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4.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5.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6.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7.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8.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9.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notesSlides/notesSlide10.xml" ContentType="application/vnd.openxmlformats-officedocument.presentationml.notesSl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11.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2.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3.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notesSlides/notesSlide14.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notesSlides/notesSlide15.xml" ContentType="application/vnd.openxmlformats-officedocument.presentationml.notesSlide+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6.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21.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22.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notesSlides/notesSlide23.xml" ContentType="application/vnd.openxmlformats-officedocument.presentationml.notesSlide+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24.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25.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26.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notesSlides/notesSlide27.xml" ContentType="application/vnd.openxmlformats-officedocument.presentationml.notesSlide+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2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notesSlides/notesSlide29.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265" r:id="rId3"/>
    <p:sldId id="270" r:id="rId4"/>
    <p:sldId id="271" r:id="rId5"/>
    <p:sldId id="273" r:id="rId6"/>
    <p:sldId id="274" r:id="rId7"/>
    <p:sldId id="272" r:id="rId8"/>
    <p:sldId id="275" r:id="rId9"/>
    <p:sldId id="276" r:id="rId10"/>
    <p:sldId id="277" r:id="rId11"/>
    <p:sldId id="278" r:id="rId12"/>
    <p:sldId id="279" r:id="rId13"/>
    <p:sldId id="280" r:id="rId14"/>
    <p:sldId id="281" r:id="rId15"/>
    <p:sldId id="282" r:id="rId16"/>
    <p:sldId id="283" r:id="rId17"/>
    <p:sldId id="268"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5115" autoAdjust="0"/>
  </p:normalViewPr>
  <p:slideViewPr>
    <p:cSldViewPr snapToGrid="0">
      <p:cViewPr varScale="1">
        <p:scale>
          <a:sx n="104" d="100"/>
          <a:sy n="104" d="100"/>
        </p:scale>
        <p:origin x="688" y="6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8716CF1-21C3-435D-9AD4-7432759825A6}"/>
    <pc:docChg chg="modSld">
      <pc:chgData name="Duane Miller" userId="086b8d4e5ca37aec" providerId="LiveId" clId="{C8716CF1-21C3-435D-9AD4-7432759825A6}" dt="2023-01-06T12:36:44.825" v="0" actId="6549"/>
      <pc:docMkLst>
        <pc:docMk/>
      </pc:docMkLst>
      <pc:sldChg chg="modNotesTx">
        <pc:chgData name="Duane Miller" userId="086b8d4e5ca37aec" providerId="LiveId" clId="{C8716CF1-21C3-435D-9AD4-7432759825A6}" dt="2023-01-06T12:36:44.825" v="0" actId="6549"/>
        <pc:sldMkLst>
          <pc:docMk/>
          <pc:sldMk cId="1299417377" sldId="272"/>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06.018"/>
    </inkml:context>
    <inkml:brush xml:id="br0">
      <inkml:brushProperty name="width" value="0.1" units="cm"/>
      <inkml:brushProperty name="height" value="0.1" units="cm"/>
      <inkml:brushProperty name="color" value="#F4F91B"/>
    </inkml:brush>
  </inkml:definitions>
  <inkml:trace contextRef="#ctx0" brushRef="#br0">2609 1121 10335 0 0,'-43'-2'1164'0'0,"42"2"-938"0"0,-1-1 343 0 0,-3 0 23 0 0,5-9 280 0 0,4 0-768 0 0,-1 1 0 0 0,0-1 1 0 0,-1 0-1 0 0,0 0 0 0 0,-1 0 1 0 0,0-1-1 0 0,-1 1 0 0 0,0 0 0 0 0,-1-12 1 0 0,-11-53 2994 0 0,-38-130 0 0 0,42 181-2814 0 0,1 2-100 0 0,0 1-1 0 0,-1 0 1 0 0,-1 0-1 0 0,0 1 1 0 0,-2 0-1 0 0,0 1 1 0 0,-19-23-1 0 0,-37-40 363 0 0,60 74-506 0 0,-1-1 0 0 0,0 1 0 0 0,0 1 1 0 0,-1-1-1 0 0,0 1 0 0 0,0 1 0 0 0,-12-7 0 0 0,-10-6 122 0 0,-125-82 589 0 0,133 90-706 0 0,-2 0 1 0 0,0 2-1 0 0,0 0 0 0 0,-32-6 0 0 0,-14-4 178 0 0,24 5-55 0 0,24 7-128 0 0,-1 0 1 0 0,1-2 0 0 0,0 0-1 0 0,-29-17 1 0 0,26 12-34 0 0,-1 0 0 0 0,0 2 0 0 0,-1 2 0 0 0,0 0 0 0 0,-1 2 0 0 0,1 0 0 0 0,-46-4 0 0 0,41 10 10 0 0,1 1 1 0 0,0 2-1 0 0,-1 1 0 0 0,1 2 1 0 0,0 1-1 0 0,-55 15 0 0 0,45-6-18 0 0,2 2 0 0 0,-45 23 0 0 0,-73 50 0 0 0,142-79 0 0 0,-11 8-11 0 0,1 1 0 0 0,0 2 0 0 0,-34 36 0 0 0,-19 15-9 0 0,55-52 20 0 0,5-6 0 0 0,1 1 0 0 0,1 1 0 0 0,-24 29 0 0 0,5 7-22 0 0,3 1 1 0 0,-36 78-1 0 0,68-129 23 0 0,-27 68-1 0 0,16-38 0 0 0,6-13 0 0 0,-5 10 0 0 0,0 5 0 0 0,-1 3 0 0 0,-1 0 0 0 0,-6 12 4 0 0,15-38-20 0 0,-10 36-44 0 0,0-6 60 0 0,3-1 0 0 0,2-3 0 0 0,-1 2 0 0 0,-1 0 0 0 0,1-2 0 0 0,0 2 0 0 0,0-1 0 0 0,0 0 0 0 0,2-1 0 0 0,2-2 0 0 0,0 1 0 0 0,1 0 0 0 0,-1 1 0 0 0,1 2 0 0 0,-1 10 0 0 0,-1 2 0 0 0,2-4 0 0 0,0-4 0 0 0,1 2 0 0 0,2 2 0 0 0,1-7 0 0 0,1-2 0 0 0,-2 3 0 0 0,1 11 0 0 0,1 0 0 0 0,0 1 0 0 0,3-2 0 0 0,1 0 0 0 0,-1 0 0 0 0,-2 0 0 0 0,-1-7 0 0 0,0-3 0 0 0,2 0 0 0 0,2 10 0 0 0,2 4 0 0 0,2-10 0 0 0,2-1 0 0 0,4 9 0 0 0,2 2 0 0 0,-2 3 0 0 0,-3 1 0 0 0,-3-3 0 0 0,1-11 0 0 0,2-1 0 0 0,2 1 0 0 0,1 0 0 0 0,1-2 0 0 0,-2-1 0 0 0,3 4 0 0 0,5 6 0 0 0,5 0 0 0 0,7-3 0 0 0,-26-39 0 0 0,1 0 0 0 0,16 15 0 0 0,21 10-11 0 0,-24-23-31 0 0,34 17 31 0 0,18 0 11 0 0,6-7 0 0 0,-8-1 0 0 0,-5 0 0 0 0,-1 1 0 0 0,-9 1 0 0 0,0 3 0 0 0,3 1 0 0 0,4-1 0 0 0,5 0 0 0 0,6 0 0 0 0,6-10 0 0 0,1-4 0 0 0,-7-8 11 0 0,-2-7 31 0 0,3-2-31 0 0,-2-4-11 0 0,-13 0 11 0 0,-35 5 31 0 0,42-4-31 0 0,-1-4 4 0 0,-18 5 59 0 0,11-8-8 0 0,23-8 0 0 0,-69 20-57 0 0,40-11 53 0 0,-5-5-39 0 0,9-10 19 0 0,6-1-31 0 0,-7 5 0 0 0,-33 13 31 0 0,35-21-20 0 0,13-10 20 0 0,-2-1-31 0 0,-1 0-11 0 0,-1-2 0 0 0,-17 6 11 0 0,-31 23 31 0 0,29-23-31 0 0,2-11-11 0 0,-41 40 0 0 0,-2 0 0 0 0,10-16 0 0 0,6-23 0 0 0,-1-13 53 0 0,-6 9 11 0 0,-3 2 7 0 0,-1 2 21 0 0,-2 6-9 0 0,1-5-17 0 0,-1 4-55 0 0,3-17 42 0 0,-6 11-42 0 0,0-11 0 0 0,-2 0 31 0 0,0-2-31 0 0,-1-3-11 0 0,-3 3 0 0 0,0 18 0 0 0,1-23 53 0 0,-3 20-31 0 0,0-9 20 0 0,-2-7 22 0 0,-1 20-53 0 0,-5-9-11 0 0,-16-43 18 0 0,-67-163-1 0 0,25 81 129 0 0,-42-82-10 0 0,64 163-29 0 0,-33-105 0 0 0,54 128-70 0 0,6 25-701 0 0,3-2 1 0 0,-8-53-1 0 0,17 59-849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4.312"/>
    </inkml:context>
    <inkml:brush xml:id="br0">
      <inkml:brushProperty name="width" value="0.1" units="cm"/>
      <inkml:brushProperty name="height" value="0.1" units="cm"/>
      <inkml:brushProperty name="color" value="#F4F91B"/>
    </inkml:brush>
  </inkml:definitions>
  <inkml:trace contextRef="#ctx0" brushRef="#br0">188 119 919 0 0,'-4'1'460'0'0,"-31"6"3235"0"0,-1-1 0 0 0,-51 2 1 0 0,86-8-3548 0 0,0 0 1 0 0,0 0-1 0 0,0 0 1 0 0,0 0-1 0 0,0 0 0 0 0,0 0 1 0 0,0 0-1 0 0,1 0 1 0 0,-1 0-1 0 0,0 0 1 0 0,0-1-1 0 0,0 1 1 0 0,0 0-1 0 0,0-1 1 0 0,1 1-1 0 0,-1-1 1 0 0,0 1-1 0 0,0-1 1 0 0,0 1-1 0 0,1-1 0 0 0,-1 1 1 0 0,0-1-1 0 0,1 0 1 0 0,-1 1-1 0 0,1-1 1 0 0,-1 0-1 0 0,1 0 1 0 0,-1 1-1 0 0,1-1 1 0 0,-1 0-1 0 0,1 0 1 0 0,0 0-1 0 0,-1 0 1 0 0,1 0-1 0 0,0 1 0 0 0,0-1 1 0 0,0 0-1 0 0,0 0 1 0 0,0 0-1 0 0,0 0 1 0 0,0 0-1 0 0,0 0 1 0 0,0 0-1 0 0,0 0 1 0 0,0 0-1 0 0,0 1 1 0 0,1-1-1 0 0,-1 0 1 0 0,0 0-1 0 0,2-1 1 0 0,0-2 3 0 0,1 0 1 0 0,0 0 0 0 0,1 0 0 0 0,-1 1 0 0 0,0 0-1 0 0,1-1 1 0 0,0 1 0 0 0,0 1 0 0 0,7-5 0 0 0,-10 6-127 0 0,1 1 1 0 0,-1-1-1 0 0,0 1 1 0 0,0-1 0 0 0,0 1-1 0 0,1 0 1 0 0,-1 0 0 0 0,0 0-1 0 0,1-1 1 0 0,-1 1-1 0 0,0 0 1 0 0,0 0 0 0 0,1 1-1 0 0,-1-1 1 0 0,0 0 0 0 0,0 0-1 0 0,2 1 1 0 0,5 1 536 0 0,35-3-384 0 0,-1-1 1 0 0,1-2-1 0 0,-1-2 0 0 0,1-2 1 0 0,43-14-1 0 0,-64 15-160 0 0,0 1-1 0 0,0 1 1 0 0,1 1-1 0 0,-1 1 1 0 0,1 1-1 0 0,0 1 1 0 0,41 3-1 0 0,-59-2-13 0 0,0 1-1 0 0,0 1 1 0 0,0-1-1 0 0,0 1 1 0 0,0 0-1 0 0,-1 0 1 0 0,1 0-1 0 0,0 0 1 0 0,-1 1-1 0 0,0 0 1 0 0,0 0 0 0 0,0 0-1 0 0,0 1 1 0 0,0-1-1 0 0,0 1 1 0 0,-1 0-1 0 0,0 0 1 0 0,0 0-1 0 0,3 6 1 0 0,-1-2 4 0 0,-1 0 1 0 0,-1 0 0 0 0,0 0 0 0 0,0 1-1 0 0,0-1 1 0 0,-1 1 0 0 0,-1 0-1 0 0,1-1 1 0 0,-1 1 0 0 0,-1 10-1 0 0,-1 28 50 0 0,-3 0 0 0 0,-17 83 0 0 0,-41 88 362 0 0,27-128 21 0 0,20-57-119 0 0,2 0 0 0 0,-11 47-1 0 0,23-77-301 0 0,0-1-1 0 0,1 1 0 0 0,-1 0 0 0 0,1 0 0 0 0,0 0 0 0 0,-1 0 0 0 0,2 0 0 0 0,-1-1 0 0 0,0 1 0 0 0,0 0 0 0 0,2 5 0 0 0,-1-7-152 0 0,0 1-1 0 0,0 0 1 0 0,1 0-1 0 0,-1-1 0 0 0,1 1 1 0 0,-1-1-1 0 0,1 0 1 0 0,-1 1-1 0 0,1-1 0 0 0,0 0 1 0 0,0 0-1 0 0,0 0 1 0 0,-1 0-1 0 0,1 0 0 0 0,0 0 1 0 0,3 0-1 0 0,-4-1-109 0 0,7 3-2628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6.428"/>
    </inkml:context>
    <inkml:brush xml:id="br0">
      <inkml:brushProperty name="width" value="0.1" units="cm"/>
      <inkml:brushProperty name="height" value="0.1" units="cm"/>
      <inkml:brushProperty name="color" value="#F4F91B"/>
    </inkml:brush>
  </inkml:definitions>
  <inkml:trace contextRef="#ctx0" brushRef="#br0">1131 29 1839 0 0,'-17'-6'1268'0'0,"0"0"0"0"0,-1 1-1 0 0,0 1 1 0 0,0 1-1 0 0,0 1 1 0 0,0 0-1 0 0,-1 2 1 0 0,-18 0-1 0 0,-238 33 1155 0 0,133-13 55 0 0,-161 1 0 0 0,279-21-2593 0 0,-23 0-3150 0 0,-86-10 0 0 0,107 5-2750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6.952"/>
    </inkml:context>
    <inkml:brush xml:id="br0">
      <inkml:brushProperty name="width" value="0.1" units="cm"/>
      <inkml:brushProperty name="height" value="0.1" units="cm"/>
      <inkml:brushProperty name="color" value="#F4F91B"/>
    </inkml:brush>
  </inkml:definitions>
  <inkml:trace contextRef="#ctx0" brushRef="#br0">3381 7 9559 0 0,'-8'-2'250'0'0,"-1"0"1"0"0,0 1-1 0 0,0 0 0 0 0,0 1 0 0 0,0 0 0 0 0,0 0 0 0 0,0 1 1 0 0,0 0-1 0 0,-16 5 0 0 0,2-3-242 0 0,-118 26-6 0 0,-40 5 1110 0 0,-305 8 2803 0 0,340-30-3735 0 0,-116 5 372 0 0,-654-13 2249 0 0,740-2-2620 0 0,-279-12 422 0 0,360 2-936 0 0,-78-10-1835 0 0,132 12 850 0 0,1-2 0 0 0,-49-17-1 0 0,38 6-5113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0.276"/>
    </inkml:context>
    <inkml:brush xml:id="br0">
      <inkml:brushProperty name="width" value="0.1" units="cm"/>
      <inkml:brushProperty name="height" value="0.1" units="cm"/>
      <inkml:brushProperty name="color" value="#F4F91B"/>
    </inkml:brush>
  </inkml:definitions>
  <inkml:trace contextRef="#ctx0" brushRef="#br0">2099 25 6967 0 0,'-14'5'740'0'0,"14"-5"-735"0"0,0 0 0 0 0,-1-1 1 0 0,1 1-1 0 0,0 0 0 0 0,0 0 0 0 0,0 0 1 0 0,0 0-1 0 0,0 0 0 0 0,0 0 1 0 0,-1 0-1 0 0,1 0 0 0 0,0 0 1 0 0,0 0-1 0 0,0 0 0 0 0,0 0 1 0 0,0 0-1 0 0,0 0 0 0 0,0-1 0 0 0,0 1 1 0 0,0 0-1 0 0,-1 0 0 0 0,1 0 1 0 0,0 0-1 0 0,0 0 0 0 0,0 0 1 0 0,0 0-1 0 0,0-1 0 0 0,0 1 0 0 0,0 0 1 0 0,0 0-1 0 0,0 0 0 0 0,0 0 1 0 0,0 0-1 0 0,0 0 0 0 0,0-1 1 0 0,0 1-1 0 0,0 0 0 0 0,0 0 0 0 0,0 0 1 0 0,0 0-1 0 0,0 0 0 0 0,0 0 1 0 0,0-1-1 0 0,0 1 0 0 0,0 0 1 0 0,1 0-1 0 0,12-24 3905 0 0,-13 23-3854 0 0,-13 4 1031 0 0,-25 8-1668 0 0,31-9 880 0 0,-52 18 1098 0 0,-45 11 725 0 0,89-28-1939 0 0,0 0 0 0 0,0-2 0 0 0,1 0 0 0 0,-1 0-1 0 0,-22-3 1 0 0,-50-2 748 0 0,1 4-1 0 0,-108 12 0 0 0,109-5-761 0 0,-650 26 2127 0 0,577-26-2020 0 0,76-2-671 0 0,0-4 0 0 0,-93-9 0 0 0,133 1-717 0 0,5 0-51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2.356"/>
    </inkml:context>
    <inkml:brush xml:id="br0">
      <inkml:brushProperty name="width" value="0.1" units="cm"/>
      <inkml:brushProperty name="height" value="0.1" units="cm"/>
      <inkml:brushProperty name="color" value="#F4F91B"/>
    </inkml:brush>
  </inkml:definitions>
  <inkml:trace contextRef="#ctx0" brushRef="#br0">851 39 1839 0 0,'-23'-23'11006'0'0,"17"17"-11488"0"0,4 5 677 0 0,0 0 0 0 0,0 0 0 0 0,0-1 1 0 0,0 2-1 0 0,0-1 0 0 0,0 0 0 0 0,0 0 0 0 0,0 1 0 0 0,-1-1 0 0 0,1 1 0 0 0,0-1 0 0 0,0 1 0 0 0,-1 0 0 0 0,1 0 0 0 0,-2 1 0 0 0,-40 3 1227 0 0,34-3-1185 0 0,-213 39 2179 0 0,158-30-2148 0 0,-272 53 2184 0 0,316-57-3378 0 0,1-2 1 0 0,-30 3-1 0 0,35-7-649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2.831"/>
    </inkml:context>
    <inkml:brush xml:id="br0">
      <inkml:brushProperty name="width" value="0.1" units="cm"/>
      <inkml:brushProperty name="height" value="0.1" units="cm"/>
      <inkml:brushProperty name="color" value="#F4F91B"/>
    </inkml:brush>
  </inkml:definitions>
  <inkml:trace contextRef="#ctx0" brushRef="#br0">1310 139 10367 0 0,'-45'-5'698'0'0,"0"2"0"0"0,0 2 0 0 0,-53 5 0 0 0,-37 0 240 0 0,-265-42 2293 0 0,5-38-2236 0 0,296 58-3101 0 0,51 12 832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3.279"/>
    </inkml:context>
    <inkml:brush xml:id="br0">
      <inkml:brushProperty name="width" value="0.1" units="cm"/>
      <inkml:brushProperty name="height" value="0.1" units="cm"/>
      <inkml:brushProperty name="color" value="#F4F91B"/>
    </inkml:brush>
  </inkml:definitions>
  <inkml:trace contextRef="#ctx0" brushRef="#br0">1131 94 9327 0 0,'-19'-7'810'0'0,"0"0"1"0"0,0 2-1 0 0,-35-6 0 0 0,-63 0 1885 0 0,81 8-1820 0 0,-408-42 3842 0 0,395 41-4671 0 0,1 3 0 0 0,-1 2-1 0 0,-77 12 1 0 0,10 10-6618 0 0,81-14 337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4.152"/>
    </inkml:context>
    <inkml:brush xml:id="br0">
      <inkml:brushProperty name="width" value="0.1" units="cm"/>
      <inkml:brushProperty name="height" value="0.1" units="cm"/>
      <inkml:brushProperty name="color" value="#F4F91B"/>
    </inkml:brush>
  </inkml:definitions>
  <inkml:trace contextRef="#ctx0" brushRef="#br0">1923 86 1375 0 0,'-45'11'3830'0'0,"-21"9"-2295"0"0,-31 8-920 0 0,53-18 379 0 0,-1-2-1 0 0,1-2 1 0 0,-1-2-1 0 0,0-2 1 0 0,0-1-1 0 0,0-3 1 0 0,-65-11-1 0 0,-102-21 54 0 0,-43-9 1034 0 0,-2 7-110 0 0,150 23-1375 0 0,-149-13 152 0 0,83 18-3075 0 0,142 7-4669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6.388"/>
    </inkml:context>
    <inkml:brush xml:id="br0">
      <inkml:brushProperty name="width" value="0.1" units="cm"/>
      <inkml:brushProperty name="height" value="0.1" units="cm"/>
      <inkml:brushProperty name="color" value="#F4F91B"/>
    </inkml:brush>
  </inkml:definitions>
  <inkml:trace contextRef="#ctx0" brushRef="#br0">750 142 4175 0 0,'2'-1'109'0'0,"-1"0"1"0"0,1 0-1 0 0,-1 0 0 0 0,0 0 0 0 0,1-1 0 0 0,-1 1 0 0 0,0 0 0 0 0,0 0 0 0 0,0-1 0 0 0,0 1 0 0 0,0-1 0 0 0,0 1 0 0 0,-1-1 0 0 0,1 1 0 0 0,0-1 0 0 0,0-1 0 0 0,-1 2-49 0 0,8-18 1028 0 0,10-22 603 0 0,-17 38-1516 0 0,0 0-1 0 0,0 0 1 0 0,-1 0 0 0 0,1 0 0 0 0,0 0 0 0 0,-1 0 0 0 0,0 0 0 0 0,0 0 0 0 0,0-1-1 0 0,0-2 1 0 0,-1 5-118 0 0,0 0-1 0 0,1-1 0 0 0,-1 1 0 0 0,0 0 1 0 0,1 0-1 0 0,-1 1 0 0 0,0-1 0 0 0,0 0 1 0 0,0 0-1 0 0,0 0 0 0 0,0 0 0 0 0,0 1 1 0 0,0-1-1 0 0,0 0 0 0 0,0 1 1 0 0,0-1-1 0 0,-1 1 0 0 0,1-1 0 0 0,0 1 1 0 0,0 0-1 0 0,0 0 0 0 0,-1-1 0 0 0,-1 1 1 0 0,-31-2 1264 0 0,31 2-1305 0 0,-51 3 2219 0 0,-103 19-1 0 0,77-9-1040 0 0,43-7-843 0 0,-132 16 1232 0 0,137-20-1522 0 0,0-1-1 0 0,0-1 0 0 0,-40-7 1 0 0,66 6-514 0 0,0 0 0 0 0,1-1 0 0 0,-1 1 0 0 0,0-1 0 0 0,0-1 0 0 0,1 1 0 0 0,-7-5 0 0 0,-8-5-6050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27.579"/>
    </inkml:context>
    <inkml:brush xml:id="br0">
      <inkml:brushProperty name="width" value="0.1" units="cm"/>
      <inkml:brushProperty name="height" value="0.1" units="cm"/>
      <inkml:brushProperty name="color" value="#F4F91B"/>
    </inkml:brush>
  </inkml:definitions>
  <inkml:trace contextRef="#ctx0" brushRef="#br0">3250 140 5983 0 0,'-29'-5'948'0'0,"0"2"0"0"0,0 2 0 0 0,-40 2 0 0 0,-173 13 1692 0 0,121-9 834 0 0,71-2-2760 0 0,-318 18 946 0 0,97-2-588 0 0,-68-1 448 0 0,-430-66 568 0 0,376-4-1499 0 0,276 31-639 0 0,-232-50-2254 0 0,275 52 1157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28.673"/>
    </inkml:context>
    <inkml:brush xml:id="br0">
      <inkml:brushProperty name="width" value="0.1" units="cm"/>
      <inkml:brushProperty name="height" value="0.1" units="cm"/>
      <inkml:brushProperty name="color" value="#66CC00"/>
    </inkml:brush>
  </inkml:definitions>
  <inkml:trace contextRef="#ctx0" brushRef="#br0">1334 128 7199 0 0,'-15'0'776'0'0,"9"-1"-370"0"0,0 0 0 0 0,0 1 0 0 0,1-1-1 0 0,-1 1 1 0 0,0 0 0 0 0,-6 2 0 0 0,-8-1 220 0 0,7-2 269 0 0,0 0 0 0 0,-25-6 0 0 0,-16-2 1128 0 0,33 10-1610 0 0,0 0 1 0 0,0 2-1 0 0,0 0 0 0 0,0 1 1 0 0,0 1-1 0 0,-31 12 0 0 0,-39 10 809 0 0,39-18-505 0 0,0-2 0 0 0,-1-2 0 0 0,0-3 0 0 0,0-2 0 0 0,-64-7 0 0 0,61 1-321 0 0,-91-10 382 0 0,117 11-650 0 0,0-1 0 0 0,-51-18 1 0 0,71 20-338 0 0,0-1 0 0 0,0 0 0 0 0,0 0 0 0 0,1-1 1 0 0,0 0-1 0 0,0 0 0 0 0,0-1 0 0 0,1 0 0 0 0,0-1 0 0 0,0 0 0 0 0,1 0 1 0 0,0-1-1 0 0,-7-11 0 0 0,1-6-1162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5.029"/>
    </inkml:context>
    <inkml:brush xml:id="br0">
      <inkml:brushProperty name="width" value="0.1" units="cm"/>
      <inkml:brushProperty name="height" value="0.1" units="cm"/>
      <inkml:brushProperty name="color" value="#F4F91B"/>
    </inkml:brush>
  </inkml:definitions>
  <inkml:trace contextRef="#ctx0" brushRef="#br0">445 0 8495 0 0,'-3'1'161'0'0,"0"1"0"0"0,0-1 0 0 0,0 1 0 0 0,0 0 0 0 0,0 0-1 0 0,0 0 1 0 0,1 0 0 0 0,-1 0 0 0 0,1 1 0 0 0,0-1 0 0 0,-1 1-1 0 0,1-1 1 0 0,0 1 0 0 0,1 0 0 0 0,-1 0 0 0 0,0 0 0 0 0,1 0-1 0 0,-3 6 1 0 0,-2 13 565 0 0,1 0-1 0 0,0 0 0 0 0,2 0 1 0 0,1 0-1 0 0,0 30 0 0 0,13 115 2556 0 0,-5-106-1889 0 0,-2 66-1 0 0,-12 15-22 0 0,-1 80-282 0 0,9-209-1074 0 0,0 2 28 0 0,0 0 0 0 0,-3 17 0 0 0,1-21-27 0 0,1-1-1 0 0,-1 0 1 0 0,-1 0 0 0 0,0 0-1 0 0,0 0 1 0 0,-1 0 0 0 0,0-1-1 0 0,-1 0 1 0 0,0 0 0 0 0,0 0-1 0 0,-1 0 1 0 0,0-1 0 0 0,0 0-1 0 0,-1 0 1 0 0,-14 12 0 0 0,10-11 196 0 0,-1-1 0 0 0,1 0-1 0 0,-2-1 1 0 0,1 0 0 0 0,-1-1 0 0 0,0 0 0 0 0,-1-1 0 0 0,-18 4 0 0 0,26-7-146 0 0,0-1 1 0 0,0 0 0 0 0,0 0 0 0 0,0 0 0 0 0,0-1 0 0 0,-1 0 0 0 0,1-1 0 0 0,0 1 0 0 0,0-1 0 0 0,0 0 0 0 0,0 0 0 0 0,0-1 0 0 0,0 0 0 0 0,0 0 0 0 0,0 0-1 0 0,1-1 1 0 0,-1 0 0 0 0,1 0 0 0 0,0 0 0 0 0,0-1 0 0 0,-8-7 0 0 0,10 8-66 0 0,1 1 1 0 0,-1-1-1 0 0,1 0 0 0 0,0-1 0 0 0,0 1 1 0 0,0 0-1 0 0,1-1 0 0 0,-1 1 1 0 0,1-1-1 0 0,0 1 0 0 0,0-1 0 0 0,-1-6 1 0 0,1 1-494 0 0,0 0 1 0 0,1 0-1 0 0,0 0 0 0 0,2-12 1 0 0,2-2-814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29.550"/>
    </inkml:context>
    <inkml:brush xml:id="br0">
      <inkml:brushProperty name="width" value="0.1" units="cm"/>
      <inkml:brushProperty name="height" value="0.1" units="cm"/>
      <inkml:brushProperty name="color" value="#66CC00"/>
    </inkml:brush>
  </inkml:definitions>
  <inkml:trace contextRef="#ctx0" brushRef="#br0">1780 21 455 0 0,'5'-3'8145'0'0,"-1"-3"-6328"0"0,-5 5-1765 0 0,1 1 1 0 0,0 0-1 0 0,-1 0 1 0 0,1 0-1 0 0,0-1 1 0 0,0 1-1 0 0,-1 0 1 0 0,1 0 0 0 0,0 0-1 0 0,-1 0 1 0 0,1 0-1 0 0,0 0 1 0 0,-1 0-1 0 0,1 0 1 0 0,0 0-1 0 0,-1 0 1 0 0,1 0-1 0 0,0 0 1 0 0,-1 0-1 0 0,1 0 1 0 0,0 0-1 0 0,-1 0 1 0 0,1 0-1 0 0,0 0 1 0 0,-1 0 0 0 0,1 1-1 0 0,0-1 1 0 0,-1 0-1 0 0,1 0 1 0 0,-19 4 1644 0 0,13-2-1328 0 0,-1-1 0 0 0,1 1 0 0 0,-1 0 0 0 0,-9 4 0 0 0,7-1-161 0 0,-23 11 648 0 0,1-1 1 0 0,-47 14 0 0 0,44-21-60 0 0,-1-1 1 0 0,-63 5 0 0 0,-74-8 667 0 0,71-3-701 0 0,-267-22 1584 0 0,305 14-2088 0 0,-117-7 319 0 0,-197-26-1267 0 0,353 35-877 0 0,-43-15 0 0 0,18 3-6572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30.253"/>
    </inkml:context>
    <inkml:brush xml:id="br0">
      <inkml:brushProperty name="width" value="0.1" units="cm"/>
      <inkml:brushProperty name="height" value="0.1" units="cm"/>
      <inkml:brushProperty name="color" value="#66CC00"/>
    </inkml:brush>
  </inkml:definitions>
  <inkml:trace contextRef="#ctx0" brushRef="#br0">1973 46 10735 0 0,'-10'1'635'0'0,"0"0"-1"0"0,0 0 0 0 0,-11 4 0 0 0,12-3-182 0 0,-1 0 0 0 0,0-1-1 0 0,-11 1 1 0 0,-158 12 4224 0 0,172-13-4568 0 0,-182 30 1851 0 0,-6 0-825 0 0,157-27-863 0 0,-1-2-1 0 0,1-2 1 0 0,-46-5 0 0 0,-45-11 358 0 0,-193-17 558 0 0,-38-10-237 0 0,208 17-2925 0 0,104 18 611 0 0,1 0-4480 0 0,3 3-1747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32.076"/>
    </inkml:context>
    <inkml:brush xml:id="br0">
      <inkml:brushProperty name="width" value="0.1" units="cm"/>
      <inkml:brushProperty name="height" value="0.1" units="cm"/>
      <inkml:brushProperty name="color" value="#66CC00"/>
    </inkml:brush>
  </inkml:definitions>
  <inkml:trace contextRef="#ctx0" brushRef="#br0">2695 33 1007 0 0,'1'1'164'0'0,"0"-1"0"0"0,0 0 0 0 0,0 1 0 0 0,0-1 0 0 0,0 0 0 0 0,0 0 0 0 0,0 0-1 0 0,0 0 1 0 0,0 0 0 0 0,0 0 0 0 0,0 0 0 0 0,0-1 0 0 0,0 1 0 0 0,0 0 0 0 0,0 0-1 0 0,0-1 1 0 0,0 1 0 0 0,0-1 0 0 0,0 1 0 0 0,0-1 0 0 0,0 1 0 0 0,0-1-1 0 0,-1 1 1 0 0,1-1 0 0 0,0 0 0 0 0,0 0 0 0 0,-1 1 0 0 0,1-1 0 0 0,0 0 0 0 0,0-2-1 0 0,-32-4 6860 0 0,16 0-5570 0 0,13 6-1309 0 0,1 0-1 0 0,0 0 1 0 0,0 1 0 0 0,-1-1 0 0 0,1 0 0 0 0,0 1 0 0 0,-1-1-1 0 0,1 1 1 0 0,0 0 0 0 0,-1-1 0 0 0,1 1 0 0 0,-1 0 0 0 0,1 0-1 0 0,-1 0 1 0 0,1 0 0 0 0,-1 0 0 0 0,1 0 0 0 0,0 0 0 0 0,-1 1-1 0 0,-1-1 1 0 0,-74 14 1512 0 0,34-13-1445 0 0,-134 46 920 0 0,56-14-185 0 0,50-14-782 0 0,-13 3 402 0 0,-127 16 0 0 0,-201 10 738 0 0,340-40-1071 0 0,0-3-1 0 0,-1-3 1 0 0,-109-12 0 0 0,-279-58 287 0 0,327 47-544 0 0,-137-9-841 0 0,152 28-6310 0 0,53 4-364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33.431"/>
    </inkml:context>
    <inkml:brush xml:id="br0">
      <inkml:brushProperty name="width" value="0.1" units="cm"/>
      <inkml:brushProperty name="height" value="0.1" units="cm"/>
      <inkml:brushProperty name="color" value="#66CC00"/>
    </inkml:brush>
  </inkml:definitions>
  <inkml:trace contextRef="#ctx0" brushRef="#br0">1929 91 9415 0 0,'-50'-23'72'0'0,"42"21"235"0"0,1 0-1 0 0,-1 0 1 0 0,0 1-1 0 0,0 0 1 0 0,0 1-1 0 0,0 0 1 0 0,0 0-1 0 0,0 1 1 0 0,0 0-1 0 0,0 0 1 0 0,1 1-1 0 0,-9 2 1 0 0,-31 4 1371 0 0,34-6-1442 0 0,0 1 1 0 0,0 1 0 0 0,-24 8-1 0 0,-1 2 235 0 0,-15 0 457 0 0,0-2-1 0 0,-1-3 1 0 0,0-2-1 0 0,-85 1 1 0 0,71-10-332 0 0,1-3 1 0 0,0-2 0 0 0,-88-23-1 0 0,-319-57 818 0 0,429 80-1388 0 0,-21-4-884 0 0,-1 4 1 0 0,-131 1-1 0 0,151 10-1201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35.195"/>
    </inkml:context>
    <inkml:brush xml:id="br0">
      <inkml:brushProperty name="width" value="0.1" units="cm"/>
      <inkml:brushProperty name="height" value="0.1" units="cm"/>
      <inkml:brushProperty name="color" value="#66CC00"/>
    </inkml:brush>
  </inkml:definitions>
  <inkml:trace contextRef="#ctx0" brushRef="#br0">2191 134 5871 0 0,'-2'1'21'0'0,"1"-1"0"0"0,0 0 1 0 0,0 0-1 0 0,0 0 0 0 0,-1 0 0 0 0,1 0 0 0 0,0 0 0 0 0,0 0 0 0 0,-1 0 0 0 0,1-1 0 0 0,0 1 0 0 0,0 0 0 0 0,0-1 0 0 0,-1 1 0 0 0,1-1 0 0 0,0 1 0 0 0,0-1 0 0 0,0 1 0 0 0,0-1 0 0 0,0 0 0 0 0,0 0 0 0 0,0 0 0 0 0,-1-1 0 0 0,2 1-65 0 0,0-1-1 0 0,0 0 0 0 0,0 1 1 0 0,1-1-1 0 0,-1 1 0 0 0,0-1 1 0 0,1 1-1 0 0,-1-1 0 0 0,1 1 1 0 0,0-1-1 0 0,-1 1 1 0 0,1-1-1 0 0,0 1 0 0 0,0 0 1 0 0,0-1-1 0 0,0 1 0 0 0,2-2 1 0 0,-3 3 81 0 0,1 0 0 0 0,-1-1 1 0 0,0 1-1 0 0,0 0 0 0 0,1 0 0 0 0,-1-1 1 0 0,0 1-1 0 0,0 0 0 0 0,1-1 0 0 0,-1 1 1 0 0,0 0-1 0 0,0-1 0 0 0,0 1 1 0 0,0 0-1 0 0,1-1 0 0 0,-1 1 0 0 0,0-1 1 0 0,0 1-1 0 0,0 0 0 0 0,0-1 0 0 0,0 1 1 0 0,0-1-1 0 0,0 1 0 0 0,0 0 1 0 0,0-1-1 0 0,0 1 0 0 0,0-1 0 0 0,0 1 1 0 0,0 0-1 0 0,-1-1 0 0 0,1 1 0 0 0,0 0 1 0 0,0-1-1 0 0,0 1 0 0 0,0 0 1 0 0,-1-1-1 0 0,-15-1 3062 0 0,-19 9-1175 0 0,5 2-1925 0 0,-32 13 4206 0 0,37-12-3681 0 0,-1-1 1 0 0,1-1-1 0 0,-43 8 0 0 0,-82 4 793 0 0,89-15-368 0 0,-117-6 0 0 0,-62-23 105 0 0,70 6-337 0 0,-540-42 1900 0 0,647 54-2608 0 0,-82-19 0 0 0,12-14-2867 0 0,95 25 1370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36.989"/>
    </inkml:context>
    <inkml:brush xml:id="br0">
      <inkml:brushProperty name="width" value="0.1" units="cm"/>
      <inkml:brushProperty name="height" value="0.1" units="cm"/>
      <inkml:brushProperty name="color" value="#66CC00"/>
    </inkml:brush>
  </inkml:definitions>
  <inkml:trace contextRef="#ctx0" brushRef="#br0">4049 224 5063 0 0,'-11'-15'947'0'0,"-2"-3"3796"0"0,10 13-4628 0 0,0 0 0 0 0,0 0 0 0 0,0 0 0 0 0,0 0-1 0 0,-1 1 1 0 0,0-1 0 0 0,0 1 0 0 0,0 0 0 0 0,-1 0 0 0 0,1 1 0 0 0,-1-1 0 0 0,0 1 0 0 0,0 0 0 0 0,0 0 0 0 0,0 1 0 0 0,-1-1 0 0 0,1 1 0 0 0,-1 1 0 0 0,-8-3 0 0 0,-8 0 892 0 0,0 0 1 0 0,0 2-1 0 0,-40 0 1 0 0,-64 13 441 0 0,-82 11-418 0 0,149-14-703 0 0,-191 32 1407 0 0,-109 12-201 0 0,111-38-902 0 0,133-14-349 0 0,-181-2 297 0 0,0-26-43 0 0,254 21-466 0 0,-331-50 2055 0 0,216 36-2875 0 0,-268-29 722 0 0,327 44 89 0 0,-375-36-337 0 0,264 13-2814 0 0,143 20 1466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39.845"/>
    </inkml:context>
    <inkml:brush xml:id="br0">
      <inkml:brushProperty name="width" value="0.1" units="cm"/>
      <inkml:brushProperty name="height" value="0.1" units="cm"/>
      <inkml:brushProperty name="color" value="#66CC00"/>
    </inkml:brush>
  </inkml:definitions>
  <inkml:trace contextRef="#ctx0" brushRef="#br0">1078 30 4487 0 0,'0'0'99'0'0,"-27"-3"1725"0"0,-32 10 2028 0 0,24-4-2607 0 0,-254 21 4655 0 0,-148-35-1920 0 0,396 7-3279 0 0,-49-10-1 0 0,66 8-2550 0 0,-36-13-1 0 0,45 13 163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0.376"/>
    </inkml:context>
    <inkml:brush xml:id="br0">
      <inkml:brushProperty name="width" value="0.1" units="cm"/>
      <inkml:brushProperty name="height" value="0.1" units="cm"/>
      <inkml:brushProperty name="color" value="#66CC00"/>
    </inkml:brush>
  </inkml:definitions>
  <inkml:trace contextRef="#ctx0" brushRef="#br0">1837 1 9759 0 0,'-228'45'2296'0'0,"164"-35"-1129"0"0,-89 1 0 0 0,-62-5 3468 0 0,-274 2-2348 0 0,121-22 165 0 0,298 13-2263 0 0,34 1-346 0 0,-53-7 1 0 0,-10-7-4962 0 0,73 12-1772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0.901"/>
    </inkml:context>
    <inkml:brush xml:id="br0">
      <inkml:brushProperty name="width" value="0.1" units="cm"/>
      <inkml:brushProperty name="height" value="0.1" units="cm"/>
      <inkml:brushProperty name="color" value="#66CC00"/>
    </inkml:brush>
  </inkml:definitions>
  <inkml:trace contextRef="#ctx0" brushRef="#br0">2457 275 6447 0 0,'-86'-4'5489'0'0,"-116"10"-4834"0"0,133-3 965 0 0,-1-4-1 0 0,-79-10 1 0 0,78 4-805 0 0,-52-8 407 0 0,-195-62-58 0 0,-122-22 824 0 0,-103 34-972 0 0,495 62-1254 0 0,0 1-1 0 0,-87 9 0 0 0,38 11-6174 0 0,39-2-690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2.311"/>
    </inkml:context>
    <inkml:brush xml:id="br0">
      <inkml:brushProperty name="width" value="0.1" units="cm"/>
      <inkml:brushProperty name="height" value="0.1" units="cm"/>
      <inkml:brushProperty name="color" value="#66CC00"/>
    </inkml:brush>
  </inkml:definitions>
  <inkml:trace contextRef="#ctx0" brushRef="#br0">1716 17 6447 0 0,'-47'-2'869'0'0,"33"0"483"0"0,-1 2 0 0 0,0 0 0 0 0,-23 2 1 0 0,0 4-1234 0 0,-1-3 0 0 0,1-1-1 0 0,-1-2 1 0 0,-58-6 0 0 0,-11-6 1512 0 0,0 6 0 0 0,0 4 0 0 0,-136 16 0 0 0,98 1-709 0 0,-179 42 0 0 0,209-33-297 0 0,98-22-958 0 0,-1 0 1 0 0,1-1 0 0 0,-1-1-1 0 0,-23-3 1 0 0,18-3-1184 0 0,2-4-3377 0 0,3-3-1253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6.808"/>
    </inkml:context>
    <inkml:brush xml:id="br0">
      <inkml:brushProperty name="width" value="0.1" units="cm"/>
      <inkml:brushProperty name="height" value="0.1" units="cm"/>
      <inkml:brushProperty name="color" value="#F4F91B"/>
    </inkml:brush>
  </inkml:definitions>
  <inkml:trace contextRef="#ctx0" brushRef="#br0">226 587 4607 0 0,'-49'-86'1479'0'0,"42"76"-225"0"0,0-1 0 0 0,-14-16-1 0 0,8 11-621 0 0,2 4-85 0 0,0 0 1 0 0,-1 0-1 0 0,-17-12 0 0 0,16 14 103 0 0,1 0 0 0 0,1 0-1 0 0,-18-22 1 0 0,29 29 696 0 0,7 4-827 0 0,8 6-287 0 0,-14-7-217 0 0,19 8 58 0 0,1 0 0 0 0,0-2 0 0 0,0 0 0 0 0,1-1 0 0 0,36 3 0 0 0,113-3 36 0 0,-128-6-69 0 0,344-16 189 0 0,1-21 138 0 0,-42 4-202 0 0,-5 10-119 0 0,186-18 44 0 0,-269 16-68 0 0,140-19 20 0 0,-373 40-42 0 0,453-54 0 0 0,-440 57 40 0 0,73-13 0 0 0,-109 14-17 0 0,0 1 1 0 0,0-1-1 0 0,0 1 0 0 0,-1-1 0 0 0,1 0 1 0 0,0 0-1 0 0,-1 0 0 0 0,1 0 1 0 0,0 0-1 0 0,-1 0 0 0 0,1 0 0 0 0,-1 0 1 0 0,0-1-1 0 0,1 1 0 0 0,-1 0 0 0 0,0-1 1 0 0,0 1-1 0 0,2-4 0 0 0,-3 5 4 0 0,0-1 0 0 0,1 0 0 0 0,-1 0-1 0 0,0 0 1 0 0,0 0 0 0 0,0 0 0 0 0,0 0 0 0 0,0 0-1 0 0,0 0 1 0 0,0 0 0 0 0,0 0 0 0 0,0 1 0 0 0,-1-1 0 0 0,1 0-1 0 0,0 0 1 0 0,-1 0 0 0 0,1 0 0 0 0,0 0 0 0 0,-1 1 0 0 0,1-1-1 0 0,-1 0 1 0 0,1 0 0 0 0,-1 1 0 0 0,0-1 0 0 0,1 0-1 0 0,-1 1 1 0 0,0-1 0 0 0,1 1 0 0 0,-1-1 0 0 0,0 0 0 0 0,0 1-1 0 0,0 0 1 0 0,1-1 0 0 0,-1 1 0 0 0,0-1 0 0 0,0 1 0 0 0,0 0-1 0 0,-1 0 1 0 0,-3-2 3 0 0,0 0 0 0 0,-1 1 0 0 0,1 0 0 0 0,0 0 0 0 0,0 1-1 0 0,-1-1 1 0 0,1 1 0 0 0,0 1 0 0 0,-1-1 0 0 0,-5 2 0 0 0,-6 1-814 0 0,-30 11-1 0 0,18-5-711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2.955"/>
    </inkml:context>
    <inkml:brush xml:id="br0">
      <inkml:brushProperty name="width" value="0.1" units="cm"/>
      <inkml:brushProperty name="height" value="0.1" units="cm"/>
      <inkml:brushProperty name="color" value="#66CC00"/>
    </inkml:brush>
  </inkml:definitions>
  <inkml:trace contextRef="#ctx0" brushRef="#br0">1795 41 11487 0 0,'-40'-3'244'0'0,"0"2"1"0"0,0 1-1 0 0,-53 8 0 0 0,42-3-290 0 0,-103 3 3281 0 0,-288-21-1 0 0,347 5-2890 0 0,-300-23 173 0 0,0 26-1058 0 0,345 6 541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3.437"/>
    </inkml:context>
    <inkml:brush xml:id="br0">
      <inkml:brushProperty name="width" value="0.1" units="cm"/>
      <inkml:brushProperty name="height" value="0.1" units="cm"/>
      <inkml:brushProperty name="color" value="#66CC00"/>
    </inkml:brush>
  </inkml:definitions>
  <inkml:trace contextRef="#ctx0" brushRef="#br0">1204 18 8983 0 0,'-67'-9'1635'0'0,"-1"3"-1"0"0,-92 4 1 0 0,-135 22 2277 0 0,84-4-1888 0 0,177-14-1933 0 0,-164 6 112 0 0,68-11-3654 0 0,89 1-2688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3.903"/>
    </inkml:context>
    <inkml:brush xml:id="br0">
      <inkml:brushProperty name="width" value="0.1" units="cm"/>
      <inkml:brushProperty name="height" value="0.1" units="cm"/>
      <inkml:brushProperty name="color" value="#66CC00"/>
    </inkml:brush>
  </inkml:definitions>
  <inkml:trace contextRef="#ctx0" brushRef="#br0">1404 54 5063 0 0,'-11'-6'1200'0'0,"-47"-20"2409"0"0,48 22-3646 0 0,-1 1-1 0 0,1 0 1 0 0,-23-3-1 0 0,-32 2 1613 0 0,0 3 1 0 0,-1 2-1 0 0,-95 15 0 0 0,106-9-599 0 0,-26 5 104 0 0,-2-3 0 0 0,-109-3 0 0 0,15-10-286 0 0,-102-7-2953 0 0,255 8-2509 0 0,2-3-1451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3:44.579"/>
    </inkml:context>
    <inkml:brush xml:id="br0">
      <inkml:brushProperty name="width" value="0.1" units="cm"/>
      <inkml:brushProperty name="height" value="0.1" units="cm"/>
      <inkml:brushProperty name="color" value="#66CC00"/>
    </inkml:brush>
  </inkml:definitions>
  <inkml:trace contextRef="#ctx0" brushRef="#br0">899 42 1375 0 0,'-51'-7'1799'0'0,"11"1"7940"0"0,-31-1-7745 0 0,-309-15 1386 0 0,178 32-2419 0 0,68 7-3294 0 0,114-13 593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4:09.103"/>
    </inkml:context>
    <inkml:brush xml:id="br0">
      <inkml:brushProperty name="width" value="0.1" units="cm"/>
      <inkml:brushProperty name="height" value="0.1" units="cm"/>
      <inkml:brushProperty name="color" value="#66CC00"/>
    </inkml:brush>
  </inkml:definitions>
  <inkml:trace contextRef="#ctx0" brushRef="#br0">7090 1570 3223 0 0,'0'0'68'0'0,"-1"0"-1"0"0,1 0 0 0 0,-1 0 0 0 0,1 0 0 0 0,0 0 1 0 0,-1 0-1 0 0,1 0 0 0 0,-1 0 0 0 0,1 0 1 0 0,-1 0-1 0 0,1 0 0 0 0,-1-1 0 0 0,1 1 0 0 0,-1 0 1 0 0,1 0-1 0 0,-1 0 0 0 0,1-1 0 0 0,0 1 0 0 0,-1 0 1 0 0,1 0-1 0 0,-1-1 0 0 0,1 1 0 0 0,0 0 0 0 0,-1-1 1 0 0,1 1-1 0 0,0 0 0 0 0,0-1 0 0 0,-1 1 0 0 0,1-1 1 0 0,0 1-1 0 0,0 0 0 0 0,-1-1 0 0 0,1 1 1 0 0,0-1-1 0 0,3-17 886 0 0,-1 0-24 0 0,-2 18-865 0 0,0 0 1 0 0,0-1-1 0 0,0 1 1 0 0,0-1-1 0 0,0 1 0 0 0,-1-1 1 0 0,1 1-1 0 0,0 0 1 0 0,0-1-1 0 0,-1 1 1 0 0,1 0-1 0 0,0-1 0 0 0,-1 1 1 0 0,1 0-1 0 0,0-1 1 0 0,-1 1-1 0 0,1 0 0 0 0,0 0 1 0 0,-1-1-1 0 0,1 1 1 0 0,-1 0-1 0 0,1 0 1 0 0,0 0-1 0 0,-1 0 0 0 0,1-1 1 0 0,-1 1-1 0 0,1 0 1 0 0,-1 0-1 0 0,1 0 1 0 0,-1 0-1 0 0,1 0 0 0 0,0 0 1 0 0,-1 0-1 0 0,0 1 1 0 0,1-2-10 0 0,-1 1 1 0 0,1 0-1 0 0,0 0 1 0 0,-1 0-1 0 0,1 0 1 0 0,0 0-1 0 0,-1 0 1 0 0,1 0-1 0 0,0 0 1 0 0,-1 1-1 0 0,1-1 1 0 0,0 0-1 0 0,-1 0 1 0 0,1 0-1 0 0,0 0 1 0 0,-1 0-1 0 0,1 0 1 0 0,0 1 0 0 0,0-1-1 0 0,-1 0 1 0 0,1 0-1 0 0,0 0 1 0 0,0 1-1 0 0,-1-1 1 0 0,1 0-1 0 0,0 1 1 0 0,0-1-1 0 0,0 0 1 0 0,-1 0-1 0 0,1 1 1 0 0,0-1-1 0 0,0 0 1 0 0,0 1-1 0 0,0-1 1 0 0,0 0-1 0 0,0 1 1 0 0,0-1-1 0 0,0 0 1 0 0,-1 1-1 0 0,1-1 1 0 0,0 0-1 0 0,0 1 1 0 0,1-1-1 0 0,-1 0 1 0 0,0 1 0 0 0,0-1-1 0 0,0 0 1 0 0,0 1-1 0 0,0-1 1 0 0,0 0-1 0 0,0 0 1 0 0,0 1-1 0 0,1-1 1 0 0,-1 1-23 0 0,1 0 1 0 0,-1 0 0 0 0,1 0 0 0 0,-1-1 0 0 0,1 1-1 0 0,-1 0 1 0 0,1-1 0 0 0,0 1 0 0 0,-1 0-1 0 0,1-1 1 0 0,0 1 0 0 0,0-1 0 0 0,-1 1-1 0 0,1-1 1 0 0,0 0 0 0 0,0 1 0 0 0,0-1-1 0 0,-1 0 1 0 0,1 1 0 0 0,0-1 0 0 0,0 0 0 0 0,2 0-1 0 0,11 0 403 0 0,1-1-1 0 0,0 0 1 0 0,-1-2-1 0 0,1 1 0 0 0,-1-2 1 0 0,19-6-1 0 0,-19 4-205 0 0,0 2 1 0 0,1 0-1 0 0,-1 1 0 0 0,1 0 0 0 0,30-1 1 0 0,36-6 846 0 0,-48 12-947 0 0,-20-1-45 0 0,0-1 0 0 0,26-2 0 0 0,-22 0 23 0 0,-11 1-49 0 0,0 0 1 0 0,0 0-1 0 0,0 0 0 0 0,7-3 0 0 0,-4 1 55 0 0,-6 2-86 0 0,0 0-1 0 0,0-1 1 0 0,0 1-1 0 0,0-1 0 0 0,0 1 1 0 0,0-1-1 0 0,-1 0 0 0 0,1 0 1 0 0,4-4-1 0 0,1-12 694 0 0,-7 16-703 0 0,-1 0 0 0 0,1-1 0 0 0,0 1 0 0 0,0 0 0 0 0,0 0 0 0 0,0 0-1 0 0,0 0 1 0 0,0 0 0 0 0,2-2 0 0 0,10-11 75 0 0,-11 12-67 0 0,0 0-1 0 0,0 0 1 0 0,1 1-1 0 0,-1-1 1 0 0,1 1 0 0 0,3-3-1 0 0,2 1-5 0 0,-1 0 0 0 0,1 1 0 0 0,0 0 1 0 0,-1 1-1 0 0,1 0 0 0 0,1 0 0 0 0,12-1 0 0 0,13-4 27 0 0,-32 6-6 0 0,-1 0-1 0 0,0 1 0 0 0,0-1 1 0 0,0 0-1 0 0,0 0 0 0 0,0-1 1 0 0,0 1-1 0 0,0 0 0 0 0,-1 0 1 0 0,1 0-1 0 0,0 0 0 0 0,-1-1 1 0 0,1 1-1 0 0,-1 0 0 0 0,1-1 1 0 0,-1 1-1 0 0,1 0 0 0 0,-1-1 1 0 0,0 1-1 0 0,0-1 0 0 0,0-1 1 0 0,0 2-101 0 0,1-6 190 0 0,0 0-1 0 0,-1 0 0 0 0,0 0 1 0 0,-1 0-1 0 0,0 0 1 0 0,0 0-1 0 0,-2-9 1 0 0,-2-12 25 0 0,0 1 43 0 0,-14-49 1 0 0,17 69-162 0 0,-11-57 102 0 0,9 43-102 0 0,0-1-1 0 0,1 0 1 0 0,2 0-1 0 0,0 0 1 0 0,1 0 0 0 0,1-1-1 0 0,4-21 1 0 0,-3 26-50 0 0,4-35 13 0 0,-2 27 0 0 0,-2 0 0 0 0,0 1 0 0 0,-3-35 0 0 0,-12-103 128 0 0,10 146-96 0 0,-7-30 0 0 0,7 42 7 0 0,0-1-1 0 0,-1 0 0 0 0,0 1 1 0 0,0 0-1 0 0,0 0 0 0 0,0 0 1 0 0,-1 0-1 0 0,0 1 1 0 0,0 0-1 0 0,-6-4 0 0 0,-26-27 233 0 0,33 31-255 0 0,0 1 0 0 0,0-1-1 0 0,0 1 1 0 0,0 0 0 0 0,0 0-1 0 0,0 0 1 0 0,-1 1 0 0 0,0-1-1 0 0,1 1 1 0 0,-9-2 0 0 0,-56-14 243 0 0,31 10-192 0 0,-1-1-32 0 0,-46-4 1 0 0,9 1 10 0 0,5-2-17 0 0,25 4 32 0 0,-66-5-1 0 0,-7 2 63 0 0,-7 0-65 0 0,84 11-53 0 0,-362-5 182 0 0,366 9-182 0 0,-260 3 118 0 0,217-6-123 0 0,41 1 0 0 0,-72-8 0 0 0,-92-8 0 0 0,142 14 0 0 0,-211-20 192 0 0,224 22-193 0 0,31 0 19 0 0,0 0 0 0 0,-32-4 0 0 0,-80-24-6 0 0,-86-12-13 0 0,-32 20 1 0 0,120 10 0 0 0,65 3 0 0 0,-91 3 0 0 0,-41 14 72 0 0,180-9-72 0 0,-305 5 128 0 0,246-14-128 0 0,-29 0 0 0 0,-157 4 0 0 0,7 8 0 0 0,-37 3 0 0 0,64 7 0 0 0,-67-2 0 0 0,277-12-3 0 0,-251 11-53 0 0,-5 22 155 0 0,84-21-99 0 0,28-2 0 0 0,114-7 0 0 0,30-3 0 0 0,0 1 0 0 0,0 1 0 0 0,-24 6 0 0 0,29-6 0 0 0,-1 0 0 0 0,1 0 0 0 0,-1-1 0 0 0,-18-1 0 0 0,-21 2 0 0 0,-176 17 0 0 0,210-19 0 0 0,-42 0 0 0 0,-112-13 0 0 0,31-1 0 0 0,74 16 0 0 0,14 1 0 0 0,25-2 0 0 0,-21-2 0 0 0,43 1 0 0 0,-1 0 0 0 0,1 0 0 0 0,-1 1 0 0 0,1-1 0 0 0,0 1 0 0 0,0 0 0 0 0,-1 1 0 0 0,1 0 0 0 0,0-1 0 0 0,-7 5 0 0 0,-1 0 0 0 0,-1 2 0 0 0,-16 12 0 0 0,27-18-7 0 0,1 0 1 0 0,-1 0-1 0 0,1 1 0 0 0,0-1 0 0 0,0 1 0 0 0,0-1 1 0 0,1 1-1 0 0,-1 0 0 0 0,1 0 0 0 0,-1 0 1 0 0,1 0-1 0 0,0 0 0 0 0,0 0 0 0 0,0 0 1 0 0,0 0-1 0 0,1 0 0 0 0,-1 0 0 0 0,1 1 1 0 0,0 4-1 0 0,0 7-18 0 0,2 1 0 0 0,5 28 0 0 0,-3-21 43 0 0,3 31-18 0 0,-1-9 0 0 0,17 64 0 0 0,-18-87 0 0 0,-1 1 0 0 0,-1 0 0 0 0,-1 0 0 0 0,-1 0 0 0 0,-4 46 0 0 0,0 2 0 0 0,3-62 0 0 0,0 1 0 0 0,-1-1 0 0 0,0 0 0 0 0,-1 0 0 0 0,0 0 0 0 0,-6 15 0 0 0,5-13 0 0 0,0-1 0 0 0,0 1 0 0 0,1 0 0 0 0,0 11 0 0 0,1-17 0 0 0,1-1 0 0 0,0 0 0 0 0,0 0 0 0 0,1 1 0 0 0,-1-1 0 0 0,1 0 0 0 0,0 0 0 0 0,0 0 0 0 0,1 0 0 0 0,-1 1 0 0 0,1-2 0 0 0,0 1 0 0 0,3 5 0 0 0,31 47 1 0 0,-21-31-28 0 0,32 39 0 0 0,-27-41 18 0 0,-13-13 9 0 0,1-1 0 0 0,0 0 0 0 0,1 0-1 0 0,0 0 1 0 0,0-1 0 0 0,1-1 0 0 0,0 1-1 0 0,20 9 1 0 0,123 52 0 0 0,-117-51 0 0 0,0-3 0 0 0,2-1 0 0 0,0-2 0 0 0,53 11 0 0 0,150 1 0 0 0,-227-23 0 0 0,152-1 0 0 0,-103-2 0 0 0,76 8 0 0 0,166 12 0 0 0,-153-12 0 0 0,269 27 0 0 0,-385-30 0 0 0,73 6-10 0 0,178 24 84 0 0,-193-10-74 0 0,-59-13 0 0 0,1-1 0 0 0,58 5 0 0 0,-85-13 0 0 0,25 1 0 0 0,0 1 0 0 0,60 13 0 0 0,110 23 0 0 0,19-13 0 0 0,97 15-124 0 0,-280-37-89 0 0,54 11 449 0 0,-11-2-181 0 0,1-4 0 0 0,157-4 0 0 0,-203-8-66 0 0,-15 1 29 0 0,0 0 1 0 0,-1 2 0 0 0,33 3 0 0 0,66 9 45 0 0,42-8-9 0 0,-119-5-46 0 0,97-5-9 0 0,54 2 0 0 0,-109 11 27 0 0,108 24-1 0 0,-171-26-13 0 0,1-1-1 0 0,1-2 1 0 0,-1 0-1 0 0,0-1 1 0 0,35-3-1 0 0,143-34 180 0 0,-171 32-1352 0 0,1 1-1 0 0,-1 2 0 0 0,1 1 1 0 0,55 8-1 0 0,-22-3-2341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4.085"/>
    </inkml:context>
    <inkml:brush xml:id="br0">
      <inkml:brushProperty name="width" value="0.1" units="cm"/>
      <inkml:brushProperty name="height" value="0.1" units="cm"/>
      <inkml:brushProperty name="color" value="#E71224"/>
    </inkml:brush>
  </inkml:definitions>
  <inkml:trace contextRef="#ctx0" brushRef="#br0">2476 2 7567 0 0,'-13'-1'942'0'0,"12"1"-895"0"0,0 0-1 0 0,0 0 1 0 0,0-1 0 0 0,0 1 0 0 0,-1 0 0 0 0,1 1-1 0 0,0-1 1 0 0,0 0 0 0 0,0 0 0 0 0,0 0 0 0 0,0 1 0 0 0,0-1-1 0 0,0 0 1 0 0,0 1 0 0 0,0-1 0 0 0,0 1 0 0 0,0-1 0 0 0,0 1-1 0 0,0-1 1 0 0,0 1 0 0 0,0 0 0 0 0,1 0 0 0 0,-1-1 0 0 0,-1 2-1 0 0,-2 1 431 0 0,0 0-1 0 0,0 0 1 0 0,-1 0-1 0 0,1-1 0 0 0,-9 4 1 0 0,-10 5-166 0 0,-1 0 1593 0 0,21-10-1746 0 0,-1 1 1 0 0,1-1-1 0 0,0 1 0 0 0,0-1 0 0 0,-1 1 1 0 0,1 0-1 0 0,0 0 0 0 0,1 1 0 0 0,-1-1 1 0 0,-4 5-1 0 0,-3 5 55 0 0,0 0 0 0 0,-1 0 0 0 0,0-1 0 0 0,-1 0 1 0 0,0-1-1 0 0,-1-1 0 0 0,0 0 0 0 0,-1 0 0 0 0,0-1 0 0 0,0-1 0 0 0,0-1 0 0 0,-22 8 1 0 0,9-6 152 0 0,19-5-301 0 0,0 0-1 0 0,0-1 1 0 0,0 0-1 0 0,0 0 0 0 0,0-1 1 0 0,-1 0-1 0 0,1-1 0 0 0,-1 1 1 0 0,-9-2-1 0 0,-3-3 46 0 0,1 0 0 0 0,0-2 0 0 0,0 0 0 0 0,1-1 0 0 0,-35-17 0 0 0,28 12 142 0 0,0 0 0 0 0,0 3 0 0 0,-1 0 0 0 0,0 1 0 0 0,-1 2 0 0 0,1 1 0 0 0,-33-2 0 0 0,-497-8 1340 0 0,-101 52-16 0 0,580-32-2378 0 0,0-3 1 0 0,-123-13-1 0 0,160 6-377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4.907"/>
    </inkml:context>
    <inkml:brush xml:id="br0">
      <inkml:brushProperty name="width" value="0.1" units="cm"/>
      <inkml:brushProperty name="height" value="0.1" units="cm"/>
      <inkml:brushProperty name="color" value="#E71224"/>
    </inkml:brush>
  </inkml:definitions>
  <inkml:trace contextRef="#ctx0" brushRef="#br0">2410 0 9647 0 0,'-8'1'205'0'0,"1"0"-1"0"0,-1 0 1 0 0,1 1-1 0 0,-1 0 0 0 0,1 0 1 0 0,0 1-1 0 0,0 0 1 0 0,-10 6-1 0 0,6-4-28 0 0,0 0-1 0 0,-17 5 1 0 0,-39 8 1506 0 0,-1-4-1 0 0,-83 7 1 0 0,-449 59 2530 0 0,289-47-2526 0 0,-3-24-406 0 0,303-9-1235 0 0,-243-10 2639 0 0,28-1-2886 0 0,204 11-325 0 0,-187 5-5733 0 0,159-3 3938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5.593"/>
    </inkml:context>
    <inkml:brush xml:id="br0">
      <inkml:brushProperty name="width" value="0.1" units="cm"/>
      <inkml:brushProperty name="height" value="0.1" units="cm"/>
      <inkml:brushProperty name="color" value="#E71224"/>
    </inkml:brush>
  </inkml:definitions>
  <inkml:trace contextRef="#ctx0" brushRef="#br0">1350 59 2759 0 0,'-18'-24'7402'0'0,"17"22"-7430"0"0,-1 0 1 0 0,1 0-1 0 0,0 0 1 0 0,0 0-1 0 0,-1 0 0 0 0,1 0 1 0 0,-1 0-1 0 0,0 0 1 0 0,1 1-1 0 0,-1-1 1 0 0,0 1-1 0 0,0 0 1 0 0,0-1-1 0 0,0 1 0 0 0,0 0 1 0 0,0 0-1 0 0,-1 0 1 0 0,1 0-1 0 0,0 1 1 0 0,0-1-1 0 0,-1 0 0 0 0,1 1 1 0 0,-4-1-1 0 0,-25 0 1081 0 0,0 1 0 0 0,-60 7 0 0 0,-62 21 1334 0 0,-21 2-647 0 0,-81-20 886 0 0,-1-21-1151 0 0,208 7-2003 0 0,0-2 0 0 0,0-2 0 0 0,-68-20 0 0 0,83 17-1135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6.544"/>
    </inkml:context>
    <inkml:brush xml:id="br0">
      <inkml:brushProperty name="width" value="0.1" units="cm"/>
      <inkml:brushProperty name="height" value="0.1" units="cm"/>
      <inkml:brushProperty name="color" value="#E71224"/>
    </inkml:brush>
  </inkml:definitions>
  <inkml:trace contextRef="#ctx0" brushRef="#br0">4355 202 11023 0 0,'-126'37'1536'0'0,"96"-32"-1653"0"0,1-1-1 0 0,-1-1 1 0 0,-36-3-1 0 0,-91-11 175 0 0,82 4 895 0 0,-200-9 3228 0 0,92 22-4207 0 0,-62 16 1949 0 0,-252-12 0 0 0,-170-16-365 0 0,-19-22-697 0 0,609 21-696 0 0,-183-21 82 0 0,177 18-152 0 0,-131-33 1 0 0,8 0 89 0 0,90 28-286 0 0,-39-7-33 0 0,122 16-1012 0 0,0-2 0 0 0,-47-17 0 0 0,49 11-511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7.370"/>
    </inkml:context>
    <inkml:brush xml:id="br0">
      <inkml:brushProperty name="width" value="0.1" units="cm"/>
      <inkml:brushProperty name="height" value="0.1" units="cm"/>
      <inkml:brushProperty name="color" value="#E71224"/>
    </inkml:brush>
  </inkml:definitions>
  <inkml:trace contextRef="#ctx0" brushRef="#br0">994 96 4143 0 0,'-11'-7'1816'0'0,"0"2"-1"0"0,-1 0 1 0 0,-20-7-1 0 0,14 7-92 0 0,-35-4-1 0 0,-95 4 351 0 0,73 5 51 0 0,-56-2-313 0 0,-185-9 138 0 0,220 0-2370 0 0,33-4-2708 0 0,35 6-3921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38.333"/>
    </inkml:context>
    <inkml:brush xml:id="br0">
      <inkml:brushProperty name="width" value="0.1" units="cm"/>
      <inkml:brushProperty name="height" value="0.1" units="cm"/>
      <inkml:brushProperty name="color" value="#F4F91B"/>
    </inkml:brush>
  </inkml:definitions>
  <inkml:trace contextRef="#ctx0" brushRef="#br0">32 120 2271 0 0,'-8'-2'118'0'0,"-15"-5"7"0"0,23 7-32 0 0,7-17 307 0 0,23-16-400 0 0,24-20 0 0 0,-55 53 5 0 0,1 0-1 0 0,0 0 0 0 0,0 0 0 0 0,0 0 0 0 0,-1 0 0 0 0,1 0 0 0 0,0 0 0 0 0,0 0 1 0 0,0 0-1 0 0,-1 0 0 0 0,1 0 0 0 0,0 0 0 0 0,0 0 0 0 0,0 0 0 0 0,0 0 0 0 0,-1 0 1 0 0,1-1-1 0 0,0 1 0 0 0,0 0 0 0 0,0 0 0 0 0,0 0 0 0 0,0 0 0 0 0,-1 0 0 0 0,1 0 1 0 0,0-1-1 0 0,0 1 0 0 0,0 0 0 0 0,0 0 0 0 0,0 0 0 0 0,0 0 0 0 0,0-1 0 0 0,0 1 1 0 0,0 0-1 0 0,-1 0 0 0 0,1 0 0 0 0,0 0 0 0 0,0-1 0 0 0,0 1 0 0 0,0 0 0 0 0,0 0 1 0 0,0 0-1 0 0,0-1 0 0 0,0 1 0 0 0,0 0 0 0 0,0 0 0 0 0,0 0 0 0 0,1 0 0 0 0,-1-1 1 0 0,0 1-1 0 0,0 0 0 0 0,0 0 0 0 0,0 0 0 0 0,0 0 0 0 0,0-1 0 0 0,0 1 0 0 0,0 0 1 0 0,0 0-1 0 0,1 0 0 0 0,-1 0 0 0 0,0 0 0 0 0,0-1 0 0 0,0 1 0 0 0,1 0 0 0 0,-25 1 1131 0 0,15-1-98 0 0,6 1-1012 0 0,1 1-1 0 0,0 0 1 0 0,0-1-1 0 0,1 1 0 0 0,-1 0 1 0 0,0 0-1 0 0,1 0 1 0 0,-1 0-1 0 0,1 1 1 0 0,-1-1-1 0 0,1 0 0 0 0,0 0 1 0 0,0 1-1 0 0,0-1 1 0 0,-1 5-1 0 0,2-2-131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9.187"/>
    </inkml:context>
    <inkml:brush xml:id="br0">
      <inkml:brushProperty name="width" value="0.1" units="cm"/>
      <inkml:brushProperty name="height" value="0.1" units="cm"/>
      <inkml:brushProperty name="color" value="#E71224"/>
    </inkml:brush>
  </inkml:definitions>
  <inkml:trace contextRef="#ctx0" brushRef="#br0">1457 24 6447 0 0,'-10'-2'1050'0'0,"1"1"0"0"0,-1 0 0 0 0,0 0-1 0 0,-17 2 1 0 0,3-1-1565 0 0,16 0 788 0 0,0-1 1 0 0,0-1 0 0 0,0 1 0 0 0,-10-4-1 0 0,-26-4 2152 0 0,-16 8-1239 0 0,0 3 1 0 0,-95 15 0 0 0,59-5-674 0 0,-122 17 511 0 0,170-21-952 0 0,-48 9 678 0 0,-1-5-1 0 0,-129 1 0 0 0,200-14-2211 0 0,0-3 0 0 0,0 0 0 0 0,0-1 0 0 0,1-1 0 0 0,-37-15 0 0 0,37 12-4430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39.908"/>
    </inkml:context>
    <inkml:brush xml:id="br0">
      <inkml:brushProperty name="width" value="0.1" units="cm"/>
      <inkml:brushProperty name="height" value="0.1" units="cm"/>
      <inkml:brushProperty name="color" value="#E71224"/>
    </inkml:brush>
  </inkml:definitions>
  <inkml:trace contextRef="#ctx0" brushRef="#br0">1938 24 2303 0 0,'-34'-14'8488'0'0,"25"12"-8040"0"0,0-1 0 0 0,-1 2 0 0 0,-12-2 0 0 0,-29 4-2683 0 0,13 3 3562 0 0,-226 48 2402 0 0,165-30-2968 0 0,-127 14 1 0 0,-83-18 498 0 0,100-8-216 0 0,-133-5 65 0 0,217-6-1178 0 0,124 1 52 0 0,-35 1-638 0 0,1-2 0 0 0,-51-9 0 0 0,53 2-907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41.558"/>
    </inkml:context>
    <inkml:brush xml:id="br0">
      <inkml:brushProperty name="width" value="0.1" units="cm"/>
      <inkml:brushProperty name="height" value="0.1" units="cm"/>
      <inkml:brushProperty name="color" value="#E71224"/>
    </inkml:brush>
  </inkml:definitions>
  <inkml:trace contextRef="#ctx0" brushRef="#br0">1499 92 7199 0 0,'-7'-3'371'0'0,"1"0"-1"0"0,0 0 0 0 0,1-1 0 0 0,-1 0 0 0 0,0 0 0 0 0,1 0 1 0 0,0-1-1 0 0,0 0 0 0 0,1 0 0 0 0,-5-6 0 0 0,5 8-239 0 0,0-1 0 0 0,1 1-1 0 0,-1 0 1 0 0,0 0-1 0 0,-1 0 1 0 0,1 1 0 0 0,-1-1-1 0 0,1 1 1 0 0,-1 0-1 0 0,1 0 1 0 0,-1 1 0 0 0,0-1-1 0 0,0 1 1 0 0,-8-1-1 0 0,-9 0 828 0 0,-43 0 0 0 0,52 2-898 0 0,-132 6 1118 0 0,-142 25 1 0 0,225-23-655 0 0,-67 4 916 0 0,-247-8 0 0 0,301-6-1224 0 0,-17 0-2148 0 0,31-4-4553 0 0,27 1 1878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42.733"/>
    </inkml:context>
    <inkml:brush xml:id="br0">
      <inkml:brushProperty name="width" value="0.1" units="cm"/>
      <inkml:brushProperty name="height" value="0.1" units="cm"/>
      <inkml:brushProperty name="color" value="#E71224"/>
    </inkml:brush>
  </inkml:definitions>
  <inkml:trace contextRef="#ctx0" brushRef="#br0">2101 44 6447 0 0,'-33'-8'1310'0'0,"-1"0"-1"0"0,1 2 0 0 0,-59-3 1 0 0,9 3 1249 0 0,57 3-1742 0 0,-50 0 0 0 0,-482 30 2171 0 0,143-12-508 0 0,84-5-1507 0 0,-45-6-3307 0 0,333-6-4884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44.968"/>
    </inkml:context>
    <inkml:brush xml:id="br0">
      <inkml:brushProperty name="width" value="0.1" units="cm"/>
      <inkml:brushProperty name="height" value="0.1" units="cm"/>
      <inkml:brushProperty name="color" value="#E71224"/>
    </inkml:brush>
  </inkml:definitions>
  <inkml:trace contextRef="#ctx0" brushRef="#br0">1865 53 10567 0 0,'-5'-2'79'0'0,"1"-1"0"0"0,-1 1-1 0 0,0 0 1 0 0,0 0 0 0 0,0 1-1 0 0,0-1 1 0 0,0 1 0 0 0,0 0-1 0 0,0 1 1 0 0,-1-1 0 0 0,1 1-1 0 0,-6 0 1 0 0,-11 2-441 0 0,-36 8 0 0 0,18-3 639 0 0,-155 4 3773 0 0,15-2-1162 0 0,133-3-2616 0 0,-170 15 444 0 0,168-19-570 0 0,1-2 0 0 0,-73-9 0 0 0,107 7-125 0 0,-723-89 164 0 0,705 90-1515 0 0,-1 2-358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45.974"/>
    </inkml:context>
    <inkml:brush xml:id="br0">
      <inkml:brushProperty name="width" value="0.1" units="cm"/>
      <inkml:brushProperty name="height" value="0.1" units="cm"/>
      <inkml:brushProperty name="color" value="#E71224"/>
    </inkml:brush>
  </inkml:definitions>
  <inkml:trace contextRef="#ctx0" brushRef="#br0">2245 23 8551 0 0,'6'-1'1007'0'0,"-6"0"-1002"0"0,0 1 1 0 0,0 0 0 0 0,0 0-1 0 0,-1 0 1 0 0,1-1-1 0 0,0 1 1 0 0,0 0 0 0 0,0 0-1 0 0,0-1 1 0 0,0 1-1 0 0,0 0 1 0 0,0 0 0 0 0,0 0-1 0 0,0-1 1 0 0,-1 1-1 0 0,1 0 1 0 0,0 0 0 0 0,0 0-1 0 0,0 0 1 0 0,0-1-1 0 0,-1 1 1 0 0,1 0 0 0 0,0 0-1 0 0,0 0 1 0 0,0 0-1 0 0,-1 0 1 0 0,1 0 0 0 0,0 0-1 0 0,0 0 1 0 0,0 0-1 0 0,-1-1 1 0 0,1 1 0 0 0,0 0-1 0 0,0 0 1 0 0,-1 0-1 0 0,1 0 1 0 0,0 0 0 0 0,0 0-1 0 0,-1 0 1 0 0,1 1-1 0 0,0-1 1 0 0,0 0 0 0 0,0 0-1 0 0,-1 0 1 0 0,1 0-1 0 0,-26-3 856 0 0,1 1 1 0 0,-1 1-1 0 0,-33 3 0 0 0,-80 14 1643 0 0,92-9-2173 0 0,32-5-281 0 0,-311 34 1295 0 0,254-32-750 0 0,-1-3-1 0 0,-110-14 1 0 0,-414-41 1445 0 0,595 53-2035 0 0,-311-10 1307 0 0,230 12-2270 0 0,-147 21-1 0 0,204-17-28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48.490"/>
    </inkml:context>
    <inkml:brush xml:id="br0">
      <inkml:brushProperty name="width" value="0.1" units="cm"/>
      <inkml:brushProperty name="height" value="0.1" units="cm"/>
      <inkml:brushProperty name="color" value="#E71224"/>
    </inkml:brush>
  </inkml:definitions>
  <inkml:trace contextRef="#ctx0" brushRef="#br0">3626 101 6391 0 0,'-28'-38'3540'0'0,"23"30"-2905"0"0,0 1 1 0 0,0 0 0 0 0,-1 0-1 0 0,-7-7 1 0 0,11 12-437 0 0,0 0 1 0 0,-1 0 0 0 0,0 0-1 0 0,1 1 1 0 0,-1-1 0 0 0,0 1-1 0 0,0-1 1 0 0,0 1 0 0 0,0 0-1 0 0,0 0 1 0 0,0 0 0 0 0,-1 1-1 0 0,1-1 1 0 0,0 1 0 0 0,-5 0-1 0 0,-8 1-49 0 0,0 1 0 0 0,0 0 1 0 0,1 2-1 0 0,-20 6 0 0 0,-11 2-13 0 0,0-2 293 0 0,1-2-1 0 0,-93 3 0 0 0,-351 18 1511 0 0,246-9-1712 0 0,191-18-211 0 0,35-2-11 0 0,0 1 0 0 0,-32 5 0 0 0,-127 37 329 0 0,-117 24-198 0 0,-488 45 1351 0 0,481-88-865 0 0,227-22-512 0 0,0-4-1 0 0,-83-12 0 0 0,-103-33-718 0 0,156 27-914 0 0,44 9 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8:51.365"/>
    </inkml:context>
    <inkml:brush xml:id="br0">
      <inkml:brushProperty name="width" value="0.1" units="cm"/>
      <inkml:brushProperty name="height" value="0.1" units="cm"/>
      <inkml:brushProperty name="color" value="#E71224"/>
    </inkml:brush>
  </inkml:definitions>
  <inkml:trace contextRef="#ctx0" brushRef="#br0">1923 97 1375 0 0,'0'-3'342'0'0,"0"0"0"0"0,0 0 0 0 0,0 0-1 0 0,-1 0 1 0 0,0 0 0 0 0,1 0-1 0 0,-1 0 1 0 0,0 0 0 0 0,0 0 0 0 0,-1 1-1 0 0,1-1 1 0 0,-1 0 0 0 0,1 0-1 0 0,-1 1 1 0 0,0-1 0 0 0,0 1 0 0 0,0 0-1 0 0,0 0 1 0 0,0-1 0 0 0,0 1-1 0 0,-1 1 1 0 0,1-1 0 0 0,-1 0 0 0 0,0 0-1 0 0,1 1 1 0 0,-1 0 0 0 0,-5-2-1 0 0,-11-4 76 0 0,0 2 0 0 0,0 0 0 0 0,-1 1 0 0 0,1 1-1 0 0,-1 1 1 0 0,0 1 0 0 0,-21 1 0 0 0,-8 4 503 0 0,-83 17 0 0 0,45-8-152 0 0,48-8-467 0 0,-42 10 1 0 0,-116 44 427 0 0,-10 4-51 0 0,153-50-271 0 0,-107 11 0 0 0,-399 4 842 0 0,484-25-2548 0 0,44-1-3935 0 0,11 0-969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09.802"/>
    </inkml:context>
    <inkml:brush xml:id="br0">
      <inkml:brushProperty name="width" value="0.1" units="cm"/>
      <inkml:brushProperty name="height" value="0.1" units="cm"/>
      <inkml:brushProperty name="color" value="#E71224"/>
    </inkml:brush>
  </inkml:definitions>
  <inkml:trace contextRef="#ctx0" brushRef="#br0">4519 75 5759 0 0,'-4'-4'257'0'0,"-1"-2"95"0"0,-1 0 0 0 0,0 0 0 0 0,0 1-1 0 0,0 0 1 0 0,0 0 0 0 0,-1 1 0 0 0,0-1-1 0 0,0 1 1 0 0,-14-5 0 0 0,8 5-34 0 0,0 1 0 0 0,0 0 0 0 0,0 0 0 0 0,-1 2 0 0 0,0 0-1 0 0,-13 0 1 0 0,-308 24 1596 0 0,183 3-1599 0 0,57-9-248 0 0,-8 8-67 0 0,67-15 0 0 0,-48 8 0 0 0,8-10 18 0 0,29-3 413 0 0,-79 17-1 0 0,88-13-283 0 0,0-2 0 0 0,0-2 0 0 0,0-1 0 0 0,-1-2 0 0 0,-39-3 1 0 0,25 1 16 0 0,0 2 1 0 0,-54 11 0 0 0,81-10-149 0 0,-140 19 95 0 0,-110 13 150 0 0,-272 39 245 0 0,200-19 1439 0 0,92-31-3229 0 0,-3-21 1797 0 0,204-3-467 0 0,-185-6 463 0 0,-81 0-332 0 0,293 8-494 0 0,0 0-1 0 0,0 2 0 0 0,1 1 0 0 0,-1 2 1 0 0,1 0-1 0 0,-44 19 0 0 0,9 5-5794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1.679"/>
    </inkml:context>
    <inkml:brush xml:id="br0">
      <inkml:brushProperty name="width" value="0.1" units="cm"/>
      <inkml:brushProperty name="height" value="0.1" units="cm"/>
      <inkml:brushProperty name="color" value="#E71224"/>
    </inkml:brush>
  </inkml:definitions>
  <inkml:trace contextRef="#ctx0" brushRef="#br0">3391 167 6559 0 0,'-6'-14'408'0'0,"5"13"-407"0"0,1 0-1 0 0,-1 0 0 0 0,1 0 0 0 0,-1 0 1 0 0,0-1-1 0 0,1 1 0 0 0,0 0 0 0 0,-1 0 1 0 0,1 0-1 0 0,0-1 0 0 0,-1 1 0 0 0,1 0 1 0 0,0-1-1 0 0,0 1 0 0 0,0 0 0 0 0,0 0 1 0 0,1-1-1 0 0,-1 1 0 0 0,0 0 0 0 0,0 0 1 0 0,1-1-1 0 0,-1 1 0 0 0,1 0 0 0 0,-1 0 1 0 0,1 0-1 0 0,-1 0 0 0 0,1-1 0 0 0,0 1 1 0 0,-1 0-1 0 0,1 0 0 0 0,2-1 0 0 0,-3 1-15 0 0,1 1 0 0 0,0-1 0 0 0,-1 0 1 0 0,1 0-1 0 0,-1 1 0 0 0,1-1 0 0 0,-1 0 0 0 0,0 0 0 0 0,1 0 0 0 0,-1 0 0 0 0,0 0 0 0 0,1 1 0 0 0,-1-1 0 0 0,0 0 0 0 0,0 0 0 0 0,0 0 0 0 0,0 0 0 0 0,0 0 0 0 0,0 0 0 0 0,0 0 0 0 0,0 0 0 0 0,0 0 0 0 0,-1 0 0 0 0,0-2 70 0 0,1 1 0 0 0,-2-1 0 0 0,1 1 0 0 0,0-1-1 0 0,0 1 1 0 0,-1 0 0 0 0,1 0 0 0 0,-3-3 0 0 0,-2-1 380 0 0,0 0 0 0 0,0 0 1 0 0,-1 1-1 0 0,-8-6 0 0 0,7 6-256 0 0,-1 0 0 0 0,1 1 0 0 0,-1 0 0 0 0,0 1 0 0 0,0 0 0 0 0,-1 0 1 0 0,1 1-1 0 0,-1 0 0 0 0,1 0 0 0 0,-1 1 0 0 0,-12 1 0 0 0,-8 1 619 0 0,1 2 1 0 0,-40 8-1 0 0,35-5-645 0 0,-72 8 646 0 0,-123-1-1 0 0,-20 2 277 0 0,-232 8-663 0 0,317-20-104 0 0,-92 21 93 0 0,-35 0-130 0 0,236-24-110 0 0,-705-13 1978 0 0,748 13-2186 0 0,-201-6 191 0 0,174 8-792 0 0,0 1-1 0 0,1 1 0 0 0,-57 15 1 0 0,66-10-467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4:55.506"/>
    </inkml:context>
    <inkml:brush xml:id="br0">
      <inkml:brushProperty name="width" value="0.1" units="cm"/>
      <inkml:brushProperty name="height" value="0.1" units="cm"/>
      <inkml:brushProperty name="color" value="#F4F91B"/>
    </inkml:brush>
  </inkml:definitions>
  <inkml:trace contextRef="#ctx0" brushRef="#br0">2126 86 8319 0 0,'0'0'634'0'0,"-3"1"-442"0"0,-9 2-126 0 0,9-2 690 0 0,8-6-604 0 0,24-28 30 0 0,-3 7 2988 0 0,-37 10-1786 0 0,-41 12 944 0 0,49 4-2040 0 0,-28-3 1350 0 0,1 1-953 0 0,0 1 0 0 0,0 1 1 0 0,0 2-1 0 0,-42 7 0 0 0,-30 2-395 0 0,55-7 44 0 0,32-3-129 0 0,-1-1 0 0 0,-21-2 0 0 0,28 2-156 0 0,-36-1 431 0 0,-68 9-1 0 0,16-1-143 0 0,-323-2 1097 0 0,64-2-316 0 0,189 1-973 0 0,39-4-154 0 0,-14 0-1341 0 0,47 4-5346 0 0,5 4-1802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3.090"/>
    </inkml:context>
    <inkml:brush xml:id="br0">
      <inkml:brushProperty name="width" value="0.1" units="cm"/>
      <inkml:brushProperty name="height" value="0.1" units="cm"/>
      <inkml:brushProperty name="color" value="#E71224"/>
    </inkml:brush>
  </inkml:definitions>
  <inkml:trace contextRef="#ctx0" brushRef="#br0">857 18 4607 0 0,'-5'-1'295'0'0,"0"1"-1"0"0,-1-1 1 0 0,1 1-1 0 0,0 0 0 0 0,-1 0 1 0 0,1 1-1 0 0,0 0 0 0 0,0-1 1 0 0,-6 3-1 0 0,-16 2 893 0 0,-70 7 355 0 0,56-5-634 0 0,0-2 0 0 0,0-2 0 0 0,-71-3-1 0 0,-55-25 2101 0 0,29 3-2208 0 0,135 21-819 0 0,-8 0-196 0 0,0-1-1 0 0,1 1 1 0 0,-1 1-1 0 0,-1 0 1 0 0,2 0-1 0 0,-1 1 1 0 0,-19 4 0 0 0,17-2-1065 0 0,1-2-58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3.900"/>
    </inkml:context>
    <inkml:brush xml:id="br0">
      <inkml:brushProperty name="width" value="0.1" units="cm"/>
      <inkml:brushProperty name="height" value="0.1" units="cm"/>
      <inkml:brushProperty name="color" value="#E71224"/>
    </inkml:brush>
  </inkml:definitions>
  <inkml:trace contextRef="#ctx0" brushRef="#br0">2106 23 6191 0 0,'-1'-1'92'0'0,"0"-1"0"0"0,0 1-1 0 0,0-1 1 0 0,0 1 0 0 0,0-1-1 0 0,0 1 1 0 0,-1 0 0 0 0,1-1-1 0 0,0 1 1 0 0,-1 0 0 0 0,1 0-1 0 0,-1 0 1 0 0,1 0 0 0 0,-1 1-1 0 0,0-1 1 0 0,1 0 0 0 0,-1 1-1 0 0,0-1 1 0 0,0 1 0 0 0,0-1-1 0 0,1 1 1 0 0,-1 0 0 0 0,-2 0-1 0 0,-5-1 196 0 0,0 2-1 0 0,0 0 1 0 0,-16 3 0 0 0,-10 0 465 0 0,-35 3 1310 0 0,13 0-931 0 0,-147 10 452 0 0,59-4-282 0 0,69-6-643 0 0,-19 1 53 0 0,0-3 1 0 0,-123-10-1 0 0,-285-42 1483 0 0,306 33-1989 0 0,162 14-339 0 0,-1 1 0 0 0,1 2 0 0 0,-53 10 0 0 0,73-9-659 0 0,0 1 0 0 0,0 0 0 0 0,0 1 1 0 0,-20 11-1 0 0,3 1-5522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6.045"/>
    </inkml:context>
    <inkml:brush xml:id="br0">
      <inkml:brushProperty name="width" value="0.1" units="cm"/>
      <inkml:brushProperty name="height" value="0.1" units="cm"/>
      <inkml:brushProperty name="color" value="#E71224"/>
    </inkml:brush>
  </inkml:definitions>
  <inkml:trace contextRef="#ctx0" brushRef="#br0">946 162 5759 0 0,'-125'21'1827'0'0,"83"-12"-753"0"0,0-2 0 0 0,-50 2-1 0 0,55-9-382 0 0,0-3 0 0 0,0-1-1 0 0,0-1 1 0 0,1-2-1 0 0,-51-17 1 0 0,-169-78 2243 0 0,247 98-3134 0 0,-46-22 319 0 0,20 6-5048 0 0,16 8-611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6.936"/>
    </inkml:context>
    <inkml:brush xml:id="br0">
      <inkml:brushProperty name="width" value="0.1" units="cm"/>
      <inkml:brushProperty name="height" value="0.1" units="cm"/>
      <inkml:brushProperty name="color" value="#E71224"/>
    </inkml:brush>
  </inkml:definitions>
  <inkml:trace contextRef="#ctx0" brushRef="#br0">1415 225 4687 0 0,'-9'1'104'0'0,"0"0"0"0"0,0 0-1 0 0,-14-2 1 0 0,5 1-31 0 0,-24-3 1146 0 0,0-1-1 0 0,1-3 1 0 0,-62-17-1 0 0,28 7-106 0 0,-83-16 1918 0 0,-168-40 802 0 0,225 49-2744 0 0,-147-14 0 0 0,227 36-1104 0 0,0 1 0 0 0,-33 1-1 0 0,45 1-220 0 0,-1 0-1 0 0,1 1 0 0 0,0 0 0 0 0,-1 0 0 0 0,1 1 0 0 0,0 0 1 0 0,1 1-1 0 0,-10 5 0 0 0,-5 5-1557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7.463"/>
    </inkml:context>
    <inkml:brush xml:id="br0">
      <inkml:brushProperty name="width" value="0.1" units="cm"/>
      <inkml:brushProperty name="height" value="0.1" units="cm"/>
      <inkml:brushProperty name="color" value="#E71224"/>
    </inkml:brush>
  </inkml:definitions>
  <inkml:trace contextRef="#ctx0" brushRef="#br0">1486 9 8143 0 0,'-20'-3'365'0'0,"-1"0"0"0"0,1 1-1 0 0,-1 1 1 0 0,0 1 0 0 0,1 1 0 0 0,-1 1-1 0 0,-22 5 1 0 0,22-4-364 0 0,-124 20 609 0 0,58-8 559 0 0,-106 5-1 0 0,-185-20 2165 0 0,78 22-3389 0 0,172-7-5301 0 0,82-8 219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8.978"/>
    </inkml:context>
    <inkml:brush xml:id="br0">
      <inkml:brushProperty name="width" value="0.1" units="cm"/>
      <inkml:brushProperty name="height" value="0.1" units="cm"/>
      <inkml:brushProperty name="color" value="#E71224"/>
    </inkml:brush>
  </inkml:definitions>
  <inkml:trace contextRef="#ctx0" brushRef="#br0">1138 94 3679 0 0,'-10'-5'693'0'0,"0"0"-1"0"0,0 1 0 0 0,0 0 0 0 0,0 0 0 0 0,-1 1 1 0 0,0 1-1 0 0,-21-3 0 0 0,-82 3 5008 0 0,50 3-6102 0 0,-7-6 1360 0 0,-111-19 0 0 0,-52-5 154 0 0,186 27-1130 0 0,0 2 0 0 0,-91 11 1 0 0,117-7-680 0 0,0 2 1 0 0,-24 8 0 0 0,2 2-554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19.506"/>
    </inkml:context>
    <inkml:brush xml:id="br0">
      <inkml:brushProperty name="width" value="0.1" units="cm"/>
      <inkml:brushProperty name="height" value="0.1" units="cm"/>
      <inkml:brushProperty name="color" value="#E71224"/>
    </inkml:brush>
  </inkml:definitions>
  <inkml:trace contextRef="#ctx0" brushRef="#br0">1611 156 5351 0 0,'-39'-8'583'0'0,"0"0"-1"0"0,0 3 0 0 0,-42-1 0 0 0,52 4-356 0 0,-149-3 769 0 0,106 5-115 0 0,0-3-1 0 0,-135-23 0 0 0,6-8 1583 0 0,130 23-1752 0 0,-105-5 509 0 0,14 2-743 0 0,125 8-495 0 0,14 2-209 0 0,0 0-1 0 0,-1 2 0 0 0,1 0 1 0 0,-1 2-1 0 0,-44 5 0 0 0,46 0-1219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20.632"/>
    </inkml:context>
    <inkml:brush xml:id="br0">
      <inkml:brushProperty name="width" value="0.1" units="cm"/>
      <inkml:brushProperty name="height" value="0.1" units="cm"/>
      <inkml:brushProperty name="color" value="#E71224"/>
    </inkml:brush>
  </inkml:definitions>
  <inkml:trace contextRef="#ctx0" brushRef="#br0">1220 15 6391 0 0,'-16'-3'298'0'0,"0"2"0"0"0,0 0 0 0 0,-28 2 0 0 0,25 0-143 0 0,0-1 0 0 0,-27-3-1 0 0,1-2 1324 0 0,-1 2-1 0 0,-82 4 0 0 0,75 6-636 0 0,-98 25 0 0 0,55-9-793 0 0,4-5 622 0 0,-132 8 1 0 0,180-23-452 0 0,-71-5 1 0 0,82 3-1403 0 0,16 1-64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21.443"/>
    </inkml:context>
    <inkml:brush xml:id="br0">
      <inkml:brushProperty name="width" value="0.1" units="cm"/>
      <inkml:brushProperty name="height" value="0.1" units="cm"/>
      <inkml:brushProperty name="color" value="#E71224"/>
    </inkml:brush>
  </inkml:definitions>
  <inkml:trace contextRef="#ctx0" brushRef="#br0">1852 53 8207 0 0,'-236'-11'1836'0'0,"-336"-24"4771"0"0,539 34-6351 0 0,-165-5 679 0 0,-267 27-1 0 0,429-16-1249 0 0,0 1 0 0 0,1 2 0 0 0,0 1-1 0 0,1 2 1 0 0,0 1 0 0 0,-50 26 0 0 0,31-11-5687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23.655"/>
    </inkml:context>
    <inkml:brush xml:id="br0">
      <inkml:brushProperty name="width" value="0.1" units="cm"/>
      <inkml:brushProperty name="height" value="0.1" units="cm"/>
      <inkml:brushProperty name="color" value="#E71224"/>
    </inkml:brush>
  </inkml:definitions>
  <inkml:trace contextRef="#ctx0" brushRef="#br0">2055 91 5871 0 0,'-3'-5'87'0'0,"-1"0"0"0"0,1 0 0 0 0,-1 1 0 0 0,0-1 0 0 0,0 1 0 0 0,-1 0 0 0 0,1 0 0 0 0,-1 0 0 0 0,-5-3 0 0 0,5 6-13 0 0,0 0 0 0 0,0 0 0 0 0,0 0 0 0 0,0 1 1 0 0,0-1-1 0 0,0 2 0 0 0,0-1 0 0 0,-1 0 0 0 0,1 1 0 0 0,-7 2 1 0 0,-13 0 109 0 0,14-3 28 0 0,0-1 1 0 0,0 0 0 0 0,0-1-1 0 0,0 0 1 0 0,-19-6 0 0 0,-28-5 1195 0 0,6 6-420 0 0,16 1-266 0 0,0 2 1 0 0,0 2-1 0 0,-64 3 0 0 0,-59 22 24 0 0,72-10-338 0 0,-137 5 1 0 0,8-24 422 0 0,98 0-379 0 0,-130 11-1 0 0,182 2-841 0 0,-111 26-1 0 0,129-20-2668 0 0,-59 26-1 0 0,39-10-800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4:56.289"/>
    </inkml:context>
    <inkml:brush xml:id="br0">
      <inkml:brushProperty name="width" value="0.1" units="cm"/>
      <inkml:brushProperty name="height" value="0.1" units="cm"/>
      <inkml:brushProperty name="color" value="#F4F91B"/>
    </inkml:brush>
  </inkml:definitions>
  <inkml:trace contextRef="#ctx0" brushRef="#br0">1791 139 1839 0 0,'-19'-5'8859'0'0,"14"2"-7810"0"0,1 0-839 0 0,0 0 1 0 0,0-1-1 0 0,0 1 1 0 0,1-1 0 0 0,0 0-1 0 0,-1 0 1 0 0,-2-7-1 0 0,4 8 62 0 0,-1 0-18 0 0,0 0-90 0 0,0-1 1 0 0,-1 1-1 0 0,0 0 0 0 0,1 0 1 0 0,-1 0-1 0 0,-1 1 1 0 0,1-1-1 0 0,0 1 1 0 0,0 0-1 0 0,-1 0 0 0 0,1 1 1 0 0,-1-1-1 0 0,0 1 1 0 0,0 0-1 0 0,1 0 1 0 0,-1 0-1 0 0,-6 1 1 0 0,-40-2 921 0 0,0 2 0 0 0,0 3 0 0 0,-90 16 0 0 0,92-10-604 0 0,-2-3 1 0 0,1-1 0 0 0,-95-5-1 0 0,-209-27 965 0 0,-7-1-422 0 0,252 15-1011 0 0,-68-6-1552 0 0,119 14 166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25.121"/>
    </inkml:context>
    <inkml:brush xml:id="br0">
      <inkml:brushProperty name="width" value="0.1" units="cm"/>
      <inkml:brushProperty name="height" value="0.1" units="cm"/>
      <inkml:brushProperty name="color" value="#E71224"/>
    </inkml:brush>
  </inkml:definitions>
  <inkml:trace contextRef="#ctx0" brushRef="#br0">1003 224 5527 0 0,'-6'-12'1076'0'0,"-2"-1"-1"0"0,1 1 0 0 0,-2 1 1 0 0,1 0-1 0 0,-1 0 0 0 0,-1 0 1 0 0,0 1-1 0 0,-1 1 0 0 0,-19-15 1 0 0,5 10-272 0 0,1 0 1 0 0,-2 2-1 0 0,0 1 1 0 0,0 1-1 0 0,-45-10 1 0 0,38 13-606 0 0,0 2-1 0 0,0 1 1 0 0,0 2-1 0 0,-51 3 0 0 0,-228 29-1116 0 0,181-2-5811 0 0,94-17 507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9:25.747"/>
    </inkml:context>
    <inkml:brush xml:id="br0">
      <inkml:brushProperty name="width" value="0.1" units="cm"/>
      <inkml:brushProperty name="height" value="0.1" units="cm"/>
      <inkml:brushProperty name="color" value="#E71224"/>
    </inkml:brush>
  </inkml:definitions>
  <inkml:trace contextRef="#ctx0" brushRef="#br0">2384 134 3223 0 0,'-4'-8'-1324'0'0,"3"6"1989"0"0,1-1 0 0 0,-1 1-1 0 0,-1-1 1 0 0,1 1 0 0 0,0-1-1 0 0,0 1 1 0 0,-1 0-1 0 0,1 0 1 0 0,-1 0 0 0 0,0 0-1 0 0,0 0 1 0 0,0 0-1 0 0,0 0 1 0 0,-4-2 0 0 0,-12 1-79 0 0,-1 0 1 0 0,0 2-1 0 0,1 0 1 0 0,-1 1-1 0 0,0 1 0 0 0,-27 5 1 0 0,-118 31 613 0 0,-100 16-316 0 0,89-35 650 0 0,-328-8 0 0 0,231-44-1069 0 0,1-23-427 0 0,141 28-296 0 0,0-1-322 0 0,-96-19-2698 0 0,165 41 1772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7:48.841"/>
    </inkml:context>
    <inkml:brush xml:id="br0">
      <inkml:brushProperty name="width" value="0.1" units="cm"/>
      <inkml:brushProperty name="height" value="0.1" units="cm"/>
      <inkml:brushProperty name="color" value="#66CC00"/>
    </inkml:brush>
  </inkml:definitions>
  <inkml:trace contextRef="#ctx0" brushRef="#br0">0 246 919 0 0,'10'-17'312'0'0,"1"1"0"0"0,0 0-1 0 0,2 1 1 0 0,19-20 0 0 0,10-13 241 0 0,-22 21-113 0 0,-15 19-118 0 0,1 0 0 0 0,0 0 0 0 0,1 0 0 0 0,0 1 0 0 0,0 0 0 0 0,0 0 0 0 0,14-9 0 0 0,-20 16-249 0 0,0-1 0 0 0,-1 1 0 0 0,1 0 0 0 0,0-1 0 0 0,0 1 0 0 0,0 0 0 0 0,0 0 0 0 0,0 0 0 0 0,0 0 0 0 0,-1 0 0 0 0,1 0 0 0 0,0 0 0 0 0,0 0 0 0 0,0 0 0 0 0,0 0-1 0 0,0 1 1 0 0,0-1 0 0 0,0 0 0 0 0,-1 0 0 0 0,1 1 0 0 0,0-1 0 0 0,0 1 0 0 0,0-1 0 0 0,-1 1 0 0 0,1-1 0 0 0,0 1 0 0 0,-1-1 0 0 0,1 1 0 0 0,0 0 0 0 0,-1-1 0 0 0,1 1 0 0 0,-1 0 0 0 0,1 0-1 0 0,-1-1 1 0 0,1 1 0 0 0,0 2 0 0 0,14 33 262 0 0,-13-31-270 0 0,2 9-33 0 0,1 0 0 0 0,1-1 1 0 0,0 1-1 0 0,1-1 0 0 0,0 0 0 0 0,1-1 0 0 0,15 19 0 0 0,-18-28 131 0 0,0 0 0 0 0,0 0 0 0 0,0 0 1 0 0,1-1-1 0 0,-1 1 0 0 0,1-1 0 0 0,0-1 0 0 0,0 1 0 0 0,-1-1 0 0 0,1 0 0 0 0,8 0 0 0 0,15 5 340 0 0,40 7 227 0 0,-39-8-371 0 0,35 11 0 0 0,-28-3-133 0 0,-15-5-66 0 0,1-1 0 0 0,-1 0-1 0 0,1-2 1 0 0,0 0 0 0 0,1-2 0 0 0,45 1-1 0 0,93-25 1221 0 0,8 0-824 0 0,-84 17-508 0 0,-1-4 0 0 0,136-30 0 0 0,45-10 223 0 0,-237 44-258 0 0,147-13 106 0 0,43-7-98 0 0,133-24 194 0 0,2 24-48 0 0,-232 16-85 0 0,468 2 446 0 0,-76 56-124 0 0,-507-49-402 0 0,50 7 12 0 0,35 4 111 0 0,101 1 0 0 0,-136-13-70 0 0,-1-1 42 0 0,0 2 0 0 0,88 14 0 0 0,-62-1-35 0 0,0-4-1 0 0,1-3 0 0 0,98-4 1 0 0,-83-3-14 0 0,0 4 1 0 0,184 33 0 0 0,-206-28-24 0 0,153 0-1 0 0,-90-7-9 0 0,-66 1 4 0 0,141 2 101 0 0,-186-6-106 0 0,178-10 185 0 0,-164 6-196 0 0,108-7 32 0 0,-127 12-30 0 0,-1 0 1 0 0,1 2-1 0 0,-1 1 0 0 0,35 8 0 0 0,16 4-5 0 0,1-2 0 0 0,83 3 0 0 0,-126-13 0 0 0,169 10 0 0 0,100 11 0 0 0,-249-17 4 0 0,8 1 16 0 0,0-2 0 0 0,82-2 0 0 0,-63-9-11 0 0,2 0 19 0 0,110 6-1 0 0,166 6 165 0 0,-305-8-177 0 0,257 2 242 0 0,-30 14-133 0 0,-269-15-94 0 0,-1-1 1 0 0,1 0-1 0 0,-1 0 0 0 0,1-1 1 0 0,-1 0-1 0 0,0 0 0 0 0,10-5 1 0 0,-9 4 1 0 0,0 0 0 0 0,0 1 0 0 0,0-1 1 0 0,0 2-1 0 0,15-2 0 0 0,-23 3-32 0 0,0 0 0 0 0,0-1 0 0 0,0 1 0 0 0,0 0 0 0 0,0 0 0 0 0,0 0 0 0 0,0 0 0 0 0,0 0 0 0 0,0 1 0 0 0,0-1 0 0 0,0 0 0 0 0,0 0 0 0 0,0 1 0 0 0,0-1 0 0 0,0 0 0 0 0,0 1 0 0 0,0-1 0 0 0,0 1 0 0 0,0-1 0 0 0,0 1 0 0 0,0 0 0 0 0,-1-1 0 0 0,1 1 0 0 0,0 0 0 0 0,-1 0 0 0 0,1-1 0 0 0,0 1 0 0 0,-1 0 0 0 0,1 0 0 0 0,-1 0 0 0 0,1 0 0 0 0,-1 0 0 0 0,1 0 0 0 0,-1 0 0 0 0,0 0 0 0 0,0 0 0 0 0,1 1 0 0 0,12 39-2020 0 0,-6-23 928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7:50.763"/>
    </inkml:context>
    <inkml:brush xml:id="br0">
      <inkml:brushProperty name="width" value="0.1" units="cm"/>
      <inkml:brushProperty name="height" value="0.1" units="cm"/>
      <inkml:brushProperty name="color" value="#66CC00"/>
    </inkml:brush>
  </inkml:definitions>
  <inkml:trace contextRef="#ctx0" brushRef="#br0">0 155 455 0 0,'15'-4'1122'0'0,"0"-1"0"0"0,-1 0 0 0 0,18-9-1 0 0,24-9 576 0 0,-34 16-1389 0 0,-5 0-120 0 0,1 2 0 0 0,1 0 0 0 0,-1 1-1 0 0,33-3 1 0 0,254 12-3 0 0,-230-2-103 0 0,1-4 0 0 0,80-11 0 0 0,-83 9 49 0 0,0 3 0 0 0,141 19 0 0 0,4 1 148 0 0,-80-23-117 0 0,14 0 198 0 0,15 17-13 0 0,-65-5-126 0 0,143-4-1 0 0,-115-17-126 0 0,-63 5 57 0 0,112 2 0 0 0,-48 12 4 0 0,0-5 0 0 0,151-18-1 0 0,-194 10 96 0 0,173 8 0 0 0,-159 2-174 0 0,89-5 88 0 0,8 0-34 0 0,-62 9-96 0 0,45 1 34 0 0,-139-9-56 0 0,0-2 0 0 0,53-10 0 0 0,33-14 21 0 0,-65 11 17 0 0,1 3-1 0 0,128-7 1 0 0,172 3 152 0 0,-307 13-159 0 0,0 3 0 0 0,59 7-1 0 0,-12 10-51 0 0,-74-10 133 0 0,55 5 1 0 0,-79-12-82 0 0,0 1 0 0 0,0 0 0 0 0,0 0 0 0 0,0 1 0 0 0,7 3 0 0 0,5 3-3659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7:52.538"/>
    </inkml:context>
    <inkml:brush xml:id="br0">
      <inkml:brushProperty name="width" value="0.1" units="cm"/>
      <inkml:brushProperty name="height" value="0.1" units="cm"/>
      <inkml:brushProperty name="color" value="#66CC00"/>
    </inkml:brush>
  </inkml:definitions>
  <inkml:trace contextRef="#ctx0" brushRef="#br0">1 252 4575 0 0,'0'1'17'0'0,"1"-1"0"0"0,0 0 0 0 0,0 1 0 0 0,0-1-1 0 0,0 0 1 0 0,0 0 0 0 0,0 0 0 0 0,0 0 0 0 0,0 0-1 0 0,0 0 1 0 0,0 0 0 0 0,0 0 0 0 0,0 0-1 0 0,0-1 1 0 0,0 1 0 0 0,1-1 0 0 0,16 0 177 0 0,-7 4-92 0 0,0-1-1 0 0,0-1 0 0 0,1 0 1 0 0,14 0-1 0 0,4 0 128 0 0,153 9 648 0 0,138 13 566 0 0,-89 9-547 0 0,-59-23-376 0 0,-111-7-348 0 0,344-17 948 0 0,-355 11-1029 0 0,251-37 256 0 0,48-2-215 0 0,-181 36-120 0 0,202-12 130 0 0,-74 13 206 0 0,-54 5-82 0 0,284 2 0 0 0,-191-1-4 0 0,-71-5-1 0 0,-144 10-188 0 0,179-1 25 0 0,191-23 40 0 0,-208 8 73 0 0,120 1-59 0 0,-264 7-56 0 0,162-24 0 0 0,49-2 32 0 0,-242 22-40 0 0,113-24 0 0 0,76-5 67 0 0,-185 31-121 0 0,185-13 70 0 0,-178 11-104 0 0,-1 6 0 0 0,128 15 0 0 0,52-1 0 0 0,33 3 0 0 0,155 4 0 0 0,-209-8 31 0 0,20 0 2 0 0,223-1 85 0 0,-144 1-107 0 0,-32-2-12 0 0,-2-7 143 0 0,-126-4 99 0 0,-46 9-78 0 0,82-1 11 0 0,-109-16-41 0 0,127-5-4 0 0,179-4-55 0 0,-29 4-74 0 0,-390 14 0 0 0,211-8-2 0 0,33-1 15 0 0,-201 10 26 0 0,347-4 206 0 0,-47-7 53 0 0,-261 13-408 0 0,148 25 1 0 0,-216-20-105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7:55.175"/>
    </inkml:context>
    <inkml:brush xml:id="br0">
      <inkml:brushProperty name="width" value="0.1" units="cm"/>
      <inkml:brushProperty name="height" value="0.1" units="cm"/>
      <inkml:brushProperty name="color" value="#66CC00"/>
    </inkml:brush>
  </inkml:definitions>
  <inkml:trace contextRef="#ctx0" brushRef="#br0">1 1 455 0 0,'2'0'153'0'0,"1"0"0"0"0,-1 0 0 0 0,0 0-1 0 0,1 0 1 0 0,-1 0 0 0 0,1 1-1 0 0,-1-1 1 0 0,0 1 0 0 0,0 0 0 0 0,1-1-1 0 0,3 3 1 0 0,1 0-44 0 0,71 21 168 0 0,131 22 0 0 0,-26-33 1080 0 0,-118-11-553 0 0,74 12-1 0 0,5 8-699 0 0,2-7 0 0 0,203-5-1 0 0,-148-5 15 0 0,19 0 43 0 0,-107-11 209 0 0,-34 0-70 0 0,0 4 0 0 0,113 12 0 0 0,-98 3-247 0 0,11 3 189 0 0,186 3-1 0 0,204-27 1027 0 0,-283 0-1147 0 0,89-1-54 0 0,-158 8-35 0 0,223-30 0 0 0,-70 1 101 0 0,15-2 70 0 0,-190 17-29 0 0,216 2-1 0 0,-3-1-56 0 0,-231 5 620 0 0,203 8 0 0 0,-186 8-1315 0 0,159-13 0 0 0,-219 5 722 0 0,0 2 1 0 0,-1 4-1 0 0,1 1 1 0 0,66 17-1 0 0,-104-17 92 0 0,38 15 0 0 0,3 1-3773 0 0,-35-14-158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7:56.939"/>
    </inkml:context>
    <inkml:brush xml:id="br0">
      <inkml:brushProperty name="width" value="0.1" units="cm"/>
      <inkml:brushProperty name="height" value="0.1" units="cm"/>
      <inkml:brushProperty name="color" value="#66CC00"/>
    </inkml:brush>
  </inkml:definitions>
  <inkml:trace contextRef="#ctx0" brushRef="#br0">0 194 455 0 0,'14'-1'296'0'0,"1"0"-1"0"0,-1 1 1 0 0,1 1-1 0 0,17 2 0 0 0,18 2 243 0 0,58-6 39 0 0,147-20 1 0 0,-32-16 600 0 0,-158 25-906 0 0,381-30 550 0 0,-252 30-698 0 0,99-2 206 0 0,119-11 197 0 0,-26 11 54 0 0,-294 15-431 0 0,195-16 211 0 0,-152 6-28 0 0,-84 9-107 0 0,1 2 0 0 0,78 13 1 0 0,-85-8-122 0 0,-34-6-87 0 0,0 2 0 0 0,-1-1 0 0 0,20 8 0 0 0,-18-4-18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7:58.064"/>
    </inkml:context>
    <inkml:brush xml:id="br0">
      <inkml:brushProperty name="width" value="0.1" units="cm"/>
      <inkml:brushProperty name="height" value="0.1" units="cm"/>
      <inkml:brushProperty name="color" value="#66CC00"/>
    </inkml:brush>
  </inkml:definitions>
  <inkml:trace contextRef="#ctx0" brushRef="#br0">1 149 3967 0 0,'-1'-1'25'0'0,"1"0"-1"0"0,0-1 0 0 0,0 1 0 0 0,1-1 1 0 0,-1 1-1 0 0,0 0 0 0 0,0-1 0 0 0,1 1 0 0 0,-1 0 1 0 0,1-1-1 0 0,-1 1 0 0 0,1 0 0 0 0,-1 0 0 0 0,1 0 1 0 0,0-1-1 0 0,-1 1 0 0 0,1 0 0 0 0,0 0 1 0 0,0 0-1 0 0,0 0 0 0 0,0 0 0 0 0,0 0 0 0 0,0 1 1 0 0,0-1-1 0 0,0 0 0 0 0,1 0 0 0 0,-1 1 0 0 0,0-1 1 0 0,0 1-1 0 0,1-1 0 0 0,-1 1 0 0 0,0-1 1 0 0,1 1-1 0 0,-1 0 0 0 0,0 0 0 0 0,3 0 0 0 0,287-41 648 0 0,-291 41-672 0 0,198-35 58 0 0,-149 23 142 0 0,2 2-1 0 0,-1 3 1 0 0,75-2-1 0 0,-65 10-35 0 0,263 1 147 0 0,194 11-258 0 0,-241-9 308 0 0,35 2 137 0 0,97 18 379 0 0,34 0-222 0 0,-397-20-614 0 0,257-3 232 0 0,-43-2-50 0 0,58 6-30 0 0,-79-2-71 0 0,-124 5-98 0 0,125 27 1 0 0,-167-23-21 0 0,265 16-6 0 0,-124-16 98 0 0,241 5 237 0 0,-185-18-221 0 0,188-9 85 0 0,-104-10-63 0 0,104-9 492 0 0,-238 10-47 0 0,-180 18-560 0 0,-1 2 0 0 0,0 2 0 0 0,65 13 0 0 0,-75-9-906 0 0,-2 4-3233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9:01.669"/>
    </inkml:context>
    <inkml:brush xml:id="br0">
      <inkml:brushProperty name="width" value="0.1" units="cm"/>
      <inkml:brushProperty name="height" value="0.1" units="cm"/>
      <inkml:brushProperty name="color" value="#66CC00"/>
    </inkml:brush>
  </inkml:definitions>
  <inkml:trace contextRef="#ctx0" brushRef="#br0">16 30 919 0 0,'-16'-10'4345'0'0,"27"9"-3034"0"0,-4 0-1115 0 0,-1 1 0 0 0,1-1-1 0 0,0-1 1 0 0,-1 1 0 0 0,8-4-1 0 0,-9 3-67 0 0,0 1 0 0 0,1-1 1 0 0,-1 1-1 0 0,1 0 0 0 0,-1 0 0 0 0,1 0 0 0 0,9 1 0 0 0,-10 1 20 0 0,17 1 256 0 0,0 1 1 0 0,28 8-1 0 0,15 1 379 0 0,-2 0 130 0 0,105 29 296 0 0,-133-33-1186 0 0,-4-2 48 0 0,1-2 1 0 0,-1-1-1 0 0,1-1 0 0 0,-1-1 0 0 0,1-2 0 0 0,-1-2 0 0 0,1-1 0 0 0,31-7 0 0 0,-47 8 1 0 0,0 1 0 0 0,24 0 0 0 0,10-1 96 0 0,-29 3-92 0 0,0 0-1 0 0,0 1 0 0 0,-1 1 1 0 0,1 1-1 0 0,29 8 1 0 0,43 5 45 0 0,108-10 128 0 0,-193-6-242 0 0,43 3 30 0 0,78 14 1 0 0,-39-4-39 0 0,-2-2 15 0 0,-14-1 121 0 0,0-2 0 0 0,115-4 0 0 0,128-35 46 0 0,-236 23-108 0 0,83 3-1 0 0,-51 3-14 0 0,226-31 59 0 0,-181 21-117 0 0,-2 15 0 0 0,-88 1 0 0 0,8 1 24 0 0,31 1 16 0 0,51-6-40 0 0,-32 3 0 0 0,-95-1 0 0 0,65 9 58 0 0,6 0 23 0 0,25-16-4 0 0,-25 0 17 0 0,-11-1-41 0 0,-28 2-32 0 0,-28 2-21 0 0,0 2 0 0 0,47 5 0 0 0,-8 6-1 0 0,-23-2 7 0 0,89 3 0 0 0,44-18 39 0 0,-89 1-9 0 0,134 10 0 0 0,-94 2-4 0 0,210-17 0 0 0,-290 12-32 0 0,-22-3 0 0 0,42 5 0 0 0,4 0 0 0 0,-16-2 176 0 0,79 12 0 0 0,-96-13-177 0 0,-23-2 13 0 0,-21-1 25 0 0,-7-1 25 0 0,-13-3 20 0 0,-18 4-82 0 0,-43-7 0 0 0,24 2 0 0 0,0 1 16 0 0,-1 2 0 0 0,1 3 0 0 0,-82 8 0 0 0,11 5-16 0 0,-223-9 0 0 0,41-4 0 0 0,-18-1 0 0 0,221-2-192 0 0,-208 18 0 0 0,137 10-1097 0 0,85-13-22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9:02.666"/>
    </inkml:context>
    <inkml:brush xml:id="br0">
      <inkml:brushProperty name="width" value="0.1" units="cm"/>
      <inkml:brushProperty name="height" value="0.1" units="cm"/>
      <inkml:brushProperty name="color" value="#66CC00"/>
    </inkml:brush>
  </inkml:definitions>
  <inkml:trace contextRef="#ctx0" brushRef="#br0">1198 41 919 0 0,'-26'-9'383'0'0,"0"1"-1"0"0,-1 1 0 0 0,0 1 1 0 0,0 2-1 0 0,-51-3 0 0 0,-143 15 3641 0 0,53-1-2444 0 0,130-7-1507 0 0,-27-1 943 0 0,0 3-1 0 0,-124 19 0 0 0,-10 30-2565 0 0,157-40 1539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5:36.790"/>
    </inkml:context>
    <inkml:brush xml:id="br0">
      <inkml:brushProperty name="width" value="0.1" units="cm"/>
      <inkml:brushProperty name="height" value="0.1" units="cm"/>
      <inkml:brushProperty name="color" value="#E71224"/>
    </inkml:brush>
  </inkml:definitions>
  <inkml:trace contextRef="#ctx0" brushRef="#br0">10331 2220 6703 0 0,'0'0'506'0'0,"-2"-2"-348"0"0,-5-3-52 0 0,5 4 267 0 0,-1-1 103 0 0,-2-1-110 0 0,0 1 0 0 0,0-1 0 0 0,-1 1 0 0 0,1 0 0 0 0,-16-7 8183 0 0,30 10-6449 0 0,12 7-3487 0 0,-14-5 2124 0 0,2 1 423 0 0,2-6-1080 0 0,33-7-37 0 0,-33 7 785 0 0,0 2-739 0 0,1-2-38 0 0,-6 1 57 0 0,-1 0 1 0 0,1 0-1 0 0,0 1 1 0 0,0 0-1 0 0,-1 0 1 0 0,1 1-1 0 0,6 1 1 0 0,33 3-20 0 0,-33-4 246 0 0,0-4-267 0 0,38-6 9 0 0,-37 6 3 0 0,-2 1-3 0 0,36-8-9 0 0,-36 8 131 0 0,0 1-135 0 0,33-3 0 0 0,-33 3 443 0 0,-1 7-435 0 0,29 19 5 0 0,-29-19 83 0 0,1-3-93 0 0,33 9-42 0 0,-33-9 35 0 0,-1-3 16 0 0,34 0 16 0 0,-33 0 261 0 0,-1 3-274 0 0,2 1-65 0 0,37 7 120 0 0,-9-3-111 0 0,-30-7 33 0 0,1-1 8 0 0,55-2 82 0 0,-24 1-124 0 0,18-1 42 0 0,-50 2 210 0 0,1 0-199 0 0,2-1-59 0 0,41 1 205 0 0,6 3-210 0 0,12-1-11 0 0,-14-8 11 0 0,-47 4 43 0 0,0 1 5 0 0,33-4-36 0 0,-22 3 19 0 0,19-3-20 0 0,-31 4 31 0 0,0-1 12 0 0,29-4 10 0 0,-29 4 89 0 0,0 2-104 0 0,41 0-48 0 0,-3 0-1 0 0,-42 1-3 0 0,0-1 0 0 0,0 0 0 0 0,0-1-1 0 0,0 1 1 0 0,0-1 0 0 0,7-2 0 0 0,-2 0 1 0 0,-1 1 108 0 0,-1 0-64 0 0,27-9-31 0 0,-19 4 31 0 0,20-7 11 0 0,-18 7-11 0 0,20-2-31 0 0,-38 9-19 0 0,0-1 0 0 0,0 1 1 0 0,0 0-1 0 0,0 0 0 0 0,0-1 1 0 0,0 1-1 0 0,0 0 0 0 0,0-1 1 0 0,0 1-1 0 0,0-1 0 0 0,-1 0 1 0 0,1 1-1 0 0,0-1 0 0 0,0 0 1 0 0,1-1-1 0 0,22-21 62 0 0,-23 23-61 0 0,-1-1 0 0 0,1 1 0 0 0,-1 0 0 0 0,1-1 0 0 0,-1 1 0 0 0,1-1 0 0 0,-1 1 0 0 0,1-1 0 0 0,-1 0 0 0 0,1 1 0 0 0,-1-1 0 0 0,0 1-1 0 0,0-1 1 0 0,1 0 0 0 0,-1 1 0 0 0,0-1 0 0 0,1-1 0 0 0,3-18 67 0 0,-2 9-17 0 0,-1-12-43 0 0,-4 2 0 0 0,2 14 31 0 0,-2-12-31 0 0,0 1 0 0 0,2 10 31 0 0,-4-11-19 0 0,1-3 37 0 0,1 3 12 0 0,2 11-12 0 0,0-10-37 0 0,1 9 19 0 0,1-10-20 0 0,0 11 20 0 0,0-10-20 0 0,4-10 42 0 0,-4 23-11 0 0,0 0 0 0 0,1-16-31 0 0,-1 16 34 0 0,0 0 8 0 0,1-2-60 0 0,1-3 28 0 0,-1-1-1 0 0,0 0 1 0 0,1-12-1 0 0,-3 0-9 0 0,-2 2 20 0 0,0 0-20 0 0,-13-63 155 0 0,12 61-165 0 0,-1-36 68 0 0,2 17 32 0 0,1 19-112 0 0,-1-6 5 0 0,2 19-14 0 0,-8-53 66 0 0,6 34-35 0 0,0 1 20 0 0,1 1-20 0 0,-1-1 20 0 0,0-2-31 0 0,1 0-11 0 0,-9-96 64 0 0,8 95-64 0 0,-3 0 0 0 0,-8-62 64 0 0,7 67-64 0 0,1 1 0 0 0,-1-2 0 0 0,1-4 0 0 0,0 2 0 0 0,0-2 0 0 0,0 0 0 0 0,0 2 11 0 0,-1 4 31 0 0,1 1-20 0 0,0 2 20 0 0,-7-33 33 0 0,8 38-75 0 0,-3 1 0 0 0,0-1 0 0 0,-2 0 0 0 0,-3 1 0 0 0,-2 3 0 0 0,0 2 0 0 0,-1 1 0 0 0,3 2 6 0 0,-1 1 0 0 0,0 0 0 0 0,0 1 0 0 0,0 0 0 0 0,-20-5 0 0 0,-6-3 113 0 0,-4-4-55 0 0,-1 2 1 0 0,-1 2-1 0 0,0 1 1 0 0,-76-10-1 0 0,8 12 64 0 0,-178 5 0 0 0,76-1 0 0 0,121 2-117 0 0,-290-3 106 0 0,-181 40-42 0 0,87 19-11 0 0,281-39-65 0 0,50-5 13 0 0,-149 0 52 0 0,-13-16 43 0 0,232 6-97 0 0,-218-23 41 0 0,171 12-38 0 0,65 10-2 0 0,-86 5 0 0 0,-60 17 24 0 0,98-8-28 0 0,-223 8 27 0 0,60-4 7 0 0,-187-10 12 0 0,226-4-53 0 0,113 3 0 0 0,-121-14 0 0 0,-29-14 64 0 0,-126-28-64 0 0,108 32 0 0 0,146 12 0 0 0,-416-22 0 0 0,433 23-13 0 0,-359-32 90 0 0,336 26-77 0 0,1 5 0 0 0,-216 16 0 0 0,103 6 0 0 0,-46 3 0 0 0,-109-19 0 0 0,285-3 0 0 0,-213-29 0 0 0,95 6 0 0 0,211 26 0 0 0,-233-27 0 0 0,182 20 0 0 0,-109 1 0 0 0,71 5 0 0 0,67 1 0 0 0,-108-7 0 0 0,161 9-2 0 0,-1 1-1 0 0,0 0 1 0 0,0 0 0 0 0,0 1 0 0 0,0-1-1 0 0,1 1 1 0 0,-1 0 0 0 0,0 0-1 0 0,0 1 1 0 0,1-1 0 0 0,-1 1 0 0 0,1 0-1 0 0,0 0 1 0 0,-1 1 0 0 0,1-1-1 0 0,0 1 1 0 0,0 0 0 0 0,1 0 0 0 0,-1 0-1 0 0,0 1 1 0 0,1-1 0 0 0,0 1-1 0 0,0 0 1 0 0,0 0 0 0 0,0 0 0 0 0,1 0-1 0 0,-3 5 1 0 0,2 2 2 0 0,-5 37-11 0 0,6-16-42 0 0,-2 8 53 0 0,-4 26 0 0 0,-2 107 0 0 0,13-88-53 0 0,-2-51 42 0 0,1 5 11 0 0,0 3 0 0 0,1 1 0 0 0,0 1 0 0 0,0 4 0 0 0,-1 9 0 0 0,1 1 0 0 0,-4-15 0 0 0,-1-12-11 0 0,2-15-31 0 0,0 28 31 0 0,-1-3 11 0 0,-1 11 0 0 0,1 24 0 0 0,1-36 0 0 0,2 3 0 0 0,-2 3 0 0 0,3 5 0 0 0,6 10 0 0 0,-1-8 0 0 0,0-5-11 0 0,-5-28-31 0 0,7 27 31 0 0,4 8 0 0 0,6 1-31 0 0,9 1 31 0 0,1-10 0 0 0,-28-45 7 0 0,-1 0-1 0 0,1 0 0 0 0,-1 0 0 0 0,1 0 1 0 0,0 0-1 0 0,0 0 0 0 0,0 0 0 0 0,2 1 1 0 0,53 41-7 0 0,11 1 11 0 0,0-1 0 0 0,4-2 0 0 0,-4-10 0 0 0,0-8 0 0 0,6-5 0 0 0,6-3 0 0 0,4-6 0 0 0,3-4 0 0 0,-7-2 0 0 0,2 2 0 0 0,2-3 0 0 0,-4 1 0 0 0,-19-2-11 0 0,-36-1-31 0 0,39 4 31 0 0,14-1 11 0 0,1 3 0 0 0,1 2 0 0 0,5 0 0 0 0,4 0 0 0 0,1 1 0 0 0,0-1 0 0 0,-5 0 0 0 0,1 1 0 0 0,-17-4 0 0 0,4-2 0 0 0,26-2 0 0 0,5-4 0 0 0,-22-2 0 0 0,-10-3 0 0 0,-2-1 0 0 0,17-1 0 0 0,4 4 0 0 0,-18 2 0 0 0,10 1 0 0 0,2 4 0 0 0,7 3 0 0 0,0 2 0 0 0,-6-2 0 0 0,-7 2 0 0 0,-4 1 0 0 0,0 2 0 0 0,-4-1 0 0 0,4 2 0 0 0,11-1 0 0 0,0-4 0 0 0,1-7 0 0 0,0 2 0 0 0,-3 1 0 0 0,8 1 0 0 0,-7-3 0 0 0,-1-1 0 0 0,-7 0 0 0 0,2-3 0 0 0,5 1 0 0 0,-5 1 0 0 0,2-1 0 0 0,1 1 0 0 0,-2 0 0 0 0,8-2 0 0 0,3-3 0 0 0,-2 0 0 0 0,5 2 0 0 0,2 1 0 0 0,5-2 0 0 0,-7 1 0 0 0,-4 0 0 0 0,3 2 0 0 0,3 1 0 0 0,0 1 0 0 0,1 3 0 0 0,3-1 0 0 0,-1-1 0 0 0,-9-2 0 0 0,-4 0 0 0 0,-1 1 0 0 0,-1 0 0 0 0,1 2 0 0 0,14-1 0 0 0,-8-2 0 0 0,-4-2 0 0 0,0-5 0 0 0,-8-1 0 0 0,-6 2 0 0 0,1 2 0 0 0,14 4 0 0 0,7 3 0 0 0,-3 0 0 0 0,-6-5 0 0 0,-5-4 0 0 0,-17 2-11 0 0,-37 4-31 0 0,45-3 31 0 0,4 1 11 0 0,1 1 0 0 0,4 3 0 0 0,17 2 0 0 0,9-2 0 0 0,-10-2 0 0 0,-2-2 0 0 0,-13 1 0 0 0,-4 1 0 0 0,2 2 0 0 0,0 2 0 0 0,-52 0 0 0 0,39 1-53 0 0,15-4 42 0 0,15-2 11 0 0,-64-1 0 0 0,44 1-53 0 0,-6 2 42 0 0,9-1 11 0 0,0 4 0 0 0,-10 4 0 0 0,4 0 0 0 0,8-4 0 0 0,2-4 0 0 0,-2 1 0 0 0,-4 2 0 0 0,-6 1 0 0 0,-15 2-59 0 0,-46-3-238 0 0,2 2-76 0 0,38 6-10 0 0,-38-6-150 0 0,2-4-2075 0 0,60-4 1109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9:21.034"/>
    </inkml:context>
    <inkml:brush xml:id="br0">
      <inkml:brushProperty name="width" value="0.1" units="cm"/>
      <inkml:brushProperty name="height" value="0.1" units="cm"/>
      <inkml:brushProperty name="color" value="#66CC00"/>
    </inkml:brush>
  </inkml:definitions>
  <inkml:trace contextRef="#ctx0" brushRef="#br0">212 39 2759 0 0,'4'-3'1541'0'0,"26"-24"2240"0"0,-29 26-3625 0 0,1 0-1 0 0,-1 0 1 0 0,0 0-1 0 0,0 1 1 0 0,1-1 0 0 0,-1 1-1 0 0,0-1 1 0 0,1 1 0 0 0,-1-1-1 0 0,0 1 1 0 0,1-1-1 0 0,-1 1 1 0 0,0 0 0 0 0,1 0-1 0 0,-1 0 1 0 0,1 0 0 0 0,-1 0-1 0 0,1 0 1 0 0,-1 0 0 0 0,0 1-1 0 0,1-1 1 0 0,-1 0-1 0 0,1 1 1 0 0,-1-1 0 0 0,2 2-1 0 0,16 13 3104 0 0,-17-12-3160 0 0,1-1 0 0 0,0 0-1 0 0,0 1 1 0 0,-1-1-1 0 0,1 0 1 0 0,1-1 0 0 0,-1 1-1 0 0,0 0 1 0 0,0-1 0 0 0,6 2-1 0 0,110 19 554 0 0,-75-15-89 0 0,-25-9-282 0 0,-17 2-240 0 0,0-1-1 0 0,-1 1 0 0 0,1-1 1 0 0,-1 1-1 0 0,1 0 1 0 0,0 0-1 0 0,-1 0 1 0 0,1 0-1 0 0,0 0 1 0 0,-1 0-1 0 0,1 0 0 0 0,-1 0 1 0 0,1 1-1 0 0,0-1 1 0 0,-1 1-1 0 0,1-1 1 0 0,2 2-1 0 0,-5 1 37 0 0,1-1-1 0 0,-1 1 1 0 0,0-1-1 0 0,0 1 1 0 0,0-1-1 0 0,0 0 1 0 0,0 1-1 0 0,-3 3 1 0 0,2-3 0 0 0,-2 11 11 0 0,0 0 1 0 0,1 1-1 0 0,0-1 1 0 0,1 1 0 0 0,1-1-1 0 0,0 1 1 0 0,1 0 0 0 0,4 28-1 0 0,-2-17-85 0 0,-3 41-1 0 0,0-48 132 0 0,3 36 0 0 0,0-36-1 0 0,-3 39 0 0 0,1-43-130 0 0,0 0 1 0 0,2 16 0 0 0,0 9-5 0 0,-2-38 28 0 0,0 0 0 0 0,0 1 0 0 0,-1-1 0 0 0,1 0-1 0 0,0 1 1 0 0,-1-1 0 0 0,0 0 0 0 0,1 0 0 0 0,-1 0 0 0 0,0 0-1 0 0,0 1 1 0 0,0-1 0 0 0,-1 0 0 0 0,1 0 0 0 0,0-1 0 0 0,-1 1-1 0 0,1 0 1 0 0,-1 0 0 0 0,0-1 0 0 0,1 1 0 0 0,-1-1 0 0 0,0 1-1 0 0,0-1 1 0 0,0 0 0 0 0,0 0 0 0 0,0 0 0 0 0,0 0 0 0 0,0 0-1 0 0,-1 0 1 0 0,1-1 0 0 0,-4 2 0 0 0,-7 0 247 0 0,-1 0 0 0 0,1-1 0 0 0,-1-1 0 0 0,-20-1 0 0 0,-2 1 14 0 0,-72 2 776 0 0,69-3-1344 0 0,1 2 0 0 0,0 1-1 0 0,-1 3 1 0 0,-47 11 0 0 0,71-13-5345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9:22.697"/>
    </inkml:context>
    <inkml:brush xml:id="br0">
      <inkml:brushProperty name="width" value="0.1" units="cm"/>
      <inkml:brushProperty name="height" value="0.1" units="cm"/>
      <inkml:brushProperty name="color" value="#66CC00"/>
    </inkml:brush>
  </inkml:definitions>
  <inkml:trace contextRef="#ctx0" brushRef="#br0">45 131 4143 0 0,'-44'0'10723'0'0,"50"-2"-10511"0"0,0 1 0 0 0,0-2 0 0 0,-1 1 0 0 0,1-1 0 0 0,0 1 0 0 0,-1-2 0 0 0,1 1 0 0 0,-1 0 1 0 0,9-9-1 0 0,25-15 1783 0 0,1 8-1590 0 0,79-26-1 0 0,-114 44-390 0 0,1 0-1 0 0,-1 0 1 0 0,0 0 0 0 0,1 1-1 0 0,-1 0 1 0 0,1 0 0 0 0,-1 0-1 0 0,1 1 1 0 0,-1 0 0 0 0,0 0-1 0 0,0 0 1 0 0,1 0 0 0 0,-1 1-1 0 0,0 0 1 0 0,0 0 0 0 0,0 1-1 0 0,0-1 1 0 0,-1 1-1 0 0,1 0 1 0 0,-1 0 0 0 0,0 1-1 0 0,8 7 1 0 0,-7-6 42 0 0,1 1 1 0 0,-2 0-1 0 0,1 0 1 0 0,-1 0-1 0 0,1 1 0 0 0,-2 0 1 0 0,1 0-1 0 0,-1 0 0 0 0,0 0 1 0 0,0 0-1 0 0,-1 1 1 0 0,0-1-1 0 0,-1 1 0 0 0,1-1 1 0 0,-1 14-1 0 0,-2 7 163 0 0,-1 0-1 0 0,-2-1 0 0 0,-12 49 1 0 0,-33 79 779 0 0,39-125-813 0 0,-58 142 910 0 0,4-9-139 0 0,56-127-833 0 0,7-35-128 0 0,1 0 0 0 0,0 1 0 0 0,0-1 0 0 0,-1 0 1 0 0,1 0-1 0 0,0 0 0 0 0,0 0 0 0 0,0 1 0 0 0,1-1 0 0 0,-1 0 1 0 0,0 0-1 0 0,0 0 0 0 0,1 0 0 0 0,-1 0 0 0 0,1 1 0 0 0,-1-1 1 0 0,1 0-1 0 0,-1 0 0 0 0,1 0 0 0 0,-1 0 0 0 0,1 0 1 0 0,0 0-1 0 0,0-1 0 0 0,-1 1 0 0 0,1 0 0 0 0,0 0 0 0 0,0 0 1 0 0,1 0-1 0 0,0-1-185 0 0,0 0-1 0 0,-1 0 1 0 0,1 0 0 0 0,0 0 0 0 0,-1-1-1 0 0,1 1 1 0 0,0-1 0 0 0,-1 1 0 0 0,1-1 0 0 0,0 1-1 0 0,-1-1 1 0 0,1 0 0 0 0,-1 0 0 0 0,0 0-1 0 0,3-1 1 0 0,12-10-5241 0 0,2-4-1737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9:23.415"/>
    </inkml:context>
    <inkml:brush xml:id="br0">
      <inkml:brushProperty name="width" value="0.1" units="cm"/>
      <inkml:brushProperty name="height" value="0.1" units="cm"/>
      <inkml:brushProperty name="color" value="#66CC00"/>
    </inkml:brush>
  </inkml:definitions>
  <inkml:trace contextRef="#ctx0" brushRef="#br0">418 13 7079 0 0,'-24'-4'733'0'0,"15"1"-418"0"0,1 1 0 0 0,-1 1 0 0 0,0 0 0 0 0,0 0 0 0 0,0 0 0 0 0,0 1 1 0 0,-18 3-1 0 0,22-2-17 0 0,1 1 1 0 0,0 0 0 0 0,0 0 0 0 0,0 0-1 0 0,1 1 1 0 0,-1-1 0 0 0,1 1 0 0 0,-1 0-1 0 0,1 0 1 0 0,0 0 0 0 0,0 1 0 0 0,0-1-1 0 0,0 1 1 0 0,1-1 0 0 0,0 1-1 0 0,-1 0 1 0 0,1 0 0 0 0,0 0 0 0 0,1 0-1 0 0,-1 0 1 0 0,-1 9 0 0 0,-2 9 200 0 0,1-1 1 0 0,1 1-1 0 0,0 27 1 0 0,2-25-94 0 0,0-6-181 0 0,-17 166 1744 0 0,13-146-1379 0 0,-3-1 0 0 0,-23 69-1 0 0,-116 290 2037 0 0,146-395-2819 0 0,-10 33 296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9:24.611"/>
    </inkml:context>
    <inkml:brush xml:id="br0">
      <inkml:brushProperty name="width" value="0.1" units="cm"/>
      <inkml:brushProperty name="height" value="0.1" units="cm"/>
      <inkml:brushProperty name="color" value="#66CC00"/>
    </inkml:brush>
  </inkml:definitions>
  <inkml:trace contextRef="#ctx0" brushRef="#br0">387 41 1839 0 0,'-10'-7'-2075'0'0,"-21"-15"15045"0"0,22 10-10003 0 0,10 22-2205 0 0,-26 94 2322 0 0,11-44-2704 0 0,-2-1 0 0 0,-3 0 0 0 0,-2-2 0 0 0,-36 69 0 0 0,48-108-208 0 0,-161 332 1408 0 0,169-348-1577 0 0,0-1 0 0 0,1 1 1 0 0,-1-1-1 0 0,0 1 0 0 0,1-1 0 0 0,-1 1 0 0 0,1 0 0 0 0,-1-1 0 0 0,1 1 1 0 0,0 0-1 0 0,0-1 0 0 0,0 1 0 0 0,0 0 0 0 0,0-1 0 0 0,0 1 0 0 0,0 0 0 0 0,1-1 1 0 0,-1 1-1 0 0,0 0 0 0 0,1-1 0 0 0,-1 1 0 0 0,2 2 0 0 0,0-3 0 0 0,-1 0 0 0 0,0 1-1 0 0,1-1 1 0 0,-1 0-1 0 0,1 0 1 0 0,-1 0 0 0 0,1 0-1 0 0,0 0 1 0 0,0 0 0 0 0,-1-1-1 0 0,1 1 1 0 0,0-1 0 0 0,0 1-1 0 0,0-1 1 0 0,-1 1-1 0 0,4-1 1 0 0,7 0-1 0 0,0 0 0 0 0,1 0 0 0 0,-2-1-1 0 0,1-1 1 0 0,12-3 0 0 0,50-8-2 0 0,98-6 0 0 0,-112 15 0 0 0,14-6 0 0 0,84-21 0 0 0,-149 29 2 0 0,1 0 0 0 0,-1-1-1 0 0,0 0 1 0 0,1-1 0 0 0,-2 0 0 0 0,12-7-1 0 0,-17 9 5 0 0,0 0-1 0 0,0-1 0 0 0,0 1 0 0 0,0-1 1 0 0,0 1-1 0 0,-1-1 0 0 0,0 0 0 0 0,1 0 1 0 0,-1 0-1 0 0,0-1 0 0 0,-1 1 0 0 0,1 0 1 0 0,0-1-1 0 0,-1 1 0 0 0,0-1 0 0 0,0 1 1 0 0,0-1-1 0 0,0 0 0 0 0,0-6 0 0 0,2-119 103 0 0,-4 86 155 0 0,2 0 0 0 0,13-82-1 0 0,15 8-148 0 0,-14 66-117 0 0,14-106-1 0 0,-28 155 4 0 0,-1 0 0 0 0,0-1 0 0 0,0 1 0 0 0,0 0 1 0 0,0 0-1 0 0,-1 0 0 0 0,1-1 0 0 0,-1 1 0 0 0,1 0 0 0 0,-1 0 0 0 0,1 0 0 0 0,-1 0 0 0 0,0 0 0 0 0,0 0 0 0 0,-2-3 0 0 0,2 5 2 0 0,0-1 1 0 0,0 0-1 0 0,0 0 0 0 0,0 1 0 0 0,0-1 0 0 0,0 0 0 0 0,0 1 0 0 0,0-1 0 0 0,0 1 0 0 0,0-1 0 0 0,0 1 1 0 0,0 0-1 0 0,0 0 0 0 0,0-1 0 0 0,-1 1 0 0 0,1 0 0 0 0,0 0 0 0 0,0 0 0 0 0,0 0 0 0 0,-1 0 0 0 0,1 0 0 0 0,0 1 1 0 0,0-1-1 0 0,0 0 0 0 0,0 0 0 0 0,0 1 0 0 0,-1-1 0 0 0,1 1 0 0 0,-1 0 0 0 0,-265 104 646 0 0,252-100-581 0 0,-1-1 0 0 0,0 0 0 0 0,0-2 0 0 0,0 0 0 0 0,-21 1 0 0 0,31-3-278 0 0,1 0 1 0 0,-1-1 0 0 0,0 1 0 0 0,0-1 0 0 0,1-1 0 0 0,-1 1 0 0 0,1-1 0 0 0,-1 1 0 0 0,1-2-1 0 0,-1 1 1 0 0,1-1 0 0 0,0 1 0 0 0,0-1 0 0 0,1-1 0 0 0,-1 1 0 0 0,0-1 0 0 0,1 1 0 0 0,-4-6-1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01.418"/>
    </inkml:context>
    <inkml:brush xml:id="br0">
      <inkml:brushProperty name="width" value="0.1" units="cm"/>
      <inkml:brushProperty name="height" value="0.1" units="cm"/>
      <inkml:brushProperty name="color" value="#66CC00"/>
    </inkml:brush>
  </inkml:definitions>
  <inkml:trace contextRef="#ctx0" brushRef="#br0">0 36 455 0 0,'2'0'61'0'0,"-1"0"0"0"0,0-1 0 0 0,0 1 0 0 0,0-1 0 0 0,0 1 0 0 0,0-1 0 0 0,0 1-1 0 0,0-1 1 0 0,-1 0 0 0 0,1 1 0 0 0,0-1 0 0 0,0 0 0 0 0,0 0 0 0 0,1-1 0 0 0,12-9 2288 0 0,5 4-1815 0 0,-17 6-463 0 0,1-1 1 0 0,0 1-1 0 0,-1 0 1 0 0,1 1-1 0 0,0-1 1 0 0,0 0-1 0 0,-1 1 1 0 0,6-1-1 0 0,11 2 1393 0 0,36 5 0 0 0,33 5 160 0 0,6 0-853 0 0,-8-8-302 0 0,-55-3-81 0 0,61 8 0 0 0,90 17-249 0 0,-167-24-111 0 0,0 0 0 0 0,1 0-1 0 0,-1-2 1 0 0,1 0 0 0 0,18-4 0 0 0,8 0 40 0 0,-28 4-21 0 0,1 0 0 0 0,-1 0 0 0 0,1 2 1 0 0,-1 0-1 0 0,0 1 0 0 0,23 5 0 0 0,-25-5-31 0 0,-1 0 1 0 0,1-1-1 0 0,0-1 0 0 0,0 1 0 0 0,0-2 0 0 0,0 0 0 0 0,0 0 0 0 0,0-1 0 0 0,0 0 0 0 0,16-7 1 0 0,-12 5 5 0 0,-1 0 0 0 0,1 1 0 0 0,0 1 0 0 0,1 0 0 0 0,16 1 0 0 0,-22 2-197 0 0,15 1 102 0 0,-8 3-3263 0 0,-5 0-486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02.567"/>
    </inkml:context>
    <inkml:brush xml:id="br0">
      <inkml:brushProperty name="width" value="0.1" units="cm"/>
      <inkml:brushProperty name="height" value="0.1" units="cm"/>
      <inkml:brushProperty name="color" value="#66CC00"/>
    </inkml:brush>
  </inkml:definitions>
  <inkml:trace contextRef="#ctx0" brushRef="#br0">61 34 3367 0 0,'-3'-1'39'0'0,"-28"-5"1309"0"0,30 6-1267 0 0,0-1-1 0 0,0 1 1 0 0,-1 0-1 0 0,1 0 0 0 0,0 0 1 0 0,0 0-1 0 0,0 0 1 0 0,0 0-1 0 0,0 0 1 0 0,0 0-1 0 0,0 1 1 0 0,0-1-1 0 0,-1 0 0 0 0,1 1 1 0 0,0-1-1 0 0,0 0 1 0 0,0 1-1 0 0,0-1 1 0 0,0 1-1 0 0,1 0 0 0 0,-1-1 1 0 0,0 1-1 0 0,-1 1 1 0 0,2-2-63 0 0,0 1-1 0 0,0-1 1 0 0,0 1 0 0 0,-1 0 0 0 0,1-1 0 0 0,0 1 0 0 0,0-1 0 0 0,0 1-1 0 0,0 0 1 0 0,1-1 0 0 0,-1 1 0 0 0,0-1 0 0 0,0 1 0 0 0,0 0 0 0 0,0-1-1 0 0,1 1 1 0 0,-1-1 0 0 0,0 1 0 0 0,0-1 0 0 0,1 1 0 0 0,-1-1 0 0 0,0 1-1 0 0,1-1 1 0 0,-1 1 0 0 0,1-1 0 0 0,-1 0 0 0 0,1 1 0 0 0,-1-1 0 0 0,1 1-1 0 0,-1-1 1 0 0,1 0 0 0 0,-1 0 0 0 0,1 1 0 0 0,-1-1 0 0 0,1 0 0 0 0,-1 0-1 0 0,1 0 1 0 0,-1 1 0 0 0,1-1 0 0 0,0 0 0 0 0,25 4 527 0 0,36-10 515 0 0,-27 3-459 0 0,49-10-1 0 0,-70 10-487 0 0,7-2 131 0 0,0-1 1 0 0,24-9-1 0 0,-45 14-252 0 0,1 1 0 0 0,0-1 1 0 0,0 1-1 0 0,0-1 1 0 0,0 1-1 0 0,0 0 0 0 0,0-1 1 0 0,0 1-1 0 0,0 0 1 0 0,0 0-1 0 0,0-1 0 0 0,0 1 1 0 0,0 0-1 0 0,0 0 0 0 0,0 0 1 0 0,0 1-1 0 0,0-1 1 0 0,0 0-1 0 0,0 0 0 0 0,0 0 1 0 0,0 1-1 0 0,0-1 1 0 0,0 0-1 0 0,-1 1 0 0 0,1-1 1 0 0,0 1-1 0 0,0-1 1 0 0,0 1-1 0 0,0 0 0 0 0,-1-1 1 0 0,1 1-1 0 0,0 0 0 0 0,0-1 1 0 0,-1 1-1 0 0,1 0 1 0 0,-1 0-1 0 0,1 0 0 0 0,-1-1 1 0 0,1 1-1 0 0,-1 0 1 0 0,1 0-1 0 0,-1 0 0 0 0,0 0 1 0 0,1 0-1 0 0,-1 0 1 0 0,0 0-1 0 0,0 1 0 0 0,0 4-464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03.398"/>
    </inkml:context>
    <inkml:brush xml:id="br0">
      <inkml:brushProperty name="width" value="0.1" units="cm"/>
      <inkml:brushProperty name="height" value="0.1" units="cm"/>
      <inkml:brushProperty name="color" value="#66CC00"/>
    </inkml:brush>
  </inkml:definitions>
  <inkml:trace contextRef="#ctx0" brushRef="#br0">1 15 4031 0 0,'2'-2'134'0'0,"-1"0"-1"0"0,1 1 1 0 0,1 0-1 0 0,-1 0 1 0 0,0-1-1 0 0,0 1 1 0 0,0 0-1 0 0,1 1 1 0 0,-1-1-1 0 0,0 0 1 0 0,1 1-1 0 0,-1-1 1 0 0,0 1-1 0 0,1 0 1 0 0,-1 0-1 0 0,1 0 0 0 0,-1 0 1 0 0,5 1-1 0 0,6 1 74 0 0,-1 0-1 0 0,20 8 0 0 0,5 0-19 0 0,-6-5 127 0 0,-12-1 19 0 0,-1-1 0 0 0,1-1-1 0 0,0 0 1 0 0,20-2 0 0 0,-5-3-5 0 0,-19 1-203 0 0,1 1 0 0 0,-1 0 0 0 0,1 1 0 0 0,-1 0 0 0 0,27 5 0 0 0,-30-3-75 0 0,1 0 0 0 0,0-1 1 0 0,0 0-1 0 0,0-1 0 0 0,0-1 0 0 0,16-2 1 0 0,-13 1 66 0 0,1 1 0 0 0,28 1 1 0 0,-25 4-78 0 0,0 0 1 0 0,-1 2 0 0 0,0 0-1 0 0,36 17 1 0 0,-1-1 276 0 0,19 8 181 0 0,-34-14-348 0 0,-34-13-106 0 0,1 0 1 0 0,-1 0-1 0 0,1-1 1 0 0,0 0-1 0 0,-1 0 1 0 0,1-1-1 0 0,0 1 1 0 0,0-1-1 0 0,9 0 1 0 0,-6-2 46 0 0,0 1 1 0 0,0-2-1 0 0,1 0 0 0 0,8-2 0 0 0,22-5-767 0 0,-33 9-2380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3:46.002"/>
    </inkml:context>
    <inkml:brush xml:id="br0">
      <inkml:brushProperty name="width" value="0.1" units="cm"/>
      <inkml:brushProperty name="height" value="0.1" units="cm"/>
      <inkml:brushProperty name="color" value="#66CC00"/>
    </inkml:brush>
  </inkml:definitions>
  <inkml:trace contextRef="#ctx0" brushRef="#br0">280 24 455 0 0,'64'-9'4312'0'0,"-58"8"-4249"0"0,0 0 1 0 0,1 0-1 0 0,-1 0 0 0 0,0-1 0 0 0,-1 0 0 0 0,10-4 0 0 0,-11 20 4426 0 0,1 7-3942 0 0,85 255 47 0 0,-64-175-520 0 0,-4 1-1 0 0,11 126 0 0 0,10 262 1292 0 0,-36-391-1291 0 0,-5 192 381 0 0,-27-2 193 0 0,-21 346 918 0 0,39-381-1538 0 0,3 333 72 0 0,6-523-100 0 0,9 148 0 0 0,8 237 0 0 0,-14-248 0 0 0,-5 108 53 0 0,7 108 30 0 0,10 265 35 0 0,-19-571-117 0 0,1 40 73 0 0,-26 198 0 0 0,-69 92 367 0 0,-30-6-188 0 0,116-403-258 0 0,-32 108 415 0 0,7 2 1 0 0,-32 269-1 0 0,55-135-105 0 0,19-192-49 0 0,-5-64-245 0 0,0 0 0 0 0,-1 0 0 0 0,0 0 0 0 0,-5 31 0 0 0,-7 0 169 0 0,-31 84 1 0 0,17-57 5 0 0,-19 28-4 0 0,42-99-139 0 0,-1 0-1 0 0,0-1 1 0 0,0 1-1 0 0,-1 0 1 0 0,-6 9-1 0 0,8-14-113 0 0,1-1 0 0 0,-1 1 0 0 0,1-1 0 0 0,-1 1 1 0 0,1-1-1 0 0,-1 1 0 0 0,0-1 0 0 0,0 0 0 0 0,1 0 0 0 0,-1 0 0 0 0,0 0 0 0 0,0 0 0 0 0,0 0 0 0 0,0 0 0 0 0,0-1 0 0 0,-1 1 0 0 0,1-1 0 0 0,0 0 0 0 0,0 1 0 0 0,0-1 0 0 0,0 0 0 0 0,-1 0 0 0 0,-2-1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3:48.008"/>
    </inkml:context>
    <inkml:brush xml:id="br0">
      <inkml:brushProperty name="width" value="0.1" units="cm"/>
      <inkml:brushProperty name="height" value="0.1" units="cm"/>
      <inkml:brushProperty name="color" value="#66CC00"/>
    </inkml:brush>
  </inkml:definitions>
  <inkml:trace contextRef="#ctx0" brushRef="#br0">14 66 5759 0 0,'-1'-2'33'0'0,"-1"1"0"0"0,1-1 0 0 0,0 0 0 0 0,-1 0 0 0 0,1 0 0 0 0,0 0 0 0 0,0 0 0 0 0,0-1 0 0 0,1 1 0 0 0,-1 0 0 0 0,0 0 0 0 0,1-1 0 0 0,0 1-1 0 0,-1 0 1 0 0,1-1 0 0 0,0 1 0 0 0,0-5 0 0 0,1 6-26 0 0,-1 0-1 0 0,1 0 0 0 0,0-1 1 0 0,-1 1-1 0 0,1 0 1 0 0,0 0-1 0 0,0 0 0 0 0,-1 0 1 0 0,1 0-1 0 0,0 0 1 0 0,0 0-1 0 0,0 0 0 0 0,0 0 1 0 0,1 0-1 0 0,-1 0 0 0 0,0 1 1 0 0,0-1-1 0 0,0 1 1 0 0,1-1-1 0 0,-1 0 0 0 0,0 1 1 0 0,0 0-1 0 0,1-1 1 0 0,-1 1-1 0 0,0 0 0 0 0,1 0 1 0 0,-1 0-1 0 0,1 0 1 0 0,-1 0-1 0 0,0 0 0 0 0,2 0 1 0 0,151-2 1413 0 0,-150 3-1369 0 0,0-1 0 0 0,0 0 0 0 0,0 1 0 0 0,0 0 1 0 0,0 0-1 0 0,-1 0 0 0 0,1 1 0 0 0,0-1 0 0 0,-1 1 1 0 0,1 0-1 0 0,-1 0 0 0 0,1 0 0 0 0,-1 0 0 0 0,0 1 0 0 0,0-1 1 0 0,0 1-1 0 0,0 0 0 0 0,0 0 0 0 0,-1 0 0 0 0,1 0 1 0 0,-1 0-1 0 0,0 0 0 0 0,0 1 0 0 0,2 5 0 0 0,4 10 15 0 0,0 0-1 0 0,-2 0 1 0 0,7 35-1 0 0,-3-15 126 0 0,6 36 47 0 0,-2 1 1 0 0,3 83-1 0 0,-8-71-220 0 0,79 566 1077 0 0,-70-572-799 0 0,38 109 0 0 0,44 74-91 0 0,-13-37-62 0 0,-61-148-91 0 0,-4 0 1 0 0,20 151-1 0 0,-7 172 291 0 0,-25-254-59 0 0,-5 367 972 0 0,-9-261-695 0 0,33 487 232 0 0,59-110-793 0 0,-47-279-286 0 0,-20 3 92 0 0,-12-178 242 0 0,2 58 12 0 0,36 389 208 0 0,14-53-428 0 0,-55-429 160 0 0,-12 159 0 0 0,-40 140 0 0 0,-31-56 157 0 0,30-175-74 0 0,-14 140 225 0 0,10-54-264 0 0,16-103 3 0 0,-22 109 364 0 0,39-227-28 0 0,-52 133 1 0 0,-53 64 393 0 0,-93 178 159 0 0,199-417-1449 0 0,-2-2 1 0 0,-22 32-1 0 0,19-38-735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3:54.085"/>
    </inkml:context>
    <inkml:brush xml:id="br0">
      <inkml:brushProperty name="width" value="0.1" units="cm"/>
      <inkml:brushProperty name="height" value="0.1" units="cm"/>
      <inkml:brushProperty name="color" value="#66CC00"/>
    </inkml:brush>
  </inkml:definitions>
  <inkml:trace contextRef="#ctx0" brushRef="#br0">134 63 2471 0 0,'1'-13'314'0'0,"0"-7"-741"0"0,-1 19 412 0 0,0 1 0 0 0,-1-1-1 0 0,1 0 1 0 0,-1 0 0 0 0,1 1 0 0 0,0-1 0 0 0,-1 0-1 0 0,1 1 1 0 0,-1-1 0 0 0,0 1 0 0 0,1-1-1 0 0,-1 0 1 0 0,1 1 0 0 0,-1-1 0 0 0,0 1-1 0 0,1 0 1 0 0,-1-1 0 0 0,0 1 0 0 0,0 0 0 0 0,1-1-1 0 0,-1 1 1 0 0,0 0 0 0 0,0 0 0 0 0,1-1-1 0 0,-2 1 1 0 0,-18-5 331 0 0,15 4-20 0 0,0 0 0 0 0,0 0 1 0 0,-1 0-1 0 0,1 0 0 0 0,0 1 0 0 0,-10 0 0 0 0,11 0-120 0 0,1 0-1 0 0,-1 1 0 0 0,1-1 1 0 0,-1 1-1 0 0,1 0 0 0 0,-1 0 1 0 0,1 0-1 0 0,0 0 0 0 0,0 1 1 0 0,-1-1-1 0 0,-3 4 0 0 0,7-6-96 0 0,-1 1-1 0 0,1 0 1 0 0,-1 0-1 0 0,1-1 0 0 0,-1 1 1 0 0,1 0-1 0 0,-1-1 1 0 0,1 1-1 0 0,0 0 1 0 0,-1-1-1 0 0,1 1 0 0 0,-1-1 1 0 0,1 1-1 0 0,0-1 1 0 0,0 1-1 0 0,-1-1 0 0 0,1 1 1 0 0,0-1-1 0 0,-1 1 1 0 0,1-1-1 0 0,0 1 0 0 0,0-1 1 0 0,0 1-1 0 0,0-1 1 0 0,0 1-1 0 0,0-1 1 0 0,0 0-1 0 0,0 1 0 0 0,0-1 1 0 0,0 1-1 0 0,0-1 1 0 0,0 1-1 0 0,0-1 0 0 0,0 1 1 0 0,0-1-1 0 0,1 0 1 0 0,-1 0-41 0 0,1 1 0 0 0,-1 0 0 0 0,1-1 0 0 0,-1 1 1 0 0,1 0-1 0 0,-1 0 0 0 0,1 0 0 0 0,-1-1 0 0 0,1 1 0 0 0,-1 0 1 0 0,1 0-1 0 0,0 0 0 0 0,-1 0 0 0 0,1 0 0 0 0,-1 0 0 0 0,1 0 1 0 0,-1 0-1 0 0,1 0 0 0 0,-1 1 0 0 0,1-1 0 0 0,-1 0 1 0 0,1 0-1 0 0,-1 0 0 0 0,1 1 0 0 0,-1-1 0 0 0,1 0 0 0 0,-1 0 1 0 0,1 1-1 0 0,-1-1 0 0 0,1 0 0 0 0,-1 1 0 0 0,1-1 0 0 0,-1 1 1 0 0,0-1-1 0 0,1 0 0 0 0,-1 1 0 0 0,0-1 0 0 0,0 1 1 0 0,1 0-1 0 0,0 0-22 0 0,0 0-1 0 0,0 0 1 0 0,0 0 0 0 0,1 0 0 0 0,-1 0 0 0 0,0 0 0 0 0,0 0 0 0 0,1 0 0 0 0,-1-1-1 0 0,1 1 1 0 0,-1 0 0 0 0,2 0 0 0 0,5 0 40 0 0,0 1 0 0 0,0 1-1 0 0,11 4 1 0 0,-11-4-18 0 0,0 0-1 0 0,0 0 1 0 0,13 2-1 0 0,-2-3 382 0 0,1 0 0 0 0,-1-2 0 0 0,1 0 0 0 0,23-4 0 0 0,46-9-60 0 0,-86 12-317 0 0,1 0 1 0 0,-1 0-1 0 0,1 1 1 0 0,-1-1-1 0 0,1 1 0 0 0,-1 0 1 0 0,1 0-1 0 0,-1 0 1 0 0,1 1-1 0 0,0-1 1 0 0,-1 1-1 0 0,1 0 1 0 0,-1 0-1 0 0,0 0 1 0 0,1 0-1 0 0,-1 1 1 0 0,0-1-1 0 0,0 1 1 0 0,0 0-1 0 0,6 4 1 0 0,-6-4-25 0 0,1-1 0 0 0,-1 1 0 0 0,1-1 0 0 0,0 1 0 0 0,-1-1 0 0 0,1 0 0 0 0,5 1 0 0 0,-5-2-113 0 0,-1 1 1 0 0,0-1 0 0 0,0 1 0 0 0,0 0-1 0 0,0 0 1 0 0,0 0 0 0 0,0 1 0 0 0,0-1-1 0 0,0 1 1 0 0,-1-1 0 0 0,1 1 0 0 0,4 4-1 0 0,-4-3-1105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5:01.043"/>
    </inkml:context>
    <inkml:brush xml:id="br0">
      <inkml:brushProperty name="width" value="0.1" units="cm"/>
      <inkml:brushProperty name="height" value="0.1" units="cm"/>
      <inkml:brushProperty name="color" value="#E71224"/>
    </inkml:brush>
  </inkml:definitions>
  <inkml:trace contextRef="#ctx0" brushRef="#br0">1932 153 15951 0 0,'-3'0'730'0'0,"-1"0"-469"0"0,-25 8 2206 0 0,28-9-2387 0 0,1 0 0 0 0,0 0 0 0 0,-1 1 1 0 0,1-1-1 0 0,-1 1 0 0 0,0-1 1 0 0,1 0-1 0 0,-1 1 0 0 0,1-1 0 0 0,-1 1 1 0 0,0 0-1 0 0,1-1 0 0 0,-1 1 1 0 0,0-1-1 0 0,0 1 0 0 0,1 0 1 0 0,-1 0-1 0 0,0-1 0 0 0,0 1 0 0 0,0 0 1 0 0,1 0-1 0 0,-1 0 0 0 0,0 0 1 0 0,0 0-1 0 0,0 0 0 0 0,1 0 0 0 0,-2 0 1 0 0,-27 1 1332 0 0,12 0-1146 0 0,-1-1 1 0 0,1-1-1 0 0,0 0 0 0 0,-1-1 1 0 0,-20-6-1 0 0,-89-28 710 0 0,33 7-68 0 0,11 8-169 0 0,-93-13-1 0 0,56 22-295 0 0,-1 5 0 0 0,0 6 0 0 0,-220 25 0 0 0,-58 20-2148 0 0,291-39-1781 0 0,77-4 1946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3:54.649"/>
    </inkml:context>
    <inkml:brush xml:id="br0">
      <inkml:brushProperty name="width" value="0.1" units="cm"/>
      <inkml:brushProperty name="height" value="0.1" units="cm"/>
      <inkml:brushProperty name="color" value="#66CC00"/>
    </inkml:brush>
  </inkml:definitions>
  <inkml:trace contextRef="#ctx0" brushRef="#br0">1 0 455 0 0,'29'14'1165'0'0,"-24"-12"-878"0"0,-1 1 0 0 0,1-1 0 0 0,0 0 0 0 0,0 0 1 0 0,0 0-1 0 0,0-1 0 0 0,0 0 0 0 0,0 0 0 0 0,10 1 0 0 0,149 10 5021 0 0,-126-6-5062 0 0,1-2-1 0 0,-1-2 0 0 0,1-2 1 0 0,-1-1-1 0 0,39-6 0 0 0,54-24 713 0 0,-123 29-989 0 0,1-1 0 0 0,-1 1 0 0 0,1 1 0 0 0,-1 0 0 0 0,1 0 0 0 0,-1 0 0 0 0,1 1 0 0 0,-1 1 0 0 0,17 2 0 0 0,-16 0-441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21.045"/>
    </inkml:context>
    <inkml:brush xml:id="br0">
      <inkml:brushProperty name="width" value="0.1" units="cm"/>
      <inkml:brushProperty name="height" value="0.1" units="cm"/>
      <inkml:brushProperty name="color" value="#66CC00"/>
    </inkml:brush>
  </inkml:definitions>
  <inkml:trace contextRef="#ctx0" brushRef="#br0">31 37 575 0 0,'-20'4'462'0'0,"9"-2"2484"0"0,28 3-1458 0 0,3-3-1201 0 0,1-1 0 0 0,-1 0 0 0 0,0-2 0 0 0,0 0-1 0 0,0-1 1 0 0,34-9 0 0 0,31-2 745 0 0,-5 3-620 0 0,-50 4-192 0 0,0 3 0 0 0,-1 0 0 0 0,1 2 0 0 0,35 2 0 0 0,-59 0-331 0 0,-1 0 0 0 0,0 0 0 0 0,1 1 0 0 0,-1 0 0 0 0,6 2 0 0 0,3 3-3223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22.586"/>
    </inkml:context>
    <inkml:brush xml:id="br0">
      <inkml:brushProperty name="width" value="0.1" units="cm"/>
      <inkml:brushProperty name="height" value="0.1" units="cm"/>
      <inkml:brushProperty name="color" value="#66CC00"/>
    </inkml:brush>
  </inkml:definitions>
  <inkml:trace contextRef="#ctx0" brushRef="#br0">1 4 3711 0 0,'0'0'29'0'0,"0"0"-1"0"0,0 0 0 0 0,0 0 1 0 0,0 0-1 0 0,0 0 0 0 0,0 0 1 0 0,0 0-1 0 0,1 0 0 0 0,-1 0 1 0 0,0 0-1 0 0,0 0 0 0 0,0 0 1 0 0,0 0-1 0 0,0 0 0 0 0,0 0 1 0 0,0 0-1 0 0,0 0 0 0 0,0 0 1 0 0,0 0-1 0 0,1 0 1 0 0,-1 0-1 0 0,0 0 0 0 0,0 0 1 0 0,0 0-1 0 0,0 0 0 0 0,0-1 86 0 0,0 1-86 0 0,0 0 0 0 0,0 0 1 0 0,0 0-1 0 0,0 0 0 0 0,0 0 1 0 0,1 0-1 0 0,-1 0 0 0 0,0 0 1 0 0,0 0-1 0 0,0-1 0 0 0,0 1 1 0 0,0 0-1 0 0,0 0 0 0 0,0 0 1 0 0,0 0-1 0 0,0 0 0 0 0,0 0 1 0 0,0 0-1 0 0,0 0 0 0 0,0 0 1 0 0,0 0-1 0 0,0-1 0 0 0,0 1 1 0 0,0 0-1 0 0,0 0 0 0 0,0 0 1 0 0,-1 0-1 0 0,18 4 558 0 0,18 9-325 0 0,-22-6-14 0 0,0-1 0 0 0,0-1 0 0 0,1 0 0 0 0,0 0-1 0 0,26 4 1 0 0,74 2 1205 0 0,-91-9-1364 0 0,-5 1 79 0 0,0 0-1 0 0,0 1 1 0 0,-1 1-1 0 0,1 1 1 0 0,24 12-1 0 0,-26-11-76 0 0,1 0-1 0 0,0-1 1 0 0,0 0-1 0 0,1-2 1 0 0,31 5-1 0 0,204-2 343 0 0,41 1 342 0 0,-235-9-675 0 0,107 6 271 0 0,82 1 433 0 0,-160-7-661 0 0,76-10 166 0 0,247 37-244 0 0,-109-2 14 0 0,-66-14 155 0 0,-109-7-144 0 0,-46 1-75 0 0,117 1 36 0 0,-60 0-13 0 0,-27 1-10 0 0,-66-6 49 0 0,-12 1 126 0 0,59-6-1 0 0,-81 3-114 0 0,-1 1 1 0 0,1 0-1 0 0,16 2 0 0 0,-23-1-169 0 0,-1 1 0 0 0,1-1-1 0 0,0 1 1 0 0,-1 0 0 0 0,1 0-1 0 0,-1 0 1 0 0,1 1 0 0 0,-1-1-1 0 0,0 1 1 0 0,0 0 0 0 0,0 0 0 0 0,0 0-1 0 0,0 0 1 0 0,3 3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29.226"/>
    </inkml:context>
    <inkml:brush xml:id="br0">
      <inkml:brushProperty name="width" value="0.1" units="cm"/>
      <inkml:brushProperty name="height" value="0.1" units="cm"/>
      <inkml:brushProperty name="color" value="#66CC00"/>
    </inkml:brush>
  </inkml:definitions>
  <inkml:trace contextRef="#ctx0" brushRef="#br0">1 55 1375 0 0,'0'-16'64'0'0,"2"5"8"0"0,-2 2-72 0 0,0 3 0 0 0,0 4 0 0 0,0 0 0 0 0,2 2 560 0 0,-2-1 96 0 0,1 1 16 0 0,1-4 8 0 0,2 2-600 0 0,-2 0-80 0 0,1 4-96 0 0,-1-2 16 0 0,4 0-304 0 0,-4 2-56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4:29.627"/>
    </inkml:context>
    <inkml:brush xml:id="br0">
      <inkml:brushProperty name="width" value="0.1" units="cm"/>
      <inkml:brushProperty name="height" value="0.1" units="cm"/>
      <inkml:brushProperty name="color" value="#66CC00"/>
    </inkml:brush>
  </inkml:definitions>
  <inkml:trace contextRef="#ctx0" brushRef="#br0">0 19 455 0 0,'2'-4'0'0'0,"5"-7"3232"0"0,-3 11-3064 0 0,-2-1-168 0 0,1 1 0 0 0,1-2-1008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5:02.990"/>
    </inkml:context>
    <inkml:brush xml:id="br0">
      <inkml:brushProperty name="width" value="0.1" units="cm"/>
      <inkml:brushProperty name="height" value="0.1" units="cm"/>
      <inkml:brushProperty name="color" value="#E71224"/>
    </inkml:brush>
  </inkml:definitions>
  <inkml:trace contextRef="#ctx0" brushRef="#br0">2011 42 8143 0 0,'-32'-6'1188'0'0,"27"6"-340"0"0,20 6-348 0 0,-1-3-368 0 0,0 0 0 0 0,0 0 1 0 0,0-1-1 0 0,1-1 0 0 0,-1-1 0 0 0,1 0 0 0 0,15-2 0 0 0,100-23 2007 0 0,-97 17-1749 0 0,0 1 0 0 0,0 2 0 0 0,42-2 0 0 0,-38 8-300 0 0,0 2 0 0 0,-1 2 0 0 0,44 10 0 0 0,106 38-70 0 0,-178-50-10 0 0,0 0-1 0 0,0 0 0 0 0,0 1 1 0 0,-1 0-1 0 0,0 0 0 0 0,0 1 1 0 0,0 0-1 0 0,0 0 0 0 0,-1 1 1 0 0,0 0-1 0 0,0 0 0 0 0,0 0 1 0 0,8 13-1 0 0,-4-3 56 0 0,-1 1 0 0 0,-1 0 0 0 0,-1 0 0 0 0,0 1-1 0 0,5 21 1 0 0,10 56 151 0 0,-4 0 0 0 0,7 133 0 0 0,12 88 395 0 0,-17-159-502 0 0,-7-46 45 0 0,-5 1 0 0 0,-4 0 0 0 0,-13 117 0 0 0,-23 42 521 0 0,-16 304 66 0 0,59-183-513 0 0,58 340-65 0 0,2 21 81 0 0,-51-351-98 0 0,-13-229-111 0 0,28 193 17 0 0,-14-185-20 0 0,30 464 40 0 0,-36-41 184 0 0,-15 59-53 0 0,-1-568-140 0 0,21 547 259 0 0,58-40-134 0 0,2-227-112 0 0,-54-179-46 0 0,3 21 4 0 0,-14-132 7 0 0,-4 1 1 0 0,1 97-1 0 0,-26 172 43 0 0,-3-209-20 0 0,-65 250 0 0 0,65-344-49 0 0,-2-2 0 0 0,-2 0-1 0 0,-48 81 1 0 0,38-74-10 0 0,-1 1-5 0 0,-3-2 0 0 0,-2-1 0 0 0,-81 91 0 0 0,28-39 0 0 0,60-69 0 0 0,-1-1 0 0 0,-2-1 0 0 0,-42 35 0 0 0,41-48 13 0 0,0-2-1 0 0,-1 0 1 0 0,-40 15-1 0 0,-3 2 2 0 0,-4 3 206 0 0,-121 42 0 0 0,182-77-197 0 0,1-1 0 0 0,-1 0 0 0 0,0-2 0 0 0,0-1 0 0 0,-27 1 0 0 0,-108-11 79 0 0,97 3-46 0 0,-221 0 367 0 0,237 5-313 0 0,19-1-102 0 0,0-1 0 0 0,1-1-1 0 0,-1-1 1 0 0,0-2-1 0 0,1 0 1 0 0,0-1-1 0 0,0-1 1 0 0,1-1-1 0 0,0-1 1 0 0,-26-17-1 0 0,-30-18-7 0 0,-41-23 0 0 0,80 48 0 0 0,22 11 0 0 0,0 0 0 0 0,-1 1 0 0 0,-34-11 0 0 0,47 18 0 0 0,0 0 0 0 0,0 0 0 0 0,0 0 0 0 0,-1 1 0 0 0,1-1 0 0 0,0 1 0 0 0,0 1 0 0 0,0-1 0 0 0,-1 1 0 0 0,1 0 0 0 0,0 0 0 0 0,0 0 0 0 0,0 1 0 0 0,0 0 0 0 0,1 0 0 0 0,-1 0 0 0 0,0 0 0 0 0,1 1 0 0 0,-6 3 0 0 0,-7 5 6 0 0,-1 0 0 0 0,0-1 0 0 0,-1-1 0 0 0,-25 8 0 0 0,24-10 61 0 0,1 1 1 0 0,0 1 0 0 0,0 1-1 0 0,-18 12 1 0 0,8-2 83 0 0,0-2 0 0 0,-61 28 0 0 0,-68 17-42 0 0,115-47-76 0 0,13-5-20 0 0,1 0 0 0 0,-1-2 1 0 0,-57 9-1 0 0,83-18-38 0 0,0 0-1 0 0,0 0 1 0 0,0 0-1 0 0,0 0 1 0 0,0-1 0 0 0,1 1-1 0 0,-1-1 1 0 0,0 0-1 0 0,0-1 1 0 0,0 1-1 0 0,1-1 1 0 0,-1 1-1 0 0,1-1 1 0 0,-4-2 0 0 0,-1-2-510 0 0,0-1 1 0 0,1 1 0 0 0,0-1-1 0 0,-10-13 1 0 0,1 3-1277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5:30.204"/>
    </inkml:context>
    <inkml:brush xml:id="br0">
      <inkml:brushProperty name="width" value="0.1" units="cm"/>
      <inkml:brushProperty name="height" value="0.1" units="cm"/>
      <inkml:brushProperty name="color" value="#E71224"/>
    </inkml:brush>
  </inkml:definitions>
  <inkml:trace contextRef="#ctx0" brushRef="#br0">134 1 4375 0 0,'-5'1'259'0'0,"0"1"0"0"0,1-1-1 0 0,-1 0 1 0 0,0 0 0 0 0,-6 0-1 0 0,8-1-4 0 0,0 1-1 0 0,0-1 1 0 0,0 1-1 0 0,0-1 1 0 0,0 1-1 0 0,0 0 0 0 0,0 0 1 0 0,0 0-1 0 0,0 0 1 0 0,0 1-1 0 0,-3 2 1 0 0,4-3 1 0 0,1 0-1 0 0,-1-1 1 0 0,1 1 0 0 0,-1 0 0 0 0,0 0 0 0 0,1-1 0 0 0,-1 1-1 0 0,0-1 1 0 0,1 0 0 0 0,-1 1 0 0 0,0-1 0 0 0,1 0 0 0 0,-1 0-1 0 0,-2 0 379 0 0,-24 4 2912 0 0,24 1-3468 0 0,4-4-656 0 0,3-3-860 0 0,-2 1 801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5:33.527"/>
    </inkml:context>
    <inkml:brush xml:id="br0">
      <inkml:brushProperty name="width" value="0.1" units="cm"/>
      <inkml:brushProperty name="height" value="0.1" units="cm"/>
      <inkml:brushProperty name="color" value="#E71224"/>
    </inkml:brush>
  </inkml:definitions>
  <inkml:trace contextRef="#ctx0" brushRef="#br0">2791 0 8639 0 0,'-16'2'1217'0'0,"2"-3"1253"0"0,11 1-2302 0 0,1 0 1 0 0,0 0 0 0 0,0 0-1 0 0,0 0 1 0 0,-1 0 0 0 0,1 1-1 0 0,0-1 1 0 0,0 1 0 0 0,0 0 0 0 0,0-1-1 0 0,0 1 1 0 0,0 0 0 0 0,-4 2-1 0 0,-5 5 98 0 0,0-1-1 0 0,-1 0 0 0 0,0-1 1 0 0,-1-1-1 0 0,1 0 0 0 0,-1 0 1 0 0,0-1-1 0 0,-1-1 0 0 0,1 0 1 0 0,-14 1-1 0 0,-7-3 281 0 0,-38 7-1 0 0,28-2-144 0 0,-11-4 31 0 0,38-2-244 0 0,-1 1 1 0 0,-24 5-1 0 0,-100 18 708 0 0,107-19-888 0 0,-209 28 1416 0 0,215-31-1211 0 0,-32-3 0 0 0,37 0-93 0 0,-1 1-1 0 0,-31 4 0 0 0,-96 8 374 0 0,15-2-91 0 0,108-8-322 0 0,1-1 1 0 0,-1-2 0 0 0,1 0-1 0 0,-34-7 1 0 0,-21-1-3 0 0,-149 5 274 0 0,203 3-250 0 0,-56 7 1 0 0,-2 0 40 0 0,-206-13 205 0 0,212 2-287 0 0,-162-5 289 0 0,232 10-363 0 0,-26-1 100 0 0,35 1-144 0 0,0 0 0 0 0,0 0 0 0 0,0-1 0 0 0,0 1 0 0 0,-1-1 1 0 0,1 0-1 0 0,0 1 0 0 0,0-1 0 0 0,0 0 0 0 0,0 0 0 0 0,0 0 0 0 0,-2-3 0 0 0,3 4-17 0 0,1-1-1 0 0,0 1 0 0 0,-1-1 1 0 0,1 1-1 0 0,0-1 0 0 0,0 1 0 0 0,0-1 1 0 0,0 1-1 0 0,0-1 0 0 0,-1 1 0 0 0,1-1 1 0 0,0 1-1 0 0,0-1 0 0 0,0 0 0 0 0,0 1 1 0 0,1-1-1 0 0,-1 1 0 0 0,0-1 0 0 0,0 1 1 0 0,0-1-1 0 0,0 1 0 0 0,0-1 1 0 0,1 1-1 0 0,-1-1 0 0 0,1 0 0 0 0,8-14-5663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5:34.992"/>
    </inkml:context>
    <inkml:brush xml:id="br0">
      <inkml:brushProperty name="width" value="0.1" units="cm"/>
      <inkml:brushProperty name="height" value="0.1" units="cm"/>
      <inkml:brushProperty name="color" value="#E71224"/>
    </inkml:brush>
  </inkml:definitions>
  <inkml:trace contextRef="#ctx0" brushRef="#br0">2324 1 919 0 0,'0'0'15488'0'0,"-4"0"-15320"0"0,-54 4 984 0 0,44-3-909 0 0,-371 56 4133 0 0,334-48-4260 0 0,45-8-101 0 0,-28 3 80 0 0,-32 2 329 0 0,-101-3-1 0 0,-7-5-159 0 0,137 1-211 0 0,12 1-21 0 0,-1-1 0 0 0,-27-5-1 0 0,31 3-31 0 0,1 1 0 0 0,0 0 0 0 0,6-1 36 0 0,0 2 0 0 0,0 0 0 0 0,1 0 0 0 0,-18 2 0 0 0,18 1-19 0 0,-82 2 175 0 0,1-3-117 0 0,27-1-36 0 0,1-2 0 0 0,-112-20 0 0 0,133 13 177 0 0,0 2-1 0 0,-1 1 0 0 0,0 3 0 0 0,0 2 0 0 0,-68 7 0 0 0,66 4-415 0 0,-22 3-793 0 0,65-12 794 0 0,0-1 1 0 0,0 0-1 0 0,0 0 0 0 0,-1 0 0 0 0,1-1 0 0 0,0 0 0 0 0,0 0 1 0 0,0-1-1 0 0,-6-2 0 0 0,-3-5-5386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07.116"/>
    </inkml:context>
    <inkml:brush xml:id="br0">
      <inkml:brushProperty name="width" value="0.1" units="cm"/>
      <inkml:brushProperty name="height" value="0.1" units="cm"/>
      <inkml:brushProperty name="color" value="#E71224"/>
    </inkml:brush>
  </inkml:definitions>
  <inkml:trace contextRef="#ctx0" brushRef="#br0">2538 184 8431 0 0,'28'-93'2888'0'0,"-27"89"-2682"0"0,0 1 0 0 0,0-1-1 0 0,0 1 1 0 0,-1-1 0 0 0,1 0 0 0 0,-1 1-1 0 0,0-1 1 0 0,0 0 0 0 0,0 1-1 0 0,-1-1 1 0 0,1 0 0 0 0,-1 1 0 0 0,0-1-1 0 0,-2-6 1 0 0,2 8-47 0 0,0 0 0 0 0,0 0 0 0 0,0 0 1 0 0,-1 1-1 0 0,1-1 0 0 0,-1 0 0 0 0,1 0 0 0 0,-1 1 0 0 0,0 0 1 0 0,1-1-1 0 0,-1 1 0 0 0,0 0 0 0 0,0-1 0 0 0,0 1 0 0 0,0 0 1 0 0,0 1-1 0 0,0-1 0 0 0,0 0 0 0 0,-1 0 0 0 0,1 1 0 0 0,0 0 1 0 0,0-1-1 0 0,0 1 0 0 0,-1 0 0 0 0,-3 0 0 0 0,-10 1 247 0 0,0 2 0 0 0,0-1 1 0 0,0 2-1 0 0,0 0 0 0 0,0 1 0 0 0,1 1 0 0 0,-16 7 0 0 0,6-2-145 0 0,-36 10 0 0 0,13-12 264 0 0,-59 4 0 0 0,81-10-378 0 0,-37 3 180 0 0,-112 15 314 0 0,117-15-450 0 0,-104-3 1 0 0,96-4-71 0 0,-300 12 939 0 0,203-4-664 0 0,-228-14 522 0 0,149-2-489 0 0,12-5-719 0 0,100 4-2930 0 0,72 6-5593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5:01.733"/>
    </inkml:context>
    <inkml:brush xml:id="br0">
      <inkml:brushProperty name="width" value="0.1" units="cm"/>
      <inkml:brushProperty name="height" value="0.1" units="cm"/>
      <inkml:brushProperty name="color" value="#E71224"/>
    </inkml:brush>
  </inkml:definitions>
  <inkml:trace contextRef="#ctx0" brushRef="#br0">1568 140 919 0 0,'1'-3'6484'0'0,"0"-1"-6154"0"0,0 1-1 0 0,-1-1 0 0 0,0 0 0 0 0,1 1 0 0 0,-1-1 0 0 0,0 0 0 0 0,-1 1 0 0 0,1-1 1 0 0,-1 0-1 0 0,1 1 0 0 0,-1-1 0 0 0,0 0 0 0 0,-2-4 0 0 0,1 5 167 0 0,1-1 0 0 0,-1 0 1 0 0,0 1-1 0 0,0 0 0 0 0,0-1 0 0 0,-1 1 0 0 0,1 0 0 0 0,-1 0 0 0 0,1 1 0 0 0,-1-1 0 0 0,-4-3 0 0 0,1 2-141 0 0,1 1 0 0 0,-1 0 0 0 0,0 0 0 0 0,1 0 0 0 0,-1 1 0 0 0,-9-2 0 0 0,-7-1-60 0 0,0 1-1 0 0,0 2 0 0 0,-25-1 1 0 0,14 2 716 0 0,-51-1 78 0 0,-1 3 0 0 0,-85 14 0 0 0,56-4-547 0 0,-76 11 361 0 0,-79 4 50 0 0,218-24-886 0 0,-107 1 336 0 0,135-4-721 0 0,1-1 0 0 0,-1-1-1 0 0,1 0 1 0 0,-41-14 0 0 0,57 15-32 0 0,0 0 0 0 0,1-1 0 0 0,-1 0 0 0 0,1 0 0 0 0,-1 0 0 0 0,-6-6 0 0 0,-7-11-1719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08.438"/>
    </inkml:context>
    <inkml:brush xml:id="br0">
      <inkml:brushProperty name="width" value="0.1" units="cm"/>
      <inkml:brushProperty name="height" value="0.1" units="cm"/>
      <inkml:brushProperty name="color" value="#E71224"/>
    </inkml:brush>
  </inkml:definitions>
  <inkml:trace contextRef="#ctx0" brushRef="#br0">2383 63 11599 0 0,'-7'-3'642'0'0,"5"3"-597"0"0,1 0 1 0 0,0 0-1 0 0,0-1 0 0 0,0 1 1 0 0,0 0-1 0 0,0-1 0 0 0,0 1 1 0 0,0-1-1 0 0,0 0 0 0 0,0 1 0 0 0,0-1 1 0 0,0 0-1 0 0,-2-1 0 0 0,-7-30 119 0 0,8 30-143 0 0,0 0 0 0 0,0 1-1 0 0,-1-1 1 0 0,1 0 0 0 0,0 1-1 0 0,-1-1 1 0 0,1 1-1 0 0,-1 0 1 0 0,0 0 0 0 0,1 0-1 0 0,-1 0 1 0 0,0 1 0 0 0,0-1-1 0 0,1 1 1 0 0,-5-1 0 0 0,-48 0 1429 0 0,37 1-687 0 0,-195 16 2823 0 0,123-6-3220 0 0,-334 12 1226 0 0,317-15-1198 0 0,-63-1-356 0 0,-308 5 2118 0 0,273 7-1045 0 0,104-6-703 0 0,-191-5 1 0 0,267-9-1533 0 0,1-1-1 0 0,-43-12 1 0 0,32 5-6979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09.243"/>
    </inkml:context>
    <inkml:brush xml:id="br0">
      <inkml:brushProperty name="width" value="0.1" units="cm"/>
      <inkml:brushProperty name="height" value="0.1" units="cm"/>
      <inkml:brushProperty name="color" value="#E71224"/>
    </inkml:brush>
  </inkml:definitions>
  <inkml:trace contextRef="#ctx0" brushRef="#br0">1787 32 12895 0 0,'-14'-4'746'0'0,"-1"2"0"0"0,1 0-1 0 0,-1 0 1 0 0,0 1 0 0 0,0 1-1 0 0,1 1 1 0 0,-25 3 0 0 0,13-1-498 0 0,-31-2 1 0 0,-62-6-677 0 0,-306-5 4577 0 0,-107 4-1203 0 0,412 1-2796 0 0,-58 4-491 0 0,108 1-1996 0 0,0-1-3925 0 0,21 0-1166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09.991"/>
    </inkml:context>
    <inkml:brush xml:id="br0">
      <inkml:brushProperty name="width" value="0.1" units="cm"/>
      <inkml:brushProperty name="height" value="0.1" units="cm"/>
      <inkml:brushProperty name="color" value="#E71224"/>
    </inkml:brush>
  </inkml:definitions>
  <inkml:trace contextRef="#ctx0" brushRef="#br0">2773 91 11863 0 0,'-42'-10'1085'0'0,"-1"2"0"0"0,-76-5 0 0 0,-45 5-624 0 0,-100-11 862 0 0,158 3-293 0 0,1 6 1 0 0,-1 3-1 0 0,-164 13 0 0 0,-174 10 162 0 0,337-15-679 0 0,-157-2 769 0 0,-50 1-541 0 0,-5 29-3262 0 0,275-24 924 0 0,-18 1-5965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11.284"/>
    </inkml:context>
    <inkml:brush xml:id="br0">
      <inkml:brushProperty name="width" value="0.1" units="cm"/>
      <inkml:brushProperty name="height" value="0.1" units="cm"/>
      <inkml:brushProperty name="color" value="#E71224"/>
    </inkml:brush>
  </inkml:definitions>
  <inkml:trace contextRef="#ctx0" brushRef="#br0">4896 129 13791 0 0,'-15'-6'263'0'0,"-1"1"0"0"0,0 0 0 0 0,0 1 0 0 0,0 1 0 0 0,-25-2 0 0 0,-9-2-209 0 0,-239-36-540 0 0,207 40 1468 0 0,1 3 1 0 0,-90 13 0 0 0,20-2-287 0 0,-473 11-166 0 0,4-40 260 0 0,381 3-378 0 0,89 7-105 0 0,-354-6 712 0 0,258 21-575 0 0,-251 11 800 0 0,160-17-686 0 0,-2-20-750 0 0,298 16 87 0 0,-222-25-4048 0 0,172 14-3011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13.503"/>
    </inkml:context>
    <inkml:brush xml:id="br0">
      <inkml:brushProperty name="width" value="0.1" units="cm"/>
      <inkml:brushProperty name="height" value="0.1" units="cm"/>
      <inkml:brushProperty name="color" value="#E71224"/>
    </inkml:brush>
  </inkml:definitions>
  <inkml:trace contextRef="#ctx0" brushRef="#br0">3652 23 11487 0 0,'-17'-5'966'0'0,"-9"-1"-660"0"0,-54-3-195 0 0,31 7 1014 0 0,-92 8 1 0 0,-68 22 2342 0 0,-19 1-2323 0 0,-164 2 176 0 0,168-9-545 0 0,-12 0-117 0 0,-482 9 1373 0 0,369-18-1347 0 0,-112 15-384 0 0,372-21-330 0 0,-121 16-1184 0 0,70-1-5856 0 0,58-7-345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15.167"/>
    </inkml:context>
    <inkml:brush xml:id="br0">
      <inkml:brushProperty name="width" value="0.1" units="cm"/>
      <inkml:brushProperty name="height" value="0.1" units="cm"/>
      <inkml:brushProperty name="color" value="#E71224"/>
    </inkml:brush>
  </inkml:definitions>
  <inkml:trace contextRef="#ctx0" brushRef="#br0">3680 82 919 0 0,'-52'-16'9601'0'0,"-25"-5"-6809"0"0,4 1-1127 0 0,42 13-823 0 0,0 1 0 0 0,0 1 0 0 0,-1 1 0 0 0,-45 1 0 0 0,-128 16 110 0 0,63-2-282 0 0,-90 9 121 0 0,7 0-120 0 0,-363 1 169 0 0,224-18-147 0 0,16-1-245 0 0,-157-12 43 0 0,480 8-639 0 0,-308-25 127 0 0,222 13-2876 0 0,2-4-3650 0 0,21 1 1088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21.395"/>
    </inkml:context>
    <inkml:brush xml:id="br0">
      <inkml:brushProperty name="width" value="0.1" units="cm"/>
      <inkml:brushProperty name="height" value="0.1" units="cm"/>
      <inkml:brushProperty name="color" value="#66CC00"/>
    </inkml:brush>
  </inkml:definitions>
  <inkml:trace contextRef="#ctx0" brushRef="#br0">270 195 8551 0 0,'-10'-4'178'0'0,"0"0"-1"0"0,-1 1 1 0 0,0 0-1 0 0,0 1 1 0 0,0 0-1 0 0,0 1 1 0 0,-16 0-1 0 0,26 1-36 0 0,0 0-1 0 0,-1-1 1 0 0,1 1-1 0 0,0 0 1 0 0,0 0-1 0 0,-1-1 0 0 0,1 1 1 0 0,0-1-1 0 0,0 1 1 0 0,0-1-1 0 0,-1 1 1 0 0,1-1-1 0 0,0 0 1 0 0,-1-5 2519 0 0,2 6-2619 0 0,14 3 781 0 0,-7 0-738 0 0,27-1-7 0 0,4 0-8 0 0,-30-2 15 0 0,1-1 4 0 0,42-3 106 0 0,32-7 650 0 0,-25 4-218 0 0,144-23 48 0 0,55-8-440 0 0,-161 24-162 0 0,-45 8 14 0 0,-6-1-5 0 0,20-1-4 0 0,-25 7 75 0 0,-31 2-123 0 0,-6-1-17 0 0,1 1 0 0 0,-1-1 0 0 0,0 0-1 0 0,0-1 1 0 0,0 1 0 0 0,0 0 0 0 0,0-1-1 0 0,0 0 1 0 0,4-1 0 0 0,-25 3 543 0 0,-34-4 0 0 0,21 2-324 0 0,-116 5 232 0 0,13 0-222 0 0,-140-32 36 0 0,178 15-138 0 0,22 7 43 0 0,-122 6-1 0 0,77 2-104 0 0,88-1-77 0 0,-48 7 0 0 0,103-2 0 0 0,-1-2 0 0 0,29 2 0 0 0,6-5 91 0 0,-15 0-17 0 0,9 1 13 0 0,47 0 42 0 0,-43 2-118 0 0,15 1-11 0 0,307 10 72 0 0,-326-15-72 0 0,23 4 12 0 0,3 1 52 0 0,-1 1 29 0 0,11 4 81 0 0,-19-3-56 0 0,-4 2-27 0 0,-5 0 16 0 0,-2-2 26 0 0,-7-4 4 0 0,-3-1 230 0 0,23-6-71 0 0,-69 4-216 0 0,3-1-32 0 0,-1 1-603 0 0,13-2 1339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24.376"/>
    </inkml:context>
    <inkml:brush xml:id="br0">
      <inkml:brushProperty name="width" value="0.1" units="cm"/>
      <inkml:brushProperty name="height" value="0.1" units="cm"/>
      <inkml:brushProperty name="color" value="#66CC00"/>
    </inkml:brush>
  </inkml:definitions>
  <inkml:trace contextRef="#ctx0" brushRef="#br0">847 150 7199 0 0,'-1'-2'111'0'0,"0"0"-1"0"0,0 0 1 0 0,0-1-1 0 0,-1 1 0 0 0,1 0 1 0 0,-1 0-1 0 0,0 0 1 0 0,1 0-1 0 0,-1 1 0 0 0,0-1 1 0 0,0 1-1 0 0,0-1 1 0 0,0 1-1 0 0,-1-1 0 0 0,1 1 1 0 0,0 0-1 0 0,-1 0 1 0 0,1 0-1 0 0,0 0 0 0 0,-1 1 1 0 0,1-1-1 0 0,-4 0 1 0 0,-9-1 189 0 0,1 0 0 0 0,-28 1 0 0 0,16 1-58 0 0,-43-1 1622 0 0,-108 13 0 0 0,55-1-662 0 0,83-9-961 0 0,-48 3 686 0 0,-103 19 0 0 0,172-19-817 0 0,22-3 75 0 0,34-3 179 0 0,-24 1-298 0 0,77-4 284 0 0,104-19 0 0 0,7 0 81 0 0,-96 12-371 0 0,63-2 741 0 0,-199 3 256 0 0,-28-3-850 0 0,-10 6-187 0 0,0 4 0 0 0,-104 6 0 0 0,96 0-16 0 0,21-2 40 0 0,25-1-55 0 0,-1 0 0 0 0,1 3 0 0 0,-54 10 0 0 0,135-3-197 0 0,34-8 208 0 0,157-16 0 0 0,-175 6 0 0 0,184-10 0 0 0,-183 16 166 0 0,29 0 138 0 0,-18 1-174 0 0,-105-5 2 0 0,-26 2-90 0 0,-231-9 456 0 0,-18 19-498 0 0,235-6 0 0 0,36-1 0 0 0,0 1 0 0 0,-53 8 0 0 0,83-8-1 0 0,1 0 0 0 0,-1 0 0 0 0,0 1-1 0 0,0-1 1 0 0,0 0 0 0 0,1 0 0 0 0,-1 0 0 0 0,0 0 0 0 0,0 0-1 0 0,0 1 1 0 0,0-1 0 0 0,1 0 0 0 0,-1 0 0 0 0,0 0-1 0 0,0 1 1 0 0,0-1 0 0 0,0 0 0 0 0,0 0 0 0 0,0 0 0 0 0,0 1-1 0 0,0-1 1 0 0,1 0 0 0 0,-1 0 0 0 0,0 1 0 0 0,0-1-1 0 0,0 0 1 0 0,0 0 0 0 0,0 0 0 0 0,0 1 0 0 0,0-1 0 0 0,0 0-1 0 0,-1 0 1 0 0,1 1 0 0 0,0-1 0 0 0,0 0 0 0 0,0 0 0 0 0,0 0-1 0 0,0 1 1 0 0,0-1 0 0 0,0 0 0 0 0,0 0 0 0 0,-1 0-1 0 0,1 1 1 0 0,0-1 0 0 0,0 0 0 0 0,0 0 0 0 0,0 0 0 0 0,-1 0-1 0 0,1 1 1 0 0,0-1 0 0 0,0 0 0 0 0,0 0 0 0 0,-1 0-1 0 0,1 0 1 0 0,0 0 0 0 0,0 0 0 0 0,0 0 0 0 0,-1 0 0 0 0,1 0-1 0 0,0 0 1 0 0,18 8-71 0 0,38 2 115 0 0,0-4 1 0 0,0-1-1 0 0,88-5 0 0 0,-85-3 74 0 0,0-1-1 0 0,67-15 1 0 0,-104 14 80 0 0,1-1 0 0 0,-1-1 1 0 0,34-15-1 0 0,-55 22-198 0 0,-1 0 1 0 0,0 0-1 0 0,0 0 0 0 0,0 0 1 0 0,0 0-1 0 0,1 0 0 0 0,-1 0 1 0 0,0 0-1 0 0,0 0 0 0 0,0-1 0 0 0,0 1 1 0 0,1 0-1 0 0,-1 0 0 0 0,0 0 1 0 0,0 0-1 0 0,0 0 0 0 0,0 0 1 0 0,0 0-1 0 0,1-1 0 0 0,-1 1 0 0 0,0 0 1 0 0,0 0-1 0 0,0 0 0 0 0,0 0 1 0 0,0-1-1 0 0,0 1 0 0 0,0 0 1 0 0,0 0-1 0 0,0 0 0 0 0,0 0 1 0 0,0-1-1 0 0,0 1 0 0 0,0 0 0 0 0,0 0 1 0 0,0 0-1 0 0,0-1 0 0 0,0 1 1 0 0,0 0-1 0 0,0 0 0 0 0,0 0 1 0 0,0-1-1 0 0,0 1 0 0 0,0 0 0 0 0,-9-5 373 0 0,-4 1-1903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26.601"/>
    </inkml:context>
    <inkml:brush xml:id="br0">
      <inkml:brushProperty name="width" value="0.1" units="cm"/>
      <inkml:brushProperty name="height" value="0.1" units="cm"/>
      <inkml:brushProperty name="color" value="#66CC00"/>
    </inkml:brush>
  </inkml:definitions>
  <inkml:trace contextRef="#ctx0" brushRef="#br0">5 192 8751 0 0,'-1'0'34'0'0,"1"0"-1"0"0,0 0 0 0 0,-1-1 0 0 0,1 1 0 0 0,0 0 1 0 0,-1-1-1 0 0,1 1 0 0 0,0 0 0 0 0,0-1 1 0 0,-1 1-1 0 0,1 0 0 0 0,0-1 0 0 0,0 1 0 0 0,0-1 1 0 0,0 1-1 0 0,-1 0 0 0 0,1-1 0 0 0,0 1 1 0 0,0-1-1 0 0,0 1 0 0 0,0-1 0 0 0,0 1 0 0 0,0 0 1 0 0,0-1-1 0 0,0 1 0 0 0,0-1 0 0 0,0 1 0 0 0,1-1 1 0 0,-1 1-1 0 0,0 0 0 0 0,0-2 0 0 0,14 2 1851 0 0,-4 1-621 0 0,61-1-1170 0 0,-1-3 1 0 0,0-3 0 0 0,130-29-1 0 0,20-12 1083 0 0,-214 46-1071 0 0,19-2 146 0 0,1 2 41 0 0,142-6 92 0 0,-151 7-386 0 0,-27-1 312 0 0,-29 1 409 0 0,-39 4-48 0 0,-171 15 295 0 0,165-8-474 0 0,24-4 353 0 0,-94 23 0 0 0,141-25-813 0 0,-1 0 1 0 0,-15 9 0 0 0,27-13-33 0 0,2-1-1 0 0,0 0 1 0 0,0 0-1 0 0,-1 0 0 0 0,1 0 0 0 0,0 0 1 0 0,0 1-1 0 0,0-1 0 0 0,0 0 1 0 0,-1 0-1 0 0,1 0 0 0 0,0 0 0 0 0,0 0 1 0 0,0 0-1 0 0,0 0 0 0 0,-1 0 0 0 0,1 0 1 0 0,0 1-1 0 0,0-1 0 0 0,0 0 0 0 0,0 0 1 0 0,0 0-1 0 0,0 0 0 0 0,-1 1 0 0 0,1-1 1 0 0,0 0-1 0 0,0 0 0 0 0,0 0 0 0 0,0 0 1 0 0,0 1-1 0 0,0-1 0 0 0,0 0 1 0 0,0 0-1 0 0,0 0 0 0 0,0 1 0 0 0,0-1 1 0 0,0 0-1 0 0,0 0 0 0 0,0 0 0 0 0,0 0 1 0 0,0 1-1 0 0,0-1 0 0 0,0 0 0 0 0,0 0 1 0 0,0 0-1 0 0,0 1 0 0 0,10 4-75 0 0,14 0-51 0 0,-14-3 125 0 0,0-1 0 0 0,1 0 0 0 0,-1 0 0 0 0,16-2 0 0 0,-8 0 1 0 0,67-7 193 0 0,151-33 0 0 0,-94 13-108 0 0,107-7-52 0 0,54-10 242 0 0,-170 26-127 0 0,-27 5 28 0 0,-128 16 589 0 0,-37-4 0 0 0,-17 0-580 0 0,-539 6 349 0 0,424-4 318 0 0,44 12-74 0 0,64-2-1037 0 0,66-12-1373 0 0,11-3 661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27.808"/>
    </inkml:context>
    <inkml:brush xml:id="br0">
      <inkml:brushProperty name="width" value="0.1" units="cm"/>
      <inkml:brushProperty name="height" value="0.1" units="cm"/>
      <inkml:brushProperty name="color" value="#66CC00"/>
    </inkml:brush>
  </inkml:definitions>
  <inkml:trace contextRef="#ctx0" brushRef="#br0">1956 110 14655 0 0,'-4'-3'48'0'0,"0"1"0"0"0,0-1 0 0 0,0 1 0 0 0,-1-1 0 0 0,1 1 0 0 0,0 1 0 0 0,-1-1 0 0 0,0 1-1 0 0,1-1 1 0 0,-1 1 0 0 0,0 0 0 0 0,-9 0 0 0 0,-5 1 142 0 0,-1 1 0 0 0,-19 2 0 0 0,-5 1-63 0 0,-264 1 1445 0 0,82-2-410 0 0,-49 21-442 0 0,175-11-743 0 0,-134-1 0 0 0,-165-39 485 0 0,371 23-439 0 0,-1 2 0 0 0,1 1 0 0 0,-1 1 0 0 0,0 2 0 0 0,-45 8 0 0 0,74-10-29 0 0,0 0-1 0 0,0 0 0 0 0,-1-1 0 0 0,1 1 1 0 0,0 0-1 0 0,-1 0 0 0 0,1 0 1 0 0,0 0-1 0 0,0 0 0 0 0,-1 1 1 0 0,1-1-1 0 0,0 0 0 0 0,0 0 1 0 0,-1 0-1 0 0,1 0 0 0 0,0 0 0 0 0,0 0 1 0 0,-1 0-1 0 0,1 0 0 0 0,0 1 1 0 0,0-1-1 0 0,-1 0 0 0 0,1 0 1 0 0,0 0-1 0 0,0 1 0 0 0,0-1 1 0 0,-1 0-1 0 0,1 0 0 0 0,0 0 1 0 0,0 1-1 0 0,0-1 0 0 0,0 0 0 0 0,0 0 1 0 0,0 1-1 0 0,0-1 0 0 0,-1 0 1 0 0,1 0-1 0 0,0 1 0 0 0,0-1 1 0 0,0 0-1 0 0,0 1 0 0 0,0-1 1 0 0,0 1-1 0 0,2 0-25 0 0,0 0 0 0 0,0 1 0 0 0,0-1 0 0 0,0 0 0 0 0,0 0 0 0 0,0 0 0 0 0,0 0 0 0 0,1-1 0 0 0,2 2 0 0 0,38 11 1 0 0,-21-7-22 0 0,33 6 39 0 0,5-5 14 0 0,11-3 0 0 0,21 0 74 0 0,125-4 16 0 0,-98-7-48 0 0,-1-4-1 0 0,127-30 0 0 0,1-4 343 0 0,-218 43-62 0 0,-26 2-114 0 0,-3 0 4 0 0,-16 2 121 0 0,-299 40 335 0 0,22-2-139 0 0,-247 7-121 0 0,502-44-408 0 0,24-4 0 0 0,24-3 0 0 0,130-31-632 0 0,212-22 571 0 0,-96 20 261 0 0,118-17-113 0 0,-220 34-1437 0 0,-122 15-3731 0 0,-3-2-1706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5:02.621"/>
    </inkml:context>
    <inkml:brush xml:id="br0">
      <inkml:brushProperty name="width" value="0.1" units="cm"/>
      <inkml:brushProperty name="height" value="0.1" units="cm"/>
      <inkml:brushProperty name="color" value="#E71224"/>
    </inkml:brush>
  </inkml:definitions>
  <inkml:trace contextRef="#ctx0" brushRef="#br0">2641 63 9215 0 0,'-6'-2'826'0'0,"-21"0"6626"0"0,33-1-7270 0 0,19-12-196 0 0,-10-1 48 0 0,-15 16 14 0 0,0-1 0 0 0,1 1 0 0 0,-1-1 0 0 0,1 1 0 0 0,-1-1 0 0 0,0 1 0 0 0,1-1 0 0 0,-1 0 0 0 0,0 1 0 0 0,0-1 0 0 0,0 1 0 0 0,1-1 0 0 0,-1 0 0 0 0,0 1 0 0 0,0-1 0 0 0,0 0 0 0 0,0 1 0 0 0,0-1 0 0 0,0 0 0 0 0,0 1 0 0 0,0-1 0 0 0,0 0 0 0 0,-1 1 0 0 0,1-1 0 0 0,0 1 0 0 0,0-1 0 0 0,-1 0 0 0 0,1 1 0 0 0,0-1 0 0 0,0 1 0 0 0,-1-2 1 0 0,-1 2 85 0 0,1-1 1 0 0,0 0 0 0 0,0 1 0 0 0,-1-1-1 0 0,1 1 1 0 0,0 0 0 0 0,0-1 0 0 0,-1 1 0 0 0,1 0-1 0 0,-1 0 1 0 0,1 0 0 0 0,0 0 0 0 0,-3 0 0 0 0,-35 6 1765 0 0,-131 32-784 0 0,42-11-61 0 0,78-15-521 0 0,0-1 0 0 0,-1-3 1 0 0,-89 3-1 0 0,48-11-371 0 0,-204 2 674 0 0,-216 3-26 0 0,95-2-195 0 0,284-2-914 0 0,-172-22 1 0 0,119-9-8788 0 0,122 17 442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29.213"/>
    </inkml:context>
    <inkml:brush xml:id="br0">
      <inkml:brushProperty name="width" value="0.1" units="cm"/>
      <inkml:brushProperty name="height" value="0.1" units="cm"/>
      <inkml:brushProperty name="color" value="#66CC00"/>
    </inkml:brush>
  </inkml:definitions>
  <inkml:trace contextRef="#ctx0" brushRef="#br0">2082 131 5063 0 0,'-7'-1'440'0'0,"0"0"-1"0"0,0 0 0 0 0,0 1 0 0 0,0-1 0 0 0,0 2 0 0 0,0-1 0 0 0,-1 1 1 0 0,2 0-1 0 0,-1 1 0 0 0,-9 2 0 0 0,-36 5 1738 0 0,-265-16 1577 0 0,294 5-3648 0 0,-309 0 2212 0 0,23 1-2192 0 0,-364-38 1410 0 0,631 37-1504 0 0,-1 1 0 0 0,1 2 0 0 0,0 1 0 0 0,-69 15 0 0 0,101-12-65 0 0,13 0-70 0 0,1-4 23 0 0,-1 0-1 0 0,1 0 0 0 0,-1 0 0 0 0,1 0 0 0 0,-1 0 1 0 0,7 0-1 0 0,33 1 1 0 0,13-1-5 0 0,134-13-55 0 0,200-37 0 0 0,-252 28 25 0 0,261-16 54 0 0,-281 29 55 0 0,-77 6 6 0 0,17 1 0 0 0,61 3 792 0 0,-121 1-677 0 0,0-1-93 0 0,0 0 1 0 0,0 0 0 0 0,0 0-1 0 0,0 0 1 0 0,-1 0-1 0 0,1-1 1 0 0,0 1 0 0 0,-1-1-1 0 0,1 0 1 0 0,-1 0-1 0 0,0 1 1 0 0,1-2-1 0 0,-1 1 1 0 0,0 0 0 0 0,-4 0-1 0 0,-54 6 179 0 0,28-4-163 0 0,-41 5 21 0 0,-116-3 1 0 0,-74-20 48 0 0,148 7-46 0 0,43 4 143 0 0,0 3 0 0 0,-126 16 0 0 0,186-13-186 0 0,2 1 0 0 0,-1-1 0 0 0,0 2 0 0 0,0 0 0 0 0,1 0 0 0 0,-12 7 0 0 0,23-11-20 0 0,-1 0 0 0 0,1 0 0 0 0,-1 0 1 0 0,1 0-1 0 0,0 1 0 0 0,-1-1 0 0 0,1 0 0 0 0,-1 0 0 0 0,1 1 0 0 0,0-1 0 0 0,-1 0 0 0 0,1 1 0 0 0,0-1 1 0 0,-1 0-1 0 0,1 1 0 0 0,0-1 0 0 0,-1 0 0 0 0,1 1 0 0 0,0-1 0 0 0,0 1 0 0 0,0-1 0 0 0,-1 0 0 0 0,1 1 1 0 0,0-1-1 0 0,0 1 0 0 0,0-1 0 0 0,0 1 0 0 0,0-1 0 0 0,0 1 0 0 0,0-1 0 0 0,0 1 0 0 0,0-1 0 0 0,0 1 1 0 0,0-1-1 0 0,0 0 0 0 0,0 1 0 0 0,0-1 0 0 0,0 1 0 0 0,1 0 0 0 0,2 1-2 0 0,0 0 0 0 0,0 0 0 0 0,0 0 0 0 0,0 0 0 0 0,0 0 0 0 0,1-1 0 0 0,-1 0 0 0 0,1 1 0 0 0,-1-1 0 0 0,1 0 0 0 0,6 0 0 0 0,55 10 3 0 0,9-5 12 0 0,19-4 543 0 0,-62-1-323 0 0,231 7 580 0 0,-136-5-985 0 0,1-6 0 0 0,0-5 1 0 0,211-41-1 0 0,-274 38-3010 0 0,74-3 0 0 0,-100 12-3595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30.974"/>
    </inkml:context>
    <inkml:brush xml:id="br0">
      <inkml:brushProperty name="width" value="0.1" units="cm"/>
      <inkml:brushProperty name="height" value="0.1" units="cm"/>
      <inkml:brushProperty name="color" value="#66CC00"/>
    </inkml:brush>
  </inkml:definitions>
  <inkml:trace contextRef="#ctx0" brushRef="#br0">1483 98 4143 0 0,'-1'-1'236'0'0,"-1"0"-1"0"0,0 0 1 0 0,1 0 0 0 0,-1 1-1 0 0,0-1 1 0 0,0 1-1 0 0,0-1 1 0 0,0 1-1 0 0,0 0 1 0 0,0-1-1 0 0,1 1 1 0 0,-1 0-1 0 0,0 1 1 0 0,0-1-1 0 0,0 0 1 0 0,0 0-1 0 0,0 1 1 0 0,0-1-1 0 0,0 1 1 0 0,1-1-1 0 0,-1 1 1 0 0,0 0-1 0 0,0 0 1 0 0,1 0 0 0 0,-1 0-1 0 0,0 0 1 0 0,1 0-1 0 0,-1 0 1 0 0,-1 3-1 0 0,-18 10-3145 0 0,16-13 3345 0 0,1 0 0 0 0,-1 0-1 0 0,0 0 1 0 0,1-1 0 0 0,-1 0-1 0 0,0 0 1 0 0,-8-1 0 0 0,-9 1 681 0 0,-6 2-942 0 0,-7 0 199 0 0,1 2 0 0 0,-1 1 0 0 0,-36 10 0 0 0,45-9-143 0 0,-1-2-1 0 0,1 0 1 0 0,-47 0-1 0 0,66-4-201 0 0,-24 0 398 0 0,0-1 1 0 0,0-2-1 0 0,0-1 1 0 0,-37-9 0 0 0,-116-46 278 0 0,149 47-570 0 0,-1 2 0 0 0,0 1 0 0 0,0 2 0 0 0,-1 2 0 0 0,0 1-1 0 0,-46 1 1 0 0,47 3-64 0 0,-189 6 154 0 0,185 3 279 0 0,86 5-576 0 0,-9-11 117 0 0,1-1-1 0 0,61-7 1 0 0,-26 2 3 0 0,40-6 0 0 0,20 0-22 0 0,150 8-11 0 0,102-31 634 0 0,-365 29-642 0 0,47-2 69 0 0,9 0 692 0 0,-77 5-825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37.463"/>
    </inkml:context>
    <inkml:brush xml:id="br0">
      <inkml:brushProperty name="width" value="0.1" units="cm"/>
      <inkml:brushProperty name="height" value="0.1" units="cm"/>
      <inkml:brushProperty name="color" value="#66CC00"/>
    </inkml:brush>
  </inkml:definitions>
  <inkml:trace contextRef="#ctx0" brushRef="#br0">1178 143 11975 0 0,'-56'-6'1054'0'0,"-29"-2"238"0"0,24 5 2393 0 0,-247 10-2932 0 0,153-1-1346 0 0,102-8 436 0 0,0-2 0 0 0,0-2 0 0 0,1-3 0 0 0,-53-15 0 0 0,-51-9 1543 0 0,139 28-994 0 0,23 3-219 0 0,32 0-155 0 0,-29 2-19 0 0,240 1-169 0 0,-197 2 122 0 0,245-2 139 0 0,-25-17 634 0 0,-3-25 919 0 0,-404 47-107 0 0,6 0-1545 0 0,-265 26-121 0 0,36 3 278 0 0,252-28-117 0 0,83-6-21 0 0,15-1-11 0 0,0 0 0 0 0,1 0 0 0 0,-1 1 0 0 0,1 0 0 0 0,-1 1 0 0 0,1 0 0 0 0,-8 2 0 0 0,15-4 0 0 0,-1 0 0 0 0,1 0 0 0 0,0 0 0 0 0,0 0-1 0 0,0 0 1 0 0,0 0 0 0 0,0 0 0 0 0,0 0 0 0 0,0 0 0 0 0,0 0 0 0 0,0 0-1 0 0,0 0 1 0 0,0 0 0 0 0,0 0 0 0 0,-1 0 0 0 0,1 1 0 0 0,0-1 0 0 0,0 0-1 0 0,0 0 1 0 0,0 0 0 0 0,0 0 0 0 0,0 0 0 0 0,0 0 0 0 0,0 0 0 0 0,0 0-1 0 0,0 0 1 0 0,0 0 0 0 0,0 0 0 0 0,0 0 0 0 0,0 0 0 0 0,0 0 0 0 0,0 0-1 0 0,0 1 1 0 0,0-1 0 0 0,0 0 0 0 0,0 0 0 0 0,0 0 0 0 0,0 0 0 0 0,0 0-1 0 0,0 0 1 0 0,0 0 0 0 0,0 0 0 0 0,0 0 0 0 0,0 0 0 0 0,0 0 0 0 0,0 0-1 0 0,0 1 1 0 0,0-1 0 0 0,0 0 0 0 0,0 0 0 0 0,0 0 0 0 0,0 0 0 0 0,0 0-1 0 0,0 0 1 0 0,0 0 0 0 0,0 0 0 0 0,0 0 0 0 0,0 0 0 0 0,0 0 0 0 0,0 0-1 0 0,0 0 1 0 0,1 0 0 0 0,-1 0 0 0 0,0 0 0 0 0,0 0 0 0 0,0 0 0 0 0,0 0-1 0 0,0 1 1 0 0,0-1 0 0 0,9 2-22 0 0,12 0-10 0 0,394 5 598 0 0,1-21 52 0 0,-397 14-615 0 0,11-2 7 0 0,409-22-30 0 0,-246 13-3659 0 0,-125 9-3859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35.753"/>
    </inkml:context>
    <inkml:brush xml:id="br0">
      <inkml:brushProperty name="width" value="0.1" units="cm"/>
      <inkml:brushProperty name="height" value="0.1" units="cm"/>
      <inkml:brushProperty name="color" value="#66CC00"/>
    </inkml:brush>
  </inkml:definitions>
  <inkml:trace contextRef="#ctx0" brushRef="#br0">1494 403 1839 0 0,'-28'-21'5169'0'0,"-24"-5"-4443"0"0,24 13 1106 0 0,5 2-1059 0 0,-1 2 0 0 0,0 1 0 0 0,0 0 0 0 0,-49-7 0 0 0,-105-3 603 0 0,92 12-725 0 0,-329-12 2932 0 0,397 17-3305 0 0,-67-5 183 0 0,-1-5-1 0 0,-116-29 1 0 0,133 25-451 0 0,36 4-15 0 0,28 8 22 0 0,0 1-1 0 0,-1 0 1 0 0,1 0 0 0 0,-1 1 0 0 0,1 0-1 0 0,-9-2 1 0 0,49-4-3 0 0,142 22-98 0 0,-14 0 90 0 0,-52-17 62 0 0,0-4 0 0 0,155-30 0 0 0,-162 22 524 0 0,106 1 0 0 0,72-8-1084 0 0,-281 21 485 0 0,57-6 491 0 0,-54 6-341 0 0,0 0 0 0 0,0 0 0 0 0,0 1-1 0 0,0-1 1 0 0,0 1 0 0 0,0 0 0 0 0,0 0 0 0 0,0 0-1 0 0,-1 0 1 0 0,1 1 0 0 0,0-1 0 0 0,4 4-1 0 0,-8-5-133 0 0,0 0-1 0 0,0 0 0 0 0,0 0 0 0 0,0 0 0 0 0,0 0 0 0 0,0 0 0 0 0,0 0 0 0 0,0 0 0 0 0,0 0 1 0 0,1 0-1 0 0,-1 1 0 0 0,0-1 0 0 0,0 0 0 0 0,0 0 0 0 0,0 0 0 0 0,0 0 0 0 0,0 0 0 0 0,0 0 1 0 0,0 0-1 0 0,0 1 0 0 0,0-1 0 0 0,0 0 0 0 0,0 0 0 0 0,0 0 0 0 0,0 0 0 0 0,0 0 1 0 0,0 0-1 0 0,0 1 0 0 0,0-1 0 0 0,0 0 0 0 0,0 0 0 0 0,0 0 0 0 0,0 0 0 0 0,0 0 0 0 0,0 0 1 0 0,0 1-1 0 0,0-1 0 0 0,0 0 0 0 0,0 0 0 0 0,-1 0 0 0 0,1 0 0 0 0,0 0 0 0 0,0 0 0 0 0,0 0 1 0 0,0 0-1 0 0,0 1 0 0 0,-9 3 243 0 0,-15 4 48 0 0,20-7-220 0 0,-32 7-167 0 0,0-1 0 0 0,0-1-1 0 0,0-2 1 0 0,-1-2 0 0 0,-44-2 0 0 0,-185-27-417 0 0,154 12 395 0 0,12 5 166 0 0,-1 4 0 0 0,1 5 0 0 0,-148 16 0 0 0,236-14-58 0 0,-43 9-33 0 0,52-10 33 0 0,0 1 0 0 0,0 0 0 0 0,0 0 1 0 0,1 0-1 0 0,-1 0 0 0 0,0 0 0 0 0,1 1 0 0 0,-1-1 1 0 0,1 1-1 0 0,-1 0 0 0 0,1 0 0 0 0,0 0 1 0 0,0 0-1 0 0,-4 4 0 0 0,6-5 3 0 0,-1 0 0 0 0,1 0 0 0 0,0-1-1 0 0,0 1 1 0 0,0 0 0 0 0,0 0 0 0 0,-1 0 0 0 0,1-1 0 0 0,0 1 0 0 0,0 0-1 0 0,1 0 1 0 0,-1 0 0 0 0,0 0 0 0 0,0-1 0 0 0,0 1 0 0 0,0 0-1 0 0,1 0 1 0 0,-1-1 0 0 0,0 1 0 0 0,1 0 0 0 0,-1 0 0 0 0,1-1-1 0 0,-1 1 1 0 0,1 0 0 0 0,-1-1 0 0 0,1 1 0 0 0,-1-1 0 0 0,1 1-1 0 0,-1-1 1 0 0,2 1 0 0 0,22 17 34 0 0,-18-14-32 0 0,2 0-7 0 0,1 1-1 0 0,-1-1 1 0 0,1 0-1 0 0,1-1 0 0 0,-1 0 1 0 0,18 3-1 0 0,59 4-27 0 0,-86-10 32 0 0,56 3 32 0 0,84-6-1 0 0,56-17 34 0 0,-191 20-65 0 0,175-31 1049 0 0,-70 11 807 0 0,132-38-1992 0 0,-71 14-2169 0 0,-44 13-2415 0 0,-101 24-2576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38.562"/>
    </inkml:context>
    <inkml:brush xml:id="br0">
      <inkml:brushProperty name="width" value="0.1" units="cm"/>
      <inkml:brushProperty name="height" value="0.1" units="cm"/>
      <inkml:brushProperty name="color" value="#66CC00"/>
    </inkml:brush>
  </inkml:definitions>
  <inkml:trace contextRef="#ctx0" brushRef="#br0">169 35 2759 0 0,'-14'-1'-109'0'0,"-25"2"8769"0"0,23 3-8077 0 0,16-2-217 0 0,7 0-275 0 0,8 0-82 0 0,24-5 147 0 0,0 0 0 0 0,40-11 0 0 0,23-1 955 0 0,-97 14-1043 0 0,37-4 968 0 0,83 2 0 0 0,79 22-216 0 0,-108-8-612 0 0,158-1 0 0 0,-95-14 205 0 0,117-9 537 0 0,-263 11-906 0 0,-10 1-28 0 0,0 0-1 0 0,1 1 1 0 0,-1-1-1 0 0,0 1 1 0 0,0-1-1 0 0,0 1 1 0 0,0 0-1 0 0,0 1 1 0 0,3-1 0 0 0,-42-3 170 0 0,-1 1-107 0 0,-1 2 0 0 0,1 1 0 0 0,-45 8 0 0 0,25-3-91 0 0,-483 29 12 0 0,13 15 0 0 0,519-49 0 0 0,-154 19 0 0 0,161-20 0 0 0,1 0 1 0 0,0 0-1 0 0,-1 0 0 0 0,1 0 0 0 0,-1 0 1 0 0,1 0-1 0 0,-1 0 0 0 0,1 0 0 0 0,-1 1 1 0 0,1-1-1 0 0,-1 0 0 0 0,1 0 0 0 0,0 0 0 0 0,-1 0 1 0 0,1 1-1 0 0,-1-1 0 0 0,1 0 0 0 0,0 0 1 0 0,-1 1-1 0 0,1-1 0 0 0,0 0 0 0 0,-1 0 1 0 0,1 1-1 0 0,-1 0 0 0 0,8 5-33 0 0,19 3-20 0 0,20-1 12 0 0,62 3-1 0 0,18 3 119 0 0,-78-9 65 0 0,40 5-6 0 0,11 3-8 0 0,237 45 110 0 0,-299-52-185 0 0,69 9 27 0 0,-13-1 13 0 0,-14-6 3 0 0,-3-3 0 0 0,16-4 35 0 0,-77-2-90 0 0,-1 0 1 0 0,1-1-1 0 0,0-1 0 0 0,-1 0 1 0 0,18-6-1 0 0,-25 6-18 0 0,-3 2-7 0 0,0-1 0 0 0,0 0 0 0 0,-1 1 0 0 0,1-1 0 0 0,6-5 0 0 0,-9 7-11 0 0,-1-1 1 0 0,1 1-1 0 0,-1-1 0 0 0,0 1 0 0 0,1-1 0 0 0,-1 1 0 0 0,0-1 0 0 0,1 1 0 0 0,-1-1 0 0 0,0 0 1 0 0,1 1-1 0 0,-1-1 0 0 0,0 1 0 0 0,0-1 0 0 0,0 0 0 0 0,0 1 0 0 0,0-1 0 0 0,0 0 0 0 0,0 1 1 0 0,0-1-1 0 0,0 0 0 0 0,0 1 0 0 0,0-1 0 0 0,0 0 0 0 0,0 1 0 0 0,0-1 0 0 0,-1 1 0 0 0,1-1 1 0 0,0 0-1 0 0,0 1 0 0 0,-1-1 0 0 0,1 1 0 0 0,0-1 0 0 0,-1 1 0 0 0,1-1 0 0 0,-1 1 0 0 0,1-1 0 0 0,-1 1 1 0 0,1-1-1 0 0,-1 1 0 0 0,1-1 0 0 0,-1 1 0 0 0,1 0 0 0 0,-2-1 0 0 0,-9-7 101 0 0,0 0 0 0 0,0 1 0 0 0,-1 1 0 0 0,0-1 0 0 0,0 2 0 0 0,-1 0-1 0 0,0 0 1 0 0,0 1 0 0 0,0 1 0 0 0,0 0 0 0 0,0 1 0 0 0,-21-1 0 0 0,-13 1-34 0 0,-1 3 1 0 0,-54 7 0 0 0,-425 48-852 0 0,302-20 1005 0 0,4-1-68 0 0,56-15-1955 0 0,123-14 778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40.625"/>
    </inkml:context>
    <inkml:brush xml:id="br0">
      <inkml:brushProperty name="width" value="0.1" units="cm"/>
      <inkml:brushProperty name="height" value="0.1" units="cm"/>
      <inkml:brushProperty name="color" value="#66CC00"/>
    </inkml:brush>
  </inkml:definitions>
  <inkml:trace contextRef="#ctx0" brushRef="#br0">3381 70 7631 0 0,'-17'-13'1045'0'0,"15"12"-1012"0"0,1-1 0 0 0,-1 0 0 0 0,0 1 0 0 0,0-1 0 0 0,0 1 0 0 0,0 0 0 0 0,0 0 0 0 0,0 0 0 0 0,0 0 0 0 0,0 0-1 0 0,-2-1 1 0 0,-29-4 965 0 0,1 2-1 0 0,0 1 1 0 0,-51 2-1 0 0,-15-1 725 0 0,-51-7-618 0 0,-202 14 0 0 0,-93-7-68 0 0,176-5-121 0 0,-701 18-347 0 0,924-10-552 0 0,-436 29 433 0 0,390-18-353 0 0,-133 2-1 0 0,223-14-79 0 0,-1-1 3 0 0,-1 1-1 0 0,0 0 1 0 0,1 0 0 0 0,-1 0 0 0 0,1 0-1 0 0,-1 1 1 0 0,0-1 0 0 0,1 1 0 0 0,-1 0-1 0 0,1-1 1 0 0,-1 1 0 0 0,1 0 0 0 0,-3 2 0 0 0,30 12-89 0 0,-10-9 40 0 0,0-1 0 0 0,0-1 0 0 0,1 0 0 0 0,0 0-1 0 0,19 1 1 0 0,84 1 29 0 0,-106-6-1 0 0,192-4 2 0 0,14 1 0 0 0,221-2-76 0 0,-312 1 88 0 0,157 5-12 0 0,50-2 0 0 0,95 0 0 0 0,-376 2 0 0 0,59-4-3 0 0,114-18 0 0 0,88-3 73 0 0,-169 11 47 0 0,-130 11-106 0 0,-15 2-11 0 0,-1 0 0 0 0,0 1 0 0 0,0-1-1 0 0,1 0 1 0 0,-1 0 0 0 0,0 0 0 0 0,0 0-1 0 0,0 0 1 0 0,1 0 0 0 0,-1 0 0 0 0,0 0-1 0 0,0 0 1 0 0,1-1 0 0 0,-1 1 0 0 0,0 0-1 0 0,0 0 1 0 0,1 0 0 0 0,-1 0 0 0 0,0 0 0 0 0,0 0-1 0 0,0 0 1 0 0,1 0 0 0 0,-1-1 0 0 0,0 1-1 0 0,0 0 1 0 0,0 0 0 0 0,0 0 0 0 0,1 0-1 0 0,-1-1 1 0 0,0 1 0 0 0,0 0 0 0 0,0 0 0 0 0,0 0-1 0 0,0-1 1 0 0,0 1 0 0 0,0 0 0 0 0,1 0-1 0 0,-1-1 1 0 0,0 1 0 0 0,0 0 0 0 0,0 0-1 0 0,0-1 1 0 0,-9-8-22 0 0,-17-4-10 0 0,-2 5 61 0 0,0 1 0 0 0,0 2 0 0 0,0 1 0 0 0,-36-2 0 0 0,-117 8 8 0 0,156-1-40 0 0,-302 14 173 0 0,-70 2 175 0 0,223-9-241 0 0,-197-4 32 0 0,-427-4 1162 0 0,536 27-1677 0 0,256-26 292 0 0,0 0-1 0 0,0 1 1 0 0,0-1-1 0 0,1 1 0 0 0,-1 0 1 0 0,-7 4-1 0 0,12-3-140 0 0,8 1 66 0 0,9 1-87 0 0,-14-5 204 0 0,32 6-308 0 0,0-2 0 0 0,0-1 1 0 0,0-1-1 0 0,45-5 0 0 0,-46 2 153 0 0,441-48-3714 0 0,-374 34 2236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45.871"/>
    </inkml:context>
    <inkml:brush xml:id="br0">
      <inkml:brushProperty name="width" value="0.1" units="cm"/>
      <inkml:brushProperty name="height" value="0.1" units="cm"/>
      <inkml:brushProperty name="color" value="#66CC00"/>
    </inkml:brush>
  </inkml:definitions>
  <inkml:trace contextRef="#ctx0" brushRef="#br0">1928 63 8375 0 0,'0'-2'236'0'0,"0"0"-1"0"0,0 0 0 0 0,0 0 0 0 0,0 0 0 0 0,0 0 0 0 0,0 0 1 0 0,-1 0-1 0 0,1 0 0 0 0,-1 1 0 0 0,1-1 0 0 0,-1 0 0 0 0,0 0 1 0 0,0 0-1 0 0,0 0 0 0 0,0 1 0 0 0,0-1 0 0 0,0 0 0 0 0,0 1 0 0 0,-2-2 1 0 0,-1 1 39 0 0,1-1 1 0 0,-1 2 0 0 0,0-1-1 0 0,-1 0 1 0 0,1 1 0 0 0,0 0 0 0 0,-8-2-1 0 0,11 3-248 0 0,-29-4 592 0 0,-1 0 0 0 0,0 3-1 0 0,-56 3 1 0 0,78-2-568 0 0,-322 41 245 0 0,44-2 146 0 0,106-28 56 0 0,-127 10 135 0 0,128-7-364 0 0,-18 1 190 0 0,56 12-354 0 0,103-18-93 0 0,19-1-80 0 0,20-3 21 0 0,11 1 26 0 0,10-1-12 0 0,1-1 1 0 0,0-1-1 0 0,0 0 0 0 0,45-2 1 0 0,-3 1-25 0 0,380-9-76 0 0,-280-1 201 0 0,362-25 244 0 0,-435 28-261 0 0,137 9 0 0 0,-131 0-11 0 0,106-8-1 0 0,-192 3 7 0 0,-2 0 183 0 0,-24-3-32 0 0,-10 0-45 0 0,0 2 1 0 0,0 1-1 0 0,-26 2 0 0 0,-10 0-150 0 0,-134-7 166 0 0,-253-4-7 0 0,207 1-75 0 0,-64 0-24 0 0,-117 28-134 0 0,407-18 22 0 0,1 1 0 0 0,0 1 0 0 0,0 0-1 0 0,0 0 1 0 0,-21 10 0 0 0,35-13 44 0 0,-1 0 0 0 0,1 0 0 0 0,0 0 1 0 0,0 0-1 0 0,0 0 0 0 0,0 0 0 0 0,-1 0 0 0 0,1 0 0 0 0,0 0 1 0 0,0 0-1 0 0,0 1 0 0 0,0-1 0 0 0,-1 0 0 0 0,1 0 1 0 0,0 0-1 0 0,0 0 0 0 0,0 0 0 0 0,0 0 0 0 0,0 0 0 0 0,0 1 1 0 0,-1-1-1 0 0,1 0 0 0 0,0 0 0 0 0,0 0 0 0 0,0 0 1 0 0,0 1-1 0 0,0-1 0 0 0,0 0 0 0 0,0 0 0 0 0,0 0 0 0 0,0 0 1 0 0,0 1-1 0 0,0-1 0 0 0,0 0 0 0 0,0 0 0 0 0,0 0 1 0 0,0 0-1 0 0,0 1 0 0 0,0-1 0 0 0,0 0 0 0 0,0 0 0 0 0,0 0 1 0 0,0 0-1 0 0,0 1 0 0 0,0-1 0 0 0,0 0 0 0 0,0 0 1 0 0,0 0-1 0 0,1 1 0 0 0,10 6-124 0 0,15 3 48 0 0,38 6 70 0 0,1-2 1 0 0,0-4-1 0 0,84 4 0 0 0,198-13-17 0 0,266-61 157 0 0,-566 53-139 0 0,279-46-398 0 0,-248 34-1415 0 0,-58 12-5052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46.851"/>
    </inkml:context>
    <inkml:brush xml:id="br0">
      <inkml:brushProperty name="width" value="0.1" units="cm"/>
      <inkml:brushProperty name="height" value="0.1" units="cm"/>
      <inkml:brushProperty name="color" value="#66CC00"/>
    </inkml:brush>
  </inkml:definitions>
  <inkml:trace contextRef="#ctx0" brushRef="#br0">3414 23 1375 0 0,'-12'-1'455'0'0,"-15"2"8229"0"0,14 1-8912 0 0,6-2 399 0 0,-1 0 0 0 0,1 0 0 0 0,0 0 0 0 0,-1-1 0 0 0,1 0 0 0 0,0-1 0 0 0,0 0 0 0 0,-9-3 0 0 0,-28-5 1306 0 0,-21 7-686 0 0,1 3 0 0 0,0 2 0 0 0,-86 15-1 0 0,-55 2-345 0 0,-193 7 621 0 0,-60 3 125 0 0,-54-4 78 0 0,213-9-850 0 0,109-14-363 0 0,2-8 0 0 0,-199-33 0 0 0,187 17-1544 0 0,136 17-16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48.134"/>
    </inkml:context>
    <inkml:brush xml:id="br0">
      <inkml:brushProperty name="width" value="0.1" units="cm"/>
      <inkml:brushProperty name="height" value="0.1" units="cm"/>
      <inkml:brushProperty name="color" value="#66CC00"/>
    </inkml:brush>
  </inkml:definitions>
  <inkml:trace contextRef="#ctx0" brushRef="#br0">1720 47 9671 0 0,'-5'-4'311'0'0,"0"0"-1"0"0,0 0 0 0 0,-1 0 1 0 0,0 1-1 0 0,1 0 0 0 0,-1 0 1 0 0,0 1-1 0 0,-1-1 0 0 0,1 1 0 0 0,0 1 1 0 0,0-1-1 0 0,-1 1 0 0 0,1 0 1 0 0,-1 1-1 0 0,1-1 0 0 0,-1 1 1 0 0,1 1-1 0 0,-12 1 0 0 0,-46 2-301 0 0,-1-3-1 0 0,-80-9 1 0 0,-76 0 3331 0 0,26 19-2231 0 0,-104 3-793 0 0,19-25 302 0 0,-4-1-2372 0 0,243 14-5149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2.877"/>
    </inkml:context>
    <inkml:brush xml:id="br0">
      <inkml:brushProperty name="width" value="0.1" units="cm"/>
      <inkml:brushProperty name="height" value="0.1" units="cm"/>
      <inkml:brushProperty name="color" value="#66CC00"/>
    </inkml:brush>
  </inkml:definitions>
  <inkml:trace contextRef="#ctx0" brushRef="#br0">1804 95 9703 0 0,'-20'-14'210'0'0,"-1"1"-1"0"0,-1 1 0 0 0,0 1 1 0 0,-1 1-1 0 0,-37-12 0 0 0,44 18 186 0 0,0 1 0 0 0,-1 1 0 0 0,1 0 0 0 0,-1 1 0 0 0,-25 2 0 0 0,-88 14 1943 0 0,54-4-1767 0 0,-61 2 754 0 0,-176-6-1 0 0,-220-6 1889 0 0,475 1-2941 0 0,-98-12 0 0 0,66-1-6575 0 0,71 9-719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10.682"/>
    </inkml:context>
    <inkml:brush xml:id="br0">
      <inkml:brushProperty name="width" value="0.1" units="cm"/>
      <inkml:brushProperty name="height" value="0.1" units="cm"/>
      <inkml:brushProperty name="color" value="#F4F91B"/>
    </inkml:brush>
  </inkml:definitions>
  <inkml:trace contextRef="#ctx0" brushRef="#br0">2320 800 2303 0 0,'-3'2'310'0'0,"0"-1"-1"0"0,0 1 0 0 0,0-1 0 0 0,0 0 0 0 0,0 0 0 0 0,0 0 0 0 0,-1-1 0 0 0,1 1 1 0 0,0-1-1 0 0,-1 1 0 0 0,1-1 0 0 0,-5 0 0 0 0,7-3-282 0 0,-1 0 0 0 0,1 0 0 0 0,0-1-1 0 0,0 1 1 0 0,0 0 0 0 0,0 0 0 0 0,0 0 0 0 0,1-1-1 0 0,-1 1 1 0 0,1 0 0 0 0,0-4 0 0 0,0 2 350 0 0,-3-8 417 0 0,1 1 0 0 0,-2 0 0 0 0,0 1 0 0 0,0-1 0 0 0,-1 1 0 0 0,-10-19 0 0 0,-12-29 1125 0 0,22 43-1645 0 0,1 0 0 0 0,1-1-1 0 0,-2-27 1 0 0,-4-27 300 0 0,6 60-435 0 0,0 0-1 0 0,0 1 1 0 0,-1-1-1 0 0,-1 1 0 0 0,0 0 1 0 0,0 0-1 0 0,-1 1 1 0 0,0-1-1 0 0,0 1 1 0 0,-1 1-1 0 0,-10-10 1 0 0,8 7-3 0 0,-1 0 0 0 0,1-1 0 0 0,1 1 1 0 0,0-2-1 0 0,1 1 0 0 0,-9-22 1 0 0,-13-21 423 0 0,15 32-293 0 0,9 13-176 0 0,-1 0-1 0 0,0 1 1 0 0,0 0 0 0 0,-1 0-1 0 0,0 0 1 0 0,0 1 0 0 0,-1 0-1 0 0,0 1 1 0 0,-1-1 0 0 0,-16-10-1 0 0,16 14 184 0 0,0 0 0 0 0,1 0 0 0 0,-1 1 0 0 0,0 0 0 0 0,-1 1 0 0 0,1 0 0 0 0,0 1-1 0 0,-1 0 1 0 0,-13 0 0 0 0,-3 2-295 0 0,-1 1 0 0 0,-28 5 0 0 0,-41 5-785 0 0,-22 4 1187 0 0,-32 15 21 0 0,78-16-295 0 0,50-11-68 0 0,-1 1 1 0 0,1 0-1 0 0,-40 17 0 0 0,-112 66 228 0 0,150-73-248 0 0,1 0 0 0 0,-25 22 0 0 0,24-19-12 0 0,-62 46-7 0 0,-82 83 0 0 0,146-127-8 0 0,1 1 0 0 0,0 1 0 0 0,2 1 0 0 0,1 1 0 0 0,1 0 0 0 0,1 1 0 0 0,-15 32 0 0 0,7-6 8 0 0,-2 2 0 0 0,-25 75 0 0 0,43-102 0 0 0,-1-1 0 0 0,-17 33 0 0 0,14-33 0 0 0,-12 39 0 0 0,10-26 0 0 0,-21 78 0 0 0,24-76 0 0 0,-27 66 0 0 0,23-72 13 0 0,2 0 0 0 0,1 1 0 0 0,2 1-1 0 0,-10 59 1 0 0,-14 97-13 0 0,21-104 43 0 0,4 1-1 0 0,4 161 1 0 0,7-224-43 0 0,5 24 0 0 0,4 9 0 0 0,2 0 0 0 0,5 0 0 0 0,0 6 0 0 0,0 1 0 0 0,2-1 0 0 0,2-2 0 0 0,8 5 0 0 0,10 3 0 0 0,3-1 0 0 0,-1 4 0 0 0,8-2 0 0 0,7-5 0 0 0,7-1 0 0 0,0 4 0 0 0,2-2 0 0 0,-45-49 0 0 0,24 17 0 0 0,34 17 0 0 0,0-7 0 0 0,2-7 0 0 0,-9-8 143 0 0,11 7 1566 0 0,-69-31 190 0 0,-1 0-1595 0 0,39 21-400 0 0,-39-21-584 0 0,3 2-270 0 0,46 27-60 0 0,-46-27 124 0 0,-2-2 582 0 0,57 28 271 0 0,18 5 33 0 0,1-9 0 0 0,-23-15 136 0 0,-55-13 573 0 0,3-2 261 0 0,3 1-645 0 0,49 3 751 0 0,-52-4-1363 0 0,47-1-1667 0 0,-43 0 2254 0 0,53-5 2065 0 0,-55 5-2415 0 0,50-8-2191 0 0,-48 6 1923 0 0,-2 1 28 0 0,0-2 0 0 0,18-4 0 0 0,21-6 257 0 0,9-7 33 0 0,-1-1 0 0 0,-6-4 0 0 0,-7-3 0 0 0,7-11 817 0 0,-48 33-510 0 0,30-23 1361 0 0,7-8-471 0 0,-7 3-1162 0 0,12-12-407 0 0,-4-3-808 0 0,-1-1 0 0 0,45-65 0 0 0,-59 67 1255 0 0,-2-2 1 0 0,-3-2-1 0 0,-2 0 0 0 0,37-104 0 0 0,-56 135-207 0 0,5-10 628 0 0,-1-1 0 0 0,-2 0-1 0 0,-1 0 1 0 0,5-45 0 0 0,-10 23-737 0 0,-3 1 1 0 0,-11-91-1 0 0,-37-103-496 0 0,34 180 849 0 0,2 0 0 0 0,4-1 0 0 0,1-115 0 0 0,-2-58 78 0 0,5 199-159 0 0,-2 1-1 0 0,-3-1 1 0 0,-21-67-1 0 0,-67-124 180 0 0,15 37 132 0 0,46 113-539 0 0,-2 3 1 0 0,-4 1-1 0 0,-68-95 0 0 0,96 155-2131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5:03.679"/>
    </inkml:context>
    <inkml:brush xml:id="br0">
      <inkml:brushProperty name="width" value="0.1" units="cm"/>
      <inkml:brushProperty name="height" value="0.1" units="cm"/>
      <inkml:brushProperty name="color" value="#E71224"/>
    </inkml:brush>
  </inkml:definitions>
  <inkml:trace contextRef="#ctx0" brushRef="#br0">2289 178 6447 0 0,'-3'0'168'0'0,"1"-1"-1"0"0,-1 0 1 0 0,1 0-1 0 0,-1 0 0 0 0,1 0 1 0 0,0 0-1 0 0,-1-1 1 0 0,1 1-1 0 0,0-1 0 0 0,0 0 1 0 0,0 1-1 0 0,0-1 1 0 0,-2-2-1 0 0,4 2 73 0 0,-1 1-1 0 0,0-1 1 0 0,1 0 0 0 0,-1 1-1 0 0,1-1 1 0 0,0 0 0 0 0,-1 1-1 0 0,1-1 1 0 0,0 0-1 0 0,0 1 1 0 0,0-1 0 0 0,0 0-1 0 0,1 0 1 0 0,-1 1 0 0 0,0-1-1 0 0,1 0 1 0 0,-1 1 0 0 0,1-1-1 0 0,-1 1 1 0 0,1-1 0 0 0,1-1-1 0 0,4-9-219 0 0,0 0 0 0 0,12-15-1 0 0,8-15-70 0 0,-26 42 84 0 0,0 0 0 0 0,0 0 0 0 0,1-1 0 0 0,-1 1 0 0 0,0 0 0 0 0,0-1 0 0 0,0 1 0 0 0,0 0 0 0 0,1 0 0 0 0,-1-1-1 0 0,0 1 1 0 0,0 0 0 0 0,0-1 0 0 0,0 1 0 0 0,0 0 0 0 0,0 0 0 0 0,0-1 0 0 0,0 1 0 0 0,0 0 0 0 0,0-1 0 0 0,0 1 0 0 0,0 0 0 0 0,0-1-1 0 0,0 1 1 0 0,0 0 0 0 0,-1-1 0 0 0,1 1 0 0 0,0 0 0 0 0,0 0 0 0 0,0-1 0 0 0,0 1 0 0 0,0 0 0 0 0,-1 0 0 0 0,1-1 0 0 0,0 1 0 0 0,0 0-1 0 0,-1 0 1 0 0,1 0 0 0 0,0-1 0 0 0,0 1 0 0 0,-1 0 0 0 0,-16 0 1394 0 0,-19 11 755 0 0,4 3-1612 0 0,-1-1 0 0 0,0-2 0 0 0,-1-1-1 0 0,0-1 1 0 0,0-2 0 0 0,-1-2 0 0 0,0-1-1 0 0,-45-1 1 0 0,-326 18 902 0 0,314-13-1289 0 0,-55 5 461 0 0,-162-5 1 0 0,-256-55 667 0 0,490 34-2626 0 0,2-3 0 0 0,-113-41-1 0 0,132 38-7598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3.430"/>
    </inkml:context>
    <inkml:brush xml:id="br0">
      <inkml:brushProperty name="width" value="0.1" units="cm"/>
      <inkml:brushProperty name="height" value="0.1" units="cm"/>
      <inkml:brushProperty name="color" value="#66CC00"/>
    </inkml:brush>
  </inkml:definitions>
  <inkml:trace contextRef="#ctx0" brushRef="#br0">1415 61 7367 0 0,'-34'-12'1059'0'0,"0"2"0"0"0,-1 1-1 0 0,-67-8 1 0 0,-77 5 3779 0 0,-91 15-3681 0 0,66 2 351 0 0,-101 5 18 0 0,106 16-5006 0 0,147-15-2824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3.961"/>
    </inkml:context>
    <inkml:brush xml:id="br0">
      <inkml:brushProperty name="width" value="0.1" units="cm"/>
      <inkml:brushProperty name="height" value="0.1" units="cm"/>
      <inkml:brushProperty name="color" value="#66CC00"/>
    </inkml:brush>
  </inkml:definitions>
  <inkml:trace contextRef="#ctx0" brushRef="#br0">1524 55 6447 0 0,'-13'-6'768'0'0,"-1"0"0"0"0,1 1-1 0 0,-1 0 1 0 0,0 1-1 0 0,-28-4 1 0 0,-76-3 2087 0 0,99 10-3254 0 0,-52 0 622 0 0,-93 11 1 0 0,49-2 507 0 0,-338-19 3291 0 0,114-3-3434 0 0,278 19-1528 0 0,20 3-3779 0 0,8 1-1144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4.396"/>
    </inkml:context>
    <inkml:brush xml:id="br0">
      <inkml:brushProperty name="width" value="0.1" units="cm"/>
      <inkml:brushProperty name="height" value="0.1" units="cm"/>
      <inkml:brushProperty name="color" value="#66CC00"/>
    </inkml:brush>
  </inkml:definitions>
  <inkml:trace contextRef="#ctx0" brushRef="#br0">1512 9 4607 0 0,'-13'-3'112'0'0,"0"1"-1"0"0,1 0 0 0 0,-24 0 0 0 0,2 6 2510 0 0,-23 2 3007 0 0,-28-3-2219 0 0,16-1-2454 0 0,-540 62 946 0 0,500-45-2114 0 0,-107 19-240 0 0,70-8-4784 0 0,33-6-643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5.816"/>
    </inkml:context>
    <inkml:brush xml:id="br0">
      <inkml:brushProperty name="width" value="0.1" units="cm"/>
      <inkml:brushProperty name="height" value="0.1" units="cm"/>
      <inkml:brushProperty name="color" value="#66CC00"/>
    </inkml:brush>
  </inkml:definitions>
  <inkml:trace contextRef="#ctx0" brushRef="#br0">2681 66 2303 0 0,'-51'-46'2287'0'0,"38"46"2460"0"0,-62-15-1326 0 0,63 13-3283 0 0,0 1-1 0 0,1 0 1 0 0,-1 0 0 0 0,0 1-1 0 0,1 1 1 0 0,-20 3 0 0 0,-70 21 1166 0 0,0 0-643 0 0,-237 31 605 0 0,287-52-907 0 0,-1-2 1 0 0,-78-6-1 0 0,4-1 401 0 0,24 7 180 0 0,-157 23 0 0 0,-62 6-322 0 0,42-5-180 0 0,-52 0-292 0 0,139-14-1788 0 0,135-8 154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6.929"/>
    </inkml:context>
    <inkml:brush xml:id="br0">
      <inkml:brushProperty name="width" value="0.1" units="cm"/>
      <inkml:brushProperty name="height" value="0.1" units="cm"/>
      <inkml:brushProperty name="color" value="#66CC00"/>
    </inkml:brush>
  </inkml:definitions>
  <inkml:trace contextRef="#ctx0" brushRef="#br0">2066 72 7831 0 0,'-15'-6'617'0'0,"2"0"-68"0"0,0 1-1 0 0,-1 0 1 0 0,1 1 0 0 0,-24-3-1 0 0,-70-8 985 0 0,-91-8 2564 0 0,149 24-3898 0 0,-1 2 0 0 0,-69 13-1 0 0,-13 2-108 0 0,-276-7 1744 0 0,222-10-848 0 0,9-3-446 0 0,-241-36-1 0 0,378 34-1629 0 0,1 1-3851 0 0,2 3-1667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8.503"/>
    </inkml:context>
    <inkml:brush xml:id="br0">
      <inkml:brushProperty name="width" value="0.1" units="cm"/>
      <inkml:brushProperty name="height" value="0.1" units="cm"/>
      <inkml:brushProperty name="color" value="#66CC00"/>
    </inkml:brush>
  </inkml:definitions>
  <inkml:trace contextRef="#ctx0" brushRef="#br0">2209 173 4607 0 0,'-40'-19'642'0'0,"11"5"3490"0"0,-16-1 1770 0 0,-27 0-6388 0 0,20 5 762 0 0,12 0 528 0 0,-1 2 1 0 0,0 1-1 0 0,-1 2 1 0 0,-74 2-1 0 0,-44 10-39 0 0,-207-16 0 0 0,149-4 137 0 0,-97-9 242 0 0,24-6-81 0 0,145 26-2016 0 0,-1 14-5462 0 0,101-5-624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9.173"/>
    </inkml:context>
    <inkml:brush xml:id="br0">
      <inkml:brushProperty name="width" value="0.1" units="cm"/>
      <inkml:brushProperty name="height" value="0.1" units="cm"/>
      <inkml:brushProperty name="color" value="#66CC00"/>
    </inkml:brush>
  </inkml:definitions>
  <inkml:trace contextRef="#ctx0" brushRef="#br0">1413 140 4607 0 0,'-114'-23'5550'0'0,"-26"-7"-3572"0"0,91 18-1704 0 0,-96-12-1 0 0,-54 10 1909 0 0,33 3 551 0 0,99 5-2461 0 0,-183-13 2695 0 0,125 18-4069 0 0,1 12-4539 0 0,91-6-421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0:59.591"/>
    </inkml:context>
    <inkml:brush xml:id="br0">
      <inkml:brushProperty name="width" value="0.1" units="cm"/>
      <inkml:brushProperty name="height" value="0.1" units="cm"/>
      <inkml:brushProperty name="color" value="#66CC00"/>
    </inkml:brush>
  </inkml:definitions>
  <inkml:trace contextRef="#ctx0" brushRef="#br0">1722 161 6447 0 0,'-70'-14'6095'0'0,"-38"6"-2992"0"0,13 1-2683 0 0,-262-9 526 0 0,47 5 1510 0 0,-120-55-1165 0 0,359 52-2217 0 0,-1 3 0 0 0,-73-2 1 0 0,81 12-921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2:39.059"/>
    </inkml:context>
    <inkml:brush xml:id="br0">
      <inkml:brushProperty name="width" value="0.1" units="cm"/>
      <inkml:brushProperty name="height" value="0.1" units="cm"/>
      <inkml:brushProperty name="color" value="#66CC00"/>
    </inkml:brush>
  </inkml:definitions>
  <inkml:trace contextRef="#ctx0" brushRef="#br0">0 1 1839 0 0,'5'0'281'0'0,"0"0"0"0"0,0 0-1 0 0,0 1 1 0 0,0 0 0 0 0,0 0-1 0 0,0 0 1 0 0,0 0-1 0 0,0 1 1 0 0,0 0 0 0 0,-1 0-1 0 0,1 0 1 0 0,6 5-1 0 0,11 6-90 0 0,1-1-1 0 0,-1-1 1 0 0,2-1 0 0 0,0-2-1 0 0,0 0 1 0 0,0-1-1 0 0,1-1 1 0 0,0-2-1 0 0,0 0 1 0 0,0-2-1 0 0,0-1 1 0 0,44-3-1 0 0,-50 1 4 0 0,285-17 1249 0 0,-104 7-1303 0 0,-58 1-33 0 0,202-19-42 0 0,-151 23-64 0 0,-78 6 0 0 0,356 4 0 0 0,-384 2 45 0 0,318 14 102 0 0,-303-22-147 0 0,69 1 64 0 0,-120 7-29 0 0,81 17 1 0 0,-89-13-39 0 0,0-2 1 0 0,81 4 0 0 0,-90-12 29 0 0,187 5 24 0 0,-178-1-53 0 0,-1 2 1 0 0,0 1 0 0 0,48 15-1 0 0,-22-3 2 0 0,-1-4 0 0 0,2-2 0 0 0,130 6 0 0 0,-172-16-91 0 0,0 0 0 0 0,-1 2-1 0 0,39 12 1 0 0,-49-12-296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2:44.722"/>
    </inkml:context>
    <inkml:brush xml:id="br0">
      <inkml:brushProperty name="width" value="0.1" units="cm"/>
      <inkml:brushProperty name="height" value="0.1" units="cm"/>
      <inkml:brushProperty name="color" value="#66CC00"/>
    </inkml:brush>
  </inkml:definitions>
  <inkml:trace contextRef="#ctx0" brushRef="#br0">1 35 455 0 0,'274'23'2998'0'0,"-206"-15"-2500"0"0,-13-4-76 0 0,101-7-1 0 0,-80-1-192 0 0,24-2 211 0 0,159-30 0 0 0,-200 26-258 0 0,2 3 0 0 0,-1 3 0 0 0,118 6 0 0 0,-152 0-226 0 0,-1 1-1 0 0,1 1 1 0 0,0 1-1 0 0,-1 1 1 0 0,0 1-1 0 0,36 16 0 0 0,-55-19-2195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6:14.449"/>
    </inkml:context>
    <inkml:brush xml:id="br0">
      <inkml:brushProperty name="width" value="0.1" units="cm"/>
      <inkml:brushProperty name="height" value="0.1" units="cm"/>
      <inkml:brushProperty name="color" value="#E71224"/>
    </inkml:brush>
  </inkml:definitions>
  <inkml:trace contextRef="#ctx0" brushRef="#br0">45 2006 1583 0 0,'-2'3'55'0'0,"-14"21"1959"0"0,16-23-1758 0 0,-1-1-1 0 0,1 0 1 0 0,-1 1 0 0 0,0-1 0 0 0,1 0-1 0 0,-1 1 1 0 0,0-1 0 0 0,0 0 0 0 0,1 0-1 0 0,-1 1 1 0 0,0-1 0 0 0,0 0 0 0 0,0 0-63 0 0,1-1-110 0 0,0 1 0 0 0,-1 0 0 0 0,1 0 1 0 0,0 0-1 0 0,0-1 0 0 0,0 1 0 0 0,-1 0 0 0 0,1 0 0 0 0,0 0 0 0 0,0-1 1 0 0,0 1-1 0 0,0 0 0 0 0,0 0 0 0 0,0-1 0 0 0,0 1 0 0 0,0 0 0 0 0,0-1 1 0 0,0 1-1 0 0,0 0 0 0 0,0 0 0 0 0,0-1 0 0 0,0 1 0 0 0,0 0 0 0 0,0 0 0 0 0,0-1 1 0 0,0 1-1 0 0,0 0 0 0 0,0-1 0 0 0,0 1 0 0 0,0 0 0 0 0,0 0 0 0 0,0 0 1 0 0,1-1-1 0 0,-1 1 0 0 0,0 0 0 0 0,0 0 0 0 0,0-1 0 0 0,0 1 0 0 0,1 0 0 0 0,-1 0 1 0 0,0 0-1 0 0,0 0 0 0 0,1-1 0 0 0,-1 1 0 0 0,15-7 2353 0 0,-9 3-956 0 0,10-15 1502 0 0,-11 14-2775 0 0,-1 1 1 0 0,0-2 0 0 0,-1 1 0 0 0,1 0 0 0 0,-1-1 0 0 0,0 1 0 0 0,0-1 0 0 0,-1 0 0 0 0,0 0 0 0 0,0 0-1 0 0,0 0 1 0 0,0-1 0 0 0,0-9 0 0 0,-2 12 283 0 0,0-19 876 0 0,5-43-1 0 0,-4 59-1284 0 0,-1 1-1 0 0,0 0 1 0 0,-1-1-1 0 0,1 1 1 0 0,-1-1-1 0 0,0 1 0 0 0,-1 0 1 0 0,1 0-1 0 0,-1-1 1 0 0,-1 1-1 0 0,1 0 1 0 0,-1 1-1 0 0,0-1 1 0 0,0 0-1 0 0,-1 1 1 0 0,1 0-1 0 0,-9-9 1 0 0,7 10-7 0 0,1 0 1 0 0,0 0-1 0 0,0 0 1 0 0,0 0 0 0 0,-3-6-1 0 0,3 5 37 0 0,1 1-73 0 0,0 1 0 0 0,0-1 0 0 0,0 0 0 0 0,1 0 0 0 0,0 0 0 0 0,0 0 0 0 0,0 0 0 0 0,0 0 0 0 0,0-1 0 0 0,1 1 0 0 0,0-1 0 0 0,-1-4 0 0 0,2-2 61 0 0,0 0 1 0 0,1 0 0 0 0,3-15-1 0 0,0-31 175 0 0,33-49 8 0 0,-33 90-224 0 0,15-31-1 0 0,-1 2-1487 0 0,-16 37 1769 0 0,0 1-1 0 0,-1-1 1 0 0,0 0 0 0 0,0-12 0 0 0,-1 13-348 0 0,1-1 0 0 0,-1 1 1 0 0,1-1-1 0 0,1 1 1 0 0,3-11-1 0 0,2-2 37 0 0,0 0 1 0 0,-1 0-1 0 0,6-37 0 0 0,-6 21 53 0 0,-3 16-51 0 0,0 0-1 0 0,-2-1 0 0 0,-1-34 0 0 0,0 44 11 0 0,1-1 0 0 0,0 0 1 0 0,0 1-1 0 0,6-22 0 0 0,-3 14 6 0 0,2-27-25 0 0,-4 33 14 0 0,0 1-1 0 0,-1 0 1 0 0,0-1 0 0 0,-2-18 0 0 0,0 2 19 0 0,1-9 31 0 0,-2-1-1 0 0,-11-64 0 0 0,15 72-78 0 0,0 9 50 0 0,-1-3-51 0 0,7-38 0 0 0,-4 39-6 0 0,1-39-1 0 0,-1 1 65 0 0,-2 33 9 0 0,-1 23-42 0 0,-1-1-1 0 0,1 1 1 0 0,-1-1-1 0 0,0 1 1 0 0,-3-14-1 0 0,-1-7 9 0 0,3 21-24 0 0,0 0 0 0 0,0 0 0 0 0,0 0-1 0 0,-1 1 1 0 0,-4-12 0 0 0,-1 4-1578 0 0,5 6 718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2:47.453"/>
    </inkml:context>
    <inkml:brush xml:id="br0">
      <inkml:brushProperty name="width" value="0.1" units="cm"/>
      <inkml:brushProperty name="height" value="0.1" units="cm"/>
      <inkml:brushProperty name="color" value="#66CC00"/>
    </inkml:brush>
  </inkml:definitions>
  <inkml:trace contextRef="#ctx0" brushRef="#br0">1 59 2959 0 0,'33'11'626'0'0,"-8"-2"-263"0"0,1 0 1 0 0,1-2 0 0 0,-1-1-1 0 0,1-1 1 0 0,0-1-1 0 0,54 0 1 0 0,-26-7 85 0 0,71-11 0 0 0,5-2-318 0 0,-17 10-120 0 0,-30 2 153 0 0,119-21 0 0 0,-36-15 463 0 0,-130 34-553 0 0,-28 6-74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2:53.918"/>
    </inkml:context>
    <inkml:brush xml:id="br0">
      <inkml:brushProperty name="width" value="0.1" units="cm"/>
      <inkml:brushProperty name="height" value="0.1" units="cm"/>
      <inkml:brushProperty name="color" value="#66CC00"/>
    </inkml:brush>
  </inkml:definitions>
  <inkml:trace contextRef="#ctx0" brushRef="#br0">0 0 2127 0 0,'5'4'28'0'0,"1"0"-1"0"0,-1-1 0 0 0,1 0 1 0 0,0 0-1 0 0,-1 0 0 0 0,1-1 1 0 0,1 0-1 0 0,11 3 0 0 0,20 7 79 0 0,-19-5-106 0 0,1 0 0 0 0,0-2 0 0 0,33 5 0 0 0,-34-7 0 0 0,21 5 155 0 0,1-3 0 0 0,0-1-1 0 0,61-2 1 0 0,-14-7 448 0 0,130 10-1 0 0,2 8-236 0 0,-183-12-136 0 0,59-4 1 0 0,-10-1-20 0 0,-23 4-141 0 0,132 4 145 0 0,5 17 80 0 0,92 6 151 0 0,-121-24 152 0 0,50 2-225 0 0,-137-5-291 0 0,-1-3-1 0 0,98-17 0 0 0,36-4 110 0 0,-23 23-140 0 0,-42 2-28 0 0,155-14-23 0 0,-5 11 0 0 0,-61 3 0 0 0,-160-4 34 0 0,409 2 540 0 0,-226 8-574 0 0,-91-3 0 0 0,68 17 42 0 0,-46-2-12 0 0,-9-13-30 0 0,74 6 0 0 0,38 7 0 0 0,-2-3 0 0 0,-96-3 0 0 0,-38-2 20 0 0,57 2 163 0 0,86 3-2 0 0,-157-5-73 0 0,166-9 0 0 0,45 2-50 0 0,-58 2 2 0 0,-184-11-48 0 0,124 2 40 0 0,138-4 28 0 0,-211-1-22 0 0,61 10 7 0 0,0-1-2 0 0,-31-12 12 0 0,73-1 42 0 0,2 4-21 0 0,-1-1 0 0 0,-89-1-96 0 0,35 0 0 0 0,42 18 64 0 0,-192-3-64 0 0,-30-2 0 0 0,70-2 0 0 0,185-9 0 0 0,-76 4 0 0 0,-71 7 0 0 0,-41 0 0 0 0,314-21 139 0 0,-200 14-13 0 0,-122 6-127 0 0,195 8 1 0 0,-273-9 0 0 0,261 19 0 0 0,-84-22 22 0 0,-125-2-8 0 0,0 4 0 0 0,94 11 0 0 0,-70 1-14 0 0,134-1 0 0 0,113-10 64 0 0,-254-2-32 0 0,95-16 0 0 0,-152 15-32 0 0,55 2 0 0 0,-2 0 0 0 0,-29-4 0 0 0,-24 1 0 0 0,1 1 0 0 0,41 4 0 0 0,-32 2 0 0 0,58 8 0 0 0,-59-6 0 0 0,1-3 0 0 0,-1-1 0 0 0,0-2 0 0 0,55-6 0 0 0,-40 2 0 0 0,-5 0 0 0 0,59-2 0 0 0,-59 6 0 0 0,74 9 0 0 0,133 9 44 0 0,-114-12-13 0 0,-21-2 86 0 0,-89-2-66 0 0,0-2 0 0 0,56-7-1 0 0,-62 5-14 0 0,105-6 171 0 0,-60 5-192 0 0,87-15-1 0 0,-55 7 60 0 0,-64 9-84 0 0,-12 1 10 0 0,0 1 0 0 0,0 1 0 0 0,46 9 0 0 0,79 26 0 0 0,-114-27 0 0 0,0-2 0 0 0,0-2 0 0 0,48-1 0 0 0,-35-1 0 0 0,4 0 0 0 0,61 5 0 0 0,-49 0 58 0 0,121-4-1 0 0,-125-5-44 0 0,-48 1-13 0 0,-1 0-2 0 0,0 0-1 0 0,0 1 1 0 0,16 3-1 0 0,-27-3-1 0 0,0 0-1 0 0,0 0 0 0 0,0 0 1 0 0,0 1-1 0 0,0 0 1 0 0,0-1-1 0 0,0 1 0 0 0,-1 1 1 0 0,1-1-1 0 0,-1 0 0 0 0,1 1 1 0 0,-1 0-1 0 0,0 0 1 0 0,0 0-1 0 0,4 5 0 0 0,2 6-127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05.999"/>
    </inkml:context>
    <inkml:brush xml:id="br0">
      <inkml:brushProperty name="width" value="0.1" units="cm"/>
      <inkml:brushProperty name="height" value="0.1" units="cm"/>
      <inkml:brushProperty name="color" value="#66CC00"/>
    </inkml:brush>
  </inkml:definitions>
  <inkml:trace contextRef="#ctx0" brushRef="#br0">0 68 143 0 0,'256'7'77'0'0,"-84"0"325"0"0,250-30 1237 0 0,-398 21-1610 0 0,58-2 35 0 0,115 10 0 0 0,-12 0-79 0 0,-144-6 21 0 0,-1-3 0 0 0,63-12 0 0 0,-21 0 398 0 0,165-8 0 0 0,-180 18-289 0 0,-35 2-40 0 0,48 2-1 0 0,3 7-25 0 0,182 6 32 0 0,40-4-9 0 0,-222-4-443 0 0,133-8 0 0 0,-189 2-727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14.165"/>
    </inkml:context>
    <inkml:brush xml:id="br0">
      <inkml:brushProperty name="width" value="0.1" units="cm"/>
      <inkml:brushProperty name="height" value="0.1" units="cm"/>
      <inkml:brushProperty name="color" value="#66CC00"/>
    </inkml:brush>
  </inkml:definitions>
  <inkml:trace contextRef="#ctx0" brushRef="#br0">1 156 3223 0 0,'27'-25'136'0'0,"3"-1"40"0"0,1 4-176 0 0,4-4 0 0 0,-6 5 0 0 0,-9 8 0 0 0,-7 7 64 0 0,-6 4-64 0 0,0 1 80 0 0,8-3-80 0 0,7 0 0 0 0,4-1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14.589"/>
    </inkml:context>
    <inkml:brush xml:id="br0">
      <inkml:brushProperty name="width" value="0.1" units="cm"/>
      <inkml:brushProperty name="height" value="0.1" units="cm"/>
      <inkml:brushProperty name="color" value="#66CC00"/>
    </inkml:brush>
  </inkml:definitions>
  <inkml:trace contextRef="#ctx0" brushRef="#br0">1 123 5759 0 0,'38'-28'256'0'0,"-14"8"48"0"0,0 0-240 0 0,-10 9-64 0 0,-5 6 0 0 0,-3 1 0 0 0,1 0 0 0 0,4 1-104 0 0,9-5 24 0 0,6 1 8 0 0,7-2-24 0 0,2 5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15.491"/>
    </inkml:context>
    <inkml:brush xml:id="br0">
      <inkml:brushProperty name="width" value="0.1" units="cm"/>
      <inkml:brushProperty name="height" value="0.1" units="cm"/>
      <inkml:brushProperty name="color" value="#66CC00"/>
    </inkml:brush>
  </inkml:definitions>
  <inkml:trace contextRef="#ctx0" brushRef="#br0">0 20 919 0 0,'0'-5'80'0'0,"2"-2"-80"0"0,2 1 0 0 0,-2 4 0 0 0,0 2 288 0 0,1 0 32 0 0,1 0 16 0 0,3 0 0 0 0,4 0-424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16.214"/>
    </inkml:context>
    <inkml:brush xml:id="br0">
      <inkml:brushProperty name="width" value="0.1" units="cm"/>
      <inkml:brushProperty name="height" value="0.1" units="cm"/>
      <inkml:brushProperty name="color" value="#66CC00"/>
    </inkml:brush>
  </inkml:definitions>
  <inkml:trace contextRef="#ctx0" brushRef="#br0">1 8 431 0 0,'3'-4'0'0'0,"7"3"0"0"0,2-1 0 0 0,-2 2 0 0 0,-3 0 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18.450"/>
    </inkml:context>
    <inkml:brush xml:id="br0">
      <inkml:brushProperty name="width" value="0.1" units="cm"/>
      <inkml:brushProperty name="height" value="0.1" units="cm"/>
      <inkml:brushProperty name="color" value="#66CC00"/>
    </inkml:brush>
  </inkml:definitions>
  <inkml:trace contextRef="#ctx0" brushRef="#br0">17 57 455 0 0,'-16'-3'1297'0'0,"16"3"-1269"0"0,-1-1 0 0 0,1 1 0 0 0,0 0 1 0 0,0 0-1 0 0,0-1 0 0 0,0 1 0 0 0,0 0 0 0 0,0 0 1 0 0,0-1-1 0 0,0 1 0 0 0,0 0 0 0 0,0 0 1 0 0,0-1-1 0 0,0 1 0 0 0,0 0 0 0 0,1 0 0 0 0,-1-1 1 0 0,0 1-1 0 0,0 0 0 0 0,0 0 0 0 0,0 0 0 0 0,0-1 1 0 0,0 1-1 0 0,0 0 0 0 0,1 0 0 0 0,-1 0 0 0 0,0-1 1 0 0,0 1-1 0 0,0 0 0 0 0,1 0 0 0 0,-1 0 0 0 0,0 0 1 0 0,0 0-1 0 0,1-1 0 0 0,29-17 987 0 0,-20 13-980 0 0,-5 3 12 0 0,0 0 0 0 0,0 0-1 0 0,0 0 1 0 0,0 1 0 0 0,7-1 0 0 0,10-3 130 0 0,-11 3-134 0 0,1 0 0 0 0,0 1-1 0 0,0 0 1 0 0,0 0-1 0 0,0 2 1 0 0,0-1-1 0 0,0 2 1 0 0,23 4-1 0 0,-21-3-32 0 0,0 0 0 0 0,1-1 0 0 0,-1-1 0 0 0,1-1 0 0 0,23-1 0 0 0,-7-3 104 0 0,0 1 0 0 0,0 2-1 0 0,41 4 1 0 0,91 19 619 0 0,-54-7-524 0 0,-8-7-151 0 0,130-6-1 0 0,-31-2 10 0 0,63 14 367 0 0,-202-15-182 0 0,122-20 0 0 0,-99 7-163 0 0,78-9 86 0 0,-155 23-172 0 0,-1-1 7 0 0,-1 1 1 0 0,1-1-1 0 0,-1 1 1 0 0,1 0-1 0 0,0 1 1 0 0,-1-1-1 0 0,1 1 0 0 0,-1 0 1 0 0,1 1-1 0 0,-1-1 1 0 0,10 5-1 0 0,-12-4-9 0 0,0 0 0 0 0,0-1 0 0 0,1 1 0 0 0,-1-1 0 0 0,1 0 0 0 0,-1 0-1 0 0,1 0 1 0 0,-1 0 0 0 0,1-1 0 0 0,-1 1 0 0 0,1-1 0 0 0,0 0 0 0 0,5-1-1 0 0,-5 1 39 0 0,-3 0-33 0 0,0 1 0 0 0,0-1 0 0 0,-1 0 0 0 0,1 0 0 0 0,0 0 0 0 0,0 0 0 0 0,0 0 0 0 0,-1 0 0 0 0,1-1 0 0 0,0 1 0 0 0,0 0 0 0 0,-1 0 0 0 0,1-1 0 0 0,0 1 0 0 0,0 0 0 0 0,-1-1 0 0 0,1 1 0 0 0,0 0-1 0 0,-1-1 1 0 0,1 1 0 0 0,-1-1 0 0 0,1 1 0 0 0,0-1 0 0 0,0-1 0 0 0,9 22-2326 0 0,-7-14-40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24.851"/>
    </inkml:context>
    <inkml:brush xml:id="br0">
      <inkml:brushProperty name="width" value="0.1" units="cm"/>
      <inkml:brushProperty name="height" value="0.1" units="cm"/>
      <inkml:brushProperty name="color" value="#66CC00"/>
    </inkml:brush>
  </inkml:definitions>
  <inkml:trace contextRef="#ctx0" brushRef="#br0">0 11 367 0 0,'5'-1'17'0'0,"0"0"0"0"0,0 0 0 0 0,0 0 0 0 0,0 1 0 0 0,0-1-1 0 0,1 1 1 0 0,-1 1 0 0 0,0-1 0 0 0,0 1 0 0 0,0 0-1 0 0,0 0 1 0 0,5 2 0 0 0,29 2 146 0 0,137-16 1882 0 0,-164 10-1989 0 0,13-2 184 0 0,1 1 0 0 0,35 3 0 0 0,58 13-115 0 0,-101-13-112 0 0,0-1 0 0 0,34-6 0 0 0,16 1 12 0 0,60-1-1066 0 0,-125 6-134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3:26.242"/>
    </inkml:context>
    <inkml:brush xml:id="br0">
      <inkml:brushProperty name="width" value="0.1" units="cm"/>
      <inkml:brushProperty name="height" value="0.1" units="cm"/>
      <inkml:brushProperty name="color" value="#66CC00"/>
    </inkml:brush>
  </inkml:definitions>
  <inkml:trace contextRef="#ctx0" brushRef="#br0">0 77 455 0 0,'113'-22'2540'0'0,"-76"13"-2380"0"0,0 2 0 0 0,1 2 0 0 0,41-2 0 0 0,247 28-36 0 0,-116-16-125 0 0,-141-7 8 0 0,76 9-1 0 0,108 26 54 0 0,-215-29-52 0 0,0-2 0 0 0,0-2 0 0 0,1-1 0 0 0,-1-2 0 0 0,0-1 0 0 0,0-3 0 0 0,60-17 0 0 0,-91 22-8 0 0,170-40 0 0 0,-151 38 0 0 0,0 0 0 0 0,0 2 0 0 0,0 1 0 0 0,50 5 0 0 0,-1 2 0 0 0,0-3 0 0 0,84-8 0 0 0,-88 2 0 0 0,-24 1 3 0 0,22-2 12 0 0,1 3 1 0 0,-1 3-1 0 0,73 11 0 0 0,-138-12-39 0 0,-1 0 0 0 0,0-1 0 0 0,1 1 0 0 0,-1 0 0 0 0,0 1-1 0 0,0-1 1 0 0,6 3 0 0 0,-4 0-87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05.222"/>
    </inkml:context>
    <inkml:brush xml:id="br0">
      <inkml:brushProperty name="width" value="0.1" units="cm"/>
      <inkml:brushProperty name="height" value="0.1" units="cm"/>
      <inkml:brushProperty name="color" value="#E71224"/>
    </inkml:brush>
  </inkml:definitions>
  <inkml:trace contextRef="#ctx0" brushRef="#br0">0 49 2327 0 0,'4'-3'124'0'0,"-1"0"0"0"0,0 1 0 0 0,1-1 0 0 0,0 1 0 0 0,-1 0-1 0 0,1 0 1 0 0,0 0 0 0 0,0 0 0 0 0,0 1 0 0 0,0 0-1 0 0,6-2 1 0 0,50-2 386 0 0,-4-1-396 0 0,-41 3 121 0 0,1 0 1 0 0,0 0-1 0 0,1 2 1 0 0,-1 0 0 0 0,0 1-1 0 0,0 0 1 0 0,0 2-1 0 0,31 5 1 0 0,-23 2-171 0 0,-21-7-46 0 0,0-1 0 0 0,1 1 0 0 0,-1-1 0 0 0,1 0 0 0 0,-1 0 1 0 0,1 0-1 0 0,-1-1 0 0 0,1 1 0 0 0,-1-1 0 0 0,1 0 0 0 0,-1 0 0 0 0,1 0 0 0 0,0 0 0 0 0,-1-1 0 0 0,4 0 0 0 0,11-4 118 0 0,1 0 0 0 0,0 2-1 0 0,34-2 1 0 0,-42 6-114 0 0,0 0-1 0 0,0 1 1 0 0,0 1 0 0 0,-1 0-1 0 0,0 0 1 0 0,1 1 0 0 0,-1 0-1 0 0,0 1 1 0 0,9 6-1 0 0,-10-6-1 0 0,-1 0-1 0 0,1 0 0 0 0,1-1 0 0 0,-1 0 1 0 0,0-1-1 0 0,1 0 0 0 0,0-1 0 0 0,-1 0 1 0 0,1 0-1 0 0,0-1 0 0 0,14 0 0 0 0,26-5 140 0 0,93 5 0 0 0,-98 3-74 0 0,0-2-1 0 0,0-2 0 0 0,0-2 1 0 0,50-9-1 0 0,-69 6-21 0 0,0 1-1 0 0,1 2 0 0 0,-1 0 1 0 0,37 4-1 0 0,5 11-63 0 0,-50-9 0 0 0,0 0 0 0 0,0-1 0 0 0,25 0 0 0 0,22 0 0 0 0,72 12 0 0 0,-65-6 0 0 0,133 8 64 0 0,-171-15-64 0 0,0 2 0 0 0,0 1 0 0 0,40 11 0 0 0,-53-11 0 0 0,1 0 0 0 0,0-2 0 0 0,44 1 0 0 0,-41-4 0 0 0,0 2 0 0 0,42 8 0 0 0,-44-5 0 0 0,44 2 0 0 0,-15-2 0 0 0,53 13 0 0 0,-68-10 0 0 0,0-1 0 0 0,1-2 0 0 0,67-1 0 0 0,28-3 64 0 0,-39 4-64 0 0,20 0 0 0 0,-56-5 0 0 0,0 3 0 0 0,82 14 0 0 0,-91-11 32 0 0,1-1 0 0 0,-1-3 0 0 0,100-9 0 0 0,-125 6 48 0 0,0 0 0 0 0,40 6-1 0 0,-41-2 8 0 0,55 8-13 0 0,-41-12-6 0 0,-30 0-59 0 0,-1 1-1 0 0,0 0 1 0 0,0 0 0 0 0,0 0-1 0 0,1 1 1 0 0,8 2-1 0 0,-4 5-437 0 0,-7-2-22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4:09.447"/>
    </inkml:context>
    <inkml:brush xml:id="br0">
      <inkml:brushProperty name="width" value="0.1" units="cm"/>
      <inkml:brushProperty name="height" value="0.1" units="cm"/>
      <inkml:brushProperty name="color" value="#66CC00"/>
    </inkml:brush>
  </inkml:definitions>
  <inkml:trace contextRef="#ctx0" brushRef="#br0">0 312 455 0 0,'355'-19'2591'0'0,"-219"11"-2052"0"0,-61 5-117 0 0,0-4-1 0 0,85-18 1 0 0,-120 18-359 0 0,0 2 0 0 0,0 1 0 0 0,42 2 0 0 0,-15 1-8 0 0,64 0-43 0 0,-65 1 79 0 0,-1-2 1 0 0,83-13-1 0 0,-85 5 49 0 0,106-2-1 0 0,63 15-2 0 0,-221-3-133 0 0,343-10 271 0 0,-275 7-243 0 0,0 3-1 0 0,124 16 0 0 0,-39-2-8 0 0,-15-15 36 0 0,-93-2-46 0 0,1 1-3 0 0,10-1 30 0 0,-1 3-1 0 0,78 9 0 0 0,-65-1-39 0 0,139-3 0 0 0,-74-20 11 0 0,-92 12 4 0 0,6-2 4 0 0,63 4 0 0 0,-39 5-19 0 0,122 10 0 0 0,-166-12 0 0 0,52-2 0 0 0,-31-2 0 0 0,-4 2 7 0 0,167 6 50 0 0,22 9-57 0 0,-176-15 0 0 0,108-13 0 0 0,-81 4 0 0 0,134 6 0 0 0,-141 3 0 0 0,-7-3 0 0 0,85-16 0 0 0,-89 9 0 0 0,-14 2-8 0 0,-7 0 54 0 0,98-1 0 0 0,-105 10-36 0 0,39 2 15 0 0,159-15 0 0 0,-152-2-25 0 0,99-11 0 0 0,-149 22 0 0 0,0 2 0 0 0,60 5 0 0 0,-39 0 28 0 0,88-7-1 0 0,-85 0-18 0 0,-16 0-9 0 0,54-12 0 0 0,-62 7 0 0 0,-1 2 0 0 0,59 1 0 0 0,148 7 11 0 0,-217-2 5 0 0,1-1 0 0 0,38-8 0 0 0,-27 4-11 0 0,48-8-5 0 0,77-6 0 0 0,55 30 64 0 0,-222-11-64 0 0,33 1 0 0 0,63-6 0 0 0,-58 2 0 0 0,19 0 0 0 0,108-12 0 0 0,-126 11 0 0 0,1 1 0 0 0,-1 3 0 0 0,63 7 0 0 0,-50-3 0 0 0,70-3 0 0 0,240-17 0 0 0,-243 17 48 0 0,-45 1-24 0 0,72 3-24 0 0,-21-10 0 0 0,39 4 0 0 0,40 10 0 0 0,-187-7 0 0 0,39 3 32 0 0,87-5 0 0 0,-125 0-32 0 0,-14 0 0 0 0,-1 0 0 0 0,0-1 0 0 0,1 1 0 0 0,-1-1 0 0 0,0-1 0 0 0,12-3 0 0 0,-13 4 0 0 0,-1 0 0 0 0,1 0 1 0 0,0 1-1 0 0,0 0 0 0 0,0 0 0 0 0,-1 0 0 0 0,1 1 0 0 0,8 1 0 0 0,9 1 53 0 0,-4-1-517 0 0,1 1 0 0 0,-1 1 0 0 0,25 8 0 0 0,-22-5-1798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4:14.347"/>
    </inkml:context>
    <inkml:brush xml:id="br0">
      <inkml:brushProperty name="width" value="0.1" units="cm"/>
      <inkml:brushProperty name="height" value="0.1" units="cm"/>
      <inkml:brushProperty name="color" value="#66CC00"/>
    </inkml:brush>
  </inkml:definitions>
  <inkml:trace contextRef="#ctx0" brushRef="#br0">0 0 1295 0 0,'135'28'327'0'0,"-86"-16"-80"0"0,76 9 1 0 0,-98-19-194 0 0,133 16 172 0 0,-48 4-49 0 0,-64-11-78 0 0,1-1 1 0 0,0-3-1 0 0,0-2 1 0 0,57-2-1 0 0,20-13 254 0 0,-55 3-150 0 0,94 2-1 0 0,-48 13-181 0 0,-55-2-7 0 0,1-3-1 0 0,0-3 0 0 0,82-10 0 0 0,-84 1 15 0 0,1 3 0 0 0,0 2 0 0 0,0 2 0 0 0,68 9 0 0 0,-43 2 14 0 0,0-4-1 0 0,162-11 0 0 0,-167 2-23 0 0,0 3-1 0 0,125 16 0 0 0,-64-4-5 0 0,-95-10-12 0 0,95-12 0 0 0,-96 6 0 0 0,0 1 0 0 0,54 3 0 0 0,-78 3 0 0 0,97 10 0 0 0,-72-5 0 0 0,-1-2 0 0 0,2-2 0 0 0,54-4 0 0 0,143-23 0 0 0,-183 19 0 0 0,-1 3 0 0 0,108 11 0 0 0,-110-3 0 0 0,0-3 0 0 0,1-3 0 0 0,62-8 0 0 0,-102 5 0 0 0,162-19 0 0 0,-141 19 0 0 0,1 2 0 0 0,58 7 0 0 0,-92-5 0 0 0,180 17-3 0 0,-139-16 11 0 0,89-7-1 0 0,-34-3 13 0 0,0 4 0 0 0,147 13 0 0 0,-138-5-20 0 0,204-18 0 0 0,-301 13 0 0 0,48-1 0 0 0,1 4 0 0 0,70 9 0 0 0,40 3 0 0 0,26-22 0 0 0,-134 3 0 0 0,133 6 0 0 0,-169 2 1 0 0,53 6 20 0 0,0-3 0 0 0,126-8 0 0 0,-169-2-12 0 0,55-6 169 0 0,182 5-1 0 0,-193 9-79 0 0,0-4-1 0 0,125-16 0 0 0,-99 7-65 0 0,212 9 0 0 0,-223 0-26 0 0,144-18-1 0 0,-164 10 38 0 0,-1 4 10 0 0,93 7-1 0 0,1 1 43 0 0,46-15-84 0 0,152 2-12 0 0,-227 12 33 0 0,147-17-1 0 0,-250 11-30 0 0,314 3 35 0 0,-45 2-8 0 0,-201-3-28 0 0,178 23 0 0 0,-215-17 0 0 0,0-4 0 0 0,104-11 0 0 0,28-1 0 0 0,-3 22 0 0 0,25 1 0 0 0,265-5 72 0 0,-260-10-72 0 0,-158-1 0 0 0,0 3 0 0 0,131 15 0 0 0,-166-7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4:15.785"/>
    </inkml:context>
    <inkml:brush xml:id="br0">
      <inkml:brushProperty name="width" value="0.1" units="cm"/>
      <inkml:brushProperty name="height" value="0.1" units="cm"/>
      <inkml:brushProperty name="color" value="#66CC00"/>
    </inkml:brush>
  </inkml:definitions>
  <inkml:trace contextRef="#ctx0" brushRef="#br0">0 0 455 0 0,'90'8'1246'0'0,"200"10"112"0"0,-64-1-1071 0 0,190-18 150 0 0,-158-6-365 0 0,-171 3-18 0 0,-21 1 82 0 0,108 8 0 0 0,16 3-124 0 0,-103-7-14 0 0,3 2 63 0 0,223 4 377 0 0,-267-9-413 0 0,75-14 0 0 0,-43 5 61 0 0,-35 6 1 0 0,53 0 1 0 0,-77 6-62 0 0,-1 0 1 0 0,0 1-1 0 0,0 0 1 0 0,0 2-1 0 0,28 9 0 0 0,-26-5-26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4:19.601"/>
    </inkml:context>
    <inkml:brush xml:id="br0">
      <inkml:brushProperty name="width" value="0.1" units="cm"/>
      <inkml:brushProperty name="height" value="0.1" units="cm"/>
      <inkml:brushProperty name="color" value="#66CC00"/>
    </inkml:brush>
  </inkml:definitions>
  <inkml:trace contextRef="#ctx0" brushRef="#br0">1 0 367 0 0,'376'42'1011'0'0,"-148"-23"-510"0"0,-125-12-319 0 0,119-7-1 0 0,-19-1 143 0 0,55-5 526 0 0,-59 0-323 0 0,-173 6-502 0 0,-14-1 0 0 0,-1 1-1 0 0,1 0 0 0 0,0 1 1 0 0,14 3-1 0 0,-25-4-23 0 0,-1 0 0 0 0,1 0 0 0 0,-1 0 0 0 0,1 0-1 0 0,-1 0 1 0 0,1 0 0 0 0,-1 1 0 0 0,1-1 0 0 0,-1 0 0 0 0,1 0 0 0 0,-1 1 0 0 0,0-1 0 0 0,1 0-1 0 0,-1 0 1 0 0,1 1 0 0 0,-1-1 0 0 0,0 0 0 0 0,1 1 0 0 0,-1-1 0 0 0,0 0 0 0 0,0 1-1 0 0,1-1 1 0 0,-1 1 0 0 0,0-1 0 0 0,0 1 0 0 0,1-1 0 0 0,-1 0 0 0 0,0 1 0 0 0,0-1-1 0 0,0 1 1 0 0,0-1 0 0 0,0 1 0 0 0,0-1 0 0 0,0 1 0 0 0,0-1 0 0 0,0 1 0 0 0,0 0-1 0 0,-1 4-100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4:20.987"/>
    </inkml:context>
    <inkml:brush xml:id="br0">
      <inkml:brushProperty name="width" value="0.1" units="cm"/>
      <inkml:brushProperty name="height" value="0.1" units="cm"/>
      <inkml:brushProperty name="color" value="#66CC00"/>
    </inkml:brush>
  </inkml:definitions>
  <inkml:trace contextRef="#ctx0" brushRef="#br0">1 39 655 0 0,'10'-1'23'0'0,"0"0"-1"0"0,0 0 1 0 0,0 2-1 0 0,0-1 1 0 0,0 1-1 0 0,0 0 1 0 0,19 6-1 0 0,4-1 14 0 0,-3-2 19 0 0,1-2 0 0 0,-1-1 0 0 0,0-1 0 0 0,1-2 0 0 0,-1-1 0 0 0,0-1 0 0 0,38-11 0 0 0,-22 4 93 0 0,1 2-1 0 0,0 2 0 0 0,1 3 1 0 0,-1 1-1 0 0,89 6 0 0 0,85 11 255 0 0,-117-6-315 0 0,-73-7-80 0 0,0 1 1 0 0,0 1-1 0 0,0 2 0 0 0,0 1 0 0 0,45 15 0 0 0,4 6 15 0 0,1-3-1 0 0,150 22 0 0 0,-195-43-4 0 0,0-1 0 0 0,0-3 0 0 0,62-7 0 0 0,-65 5-13 0 0,391-15 270 0 0,-384 17-186 0 0,67-8 1 0 0,-47-5-10 0 0,-46 9-42 0 0,1 1 1 0 0,30-3 0 0 0,-6 3 9 0 0,-6 1-9 0 0,0 1 1 0 0,0 2 0 0 0,35 3-1 0 0,-10 7-12 0 0,0 2-1 0 0,66 22 0 0 0,-90-23-25 0 0,0-2 0 0 0,1-2 0 0 0,0-1 0 0 0,1-2 0 0 0,-1-1 0 0 0,68-3 0 0 0,-83 0-2 0 0,-17 0 11 0 0,0 1 0 0 0,0-1 0 0 0,0 0 1 0 0,0-1-1 0 0,0 1 0 0 0,0 0 0 0 0,0-1 0 0 0,3 0 0 0 0,3-1 59 0 0,-1 2-1 0 0,1-1 0 0 0,-1 1 1 0 0,1 0-1 0 0,8 2 0 0 0,-9-1-17 0 0,87 6 100 0 0,-72-5-90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4:29.461"/>
    </inkml:context>
    <inkml:brush xml:id="br0">
      <inkml:brushProperty name="width" value="0.1" units="cm"/>
      <inkml:brushProperty name="height" value="0.1" units="cm"/>
      <inkml:brushProperty name="color" value="#66CC00"/>
    </inkml:brush>
  </inkml:definitions>
  <inkml:trace contextRef="#ctx0" brushRef="#br0">227 40 2471 0 0,'44'2'554'0'0,"83"15"0"0"0,-28-1 178 0 0,54 8 444 0 0,-120-18-1043 0 0,1 1 0 0 0,-1 2 0 0 0,-1 1 0 0 0,51 23-1 0 0,-61-21-131 0 0,-15-8 0 0 0,0 0 1 0 0,0 0 0 0 0,0-1 0 0 0,1 0-1 0 0,9 2 1 0 0,-8-3 195 0 0,-17-3 116 0 0,5 0-259 0 0,-1 1 1 0 0,1-1 0 0 0,0 1 0 0 0,0 0 0 0 0,-1 0 0 0 0,-5 2-1 0 0,-8 4-20 0 0,-1-1-1 0 0,0-1 0 0 0,0 0 1 0 0,-33 2-1 0 0,-78-3-15 0 0,104-3 13 0 0,-92 1 17 0 0,-157-3 286 0 0,264 1-276 0 0,-50-4-77 0 0,54 5 63 0 0,0-1 1 0 0,0 0-1 0 0,1-1 1 0 0,-1 0-1 0 0,0 0 0 0 0,1 0 1 0 0,-9-5-1 0 0,14 7-37 0 0,0 0 1 0 0,0 0-1 0 0,0 0 0 0 0,0 0 0 0 0,0 0 0 0 0,0 0 0 0 0,0 0 0 0 0,0 0 0 0 0,0-1 1 0 0,0 1-1 0 0,0 0 0 0 0,0 0 0 0 0,0 0 0 0 0,0 0 0 0 0,0 0 0 0 0,0 0 0 0 0,0 0 0 0 0,0-1 1 0 0,0 1-1 0 0,0 0 0 0 0,0 0 0 0 0,0 0 0 0 0,0 0 0 0 0,0 0 0 0 0,0 0 0 0 0,0 0 1 0 0,0 0-1 0 0,0-1 0 0 0,0 1 0 0 0,0 0 0 0 0,1 0 0 0 0,-1 0 0 0 0,0 0 0 0 0,0 0 0 0 0,0 0 1 0 0,0 0-1 0 0,0 0 0 0 0,0 0 0 0 0,0 0 0 0 0,0 0 0 0 0,0 0 0 0 0,1 0 0 0 0,-1 0 1 0 0,0 0-1 0 0,0-1 0 0 0,0 1 0 0 0,0 0 0 0 0,0 0 0 0 0,0 0 0 0 0,0 0 0 0 0,1 0 1 0 0,-1 0-1 0 0,0 0 0 0 0,0 1 0 0 0,0-1 0 0 0,0 0 0 0 0,0 0 0 0 0,15-4 143 0 0,14 0-70 0 0,68-1 51 0 0,167-19-27 0 0,60-14 106 0 0,-276 32-125 0 0,54-13 0 0 0,-24 3 20 0 0,52-8 178 0 0,-110 19-226 0 0,-20 4-2 0 0,-12 0-18 0 0,-37 1 45 0 0,-30-1 132 0 0,-1 4 1 0 0,-98 15-1 0 0,67 2-150 0 0,-142 6 0 0 0,86-27-64 0 0,517-20 0 0 0,-225 3-12 0 0,271-26-48 0 0,-333 40 61 0 0,64-14 0 0 0,-56 7 57 0 0,-68 11-52 0 0,2-1 4 0 0,0 0 0 0 0,0 1 0 0 0,0-1 0 0 0,0 1 0 0 0,-1 0 0 0 0,8 2 0 0 0,-10 1-2 0 0,-8 0 32 0 0,-8 0 30 0 0,-5-3-34 0 0,0 2 0 0 0,-21 5 0 0 0,-24 2-6 0 0,-97-1 27 0 0,-211 22 142 0 0,126 14-199 0 0,187-39 0 0 0,50-5 0 0 0,9 1 0 0 0,51-4 0 0 0,85-15 0 0 0,17-2 0 0 0,36 10 0 0 0,375-29 0 0 0,-440 31 128 0 0,138 8 0 0 0,-194-1-64 0 0,92-14 0 0 0,-147 15 5 0 0,-22 3-24 0 0,-20 5-20 0 0,-57 4 97 0 0,-151 1-1 0 0,-6 0-65 0 0,-179 19-46 0 0,228-38 31 0 0,59 1-18 0 0,-59 12-25 0 0,125-2 8 0 0,-125-6 1 0 0,-67-38 46 0 0,248 38-65 0 0,0 0 0 0 0,-24 2 0 0 0,34-1 11 0 0,0 0-1 0 0,1 1 0 0 0,-1-1 0 0 0,0 1 1 0 0,0-1-1 0 0,1 1 0 0 0,-1 0 1 0 0,1 0-1 0 0,-1 0 0 0 0,1 0 0 0 0,-1 0 1 0 0,1 1-1 0 0,-1-1 0 0 0,1 1 1 0 0,0 0-1 0 0,0 0 0 0 0,0-1 0 0 0,0 1 1 0 0,0 1-1 0 0,-2 1 0 0 0,4-2-14 0 0,0-1 1 0 0,-1 1-1 0 0,1-1 0 0 0,0 1 0 0 0,0-1 0 0 0,0 1 0 0 0,0-1 0 0 0,0 1 0 0 0,0-1 0 0 0,0 1 1 0 0,0-1-1 0 0,1 1 0 0 0,-1-1 0 0 0,0 1 0 0 0,1-1 0 0 0,0 0 0 0 0,-1 1 0 0 0,1-1 1 0 0,0 0-1 0 0,-1 1 0 0 0,1-1 0 0 0,2 2 0 0 0,4 4-307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23.549"/>
    </inkml:context>
    <inkml:brush xml:id="br0">
      <inkml:brushProperty name="width" value="0.1" units="cm"/>
      <inkml:brushProperty name="height" value="0.1" units="cm"/>
      <inkml:brushProperty name="color" value="#F4F91B"/>
    </inkml:brush>
  </inkml:definitions>
  <inkml:trace contextRef="#ctx0" brushRef="#br0">0 4 455 0 0,'6'-1'187'0'0,"-1"0"0"0"0,0 0-1 0 0,0 1 1 0 0,0 0 0 0 0,1 0-1 0 0,-1 0 1 0 0,0 0 0 0 0,0 1-1 0 0,1 0 1 0 0,-1 0 0 0 0,6 2-1 0 0,10 1 902 0 0,186 35 1456 0 0,-180-36-2485 0 0,47 0 0 0 0,-18-2 106 0 0,-31 0 51 0 0,106 11 829 0 0,127 26-119 0 0,-202-31-686 0 0,1-3 0 0 0,107-6 0 0 0,-42-1 192 0 0,-19 4-292 0 0,99-2 112 0 0,-89 0-165 0 0,73-5 1119 0 0,-132 3-1405 0 0,0 2 0 0 0,103 13 0 0 0,-88-5 222 0 0,71-3 0 0 0,-53-7 83 0 0,125-1 51 0 0,-155 6-78 0 0,-12-2-28 0 0,57 9 0 0 0,95 15 13 0 0,-18-13-3 0 0,13 2 6 0 0,100 16-3 0 0,-218-28-32 0 0,145-15 0 0 0,-154 9-14 0 0,0 3 0 0 0,89 8 0 0 0,36-1 67 0 0,-94-4-7 0 0,37-3 25 0 0,248 2 153 0 0,-330 2-116 0 0,100-1 30 0 0,96-18 43 0 0,-187 14-96 0 0,60 3 1 0 0,192-2 244 0 0,-113-5-169 0 0,-77 3-114 0 0,-105 4-76 0 0,287 0 266 0 0,-242 2-243 0 0,-1-3 0 0 0,91-13-1 0 0,56-2 26 0 0,-11 28 146 0 0,0-1 22 0 0,-113-9-109 0 0,-27 0 43 0 0,70-7 0 0 0,-117 3-215 0 0,1 2 0 0 0,18 0 1 0 0,-26 0 22 0 0,-1 0 1 0 0,0 1 0 0 0,1-1 0 0 0,-1 1 0 0 0,1-1-1 0 0,-1 1 1 0 0,0 0 0 0 0,1 0 0 0 0,-1 0 0 0 0,0 0-1 0 0,0 0 1 0 0,0 1 0 0 0,0-1 0 0 0,0 1 0 0 0,0-1-1 0 0,0 1 1 0 0,2 2 0 0 0,3 7-1033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35.268"/>
    </inkml:context>
    <inkml:brush xml:id="br0">
      <inkml:brushProperty name="width" value="0.1" units="cm"/>
      <inkml:brushProperty name="height" value="0.1" units="cm"/>
      <inkml:brushProperty name="color" value="#F4F91B"/>
    </inkml:brush>
  </inkml:definitions>
  <inkml:trace contextRef="#ctx0" brushRef="#br0">1 3 919 0 0,'5'-1'258'0'0,"0"0"0"0"0,1 1 0 0 0,-1-1 0 0 0,0 1 0 0 0,1 0 0 0 0,-1 1 0 0 0,1-1 0 0 0,-1 1 0 0 0,0 0 0 0 0,9 3 0 0 0,-2-2 12 0 0,36 5 320 0 0,1-2-1 0 0,0-3 0 0 0,65-4 0 0 0,68 3-306 0 0,-150 3-260 0 0,46 12-1 0 0,2 1-7 0 0,25 6 12 0 0,12 2 21 0 0,-39-16 171 0 0,1-4-1 0 0,0-3 1 0 0,0-4 0 0 0,90-13-1 0 0,172-18 62 0 0,-222 33-490 0 0,-101 2 68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36.025"/>
    </inkml:context>
    <inkml:brush xml:id="br0">
      <inkml:brushProperty name="width" value="0.1" units="cm"/>
      <inkml:brushProperty name="height" value="0.1" units="cm"/>
      <inkml:brushProperty name="color" value="#F4F91B"/>
    </inkml:brush>
  </inkml:definitions>
  <inkml:trace contextRef="#ctx0" brushRef="#br0">0 0 2959 0 0,'31'7'480'0'0,"1"-2"-1"0"0,60 2 0 0 0,-33-4-270 0 0,233 41 504 0 0,-161-20-563 0 0,-59-16 15 0 0,0-4 0 0 0,1-2 0 0 0,75-9 0 0 0,-92 4 41 0 0,-5 0 21 0 0,1 2 0 0 0,80 10-1 0 0,-119-6-216 0 0,-1 0 0 0 0,0 0-1 0 0,0 1 1 0 0,14 7-1 0 0,-15-6-89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37.161"/>
    </inkml:context>
    <inkml:brush xml:id="br0">
      <inkml:brushProperty name="width" value="0.1" units="cm"/>
      <inkml:brushProperty name="height" value="0.1" units="cm"/>
      <inkml:brushProperty name="color" value="#F4F91B"/>
    </inkml:brush>
  </inkml:definitions>
  <inkml:trace contextRef="#ctx0" brushRef="#br0">1 16 1583 0 0,'5'2'59'0'0,"0"-1"-1"0"0,0 0 0 0 0,1 0 0 0 0,-1-1 1 0 0,0 1-1 0 0,1-1 0 0 0,-1 0 0 0 0,11-2 1 0 0,14 0 338 0 0,69 15 789 0 0,-4 0-302 0 0,-39-10-481 0 0,1-2 0 0 0,84-10-1 0 0,150-25 582 0 0,-196 30-726 0 0,188 15 0 0 0,-268-10-240 0 0,49 6-161 0 0,-46-5 16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15.707"/>
    </inkml:context>
    <inkml:brush xml:id="br0">
      <inkml:brushProperty name="width" value="0.1" units="cm"/>
      <inkml:brushProperty name="height" value="0.1" units="cm"/>
      <inkml:brushProperty name="color" value="#E71224"/>
    </inkml:brush>
  </inkml:definitions>
  <inkml:trace contextRef="#ctx0" brushRef="#br0">1 1 1839 0 0,'33'24'3583'0'0,"-28"-20"-3449"0"0,0 0 0 0 0,0-1 0 0 0,0 1 0 0 0,0-1 0 0 0,0 0 0 0 0,0-1 0 0 0,11 4 0 0 0,45 11 844 0 0,-43-13-571 0 0,4 1 129 0 0,1-2-1 0 0,25 1 0 0 0,1-1-253 0 0,332 12 902 0 0,-342-15-1185 0 0,350 4 642 0 0,-314-5-588 0 0,93-14-1 0 0,46-1 35 0 0,-57 21-66 0 0,96-4 22 0 0,-238-2-43 0 0,3-1 0 0 0,1 0 0 0 0,-1 2 0 0 0,1 0 0 0 0,0 1 0 0 0,-1 1 0 0 0,33 8 0 0 0,-48-9-17 0 0,1 0-1 0 0,-1 1 1 0 0,0 0-1 0 0,0-1 0 0 0,0 1 1 0 0,0 0-1 0 0,0 0 1 0 0,-1 1-1 0 0,5 3 0 0 0,1 8-3066 0 0,-6-1-608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39.884"/>
    </inkml:context>
    <inkml:brush xml:id="br0">
      <inkml:brushProperty name="width" value="0.1" units="cm"/>
      <inkml:brushProperty name="height" value="0.1" units="cm"/>
      <inkml:brushProperty name="color" value="#F4F91B"/>
    </inkml:brush>
  </inkml:definitions>
  <inkml:trace contextRef="#ctx0" brushRef="#br0">1 163 919 0 0,'133'-33'2773'0'0,"-79"21"-2019"0"0,-31 8-569 0 0,-1 1 0 0 0,25 0 0 0 0,-4 0-83 0 0,102-2-48 0 0,23-1 56 0 0,-120 0 91 0 0,242-18 493 0 0,-57 7-310 0 0,1 0 139 0 0,-174 17-452 0 0,103 1 156 0 0,-113 4-227 0 0,65 14 0 0 0,-66-9 0 0 0,1-4 11 0 0,0-2-1 0 0,92-5 0 0 0,-88-1 5 0 0,0 2-1 0 0,64 9 1 0 0,179 25 38 0 0,-231-33 60 0 0,-1-3-1 0 0,88-14 1 0 0,11-1 179 0 0,274-23-26 0 0,-206 13-166 0 0,-172 23-50 0 0,111 9 0 0 0,-91-1-15 0 0,157-14 0 0 0,-147 3-6 0 0,102 6 0 0 0,-82 8-13 0 0,122 6 32 0 0,-159-11-48 0 0,27 0 0 0 0,151 23 0 0 0,82 13 0 0 0,-228-33 0 0 0,-53-4 0 0 0,0 2 0 0 0,69 14 0 0 0,-69-7 8 0 0,2-2 0 0 0,77 1-1 0 0,108-13 36 0 0,-227 3-45 0 0,99 0 2 0 0,60-4 0 0 0,-54-6 18 0 0,146-18 28 0 0,-140 15-10 0 0,216 4 0 0 0,-285 12-36 0 0,220 4 0 0 0,-9 5-1 0 0,-3 0 13 0 0,-143-13 42 0 0,-29-1-54 0 0,98 11-1 0 0,-118 5 1 0 0,-51-8 0 0 0,2-2 0 0 0,38 3 0 0 0,46 2 0 0 0,-50-2 0 0 0,319 10 139 0 0,-178-27 12 0 0,-65 2 207 0 0,-117 8-422 0 0,0 0 0 0 0,-1 1-1 0 0,1 1 1 0 0,0 0 0 0 0,-1 1-1 0 0,1 0 1 0 0,20 7 0 0 0,-21-4-3190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43.074"/>
    </inkml:context>
    <inkml:brush xml:id="br0">
      <inkml:brushProperty name="width" value="0.1" units="cm"/>
      <inkml:brushProperty name="height" value="0.1" units="cm"/>
      <inkml:brushProperty name="color" value="#F4F91B"/>
    </inkml:brush>
  </inkml:definitions>
  <inkml:trace contextRef="#ctx0" brushRef="#br0">0 139 1727 0 0,'10'-1'77'0'0,"1"-1"-1"0"0,-1 1 0 0 0,0-2 0 0 0,0 1 0 0 0,11-6 1 0 0,19-4 359 0 0,30-3-166 0 0,-1 2 1 0 0,1 4 0 0 0,78 0-1 0 0,121 0 1208 0 0,-89-8-778 0 0,-86 6-414 0 0,-16 7-92 0 0,82 6-1 0 0,-39 0-126 0 0,132 14 345 0 0,2-1-272 0 0,-97-12-21 0 0,87-2 108 0 0,-117-1-211 0 0,89-7 360 0 0,-27-1 63 0 0,17-3-227 0 0,-139 2-152 0 0,-18 0-23 0 0,1 4 0 0 0,77-1 0 0 0,67 3 32 0 0,-56-1 14 0 0,113 13 191 0 0,48-11-71 0 0,-273 1-196 0 0,0 0-1 0 0,0 2 1 0 0,0 1 0 0 0,0 1-1 0 0,0 1 1 0 0,-1 1 0 0 0,43 15-1 0 0,-43-13-4 0 0,0-1 0 0 0,1-2-1 0 0,0 0 1 0 0,35 0-1 0 0,-54-4 2 0 0,31 1 41 0 0,44-6 0 0 0,10 0 111 0 0,-79 5-133 0 0,-12-1-27 0 0,0 1 0 0 0,1 0-1 0 0,-1-1 1 0 0,1 1 0 0 0,-1 0 0 0 0,1 1-1 0 0,-1-1 1 0 0,1 0 0 0 0,-1 1 0 0 0,1-1 0 0 0,-1 1-1 0 0,0 0 1 0 0,4 2 0 0 0,0 2-110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46.295"/>
    </inkml:context>
    <inkml:brush xml:id="br0">
      <inkml:brushProperty name="width" value="0.1" units="cm"/>
      <inkml:brushProperty name="height" value="0.1" units="cm"/>
      <inkml:brushProperty name="color" value="#F4F91B"/>
    </inkml:brush>
  </inkml:definitions>
  <inkml:trace contextRef="#ctx0" brushRef="#br0">1 17 3279 0 0,'5'-3'183'0'0,"0"0"-1"0"0,1 1 0 0 0,-1 0 1 0 0,1 0-1 0 0,0 1 0 0 0,-1 0 1 0 0,1 0-1 0 0,0 0 0 0 0,0 0 0 0 0,9 1 1 0 0,33 3-132 0 0,-1 3 0 0 0,0 1 0 0 0,60 18 0 0 0,-36-8 129 0 0,-43-13-117 0 0,0-2 1 0 0,0 0 0 0 0,0-2 0 0 0,48-6 0 0 0,-65 5-58 0 0,88-8 23 0 0,184-13 59 0 0,-197 23-37 0 0,118 16-1 0 0,-59-3-15 0 0,378-15 445 0 0,-505 0-480 0 0,1 1-1 0 0,-1 1 0 0 0,1 1 0 0 0,-1 0 0 0 0,29 8 0 0 0,-29-4-154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51.785"/>
    </inkml:context>
    <inkml:brush xml:id="br0">
      <inkml:brushProperty name="width" value="0.1" units="cm"/>
      <inkml:brushProperty name="height" value="0.1" units="cm"/>
      <inkml:brushProperty name="color" value="#F4F91B"/>
    </inkml:brush>
  </inkml:definitions>
  <inkml:trace contextRef="#ctx0" brushRef="#br0">0 5 1375 0 0,'8'-2'128'0'0,"-1"0"-128"0"0,0 4 0 0 0,-3-2 0 0 0,0 0 64 0 0,1 0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56.612"/>
    </inkml:context>
    <inkml:brush xml:id="br0">
      <inkml:brushProperty name="width" value="0.1" units="cm"/>
      <inkml:brushProperty name="height" value="0.1" units="cm"/>
      <inkml:brushProperty name="color" value="#F4F91B"/>
    </inkml:brush>
  </inkml:definitions>
  <inkml:trace contextRef="#ctx0" brushRef="#br0">1 51 1783 0 0,'5'4'141'0'0,"1"0"-1"0"0,0 1 1 0 0,0-2-1 0 0,1 1 0 0 0,-1-1 1 0 0,13 5-1 0 0,-3-1 101 0 0,-6-4-109 0 0,-1 0-1 0 0,0 0 0 0 0,1-1 0 0 0,-1 0 0 0 0,1 0 0 0 0,9 0 0 0 0,63-2 706 0 0,-44-1-530 0 0,27-1-9 0 0,67-13 1 0 0,-35 3-179 0 0,-53 10-102 0 0,45 3 0 0 0,33-2-1 0 0,115 2 93 0 0,-161 2-80 0 0,178-8 158 0 0,-169-2-145 0 0,112-14 133 0 0,-68 9-37 0 0,-75 6-82 0 0,38-5 108 0 0,-73 7-133 0 0,-1 0 5 0 0,35-3-1 0 0,-48 7-32 0 0,1 0 0 0 0,-1 0 1 0 0,0 0-1 0 0,1 1 0 0 0,-1 0 0 0 0,1 0 0 0 0,-1 1 0 0 0,0-1 1 0 0,0 1-1 0 0,10 5 0 0 0,29 28-152 0 0,-33-28-11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57.866"/>
    </inkml:context>
    <inkml:brush xml:id="br0">
      <inkml:brushProperty name="width" value="0.1" units="cm"/>
      <inkml:brushProperty name="height" value="0.1" units="cm"/>
      <inkml:brushProperty name="color" value="#F4F91B"/>
    </inkml:brush>
  </inkml:definitions>
  <inkml:trace contextRef="#ctx0" brushRef="#br0">1 56 3623 0 0,'5'-1'70'0'0,"1"0"-1"0"0,-1 0 0 0 0,0 0 0 0 0,0-1 0 0 0,0 0 0 0 0,0 0 0 0 0,0-1 0 0 0,5-2 0 0 0,14-6 373 0 0,-5 4-295 0 0,1 2 0 0 0,0 0 0 0 0,0 1-1 0 0,0 1 1 0 0,23 0 0 0 0,105 6 495 0 0,-96-1-254 0 0,108 9 96 0 0,-75-4-310 0 0,127-5 1 0 0,-175-5-94 0 0,177-16 745 0 0,-161 21-626 0 0,-51-3-157 0 0,-2 1-33 0 0,2 14-626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7:59.201"/>
    </inkml:context>
    <inkml:brush xml:id="br0">
      <inkml:brushProperty name="width" value="0.1" units="cm"/>
      <inkml:brushProperty name="height" value="0.1" units="cm"/>
      <inkml:brushProperty name="color" value="#F4F91B"/>
    </inkml:brush>
  </inkml:definitions>
  <inkml:trace contextRef="#ctx0" brushRef="#br0">0 83 3367 0 0,'23'-5'255'0'0,"-1"0"0"0"0,1 2 0 0 0,1 0 0 0 0,43 2 0 0 0,-16 0-190 0 0,60-4 67 0 0,206-3 923 0 0,-203 15-661 0 0,98-1-3 0 0,-7-12 417 0 0,-166 4-715 0 0,56-6 100 0 0,65-18-55 0 0,75 18-138 0 0,-180 8 0 0 0,152-14 342 0 0,-201 14-325 0 0,-1-1-1 0 0,0 1 1 0 0,0 0 0 0 0,1 0 0 0 0,-1 1 0 0 0,8 1-1 0 0,-11-1-28 0 0,0-1-1 0 0,0 1 1 0 0,0 0-1 0 0,0-1 1 0 0,0 1-1 0 0,0 0 1 0 0,0 0-1 0 0,0 1 1 0 0,-1-1-1 0 0,1 0 1 0 0,-1 1-1 0 0,1-1 1 0 0,-1 1-1 0 0,1-1 1 0 0,-1 1-1 0 0,0 0 1 0 0,1-1-1 0 0,0 3 1 0 0,2 4-290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01.386"/>
    </inkml:context>
    <inkml:brush xml:id="br0">
      <inkml:brushProperty name="width" value="0.1" units="cm"/>
      <inkml:brushProperty name="height" value="0.1" units="cm"/>
      <inkml:brushProperty name="color" value="#F4F91B"/>
    </inkml:brush>
  </inkml:definitions>
  <inkml:trace contextRef="#ctx0" brushRef="#br0">0 5 2471 0 0,'0'0'110'0'0,"0"0"-2"0"0,41-4 530 0 0,-22 4-593 0 0,-4-1 67 0 0,1 1 1 0 0,-1 1-1 0 0,0 0 1 0 0,1 1-1 0 0,-1 1 1 0 0,27 8-1 0 0,17 11-107 0 0,83 29 31 0 0,-112-43-28 0 0,0-1-1 0 0,59 7 1 0 0,-19-12-8 0 0,125-12 0 0 0,-194 10 0 0 0,139-7 0 0 0,37-4 0 0 0,-95 6 54 0 0,-31-4 155 0 0,-39 6-121 0 0,1 1 1 0 0,-1 0-1 0 0,14 0 0 0 0,-12 2-406 0 0,-8 0-1276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02.574"/>
    </inkml:context>
    <inkml:brush xml:id="br0">
      <inkml:brushProperty name="width" value="0.1" units="cm"/>
      <inkml:brushProperty name="height" value="0.1" units="cm"/>
      <inkml:brushProperty name="color" value="#F4F91B"/>
    </inkml:brush>
  </inkml:definitions>
  <inkml:trace contextRef="#ctx0" brushRef="#br0">6 21 3279 0 0,'-1'0'28'0'0,"1"-1"0"0"0,0 1 0 0 0,-1 0 0 0 0,1-1 0 0 0,0 1-1 0 0,-1 0 1 0 0,1-1 0 0 0,0 1 0 0 0,0 0 0 0 0,-1-1 0 0 0,1 1-1 0 0,0-1 1 0 0,0 1 0 0 0,-1 0 0 0 0,1-1 0 0 0,0 1 0 0 0,0-1-1 0 0,0 1 1 0 0,0-1 0 0 0,0 1 0 0 0,0-1 0 0 0,0 1 0 0 0,0-1-1 0 0,0 1 1 0 0,0 0 0 0 0,0-1 0 0 0,0 1 0 0 0,0-1 0 0 0,0 1-1 0 0,0-1 1 0 0,1 1 0 0 0,-1-1 0 0 0,0 1 0 0 0,0 0 0 0 0,0-1-1 0 0,1 1 1 0 0,-1-1 0 0 0,0 1 0 0 0,0 0 0 0 0,1-1 0 0 0,-1 1-1 0 0,1-1 1 0 0,21-1 731 0 0,-21 2-789 0 0,204 11 310 0 0,53 0 202 0 0,-138-18-288 0 0,189-2 20 0 0,-256 10-105 0 0,0 2 0 0 0,-1 2 0 0 0,0 2 0 0 0,71 21-1 0 0,-108-23-108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03.628"/>
    </inkml:context>
    <inkml:brush xml:id="br0">
      <inkml:brushProperty name="width" value="0.1" units="cm"/>
      <inkml:brushProperty name="height" value="0.1" units="cm"/>
      <inkml:brushProperty name="color" value="#F4F91B"/>
    </inkml:brush>
  </inkml:definitions>
  <inkml:trace contextRef="#ctx0" brushRef="#br0">0 118 3823 0 0,'0'0'283'0'0,"22"7"218"0"0,-14-5-501 0 0,0 0 0 0 0,0 0 0 0 0,0 0 0 0 0,0-1 0 0 0,1 0 0 0 0,-1-1 0 0 0,11 0 0 0 0,60-11 1 0 0,-20 3 10 0 0,92-7 194 0 0,260-10 342 0 0,-176 16 24 0 0,-143 3-450 0 0,-70 4 128 0 0,34-6 0 0 0,-50 7-198 0 0,0 0 0 0 0,0-1 0 0 0,0 0-1 0 0,0 0 1 0 0,-1-1 0 0 0,1 1-1 0 0,-1-1 1 0 0,1 0 0 0 0,-1-1 0 0 0,6-5-1 0 0,11-8 511 0 0,-21 17-661 0 0,0 0 0 0 0,0-1 0 0 0,0 1 1 0 0,0 0-1 0 0,0-1 0 0 0,0 1 0 0 0,0 0 0 0 0,0 0 0 0 0,0 0 0 0 0,1 0 0 0 0,-1 0 0 0 0,0 0 0 0 0,0 0 0 0 0,0 1 0 0 0,0-1 1 0 0,0 0-1 0 0,0 1 0 0 0,0-1 0 0 0,0 0 0 0 0,0 1 0 0 0,2 0 0 0 0,4 3-2255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18.100"/>
    </inkml:context>
    <inkml:brush xml:id="br0">
      <inkml:brushProperty name="width" value="0.1" units="cm"/>
      <inkml:brushProperty name="height" value="0.1" units="cm"/>
      <inkml:brushProperty name="color" value="#E71224"/>
    </inkml:brush>
  </inkml:definitions>
  <inkml:trace contextRef="#ctx0" brushRef="#br0">0 364 919 0 0,'5'-3'230'0'0,"-1"0"0"0"0,1 1 0 0 0,0 0-1 0 0,0 0 1 0 0,0 0 0 0 0,0 0 0 0 0,9-1-1 0 0,-4 0 396 0 0,52-10-562 0 0,-41 9 151 0 0,0-1 0 0 0,22-8 0 0 0,-15 3 396 0 0,1 1-1 0 0,1 1 0 0 0,-1 1 1 0 0,54-4-1 0 0,146-13-320 0 0,-34-9 107 0 0,26-4 112 0 0,-51 20-264 0 0,204-30 328 0 0,-318 41-402 0 0,-1 2-1 0 0,111 7 0 0 0,-38 1 27 0 0,-98-4-110 0 0,342 9 848 0 0,-203 8-361 0 0,43 2-946 0 0,-167-17 489 0 0,-1-3 0 0 0,81-11 0 0 0,2-5 32 0 0,0 6-1 0 0,191 6 1 0 0,-31-3-31 0 0,-203 5-117 0 0,145 11 0 0 0,-141-1 0 0 0,120-7 0 0 0,310 2 64 0 0,-464-2-43 0 0,-1-3-1 0 0,55-9 0 0 0,76-4 58 0 0,-83 20-19 0 0,107 17-1 0 0,-128-13-26 0 0,0-3 0 0 0,0-4 0 0 0,84-11 0 0 0,-135 9-28 0 0,0 1 0 0 0,0 1 0 0 0,31 5 0 0 0,84 21 26 0 0,15 2-12 0 0,-113-26-18 0 0,0-3 0 0 0,0-1 0 0 0,64-11 0 0 0,42-2 0 0 0,-47 12 0 0 0,-30 2 0 0 0,0-3 0 0 0,116-20 0 0 0,-155 15 2 0 0,281-55 60 0 0,-258 54 2 0 0,111-3 0 0 0,60 6 11 0 0,-100-2-17 0 0,-84 3-60 0 0,87 4-1 0 0,-102 3 3 0 0,7 1 0 0 0,61 11 0 0 0,-63-7 0 0 0,0-1 0 0 0,0-3 0 0 0,64 0 0 0 0,62-15 0 0 0,-71 8 0 0 0,106 0 64 0 0,-176 4-64 0 0,66 4 0 0 0,144-13 0 0 0,-199 6 0 0 0,51 3 0 0 0,-2 1 0 0 0,64 5 0 0 0,-108-3 0 0 0,204 22 0 0 0,-201-22 0 0 0,1-2 0 0 0,0-2 0 0 0,70-10 0 0 0,-105 10 0 0 0,284-35 0 0 0,-276 34 17 0 0,0 1-1 0 0,1 1 0 0 0,-1 0 1 0 0,29 4-1 0 0,-39-3-69 0 0,1 0-1 0 0,-1 1 1 0 0,1-1-1 0 0,-1 1 1 0 0,1 0 0 0 0,-1 0-1 0 0,0 0 1 0 0,0 0-1 0 0,0 1 1 0 0,0 0-1 0 0,0 0 1 0 0,-1 0 0 0 0,1 0-1 0 0,-1 1 1 0 0,0-1-1 0 0,0 1 1 0 0,0 0-1 0 0,4 6 1 0 0,4 11-4230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04.487"/>
    </inkml:context>
    <inkml:brush xml:id="br0">
      <inkml:brushProperty name="width" value="0.1" units="cm"/>
      <inkml:brushProperty name="height" value="0.1" units="cm"/>
      <inkml:brushProperty name="color" value="#F4F91B"/>
    </inkml:brush>
  </inkml:definitions>
  <inkml:trace contextRef="#ctx0" brushRef="#br0">1 67 2671 0 0,'45'9'452'0'0,"16"-8"160"0"0,1-3 0 0 0,65-11 0 0 0,82-4 202 0 0,-154 17-765 0 0,211-9 67 0 0,-205 2-45 0 0,285-21 351 0 0,-346 28-422 0 0,1 0-1 0 0,-1 0 1 0 0,0 0-1 0 0,0 0 0 0 0,0 0 1 0 0,0 0-1 0 0,1 0 0 0 0,-1 0 1 0 0,0 0-1 0 0,0 0 1 0 0,0 0-1 0 0,1 0 0 0 0,-1 0 1 0 0,0 0-1 0 0,0 0 0 0 0,0 0 1 0 0,0 0-1 0 0,0 0 1 0 0,1 1-1 0 0,-1-1 0 0 0,0 0 1 0 0,0 0-1 0 0,0 0 0 0 0,0 0 1 0 0,0 0-1 0 0,1 0 1 0 0,-1 1-1 0 0,0-1 0 0 0,0 0 1 0 0,0 0-1 0 0,0 0 0 0 0,0 0 1 0 0,0 0-1 0 0,0 1 1 0 0,0-1-1 0 0,0 0 0 0 0,0 0 1 0 0,0 0-1 0 0,0 0 0 0 0,0 1 1 0 0,0-1-1 0 0,-4 9 310 0 0,-9 6-2261 0 0,8-12-99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06.975"/>
    </inkml:context>
    <inkml:brush xml:id="br0">
      <inkml:brushProperty name="width" value="0.1" units="cm"/>
      <inkml:brushProperty name="height" value="0.1" units="cm"/>
      <inkml:brushProperty name="color" value="#F4F91B"/>
    </inkml:brush>
  </inkml:definitions>
  <inkml:trace contextRef="#ctx0" brushRef="#br0">0 0 455 0 0,'2'2'0'0'0,"-2"0"0"0"0,0 0 184 0 0,0 0-8 0 0,0 1 0 0 0,2 1 0 0 0,0 3-176 0 0,0 1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07.740"/>
    </inkml:context>
    <inkml:brush xml:id="br0">
      <inkml:brushProperty name="width" value="0.1" units="cm"/>
      <inkml:brushProperty name="height" value="0.1" units="cm"/>
      <inkml:brushProperty name="color" value="#F4F91B"/>
    </inkml:brush>
  </inkml:definitions>
  <inkml:trace contextRef="#ctx0" brushRef="#br0">1 78 1839 0 0,'5'-4'244'0'0,"1"0"-1"0"0,0 1 0 0 0,0 0 0 0 0,0 0 0 0 0,1 1 0 0 0,-1 0 0 0 0,1 0 0 0 0,-1 0 0 0 0,1 1 0 0 0,8-1 0 0 0,13-4-138 0 0,17-6 68 0 0,2 2 0 0 0,0 1 0 0 0,0 3 0 0 0,0 2 0 0 0,59 2-1 0 0,-55 5-68 0 0,156 7 0 0 0,-201-11-97 0 0,0 1-1 0 0,0 1 0 0 0,0-1 0 0 0,0 1 1 0 0,0 0-1 0 0,8 2 0 0 0,-13-2 1 0 0,1 0 1 0 0,-1-1-1 0 0,1 1 0 0 0,-1 0 0 0 0,0 0 0 0 0,1 0 1 0 0,-1 0-1 0 0,0 0 0 0 0,0 0 0 0 0,0 0 1 0 0,0 1-1 0 0,0-1 0 0 0,0 0 0 0 0,0 1 1 0 0,0-1-1 0 0,0 0 0 0 0,-1 1 0 0 0,1-1 0 0 0,-1 1 1 0 0,1-1-1 0 0,-1 1 0 0 0,1-1 0 0 0,-1 1 1 0 0,0 0-1 0 0,0-1 0 0 0,0 1 0 0 0,0-1 1 0 0,0 3-1 0 0,-3 17 505 0 0,2-21-438 0 0,0 0-47 0 0,1 0-24 0 0,0 0 0 0 0,0 0 0 0 0,0 0 0 0 0,0 0 0 0 0,0 0 0 0 0,0 0 0 0 0,-1 0-1 0 0,1 0 1 0 0,0 0 0 0 0,0 0 0 0 0,0 0 0 0 0,0 0 0 0 0,0 0 0 0 0,0 0 0 0 0,0 0 0 0 0,0 1 0 0 0,0-1 0 0 0,0 0 0 0 0,-1 0 0 0 0,1 0-1 0 0,0 0 1 0 0,0 0 0 0 0,0 0 0 0 0,0 0 0 0 0,0 0 0 0 0,0 0 0 0 0,0 0 0 0 0,0 0 0 0 0,0 0 0 0 0,0 0 0 0 0,0 0 0 0 0,0 0 0 0 0,0 1 0 0 0,0-1-1 0 0,0 0 1 0 0,0 0 0 0 0,0 0 0 0 0,0 0 0 0 0,0 0 0 0 0,0 0 0 0 0,0 0 0 0 0,0 0 0 0 0,0 0 0 0 0,0 0 0 0 0,0 1 0 0 0,0-1 0 0 0,0 0-1 0 0,0 0 1 0 0,0 0 0 0 0,0 0 0 0 0,0 0 0 0 0,0 0 0 0 0,0 0 0 0 0,0 0 0 0 0,0 0 0 0 0,0 0 0 0 0,0 0 0 0 0,0 1 0 0 0,6 7-170 0 0,-6-8 157 0 0,3 5-109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11.407"/>
    </inkml:context>
    <inkml:brush xml:id="br0">
      <inkml:brushProperty name="width" value="0.1" units="cm"/>
      <inkml:brushProperty name="height" value="0.1" units="cm"/>
      <inkml:brushProperty name="color" value="#F4F91B"/>
    </inkml:brush>
  </inkml:definitions>
  <inkml:trace contextRef="#ctx0" brushRef="#br0">41 35 1839 0 0,'-2'-1'117'0'0,"1"0"0"0"0,-1 0-1 0 0,1 1 1 0 0,-1-1 0 0 0,0 0-1 0 0,1 1 1 0 0,-1 0 0 0 0,0-1-1 0 0,0 1 1 0 0,1 0 0 0 0,-3 0-1 0 0,3 0-90 0 0,0 0-1 0 0,1 0 1 0 0,-1 0 0 0 0,0 0-1 0 0,0 0 1 0 0,1 0-1 0 0,-1 0 1 0 0,0 1 0 0 0,0-1-1 0 0,1 0 1 0 0,-1 1-1 0 0,0-1 1 0 0,1 0 0 0 0,-1 1-1 0 0,0-1 1 0 0,1 1 0 0 0,-1-1-1 0 0,1 1 1 0 0,-1-1-1 0 0,1 1 1 0 0,-1-1 0 0 0,1 1-1 0 0,-1 0 1 0 0,1-1-1 0 0,0 1 1 0 0,-1 0 0 0 0,1-1-1 0 0,0 1 1 0 0,-1 1-1 0 0,1-1-25 0 0,0 0 0 0 0,0 0 0 0 0,1 0 0 0 0,-1 0 0 0 0,0-1 0 0 0,1 1 0 0 0,-1 0 0 0 0,1 0 0 0 0,-1 0 0 0 0,1 0 0 0 0,-1-1 0 0 0,1 1 0 0 0,-1 0 0 0 0,1-1 0 0 0,0 1 0 0 0,-1 0 0 0 0,1-1 0 0 0,0 1 0 0 0,0-1 0 0 0,-1 1 0 0 0,1-1 0 0 0,0 1 0 0 0,0-1 0 0 0,0 0-1 0 0,0 1 1 0 0,-1-1 0 0 0,1 0 0 0 0,0 0 0 0 0,2 1 0 0 0,28 6 15 0 0,273 14 814 0 0,-265-19-736 0 0,0-1 0 0 0,0-3 0 0 0,46-7 0 0 0,116-29 418 0 0,7-1-103 0 0,-179 36-374 0 0,1 2-1 0 0,0 2 1 0 0,52 6 0 0 0,-45-3-359 0 0,-19-3-1795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13.252"/>
    </inkml:context>
    <inkml:brush xml:id="br0">
      <inkml:brushProperty name="width" value="0.1" units="cm"/>
      <inkml:brushProperty name="height" value="0.1" units="cm"/>
      <inkml:brushProperty name="color" value="#F4F91B"/>
    </inkml:brush>
  </inkml:definitions>
  <inkml:trace contextRef="#ctx0" brushRef="#br0">0 13 919 0 0,'5'3'291'0'0,"0"-1"-1"0"0,1 1 0 0 0,-1-1 1 0 0,1 0-1 0 0,0 0 0 0 0,-1-1 0 0 0,1 0 1 0 0,6 1-1 0 0,52 2 674 0 0,-30-2-357 0 0,35 0 455 0 0,92-10 0 0 0,52 1-59 0 0,-83 9-746 0 0,136-14-1 0 0,-227 8-110 0 0,21-2 452 0 0,-49 6-434 0 0,-8 1-56 0 0,-8-1 18 0 0,-10-4 551 0 0,8 3-911 0 0,8 17-172 0 0,2-5-286 0 0,1-5 301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22.104"/>
    </inkml:context>
    <inkml:brush xml:id="br0">
      <inkml:brushProperty name="width" value="0.1" units="cm"/>
      <inkml:brushProperty name="height" value="0.1" units="cm"/>
      <inkml:brushProperty name="color" value="#F4F91B"/>
    </inkml:brush>
  </inkml:definitions>
  <inkml:trace contextRef="#ctx0" brushRef="#br0">1 52 919 0 0,'0'-3'53'0'0,"1"1"-1"0"0,0 0 0 0 0,-1-1 0 0 0,1 1 0 0 0,0-1 0 0 0,0 1 0 0 0,1 0 0 0 0,-1 0 0 0 0,0 0 1 0 0,1-1-1 0 0,-1 1 0 0 0,1 1 0 0 0,0-1 0 0 0,0 0 0 0 0,-1 0 0 0 0,1 1 0 0 0,0-1 0 0 0,1 1 1 0 0,-1-1-1 0 0,0 1 0 0 0,0 0 0 0 0,1 0 0 0 0,-1 0 0 0 0,0 0 0 0 0,1 0 0 0 0,-1 1 0 0 0,1-1 1 0 0,-1 1-1 0 0,1-1 0 0 0,-1 1 0 0 0,1 0 0 0 0,-1 0 0 0 0,1 0 0 0 0,0 1 0 0 0,2-1 0 0 0,39 10 207 0 0,2-3-1 0 0,-1-1 1 0 0,1-3-1 0 0,49-2 1 0 0,3 1 39 0 0,-32 0-156 0 0,68 5-55 0 0,-77-1 17 0 0,109-2 0 0 0,-94-7 135 0 0,99-5 50 0 0,-164 7-248 0 0,-1-1 0 0 0,1 1 0 0 0,-1-1 0 0 0,0 0 0 0 0,1-1 0 0 0,-1 0 0 0 0,9-5-1 0 0,-12 6-7 0 0,1-1 0 0 0,0 1 0 0 0,-1 0-1 0 0,1 0 1 0 0,0 1 0 0 0,0-1-1 0 0,0 1 1 0 0,0 0 0 0 0,0 0 0 0 0,0 0-1 0 0,0 1 1 0 0,1-1 0 0 0,-1 1-1 0 0,0 0 1 0 0,0 0 0 0 0,0 1 0 0 0,1-1-1 0 0,-1 1 1 0 0,7 2 0 0 0,-3 0-136 0 0,0-1-56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23.837"/>
    </inkml:context>
    <inkml:brush xml:id="br0">
      <inkml:brushProperty name="width" value="0.1" units="cm"/>
      <inkml:brushProperty name="height" value="0.1" units="cm"/>
      <inkml:brushProperty name="color" value="#F4F91B"/>
    </inkml:brush>
  </inkml:definitions>
  <inkml:trace contextRef="#ctx0" brushRef="#br0">0 10 2527 0 0,'176'25'1611'0'0,"-47"-8"-1246"0"0,97 8 691 0 0,-82-26-714 0 0,204-27 0 0 0,-226 15-210 0 0,-4-3-132 0 0,19-3 0 0 0,-115 19 0 0 0,-13 0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25.366"/>
    </inkml:context>
    <inkml:brush xml:id="br0">
      <inkml:brushProperty name="width" value="0.1" units="cm"/>
      <inkml:brushProperty name="height" value="0.1" units="cm"/>
      <inkml:brushProperty name="color" value="#F4F91B"/>
    </inkml:brush>
  </inkml:definitions>
  <inkml:trace contextRef="#ctx0" brushRef="#br0">0 69 455 0 0,'1046'-35'3243'0'0,"-755"23"-2342"0"0,-43-5 83 0 0,-220 14-828 0 0,-1 2 0 0 0,1 0 0 0 0,29 4 0 0 0,-38 5-1898 0 0,-14-5-188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25.903"/>
    </inkml:context>
    <inkml:brush xml:id="br0">
      <inkml:brushProperty name="width" value="0.1" units="cm"/>
      <inkml:brushProperty name="height" value="0.1" units="cm"/>
      <inkml:brushProperty name="color" value="#F4F91B"/>
    </inkml:brush>
  </inkml:definitions>
  <inkml:trace contextRef="#ctx0" brushRef="#br0">1 4 2759 0 0,'66'1'1671'0'0,"51"-1"-356"0"0,272-5 427 0 0,-362 7-2246 0 0,-2 0-2016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27.854"/>
    </inkml:context>
    <inkml:brush xml:id="br0">
      <inkml:brushProperty name="width" value="0.1" units="cm"/>
      <inkml:brushProperty name="height" value="0.1" units="cm"/>
      <inkml:brushProperty name="color" value="#F4F91B"/>
    </inkml:brush>
  </inkml:definitions>
  <inkml:trace contextRef="#ctx0" brushRef="#br0">0 51 919 0 0,'9'-2'77'0'0,"-6"1"-38"0"0,-1 0 0 0 0,1 0-1 0 0,0 1 1 0 0,0-1 0 0 0,-1 1 0 0 0,1 0 0 0 0,0 0 0 0 0,0 0 0 0 0,4 1 0 0 0,1-1 237 0 0,0 1 0 0 0,0-1 0 0 0,0 0 0 0 0,9-1 1 0 0,19 0-205 0 0,-23 3-60 0 0,-1 0 1 0 0,1 1-1 0 0,-1 1 0 0 0,0 0 0 0 0,0 0 0 0 0,17 10 1 0 0,-20-9-21 0 0,-1 0 1 0 0,1-1 0 0 0,0-1 0 0 0,0 1 0 0 0,1-1 0 0 0,-1-1 0 0 0,0 0 0 0 0,1 0 0 0 0,0-1 0 0 0,-1 0 0 0 0,1-1 0 0 0,10 0-1 0 0,105-28-56 0 0,-101 26 56 0 0,0 0-1 0 0,0 1 0 0 0,37 4 0 0 0,-33-1 0 0 0,0-1-1 0 0,32-3 0 0 0,113-9 10 0 0,-84 7 0 0 0,74-2 115 0 0,169-16-30 0 0,41-8 176 0 0,-248 24-178 0 0,-92 4-83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20.869"/>
    </inkml:context>
    <inkml:brush xml:id="br0">
      <inkml:brushProperty name="width" value="0.1" units="cm"/>
      <inkml:brushProperty name="height" value="0.1" units="cm"/>
      <inkml:brushProperty name="color" value="#E71224"/>
    </inkml:brush>
  </inkml:definitions>
  <inkml:trace contextRef="#ctx0" brushRef="#br0">0 171 3079 0 0,'32'-3'469'0'0,"-1"1"-1"0"0,61 5 0 0 0,11-1 383 0 0,265-7 1221 0 0,-259 1-1700 0 0,157-1 48 0 0,-120 13-116 0 0,60 1-62 0 0,-165-10-120 0 0,1-1 0 0 0,79-16 0 0 0,5-8 169 0 0,216-14 0 0 0,-205 27-215 0 0,64-1 290 0 0,-110 11-316 0 0,33 2 127 0 0,91 16-48 0 0,67 1 193 0 0,-56-30 76 0 0,-2 1-92 0 0,-105 6-222 0 0,-74 3-25 0 0,77 4 0 0 0,-111 1-58 0 0,419 21 137 0 0,-205-29-85 0 0,-117 2-53 0 0,12 5 0 0 0,131 16 0 0 0,-186-12 22 0 0,0-4-1 0 0,107-11 0 0 0,-135 9-21 0 0,1 2 0 0 0,0 1 0 0 0,64 10 0 0 0,32 6 64 0 0,154-2 0 0 0,258-24 0 0 0,-534 8-64 0 0,53 0 0 0 0,137-8 0 0 0,-15-4 34 0 0,-14 1-4 0 0,-68 5-3 0 0,24-3 10 0 0,160-30-37 0 0,-246 35 0 0 0,1 2 0 0 0,-1 2 0 0 0,1 2 0 0 0,75 12 0 0 0,-6 2 0 0 0,-59-7 0 0 0,1-2 0 0 0,72-1 0 0 0,-26-2 0 0 0,40-1 0 0 0,-64-2 0 0 0,109 17 0 0 0,45 0 0 0 0,-93-16 1 0 0,150-2 52 0 0,-61-24-43 0 0,-111 9-10 0 0,-107 15 4 0 0,67-6-13 0 0,-69 7 17 0 0,0 0-1 0 0,0 1 1 0 0,0 0 0 0 0,0 0 0 0 0,0 0-1 0 0,-1 1 1 0 0,1-1 0 0 0,9 5-1 0 0,-15-5-71 0 0,0 0-1 0 0,1 0 1 0 0,-1-1-1 0 0,0 1 0 0 0,0 0 1 0 0,0 1-1 0 0,0-1 1 0 0,0 0-1 0 0,0 0 1 0 0,0 0-1 0 0,0 1 0 0 0,0-1 1 0 0,1 3-1 0 0,1 7-4071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29.563"/>
    </inkml:context>
    <inkml:brush xml:id="br0">
      <inkml:brushProperty name="width" value="0.1" units="cm"/>
      <inkml:brushProperty name="height" value="0.1" units="cm"/>
      <inkml:brushProperty name="color" value="#F4F91B"/>
    </inkml:brush>
  </inkml:definitions>
  <inkml:trace contextRef="#ctx0" brushRef="#br0">0 29 1839 0 0,'32'6'128'0'0,"1"-1"-1"0"0,35 0 1 0 0,-13-1-71 0 0,256 18 18 0 0,-232-14-59 0 0,-14 0-3 0 0,-1-3-1 0 0,69-4 0 0 0,330-50 966 0 0,-401 42-916 0 0,119 4 0 0 0,64 20-32 0 0,-44-2-34 0 0,298-11 53 0 0,0-23 26 0 0,-266 8-63 0 0,-10-9 98 0 0,-125 9-17 0 0,123 2 0 0 0,174 12 330 0 0,-296-3-208 0 0,-4 0-110 0 0,156 20 0 0 0,-132-5-89 0 0,0-5 0 0 0,1-6 0 0 0,208-19 0 0 0,-30 0 39 0 0,-203 13-46 0 0,172 2 51 0 0,-208 7-52 0 0,58 14-1 0 0,9 2-10 0 0,-30-6 3 0 0,25 2 0 0 0,-87-15 0 0 0,284 40 0 0 0,41 8 0 0 0,-300-49 0 0 0,-1-4 0 0 0,75-9 0 0 0,-47 3 0 0 0,76 4 140 0 0,-106 5-53 0 0,0-3 0 0 0,78-12-1 0 0,-72 1-72 0 0,66-10 48 0 0,-82 23 193 0 0,-46 10-178 0 0,0-7-77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33.653"/>
    </inkml:context>
    <inkml:brush xml:id="br0">
      <inkml:brushProperty name="width" value="0.1" units="cm"/>
      <inkml:brushProperty name="height" value="0.1" units="cm"/>
      <inkml:brushProperty name="color" value="#F4F91B"/>
    </inkml:brush>
  </inkml:definitions>
  <inkml:trace contextRef="#ctx0" brushRef="#br0">1 4 431 0 0,'3'1'0'0'0,"0"1"0"0"0,1-1 0 0 0,-1 0 0 0 0,0 1 0 0 0,0 0 0 0 0,0 0 0 0 0,0 0 0 0 0,0 0 0 0 0,3 3 0 0 0,9 6 0 0 0,-14-10 1 0 0,3 1 43 0 0,0 1 1 0 0,0-1-1 0 0,0 1 1 0 0,1-1-1 0 0,-1 0 1 0 0,1-1-1 0 0,0 1 1 0 0,-1-1-1 0 0,1 0 1 0 0,0 0 0 0 0,0-1-1 0 0,-1 1 1 0 0,1-1-1 0 0,0 0 1 0 0,0 0-1 0 0,6-1 1 0 0,234-29 2389 0 0,-213 25-2284 0 0,0 0-1 0 0,-1 3 0 0 0,2 0 1 0 0,-1 2-1 0 0,0 2 0 0 0,43 7 1 0 0,-21 2-128 0 0,2-2 1 0 0,-1-2-1 0 0,1-3 1 0 0,-1-2-1 0 0,104-10 0 0 0,95-26 662 0 0,-214 28-560 0 0,1 1-1 0 0,0 3 0 0 0,55 2 1 0 0,-92 1-273 0 0,0-1 1 0 0,1 1 0 0 0,-1 1-1 0 0,0-1 1 0 0,0 0-1 0 0,0 1 1 0 0,7 3 0 0 0,-9-3-301 0 0,7 3-1417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35.748"/>
    </inkml:context>
    <inkml:brush xml:id="br0">
      <inkml:brushProperty name="width" value="0.1" units="cm"/>
      <inkml:brushProperty name="height" value="0.1" units="cm"/>
      <inkml:brushProperty name="color" value="#F4F91B"/>
    </inkml:brush>
  </inkml:definitions>
  <inkml:trace contextRef="#ctx0" brushRef="#br0">1 1 2615 0 0,'3'1'34'0'0,"1"0"-1"0"0,-1 1 0 0 0,1-1 0 0 0,-1 1 1 0 0,1 0-1 0 0,-1 0 0 0 0,0 1 1 0 0,0-1-1 0 0,0 1 0 0 0,0-1 0 0 0,4 6 1 0 0,5 3-42 0 0,124 115 312 0 0,-117-108-256 0 0,-14-13-31 0 0,0 0 0 0 0,0-1 0 0 0,0 1 0 0 0,1-1 0 0 0,0 0 0 0 0,-1 0 0 0 0,9 3 0 0 0,10 3 39 0 0,49 14 0 0 0,-62-22-38 0 0,-1 0 0 0 0,1 0 0 0 0,0-1 0 0 0,0 0 0 0 0,0-1 0 0 0,0 0 0 0 0,16-3 0 0 0,184-22 190 0 0,23-4 0 0 0,-162 13-197 0 0,135-22 42 0 0,-145 33-94 0 0,-47 3-110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37.121"/>
    </inkml:context>
    <inkml:brush xml:id="br0">
      <inkml:brushProperty name="width" value="0.1" units="cm"/>
      <inkml:brushProperty name="height" value="0.1" units="cm"/>
      <inkml:brushProperty name="color" value="#F4F91B"/>
    </inkml:brush>
  </inkml:definitions>
  <inkml:trace contextRef="#ctx0" brushRef="#br0">1 36 455 0 0,'34'0'202'0'0,"37"-3"0"0"0,2 0 634 0 0,43 5-694 0 0,-46 1-123 0 0,0-4 1 0 0,110-14-1 0 0,-51-3 99 0 0,-122 17-99 0 0,0 1 0 0 0,1 0 0 0 0,-1 1 0 0 0,1 0 0 0 0,-1 0 0 0 0,0 0 0 0 0,1 1 0 0 0,10 4-1 0 0,-9-3-18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41.476"/>
    </inkml:context>
    <inkml:brush xml:id="br0">
      <inkml:brushProperty name="width" value="0.1" units="cm"/>
      <inkml:brushProperty name="height" value="0.1" units="cm"/>
      <inkml:brushProperty name="color" value="#F4F91B"/>
    </inkml:brush>
  </inkml:definitions>
  <inkml:trace contextRef="#ctx0" brushRef="#br0">0 18 2527 0 0,'10'-2'105'0'0,"0"1"-1"0"0,0 0 1 0 0,0 1-1 0 0,0 0 0 0 0,0 1 1 0 0,0 0-1 0 0,0 0 1 0 0,0 1-1 0 0,16 5 0 0 0,32 3 76 0 0,76-8 231 0 0,-70-3-116 0 0,155 14 457 0 0,-145-7-687 0 0,174 5 170 0 0,-204-14-123 0 0,78-17 0 0 0,-79 12-9 0 0,79-7-1 0 0,-82 14-57 0 0,17-1-11 0 0,83 8 0 0 0,-48 4-28 0 0,122-2 0 0 0,-159-11-6 0 0,57 0 0 0 0,-77 5 8 0 0,58 2 52 0 0,-82-4-47 0 0,0-1-1 0 0,1 0 0 0 0,-1-1 0 0 0,0 0 0 0 0,20-7 1 0 0,16-18 413 0 0,-47 27-423 0 0,1 0-1 0 0,-1 0 1 0 0,1 0-1 0 0,0 0 1 0 0,-1 0-1 0 0,1 0 1 0 0,-1 1 0 0 0,1-1-1 0 0,-1 0 1 0 0,1 0-1 0 0,-1 0 1 0 0,1 1-1 0 0,-1-1 1 0 0,1 0-1 0 0,-1 1 1 0 0,1-1-1 0 0,-1 0 1 0 0,1 1-1 0 0,-1-1 1 0 0,1 1-1 0 0,-1-1 1 0 0,0 1-1 0 0,1-1 1 0 0,-1 1-1 0 0,0-1 1 0 0,0 1-1 0 0,1-1 1 0 0,-1 1-1 0 0,0-1 1 0 0,0 1-1 0 0,0-1 1 0 0,1 1-1 0 0,-1-1 1 0 0,0 1-1 0 0,0 1 1 0 0,3 4-391 0 0,0-2 13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42.841"/>
    </inkml:context>
    <inkml:brush xml:id="br0">
      <inkml:brushProperty name="width" value="0.1" units="cm"/>
      <inkml:brushProperty name="height" value="0.1" units="cm"/>
      <inkml:brushProperty name="color" value="#F4F91B"/>
    </inkml:brush>
  </inkml:definitions>
  <inkml:trace contextRef="#ctx0" brushRef="#br0">1 0 943 0 0,'60'26'304'0'0,"-26"-17"-248"0"0,1-2 0 0 0,0-1-1 0 0,0-1 1 0 0,0-2 0 0 0,1-2-1 0 0,-1-1 1 0 0,1-2 0 0 0,-1-1-1 0 0,0-2 1 0 0,40-11-1 0 0,-45 10 53 0 0,1 2 0 0 0,-1 0 0 0 0,1 2-1 0 0,-1 1 1 0 0,1 2 0 0 0,-1 1 0 0 0,1 1 0 0 0,-1 2-1 0 0,0 1 1 0 0,40 13 0 0 0,-39-10-79 0 0,1-1 1 0 0,0-1 0 0 0,0-2-1 0 0,1-1 1 0 0,-1-2 0 0 0,1-1-1 0 0,0-2 1 0 0,54-7-1 0 0,126-6-29 0 0,-133 12 0 0 0,30 3 455 0 0,154 20 0 0 0,-136-1-295 0 0,-81-11 158 0 0,0-2 0 0 0,89 2 0 0 0,-40-11-99 0 0,195-14 90 0 0,-143-14-276 0 0,-30 5-2 0 0,-66 16-31 0 0,79-10 0 0 0,-124 19 1 0 0,23-3 9 0 0,0 1 1 0 0,0 1-1 0 0,0 2 1 0 0,1 2 0 0 0,32 6-1 0 0,1 18-128 0 0,-53-24-28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44.214"/>
    </inkml:context>
    <inkml:brush xml:id="br0">
      <inkml:brushProperty name="width" value="0.1" units="cm"/>
      <inkml:brushProperty name="height" value="0.1" units="cm"/>
      <inkml:brushProperty name="color" value="#F4F91B"/>
    </inkml:brush>
  </inkml:definitions>
  <inkml:trace contextRef="#ctx0" brushRef="#br0">0 136 455 0 0,'274'-10'1613'0'0,"54"-3"-1427"0"0,-222 5-167 0 0,111-25 1 0 0,88-16 1438 0 0,-255 44-1257 0 0,54 3-1 0 0,25-3 39 0 0,-96 2-221 0 0,78-5 100 0 0,-96 8-118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45.049"/>
    </inkml:context>
    <inkml:brush xml:id="br0">
      <inkml:brushProperty name="width" value="0.1" units="cm"/>
      <inkml:brushProperty name="height" value="0.1" units="cm"/>
      <inkml:brushProperty name="color" value="#F4F91B"/>
    </inkml:brush>
  </inkml:definitions>
  <inkml:trace contextRef="#ctx0" brushRef="#br0">0 15 2327 0 0,'22'-2'96'0'0,"-5"1"32"0"0,1-1-128 0 0,-3 2 0 0 0,-4-2 0 0 0,-2 2 0 0 0,4-2 72 0 0,9 0-8 0 0,11-1-64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46.054"/>
    </inkml:context>
    <inkml:brush xml:id="br0">
      <inkml:brushProperty name="width" value="0.1" units="cm"/>
      <inkml:brushProperty name="height" value="0.1" units="cm"/>
      <inkml:brushProperty name="color" value="#F4F91B"/>
    </inkml:brush>
  </inkml:definitions>
  <inkml:trace contextRef="#ctx0" brushRef="#br0">3 4 3623 0 0,'-2'1'249'0'0,"2"-1"-90"0"0,4-2-159 0 0,0 1 128 0 0,1 0-1 0 0,0 1 0 0 0,-1-1 0 0 0,1 1 0 0 0,0 0 1 0 0,0 0-1 0 0,-1 1 0 0 0,10 1 0 0 0,41 12 234 0 0,-37-9-139 0 0,78 23 360 0 0,-38-9-354 0 0,75 12 1 0 0,-86-24-66 0 0,1-3 0 0 0,0-2-1 0 0,50-5 1 0 0,140-22 275 0 0,-207 21-400 0 0,17-2 6 0 0,0 2 0 0 0,1 2 1 0 0,0 3-1 0 0,52 6 0 0 0,-67 0-109 0 0,-19-3-81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47.046"/>
    </inkml:context>
    <inkml:brush xml:id="br0">
      <inkml:brushProperty name="width" value="0.1" units="cm"/>
      <inkml:brushProperty name="height" value="0.1" units="cm"/>
      <inkml:brushProperty name="color" value="#F4F91B"/>
    </inkml:brush>
  </inkml:definitions>
  <inkml:trace contextRef="#ctx0" brushRef="#br0">1 67 4231 0 0,'21'-2'180'0'0,"0"0"-1"0"0,24-5 0 0 0,-2-1 101 0 0,60-8-17 0 0,60-8 88 0 0,-148 23-351 0 0,82-5 0 0 0,-84 6 0 0 0,0 1 0 0 0,1 0 0 0 0,-1 1 0 0 0,0 0 0 0 0,17 6 0 0 0,-14-2 0 0 0,0-1 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24.159"/>
    </inkml:context>
    <inkml:brush xml:id="br0">
      <inkml:brushProperty name="width" value="0.1" units="cm"/>
      <inkml:brushProperty name="height" value="0.1" units="cm"/>
      <inkml:brushProperty name="color" value="#E71224"/>
    </inkml:brush>
  </inkml:definitions>
  <inkml:trace contextRef="#ctx0" brushRef="#br0">0 52 1375 0 0,'4'2'335'0'0,"-1"-1"0"0"0,0 1 0 0 0,1 0 0 0 0,-1 0 0 0 0,0 0 0 0 0,0 0 0 0 0,-1 1-1 0 0,1-1 1 0 0,0 1 0 0 0,-1 0 0 0 0,0 0 0 0 0,4 5 0 0 0,-4-5-319 0 0,1 1 0 0 0,-1-1 0 0 0,1 0 0 0 0,0 0 0 0 0,0 0 1 0 0,0 0-1 0 0,1-1 0 0 0,6 5 0 0 0,1-3 79 0 0,1 0 0 0 0,0-1 0 0 0,0 0 0 0 0,0-1 0 0 0,1-1 0 0 0,-1 0 0 0 0,0 0 0 0 0,20-3 0 0 0,17 3 383 0 0,46 3 322 0 0,163-14 0 0 0,-24-26 111 0 0,-2-5-552 0 0,-113 18-333 0 0,20-2 60 0 0,-116 22-69 0 0,0 2 0 0 0,0 0 1 0 0,-1 2-1 0 0,32 4 0 0 0,161 40 465 0 0,-168-39-324 0 0,61-1 0 0 0,-31-2-88 0 0,120 1 44 0 0,8 0 92 0 0,-41 10 114 0 0,91 4-128 0 0,176-25 448 0 0,-189 9-488 0 0,128 0 96 0 0,-206-6-176 0 0,264-4 160 0 0,87-20-106 0 0,-410 20-116 0 0,-59 4-6 0 0,45-4 26 0 0,101 5 0 0 0,20 8-30 0 0,24 2 0 0 0,-155 2 0 0 0,101 24 0 0 0,50 6 0 0 0,-203-38 11 0 0,1-1 0 0 0,59-8 0 0 0,-56 3 10 0 0,63 1 0 0 0,59 20 30 0 0,-31-1 5 0 0,105-11-14 0 0,-161-4-10 0 0,-14 1-32 0 0,100 14 0 0 0,-117-9 0 0 0,118 15 0 0 0,-47-20 26 0 0,-75-3 3 0 0,1 2 0 0 0,0 2 0 0 0,46 7 0 0 0,-73-7-38 0 0,0 0 0 0 0,0 1 1 0 0,-1 0-1 0 0,1 0 0 0 0,-1 1 0 0 0,12 7 1 0 0,3 6-3742 0 0,-7-2-597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51.285"/>
    </inkml:context>
    <inkml:brush xml:id="br0">
      <inkml:brushProperty name="width" value="0.1" units="cm"/>
      <inkml:brushProperty name="height" value="0.1" units="cm"/>
      <inkml:brushProperty name="color" value="#F4F91B"/>
    </inkml:brush>
  </inkml:definitions>
  <inkml:trace contextRef="#ctx0" brushRef="#br0">1 17 919 0 0,'20'-5'80'0'0,"-5"-1"-80"0"0,-1 3 0 0 0,-5 1 0 0 0,-1 2 288 0 0,-3 2 32 0 0,1 0 16 0 0,7-1 0 0 0,9 5-336 0 0,-1-1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51.854"/>
    </inkml:context>
    <inkml:brush xml:id="br0">
      <inkml:brushProperty name="width" value="0.1" units="cm"/>
      <inkml:brushProperty name="height" value="0.1" units="cm"/>
      <inkml:brushProperty name="color" value="#F4F91B"/>
    </inkml:brush>
  </inkml:definitions>
  <inkml:trace contextRef="#ctx0" brushRef="#br0">0 1 1639 0 0,'124'28'996'0'0,"-30"-7"-280"0"0,-43-12-375 0 0,0-2-1 0 0,0-2 1 0 0,85-3 0 0 0,4 1-72 0 0,157-2-1410 0 0,-271-2-502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52.540"/>
    </inkml:context>
    <inkml:brush xml:id="br0">
      <inkml:brushProperty name="width" value="0.1" units="cm"/>
      <inkml:brushProperty name="height" value="0.1" units="cm"/>
      <inkml:brushProperty name="color" value="#F4F91B"/>
    </inkml:brush>
  </inkml:definitions>
  <inkml:trace contextRef="#ctx0" brushRef="#br0">1 55 3367 0 0,'0'-2'51'0'0,"0"0"0"0"0,0 0 0 0 0,0 0 0 0 0,0-1 0 0 0,0 1 0 0 0,1 0 0 0 0,-1 0 0 0 0,1 0 0 0 0,0 0 0 0 0,-1 0-1 0 0,1 0 1 0 0,0 0 0 0 0,0 0 0 0 0,0 0 0 0 0,1 0 0 0 0,-1 0 0 0 0,0 1 0 0 0,1-1 0 0 0,-1 0 0 0 0,1 1 0 0 0,-1-1-1 0 0,1 1 1 0 0,0 0 0 0 0,0-1 0 0 0,0 1 0 0 0,0 0 0 0 0,0 0 0 0 0,0 0 0 0 0,0 1 0 0 0,0-1 0 0 0,0 0 0 0 0,0 1 0 0 0,0-1-1 0 0,0 1 1 0 0,0 0 0 0 0,1 0 0 0 0,-1 0 0 0 0,0 0 0 0 0,0 0 0 0 0,0 0 0 0 0,1 0 0 0 0,-1 1 0 0 0,0-1 0 0 0,0 1-1 0 0,0 0 1 0 0,0-1 0 0 0,0 1 0 0 0,2 1 0 0 0,7 3 2 0 0,0 0-1 0 0,0-2 1 0 0,0 1 0 0 0,1-1-1 0 0,19 2 1 0 0,61 0 260 0 0,-44-3-85 0 0,269 3 484 0 0,-104-4-360 0 0,79 6-210 0 0,-112 3-261 0 0,-145-7-40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53.526"/>
    </inkml:context>
    <inkml:brush xml:id="br0">
      <inkml:brushProperty name="width" value="0.1" units="cm"/>
      <inkml:brushProperty name="height" value="0.1" units="cm"/>
      <inkml:brushProperty name="color" value="#F4F91B"/>
    </inkml:brush>
  </inkml:definitions>
  <inkml:trace contextRef="#ctx0" brushRef="#br0">1 137 1839 0 0,'50'-7'417'0'0,"1"2"-1"0"0,96 4 0 0 0,-4 0-433 0 0,13-6 17 0 0,121-8 54 0 0,145-25 32 0 0,-169 24-26 0 0,125-10 296 0 0,214 7 462 0 0,158 74-160 0 0,-732-53-654 0 0,25 3 40 0 0,0 2 0 0 0,43 12 0 0 0,-76-16-44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16.932"/>
    </inkml:context>
    <inkml:brush xml:id="br0">
      <inkml:brushProperty name="width" value="0.1" units="cm"/>
      <inkml:brushProperty name="height" value="0.1" units="cm"/>
      <inkml:brushProperty name="color" value="#F4F91B"/>
    </inkml:brush>
  </inkml:definitions>
  <inkml:trace contextRef="#ctx0" brushRef="#br0">0 63 1639 0 0,'15'1'420'0'0,"0"0"-1"0"0,15 4 0 0 0,15 2 115 0 0,94-3 793 0 0,-9-1-631 0 0,-97 0-549 0 0,36 1 55 0 0,-18-5-113 0 0,-17 0 103 0 0,45-5 1 0 0,-19-1 4 0 0,1 3 0 0 0,101 6 1 0 0,-115-1-58 0 0,0-1 1 0 0,0-3 0 0 0,72-13-1 0 0,-79 8-123 0 0,-17 5 6 0 0,-1-1-1 0 0,-1-2 0 0 0,1 0 0 0 0,21-10 0 0 0,-38 14-22 0 0,0 0 0 0 0,1 0 0 0 0,-1 0 0 0 0,1 1 0 0 0,-1 0 0 0 0,1 0 0 0 0,0 0 0 0 0,-1 1 0 0 0,1 0 0 0 0,0 0 0 0 0,-1 0 0 0 0,1 1 0 0 0,6 1 0 0 0,4 2 0 0 0,-1 1 0 0 0,0 0 0 0 0,18 10 0 0 0,-15-7 0 0 0,0-1-11 0 0,29 7 0 0 0,-18-6-61 0 0,-20-6-114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8:17.812"/>
    </inkml:context>
    <inkml:brush xml:id="br0">
      <inkml:brushProperty name="width" value="0.1" units="cm"/>
      <inkml:brushProperty name="height" value="0.1" units="cm"/>
      <inkml:brushProperty name="color" value="#F4F91B"/>
    </inkml:brush>
  </inkml:definitions>
  <inkml:trace contextRef="#ctx0" brushRef="#br0">0 0 1839 0 0,'68'11'1376'0'0,"-22"-5"-844"0"0,1-1-268 0 0,1-2 0 0 0,0-2 0 0 0,52-6-1 0 0,-39 1 20 0 0,69 6-1 0 0,163 9 577 0 0,-288-11-1129 0 0,0 0 0 0 0,0 1-1 0 0,-1 0 1 0 0,1 0 0 0 0,8 3 0 0 0,-5 0-1712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9:48.502"/>
    </inkml:context>
    <inkml:brush xml:id="br0">
      <inkml:brushProperty name="width" value="0.1" units="cm"/>
      <inkml:brushProperty name="height" value="0.1" units="cm"/>
      <inkml:brushProperty name="color" value="#F4F91B"/>
    </inkml:brush>
  </inkml:definitions>
  <inkml:trace contextRef="#ctx0" brushRef="#br0">1005 25 4175 0 0,'0'0'74'0'0,"1"-1"-1"0"0,-1 1 1 0 0,0-1-1 0 0,1 0 1 0 0,-1 1-1 0 0,0-1 0 0 0,0 0 1 0 0,1 1-1 0 0,-1-1 1 0 0,0 0-1 0 0,0 1 0 0 0,0-1 1 0 0,0 0-1 0 0,0 1 1 0 0,0-1-1 0 0,0 0 1 0 0,0 1-1 0 0,0-1 0 0 0,0 0 1 0 0,-1 0-1 0 0,1 1 1 0 0,0-1-1 0 0,0 1 1 0 0,-1-1-1 0 0,1 0 0 0 0,0 1 1 0 0,-1-1-1 0 0,1 1 1 0 0,-1-1-1 0 0,1 0 0 0 0,0 1 1 0 0,-1-1-1 0 0,1 1 1 0 0,-1 0-1 0 0,0-1 1 0 0,1 1-1 0 0,-1-1 0 0 0,1 1 1 0 0,-1 0-1 0 0,0-1 1 0 0,1 1-1 0 0,-1 0 1 0 0,0 0-1 0 0,1-1 0 0 0,-1 1 1 0 0,0 0-1 0 0,1 0 1 0 0,-1 0-1 0 0,0 0 0 0 0,1 0 1 0 0,-1 0-1 0 0,0 0 1 0 0,1 0-1 0 0,-1 0 1 0 0,0 1-1 0 0,0-1 0 0 0,1 0 1 0 0,-1 0-1 0 0,0 1 1 0 0,-7 3 80 0 0,1-1 1 0 0,0 0 0 0 0,-1 0-1 0 0,0 0 1 0 0,1-1 0 0 0,-1 0-1 0 0,0-1 1 0 0,0 0 0 0 0,0 0-1 0 0,0-1 1 0 0,0 0 0 0 0,0 0-1 0 0,0-1 1 0 0,0 0 0 0 0,-10-2-1 0 0,-2 1 196 0 0,0 1-1 0 0,-37 3 1 0 0,5 1-40 0 0,12-1-47 0 0,-52 9 0 0 0,-3 0 79 0 0,78-11-208 0 0,0 2 0 0 0,1-1 1 0 0,-1 2-1 0 0,0 1 0 0 0,1 0 0 0 0,-1 1 1 0 0,1 0-1 0 0,-25 13 0 0 0,-4 1 42 0 0,34-15-8 0 0,-1 1 1 0 0,-18 10-1 0 0,17-5-105 0 0,1 0-1 0 0,0 0 1 0 0,1 2 0 0 0,0-1-1 0 0,1 1 1 0 0,-17 25-1 0 0,-16 19 303 0 0,37-50-311 0 0,1 2 0 0 0,0-1 0 0 0,1 1 1 0 0,-1-1-1 0 0,1 1 0 0 0,-5 17 0 0 0,-12 52 212 0 0,19-68-216 0 0,2-4-11 0 0,-1 1 0 0 0,1-1-1 0 0,-1 0 1 0 0,2 1 0 0 0,-1-1 0 0 0,0 0 0 0 0,1 1 0 0 0,0-1 0 0 0,2 6 0 0 0,19 47 230 0 0,-7-19-66 0 0,-13-33-150 0 0,1 0 1 0 0,0 0 0 0 0,0 0-1 0 0,1 0 1 0 0,0-1-1 0 0,-1 1 1 0 0,2-1-1 0 0,6 7 1 0 0,44 34 286 0 0,-44-37-341 0 0,37 19 111 0 0,-13-8-24 0 0,65 46 62 0 0,-80-55-71 0 0,0-1 0 0 0,1 0 0 0 0,32 9 0 0 0,-24-9-30 0 0,90 25 107 0 0,-74-23-54 0 0,45 17-1 0 0,-24-4 47 0 0,0-3 1 0 0,90 17-1 0 0,-102-28-19 0 0,-18-2-7 0 0,39 3 1 0 0,101-2 284 0 0,-154-11-341 0 0,0-1 0 0 0,0 0 0 0 0,-1-1 0 0 0,1-2 0 0 0,-1 0 0 0 0,21-9 0 0 0,-18 7 30 0 0,0 0 0 0 0,44-6-1 0 0,-42 9-16 0 0,0-2 0 0 0,29-9 0 0 0,-42 9-22 0 0,0 0 0 0 0,0-1-1 0 0,-1-1 1 0 0,0 0 0 0 0,-1-1-1 0 0,0 0 1 0 0,0-1 0 0 0,-1 0-1 0 0,13-16 1 0 0,28-26 102 0 0,-43 43-138 0 0,0 1 0 0 0,0-1-1 0 0,-1 0 1 0 0,0-1 0 0 0,10-18-1 0 0,22-57 187 0 0,-9 16-106 0 0,-25 59-51 0 0,0-1 0 0 0,0 0 0 0 0,-1 0 0 0 0,4-20 0 0 0,-7 27-33 0 0,0 0 0 0 0,-1-1 0 0 0,0 1 0 0 0,0-1 0 0 0,0 1 0 0 0,-1 0 0 0 0,1-1 0 0 0,-1 1 0 0 0,0-1 0 0 0,0 1 0 0 0,0 0 0 0 0,-1 0 0 0 0,0 0 0 0 0,1 0 0 0 0,-5-6 0 0 0,-6-8 61 0 0,-1 0 0 0 0,-19-21 0 0 0,24 29-48 0 0,-1 0-1 0 0,0 1 1 0 0,-1 0-1 0 0,1 0 0 0 0,-2 1 1 0 0,1 1-1 0 0,-1 0 1 0 0,-1 0-1 0 0,1 1 1 0 0,-1 0-1 0 0,0 1 1 0 0,0 1-1 0 0,0 0 1 0 0,-24-5-1 0 0,-1 4-27 0 0,1 2 0 0 0,-2 1 0 0 0,1 2 0 0 0,0 1 0 0 0,0 2 0 0 0,0 1 0 0 0,1 3 0 0 0,-47 13 0 0 0,42-5-317 0 0,1 3-1 0 0,2 0 1 0 0,0 3-1 0 0,0 1 1 0 0,2 2-1 0 0,-61 53 1 0 0,38-24-1453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0:37.106"/>
    </inkml:context>
    <inkml:brush xml:id="br0">
      <inkml:brushProperty name="width" value="0.1" units="cm"/>
      <inkml:brushProperty name="height" value="0.1" units="cm"/>
      <inkml:brushProperty name="color" value="#F4F91B"/>
    </inkml:brush>
  </inkml:definitions>
  <inkml:trace contextRef="#ctx0" brushRef="#br0">3389 42 3623 0 0,'-38'-12'12508'0'0,"37"13"-12208"0"0,-1 1-75 0 0,0-1-1 0 0,0 0 0 0 0,0 0 1 0 0,0 1-1 0 0,0-1 1 0 0,0-1-1 0 0,0 1 0 0 0,0 0 1 0 0,0 0-1 0 0,0-1 1 0 0,-1 1-1 0 0,-2-1 0 0 0,-12 5 1315 0 0,14-4-1422 0 0,0-1 0 0 0,1 0 0 0 0,-1 1 0 0 0,1-1 0 0 0,-1 0 1 0 0,1 0-1 0 0,-1 0 0 0 0,0-1 0 0 0,1 1 0 0 0,-1-1 0 0 0,1 1 0 0 0,-1-1 0 0 0,1 0 0 0 0,-4-1 0 0 0,-24-5 631 0 0,-9 9-328 0 0,0 1-1 0 0,-58 14 1 0 0,70-13-146 0 0,-46 0 0 0 0,23-2-62 0 0,-3 0-10 0 0,-90-11-1 0 0,-3 0 30 0 0,-12-4 12 0 0,65 2 21 0 0,69 8 25 0 0,-27-7-1 0 0,33 6-156 0 0,-1 0-1 0 0,1 1 1 0 0,-23 0 0 0 0,4 2 83 0 0,17 0-130 0 0,-32 3-1 0 0,25 0-84 0 0,7 0 0 0 0,1 1 0 0 0,-21 4 0 0 0,-35 8 11 0 0,61-12 24 0 0,-1-1 1 0 0,1-1 0 0 0,-19 1 0 0 0,-1-1 2 0 0,-96 2 16 0 0,86-4-44 0 0,-69-2-10 0 0,-54 0 0 0 0,15 23 0 0 0,102-11 0 0 0,-88 3 0 0 0,21-5 11 0 0,82-4 0 0 0,0 0-1 0 0,0-3 1 0 0,-54-5-1 0 0,-90-23 76 0 0,-12 7 305 0 0,174 20-377 0 0,-48-1 269 0 0,-45-6-502 0 0,65 1-1725 0 0,16 0-112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0:38.772"/>
    </inkml:context>
    <inkml:brush xml:id="br0">
      <inkml:brushProperty name="width" value="0.1" units="cm"/>
      <inkml:brushProperty name="height" value="0.1" units="cm"/>
      <inkml:brushProperty name="color" value="#F4F91B"/>
    </inkml:brush>
  </inkml:definitions>
  <inkml:trace contextRef="#ctx0" brushRef="#br0">2728 54 455 0 0,'5'-1'725'0'0,"-1"-1"0"0"0,0 1 0 0 0,0-1 0 0 0,0 0 0 0 0,0 0 0 0 0,-1 0 0 0 0,1-1 0 0 0,0 1-1 0 0,5-6 1 0 0,10-5 58 0 0,-13 9-336 0 0,-4 3-269 0 0,1-1 0 0 0,0 1 1 0 0,-1-1-1 0 0,1 1 1 0 0,0 0-1 0 0,0 0 0 0 0,5-1 1073 0 0,-11 2-808 0 0,0 0 1 0 0,0 0 0 0 0,0 1 0 0 0,0-1 0 0 0,1 1-1 0 0,-6 2 1 0 0,-31 15 894 0 0,-1-1-1 0 0,-71 19 0 0 0,78-30-931 0 0,1-1 0 0 0,-1-2 0 0 0,0-1 0 0 0,1-2 1 0 0,-37-4-1 0 0,68 4-395 0 0,-52 0 566 0 0,-86 10 0 0 0,81-4-472 0 0,-306 18 702 0 0,-1 0 348 0 0,306-22-966 0 0,0-3-1 0 0,-90-11 1 0 0,69 4-104 0 0,26 7-30 0 0,0 1 1 0 0,1 4-1 0 0,-1 1 0 0 0,1 3 1 0 0,-79 22-1 0 0,-285 54 1620 0 0,396-81-1602 0 0,-127 14 311 0 0,83-15-3697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0:43.309"/>
    </inkml:context>
    <inkml:brush xml:id="br0">
      <inkml:brushProperty name="width" value="0.1" units="cm"/>
      <inkml:brushProperty name="height" value="0.1" units="cm"/>
      <inkml:brushProperty name="color" value="#F4F91B"/>
    </inkml:brush>
  </inkml:definitions>
  <inkml:trace contextRef="#ctx0" brushRef="#br0">4312 159 8751 0 0,'-3'-3'228'0'0,"0"-1"0"0"0,0 1 0 0 0,1-1 0 0 0,-1 0 0 0 0,1 0 0 0 0,0 0 0 0 0,0-1 0 0 0,0 1 0 0 0,1-1 0 0 0,-1 1 0 0 0,1-1 0 0 0,0 1 0 0 0,0-1 0 0 0,1 1 0 0 0,-1-10 0 0 0,1 12-265 0 0,0-1 0 0 0,0 1-1 0 0,0 0 1 0 0,0-1 0 0 0,0 1 0 0 0,-1 0-1 0 0,1-1 1 0 0,-1 1 0 0 0,1 0 0 0 0,-1 0-1 0 0,0-1 1 0 0,0 1 0 0 0,0 0-1 0 0,0 0 1 0 0,-1 0 0 0 0,1 0 0 0 0,0 0-1 0 0,-3-1 1 0 0,1 1 110 0 0,0 0 0 0 0,0 0 0 0 0,0 0 0 0 0,0 1 0 0 0,0 0-1 0 0,-1-1 1 0 0,1 1 0 0 0,-1 0 0 0 0,1 1 0 0 0,-1-1 0 0 0,-3 0 0 0 0,-17 0 1104 0 0,0 0 1 0 0,-1 2-1 0 0,1 1 0 0 0,0 0 1 0 0,-31 9-1 0 0,28-6-769 0 0,-32 7 61 0 0,36-6-305 0 0,0-1 0 0 0,-32 2 0 0 0,-3-4 262 0 0,4 2-221 0 0,0-3 1 0 0,0-3 0 0 0,-97-13-1 0 0,117 10 27 0 0,-1 0 0 0 0,-59 4 0 0 0,49 0-41 0 0,1-2 46 0 0,1-3 1 0 0,-60-13 0 0 0,45 7-115 0 0,-12 0 195 0 0,-1 4 1 0 0,-80 1 0 0 0,-63 16 177 0 0,58-1-263 0 0,-7 8 0 0 0,70-5-141 0 0,-62 10 18 0 0,-63 5 95 0 0,-20 1 229 0 0,143-14-288 0 0,-128 3 1 0 0,149-17-131 0 0,-449 7 1218 0 0,0 45-3132 0 0,456-40 83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28.003"/>
    </inkml:context>
    <inkml:brush xml:id="br0">
      <inkml:brushProperty name="width" value="0.1" units="cm"/>
      <inkml:brushProperty name="height" value="0.1" units="cm"/>
      <inkml:brushProperty name="color" value="#E71224"/>
    </inkml:brush>
  </inkml:definitions>
  <inkml:trace contextRef="#ctx0" brushRef="#br0">0 89 2959 0 0,'28'-11'474'0'0,"0"1"-1"0"0,0 2 0 0 0,1 1 1 0 0,0 1-1 0 0,41-3 0 0 0,305-8 295 0 0,-269 16-779 0 0,202 7 1085 0 0,-32-6-266 0 0,-115-4-199 0 0,-87 4-366 0 0,132-4 29 0 0,-105-2 16 0 0,143 12 1 0 0,-150-2-117 0 0,-88-3-171 0 0,153 9 62 0 0,-98-7 12 0 0,0-2 0 0 0,64-8 0 0 0,-20 1 4 0 0,-74 5-11 0 0,292-7 200 0 0,-149 1-225 0 0,34-1-22 0 0,-51 16-21 0 0,154-2 11 0 0,-234-9 16 0 0,139 13-1 0 0,164 6-29 0 0,-195-12 70 0 0,-176-4-65 0 0,1 0 5 0 0,0 0 0 0 0,-1 1-1 0 0,1 0 1 0 0,0 0 0 0 0,0 1 0 0 0,0 0 0 0 0,-1 1 0 0 0,10 4 0 0 0,-6 2-7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1:05.890"/>
    </inkml:context>
    <inkml:brush xml:id="br0">
      <inkml:brushProperty name="width" value="0.1" units="cm"/>
      <inkml:brushProperty name="height" value="0.1" units="cm"/>
      <inkml:brushProperty name="color" value="#66CC00"/>
    </inkml:brush>
  </inkml:definitions>
  <inkml:trace contextRef="#ctx0" brushRef="#br0">10886 1573 4607 0 0,'-2'-1'126'0'0,"1"1"0"0"0,0 0 0 0 0,0 0 0 0 0,-1 1 0 0 0,1-1 0 0 0,0 0 0 0 0,-7 7 2942 0 0,20-4-2220 0 0,9-2-447 0 0,-19-4 494 0 0,-11-5 455 0 0,2 7-907 0 0,0 0 0 0 0,0 0-1 0 0,0 1 1 0 0,0-1 0 0 0,0 2-1 0 0,1-1 1 0 0,-1 1 0 0 0,-11 3-1 0 0,12-3-336 0 0,0 0 7 0 0,0 1-1 0 0,1 0 0 0 0,-1 0 1 0 0,0 0-1 0 0,-9 5 0 0 0,8-2-15 0 0,-1-1-1 0 0,0 0 1 0 0,0 0 0 0 0,-1-1-1 0 0,1 0 1 0 0,-17 4-1 0 0,22-7 40 0 0,-5 1 556 0 0,10-1 70 0 0,40-12 180 0 0,-28 8-839 0 0,51-18 338 0 0,-57 19-319 0 0,0-1-1 0 0,0 0 1 0 0,0 0 0 0 0,-1-1-1 0 0,0 0 1 0 0,0 0-1 0 0,0-1 1 0 0,0 1 0 0 0,-1-2-1 0 0,0 1 1 0 0,0-1-1 0 0,-1 0 1 0 0,0 0 0 0 0,6-11-1 0 0,1-1 275 0 0,25-31 0 0 0,-22 32-206 0 0,15-27 0 0 0,-24 33-146 0 0,0-1 0 0 0,-1 1 1 0 0,6-24-1 0 0,-7 22-7 0 0,0 1-1 0 0,1-1 1 0 0,8-15 0 0 0,7-3 88 0 0,1 2 1 0 0,2 0-1 0 0,40-40 0 0 0,-57 63-122 0 0,-1 1 10 0 0,0 0 1 0 0,-1 1-1 0 0,0-1 0 0 0,0-1 1 0 0,0 1-1 0 0,-1-1 0 0 0,0 1 0 0 0,0-1 1 0 0,-1 0-1 0 0,0 0 0 0 0,0 0 1 0 0,1-8-1 0 0,-1-3 37 0 0,-1 1 0 0 0,-1-1 0 0 0,-4-31 0 0 0,1 19 85 0 0,0 14-103 0 0,1-1 1 0 0,1 1-1 0 0,0-1 1 0 0,2 0 0 0 0,-1 0-1 0 0,2 1 1 0 0,6-29-1 0 0,-5 33-22 0 0,-1-1-1 0 0,0 1 1 0 0,-1-1 0 0 0,0 0-1 0 0,-1 1 1 0 0,0-1-1 0 0,-1 0 1 0 0,-1 1 0 0 0,0-1-1 0 0,-1 1 1 0 0,0-1-1 0 0,-1 1 1 0 0,0 0 0 0 0,-9-17-1 0 0,9 23 22 0 0,0 0-1 0 0,-1 1 1 0 0,1-1 0 0 0,-1 1-1 0 0,-1 0 1 0 0,-9-8 0 0 0,-39-24 209 0 0,45 31-231 0 0,-189-128 435 0 0,177 121-386 0 0,-1 1 1 0 0,0 1-1 0 0,-1 1 0 0 0,-45-13 1 0 0,11 3 16 0 0,-5 0-21 0 0,-1 2 0 0 0,-90-14 0 0 0,-134-3 41 0 0,245 31-54 0 0,-342-17 34 0 0,157 14-10 0 0,-136-2 9 0 0,-131 16-11 0 0,382-5-9 0 0,-115 12-29 0 0,-74 0 14 0 0,-285-19 76 0 0,441 5-102 0 0,-9-2 29 0 0,-90 1 44 0 0,-155 19-22 0 0,116-22-22 0 0,157-1 6 0 0,-177 15 1 0 0,-50 9 64 0 0,135-11-56 0 0,93 0-54 0 0,-265 9 133 0 0,291-19-136 0 0,-41 1 11 0 0,69 1 28 0 0,0-2 0 0 0,-101-17 0 0 0,-202-15 89 0 0,194 22-109 0 0,-115-2 37 0 0,-11 34-11 0 0,163-8-37 0 0,11-13-8 0 0,49-2 0 0 0,-341-15 128 0 0,259 9-117 0 0,77 1 79 0 0,-142 5 1 0 0,-165 28-27 0 0,227-22-6 0 0,47-2-52 0 0,-79 2-6 0 0,160-3 32 0 0,-58-6-1 0 0,26-1-19 0 0,-7-2 31 0 0,59 5-31 0 0,0 2 1 0 0,0 0-1 0 0,0 1 0 0 0,0 0 1 0 0,-24 4-1 0 0,32 0-12 0 0,0 0 0 0 0,0 0 0 0 0,1 1 0 0 0,0 0 0 0 0,0 1 0 0 0,0 1 0 0 0,1-1 0 0 0,-15 12 0 0 0,18-12 0 0 0,0 0 0 0 0,0 1 0 0 0,0 0 0 0 0,1 1 0 0 0,0-1 0 0 0,1 1 0 0 0,-1 1 0 0 0,1-1 0 0 0,1 1 0 0 0,-1-1 0 0 0,-6 18 0 0 0,-8 44 0 0 0,-16 102 0 0 0,1-2 0 0 0,8-56 0 0 0,-17 166 0 0 0,36-208 0 0 0,-7 85 0 0 0,12-120 0 0 0,2-1 0 0 0,7 49 0 0 0,-5-72-2 0 0,0-1 0 0 0,1 0 0 0 0,0 1 0 0 0,1-1 0 0 0,1 0 0 0 0,-1-1 1 0 0,2 1-1 0 0,-1-1 0 0 0,2 0 0 0 0,10 15 0 0 0,-5-13-5 0 0,-1 1 0 0 0,2-2 1 0 0,0 1-1 0 0,0-2 0 0 0,1 0 1 0 0,23 14-1 0 0,0-7-4 0 0,0 0-1 0 0,1-3 1 0 0,1-1 0 0 0,0-1-1 0 0,53 7 1 0 0,-25-9-24 0 0,106 3 0 0 0,69-15 47 0 0,-157 0-18 0 0,306-26 6 0 0,-139 6 0 0 0,194-14 0 0 0,-72 34-31 0 0,-132 5-2 0 0,139 6 33 0 0,-63-1 0 0 0,20 6 0 0 0,72 0 0 0 0,-243-14 0 0 0,187 25 0 0 0,89-5 0 0 0,-388-19 0 0 0,102 8 0 0 0,-41 0 0 0 0,654 23 0 0 0,-651-27 0 0 0,245 3 0 0 0,-146-8 0 0 0,80-5 0 0 0,37-16 0 0 0,217-19 0 0 0,-296 26 0 0 0,33-5 0 0 0,211-20 0 0 0,-293 30 0 0 0,193 6 0 0 0,-14 12 0 0 0,-143-28 0 0 0,-49 2 0 0 0,-159 13 13 0 0,37-9 0 0 0,0 1 25 0 0,18-6-4253 0 0,-66 12-4770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1:09.796"/>
    </inkml:context>
    <inkml:brush xml:id="br0">
      <inkml:brushProperty name="width" value="0.1" units="cm"/>
      <inkml:brushProperty name="height" value="0.1" units="cm"/>
      <inkml:brushProperty name="color" value="#66CC00"/>
    </inkml:brush>
  </inkml:definitions>
  <inkml:trace contextRef="#ctx0" brushRef="#br0">11092 1496 455 0 0,'-15'-7'338'0'0,"0"-1"0"0"0,-13-9-1 0 0,17 10 229 0 0,-1 0 0 0 0,0 1 0 0 0,0 0 0 0 0,-17-5 0 0 0,4 4 345 0 0,-2 2 0 0 0,1 1 0 0 0,0 1 0 0 0,-1 2 0 0 0,-44 2 0 0 0,-134 23 1327 0 0,194-22-2217 0 0,-34 6 458 0 0,0 1 0 0 0,1 3-1 0 0,0 2 1 0 0,1 1 0 0 0,1 2-1 0 0,-42 25 1 0 0,78-39-416 0 0,3-2-20 0 0,1 0 0 0 0,-1 0 0 0 0,0 1 0 0 0,1-1 0 0 0,-1 1 0 0 0,1 0 0 0 0,0 0 0 0 0,-1 0 0 0 0,1 0 0 0 0,0 0 0 0 0,0 0 0 0 0,0 0 0 0 0,-2 4 0 0 0,5-5-15 0 0,-1 0 0 0 0,0 0 0 0 0,1 0 0 0 0,-1 0 0 0 0,0 0 0 0 0,1-1 0 0 0,-1 1 0 0 0,1 0-1 0 0,0 0 1 0 0,-1 0 0 0 0,1-1 0 0 0,0 1 0 0 0,-1 0 0 0 0,1-1 0 0 0,0 1 0 0 0,0-1 0 0 0,-1 1 0 0 0,1-1 0 0 0,0 1 0 0 0,0-1-1 0 0,0 1 1 0 0,0-1 0 0 0,1 0 0 0 0,23 10 286 0 0,-10-6-189 0 0,1 0-1 0 0,0-1 1 0 0,-1-1-1 0 0,1 0 0 0 0,0-1 1 0 0,0-1-1 0 0,0 0 1 0 0,0-1-1 0 0,0-1 1 0 0,0-1-1 0 0,21-6 1 0 0,-28 7-11 0 0,289-71 1401 0 0,-223 65-1080 0 0,128 0-1 0 0,-54-5 20 0 0,0 0 292 0 0,118 24-418 0 0,-200-8-178 0 0,110-11-1 0 0,-88 2 51 0 0,-52 2-65 0 0,0-2 1 0 0,0-1 0 0 0,-1-2-1 0 0,0-1 1 0 0,-1-2 0 0 0,49-24-1 0 0,-75 33-79 0 0,116-57 348 0 0,-106 50-340 0 0,-1-1 0 0 0,-1-1-1 0 0,0-1 1 0 0,23-22 0 0 0,-20 16 77 0 0,-10 10-54 0 0,0-1-1 0 0,13-18 0 0 0,-19 23-52 0 0,-1 0-1 0 0,0-1 0 0 0,0 1 0 0 0,-1-1 0 0 0,0 0 0 0 0,0 0 0 0 0,0 0 0 0 0,2-12 0 0 0,-3 8 14 0 0,0 0 0 0 0,-1 0 0 0 0,0 0 0 0 0,-1 1 0 0 0,0-1 0 0 0,0 0 0 0 0,-1 0 0 0 0,-4-12 0 0 0,-3-5 131 0 0,-20-40 0 0 0,20 44-87 0 0,1 0-1 0 0,1 0 1 0 0,-7-48-1 0 0,11 52-70 0 0,0 0 0 0 0,-1 0-1 0 0,-1 1 1 0 0,-1-1 0 0 0,-1 1 0 0 0,0 0-1 0 0,-14-23 1 0 0,7 24 28 0 0,-1 1 0 0 0,0 0 0 0 0,-1 1 0 0 0,-1 1 0 0 0,-29-19 0 0 0,35 25-32 0 0,-20-15-16 0 0,8 5 35 0 0,-1 1-1 0 0,0 2 1 0 0,-29-14 0 0 0,-210-96 375 0 0,198 98-358 0 0,-1 3-1 0 0,-89-20 1 0 0,47 15 56 0 0,25 8 3 0 0,-97-10-1 0 0,95 18-51 0 0,-226-17-19 0 0,-2 22-7 0 0,200 7-30 0 0,-382 14 61 0 0,1 26 0 0 0,346-27-35 0 0,-163 18 81 0 0,-70 0 31 0 0,204-20-101 0 0,1 5 27 0 0,-124 5-70 0 0,157-19 30 0 0,-186 8 127 0 0,34-3-55 0 0,-44 4 5 0 0,-22 18-4 0 0,15-2 11 0 0,135 3-21 0 0,-16 1-63 0 0,126-21-35 0 0,-280 37 144 0 0,-28 6-126 0 0,304-42 44 0 0,-276 18-54 0 0,-155-17 64 0 0,319-20-64 0 0,129 4 0 0 0,36 3 1 0 0,-61-6 62 0 0,27 0-63 0 0,49 5 0 0 0,-64-13 0 0 0,-217-79 64 0 0,158 44-64 0 0,79 22 0 0 0,43 15 0 0 0,0 2 0 0 0,-57-12 0 0 0,31 14 4 0 0,-171-30 45 0 0,59-4-37 0 0,21 4-13 0 0,-227-22 1 0 0,256 54 0 0 0,-10 0 0 0 0,-67-6 0 0 0,69 6 0 0 0,-9 4 0 0 0,15 1 0 0 0,108 2 0 0 0,1 1 0 0 0,-1 1 0 0 0,1 0 0 0 0,-1 2 0 0 0,1 0 0 0 0,0 1 0 0 0,-33 12 0 0 0,48-14 0 0 0,0 0 0 0 0,0 0 0 0 0,1 0 0 0 0,-1 0 0 0 0,0 1 0 0 0,1 0 0 0 0,0 0 0 0 0,-1 0 0 0 0,1 0 0 0 0,-5 7 0 0 0,-23 41 0 0 0,5-7 0 0 0,20-32 0 0 0,-1 1 0 0 0,2-1 0 0 0,-1 1 0 0 0,2 1 0 0 0,-4 13 0 0 0,7-22 0 0 0,-13 55-15 0 0,-10 87 0 0 0,1 0-19 0 0,18-119 34 0 0,2 1 0 0 0,0 0 0 0 0,3 42 0 0 0,13 88 0 0 0,-4-70 0 0 0,-6-55 0 0 0,1-1 0 0 0,2 0 0 0 0,1 0 0 0 0,17 46 0 0 0,-19-67-4 0 0,0 0 1 0 0,1 0-1 0 0,0 0 0 0 0,1-1 0 0 0,0 0 0 0 0,1 0 1 0 0,0 0-1 0 0,1-1 0 0 0,0-1 0 0 0,1 1 1 0 0,0-2-1 0 0,0 1 0 0 0,1-1 0 0 0,0-1 1 0 0,0 0-1 0 0,13 6 0 0 0,24 11-17 0 0,1-2-1 0 0,99 29 1 0 0,43-11 13 0 0,215 17 0 0 0,-298-45-29 0 0,253 26-1937 0 0,-282-31 553 0 0,6 4-67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5:14.441"/>
    </inkml:context>
    <inkml:brush xml:id="br0">
      <inkml:brushProperty name="width" value="0.1" units="cm"/>
      <inkml:brushProperty name="height" value="0.1" units="cm"/>
      <inkml:brushProperty name="color" value="#66CC00"/>
    </inkml:brush>
  </inkml:definitions>
  <inkml:trace contextRef="#ctx0" brushRef="#br0">29 221 455 0 0,'-1'0'40'0'0,"1"0"0"0"0,-1-1-1 0 0,0 1 1 0 0,1 0-1 0 0,-1-1 1 0 0,0 1-1 0 0,0 0 1 0 0,1 0-1 0 0,-1 0 1 0 0,0-1 0 0 0,0 1-1 0 0,1 0 1 0 0,-1 0-1 0 0,0 0 1 0 0,0 0-1 0 0,1 0 1 0 0,-1 1-1 0 0,0-1 1 0 0,0 0 0 0 0,1 0-1 0 0,-1 0 1 0 0,0 1-1 0 0,0-1 1 0 0,1 0-1 0 0,-1 1 1 0 0,0-1-1 0 0,1 1 1 0 0,-1-1 0 0 0,1 0-1 0 0,-1 1 1 0 0,0-1-1 0 0,1 1 1 0 0,-1 0-1 0 0,1-1 1 0 0,-1 1-1 0 0,1-1 1 0 0,0 1-1 0 0,-1 0 1 0 0,1-1 0 0 0,0 1-1 0 0,-1 0 1 0 0,1 1-1 0 0,-1 1 24 0 0,1 1-1 0 0,0-1 1 0 0,0 0 0 0 0,0 1-1 0 0,0-1 1 0 0,1 1-1 0 0,0-1 1 0 0,1 7-1 0 0,-1-8 0 0 0,0-1 0 0 0,0 1 0 0 0,0 0 0 0 0,0-1-1 0 0,0 1 1 0 0,0-1 0 0 0,1 1 0 0 0,-1-1-1 0 0,0 1 1 0 0,1-1 0 0 0,-1 0 0 0 0,1 0-1 0 0,0 0 1 0 0,-1 0 0 0 0,1 0 0 0 0,0 0-1 0 0,0 0 1 0 0,-1 0 0 0 0,1-1 0 0 0,0 1-1 0 0,3 0 1 0 0,47 7 1351 0 0,-33-6-1503 0 0,153 29 264 0 0,-146-26-114 0 0,0-1-1 0 0,1-1 1 0 0,0-1-1 0 0,-1-1 0 0 0,1-2 1 0 0,30-4-1 0 0,157-37 760 0 0,-149 26-512 0 0,130-14-1 0 0,148-9-97 0 0,-338 38-206 0 0,365-38 342 0 0,-269 30-302 0 0,246-38 35 0 0,-241 34 81 0 0,182 1 0 0 0,-188 8-69 0 0,117-21-1 0 0,-118 11 72 0 0,121-2-1 0 0,143-1 163 0 0,-256 9-244 0 0,162 7 0 0 0,57-3-32 0 0,-272-1-25 0 0,0 2-1 0 0,-1 3 0 0 0,1 2 1 0 0,0 2-1 0 0,60 13 0 0 0,-30-1 5 0 0,0-3 0 0 0,1-4-1 0 0,1-4 1 0 0,152-10-1 0 0,-232 5-23 0 0,98-4 70 0 0,-91 4-40 0 0,0 1 0 0 0,0 0 1 0 0,0 1-1 0 0,0 1 0 0 0,23 7 0 0 0,-35-9-36 0 0,0-1 1 0 0,-1 1-1 0 0,1 0 0 0 0,0-1 1 0 0,-1 1-1 0 0,1 0 1 0 0,-1 0-1 0 0,1 0 0 0 0,0-1 1 0 0,-1 1-1 0 0,0 0 0 0 0,1 0 1 0 0,-1 0-1 0 0,0 0 0 0 0,1 0 1 0 0,-1 0-1 0 0,0 0 0 0 0,0 0 1 0 0,0 0-1 0 0,0 0 1 0 0,0 0-1 0 0,0 0 0 0 0,0 0 1 0 0,0 0-1 0 0,0 0 0 0 0,0 0 1 0 0,-1 0-1 0 0,1 0 0 0 0,0-1 1 0 0,-1 3-1 0 0,0 2-179 0 0,-1 7-220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5:58.513"/>
    </inkml:context>
    <inkml:brush xml:id="br0">
      <inkml:brushProperty name="width" value="0.1" units="cm"/>
      <inkml:brushProperty name="height" value="0.1" units="cm"/>
      <inkml:brushProperty name="color" value="#66CC00"/>
    </inkml:brush>
  </inkml:definitions>
  <inkml:trace contextRef="#ctx0" brushRef="#br0">0 46 1439 0 0,'5'-5'131'0'0,"0"1"-1"0"0,0-1 0 0 0,0 1 0 0 0,0 0 0 0 0,1 0 0 0 0,0 1 0 0 0,0 0 1 0 0,0 0-1 0 0,11-4 0 0 0,-12 6-108 0 0,0 0 0 0 0,1 0 0 0 0,-1 1 0 0 0,0-1 0 0 0,1 1-1 0 0,-1 1 1 0 0,0-1 0 0 0,10 2 0 0 0,23 1-9 0 0,-14-4 11 0 0,29 3-1 0 0,-1 0 2 0 0,-32-2-7 0 0,18 0 186 0 0,0 0-1 0 0,0 3 1 0 0,56 11-1 0 0,-89-13-203 0 0,44 11 0 0 0,89 9 0 0 0,-71-20-2 0 0,-42-1 7 0 0,-1 1-1 0 0,38 5 0 0 0,-60-5-3 0 0,38 7 17 0 0,1-2-1 0 0,45 1 0 0 0,33-7 431 0 0,-103 1-391 0 0,-1 1-1 0 0,0 0 0 0 0,1 1 0 0 0,17 6 0 0 0,32 7-25 0 0,-23-12 12 0 0,0-1-1 0 0,0-2 0 0 0,0-3 0 0 0,81-11 0 0 0,-22 4 47 0 0,-36 5-53 0 0,63-9 194 0 0,-103 13-191 0 0,-1 0 0 0 0,38 5 1 0 0,-34-2-2 0 0,38-1 0 0 0,-4-2-21 0 0,52-5 42 0 0,-62-2-47 0 0,0 3 0 0 0,1 2 0 0 0,-1 2 0 0 0,75 9 0 0 0,11 6-12 0 0,74-3 0 0 0,-57-5 0 0 0,87 5 0 0 0,-80-2 26 0 0,-102-4-7 0 0,89-3 0 0 0,6-7 13 0 0,162 17 0 0 0,-244-12 11 0 0,0-3 1 0 0,84-12-1 0 0,-34 1 27 0 0,28-1-41 0 0,97-7 18 0 0,-93 5 46 0 0,-108 8-17 0 0,1 3 0 0 0,62 1 1 0 0,-77 6-40 0 0,147 13 0 0 0,-115-4-28 0 0,14 3 19 0 0,162 9-1 0 0,68-33 50 0 0,-240 7-12 0 0,52 5 136 0 0,25-2-74 0 0,-65-7-78 0 0,0 4 0 0 0,161 14-1 0 0,-42 19-48 0 0,-128-22-4 0 0,0-3-1 0 0,138-8 1 0 0,55 2 156 0 0,125 14 173 0 0,-335-12-325 0 0,64 11 0 0 0,64 23 0 0 0,-140-27 26 0 0,0-2 0 0 0,63 2 0 0 0,-79-7 64 0 0,1-1 1 0 0,45-5 0 0 0,-43 1-19 0 0,169-33 525 0 0,-181 33-594 0 0,92-21 253 0 0,-93 24-241 0 0,0 0 1 0 0,0 1-1 0 0,0 0 1 0 0,25 5-1 0 0,33 1-18 0 0,21-5 3 0 0,169-5 0 0 0,-247 2-3 0 0,11-1 14 0 0,0 2 0 0 0,0 0 1 0 0,1 2-1 0 0,-1 1 0 0 0,36 7 0 0 0,-56-5-11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04.294"/>
    </inkml:context>
    <inkml:brush xml:id="br0">
      <inkml:brushProperty name="width" value="0.1" units="cm"/>
      <inkml:brushProperty name="height" value="0.1" units="cm"/>
      <inkml:brushProperty name="color" value="#66CC00"/>
    </inkml:brush>
  </inkml:definitions>
  <inkml:trace contextRef="#ctx0" brushRef="#br0">0 83 1351 0 0,'2'0'131'0'0,"0"-1"0"0"0,1 1 0 0 0,-1 0 0 0 0,0-1 0 0 0,0 1 0 0 0,0-1 0 0 0,0 0 0 0 0,0 0 0 0 0,0 0 0 0 0,3-2 0 0 0,17-5 1082 0 0,-9 8-1146 0 0,1 1 1 0 0,-1 0-1 0 0,1 0 1 0 0,-1 2 0 0 0,0 0-1 0 0,0 0 1 0 0,0 1-1 0 0,14 7 1 0 0,-2-3-42 0 0,37 18-26 0 0,-44-17 0 0 0,38 13 0 0 0,-18-12 73 0 0,1-1 0 0 0,0-1-1 0 0,57 3 1 0 0,-42-12 35 0 0,76-9 0 0 0,-103 7-84 0 0,65-9 32 0 0,-28 4 4 0 0,0 1-1 0 0,91 4 1 0 0,-90 8-60 0 0,103 3 34 0 0,-129-8 2 0 0,1-2-1 0 0,49-8 1 0 0,-63 5-10 0 0,0 2 1 0 0,0 0-1 0 0,1 2 0 0 0,-1 1 0 0 0,46 6 0 0 0,-33 1-26 0 0,19 4 0 0 0,2-2 0 0 0,66 0 0 0 0,104 6 4 0 0,-39-2 152 0 0,144 7 110 0 0,-150-7-233 0 0,-127-10 77 0 0,10 0 11 0 0,109 20 0 0 0,-103-10-53 0 0,0-3 0 0 0,1-4 1 0 0,0-2-1 0 0,-1-4 0 0 0,1-4 0 0 0,87-14 0 0 0,-157 17-58 0 0,258-27 343 0 0,-236 27-349 0 0,396-24 5 0 0,191-9 66 0 0,-193 53-22 0 0,102-5 105 0 0,-384-15-116 0 0,258-19 33 0 0,-194 2 42 0 0,43 14-63 0 0,-163 5-13 0 0,160-16 0 0 0,-43-9-9 0 0,214 2 0 0 0,-211 3 13 0 0,1 0 38 0 0,6 22-47 0 0,101-7 46 0 0,-170-10-13 0 0,216-14 168 0 0,-155 7-122 0 0,-80 6-48 0 0,-50 9-42 0 0,0 4-1 0 0,95 10 1 0 0,-97-2-25 0 0,-8 1 0 0 0,111-3 0 0 0,104-17 136 0 0,-60 20-136 0 0,-145-2 0 0 0,107-5 0 0 0,-94-3 0 0 0,102 10 0 0 0,-84-1 0 0 0,73 8 0 0 0,52 1 11 0 0,133-18 106 0 0,-171 15-106 0 0,56-10 106 0 0,-188-1-117 0 0,0 3 0 0 0,109 21 0 0 0,-82-8 4 0 0,0-4-1 0 0,166 4 1 0 0,217-17 49 0 0,-362-5 20 0 0,110-19 0 0 0,65-4 45 0 0,-280 28-118 0 0,450-33 11 0 0,-302 16 41 0 0,-80 10-40 0 0,197 1 86 0 0,-77 5-79 0 0,-58 6-19 0 0,-25 1 0 0 0,241 13 0 0 0,-307-17 17 0 0,0-2 0 0 0,0-2 0 0 0,48-8 0 0 0,15-1-21 0 0,-10 7 47 0 0,1 3 0 0 0,94 13-1 0 0,13-2-42 0 0,-23-1 0 0 0,35 16 0 0 0,66 6 0 0 0,-187-29 32 0 0,113-14 0 0 0,-153 8-21 0 0,334-22 242 0 0,-199 7-228 0 0,52-4 41 0 0,-160 19-48 0 0,82 6 1 0 0,7-4 17 0 0,-21-2-8 0 0,28 12-28 0 0,-134-6 0 0 0,-1 2 0 0 0,48 12 0 0 0,-47-9 13 0 0,0-1 0 0 0,0-2 0 0 0,1-2 0 0 0,62-4-1 0 0,-54 2-12 0 0,0 2 0 0 0,0 3 0 0 0,54 12 0 0 0,-42-7 0 0 0,51 17 0 0 0,-75-17 0 0 0,63 10 0 0 0,121-3 0 0 0,-86-9 0 0 0,156 13 0 0 0,-151-9 0 0 0,94 5 0 0 0,223 14 128 0 0,-226-17-107 0 0,58 7 22 0 0,47 9 23 0 0,-304-27-57 0 0,285 11 86 0 0,-163-9-73 0 0,94-9-11 0 0,-185 1 42 0 0,190-17 11 0 0,-163 13-9 0 0,-20 1-50 0 0,87 4-1 0 0,72 10-4 0 0,129-17 0 0 0,-93-2 0 0 0,-44 7 0 0 0,-20-2 54 0 0,-134 1-43 0 0,36-2-12 0 0,-50 4 1 0 0,0-2 0 0 0,57-13 0 0 0,29-4 0 0 0,127 6 0 0 0,-167 9 0 0 0,125 7 0 0 0,-113 4 0 0 0,84 6 0 0 0,-40-5 0 0 0,-18-1 0 0 0,85 3 0 0 0,-104-7 0 0 0,121 22 0 0 0,-195-16 0 0 0,73 5 0 0 0,-55-7 2 0 0,116-7 1 0 0,-103 0 46 0 0,65-3-16 0 0,93-2 8 0 0,-153 4-6 0 0,86-14 0 0 0,51-4 23 0 0,-12 9-35 0 0,-105 4 35 0 0,171 7 0 0 0,-235 4-315 0 0,83 9 798 0 0,-42 0-3872 0 0,-54-6-345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05.688"/>
    </inkml:context>
    <inkml:brush xml:id="br0">
      <inkml:brushProperty name="width" value="0.1" units="cm"/>
      <inkml:brushProperty name="height" value="0.1" units="cm"/>
      <inkml:brushProperty name="color" value="#66CC00"/>
    </inkml:brush>
  </inkml:definitions>
  <inkml:trace contextRef="#ctx0" brushRef="#br0">1 0 799 0 0,'9'6'27'0'0,"1"-1"-1"0"0,0 0 1 0 0,0 0-1 0 0,0-1 0 0 0,14 3 1 0 0,11 5 60 0 0,26 11 361 0 0,1-2-1 0 0,87 16 1 0 0,-109-30-136 0 0,-1-1 1 0 0,1-2-1 0 0,0-2 0 0 0,0-2 1 0 0,45-6-1 0 0,-6-7 299 0 0,92-29 1 0 0,-79 18-447 0 0,-86 22-152 0 0,1 0 1 0 0,-1 0-1 0 0,1 1 0 0 0,0 0 1 0 0,0 1-1 0 0,-1-1 0 0 0,1 1 1 0 0,0 0-1 0 0,0 1 0 0 0,0 0 1 0 0,-1 0-1 0 0,1 0 0 0 0,0 1 1 0 0,-1 0-1 0 0,13 6 0 0 0,-10-4-13 0 0,0 1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10.366"/>
    </inkml:context>
    <inkml:brush xml:id="br0">
      <inkml:brushProperty name="width" value="0.1" units="cm"/>
      <inkml:brushProperty name="height" value="0.1" units="cm"/>
      <inkml:brushProperty name="color" value="#66CC00"/>
    </inkml:brush>
  </inkml:definitions>
  <inkml:trace contextRef="#ctx0" brushRef="#br0">1 180 1927 0 0,'10'6'255'0'0,"1"-1"0"0"0,0 0 0 0 0,0-1 0 0 0,0 0-1 0 0,1 0 1 0 0,0-1 0 0 0,17 1 0 0 0,8 0 252 0 0,40-3 1 0 0,27 3 44 0 0,-59 2-431 0 0,64 17 0 0 0,-84-18-64 0 0,0-2 0 0 0,-1 0 0 0 0,38-1 0 0 0,-6 0 162 0 0,67 2 225 0 0,-47-3-249 0 0,76 12-1 0 0,63 1-154 0 0,-141-12-16 0 0,40 1 21 0 0,148 11 110 0 0,-165-8-128 0 0,127-7 0 0 0,140-23 190 0 0,-145 8-88 0 0,34-9-54 0 0,87-2 207 0 0,-93 12-119 0 0,85-6 29 0 0,-224 18-192 0 0,219-10 0 0 0,-55 2 144 0 0,-125 6-88 0 0,56-1 83 0 0,-55 9-24 0 0,-42 0-113 0 0,44-5 41 0 0,101 2 58 0 0,-108-1-37 0 0,75 1-64 0 0,-174-1 0 0 0,303-18 64 0 0,-146 16-64 0 0,-34-13 32 0 0,-2 1 0 0 0,-7 12-14 0 0,241-16 92 0 0,167-3 89 0 0,-534 22-198 0 0,183-6 25 0 0,68 1 12 0 0,136 5-38 0 0,-85-11 27 0 0,75-5 10 0 0,-71 5 27 0 0,-226 19-65 0 0,70 2 66 0 0,65-23 73 0 0,95 0 98 0 0,-179 10-224 0 0,11 1 58 0 0,-77 2-70 0 0,-38 0 0 0 0,65 7 0 0 0,-33 5 0 0 0,257 27 0 0 0,-276-31 0 0 0,117 29 0 0 0,31 17 0 0 0,107 12 0 0 0,-164-29 0 0 0,-91-19 0 0 0,-24-10-1 0 0,0-2 0 0 0,96 0 1 0 0,-30-2 66 0 0,-54-3-46 0 0,70-8 0 0 0,6 1 4 0 0,298 1-24 0 0,-404 5 0 0 0,18 1 0 0 0,66-9 0 0 0,-82 6 20 0 0,1 0 0 0 0,41 5-1 0 0,-41-2-3 0 0,-4 0-3 0 0,378-2 155 0 0,-159-13-104 0 0,-40 10 8 0 0,-76 4-16 0 0,23-2-45 0 0,149 9 42 0 0,-2 24-53 0 0,-160-17 26 0 0,38 2 12 0 0,520-30 608 0 0,-221-26-508 0 0,-325 24-119 0 0,-86 7 9 0 0,114 0 0 0 0,-3 9 25 0 0,131-13-17 0 0,0 0 3 0 0,-235 13-17 0 0,278-3 137 0 0,-103-1-31 0 0,-88 2-128 0 0,-72 3 0 0 0,112 16 0 0 0,-70-3 0 0 0,42 12 0 0 0,14 2 0 0 0,239-20 128 0 0,-223-8-2 0 0,25-1-60 0 0,126 11-3 0 0,-199-2-62 0 0,129 15-1 0 0,-52-20 0 0 0,-209-3 0 0 0,86 1-1 0 0,152-3 66 0 0,-149-12-39 0 0,-76 8-7 0 0,62-2 0 0 0,248 10-19 0 0,-157 9 0 0 0,-90-2 0 0 0,551 20 0 0 0,-406-28 44 0 0,22 0-24 0 0,434-3 44 0 0,-699 2-63 0 0,619-6 62 0 0,-449 11-63 0 0,125 6 0 0 0,-250-7-13 0 0,133 17 42 0 0,-155-17-58 0 0,-1 2 0 0 0,1 1 0 0 0,-1 0 1 0 0,-1 2-1 0 0,26 13 0 0 0,-35-13-787 0 0,-3 2-275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17.326"/>
    </inkml:context>
    <inkml:brush xml:id="br0">
      <inkml:brushProperty name="width" value="0.1" units="cm"/>
      <inkml:brushProperty name="height" value="0.1" units="cm"/>
      <inkml:brushProperty name="color" value="#66CC00"/>
    </inkml:brush>
  </inkml:definitions>
  <inkml:trace contextRef="#ctx0" brushRef="#br0">1 18 455 0 0,'0'6'335'0'0,"0"-1"0"0"0,0 1-1 0 0,1-1 1 0 0,0 1-1 0 0,0-1 1 0 0,0 1-1 0 0,1-1 1 0 0,-1 1 0 0 0,1-1-1 0 0,1 0 1 0 0,3 7-1 0 0,0-5-191 0 0,-1 0 0 0 0,1 0-1 0 0,0-1 1 0 0,0 0-1 0 0,1 0 1 0 0,12 8 0 0 0,-3-4-11 0 0,1-1-1 0 0,0 0 1 0 0,0-1 0 0 0,1-1 0 0 0,0-1 0 0 0,0-1-1 0 0,32 6 1 0 0,-40-8-33 0 0,-7-3-78 0 0,24 7 314 0 0,0-2 0 0 0,0 0-1 0 0,35 0 1 0 0,-29-4-230 0 0,50 10 0 0 0,15 0 30 0 0,161-14 358 0 0,-198 1-428 0 0,37 5 82 0 0,0 1-20 0 0,164-9-63 0 0,-133 4 112 0 0,188 25 0 0 0,-231-19-137 0 0,-1-3 1 0 0,151-16-1 0 0,-67 6 252 0 0,-4 0-124 0 0,14-17-63 0 0,-9 2-8 0 0,368-23-32 0 0,-358 27-24 0 0,123-10 48 0 0,131 11 115 0 0,-197 23 171 0 0,-59 1-751 0 0,66 10 302 0 0,-113-4 78 0 0,332-6 253 0 0,-284-7-24 0 0,-32 5-212 0 0,-64 0 2 0 0,89-8 0 0 0,291-33 106 0 0,-274 29-128 0 0,71-6 0 0 0,-172 3 17 0 0,87-7 30 0 0,-32 15-47 0 0,45-2 0 0 0,-20-15 24 0 0,-98 9-4 0 0,96-1 0 0 0,20 10-5 0 0,175 3 114 0 0,-283 1-129 0 0,71 2 0 0 0,228 33 0 0 0,-181-12 0 0 0,13 3 0 0 0,75 5 0 0 0,-139-21 0 0 0,77 8 32 0 0,434-19 0 0 0,-574-6-17 0 0,98-8 34 0 0,184-7 0 0 0,-196 14-34 0 0,-147 5-15 0 0,30-1 0 0 0,66 4 0 0 0,-40-1 0 0 0,-17-2 0 0 0,70 11 0 0 0,122-1 0 0 0,22-4 0 0 0,-222-3 0 0 0,194-1 0 0 0,-9 0 0 0 0,-7 1 49 0 0,-160-2-34 0 0,358 13-15 0 0,-359-9 0 0 0,126 12 0 0 0,17 0 0 0 0,-53-13 0 0 0,-7 1 0 0 0,-120-2 0 0 0,-1 2 0 0 0,57 15 0 0 0,143 32 0 0 0,104-11 0 0 0,-88-14 0 0 0,-213-22 5 0 0,15 4 7 0 0,1-2 0 0 0,0-3 0 0 0,61-3 1 0 0,-3-7 56 0 0,161 9 0 0 0,-178 5-62 0 0,15 1 22 0 0,142-6-1 0 0,-125-8 36 0 0,189 17 0 0 0,-23-4 1 0 0,-71-5-66 0 0,60 9 55 0 0,-37 4-44 0 0,21-14-10 0 0,-127-3 0 0 0,-15-5 76 0 0,-30 0 30 0 0,467-16 96 0 0,-472 25-202 0 0,-37 1 0 0 0,230-16 0 0 0,-210 8 0 0 0,13 1 0 0 0,0 4 0 0 0,121 16 0 0 0,91-6 0 0 0,-219-10 0 0 0,186 5 0 0 0,-86 12 11 0 0,27-12 117 0 0,-53-12 107 0 0,16-15 31 0 0,-113 19-244 0 0,0 1-1 0 0,64 8 0 0 0,-98-5-21 0 0,0-2 0 0 0,27-3 0 0 0,-1-1 0 0 0,125-15 16 0 0,267 25 352 0 0,-431-5-368 0 0,304-2 0 0 0,116-18 288 0 0,-211 2-215 0 0,-38 0-18 0 0,-109 14-55 0 0,99 1 0 0 0,-33 6 0 0 0,191-20 0 0 0,-41-13 0 0 0,-105 20 66 0 0,-6 0-4 0 0,153-11 2 0 0,-309 20-64 0 0,225 4 11 0 0,-95-6 46 0 0,-25 0-61 0 0,-29 3 4 0 0,45 3 0 0 0,394-2 0 0 0,-96 14 0 0 0,-376-13 21 0 0,-1-3-1 0 0,109-16 1 0 0,-67 6-19 0 0,-7 1 41 0 0,0 5 0 0 0,98 7-1 0 0,169-5 1 0 0,-131-5-22 0 0,51-11-21 0 0,-188 10 0 0 0,4-1 0 0 0,40-4 0 0 0,-59 9-6 0 0,240-7-192 0 0,-246 13 9 0 0,-1 3 1 0 0,106 20 0 0 0,-135-17-747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20.268"/>
    </inkml:context>
    <inkml:brush xml:id="br0">
      <inkml:brushProperty name="width" value="0.1" units="cm"/>
      <inkml:brushProperty name="height" value="0.1" units="cm"/>
      <inkml:brushProperty name="color" value="#66CC00"/>
    </inkml:brush>
  </inkml:definitions>
  <inkml:trace contextRef="#ctx0" brushRef="#br0">1 189 919 0 0,'56'12'1552'0'0,"-17"-3"-1298"0"0,1-1-1 0 0,0-3 0 0 0,41 2 1 0 0,-76-7-246 0 0,187-4 1170 0 0,-143 4-725 0 0,0 3-1 0 0,88 16 1 0 0,-67-7-373 0 0,0 1 41 0 0,83 4-1 0 0,84-17 523 0 0,68 5 163 0 0,-134 6-630 0 0,10-18-133 0 0,-65-1 202 0 0,-6 2-5 0 0,32-2 16 0 0,70-8 22 0 0,-149 9-230 0 0,161-17 26 0 0,-158 17 1 0 0,104 4 0 0 0,18-2 31 0 0,-22-3 15 0 0,-124 7-106 0 0,230 8 229 0 0,-265-6-242 0 0,81 5 78 0 0,-39-1-61 0 0,0-2 1 0 0,64-5-1 0 0,309-23 163 0 0,-236 29-27 0 0,9 1-92 0 0,320-2 65 0 0,-253-18-130 0 0,-122 3 16 0 0,-73 7 71 0 0,68-2 72 0 0,353-16-19 0 0,-415 20-111 0 0,0 3 0 0 0,104 14 0 0 0,49 0 20 0 0,188 7 17 0 0,-201-7 0 0 0,-140-13 11 0 0,111-14-1 0 0,-8 0 100 0 0,39 15 69 0 0,184-29 17 0 0,-390 26-254 0 0,115-5 111 0 0,153 13 0 0 0,-268-6-105 0 0,79-1 21 0 0,128-15 1 0 0,-40 1-27 0 0,-54 8 49 0 0,309-27 155 0 0,-85 10-70 0 0,-27 4-101 0 0,-167 1-8 0 0,248 1 0 0 0,-196 13-32 0 0,11 1 0 0 0,-8 17 0 0 0,105 1 0 0 0,-228-18 0 0 0,112 11 0 0 0,-98 2 32 0 0,126-5 0 0 0,8-30-32 0 0,-100 8 0 0 0,-90 12 0 0 0,-6 1 0 0 0,58-1 0 0 0,162 14 0 0 0,-77-14 0 0 0,-39-1 0 0 0,-115 6 2 0 0,-4-1-22 0 0,-1 1 1 0 0,40 7-1 0 0,-26-1-617 0 0,1-2-245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52.986"/>
    </inkml:context>
    <inkml:brush xml:id="br0">
      <inkml:brushProperty name="width" value="0.1" units="cm"/>
      <inkml:brushProperty name="height" value="0.1" units="cm"/>
      <inkml:brushProperty name="color" value="#66CC00"/>
    </inkml:brush>
  </inkml:definitions>
  <inkml:trace contextRef="#ctx0" brushRef="#br0">1 115 455 0 0,'135'-19'570'0'0,"83"-9"276"0"0,-150 26-341 0 0,107 9 0 0 0,-138-5-356 0 0,208 7 148 0 0,-126-5-197 0 0,34 3 536 0 0,-120-2-591 0 0,23 3 192 0 0,1-1 0 0 0,0-4 0 0 0,84-4-1 0 0,-5-18-35 0 0,53-4 177 0 0,-149 21-313 0 0,105 0 99 0 0,-45 3-121 0 0,-1-5 0 0 0,176-29-1 0 0,-236 30-32 0 0,1 1-1 0 0,-1 3 0 0 0,1 0 0 0 0,66 13 0 0 0,-49-6 4 0 0,65 0 0 0 0,189-21 41 0 0,-107 11-22 0 0,-22 0 88 0 0,-137-1-76 0 0,0-1-1 0 0,46-12 0 0 0,-49 8-30 0 0,1 2 0 0 0,0 1 0 0 0,1 2-1 0 0,46 4 1 0 0,172 25 51 0 0,-260-26-64 0 0,66 5 60 0 0,1-2 0 0 0,83-9-1 0 0,-72 1 21 0 0,92 7 0 0 0,-16 11 123 0 0,193-10-1 0 0,-298-4-163 0 0,0 1 0 0 0,53 9 0 0 0,98 23-6 0 0,-96-14 17 0 0,-36-10-46 0 0,92-1-1 0 0,59 6 185 0 0,92 16 37 0 0,87-44 75 0 0,-227 4-214 0 0,76-22 17 0 0,-167 18-53 0 0,107-4-1 0 0,-108 20-33 0 0,91 13 0 0 0,-104-6-3 0 0,-1-3 1 0 0,100-5-1 0 0,-54-5-13 0 0,128 11 0 0 0,-205-4 0 0 0,471 2 128 0 0,-445-3-105 0 0,0 2-1 0 0,70 12 1 0 0,-65-6 7 0 0,105 1 0 0 0,-12-18-32 0 0,109 2 215 0 0,-133 11-73 0 0,174-14 0 0 0,-239 3-101 0 0,1 3 0 0 0,134 11 0 0 0,-163-4-36 0 0,-1-2 0 0 0,1-1-1 0 0,-1-3 1 0 0,59-9 0 0 0,-64 7 99 0 0,70 2 1 0 0,-63 3-34 0 0,-27 0-55 0 0,-1 1-1 0 0,0 0 1 0 0,30 10-1 0 0,-26-7-8 0 0,34 5 0 0 0,-2-4-18 0 0,11 1 39 0 0,1-2 0 0 0,104-6-1 0 0,-143-2-25 0 0,300-36 0 0 0,-78 16 0 0 0,-47 7 0 0 0,-168 12 0 0 0,37-7 0 0 0,0 4 0 0 0,1 3 0 0 0,72 5 0 0 0,-7 15 0 0 0,-83-8 0 0 0,1-2 0 0 0,-1-3 0 0 0,76-4 0 0 0,-23-6 0 0 0,-1 4 0 0 0,109 11 0 0 0,206 1 0 0 0,-290-10 0 0 0,218 20 0 0 0,-57 0 0 0 0,-200-13 13 0 0,113 24 1 0 0,-121-16 31 0 0,156 8 1 0 0,169-12 18 0 0,-11 9 10 0 0,-5 7-10 0 0,-8-16-62 0 0,-289-11 7 0 0,157 13 49 0 0,0-1-63 0 0,-115-12 5 0 0,-28-2 0 0 0,138 15 0 0 0,203 9 104 0 0,-240-17-72 0 0,-57-7-32 0 0,-9-1 0 0 0,-76 6 32 0 0,120-13 0 0 0,-130 6-11 0 0,86 2 0 0 0,-12 2 1 0 0,269-28 99 0 0,-335 24-114 0 0,338 1-7 0 0,-372 5 0 0 0,-7 1 0 0 0,0-1 0 0 0,-1-2 0 0 0,27-3 0 0 0,227-27 64 0 0,-99 29-64 0 0,-107 2 0 0 0,202-8 85 0 0,-171 4-42 0 0,-55 6-760 0 0,-24 1-2870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29.141"/>
    </inkml:context>
    <inkml:brush xml:id="br0">
      <inkml:brushProperty name="width" value="0.1" units="cm"/>
      <inkml:brushProperty name="height" value="0.1" units="cm"/>
      <inkml:brushProperty name="color" value="#E71224"/>
    </inkml:brush>
  </inkml:definitions>
  <inkml:trace contextRef="#ctx0" brushRef="#br0">1 134 1839 0 0,'52'9'361'0'0,"37"4"469"0"0,-7-12 46 0 0,116-13 1 0 0,-32 1 290 0 0,-54 8-598 0 0,223-16 122 0 0,-78 4-58 0 0,-127 10-349 0 0,666-61 44 0 0,-740 59-323 0 0,17-2 17 0 0,1 2 1 0 0,93 5-1 0 0,94 18-11 0 0,-223-13 92 0 0,76 16-1 0 0,-90-16 201 0 0,-13-3-25 0 0,-12 0-270 0 0,1 0-1 0 0,0-1 1 0 0,0 1-1 0 0,0 0 1 0 0,0 0-1 0 0,0 0 0 0 0,0 0 1 0 0,0 0-1 0 0,0 0 1 0 0,0 0-1 0 0,0 0 1 0 0,0 0-1 0 0,0 0 1 0 0,0 0-1 0 0,0 0 1 0 0,0 0-1 0 0,0 0 1 0 0,0 0-1 0 0,0 0 0 0 0,0 0 1 0 0,0 0-1 0 0,0 0 1 0 0,0-1-1 0 0,0 1 1 0 0,0 0-1 0 0,0 0 1 0 0,0 0-1 0 0,0 0 1 0 0,0 0-1 0 0,0 0 0 0 0,0 0 1 0 0,0 0-1 0 0,0 0 1 0 0,0 0-1 0 0,0 0 1 0 0,0 0-1 0 0,0 0 1 0 0,0 0-1 0 0,0 0 1 0 0,0 0-1 0 0,0 0 1 0 0,0 0-1 0 0,0 0 0 0 0,0-1 1 0 0,0 1-1 0 0,0 0 1 0 0,0 0-1 0 0,1 0 1 0 0,-1 0-1 0 0,0 0 1 0 0,-3 0-2 0 0,0-1 0 0 0,0 1 0 0 0,0 0 0 0 0,0 0 0 0 0,0 0 0 0 0,0 1 0 0 0,0-1 0 0 0,0 1 0 0 0,1-1 0 0 0,-1 1 0 0 0,0 0 0 0 0,0 0 0 0 0,0 0 0 0 0,-4 3 0 0 0,2 0-346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6:57.537"/>
    </inkml:context>
    <inkml:brush xml:id="br0">
      <inkml:brushProperty name="width" value="0.1" units="cm"/>
      <inkml:brushProperty name="height" value="0.1" units="cm"/>
      <inkml:brushProperty name="color" value="#66CC00"/>
    </inkml:brush>
  </inkml:definitions>
  <inkml:trace contextRef="#ctx0" brushRef="#br0">9371 13 455 0 0,'-12'1'476'0'0,"0"0"0"0"0,1 1-1 0 0,-1 1 1 0 0,1 0-1 0 0,-19 7 1 0 0,19-6-432 0 0,0 0-1 0 0,-1-1 1 0 0,1 0 0 0 0,-1-1 0 0 0,-21 2-1 0 0,23-5 467 0 0,0 0-1 0 0,0-1 0 0 0,1 0 0 0 0,-1 0 1 0 0,0-1-1 0 0,-16-8 0 0 0,15 6-81 0 0,1 1-1 0 0,-1 1 1 0 0,0-1-1 0 0,-22-2 1 0 0,-116-1 73 0 0,68 6-133 0 0,0 3 0 0 0,-89 13 0 0 0,-12-1-138 0 0,53-6-78 0 0,99-6-99 0 0,0-1 0 0 0,0-2 1 0 0,0-1-1 0 0,1-1 0 0 0,-30-8 1 0 0,32 7-24 0 0,1 1 0 0 0,-31 0 0 0 0,-25-2 18 0 0,20-1 106 0 0,-70 3 0 0 0,128 3-152 0 0,-30 6 136 0 0,33-6-138 0 0,0 0 0 0 0,0 1 0 0 0,0-1 0 0 0,0 0 0 0 0,0 1 0 0 0,0-1 0 0 0,0 1 0 0 0,0-1 0 0 0,0 1 0 0 0,0 0 0 0 0,0-1 0 0 0,0 1 0 0 0,0 0 0 0 0,1-1 0 0 0,-1 1 0 0 0,0 0 0 0 0,1 0 0 0 0,-1 0 0 0 0,0 0 0 0 0,0 2 0 0 0,-10 21 0 0 0,9-19 0 0 0,0 1 0 0 0,1 0 0 0 0,0 0 0 0 0,0 0 0 0 0,0 1 0 0 0,1 7 0 0 0,-3 21 0 0 0,-4-1-3 0 0,1 0 0 0 0,2 0 0 0 0,1 36 0 0 0,-1-18 99 0 0,2-43-67 0 0,1 1-1 0 0,0-1 1 0 0,1 1 0 0 0,0-1 0 0 0,0 0 0 0 0,1 1-1 0 0,0-1 1 0 0,1 1 0 0 0,0-1 0 0 0,4 10-1 0 0,-5-15-9 0 0,1 0-1 0 0,-1 0 0 0 0,0 0 0 0 0,-1 1 0 0 0,1-1 1 0 0,-1 0-1 0 0,0 1 0 0 0,0-1 0 0 0,0 0 0 0 0,0 1 1 0 0,-1-1-1 0 0,1 0 0 0 0,-3 6 0 0 0,-2 7 54 0 0,-1-1 0 0 0,-10 18 0 0 0,-3 13 135 0 0,12-26-118 0 0,2-4-65 0 0,-1 0 1 0 0,-11 23-1 0 0,15-36 24 0 0,0 0 0 0 0,-1 0-1 0 0,1-1 1 0 0,-1 1-1 0 0,0-1 1 0 0,0 1-1 0 0,0-1 1 0 0,0 0-1 0 0,0 0 1 0 0,-1 0-1 0 0,1-1 1 0 0,-1 1 0 0 0,0-1-1 0 0,-8 4 1 0 0,-12 3 245 0 0,-111 36 462 0 0,112-39-699 0 0,1-1 1 0 0,-1-1 0 0 0,0-1 0 0 0,-26 0 0 0 0,8-2 58 0 0,-1 2 1 0 0,-52 11 0 0 0,-78 26-22 0 0,92-20-93 0 0,-141 21 63 0 0,167-31-37 0 0,-67 5-1 0 0,56-9-15 0 0,-305 18 53 0 0,306-20-42 0 0,-34 1 20 0 0,19-12-42 0 0,-125-25 0 0 0,92 11 0 0 0,-56 8 0 0 0,124 11 0 0 0,-195 12 0 0 0,85 0 0 0 0,-61-13 0 0 0,-51 2 0 0 0,105 0 0 0 0,135 0 0 0 0,-256-17 64 0 0,37-5-20 0 0,132 10-24 0 0,57 10-20 0 0,-100 8 0 0 0,26 0 0 0 0,124-5 0 0 0,-98 0 0 0 0,-172 20 0 0 0,226-14 37 0 0,-79-3 0 0 0,117-3-36 0 0,-198-16 89 0 0,144 7-45 0 0,-109 2 1 0 0,69 9-46 0 0,-118-13 0 0 0,-24 4 55 0 0,172 8-46 0 0,-49 6-9 0 0,79-3 0 0 0,-83-2 0 0 0,-89-10 0 0 0,-36-2 0 0 0,249 9-3 0 0,0 1 0 0 0,-1 0 0 0 0,1 1 0 0 0,0-1 0 0 0,0 1 0 0 0,-1 0 0 0 0,1 0 0 0 0,0 1 0 0 0,0 0 0 0 0,0 0 0 0 0,0 0 0 0 0,0 0 0 0 0,1 1 0 0 0,-1-1 0 0 0,1 1 0 0 0,-1 1 0 0 0,1-1 0 0 0,0 0 0 0 0,-7 9 0 0 0,-20 17-10 0 0,21-21 13 0 0,1 0 0 0 0,0 1 1 0 0,0 1-1 0 0,1-1 0 0 0,-9 15 0 0 0,7-8-4 0 0,-1-1-1 0 0,-1 0 1 0 0,0-1-1 0 0,0-1 0 0 0,-16 14 1 0 0,-76 52-31 0 0,81-62 33 0 0,-4 2 2 0 0,2 1 0 0 0,1 1 0 0 0,0 2 0 0 0,-29 35 0 0 0,49-51 0 0 0,0 0 0 0 0,0 0 0 0 0,1 1 0 0 0,0-1 0 0 0,0 1 0 0 0,0 0 0 0 0,1-1 0 0 0,1 1 0 0 0,-1 0 0 0 0,1 0 0 0 0,1 1 0 0 0,-1-1 0 0 0,2 0 0 0 0,-1 0 0 0 0,1 0 0 0 0,0 0 0 0 0,4 14 0 0 0,4 33 0 0 0,-1 1 0 0 0,-1 80 0 0 0,2 21 0 0 0,-6-142 0 0 0,0 1 0 0 0,1-1 0 0 0,1 1 0 0 0,0-1 0 0 0,1-1 0 0 0,0 1 0 0 0,13 19 0 0 0,-6-14 0 0 0,0 0 0 0 0,1-2 0 0 0,1 1 0 0 0,23 21 0 0 0,-11-18 2 0 0,-1-2-1 0 0,2 0 0 0 0,1-2 1 0 0,0-2-1 0 0,1 0 0 0 0,1-2 1 0 0,34 11-1 0 0,7 4 37 0 0,-38-15-12 0 0,1-1 1 0 0,51 13-1 0 0,335 41 234 0 0,-308-57-201 0 0,-55-6-15 0 0,66 14 1 0 0,-52-2-42 0 0,158 30 33 0 0,-158-35-24 0 0,90 2 1 0 0,553 22 51 0 0,-514-37-18 0 0,-146-1 63 0 0,-1 2-1 0 0,0 2 1 0 0,69 11-1 0 0,-35 9-222 0 0,146 55 0 0 0,-170-53-955 0 0,-20-8-4786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17:01.745"/>
    </inkml:context>
    <inkml:brush xml:id="br0">
      <inkml:brushProperty name="width" value="0.1" units="cm"/>
      <inkml:brushProperty name="height" value="0.1" units="cm"/>
      <inkml:brushProperty name="color" value="#66CC00"/>
    </inkml:brush>
  </inkml:definitions>
  <inkml:trace contextRef="#ctx0" brushRef="#br0">0 226 2303 0 0,'3'-2'214'0'0,"-1"1"-1"0"0,0-1 0 0 0,1 1 1 0 0,-1 0-1 0 0,1-1 0 0 0,-1 1 1 0 0,1 1-1 0 0,0-1 0 0 0,-1 0 1 0 0,1 0-1 0 0,0 1 0 0 0,-1 0 1 0 0,1-1-1 0 0,0 1 0 0 0,0 0 1 0 0,0 1-1 0 0,-1-1 0 0 0,1 0 1 0 0,4 2-1 0 0,5 0 156 0 0,1 2 0 0 0,19 7 0 0 0,17 10-212 0 0,-32-13-113 0 0,1 0-1 0 0,32 9 1 0 0,165 23 1214 0 0,-48-28-702 0 0,-72-7-376 0 0,124 12 183 0 0,267 15-54 0 0,-46 17 715 0 0,-354-38-790 0 0,161 1 1 0 0,87-28 395 0 0,-265 12-481 0 0,122-2 200 0 0,21-1 6 0 0,-51-7-185 0 0,125-7 135 0 0,128-15 12 0 0,-138 8-185 0 0,313-41 83 0 0,-309 41-119 0 0,43-7-64 0 0,142-15 21 0 0,-147 4-22 0 0,-213 27-14 0 0,122-8-1 0 0,43 6 90 0 0,71-2 44 0 0,-168 25-128 0 0,96-6 20 0 0,-149-4-20 0 0,0 5-1 0 0,136 14 0 0 0,21-6-21 0 0,-185-7 0 0 0,165 17 0 0 0,-246-13 0 0 0,329 34 0 0 0,-200-32 64 0 0,179 28 0 0 0,-244-20-42 0 0,1-3-1 0 0,110-1 0 0 0,135 10 49 0 0,-223-8 123 0 0,187-6 0 0 0,-265-5-160 0 0,167-7 174 0 0,-144 9-201 0 0,255 18 116 0 0,-25-4-89 0 0,-9-2-2 0 0,-197-4-31 0 0,89 9 0 0 0,-5-4 0 0 0,439 31 64 0 0,-274-28-23 0 0,-94-8-18 0 0,335-5 41 0 0,-291 0-29 0 0,-169 0-16 0 0,-3 0-11 0 0,244 2 112 0 0,-80-10-81 0 0,67-4-4 0 0,-288 6-35 0 0,68-5 0 0 0,174 10 0 0 0,115 2 0 0 0,-333-6 0 0 0,217 5 0 0 0,-62 2 0 0 0,3 2 32 0 0,2 0 0 0 0,197 1-21 0 0,-305-6 17 0 0,57-2-3 0 0,31-4-25 0 0,89-6 0 0 0,-100 8 0 0 0,-87 3 0 0 0,288-2 160 0 0,-231 8-247 0 0,0 1 94 0 0,124 3-7 0 0,-1-1 0 0 0,-121-7 0 0 0,115-4 14 0 0,100-6 3 0 0,-259 7 8 0 0,144-21 30 0 0,-184 10-52 0 0,-1 4 0 0 0,111 5 0 0 0,13 12-67 0 0,-146-5 64 0 0,87 20 0 0 0,-138-25 0 0 0,26 6 0 0 0,142 24 0 0 0,-55-13-29 0 0,185 54 0 0 0,-206-46 23 0 0,-23-7 6 0 0,130 55 0 0 0,-194-69 0 0 0,-1 0 0 0 0,0 0 0 0 0,0 1 0 0 0,-1 0 0 0 0,1 0 0 0 0,-1 1 0 0 0,-1 0 0 0 0,1 0 0 0 0,6 10 0 0 0,-11-12-5 0 0,0 0 0 0 0,0-1-1 0 0,0 1 1 0 0,0 0 0 0 0,-1 0-1 0 0,2 7 1 0 0,7 21-22 0 0,-8-29 27 0 0,-1 1 0 0 0,1-1 0 0 0,-1 1 0 0 0,0-1 0 0 0,0 1 0 0 0,0 0 0 0 0,-1-1 0 0 0,1 1 0 0 0,-1 0 0 0 0,-1-1 0 0 0,1 1 0 0 0,0 0 0 0 0,-1-1 0 0 0,0 1 0 0 0,0-1 0 0 0,-1 1 0 0 0,1-1 0 0 0,-4 7 0 0 0,-4 7 0 0 0,0 0 0 0 0,-2-1 0 0 0,-13 18 0 0 0,-7 10 0 0 0,-30 52 0 0 0,35-60 0 0 0,3 1 0 0 0,1 0 0 0 0,-28 69 0 0 0,31-61 0 0 0,-48 84 0 0 0,8-18 0 0 0,41-76 0 0 0,-2-1 0 0 0,-1-1 0 0 0,-1-1 0 0 0,-2-1 0 0 0,-1-1 0 0 0,-46 44 0 0 0,36-43 0 0 0,-15 17 0 0 0,-2-2 0 0 0,-3-2 0 0 0,-71 45 0 0 0,91-71 0 0 0,0-1 0 0 0,-67 22 0 0 0,-78 12 0 0 0,-361 131 64 0 0,520-175-64 0 0,-78 26 0 0 0,-124 27 0 0 0,-106 1 0 0 0,27-16 64 0 0,-493 57-64 0 0,572-75-1 0 0,-121 8 56 0 0,268-32-50 0 0,-147 27 1 0 0,-69 38-7 0 0,286-68 1 0 0,-118 22 0 0 0,-8 2 0 0 0,-124 56 0 0 0,2-1 0 0 0,160-59 400 0 0,-166 15 0 0 0,26-6-1160 0 0,-3-4 965 0 0,79-13-26 0 0,144-11-708 0 0,0 1 0 0 0,-20 7 1 0 0,16-5-998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21.331"/>
    </inkml:context>
    <inkml:brush xml:id="br0">
      <inkml:brushProperty name="width" value="0.1" units="cm"/>
      <inkml:brushProperty name="height" value="0.1" units="cm"/>
      <inkml:brushProperty name="color" value="#E71224"/>
    </inkml:brush>
  </inkml:definitions>
  <inkml:trace contextRef="#ctx0" brushRef="#br0">1 25 919 0 0,'1'-1'185'0'0,"0"0"0"0"0,1 0 0 0 0,-1-1 0 0 0,1 1 0 0 0,-1 0 0 0 0,1 0 0 0 0,-1 0 0 0 0,1 0 0 0 0,0 1 0 0 0,0-1 0 0 0,-1 0 0 0 0,1 1 0 0 0,0-1 0 0 0,0 1 0 0 0,0 0 0 0 0,0 0 0 0 0,3-1 0 0 0,14-3 589 0 0,-13 3-637 0 0,0-1 0 0 0,-1 1 0 0 0,1 0 0 0 0,0 0 0 0 0,-1 1-1 0 0,1 0 1 0 0,0 0 0 0 0,0 0 0 0 0,11 3 0 0 0,55 15-276 0 0,-57-14 213 0 0,208 53 404 0 0,-202-54-445 0 0,-1-1 0 0 0,1 0 0 0 0,-1-2 0 0 0,1-1 0 0 0,38-6 0 0 0,-4 0 34 0 0,-21 1 23 0 0,1 2 1 0 0,0 1-1 0 0,47 3 0 0 0,-44 2-77 0 0,59-6 0 0 0,-67 1-3 0 0,0 2-1 0 0,0 0 1 0 0,56 8-1 0 0,-54-2-6 0 0,0-1 0 0 0,0-2-1 0 0,58-3 1 0 0,16-12 261 0 0,-84 10-248 0 0,0 1-1 0 0,1 1 1 0 0,-1 1 0 0 0,0 0 0 0 0,0 2-1 0 0,0 1 1 0 0,0 1 0 0 0,41 13-1 0 0,-48-14 3 0 0,0 0-1 0 0,0 0 1 0 0,0-1-1 0 0,0-1 1 0 0,0-1-1 0 0,16-1 1 0 0,93-14 342 0 0,-62 5-213 0 0,128-17 55 0 0,118-4-74 0 0,-273 30-105 0 0,0 2 0 0 0,-1 1-1 0 0,1 1 1 0 0,-1 2 0 0 0,42 12-1 0 0,-26-6 0 0 0,2-3-1 0 0,55 3 0 0 0,63-7 43 0 0,265-10-64 0 0,-9-17 64 0 0,-144 13-10 0 0,-234 10 40 0 0,1 3 0 0 0,77 12 0 0 0,-122-14-94 0 0,75 12 64 0 0,1-3-1 0 0,119 0 0 0 0,-40-11 148 0 0,52-4-28 0 0,-166 5-135 0 0,1 2 0 0 0,0 2 0 0 0,-1 1 0 0 0,51 14 0 0 0,38 4 32 0 0,54 8-80 0 0,-91-15 48 0 0,1-4 0 0 0,166-2 0 0 0,84 0 576 0 0,-269-2-566 0 0,177 11-41 0 0,-114-25 32 0 0,-81 1-15 0 0,103 7 0 0 0,-121 1-27 0 0,-29-3-13 0 0,0 1 0 0 0,1 0 0 0 0,-1 1 0 0 0,0 1 0 0 0,18 5 0 0 0,-15-1-109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24.569"/>
    </inkml:context>
    <inkml:brush xml:id="br0">
      <inkml:brushProperty name="width" value="0.1" units="cm"/>
      <inkml:brushProperty name="height" value="0.1" units="cm"/>
      <inkml:brushProperty name="color" value="#E71224"/>
    </inkml:brush>
  </inkml:definitions>
  <inkml:trace contextRef="#ctx0" brushRef="#br0">1 0 2183 0 0,'7'0'121'0'0,"0"1"-1"0"0,0 0 1 0 0,0 0-1 0 0,0 0 0 0 0,0 1 1 0 0,0 0-1 0 0,-1 1 1 0 0,1-1-1 0 0,0 1 0 0 0,-1 0 1 0 0,0 1-1 0 0,0 0 1 0 0,0 0-1 0 0,0 0 0 0 0,-1 1 1 0 0,9 8-1 0 0,-9-9-24 0 0,-1 0 0 0 0,1 0 1 0 0,0-1-1 0 0,1 1 0 0 0,-1-1 0 0 0,0 0 0 0 0,1 0 1 0 0,0-1-1 0 0,0 0 0 0 0,6 2 0 0 0,7 0 323 0 0,37 4-1 0 0,-41-7-274 0 0,0 0-1 0 0,0 2 1 0 0,0 0 0 0 0,20 7-1 0 0,-35-10-142 0 0,120 43 73 0 0,-102-38-61 0 0,1 0-1 0 0,0-2 0 0 0,1 0 0 0 0,29 0 0 0 0,122 6 500 0 0,-72-2-230 0 0,110-11-138 0 0,-61-1 218 0 0,-65 3-135 0 0,101-15 0 0 0,-68 3-143 0 0,-50 7 9 0 0,-1-2 0 0 0,83-24-1 0 0,-102 22-92 0 0,0 2 0 0 0,1 2 0 0 0,49-1 0 0 0,170-3 0 0 0,-28 1 0 0 0,-176 8 16 0 0,-1 2 0 0 0,1 3 0 0 0,63 12 0 0 0,41 29-16 0 0,-140-37 0 0 0,0 1 0 0 0,39 17 0 0 0,-44-15 0 0 0,0-2 0 0 0,1-1 0 0 0,0 0 0 0 0,33 5 0 0 0,10-4 32 0 0,80 22 0 0 0,-102-18-31 0 0,79 17-3 0 0,-102-25 5 0 0,1-2-1 0 0,-1 0 0 0 0,1-2 1 0 0,23-1-1 0 0,291-39 606 0 0,-287 38-569 0 0,0 3 0 0 0,81 10 0 0 0,40 2 25 0 0,187-16-64 0 0,-301 6 15 0 0,74 13 0 0 0,-76-8 7 0 0,76 2 1 0 0,-18-1 75 0 0,-52-2-79 0 0,397 24 235 0 0,-388-33-159 0 0,131-20 1 0 0,-143 15-6 0 0,15-4 123 0 0,0 4 0 0 0,139 5 0 0 0,-98 13-140 0 0,-55-4-51 0 0,1-2 0 0 0,95-5-1 0 0,-8-8-21 0 0,189 2 64 0 0,-273 3-64 0 0,117-22 0 0 0,-20 2 0 0 0,221 10 0 0 0,-160 0 0 0 0,-65 2 0 0 0,-100 9 0 0 0,2-2 0 0 0,1 3 0 0 0,100 11 0 0 0,-84-2 106 0 0,133-4-1 0 0,-134-4 15 0 0,-21-2-86 0 0,-24 0 59 0 0,47 4-1 0 0,-67-2-102 0 0,0 1 0 0 0,0 1 1 0 0,0-1-1 0 0,-1 1 0 0 0,1 0 0 0 0,0 1 0 0 0,-1-1 0 0 0,1 1 0 0 0,-1 1 0 0 0,0-1 0 0 0,9 7 0 0 0,-4 1-117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27.916"/>
    </inkml:context>
    <inkml:brush xml:id="br0">
      <inkml:brushProperty name="width" value="0.1" units="cm"/>
      <inkml:brushProperty name="height" value="0.1" units="cm"/>
      <inkml:brushProperty name="color" value="#E71224"/>
    </inkml:brush>
  </inkml:definitions>
  <inkml:trace contextRef="#ctx0" brushRef="#br0">0 48 4487 0 0,'0'-1'36'0'0,"1"0"-1"0"0,-1-1 1 0 0,1 1-1 0 0,-1 0 1 0 0,1 0-1 0 0,-1 0 1 0 0,1 0-1 0 0,-1 0 0 0 0,1 0 1 0 0,0 0-1 0 0,0 0 1 0 0,0 1-1 0 0,-1-1 1 0 0,1 0-1 0 0,0 0 1 0 0,0 1-1 0 0,0-1 0 0 0,0 0 1 0 0,0 1-1 0 0,0-1 1 0 0,0 1-1 0 0,0-1 1 0 0,1 1-1 0 0,-1 0 1 0 0,0 0-1 0 0,0-1 0 0 0,0 1 1 0 0,0 0-1 0 0,2 0 1 0 0,44-4 711 0 0,-33 3-619 0 0,35 0 540 0 0,0 2-1 0 0,86 13 0 0 0,-26-1-318 0 0,-77-12-139 0 0,1-2 1 0 0,-1-2-1 0 0,0 0 1 0 0,46-12-1 0 0,43-5 332 0 0,-70 15-399 0 0,0 3-1 0 0,0 2 0 0 0,55 7 1 0 0,-81-2-68 0 0,33 10 1 0 0,-32-8 8 0 0,32 5 1 0 0,229 20 491 0 0,-122-22-156 0 0,-94-8-318 0 0,104-2 98 0 0,-12-1-5 0 0,15-1 98 0 0,-43-10-34 0 0,41-1 117 0 0,-143 15-346 0 0,0 2 0 0 0,1 1 0 0 0,53 15 0 0 0,44 8 31 0 0,-88-23-56 0 0,31 5 36 0 0,1-3 0 0 0,108-3 0 0 0,-153-6-41 0 0,-8 0 0 0 0,31 1 0 0 0,181 13 182 0 0,-206-12-140 0 0,0-1 1 0 0,0-1-1 0 0,45-11 1 0 0,18-1 43 0 0,77-14 10 0 0,-119 18-54 0 0,-1 1 1 0 0,1 3 0 0 0,80 0-1 0 0,-76 11-9 0 0,-35-2-6 0 0,1-1-1 0 0,-1-2 1 0 0,27-1-1 0 0,-10-3 14 0 0,123-9 301 0 0,-110 12-330 0 0,-20 0 7 0 0,1 2-1 0 0,51 6 1 0 0,-54-3-8 0 0,-4 0 17 0 0,38 10 0 0 0,40 23-27 0 0,-85-31 19 0 0,-1-1-1 0 0,1-1 0 0 0,-1-1 0 0 0,1 0 1 0 0,0-1-1 0 0,20 1 0 0 0,18-3 110 0 0,59-8 0 0 0,-78 5-96 0 0,1 1 0 0 0,0 2 0 0 0,37 5 0 0 0,-50-5-27 0 0,1 0 0 0 0,0-2-1 0 0,35-7 1 0 0,-31 5 87 0 0,49-3 0 0 0,-56 8-57 0 0,0 1 0 0 0,28 7 0 0 0,-28-5-31 0 0,-1-1 0 0 0,30 1 0 0 0,-20-5 6 0 0,-1-2-1 0 0,30-7 0 0 0,28-2 27 0 0,-25 2 35 0 0,-45 6-74 0 0,1 1 1 0 0,28-1 0 0 0,19 4 2 0 0,72 9 0 0 0,17 15 0 0 0,-121-19 20 0 0,-1-2 1 0 0,50-2-1 0 0,-58-1-17 0 0,112-10 103 0 0,-87 4-84 0 0,-32 5-6 0 0,0 0 0 0 0,0 2 0 0 0,24 2 0 0 0,15 10-16 0 0,162 7 128 0 0,-170-18 0 0 0,87-8 0 0 0,-26-6-64 0 0,-94 9-64 0 0,-13 2 0 0 0,0 1 0 0 0,1-1 0 0 0,-1 1 0 0 0,1 0 0 0 0,-1 0 0 0 0,0 0 0 0 0,1-1 0 0 0,-1 1 0 0 0,1 1 0 0 0,-1-1 0 0 0,0 0 0 0 0,1 0 0 0 0,-1 0 0 0 0,1 1 0 0 0,-1-1 0 0 0,0 1 0 0 0,1-1 0 0 0,-1 1 0 0 0,1 0 0 0 0,18 7 26 0 0,-18-8-40 0 0,0 1 1 0 0,0-1-1 0 0,0 1 1 0 0,0 0-1 0 0,0-1 1 0 0,0 1-1 0 0,0 0 1 0 0,0 0-1 0 0,0 1 1 0 0,0-1-1 0 0,-1 0 0 0 0,1 0 1 0 0,0 1-1 0 0,-1-1 1 0 0,0 1-1 0 0,1 0 1 0 0,-1-1-1 0 0,0 1 1 0 0,0 0-1 0 0,2 3 1 0 0,3 8-1063 0 0,-1 0-350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30.980"/>
    </inkml:context>
    <inkml:brush xml:id="br0">
      <inkml:brushProperty name="width" value="0.1" units="cm"/>
      <inkml:brushProperty name="height" value="0.1" units="cm"/>
      <inkml:brushProperty name="color" value="#E71224"/>
    </inkml:brush>
  </inkml:definitions>
  <inkml:trace contextRef="#ctx0" brushRef="#br0">1 0 919 0 0,'38'5'3080'0'0,"151"12"-88"0"0,-172-16-2773 0 0,1-1 0 0 0,-1-1 0 0 0,25-4 0 0 0,-25 3 82 0 0,1 0 0 0 0,0 1 0 0 0,19 2 0 0 0,126 8 385 0 0,-148-8-594 0 0,0 0 0 0 0,18 5-1 0 0,10 0 39 0 0,118 3 201 0 0,-111-12-139 0 0,1-1 0 0 0,51-12 0 0 0,-48 9-18 0 0,0 2 0 0 0,56 3 0 0 0,-67 0-97 0 0,-25 1-24 0 0,-1 1 0 0 0,1 0 0 0 0,-1 1 0 0 0,1 1 0 0 0,17 5 0 0 0,43 14 118 0 0,-46-18-20 0 0,0 0 1 0 0,50-4-1 0 0,-31 0 93 0 0,20-3 18 0 0,-20 2-112 0 0,-10-1-38 0 0,60-5 143 0 0,-2 0 154 0 0,-88 8-335 0 0,-1 1 1 0 0,0 0-1 0 0,1 1 0 0 0,-1 0 0 0 0,0 0 0 0 0,0 1 1 0 0,11 5-1 0 0,17 8-3789 0 0,-36-15 3310 0 0,16 7-4105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32.136"/>
    </inkml:context>
    <inkml:brush xml:id="br0">
      <inkml:brushProperty name="width" value="0.1" units="cm"/>
      <inkml:brushProperty name="height" value="0.1" units="cm"/>
      <inkml:brushProperty name="color" value="#E71224"/>
    </inkml:brush>
  </inkml:definitions>
  <inkml:trace contextRef="#ctx0" brushRef="#br0">1 172 919 0 0,'7'-4'408'0'0,"-4"3"-168"0"0,-1-1 0 0 0,0 1-1 0 0,0 0 1 0 0,0 0 0 0 0,1 1 0 0 0,-1-1-1 0 0,1 0 1 0 0,2 0 0 0 0,43-7 526 0 0,-27 3-319 0 0,1 2 0 0 0,29-1-1 0 0,3 3-54 0 0,0 2 0 0 0,-1 3 0 0 0,92 18 0 0 0,-110-16-88 0 0,-1-1 0 0 0,1-1-1 0 0,0-2 1 0 0,0-2-1 0 0,0-1 1 0 0,48-8 0 0 0,-47 5-144 0 0,75-10 237 0 0,-76 9-317 0 0,0 2 1 0 0,0 1-1 0 0,58 5 1 0 0,-57-1 22 0 0,1-1 1 0 0,0-2-1 0 0,43-7 1 0 0,269-55 664 0 0,-312 59-685 0 0,61 1 0 0 0,-60 3-4 0 0,53-7 1 0 0,-50 2-13 0 0,-14 2 44 0 0,47-12-1 0 0,-17 2-40 0 0,0 2-1 0 0,0 3 0 0 0,0 3 1 0 0,80 1-1 0 0,36 12-16 0 0,-27-3 86 0 0,-79-3-18 0 0,-31 0 357 0 0,48-4 0 0 0,-43-4-84 0 0,-31 3-357 0 0,0 2-1 0 0,1-1 1 0 0,-1 1 0 0 0,1 1-1 0 0,0 0 1 0 0,11 2 0 0 0,2 2-977 0 0,-11-3-187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34.311"/>
    </inkml:context>
    <inkml:brush xml:id="br0">
      <inkml:brushProperty name="width" value="0.1" units="cm"/>
      <inkml:brushProperty name="height" value="0.1" units="cm"/>
      <inkml:brushProperty name="color" value="#E71224"/>
    </inkml:brush>
  </inkml:definitions>
  <inkml:trace contextRef="#ctx0" brushRef="#br0">1 26 2815 0 0,'17'2'311'0'0,"0"1"0"0"0,1 1 0 0 0,-1 0 0 0 0,-1 1 0 0 0,1 1 0 0 0,20 11 0 0 0,-19-10-105 0 0,10 2 132 0 0,0-1 0 0 0,1-1 0 0 0,-1-2 0 0 0,33 3 0 0 0,10 1 309 0 0,158 19 285 0 0,-181-20-843 0 0,41 4 241 0 0,119-3 135 0 0,-30-3-401 0 0,-4 14 113 0 0,-21 0 39 0 0,-121-18-150 0 0,0-1 1 0 0,60-7-1 0 0,82-7 152 0 0,-42 5-92 0 0,-97 5-107 0 0,3-2 54 0 0,1 2-1 0 0,-1 2 1 0 0,44 4 0 0 0,-51 0-29 0 0,1-2 1 0 0,0-1-1 0 0,-1-1 0 0 0,1-2 1 0 0,35-8-1 0 0,-47 9-31 0 0,0 1 0 0 0,0 1 0 0 0,0 0 0 0 0,28 5-1 0 0,31-2-12 0 0,-62-3 0 0 0,-1-1 54 0 0,30-6 0 0 0,-22 3-34 0 0,26-2 82 0 0,80-1-1 0 0,-92 6-48 0 0,1-1 0 0 0,-1-2 0 0 0,41-10 0 0 0,-37 7 51 0 0,1 2 0 0 0,50 0 0 0 0,-31 3-49 0 0,122 5-45 0 0,-116 1 1 0 0,16-4 80 0 0,0-3-1 0 0,0-4 1 0 0,112-25 0 0 0,88-1 53 0 0,-64 9 224 0 0,-70 13-294 0 0,-129 10-74 0 0,30-1 24 0 0,359-11 326 0 0,-165 15 66 0 0,-228-2-732 0 0,70 3 944 0 0,-31 5-4634 0 0,-38-3-274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36.221"/>
    </inkml:context>
    <inkml:brush xml:id="br0">
      <inkml:brushProperty name="width" value="0.1" units="cm"/>
      <inkml:brushProperty name="height" value="0.1" units="cm"/>
      <inkml:brushProperty name="color" value="#E71224"/>
    </inkml:brush>
  </inkml:definitions>
  <inkml:trace contextRef="#ctx0" brushRef="#br0">1 120 1839 0 0,'2'-2'188'0'0,"0"0"0"0"0,1 0-1 0 0,-1 1 1 0 0,1-1-1 0 0,-1 1 1 0 0,1 0-1 0 0,-1-1 1 0 0,1 1-1 0 0,0 0 1 0 0,0 1-1 0 0,0-1 1 0 0,-1 0-1 0 0,1 1 1 0 0,0 0-1 0 0,0 0 1 0 0,0 0-1 0 0,0 0 1 0 0,0 0-1 0 0,0 0 1 0 0,0 1-1 0 0,2 0 1 0 0,8 2-136 0 0,-1 1 0 0 0,0 0 0 0 0,16 8 0 0 0,-27-11-26 0 0,30 13 341 0 0,1-2 0 0 0,0 0 0 0 0,1-2 0 0 0,0-2 0 0 0,0-1 0 0 0,55 5-1 0 0,-50-13-86 0 0,0-1 0 0 0,66-13 0 0 0,-62 8-130 0 0,76-4-1 0 0,-78 10 92 0 0,43-9-1 0 0,6 0 84 0 0,70 2 518 0 0,138-13-366 0 0,-72-1-274 0 0,-43 8-84 0 0,51-3 202 0 0,-157 14-249 0 0,85 8-1 0 0,-147-4-73 0 0,4-1 38 0 0,0-1 0 0 0,36-6 0 0 0,0-1 100 0 0,43-3 10 0 0,42-2 68 0 0,-42 0-145 0 0,-69 7-44 0 0,1 2-1 0 0,31 0 0 0 0,-4 7-23 0 0,0 3 0 0 0,103 24 0 0 0,-20-3 0 0 0,-84-17 27 0 0,-24-4 7 0 0,-1-1 0 0 0,44 1-1 0 0,33-6 56 0 0,0 5 0 0 0,134 23 0 0 0,-132-2-62 0 0,-62-14-14 0 0,80 10 0 0 0,-94-19-13 0 0,0 2 0 0 0,0 1 0 0 0,-1 1 0 0 0,63 24 0 0 0,-47-11 0 0 0,96 28 0 0 0,-96-39 33 0 0,0-1-1 0 0,88 2 1 0 0,97-14 114 0 0,-153 1-125 0 0,-43 1 21 0 0,144 0 287 0 0,-151 4-305 0 0,0 1-1 0 0,1 2 1 0 0,-1 1 0 0 0,-1 1-1 0 0,0 1 1 0 0,35 16-1 0 0,-34-8-518 0 0,-14-9 168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38.202"/>
    </inkml:context>
    <inkml:brush xml:id="br0">
      <inkml:brushProperty name="width" value="0.1" units="cm"/>
      <inkml:brushProperty name="height" value="0.1" units="cm"/>
      <inkml:brushProperty name="color" value="#E71224"/>
    </inkml:brush>
  </inkml:definitions>
  <inkml:trace contextRef="#ctx0" brushRef="#br0">1 35 455 0 0,'0'1'79'0'0,"0"0"-1"0"0,1 0 1 0 0,-1-1-1 0 0,1 1 1 0 0,-1 0-1 0 0,1 0 0 0 0,-1-1 1 0 0,1 1-1 0 0,-1 0 1 0 0,1-1-1 0 0,0 1 1 0 0,-1 0-1 0 0,1-1 0 0 0,0 1 1 0 0,-1-1-1 0 0,1 1 1 0 0,0-1-1 0 0,0 0 0 0 0,0 1 1 0 0,-1-1-1 0 0,3 1 1 0 0,20 6 2225 0 0,-21-6-2446 0 0,17 3 541 0 0,-1-1-1 0 0,1 0 0 0 0,0-2 0 0 0,0 0 1 0 0,28-3-1 0 0,-2-4 74 0 0,75-22 0 0 0,-9 1 100 0 0,-86 24-347 0 0,1 1 0 0 0,-1 1 1 0 0,31 3-1 0 0,2 0-77 0 0,-24 0-22 0 0,-1 2 1 0 0,0 0-1 0 0,47 15 0 0 0,44 6 206 0 0,-46-13-167 0 0,-36-5 33 0 0,76 3-1 0 0,-86-10-110 0 0,170-6 946 0 0,-139 1-705 0 0,68 5 0 0 0,-74 5-401 0 0,-18 1-3251 0 0,-11-1-559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33.504"/>
    </inkml:context>
    <inkml:brush xml:id="br0">
      <inkml:brushProperty name="width" value="0.1" units="cm"/>
      <inkml:brushProperty name="height" value="0.1" units="cm"/>
      <inkml:brushProperty name="color" value="#E71224"/>
    </inkml:brush>
  </inkml:definitions>
  <inkml:trace contextRef="#ctx0" brushRef="#br0">7 46 5351 0 0,'-6'-5'584'0'0,"23"6"-304"0"0,70-19-138 0 0,-60 11 314 0 0,0 2 1 0 0,50-5-1 0 0,91 9 590 0 0,-131 2-964 0 0,-1 3 0 0 0,57 11 0 0 0,-91-14-101 0 0,2-1-35 0 0,0 1 1 0 0,0 0-1 0 0,0 0 1 0 0,-1 1-1 0 0,1-1 1 0 0,0 1-1 0 0,-1 0 1 0 0,1-1-1 0 0,-1 2 1 0 0,1-1-1 0 0,2 3 1 0 0,2 6-2961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42.983"/>
    </inkml:context>
    <inkml:brush xml:id="br0">
      <inkml:brushProperty name="width" value="0.1" units="cm"/>
      <inkml:brushProperty name="height" value="0.1" units="cm"/>
      <inkml:brushProperty name="color" value="#E71224"/>
    </inkml:brush>
  </inkml:definitions>
  <inkml:trace contextRef="#ctx0" brushRef="#br0">1 107 455 0 0,'0'-1'274'0'0,"1"1"-1"0"0,0-1 1 0 0,0 0-1 0 0,0 0 1 0 0,0 0-1 0 0,0 0 1 0 0,0 0-1 0 0,0 1 1 0 0,0-1-1 0 0,0 1 1 0 0,0-1-1 0 0,0 0 1 0 0,0 1-1 0 0,1 0 1 0 0,-1-1-1 0 0,0 1 1 0 0,0 0-1 0 0,0 0 1 0 0,1-1-1 0 0,-1 1 1 0 0,2 0-1 0 0,0 1-161 0 0,-1 0 1 0 0,1 1-1 0 0,-1-1 0 0 0,0 0 1 0 0,1 1-1 0 0,-1 0 0 0 0,0-1 0 0 0,3 4 1 0 0,-3-4-110 0 0,2 3 116 0 0,1-1 0 0 0,-1 0 0 0 0,1 0 0 0 0,0 0 0 0 0,0-1 0 0 0,0 0-1 0 0,1 0 1 0 0,-1 0 0 0 0,0 0 0 0 0,1-1 0 0 0,-1 0 0 0 0,10 0 0 0 0,5 0 322 0 0,-1-1 0 0 0,27-4 1 0 0,13-1-103 0 0,-10 4-84 0 0,69 4 178 0 0,-87 0-345 0 0,69 10 150 0 0,-58-4-133 0 0,-1-2 1 0 0,1-2 0 0 0,0-2 0 0 0,0-2 0 0 0,61-5-1 0 0,5-7 242 0 0,-67 9-308 0 0,0 2 0 0 0,61 8 0 0 0,-72-3 6 0 0,-1 2 0 0 0,50 17 0 0 0,-26-6-52 0 0,-33-14 7 0 0,0 0 0 0 0,0-1 0 0 0,39 0 0 0 0,2 1 0 0 0,-25-3 47 0 0,-1 0 0 0 0,48-6 0 0 0,18-1 287 0 0,39 11-133 0 0,-71-1-10 0 0,88-6 1 0 0,-86-8-64 0 0,13-2 45 0 0,24 3-7 0 0,-39 0-80 0 0,-40 4-23 0 0,-1 2 0 0 0,44 0-1 0 0,212 25 2 0 0,-78-27-64 0 0,-148 1 0 0 0,77 8 39 0 0,-33 1-14 0 0,46 6-25 0 0,-120-9 43 0 0,1-1 1 0 0,-1-2-1 0 0,32-4 0 0 0,-24 2-24 0 0,-29 2-18 0 0,438-32 602 0 0,-319 29-340 0 0,-18-7-82 0 0,17-16-117 0 0,-70 17-61 0 0,-26 4 7 0 0,1 2 0 0 0,0 0 1 0 0,-1 2-1 0 0,1 1 0 0 0,41 4 0 0 0,197 22 118 0 0,-241-23-115 0 0,0-2-1 0 0,0-1 1 0 0,0-2-1 0 0,0 0 0 0 0,47-13 1 0 0,12-7 98 0 0,1 3 1 0 0,0 5-1 0 0,105-6 0 0 0,-82 8-57 0 0,-20 1-30 0 0,0 5 1 0 0,97 3 0 0 0,-15 13-25 0 0,-103-6 8 0 0,-13 1 11 0 0,0-2-1 0 0,83-10 1 0 0,-100 3-10 0 0,0 1 1 0 0,1 2-1 0 0,0 2 0 0 0,-1 1 0 0 0,1 2 0 0 0,42 10 0 0 0,28 7-9 0 0,-68-12 48 0 0,0-1 0 0 0,0-3 0 0 0,58 0 0 0 0,-72-5-16 0 0,41-8-1 0 0,-16 1-30 0 0,10 1 12 0 0,-1 3 0 0 0,0 3 0 0 0,1 2-1 0 0,109 18 1 0 0,-45 4-13 0 0,-88-18 0 0 0,53-1 0 0 0,7 0 0 0 0,14 0 0 0 0,-101-4 0 0 0,92 4 0 0 0,-96-3-4 0 0,23 1 11 0 0,46 9 0 0 0,-67-8-19 0 0,0 0-1 0 0,0 0 1 0 0,-1 1 0 0 0,1 0-1 0 0,-1 0 1 0 0,0 1 0 0 0,0 0-1 0 0,12 10 1 0 0,21 17-1483 0 0,-18-15-4213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44.746"/>
    </inkml:context>
    <inkml:brush xml:id="br0">
      <inkml:brushProperty name="width" value="0.1" units="cm"/>
      <inkml:brushProperty name="height" value="0.1" units="cm"/>
      <inkml:brushProperty name="color" value="#E71224"/>
    </inkml:brush>
  </inkml:definitions>
  <inkml:trace contextRef="#ctx0" brushRef="#br0">1 0 455 0 0,'4'0'796'0'0,"-1"0"-1"0"0,1 1 0 0 0,-1-1 1 0 0,1 1-1 0 0,-1 0 0 0 0,1 0 0 0 0,3 2 1 0 0,1 0-428 0 0,-1 1 1 0 0,1 1-1 0 0,9 7 0 0 0,-10-6-263 0 0,0-1 0 0 0,1-1 0 0 0,13 7 0 0 0,8 0 126 0 0,0-1 0 0 0,1-2-1 0 0,-1-1 1 0 0,2-1 0 0 0,54 3-1 0 0,73-14 489 0 0,-100 1-454 0 0,90 7 97 0 0,-41 1-68 0 0,223-16 512 0 0,-276 10-795 0 0,-26 2 20 0 0,29-4 1 0 0,-35 2-16 0 0,1 1 0 0 0,26 2 0 0 0,-2 1 0 0 0,243 7 328 0 0,-206-5-293 0 0,-66-3-35 0 0,3 0 25 0 0,-1 0 1 0 0,1-2-1 0 0,24-3 0 0 0,127-16 106 0 0,4 5 24 0 0,-123 8-104 0 0,1 2 1 0 0,107 4-1 0 0,63 29-3 0 0,-55-22 12 0 0,-114-6-35 0 0,-1 2 1 0 0,74 13-1 0 0,82 28 34 0 0,-98-20 70 0 0,0-4 1 0 0,1-5-1 0 0,225-3 0 0 0,-205-23 59 0 0,30-1 72 0 0,119 0-148 0 0,-228 15-128 0 0,82 16 0 0 0,-9-2 0 0 0,173 23 64 0 0,-291-37-290 0 0,1 1 0 0 0,0 0 0 0 0,10 5 0 0 0,-9-2-774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49.015"/>
    </inkml:context>
    <inkml:brush xml:id="br0">
      <inkml:brushProperty name="width" value="0.1" units="cm"/>
      <inkml:brushProperty name="height" value="0.1" units="cm"/>
      <inkml:brushProperty name="color" value="#E71224"/>
    </inkml:brush>
  </inkml:definitions>
  <inkml:trace contextRef="#ctx0" brushRef="#br0">1 20 1375 0 0,'0'0'107'0'0,"0"-1"108"0"0,1 0 1 0 0,0 0-1 0 0,0 0 0 0 0,0 0 0 0 0,0 0 1 0 0,0 0-1 0 0,1 1 0 0 0,-1-1 0 0 0,0 0 1 0 0,0 1-1 0 0,0-1 0 0 0,1 1 0 0 0,-1-1 0 0 0,0 1 1 0 0,1-1-1 0 0,-1 1 0 0 0,0 0 0 0 0,1 0 1 0 0,1 0-1 0 0,5-2-83 0 0,-5 1-24 0 0,1 0 0 0 0,1 0-1 0 0,-1 0 1 0 0,0 0-1 0 0,0 1 1 0 0,0 0 0 0 0,0 0-1 0 0,0 0 1 0 0,0 0-1 0 0,1 0 1 0 0,-1 1-1 0 0,7 2 1 0 0,37 9 421 0 0,7 5 323 0 0,79 15 0 0 0,-92-23-716 0 0,-27-5-84 0 0,1-1 1 0 0,-1 0 0 0 0,25 0 0 0 0,65-9 536 0 0,-67 3-381 0 0,87 5 102 0 0,-50-5-92 0 0,-16-3 86 0 0,70 2 0 0 0,-104 6-209 0 0,43 7 0 0 0,-47-6-42 0 0,0 0-1 0 0,0-1 1 0 0,25-1-1 0 0,4-4 16 0 0,143-2 494 0 0,-161 6-475 0 0,40-6 0 0 0,-26 2 21 0 0,57-5 207 0 0,61-2 16 0 0,-99 7-293 0 0,82-14 1 0 0,-82 8-8 0 0,82-2-1 0 0,-71 15 12 0 0,-1 3-1 0 0,120 28 0 0 0,-153-27-37 0 0,12 0 35 0 0,0-2 1 0 0,78-3-1 0 0,-60-4 14 0 0,65 2 171 0 0,-50 4-148 0 0,65 6 61 0 0,53-3 1 0 0,-203-8-137 0 0,280 5 127 0 0,-70 13-30 0 0,2-1-15 0 0,120-34 71 0 0,-202 7-105 0 0,-68 6 11 0 0,116-12 115 0 0,-100 8-121 0 0,-25 5-34 0 0,57-5 44 0 0,171 12 0 0 0,-137 12 0 0 0,-126-14-51 0 0,0 0 0 0 0,0-2 0 0 0,0-1-1 0 0,34-5 1 0 0,-27 3-13 0 0,1 0 0 0 0,47 4 0 0 0,-14 1 0 0 0,52 4 0 0 0,85 10 8 0 0,-142-14 48 0 0,70-1-24 0 0,228-28-1 0 0,-317 22-30 0 0,149-1 29 0 0,-122 7-13 0 0,73-10 0 0 0,-53-3-17 0 0,-20 2 0 0 0,1 3 0 0 0,95 1 0 0 0,-95 11 32 0 0,82 17 0 0 0,-120-18-32 0 0,49 0 0 0 0,-4 0 0 0 0,-14-1 0 0 0,68-4 0 0 0,22 0 0 0 0,-4 9 0 0 0,-91-1 0 0 0,-31-3 0 0 0,41 1 0 0 0,-10-5 32 0 0,98-13 0 0 0,-28 4 43 0 0,-112 8-59 0 0,0 1-1 0 0,0 0 1 0 0,0 1 0 0 0,-1 0-1 0 0,1 1 1 0 0,0 0 0 0 0,19 6-1 0 0,114 36-15 0 0,-93-32 0 0 0,-9-3 0 0 0,51 19 0 0 0,-82-24 0 0 0,1 0 0 0 0,0-1 0 0 0,0-1 0 0 0,1 0 0 0 0,22 0 0 0 0,65-7 0 0 0,-66 2 0 0 0,44 2 0 0 0,93 5 0 0 0,-134-5 0 0 0,0-2 0 0 0,59-14 0 0 0,122-33 64 0 0,-208 48-105 0 0,-1 1-1 0 0,1 0 1 0 0,0 0-1 0 0,0 1 0 0 0,-1 0 1 0 0,1 1-1 0 0,0 0 1 0 0,-1 0-1 0 0,1 1 1 0 0,-1 0-1 0 0,1 1 0 0 0,-1 0 1 0 0,0 1-1 0 0,0-1 1 0 0,0 2-1 0 0,-1-1 1 0 0,1 1-1 0 0,-1 1 1 0 0,0 0-1 0 0,-1 0 0 0 0,1 0 1 0 0,12 15-1 0 0,-6-4-1058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5:58.702"/>
    </inkml:context>
    <inkml:brush xml:id="br0">
      <inkml:brushProperty name="width" value="0.1" units="cm"/>
      <inkml:brushProperty name="height" value="0.1" units="cm"/>
      <inkml:brushProperty name="color" value="#E71224"/>
    </inkml:brush>
  </inkml:definitions>
  <inkml:trace contextRef="#ctx0" brushRef="#br0">35 52 919 0 0,'-2'0'180'0'0,"1"0"0"0"0,0 0-1 0 0,0 0 1 0 0,0 0 0 0 0,0 0-1 0 0,0 0 1 0 0,0 1 0 0 0,0-1-1 0 0,0 1 1 0 0,-1-1 0 0 0,1 1-1 0 0,0-1 1 0 0,1 1 0 0 0,-3 1-1 0 0,-10 3 2108 0 0,9-7-1051 0 0,6-6-358 0 0,-2 6-805 0 0,0 1 0 0 0,1-1 0 0 0,-1 0 0 0 0,1 1 0 0 0,0-1 0 0 0,0 0-1 0 0,-1 1 1 0 0,1-1 0 0 0,0 1 0 0 0,0-1 0 0 0,0 1 0 0 0,1 0-1 0 0,-1-1 1 0 0,0 1 0 0 0,0 0 0 0 0,1 0 0 0 0,-1 0 0 0 0,1 0 0 0 0,-1 0-1 0 0,1 0 1 0 0,-1 0 0 0 0,1 0 0 0 0,0 1 0 0 0,-1-1 0 0 0,1 1 0 0 0,3-1-1 0 0,2-2 116 0 0,1 2-1 0 0,-1-1 1 0 0,1 1-1 0 0,14-1 0 0 0,2 1 117 0 0,-18 0-259 0 0,1 1 0 0 0,-1 0 0 0 0,1 0 0 0 0,-1 0-1 0 0,8 2 1 0 0,-12-1-34 0 0,0-1-1 0 0,0 1 0 0 0,0 0 0 0 0,0 0 1 0 0,0 0-1 0 0,-1 0 0 0 0,1 0 1 0 0,0 0-1 0 0,0 0 0 0 0,-1 0 1 0 0,1 1-1 0 0,-1-1 0 0 0,1 1 1 0 0,-1-1-1 0 0,0 1 0 0 0,0 0 0 0 0,1-1 1 0 0,-1 1-1 0 0,0 0 0 0 0,1 3 1 0 0,2 7 28 0 0,2 0 1 0 0,-1 0-1 0 0,2 0 1 0 0,-1-1-1 0 0,1 0 0 0 0,1 0 1 0 0,0-1-1 0 0,1 0 1 0 0,12 11-1 0 0,-16-16-9 0 0,-1 0-1 0 0,1 0 0 0 0,-1 0 1 0 0,0 0-1 0 0,0 1 0 0 0,0 0 0 0 0,-1 0 1 0 0,0 0-1 0 0,4 10 0 0 0,-3-6-12 0 0,5 8 61 0 0,1 0 0 0 0,17 22 1 0 0,8 13-48 0 0,-28-40-20 0 0,-1 0 0 0 0,0 1-1 0 0,-1 0 1 0 0,0 1 0 0 0,4 25-1 0 0,0 1 58 0 0,22 57-1 0 0,-17-56-38 0 0,12 55-1 0 0,2 57-17 0 0,-14-57 42 0 0,-13-62 19 0 0,-3 1 1 0 0,0 0-1 0 0,-9 36 0 0 0,4-20 31 0 0,5-28-62 0 0,1 1 0 0 0,2 25 0 0 0,0 27-25 0 0,-7 125 381 0 0,5-108-296 0 0,1-62-54 0 0,0 0-1 0 0,-2 0 1 0 0,-6 36 0 0 0,5-53-33 0 0,2 1-1 0 0,0-1 0 0 0,1 22 1 0 0,1-20 7 0 0,-1-1 0 0 0,-4 29 1 0 0,4-45-22 0 0,-17 117 74 0 0,14-88-10 0 0,-10 41 0 0 0,6-41 0 0 0,-3 40 0 0 0,9-47-54 0 0,-12 114 172 0 0,0-12-54 0 0,-2 4 128 0 0,8-73-92 0 0,-2 86 0 0 0,20 40-25 0 0,-11-154-124 0 0,2 67 23 0 0,0-70-25 0 0,-1 1 0 0 0,-2-1 0 0 0,0 1-1 0 0,-6 25 1 0 0,5-27 1 0 0,0 0-1 0 0,2 1 1 0 0,0-1-1 0 0,6 29 0 0 0,-6-49-16 0 0,0 61 3 0 0,-2-27 0 0 0,2-3 0 0 0,-1 0 0 0 0,-2-1 0 0 0,-7 36 0 0 0,6-49 22 0 0,2 0 1 0 0,0 31-1 0 0,-1 12-25 0 0,-2-30 3 0 0,-1 30 0 0 0,6-45 1 0 0,0 11 4 0 0,-6 54 0 0 0,-3-46 45 0 0,6-30-39 0 0,1 1 1 0 0,0-1-1 0 0,1 1 0 0 0,-1 0 0 0 0,1 9 0 0 0,1-9 0 0 0,0-1 0 0 0,0 1-1 0 0,-1-1 1 0 0,0 1 0 0 0,-4 11-1 0 0,5-16-10 0 0,0-1 0 0 0,1 1 0 0 0,-1 0 0 0 0,0 0 0 0 0,1-1 0 0 0,0 1 0 0 0,0 0 0 0 0,1 2 0 0 0,3 12 0 0 0,4 101 64 0 0,-8-110-63 0 0,-1-1-1 0 0,0 0 1 0 0,-1 0-1 0 0,1 0 1 0 0,-1 0-1 0 0,-3 10 1 0 0,0 2 59 0 0,0 1-31 0 0,-13 35-1 0 0,10-37-21 0 0,-4 14 25 0 0,5-20-8 0 0,2 1 0 0 0,0 0 0 0 0,-3 16 0 0 0,4-7-14 0 0,2-11 1 0 0,-1 1 0 0 0,1-2 0 0 0,-2 1-1 0 0,-4 13 1 0 0,1 2-11 0 0,6-23 0 0 0,-1 0 0 0 0,1 0 0 0 0,-1 1 0 0 0,0-1 0 0 0,0 0 0 0 0,0 0 0 0 0,0 0 0 0 0,0 0 0 0 0,-4 5 0 0 0,-26 53 75 0 0,27-55-52 0 0,0 1 0 0 0,1 0 0 0 0,-4 12-1 0 0,6-13-13 0 0,-1-1 0 0 0,0 0 0 0 0,0 1 0 0 0,-1-1-1 0 0,1 0 1 0 0,-1 0 0 0 0,0-1 0 0 0,-5 7 0 0 0,-13 19 102 0 0,19-26-92 0 0,0 0 0 0 0,-1 0 0 0 0,1 0 0 0 0,-1-1 0 0 0,1 1 0 0 0,-1-1 0 0 0,0 1 0 0 0,-1-1 0 0 0,1 0 0 0 0,-6 4 0 0 0,-1-4-10 0 0,9-2-1 0 0,0-1-1 0 0,-1 0 1 0 0,1 0 0 0 0,0 1-1 0 0,0-1 1 0 0,0 1-1 0 0,1-1 1 0 0,-1 1 0 0 0,0-1-1 0 0,0 1 1 0 0,0-1 0 0 0,0 1-1 0 0,0 0 1 0 0,1 0-1 0 0,-1-1 1 0 0,0 1 0 0 0,-1 1-1 0 0,-4 7 37 0 0,-2 7 56 0 0,6-12-93 0 0,0 0 0 0 0,-1 1 1 0 0,1-1-1 0 0,-1 0 0 0 0,1 0 0 0 0,-1 0 0 0 0,-1-1 0 0 0,-3 5 0 0 0,6-7 9 0 0,0 1 0 0 0,-1-1 0 0 0,1 0 0 0 0,0 1 0 0 0,0 0 0 0 0,0-1 0 0 0,0 1 0 0 0,0 0 0 0 0,0 0 0 0 0,0-1 0 0 0,1 1 0 0 0,-1 0 0 0 0,1 0 0 0 0,-1 0 0 0 0,1 3 0 0 0,-1-6-16 0 0,0 1 11 0 0,1 0 42 0 0,3-6 105 0 0,-2 6-151 0 0,-1-1 1 0 0,1 1-1 0 0,-1-1 1 0 0,1 1 0 0 0,-1-1-1 0 0,1 1 1 0 0,-1-1-1 0 0,0 1 1 0 0,1-1 0 0 0,-1 0-1 0 0,0 1 1 0 0,0-1-1 0 0,1 0 1 0 0,-1 1 0 0 0,0-1-1 0 0,0 0 1 0 0,0 1-1 0 0,0-1 1 0 0,0 0 0 0 0,2-27 144 0 0,-1 21-98 0 0,0 0 0 0 0,-1 0-1 0 0,0 0 1 0 0,0 0 0 0 0,-2-7-1 0 0,1-5-44 0 0,0 1 0 0 0,1-1 0 0 0,1 1 0 0 0,1-1 0 0 0,0 1 0 0 0,7-26 0 0 0,-7 35-8 0 0,42-178-1 0 0,-31 142 9 0 0,-3 1 1 0 0,-2-1-1 0 0,-1-1 0 0 0,-3 1 0 0 0,-2-1 0 0 0,-3-50 0 0 0,0 75-9 0 0,1-1 0 0 0,1 1 0 0 0,2-1 0 0 0,4-23 0 0 0,27-83 0 0 0,-27 104 0 0 0,-1 1 0 0 0,-1 0 0 0 0,2-29 0 0 0,-7 32 0 0 0,0 1 0 0 0,-5-33 0 0 0,1 7 0 0 0,0 0 0 0 0,-3-122 0 0 0,7 134 0 0 0,2 1 0 0 0,1 0 0 0 0,9-37 0 0 0,-8 55 0 0 0,1 1 0 0 0,1-1 0 0 0,0 1 0 0 0,1 1 0 0 0,14-22 0 0 0,10-18 0 0 0,9-14 0 0 0,-34 50 0 0 0,-1-1 0 0 0,-1 0 0 0 0,4-29 0 0 0,6-25 0 0 0,-6 37 0 0 0,-1-1 0 0 0,5-62 0 0 0,-8-71 0 0 0,-15-12 0 0 0,13 158 0 0 0,0-1 0 0 0,2 1 0 0 0,10-38 0 0 0,-7 33 0 0 0,-4 20 0 0 0,0 0 0 0 0,0 0 0 0 0,0 0 0 0 0,1 0 0 0 0,5-7 0 0 0,12-23 0 0 0,-15 23 0 0 0,0 0 0 0 0,-1 0 0 0 0,5-19 0 0 0,6-26 0 0 0,-7 26 0 0 0,8-52 0 0 0,7-89 0 0 0,-16 61 0 0 0,6 24 0 0 0,-10 17 0 0 0,32-289 0 0 0,-29 312 0 0 0,-2-1 0 0 0,-2-55 0 0 0,-4 86 16 0 0,0 1 0 0 0,-2-1 0 0 0,-7-30 0 0 0,-36-99 192 0 0,38 108-208 0 0,2-1 0 0 0,1 0 0 0 0,1-60 0 0 0,7-85 0 0 0,0 142 0 0 0,-2 31 0 0 0,0-1 0 0 0,-2-22 0 0 0,1 29 24 0 0,-1-1 0 0 0,-1 1 0 0 0,0 0 0 0 0,0 0 0 0 0,0 0 0 0 0,-1 0 0 0 0,-3-7 0 0 0,1 2-14 0 0,0 0 0 0 0,-4-19 0 0 0,6 19 1 0 0,-1-1 1 0 0,-8-18-1 0 0,-18-11-11 0 0,29 40 5 0 0,0 1 0 0 0,0-1 0 0 0,0 1 0 0 0,0 0 0 0 0,-1 0 0 0 0,1 0 0 0 0,0-1 0 0 0,-1 1 0 0 0,1 1 0 0 0,-1-1 0 0 0,1 0 0 0 0,-1 0 0 0 0,1 0 0 0 0,-1 1 0 0 0,0-1 0 0 0,1 1 0 0 0,-1-1 0 0 0,0 1-1 0 0,-3 0 1 0 0,-39-1 51 0 0,31 1-19 0 0,-1 0-37 0 0,1 0 0 0 0,-1-1 0 0 0,1-1 0 0 0,-1 0 0 0 0,1-1 0 0 0,0-1 0 0 0,0 0 0 0 0,0 0 0 0 0,-19-11 0 0 0,23 9 0 0 0,0 0 0 0 0,1 0 0 0 0,-1-1 0 0 0,-8-10 0 0 0,15 15 0 0 0,-1 0 0 0 0,0 0 0 0 0,0-1 0 0 0,0 2 0 0 0,0-1 0 0 0,0 0 0 0 0,-1 1 0 0 0,1-1 0 0 0,0 1 0 0 0,-1 0 0 0 0,1 0 0 0 0,-1 0 0 0 0,0 1 0 0 0,1-1 0 0 0,-1 1 0 0 0,1 0 0 0 0,-7 0 0 0 0,10 0-1 0 0,-1 0-1 0 0,1 0 1 0 0,0 1-1 0 0,0-1 1 0 0,0 0-1 0 0,0 0 1 0 0,0 0 0 0 0,0 0-1 0 0,0-1 1 0 0,0 1-1 0 0,0 0 1 0 0,0 0-1 0 0,0 0 1 0 0,0 0-1 0 0,-1 0 1 0 0,1 0 0 0 0,0 0-1 0 0,0 0 1 0 0,0 0-1 0 0,0 0 1 0 0,0 0-1 0 0,0 0 1 0 0,0 0-1 0 0,0 0 1 0 0,0 0-1 0 0,0 0 1 0 0,0 0 0 0 0,0 0-1 0 0,0 0 1 0 0,0 0-1 0 0,0 0 1 0 0,0 0-1 0 0,0-1 1 0 0,0 1-1 0 0,0 0 1 0 0,0 0-1 0 0,-1 0 1 0 0,1 0 0 0 0,0 0-1 0 0,0 0 1 0 0,0 0-1 0 0,0 0 1 0 0,0 0-1 0 0,0 0 1 0 0,0 0-1 0 0,0 0 1 0 0,0-1-1 0 0,1 1 1 0 0,-1 0 0 0 0,0 0-1 0 0,0 0 1 0 0,0 0-1 0 0,0 0 1 0 0,0 0-1 0 0,0 0 1 0 0,0 0-1 0 0,0 0 1 0 0,0 0-1 0 0,0 0 1 0 0,0 0 0 0 0,0 0-1 0 0,0-1 1 0 0,7-6 56 0 0,14-11-538 0 0,-12 10-679 0 0,9-9-5205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6:01.753"/>
    </inkml:context>
    <inkml:brush xml:id="br0">
      <inkml:brushProperty name="width" value="0.1" units="cm"/>
      <inkml:brushProperty name="height" value="0.1" units="cm"/>
      <inkml:brushProperty name="color" value="#E71224"/>
    </inkml:brush>
  </inkml:definitions>
  <inkml:trace contextRef="#ctx0" brushRef="#br0">178 63 1375 0 0,'-6'-3'761'0'0,"0"1"0"0"0,0-1 0 0 0,0 1-1 0 0,0 0 1 0 0,-8-1 0 0 0,-15-5 176 0 0,-48-27 1768 0 0,76 35-2641 0 0,0-1-1 0 0,-1 0 1 0 0,1 1-1 0 0,0 0 1 0 0,0-1-1 0 0,0 1 1 0 0,0 0-1 0 0,-1-1 1 0 0,1 1-1 0 0,0 0 1 0 0,0 0-1 0 0,0 0 1 0 0,-1 0 0 0 0,1 0-1 0 0,0 0 1 0 0,0 0-1 0 0,-1 1 1 0 0,1-1-1 0 0,-1 1 1 0 0,2-1-46 0 0,-1 0-1 0 0,1 0 1 0 0,0 0 0 0 0,0 0 0 0 0,0 1 0 0 0,-1-1 0 0 0,1 0 0 0 0,0 0 0 0 0,0 0-1 0 0,0 1 1 0 0,0-1 0 0 0,0 0 0 0 0,0 0 0 0 0,-1 0 0 0 0,1 1 0 0 0,0-1 0 0 0,0 0-1 0 0,0 0 1 0 0,0 1 0 0 0,0-1 0 0 0,0 0 0 0 0,0 0 0 0 0,0 1 0 0 0,0-1-1 0 0,0 0 1 0 0,0 0 0 0 0,0 1 0 0 0,0-1 0 0 0,0 0 0 0 0,0 0 0 0 0,1 1 0 0 0,9 10 31 0 0,-3-6-27 0 0,0-1 1 0 0,0-1-1 0 0,0 1 0 0 0,0-1 1 0 0,1 0-1 0 0,-1-1 0 0 0,1 0 0 0 0,0 0 1 0 0,-1-1-1 0 0,16 2 0 0 0,-10-3 187 0 0,0 0 0 0 0,0 0 0 0 0,19-4 0 0 0,20 0 347 0 0,-49 4-527 0 0,4-1 29 0 0,-1 1 0 0 0,1 1 0 0 0,0-1 0 0 0,0 1-1 0 0,-1 0 1 0 0,1 0 0 0 0,0 1 0 0 0,10 4 0 0 0,-5-2-25 0 0,-11-3-26 0 0,1-1 1 0 0,0 0 0 0 0,0 1-1 0 0,0 0 1 0 0,-1-1 0 0 0,1 1-1 0 0,0 0 1 0 0,0 0 0 0 0,-1 0 0 0 0,1 0-1 0 0,-1 0 1 0 0,1 0 0 0 0,-1 0-1 0 0,1 1 1 0 0,-1-1 0 0 0,0 0-1 0 0,0 1 1 0 0,0-1 0 0 0,1 1-1 0 0,-2 0 1 0 0,1-1 0 0 0,0 1-1 0 0,0 0 1 0 0,0-1 0 0 0,-1 1 0 0 0,1 0-1 0 0,-1 0 1 0 0,1 2 0 0 0,20 133 558 0 0,-19-125-511 0 0,1 0 0 0 0,1 1 0 0 0,6 14 0 0 0,0 1 1 0 0,-4-6-32 0 0,-4-15-9 0 0,0-1 0 0 0,0 1 0 0 0,0 0 0 0 0,1-1-1 0 0,0 1 1 0 0,6 7 0 0 0,-1 10-15 0 0,-2-5 0 0 0,2-4 0 0 0,-1 1 0 0 0,8 28 0 0 0,-2-16 0 0 0,-11-24 0 0 0,1 0 0 0 0,-1 0 0 0 0,-1 0 0 0 0,1 0 0 0 0,0 1 0 0 0,0 4 0 0 0,10 45 0 0 0,-7-35 0 0 0,0 1 0 0 0,0 20 0 0 0,9 79 0 0 0,-11-98 0 0 0,8 29 0 0 0,2 16 0 0 0,-8-36 0 0 0,2 0 0 0 0,0-1 0 0 0,15 38 0 0 0,-19-56 0 0 0,-1 0 0 0 0,0 0 0 0 0,-1 1 0 0 0,0-1 0 0 0,-1 1 0 0 0,0-1 0 0 0,-1 1 0 0 0,0-1 0 0 0,-4 16 0 0 0,-2 29 0 0 0,-6 145 0 0 0,0-41 25 0 0,-1 55 14 0 0,2-20-39 0 0,3-77 0 0 0,6-75 0 0 0,-15 195 0 0 0,16-203 15 0 0,3 52 0 0 0,1-54-3 0 0,-2-1-1 0 0,-4 34 0 0 0,2-45-11 0 0,2 0 0 0 0,1-1 0 0 0,0 1 0 0 0,1 0 0 0 0,6 22 0 0 0,5 50 0 0 0,-11-66 0 0 0,3 205 0 0 0,-6-194 0 0 0,-3-1 0 0 0,0 0 0 0 0,-3 0 0 0 0,-13 43 0 0 0,12-55 0 0 0,-27 97 0 0 0,31-101 0 0 0,1-1 0 0 0,0 1 0 0 0,1-1 0 0 0,2 25 0 0 0,-8 233 0 0 0,2-186 0 0 0,1-14 0 0 0,-3 87 0 0 0,9-139 12 0 0,7 38 0 0 0,-5-46-5 0 0,-1 0-1 0 0,0 0 1 0 0,-1 0 0 0 0,-1 0 0 0 0,-3 20-1 0 0,-5 3 37 0 0,-2-1 0 0 0,-21 54-1 0 0,27-86-42 0 0,2 0 0 0 0,-1 0 0 0 0,1 0 0 0 0,0 0 0 0 0,0 1 0 0 0,1-1 0 0 0,0 1 0 0 0,1-1 0 0 0,0 1 0 0 0,0-1 0 0 0,1 1 0 0 0,0-1 0 0 0,3 11 0 0 0,-2-10 0 0 0,0 0-1 0 0,-1 1 1 0 0,0-1 0 0 0,-1 0-1 0 0,-1 17 1 0 0,-9 50 3 0 0,4-36 7 0 0,6-32-2 0 0,-2 0-1 0 0,1 0 1 0 0,-1 0-1 0 0,0 0 1 0 0,0-1 0 0 0,-7 14-1 0 0,0 1 30 0 0,8-19-27 0 0,0 1 1 0 0,0 0-1 0 0,-1 0 0 0 0,0-1 0 0 0,1 1 0 0 0,-1-1 0 0 0,-1 1 0 0 0,-3 3 0 0 0,-18 25 184 0 0,21-26-179 0 0,-1-1 0 0 0,1 1 1 0 0,-1-1-1 0 0,-1 0 0 0 0,1 0 0 0 0,-1-1 1 0 0,0 0-1 0 0,-5 5 0 0 0,8-8-23 0 0,0 1-1 0 0,0 0 1 0 0,0 0 0 0 0,0 0-1 0 0,0 0 1 0 0,1 0 0 0 0,-1 0 0 0 0,-2 5-1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6:08.381"/>
    </inkml:context>
    <inkml:brush xml:id="br0">
      <inkml:brushProperty name="width" value="0.1" units="cm"/>
      <inkml:brushProperty name="height" value="0.1" units="cm"/>
      <inkml:brushProperty name="color" value="#E71224"/>
    </inkml:brush>
  </inkml:definitions>
  <inkml:trace contextRef="#ctx0" brushRef="#br0">16 26 2527 0 0,'-1'-2'232'0'0,"1"1"-1"0"0,0 0 1 0 0,0 0-1 0 0,-1-1 0 0 0,1 1 1 0 0,-1 0-1 0 0,1 0 0 0 0,-1 0 1 0 0,1 0-1 0 0,-1 0 0 0 0,0 0 1 0 0,0 0-1 0 0,1 0 1 0 0,-1 0-1 0 0,0 0 0 0 0,0 0 1 0 0,0 0-1 0 0,-4-2 1702 0 0,13 5-1423 0 0,6 3 51 0 0,-8-4-160 0 0,0 1-1 0 0,0 0 1 0 0,0 1 0 0 0,9 5-1 0 0,6 4 335 0 0,-16-10-556 0 0,0 1 1 0 0,0 0-1 0 0,-1 0 1 0 0,1 0 0 0 0,5 5-1 0 0,27 22 445 0 0,-31-25-547 0 0,-1 1-1 0 0,1 0 0 0 0,-1 0 1 0 0,0 0-1 0 0,-1 1 0 0 0,0-1 1 0 0,0 1-1 0 0,0 0 1 0 0,-1 0-1 0 0,4 10 0 0 0,1 7 169 0 0,1 0-1 0 0,22 41 1 0 0,-30-63-234 0 0,1 0 0 0 0,0 0 1 0 0,0 0-1 0 0,0 0 1 0 0,1-1-1 0 0,-1 1 0 0 0,0-1 1 0 0,1 0-1 0 0,-1 0 1 0 0,0 0-1 0 0,1 0 1 0 0,3 1-1 0 0,-2-1 10 0 0,-1 0 1 0 0,1 1-1 0 0,-1-1 1 0 0,0 1-1 0 0,0 0 1 0 0,0 0-1 0 0,4 3 1 0 0,5 9 189 0 0,0 1 1 0 0,-1 0 0 0 0,14 27 0 0 0,-14-24-149 0 0,3 18 77 0 0,-8-27-95 0 0,0-1-1 0 0,0 1 1 0 0,-1 0-1 0 0,-1 1 0 0 0,1-1 1 0 0,-2 1-1 0 0,1 0 1 0 0,2 13-1 0 0,3 2 65 0 0,2 7-90 0 0,0 71 120 0 0,12-8-19 0 0,-13-58-89 0 0,7 50-1 0 0,-10-50 49 0 0,-5-28-51 0 0,0 0 0 0 0,0 0 0 0 0,-1 0 0 0 0,-1-1 0 0 0,1 1 0 0 0,-1 0 0 0 0,-1 0 0 0 0,-1 9 0 0 0,0-2 16 0 0,0-1 1 0 0,1 0-1 0 0,1 0 1 0 0,0 1-1 0 0,4 19 1 0 0,-2-16-25 0 0,-1 1 0 0 0,-1 30 1 0 0,0-44-11 0 0,0-1 0 0 0,0 1 1 0 0,1-1-1 0 0,2 10 0 0 0,1 14 46 0 0,-3-1-10 0 0,1 0 0 0 0,8 39 0 0 0,-9-63-46 0 0,-1-1-1 0 0,0 1 1 0 0,0-1 0 0 0,0 1-1 0 0,-1-1 1 0 0,-1 6 0 0 0,2-5 1 0 0,-1-1 1 0 0,0 1 0 0 0,1-1-1 0 0,0 1 1 0 0,0 0 0 0 0,0-1-1 0 0,1 6 1 0 0,1 6 6 0 0,0 1 0 0 0,-2 0 1 0 0,0-1-1 0 0,0 1 0 0 0,-5 23 1 0 0,4-30-6 0 0,-2 35 61 0 0,2-37-64 0 0,1 0 0 0 0,0 0 0 0 0,0 1 0 0 0,0-1 0 0 0,3 11 0 0 0,0 16 0 0 0,-2-9 34 0 0,6 31 0 0 0,-4-39-22 0 0,-1 0 0 0 0,0 0 0 0 0,-2 1 0 0 0,-2 33 0 0 0,1-41-12 0 0,1-1-1 0 0,0 1 0 0 0,0 0 1 0 0,4 15-1 0 0,0 19 68 0 0,-1 2 1 0 0,-2-30-48 0 0,0 0 0 0 0,-2 25 0 0 0,-2 35 14 0 0,3-50 13 0 0,-6 47 0 0 0,2-50-52 0 0,1-6 37 0 0,1 0 1 0 0,-2-1 0 0 0,0 1-1 0 0,-1-1 1 0 0,-1 1 0 0 0,0-2 0 0 0,-17 30-1 0 0,-28 42 96 0 0,46-78-115 0 0,1 1 0 0 0,0-1-1 0 0,1 1 1 0 0,0 0 0 0 0,1 0-1 0 0,0 1 1 0 0,0-1 0 0 0,1 12 0 0 0,-2 2 0 0 0,-10 18 14 0 0,10-37-22 0 0,1 1 0 0 0,0 0 1 0 0,0 0-1 0 0,1 0 0 0 0,0 0 1 0 0,-1 11-1 0 0,1-10-5 0 0,-1 0 0 0 0,1 0 0 0 0,-1-1 0 0 0,0 1 0 0 0,-1-1 0 0 0,1 1 0 0 0,-1-1 0 0 0,-1 0 0 0 0,1 0 0 0 0,-1 0 0 0 0,0-1 0 0 0,-7 9 0 0 0,-57 64 139 0 0,16-30 42 0 0,50-45-176 0 0,0 0-1 0 0,-1 0 1 0 0,1 1-1 0 0,1-1 1 0 0,-1 1-1 0 0,-2 4 1 0 0,3-4 0 0 0,-1-1-1 0 0,1 1 1 0 0,-1-1-1 0 0,0 1 1 0 0,-1-1 0 0 0,-2 5-1 0 0,-17 8 22 0 0,17-13-20 0 0,1 1 0 0 0,0-1 1 0 0,-1 0-1 0 0,1 1 1 0 0,-3 4-1 0 0,-39 35-6 0 0,46-43 0 0 0,-1 1 0 0 0,0 0 0 0 0,0 0 0 0 0,0 0 0 0 0,1 0 0 0 0,-1 1 0 0 0,0-1 0 0 0,1 0 0 0 0,-1 0 0 0 0,1 0 0 0 0,-1 0 0 0 0,0 3 0 0 0,3-2 0 0 0,-1-2 0 0 0,3-1 0 0 0,-1 1 0 0 0,1-1 0 0 0,-1 0 0 0 0,0 0 0 0 0,0-1 0 0 0,1 1 0 0 0,-1-1 0 0 0,0 0 0 0 0,0 1 0 0 0,-1-1 0 0 0,1 0 0 0 0,0-1 0 0 0,0 1 0 0 0,-1-1 0 0 0,0 1 0 0 0,1-1 0 0 0,-1 1 0 0 0,0-1 0 0 0,0 0 0 0 0,1-4 0 0 0,10-16 0 0 0,11-31 0 0 0,-11 23 0 0 0,21-42 0 0 0,24-58 0 0 0,-29 68 0 0 0,-21 50 0 0 0,-2 0 0 0 0,0 0 0 0 0,0-1 0 0 0,-1 0 0 0 0,-1 0 0 0 0,3-15 0 0 0,-4 8 3 0 0,2-18 17 0 0,2 1 1 0 0,13-43-1 0 0,1 1-20 0 0,-16 56 0 0 0,1 0 0 0 0,16-40 0 0 0,-16 52 0 0 0,-2 0 0 0 0,1 0 0 0 0,-2-1 0 0 0,0 1 0 0 0,0-1 0 0 0,-1 0 0 0 0,-1 0 0 0 0,1-13 0 0 0,-3 8 0 0 0,-1 1 0 0 0,-8-31 0 0 0,6 25 0 0 0,2 19 6 0 0,1 0-1 0 0,0 0 1 0 0,-1 0-1 0 0,0 0 1 0 0,0 0-1 0 0,-2-4 1 0 0,-8-14 19 0 0,11 17-25 0 0,0 0 0 0 0,1 0 0 0 0,-1 0 0 0 0,1 0 0 0 0,0 0 0 0 0,0 0 0 0 0,1 0 0 0 0,0-6 0 0 0,11-40 0 0 0,-2 20 0 0 0,17-33 0 0 0,-26 60 0 0 0,12-27 0 0 0,-2-1 0 0 0,-2 0 0 0 0,9-46 0 0 0,3-101 0 0 0,-14 112 0 0 0,-3 46 0 0 0,-2 0 0 0 0,0 0 0 0 0,-2-1 0 0 0,0 1 0 0 0,-4-30 0 0 0,-1 14 17 0 0,0-72-1 0 0,5 70 0 0 0,-9-61-1 0 0,5 73-6 0 0,-16-118 110 0 0,10 43-119 0 0,6 87 11 0 0,-1 1 1 0 0,0 0-1 0 0,0 1 0 0 0,-2-1 1 0 0,-14-23-1 0 0,11 21-12 0 0,1-1-1 0 0,-12-30 1 0 0,11 22 41 0 0,-1 1 0 0 0,-22-38 0 0 0,24 46-32 0 0,-14-19 51 0 0,-30-37 0 0 0,50 68-50 0 0,-1 0 1 0 0,0 1 0 0 0,-1-1 0 0 0,1 1 0 0 0,0 0 0 0 0,-9-4 0 0 0,9 5-4 0 0,0 1 0 0 0,1-1 0 0 0,-1 0-1 0 0,1-1 1 0 0,0 1 0 0 0,0-1 0 0 0,0 1-1 0 0,0-1 1 0 0,0 0 0 0 0,1 0-1 0 0,-3-4 1 0 0,0-2-6 0 0,-9-24 0 0 0,13 32 5 0 0,-1-1-1 0 0,0 0 1 0 0,1 1 0 0 0,-1 0-1 0 0,0-1 1 0 0,0 1-1 0 0,1 0 1 0 0,-5-2 0 0 0,-8-6 17 0 0,12 5-22 0 0,0 1 0 0 0,0 0 0 0 0,0-1 0 0 0,0 0 0 0 0,1 1 0 0 0,0-1 0 0 0,-1 0 0 0 0,0-7 0 0 0,-8-21 0 0 0,6 25 2 0 0,-3-6 13 0 0,1 0 1 0 0,1-1 0 0 0,-7-21-1 0 0,10 23-15 0 0,3 7 0 0 0,62 75 0 0 0,-56-61 0 0 0,0 0 0 0 0,-1 0 0 0 0,0 1 0 0 0,-1 0 0 0 0,0 0 0 0 0,4 15 0 0 0,18 43 0 0 0,-18-49 0 0 0,-1 1 0 0 0,8 35 0 0 0,0 49 30 0 0,2 12 4 0 0,11 5-34 0 0,-21-84 0 0 0,-1-12 0 0 0,-1 0 0 0 0,-1 0 0 0 0,-2 0 0 0 0,0 1 0 0 0,-2-1 0 0 0,-1 27 0 0 0,-10 22 22 0 0,-3-1-1 0 0,-43 133 0 0 0,51-188-44 0 0,0 1 0 0 0,0 0 0 0 0,2 0 0 0 0,0 0 0 0 0,1 22 0 0 0,2-40-15 0 0,0 1 0 0 0,1-1 0 0 0,-1 1 1 0 0,0-1-1 0 0,1 0 0 0 0,0 1 0 0 0,-1-1 1 0 0,1 1-1 0 0,0-1 0 0 0,-1 0 1 0 0,1 1-1 0 0,0-1 0 0 0,0 0 0 0 0,0 0 1 0 0,0 0-1 0 0,0 0 0 0 0,0 0 0 0 0,1 0 1 0 0,-1 0-1 0 0,0 0 0 0 0,3 1 1 0 0,-1 0-401 0 0,0 0 1 0 0,0-1 0 0 0,1 0 0 0 0,-1 1-1 0 0,1-1 1 0 0,-1 0 0 0 0,1-1-1 0 0,4 1 1 0 0,6-1-5707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8:31.411"/>
    </inkml:context>
    <inkml:brush xml:id="br0">
      <inkml:brushProperty name="width" value="0.1" units="cm"/>
      <inkml:brushProperty name="height" value="0.1" units="cm"/>
      <inkml:brushProperty name="color" value="#E71224"/>
    </inkml:brush>
  </inkml:definitions>
  <inkml:trace contextRef="#ctx0" brushRef="#br0">11 103 3823 0 0,'-11'-42'4440'0'0,"14"40"-4230"0"0,-1 0-1 0 0,1 0 1 0 0,0 0-1 0 0,-1 1 1 0 0,1-1-1 0 0,0 1 1 0 0,0 0-1 0 0,6-2 1 0 0,-1 0 80 0 0,11-5 73 0 0,0 1 0 0 0,1 1 0 0 0,0 0 0 0 0,0 1-1 0 0,0 2 1 0 0,1 0 0 0 0,35 0 0 0 0,-36 4-164 0 0,0 2-1 0 0,1 0 1 0 0,-2 1-1 0 0,1 1 1 0 0,21 8 0 0 0,-14-4 33 0 0,47 9 1 0 0,-56-15-206 0 0,-1 0 0 0 0,1 0-1 0 0,-1 2 1 0 0,0 0 0 0 0,-1 1-1 0 0,1 1 1 0 0,-1 0 0 0 0,25 16-1 0 0,-35-19-25 0 0,98 71 205 0 0,-90-63-174 0 0,-1 0 1 0 0,-1 1-1 0 0,0 0 0 0 0,-1 1 0 0 0,13 19 0 0 0,94 151 187 0 0,-105-160-198 0 0,-1 0 1 0 0,0 0-1 0 0,-2 1 0 0 0,12 44 1 0 0,-7-14 65 0 0,43 140 271 0 0,-50-170-323 0 0,-1 0 1 0 0,-1 1-1 0 0,-2-1 0 0 0,2 28 0 0 0,-2 106 262 0 0,0-7-149 0 0,0 27-30 0 0,-4-113-81 0 0,-15 115 0 0 0,-27 65 172 0 0,41-243-204 0 0,-10 70 72 0 0,3-1 0 0 0,3 1 1 0 0,7 113-1 0 0,5 30 104 0 0,-7-158-126 0 0,1 29 159 0 0,-18 152 1 0 0,-25 61 232 0 0,25-167-387 0 0,6 0 1 0 0,8 145-1 0 0,4-216-73 0 0,1 12 39 0 0,2 0-1 0 0,21 107 1 0 0,36 44-26 0 0,-30-115 0 0 0,-24-72 0 0 0,-1 1 0 0 0,2 70 0 0 0,-7-96 0 0 0,-1 129 0 0 0,0-8 0 0 0,12 46 0 0 0,-10-150 4 0 0,-1-1 0 0 0,-1 1 1 0 0,-4 30-1 0 0,-20 89 190 0 0,19-123-149 0 0,-2 0 1 0 0,-1 0 0 0 0,-2 0-1 0 0,0-1 1 0 0,-1 0-1 0 0,-2-1 1 0 0,0-1 0 0 0,-2 0-1 0 0,-32 39 1 0 0,10-30 32 0 0,28-25-45 0 0,0 0 0 0 0,-13 14 0 0 0,-11 13 236 0 0,-3-1-1 0 0,0-2 1 0 0,-53 34-1 0 0,-31 26 464 0 0,89-65-832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8:33.020"/>
    </inkml:context>
    <inkml:brush xml:id="br0">
      <inkml:brushProperty name="width" value="0.1" units="cm"/>
      <inkml:brushProperty name="height" value="0.1" units="cm"/>
      <inkml:brushProperty name="color" value="#E71224"/>
    </inkml:brush>
  </inkml:definitions>
  <inkml:trace contextRef="#ctx0" brushRef="#br0">108 1 3567 0 0,'-2'0'23'0'0,"1"0"0"0"0,-1 1 0 0 0,0 0 0 0 0,1-1 0 0 0,-1 1 0 0 0,0 0 0 0 0,1 0 0 0 0,-1 0 0 0 0,1 0 0 0 0,-1 0 0 0 0,1 0 0 0 0,0 0 0 0 0,-1 0 0 0 0,1 1 0 0 0,-1 1 0 0 0,1-3 18 0 0,1 1-1 0 0,-1-1 0 0 0,1 1 0 0 0,-1-1 0 0 0,1 1 0 0 0,-1-1 1 0 0,0 1-1 0 0,1-1 0 0 0,-1 0 0 0 0,1 1 0 0 0,-1-1 0 0 0,0 0 0 0 0,1 0 1 0 0,-1 1-1 0 0,0-1 0 0 0,0 0 0 0 0,1 0 0 0 0,-1 0 0 0 0,0 0 1 0 0,1 0-1 0 0,-1 0 0 0 0,0 0 0 0 0,0 0 0 0 0,1 0 0 0 0,-1 0 1 0 0,-1-1-1 0 0,1 1 102 0 0,-1 0 0 0 0,0 0 0 0 0,0-1 0 0 0,1 1 0 0 0,-1-1 1 0 0,0 1-1 0 0,1-1 0 0 0,-1 0 0 0 0,1 0 0 0 0,-3-1 0 0 0,3 1-10 0 0,0 0 0 0 0,0 0-1 0 0,0 0 1 0 0,0 0-1 0 0,-1 0 1 0 0,1 0 0 0 0,0 1-1 0 0,0-1 1 0 0,-1 0 0 0 0,1 1-1 0 0,0-1 1 0 0,-1 1-1 0 0,1-1 1 0 0,-1 1 0 0 0,1 0-1 0 0,0-1 1 0 0,-1 1-1 0 0,1 0 1 0 0,-1 0 0 0 0,1 0-1 0 0,-1 0 1 0 0,1 0-1 0 0,-1 1 1 0 0,1-1 0 0 0,-1 0-1 0 0,1 1 1 0 0,0-1 0 0 0,-1 1-1 0 0,1-1 1 0 0,-3 2-1 0 0,35 3 1581 0 0,-1-3-1169 0 0,56-5 0 0 0,-55 0-371 0 0,46 4-1 0 0,-66-1-131 0 0,-1 2-1 0 0,0 0 1 0 0,1 0-1 0 0,-1 1 1 0 0,0 0-1 0 0,0 0 0 0 0,-1 1 1 0 0,14 7-1 0 0,-9-1 191 0 0,1 1 0 0 0,-1 0 0 0 0,-1 0 0 0 0,0 1 0 0 0,-1 1 0 0 0,19 24 0 0 0,56 94 2547 0 0,-83-124-2436 0 0,119 215-1208 0 0,-102-177 754 0 0,-2 1 0 0 0,-2 0-1 0 0,13 55 1 0 0,1 13 188 0 0,37 312 445 0 0,-67-391-497 0 0,0 0 0 0 0,-9 66 0 0 0,3-45-15 0 0,-17 183 256 0 0,21-193-184 0 0,8 70 0 0 0,0 6 24 0 0,2 11-104 0 0,0 1 0 0 0,-8 26 0 0 0,-2-128 14 0 0,-2-1 0 0 0,-2 0 1 0 0,-10 40-1 0 0,5-26-7 0 0,1 4-7 0 0,1 0 0 0 0,-1 92 0 0 0,20 140 0 0 0,-8-246 9 0 0,1 0-1 0 0,1-1 0 0 0,2 0 0 0 0,14 41 1 0 0,13 66 13 0 0,-16-24 10 0 0,36 124 0 0 0,-16-61-32 0 0,-9-37 0 0 0,-17-86 0 0 0,-3 2 0 0 0,-2-1 0 0 0,-2 1 0 0 0,-3 0 0 0 0,-3 0 0 0 0,-2 0 0 0 0,-17 92 0 0 0,-39 189 0 0 0,51-301 0 0 0,-1 0 0 0 0,-1-1 0 0 0,-3-1 0 0 0,-1 0 0 0 0,-1-1 0 0 0,-27 46 0 0 0,3-16 0 0 0,-18 29 0 0 0,-117 203 451 0 0,87-147 136 0 0,33-64-207 0 0,-46 68 12 0 0,81-131-348 0 0,0 0 1 0 0,-2-2-1 0 0,0 0 1 0 0,-27 19-1 0 0,42-36-207 0 0,-1 0-1 0 0,1-1 1 0 0,-1 0-1 0 0,0 0 1 0 0,-1-1-1 0 0,1 0 1 0 0,0 0 0 0 0,-1-1-1 0 0,0 0 1 0 0,0 0-1 0 0,1-1 1 0 0,-1 1-1 0 0,0-2 1 0 0,0 1-1 0 0,0-1 1 0 0,0-1-1 0 0,0 1 1 0 0,0-2 0 0 0,0 1-1 0 0,0-1 1 0 0,-9-3-1 0 0,-27-11-6240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9:06.376"/>
    </inkml:context>
    <inkml:brush xml:id="br0">
      <inkml:brushProperty name="width" value="0.1" units="cm"/>
      <inkml:brushProperty name="height" value="0.1" units="cm"/>
      <inkml:brushProperty name="color" value="#E71224"/>
    </inkml:brush>
  </inkml:definitions>
  <inkml:trace contextRef="#ctx0" brushRef="#br0">0 48 455 0 0,'1'-1'112'0'0,"-1"1"-1"0"0,0 0 0 0 0,0-1 1 0 0,1 1-1 0 0,-1 0 0 0 0,0 0 0 0 0,1-1 1 0 0,-1 1-1 0 0,0 0 0 0 0,1-1 0 0 0,-1 1 1 0 0,0 0-1 0 0,1 0 0 0 0,-1 0 0 0 0,1 0 1 0 0,-1-1-1 0 0,0 1 0 0 0,1 0 0 0 0,-1 0 1 0 0,1 0-1 0 0,-1 0 0 0 0,1 0 0 0 0,-1 0 1 0 0,0 0-1 0 0,1 0 0 0 0,-1 0 0 0 0,1 0 1 0 0,-1 0-1 0 0,1 0 0 0 0,-1 0 0 0 0,0 1 1 0 0,1-1-1 0 0,-1 0 0 0 0,1 0 1 0 0,-1 0-1 0 0,0 1 0 0 0,1-1 0 0 0,-1 0 1 0 0,0 0-1 0 0,1 1 0 0 0,-1-1 0 0 0,0 0 1 0 0,1 1-1 0 0,-1 0 0 0 0,2 2 31 0 0,1-1 0 0 0,-1 1 0 0 0,1 0 0 0 0,-1 0 0 0 0,1-1 1 0 0,0 0-1 0 0,0 1 0 0 0,0-1 0 0 0,0 0 0 0 0,1-1 0 0 0,-1 1 0 0 0,0 0 0 0 0,1-1 0 0 0,-1 0 0 0 0,6 1 0 0 0,-1-1 64 0 0,1 0-1 0 0,0-1 0 0 0,0-1 0 0 0,0 1 0 0 0,0-1 0 0 0,13-4 0 0 0,16-1 53 0 0,103-16 944 0 0,-91 19-1077 0 0,0 1-1 0 0,53 6 1 0 0,-93-2-94 0 0,0 0 0 0 0,0 0 0 0 0,18 8 0 0 0,-20-7-10 0 0,0 0-1 0 0,1 0 0 0 0,-1-1 1 0 0,0 0-1 0 0,1 0 0 0 0,11 0 0 0 0,20-3 17 0 0,0-2-1 0 0,-1-1 0 0 0,1-2 0 0 0,41-13 1 0 0,135-26 101 0 0,-196 43-138 0 0,0 2 0 0 0,34 3 0 0 0,-47-3 0 0 0,12 3 0 0 0,35 8 0 0 0,-39-6 0 0 0,1-2 0 0 0,-1 0 0 0 0,28 1 0 0 0,16-3 0 0 0,0 2 0 0 0,66 11 0 0 0,-102-10 0 0 0,-1 1 0 0 0,0 1 0 0 0,-1 1 0 0 0,0 1 0 0 0,0 1 0 0 0,0 0 0 0 0,24 17 0 0 0,-26-16 0 0 0,0 0 0 0 0,1-1 0 0 0,0-1 0 0 0,27 7 0 0 0,-35-12 0 0 0,0-1 0 0 0,0 0 0 0 0,1-1 0 0 0,-1 0 0 0 0,1-1 0 0 0,-1-1 0 0 0,1 0 0 0 0,17-4 0 0 0,-27 5-65 0 0,-1 0 1 0 0,1 0-1 0 0,-1 0 0 0 0,0 0 0 0 0,1 0 0 0 0,-1 0 0 0 0,1 1 0 0 0,-1-1 0 0 0,0 1 0 0 0,1 0 1 0 0,2 1-1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9:09.496"/>
    </inkml:context>
    <inkml:brush xml:id="br0">
      <inkml:brushProperty name="width" value="0.1" units="cm"/>
      <inkml:brushProperty name="height" value="0.1" units="cm"/>
      <inkml:brushProperty name="color" value="#E71224"/>
    </inkml:brush>
  </inkml:definitions>
  <inkml:trace contextRef="#ctx0" brushRef="#br0">1 93 1375 0 0,'1'0'197'0'0,"1"0"-1"0"0,0 0 0 0 0,0 0 0 0 0,-1 0 1 0 0,1-1-1 0 0,0 1 0 0 0,-1-1 0 0 0,1 1 1 0 0,0-1-1 0 0,-1 0 0 0 0,1 0 0 0 0,-1 1 1 0 0,1-1-1 0 0,-1 0 0 0 0,1 0 0 0 0,1-2 1 0 0,10-5-178 0 0,-11 7-7 0 0,2-1 103 0 0,1 0 0 0 0,-1 0-1 0 0,0 1 1 0 0,1-1 0 0 0,-1 1-1 0 0,1 0 1 0 0,-1 1 0 0 0,1-1-1 0 0,4 1 1 0 0,0 0 221 0 0,3 0-180 0 0,-1 0 0 0 0,1 0 0 0 0,-1-1 0 0 0,1 0 1 0 0,-1-1-1 0 0,0-1 0 0 0,1 0 0 0 0,10-4 0 0 0,-14 4 5 0 0,1 0-1 0 0,0 1 1 0 0,0 0-1 0 0,17-1 1 0 0,-15 2-38 0 0,-1-1 0 0 0,0 0 1 0 0,13-3-1 0 0,-9 0-86 0 0,0 1 0 0 0,0 0 1 0 0,0 1-1 0 0,1 1 0 0 0,-1 0 0 0 0,1 1 0 0 0,0 1 0 0 0,0 0 0 0 0,21 4 0 0 0,0 6 226 0 0,-27-7-179 0 0,0 0 0 0 0,-1-1 1 0 0,18 2-1 0 0,122 11 1081 0 0,-122-9-1105 0 0,-26-5-128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11.939"/>
    </inkml:context>
    <inkml:brush xml:id="br0">
      <inkml:brushProperty name="width" value="0.1" units="cm"/>
      <inkml:brushProperty name="height" value="0.1" units="cm"/>
      <inkml:brushProperty name="color" value="#F4F91B"/>
    </inkml:brush>
  </inkml:definitions>
  <inkml:trace contextRef="#ctx0" brushRef="#br0">14 0 3679 0 0,'-6'11'-302'0'0,"5"-9"469"0"0,0-1 0 0 0,1 1 0 0 0,-1-1 0 0 0,0 1 0 0 0,0-1 0 0 0,1 1 0 0 0,-1-1 0 0 0,1 1 0 0 0,-1-1 0 0 0,1 1 0 0 0,-1 0 0 0 0,1-1 0 0 0,0 1 0 0 0,0 0 0 0 0,0-1 0 0 0,0 1 0 0 0,0 0 0 0 0,0-1 0 0 0,1 1 0 0 0,-1 0 0 0 0,1-1 0 0 0,-1 1 0 0 0,1-1 0 0 0,-1 1 0 0 0,1-1 0 0 0,1 3 0 0 0,-1-1-239 0 0,1 0 0 0 0,-1 0-1 0 0,1 0 1 0 0,0 0 0 0 0,0 0 0 0 0,4 4 0 0 0,0 0-936 0 0,20 21 434 0 0,-20-21-23 0 0,-2-2-815 0 0,0 0 1177 0 0,-2-4 154 0 0,0 1 0 0 0,-1 0 0 0 0,1-1 0 0 0,-1 1 0 0 0,0 0 0 0 0,1 0 0 0 0,-1-1 0 0 0,0 1 0 0 0,0 0 0 0 0,0 0 0 0 0,-1 0 0 0 0,1 1 0 0 0,0 1 0 0 0,-3 14-139 0 0,2-17 419 0 0,-1 0 0 0 0,1 0-1 0 0,0 0 1 0 0,-1 0-1 0 0,1 0 1 0 0,0 1-1 0 0,0-1 1 0 0,0 0-1 0 0,0 0 1 0 0,0 0 0 0 0,0 0-1 0 0,0 0 1 0 0,0 0-1 0 0,0 0 1 0 0,0 0-1 0 0,1 0 1 0 0,-1 0 0 0 0,0 0-1 0 0,2 2 1 0 0,-2-2-439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35.089"/>
    </inkml:context>
    <inkml:brush xml:id="br0">
      <inkml:brushProperty name="width" value="0.1" units="cm"/>
      <inkml:brushProperty name="height" value="0.1" units="cm"/>
      <inkml:brushProperty name="color" value="#E71224"/>
    </inkml:brush>
  </inkml:definitions>
  <inkml:trace contextRef="#ctx0" brushRef="#br0">1 29 455 0 0,'76'1'4596'0'0,"-10"1"-3967"0"0,100-12 0 0 0,-83-1-479 0 0,1 4 0 0 0,-1 3 0 0 0,163 15 0 0 0,-79-2-15 0 0,-6-1 15 0 0,-48 3 101 0 0,217-4-1 0 0,-18-29 436 0 0,-240 21-604 0 0,138 17 0 0 0,-117-6-76 0 0,292 23 122 0 0,-151-19-27 0 0,-134-10-74 0 0,-14-4 68 0 0,129-16-1 0 0,-21 0 199 0 0,251 2 57 0 0,-352 11-293 0 0,186 2-50 0 0,68 12-7 0 0,2 16 85 0 0,128 4 494 0 0,-211-20-231 0 0,70-1-122 0 0,-100-10-216 0 0,-21 12-11 0 0,-40 1 66 0 0,90-18 50 0 0,124 6 90 0 0,-365 2-641 0 0,0 2 0 0 0,0 0 0 0 0,-1 1 0 0 0,1 1 0 0 0,-1 1 0 0 0,29 15 0 0 0,-28-10-3112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9:10.682"/>
    </inkml:context>
    <inkml:brush xml:id="br0">
      <inkml:brushProperty name="width" value="0.1" units="cm"/>
      <inkml:brushProperty name="height" value="0.1" units="cm"/>
      <inkml:brushProperty name="color" value="#E71224"/>
    </inkml:brush>
  </inkml:definitions>
  <inkml:trace contextRef="#ctx0" brushRef="#br0">0 21 919 0 0,'0'-1'123'0'0,"0"1"-1"0"0,0-1 0 0 0,0 0 0 0 0,0 0 0 0 0,0 0 0 0 0,1 0 0 0 0,-1 0 0 0 0,0 1 1 0 0,0-1-1 0 0,1 0 0 0 0,-1 0 0 0 0,0 0 0 0 0,1 1 0 0 0,-1-1 0 0 0,1 0 0 0 0,-1 0 1 0 0,1 1-1 0 0,-1-1 0 0 0,1 0 0 0 0,-1 1 0 0 0,1-1 0 0 0,0 1 0 0 0,-1-1 0 0 0,1 1 0 0 0,0-1 1 0 0,0 0-1 0 0,0 1-45 0 0,-1 0 0 0 0,1 0 0 0 0,-1 0 0 0 0,1-1 1 0 0,-1 1-1 0 0,1 0 0 0 0,-1 0 0 0 0,1 0 0 0 0,-1 0 0 0 0,1 0 1 0 0,-1 0-1 0 0,1 0 0 0 0,-1 0 0 0 0,1 0 0 0 0,-1 1 0 0 0,1-1 1 0 0,-1 0-1 0 0,1 0 0 0 0,-1 0 0 0 0,1 0 0 0 0,-1 1 0 0 0,1-1 1 0 0,-1 0-1 0 0,0 1 0 0 0,1-1 0 0 0,-1 0 0 0 0,0 1 1 0 0,1-1-1 0 0,-1 0 0 0 0,0 1 0 0 0,1-1 0 0 0,-1 1 0 0 0,2 1-42 0 0,-1 0 0 0 0,1 0 0 0 0,-1 0-1 0 0,1-1 1 0 0,0 1 0 0 0,0 0 0 0 0,0-1-1 0 0,0 1 1 0 0,0-1 0 0 0,0 0 0 0 0,0 0-1 0 0,0 0 1 0 0,0 0 0 0 0,5 1-1 0 0,36 9 337 0 0,-37-10-297 0 0,14 2 166 0 0,0-1 0 0 0,0-1 0 0 0,24-2 0 0 0,25 2 350 0 0,-56-1-423 0 0,1-1-1 0 0,17-2 0 0 0,-18 1-23 0 0,0 1 0 0 0,21 1 0 0 0,144 23 81 0 0,-45-17-160 0 0,0-3 135 0 0,-53 0 95 0 0,108-9 0 0 0,-124-5-64 0 0,-46 7-148 0 0,0 0 0 0 0,0 2 0 0 0,1 0 0 0 0,25 1 0 0 0,-40 2-89 0 0,0 0 1 0 0,-1-1-1 0 0,1 1 1 0 0,0 1-1 0 0,0-1 1 0 0,6 4-1 0 0,2 3-3127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29:40.904"/>
    </inkml:context>
    <inkml:brush xml:id="br0">
      <inkml:brushProperty name="width" value="0.1" units="cm"/>
      <inkml:brushProperty name="height" value="0.1" units="cm"/>
      <inkml:brushProperty name="color" value="#E71224"/>
    </inkml:brush>
  </inkml:definitions>
  <inkml:trace contextRef="#ctx0" brushRef="#br0">183 8 10159 0 0,'-115'-8'1351'0'0,"48"14"429"0"0,77-5-1618 0 0,0 2 0 0 0,1-1 0 0 0,-1 1 0 0 0,12 6 0 0 0,17 4 273 0 0,198 61 541 0 0,-139-42-960 0 0,-31-8-16 0 0,64 26 0 0 0,-29-11-16 0 0,-65-23-61 0 0,31 15-4 0 0,-36-13 1 0 0,26 19-27 0 0,-31-17-12 0 0,5 7-15 0 0,-2 1 0 0 0,-1 2 0 0 0,30 40 0 0 0,-41-44 52 0 0,-2 1 0 0 0,-1 0 0 0 0,-1 1 0 0 0,-1 1 0 0 0,14 48 0 0 0,-16-32 96 0 0,-1 0-1 0 0,-3 0 1 0 0,3 55 0 0 0,-9 26 289 0 0,-27 227 1 0 0,24-334-290 0 0,-56 1169 514 0 0,70-758-334 0 0,1 62 1015 0 0,3 132-1056 0 0,-10-478-210 0 0,-2 25-26 0 0,-7 0 1 0 0,-40 265-1 0 0,40-418 144 0 0,-49 351-77 0 0,43-274 1155 0 0,8 183 1 0 0,28-58-2143 0 0,2 5-65 0 0,-11 255 1068 0 0,-24-120 120 0 0,-1-77-21 0 0,-43 756 584 0 0,34-880-497 0 0,-9 124 318 0 0,9-51-317 0 0,-5 97-74 0 0,3-17 49 0 0,-1-31 2 0 0,-2 232-126 0 0,20-201-38 0 0,-2-59 0 0 0,7-105-2 0 0,-1 224-56 0 0,-32 76-116 0 0,0 61-16 0 0,28-291 163 0 0,3 304-74 0 0,1-438 101 0 0,-6 270 0 0 0,-6-136 0 0 0,-3 30 0 0 0,5-187 9 0 0,-2 0 0 0 0,-3-1 0 0 0,-2 0 0 0 0,-3-1 0 0 0,-45 105 0 0 0,41-120-20 0 0,-50 76 0 0 0,56-98-374 0 0,-2-1 0 0 0,0-1 0 0 0,-1-1 1 0 0,0 0-1 0 0,-24 17 0 0 0,10-13-1386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4:47.513"/>
    </inkml:context>
    <inkml:brush xml:id="br0">
      <inkml:brushProperty name="width" value="0.1" units="cm"/>
      <inkml:brushProperty name="height" value="0.1" units="cm"/>
      <inkml:brushProperty name="color" value="#E71224"/>
    </inkml:brush>
  </inkml:definitions>
  <inkml:trace contextRef="#ctx0" brushRef="#br0">1 190 2271 0 0,'6'-2'114'0'0,"-2"1"-98"0"0,0 0 0 0 0,0-1 0 0 0,0 1-1 0 0,0 1 1 0 0,0-1 0 0 0,8 0-1 0 0,2 2 124 0 0,1-2-1 0 0,0 0 0 0 0,0-1 1 0 0,-1 0-1 0 0,1-1 0 0 0,-1-1 1 0 0,0 0-1 0 0,0-1 0 0 0,0-1 0 0 0,23-12 1 0 0,-24 11 83 0 0,-1 1 1 0 0,1 0-1 0 0,0 1 1 0 0,1 0 0 0 0,0 1-1 0 0,-1 0 1 0 0,1 2-1 0 0,0-1 1 0 0,0 2-1 0 0,1 0 1 0 0,14 1-1 0 0,67-7 376 0 0,-66 3-303 0 0,0 2 1 0 0,31 2-1 0 0,79 7-11 0 0,-114-7-148 0 0,-1 0-1 0 0,1-2 0 0 0,0-1 0 0 0,45-10 0 0 0,-22 4 4 0 0,221-48 977 0 0,-265 55-1030 0 0,-9 3-216 0 0,-10 2-495 0 0,3 1 179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4:51.526"/>
    </inkml:context>
    <inkml:brush xml:id="br0">
      <inkml:brushProperty name="width" value="0.1" units="cm"/>
      <inkml:brushProperty name="height" value="0.1" units="cm"/>
      <inkml:brushProperty name="color" value="#E71224"/>
    </inkml:brush>
  </inkml:definitions>
  <inkml:trace contextRef="#ctx0" brushRef="#br0">345 269 863 0 0,'-5'-12'47'0'0,"3"8"18"0"0,1 0-1 0 0,-1-1 1 0 0,1 1-1 0 0,-1-1 1 0 0,1 1-1 0 0,1-1 1 0 0,-1 1-1 0 0,1-1 1 0 0,-1 0-1 0 0,1 1 1 0 0,0-1-1 0 0,1 0 1 0 0,-1 1-1 0 0,1-1 1 0 0,2-5-1 0 0,6-12 18 0 0,14-25 0 0 0,-12 25-69 0 0,-11 21-13 0 0,1 0 0 0 0,-1 0 0 0 0,1 0 0 0 0,-1 0 0 0 0,1 0 0 0 0,-1 0 0 0 0,0 0 0 0 0,1-1 0 0 0,-1 1 0 0 0,0 0 0 0 0,0 0 0 0 0,0 0 0 0 0,0-1 0 0 0,0 1 0 0 0,0 0 0 0 0,0 0 0 0 0,0 0 0 0 0,0-1 0 0 0,-1 1 0 0 0,1 0 0 0 0,-1 0 0 0 0,1 0 0 0 0,-2-2 0 0 0,2 2 0 0 0,-1 0 0 0 0,0 1 0 0 0,0-1 0 0 0,0 1 0 0 0,0-1 0 0 0,1 1 0 0 0,-1-1 0 0 0,0 1 0 0 0,0-1 0 0 0,0 1 0 0 0,0 0 0 0 0,0 0 0 0 0,0-1 0 0 0,0 1 0 0 0,0 0 0 0 0,0 0 0 0 0,0 0 0 0 0,0 0 0 0 0,0 0 0 0 0,0 0 0 0 0,0 1 0 0 0,0-1 0 0 0,0 0 0 0 0,0 0 0 0 0,0 1 0 0 0,0-1 0 0 0,-2 1 0 0 0,-8 4-1 0 0,0 1-1 0 0,1 0 0 0 0,-1 0 1 0 0,1 1-1 0 0,-13 12 0 0 0,-45 47 109 0 0,-6 4 926 0 0,53-53-555 0 0,-3 1 328 0 0,0 2-1 0 0,-29 33 0 0 0,52-52-766 0 0,0 0-1 0 0,0-1 0 0 0,1 1 0 0 0,-1 0 0 0 0,0 0 0 0 0,1 0 1 0 0,-1 0-1 0 0,1 1 0 0 0,-1-1 0 0 0,1 0 0 0 0,0 0 0 0 0,-1 0 1 0 0,1 0-1 0 0,0 0 0 0 0,0 1 0 0 0,0-1 0 0 0,0 0 0 0 0,0 0 1 0 0,0 0-1 0 0,0 0 0 0 0,0 1 0 0 0,0-1 0 0 0,1 1 0 0 0,0 0 2 0 0,0 1 0 0 0,0-1-1 0 0,1 0 1 0 0,-1 0 0 0 0,1 0-1 0 0,-1 0 1 0 0,1 0 0 0 0,-1 0-1 0 0,1-1 1 0 0,3 4 0 0 0,1-1 29 0 0,0 0 1 0 0,0 0 0 0 0,1-1-1 0 0,-1 1 1 0 0,1-1 0 0 0,12 3-1 0 0,18 2 297 0 0,1-3 0 0 0,46 2-1 0 0,-4-1-36 0 0,-48-4-180 0 0,-1-1 0 0 0,0-1-1 0 0,58-9 1 0 0,90-28 127 0 0,-21 4-127 0 0,-2 15-21 0 0,-99 11-45 0 0,153-25 244 0 0,-70 3-204 0 0,2 7 0 0 0,146-4-1 0 0,-196 17-28 0 0,141-33 0 0 0,18-2 49 0 0,-214 39-130 0 0,124-9 27 0 0,117-4-40 0 0,-201 15 0 0 0,0 3 0 0 0,1 4 0 0 0,96 17 0 0 0,-152-17 0 0 0,46 10 0 0 0,131 10 0 0 0,83 8 0 0 0,-215-22 0 0 0,35 11 0 0 0,14 2 0 0 0,-18-16 32 0 0,146-7 0 0 0,-235 0-32 0 0,78-4 11 0 0,68 0 32 0 0,-60 2-33 0 0,188-26 1 0 0,-196 15 40 0 0,165-20-49 0 0,-64 16 66 0 0,169-11-61 0 0,19 25 44 0 0,-227 4-49 0 0,51 5 55 0 0,-144-3-50 0 0,140-3 57 0 0,91-6-53 0 0,6-3 112 0 0,-34 2 10 0 0,-83 5-64 0 0,-103 3-45 0 0,87-9 0 0 0,370-27 296 0 0,-366 26-321 0 0,76 0 66 0 0,139 17-65 0 0,-1 0 0 0 0,-114-3 68 0 0,166-4-72 0 0,-242 3 4 0 0,-104 6 0 0 0,-57-5 0 0 0,47 1 0 0 0,182 7 0 0 0,-128-5-1 0 0,-25 0 13 0 0,339-30 105 0 0,-441 22-117 0 0,443-14 64 0 0,-320 8-64 0 0,-20-1 0 0 0,50 4 22 0 0,81 2 20 0 0,-84 4-23 0 0,122 7 26 0 0,194 25-45 0 0,-177-34 126 0 0,-262-2-124 0 0,550-54 318 0 0,-500 43-307 0 0,347-35 166 0 0,-252 37-179 0 0,106 0 0 0 0,-198 17 0 0 0,91 20 0 0 0,-1 0 0 0 0,-126-21 0 0 0,115 8 0 0 0,-45-9 0 0 0,180 1 0 0 0,142-9 64 0 0,99 6 0 0 0,-258 15-47 0 0,-4 1 41 0 0,-12-23 187 0 0,59-9-134 0 0,179-18 106 0 0,-326 12-122 0 0,81-11 74 0 0,-232 26-143 0 0,169-21 130 0 0,-187 25-159 0 0,1 0 1 0 0,-1 0-1 0 0,0 1 1 0 0,0 0-1 0 0,0 0 1 0 0,0 1-1 0 0,0-1 1 0 0,0 1-1 0 0,0 0 1 0 0,0 0-1 0 0,-1 1 1 0 0,1-1 0 0 0,7 6-1 0 0,14 16-4274 0 0,-13-10-393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4:53.216"/>
    </inkml:context>
    <inkml:brush xml:id="br0">
      <inkml:brushProperty name="width" value="0.1" units="cm"/>
      <inkml:brushProperty name="height" value="0.1" units="cm"/>
      <inkml:brushProperty name="color" value="#E71224"/>
    </inkml:brush>
  </inkml:definitions>
  <inkml:trace contextRef="#ctx0" brushRef="#br0">0 1 2527 0 0,'41'2'359'0'0,"43"7"-1"0"0,-2 0-192 0 0,-30-7 375 0 0,1-3-1 0 0,62-9 1 0 0,-65 4-246 0 0,1 2 0 0 0,80 5 0 0 0,22 19-216 0 0,22 2-83 0 0,-139-20 84 0 0,0-1 0 0 0,67-6-1 0 0,-18-4 115 0 0,93 3-1 0 0,84 15-5 0 0,-245-9-173 0 0,207-5 431 0 0,-148 0-190 0 0,96 6-1 0 0,-59 10-120 0 0,-63-4-82 0 0,1-2-1 0 0,0-2 0 0 0,94-8 0 0 0,-134 3-44 0 0,0 1-1 0 0,0 1 0 0 0,0-1 1 0 0,12 3-1 0 0,-16-1-87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4:57.189"/>
    </inkml:context>
    <inkml:brush xml:id="br0">
      <inkml:brushProperty name="width" value="0.1" units="cm"/>
      <inkml:brushProperty name="height" value="0.1" units="cm"/>
      <inkml:brushProperty name="color" value="#E71224"/>
    </inkml:brush>
  </inkml:definitions>
  <inkml:trace contextRef="#ctx0" brushRef="#br0">1 220 2671 0 0,'48'-2'446'0'0,"-26"1"-109"0"0,40 2 0 0 0,-13 2 163 0 0,0-3 0 0 0,0-2-1 0 0,58-10 1 0 0,-105 12-483 0 0,32-4 182 0 0,1 2 0 0 0,0 1 0 0 0,-1 1 0 0 0,43 7 0 0 0,-17-1-138 0 0,120-5 0 0 0,-86-2 1 0 0,101 8 123 0 0,-169-5-159 0 0,35 0-20 0 0,-22-1 59 0 0,-1 1-1 0 0,45 9 1 0 0,-23-5 104 0 0,-14-3 30 0 0,141 12 193 0 0,-37-6-126 0 0,-59-2-2 0 0,160-8 0 0 0,89-34 264 0 0,-250 25-369 0 0,155 3 0 0 0,-57 1 134 0 0,6-1-8 0 0,222 51-221 0 0,-404-42-64 0 0,45 3-1 0 0,103-3 0 0 0,-34-3 14 0 0,97 18 207 0 0,-131-7-190 0 0,-1-5 0 0 0,104-6-1 0 0,276-32 281 0 0,-20-24-168 0 0,-328 38-146 0 0,-85 15 8 0 0,63 1-1 0 0,25-2 70 0 0,12-13 70 0 0,-9 0-30 0 0,209-3-1 0 0,-255 19-86 0 0,108-16 0 0 0,-2-2 104 0 0,93 23 51 0 0,-99 2-96 0 0,73-18-21 0 0,-228 11-58 0 0,1 2-1 0 0,-1 0 0 0 0,31 6 0 0 0,84 18 30 0 0,-59-9-27 0 0,-30-7-8 0 0,101-1 0 0 0,-86-7 0 0 0,126 2 0 0 0,-135 0 4 0 0,198 4 66 0 0,-191-8-43 0 0,124-20 0 0 0,-98 9 6 0 0,184 0 0 0 0,-164 12-24 0 0,137-20 43 0 0,-39 2 3 0 0,-32 18-21 0 0,27-2 70 0 0,-35-13-94 0 0,-52 4 81 0 0,180 5 0 0 0,-77 3-36 0 0,-66-1 8 0 0,-3 8-53 0 0,114 17 54 0 0,-165-19-16 0 0,-50-2-32 0 0,150-10-16 0 0,78 8 64 0 0,-172 4-47 0 0,101-2 30 0 0,-92-4-15 0 0,147 13 0 0 0,-230-4-21 0 0,61 3 42 0 0,-21-3-53 0 0,-44-1 0 0 0,35-2 0 0 0,-33-1 14 0 0,1 1 0 0 0,49 9 0 0 0,15 1 8 0 0,-28-7-22 0 0,134 27 0 0 0,-149-19 0 0 0,2-2 0 0 0,-1-2 0 0 0,78 0 0 0 0,99 5 0 0 0,-83 3 0 0 0,-82-12 24 0 0,109-5 0 0 0,-55-2-8 0 0,144 12-16 0 0,-225-5 0 0 0,136 17 0 0 0,-128-15 0 0 0,81-1 0 0 0,167-13 0 0 0,-168 1 49 0 0,-75 3-9 0 0,71 3-1 0 0,-106 1-24 0 0,-1 0-1 0 0,1-2 1 0 0,-1 0 0 0 0,0-1-1 0 0,28-8 1 0 0,-26 6 25 0 0,10 0-40 0 0,-24 5 2 0 0,1-1-1 0 0,0 0 1 0 0,0 0-1 0 0,-1-1 1 0 0,1 0-1 0 0,6-2 1 0 0,-11 3 2 0 0,0 1 1 0 0,0-1-1 0 0,0 1 0 0 0,0-1 1 0 0,0 1-1 0 0,0-1 0 0 0,0 1 1 0 0,0 0-1 0 0,0 0 0 0 0,1-1 1 0 0,-1 1-1 0 0,0 0 0 0 0,0 0 1 0 0,0 0-1 0 0,0 0 0 0 0,0 1 1 0 0,0-1-1 0 0,1 0 0 0 0,-1 0 1 0 0,0 1-1 0 0,0-1 0 0 0,0 1 1 0 0,0-1-1 0 0,1 1 0 0 0,0 1-51 0 0,-1-1-1 0 0,0 0 1 0 0,0 1-1 0 0,1-1 1 0 0,-1 1-1 0 0,0-1 0 0 0,0 1 1 0 0,-1 0-1 0 0,1 0 1 0 0,0-1-1 0 0,0 1 1 0 0,-1 0-1 0 0,1 3 1 0 0,3 8-351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4:59.550"/>
    </inkml:context>
    <inkml:brush xml:id="br0">
      <inkml:brushProperty name="width" value="0.1" units="cm"/>
      <inkml:brushProperty name="height" value="0.1" units="cm"/>
      <inkml:brushProperty name="color" value="#E71224"/>
    </inkml:brush>
  </inkml:definitions>
  <inkml:trace contextRef="#ctx0" brushRef="#br0">1 11 1375 0 0,'13'-2'219'0'0,"1"1"-1"0"0,-1 0 0 0 0,1 1 0 0 0,13 1 0 0 0,3-1-245 0 0,-6 1 73 0 0,2-1 63 0 0,42-5 0 0 0,-48 4 127 0 0,0 0-1 0 0,1 2 1 0 0,39 5-1 0 0,0 0-115 0 0,171 15 344 0 0,-185-17-390 0 0,23 0-30 0 0,1-3-1 0 0,107-14 0 0 0,-86 5-29 0 0,-35 7 149 0 0,99 9-1 0 0,-1 1-119 0 0,-91-7-43 0 0,-31-1 0 0 0,0-1 0 0 0,50-6 0 0 0,34-11 64 0 0,183-2 0 0 0,-152 27 81 0 0,-45 0-26 0 0,-33-6 39 0 0,-20-2 151 0 0,95 15 0 0 0,-108-5-309 0 0,-19-4 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13.650"/>
    </inkml:context>
    <inkml:brush xml:id="br0">
      <inkml:brushProperty name="width" value="0.1" units="cm"/>
      <inkml:brushProperty name="height" value="0.1" units="cm"/>
      <inkml:brushProperty name="color" value="#F4F91B"/>
    </inkml:brush>
  </inkml:definitions>
  <inkml:trace contextRef="#ctx0" brushRef="#br0">167 1053 3223 0 0,'-10'4'5250'0'0,"-9"2"2497"0"0,6-5-5425 0 0,11-1-2226 0 0,0-1 0 0 0,1 1 0 0 0,-1-1 0 0 0,0 1 0 0 0,1-1 0 0 0,-1 0 1 0 0,0 0-1 0 0,1 0 0 0 0,-1 0 0 0 0,1 0 0 0 0,0 0 0 0 0,-1-1 0 0 0,1 1 0 0 0,-2-2 0 0 0,2 2 80 0 0,-13-23 480 0 0,9 16-522 0 0,-1 1 1 0 0,1 0-1 0 0,-1 1 0 0 0,-9-9 0 0 0,11 12-50 0 0,0-1 1 0 0,0 0-1 0 0,0 1 0 0 0,0-1 1 0 0,1 0-1 0 0,0-1 0 0 0,0 1 1 0 0,0-1-1 0 0,1 1 0 0 0,-1-1 1 0 0,1 0-1 0 0,0 0 0 0 0,0 0 1 0 0,-1-7-1 0 0,2 4 107 0 0,3-16 141 0 0,1 6-190 0 0,1-6-64 0 0,0 0-24 0 0,1-16-1 0 0,-5 16 33 0 0,2 6 15 0 0,-1 12-9 0 0,0 0 0 0 0,0 0 0 0 0,-1 0 0 0 0,0 0 0 0 0,0 0-1 0 0,-2-10 1 0 0,2 14-82 0 0,0 0 1 0 0,1 1-1 0 0,-1-1 0 0 0,0 1 0 0 0,0-1 0 0 0,1 1 1 0 0,-1-1-1 0 0,1 1 0 0 0,-1-1 0 0 0,1 1 1 0 0,0-1-1 0 0,1-2 0 0 0,-1 2 9 0 0,1-3 45 0 0,0-1 0 0 0,6-20 5 0 0,-3 14-19 0 0,0 0-1 0 0,0 1 0 0 0,11-18 0 0 0,-11 22-47 0 0,-2 1 57 0 0,1-1-5 0 0,15-18-32 0 0,-12 11 20 0 0,4-12-20 0 0,-7 17 28 0 0,-1-1 0 0 0,-1 1 0 0 0,1 0-1 0 0,0-12 1 0 0,-2 14-62 0 0,0 1 156 0 0,3-1-77 0 0,11-18 7 0 0,-7 12-18 0 0,13-19-34 0 0,-4-2 31 0 0,-8 9 55 0 0,-9 19-85 0 0,1 1 214 0 0,1 0-154 0 0,4-18 10 0 0,-1 10-13 0 0,14-22-53 0 0,3 1 26 0 0,-17 27 11 0 0,2 1-11 0 0,20-18-31 0 0,-12 14 20 0 0,31-9-31 0 0,11 0-11 0 0,-10 5 11 0 0,-26 9 31 0 0,35-4-31 0 0,12-2-11 0 0,4 2 0 0 0,-1 5 0 0 0,1 7 11 0 0,-5 5 31 0 0,-2 5-31 0 0,-13 5 0 0 0,-34-9 31 0 0,13 12-20 0 0,-15-11 20 0 0,25 10-31 0 0,13 2-11 0 0,3 1 0 0 0,-8-5 11 0 0,-30-10 31 0 0,28 11-31 0 0,13 4-11 0 0,0-1 0 0 0,-1 4 0 0 0,4 4 0 0 0,-2 0 0 0 0,-6-2 0 0 0,-49-24 0 0 0,0 0 0 0 0,-1 1 0 0 0,1-1 0 0 0,-1 1 0 0 0,5 6 0 0 0,15 23-12 0 0,-17-21-36 0 0,6 11 25 0 0,-6-10-19 0 0,8 14 20 0 0,-9-15-20 0 0,7 20 31 0 0,-1 9 11 0 0,-3-2 0 0 0,-3-1 0 0 0,-1 4-53 0 0,-5-14 42 0 0,-2 1 0 0 0,0-17-31 0 0,-2 17 31 0 0,-4 6 11 0 0,-1-3 0 0 0,1-6-11 0 0,4-17-31 0 0,-11 26 30 0 0,9-29 10 0 0,1-3-6 0 0,-2 3-34 0 0,-5 6 19 0 0,5-7-25 0 0,-8 8 24 0 0,-4 1-24 0 0,0-2 25 0 0,0-1-19 0 0,-10 5 31 0 0,21-14 11 0 0,-22 3 0 0 0,-13 3-13 0 0,38-9 6 0 0,-31 6-55 0 0,-60 2 0 0 0,70-6 62 0 0,-2-1 0 0 0,-9-1-3 0 0,25 1 27 0 0,-12 2 19 0 0,-2-1-43 0 0,-5-2 0 0 0,4 1 0 0 0,2-2 0 0 0,-2 1 0 0 0,0 2 0 0 0,-21 2-3 0 0,37-3 14 0 0,-37 7 45 0 0,-91 18 201 0 0,76-12-176 0 0,-1-3 1 0 0,-65 3-1 0 0,45-11 3 0 0,-63 3 75 0 0,137-5-453 0 0,-11-1 452 0 0,-30-2-1 0 0,16-6-2857 0 0,30 7 1539 0 0,0-1 0 0 0,1 0 0 0 0,-1 1 0 0 0,1-1 0 0 0,0 0 0 0 0,-6-5 0 0 0,-6-10-4721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19.745"/>
    </inkml:context>
    <inkml:brush xml:id="br0">
      <inkml:brushProperty name="width" value="0.1" units="cm"/>
      <inkml:brushProperty name="height" value="0.1" units="cm"/>
      <inkml:brushProperty name="color" value="#F4F91B"/>
    </inkml:brush>
  </inkml:definitions>
  <inkml:trace contextRef="#ctx0" brushRef="#br0">2802 370 8639 0 0,'-22'-1'772'0'0,"0"1"-1"0"0,0 0 0 0 0,0 2 0 0 0,-30 6 0 0 0,24-4-537 0 0,25-4-228 0 0,0 0 0 0 0,0 0 0 0 0,0 0-1 0 0,0 0 1 0 0,0-1 0 0 0,0 1 0 0 0,0-1 0 0 0,0 0 0 0 0,0 0 0 0 0,0 0 0 0 0,0 0 0 0 0,-4-2 0 0 0,-32-24 700 0 0,32 22-316 0 0,-1-1 0 0 0,1 1 1 0 0,-1 1-1 0 0,-10-6 0 0 0,-6 3 634 0 0,-35-8 0 0 0,47 10-745 0 0,0 1-1 0 0,0-1 1 0 0,0-1 0 0 0,-20-13-1 0 0,6 4-36 0 0,10 7-74 0 0,0 1 1 0 0,0 0-1 0 0,-1 1 0 0 0,0 1 0 0 0,0 1 1 0 0,0 1-1 0 0,-19-2 0 0 0,-127 0 86 0 0,120 5-313 0 0,-284 9 2299 0 0,307-9-2127 0 0,1-1-1 0 0,-27-5 0 0 0,27 4-51 0 0,0 0 0 0 0,-33 1 0 0 0,28 0-18 0 0,1 0 0 0 0,-1-1 0 0 0,-35-8-1 0 0,9 2 48 0 0,-8-4 167 0 0,0-2 0 0 0,-85-32 0 0 0,70 21-92 0 0,-62-18-90 0 0,101 35-36 0 0,-1 2 1 0 0,0 1-1 0 0,0 2 0 0 0,0 1 1 0 0,-45 3-1 0 0,-65-3-19 0 0,132 2 16 0 0,-1 0 0 0 0,1 1 1 0 0,-24 5-1 0 0,14-2 11 0 0,12-1-34 0 0,-1 1 0 0 0,1 0-1 0 0,0 0 1 0 0,-18 11 0 0 0,13-7-13 0 0,-2 3 0 0 0,1 1 0 0 0,0 0 0 0 0,1 1 0 0 0,0 1 0 0 0,1 0 0 0 0,-25 32 0 0 0,29-34 0 0 0,5-4-1 0 0,0 0 0 0 0,0 1 0 0 0,1 0 0 0 0,0 0 0 0 0,1 0 0 0 0,0 1 0 0 0,0-1 0 0 0,1 1-1 0 0,-3 15 1 0 0,0 12-25 0 0,-3 45 0 0 0,8-67 25 0 0,-1-1 1 0 0,1 0 0 0 0,0-1 0 0 0,1 1 0 0 0,1 0 0 0 0,0 0 0 0 0,1-1 0 0 0,0 1 0 0 0,8 22 0 0 0,3 3-3 0 0,-7-22-7 0 0,0 1 0 0 0,2-1 0 0 0,-1 0 0 0 0,13 19 0 0 0,-12-24 9 0 0,0 0 0 0 0,0-1 0 0 0,1 0 0 0 0,1 0 0 0 0,-1-1 0 0 0,2 0 1 0 0,-1-1-1 0 0,2 0 0 0 0,-1-1 0 0 0,1 0 0 0 0,16 8 0 0 0,-13-9 1 0 0,1 1 0 0 0,20 15 0 0 0,-23-14 0 0 0,0 0 0 0 0,1-1 0 0 0,20 8 0 0 0,105 45 0 0 0,-1-2 0 0 0,-20-13 0 0 0,-29-20 0 0 0,-16-14 0 0 0,-47-8 0 0 0,28 7 0 0 0,-35-7 49 0 0,0-1 1 0 0,1-1-1 0 0,-1-1 0 0 0,1-1 1 0 0,-1 0-1 0 0,23-5 0 0 0,-16 3-133 0 0,-1 1 0 0 0,0 0-1 0 0,26 4 1 0 0,2 3 84 0 0,77 8 0 0 0,-112-13 0 0 0,0 0 0 0 0,0-2 0 0 0,33-4 0 0 0,-32 3 0 0 0,0 0 0 0 0,1 2 0 0 0,24 1 0 0 0,130 4 525 0 0,-1 1-1018 0 0,-161-5 493 0 0,-1 0 0 0 0,1 1 0 0 0,0 0 0 0 0,12 5 0 0 0,-13-3 0 0 0,-1-2 0 0 0,1 1 0 0 0,11 0 0 0 0,43 5 0 0 0,98-3 0 0 0,44-11 64 0 0,-70-11 9 0 0,-78 8-46 0 0,87-3 1 0 0,-94 15-28 0 0,-30-2 0 0 0,34-1 0 0 0,-17-3 32 0 0,62 4 0 0 0,-66-1-5 0 0,-1 0 0 0 0,58-10 0 0 0,-16 2 20 0 0,-1 7-50 0 0,-35 2 59 0 0,15-4-50 0 0,71-13-1 0 0,-88 10 3 0 0,-2 0 20 0 0,67-3 0 0 0,-73 7-28 0 0,36-5 0 0 0,4-1 0 0 0,2 5 0 0 0,84 8 0 0 0,-140-4 0 0 0,52-1 0 0 0,7-3 0 0 0,35-2 0 0 0,22 17 0 0 0,-66-10 0 0 0,-37 0 0 0 0,-1-2 0 0 0,1 0 0 0 0,0-2 0 0 0,42-9 0 0 0,-55 8 10 0 0,0 1 0 0 0,0 1 0 0 0,32 0 0 0 0,22-1 14 0 0,-28-9-24 0 0,-34 9 0 0 0,0 0 0 0 0,-1 0 0 0 0,1 0 0 0 0,0 1 0 0 0,10-1 0 0 0,83-3 0 0 0,-70 6 14 0 0,-1 3 0 0 0,60 12 0 0 0,7 3 8 0 0,3-15-22 0 0,-94-4 0 0 0,-3 0 0 0 0,0 0 0 0 0,0 0 0 0 0,0 0 0 0 0,0-1 0 0 0,-1 1 0 0 0,1 0 0 0 0,0-1 0 0 0,0 0 0 0 0,-1 0 0 0 0,1 0 0 0 0,0 0 0 0 0,2-1 0 0 0,-4 0 0 0 0,0 1 0 0 0,1 0 0 0 0,-1-1 0 0 0,0 1 0 0 0,0-1 0 0 0,0 1 0 0 0,0-1 0 0 0,-1 0 0 0 0,1 1 0 0 0,0-1 0 0 0,-1 0 0 0 0,1 1 0 0 0,-1-1 0 0 0,1 0 0 0 0,-1 0 0 0 0,0 0 0 0 0,0 1 0 0 0,0-1 0 0 0,0 0 0 0 0,0-2 0 0 0,-1-22 10 0 0,0 17-1 0 0,1-1 0 0 0,0 0 0 0 0,1 1 0 0 0,0-1 0 0 0,4-16 0 0 0,1 7-9 0 0,-3 13 0 0 0,-2 1 0 0 0,1-1 0 0 0,-1 1 0 0 0,1-1 0 0 0,-1 0 0 0 0,0-9 0 0 0,-2 7 0 0 0,1 0 0 0 0,1 0 0 0 0,-1 1 0 0 0,1-1 0 0 0,1 0 0 0 0,-1 0 0 0 0,1 1 0 0 0,1-1 0 0 0,-1 1 0 0 0,1-1 0 0 0,1 1 0 0 0,-1 0 0 0 0,1 0 0 0 0,7-9 0 0 0,-7 11 11 0 0,-1-1 0 0 0,1 0 0 0 0,-1 0 0 0 0,-1 0 0 0 0,1 0-1 0 0,-1-1 1 0 0,0 1 0 0 0,0-1 0 0 0,-1 1 0 0 0,0-1 0 0 0,0 1 0 0 0,0-1 0 0 0,-1 0-1 0 0,0 1 1 0 0,-2-13 0 0 0,1-7 12 0 0,1 22-13 0 0,-4-95 119 0 0,3 87-126 0 0,-1 1-1 0 0,-1 0 1 0 0,0 0 0 0 0,0 0-1 0 0,-1 0 1 0 0,-9-16 0 0 0,8 15 17 0 0,0 1 1 0 0,1-1-1 0 0,0 0 0 0 0,1 0 1 0 0,-4-23-1 0 0,-2-11-25 0 0,8 41 10 0 0,-1 1 1 0 0,0-1-1 0 0,-1 1 0 0 0,1-1 1 0 0,-1 1-1 0 0,0 0 0 0 0,0 0 1 0 0,0 0-1 0 0,0 1 0 0 0,-1-1 1 0 0,-6-5-1 0 0,2 3 8 0 0,0 0 0 0 0,-1 0-1 0 0,0 0 1 0 0,-15-6 0 0 0,6 7-13 0 0,15 5 0 0 0,0 0 0 0 0,1-1 0 0 0,-1 0 0 0 0,0 0 0 0 0,1 0 0 0 0,-1 0 0 0 0,-4-2 0 0 0,-2-2 0 0 0,-1 1 0 0 0,0 0 0 0 0,0 1 0 0 0,0 0 0 0 0,0 1 0 0 0,0 0 0 0 0,-15-1 0 0 0,1 0 0 0 0,-41-5 125 0 0,0 4 1 0 0,0 2-1 0 0,-92 10 0 0 0,-96-13 72 0 0,203 3-191 0 0,-68-12 59 0 0,4 0-2 0 0,-121-10 0 0 0,211 21-62 0 0,-78-2 57 0 0,12 1 8 0 0,-213-7 74 0 0,156 5-140 0 0,-87 16 0 0 0,150-6 0 0 0,-88 8 0 0 0,-31 11 0 0 0,185-22 0 0 0,-33-2 0 0 0,33-1 0 0 0,-34 3 0 0 0,29 0 14 0 0,0-1-1 0 0,-31-4 1 0 0,-14 0 9 0 0,33 2-23 0 0,1-2 0 0 0,0-1 0 0 0,-38-10 0 0 0,56 11 0 0 0,-2 1 18 0 0,0 1 1 0 0,1 0-1 0 0,-1 2 0 0 0,0 0 1 0 0,0 0-1 0 0,-26 6 0 0 0,10-2-24 0 0,11-2 46 0 0,0 1 0 0 0,0 1 1 0 0,-37 12-1 0 0,-17 16 82 0 0,45-18-124 0 0,-52 17-1 0 0,63-24 0 0 0,18-5-2 0 0,-1 0 0 0 0,1-1 0 0 0,0 0 0 0 0,-1 1 0 0 0,0-2 0 0 0,1 1 0 0 0,-1 0 0 0 0,1-1 0 0 0,-1 1 0 0 0,0-1 0 0 0,0 0 0 0 0,1 0 0 0 0,-8-2 0 0 0,1 1 3 0 0,10 1-62 0 0,0 1 0 0 0,-1-1-1 0 0,1 0 1 0 0,0 0 0 0 0,0 0 0 0 0,-1 0-1 0 0,1 0 1 0 0,0 0 0 0 0,-1 0 0 0 0,1 0-1 0 0,0 0 1 0 0,0 0 0 0 0,-1 1 0 0 0,1-2-1 0 0,0 1 1 0 0,-1 0 0 0 0,1 0 0 0 0,0 0-1 0 0,0 0 1 0 0,-1 0 0 0 0,1 0 0 0 0,0 0-1 0 0,-1 0 1 0 0,1 0 0 0 0,0 0 0 0 0,0-1-1 0 0,-1 1 1 0 0,1 0 0 0 0,0 0 0 0 0,0 0-1 0 0,0 0 1 0 0,-1-1 0 0 0,1 1 0 0 0,0 0-1 0 0,0 0 1 0 0,0-1 0 0 0,0 1 0 0 0,-1 0-1 0 0,1 0 1 0 0,0-1 0 0 0,0 1 0 0 0,0 0-1 0 0,0 0 1 0 0,0-1 0 0 0,0 1 0 0 0,0 0-1 0 0,0-1 1 0 0,0 1 0 0 0,0 0 0 0 0,0 0-1 0 0,0-1 1 0 0,0 1 0 0 0,0 0 0 0 0,0-1-1 0 0,0 1 1 0 0,0 0 0 0 0,0 0 0 0 0,0-1-1 0 0,0 1 1 0 0,0 0 0 0 0,1 0 0 0 0,-1-1-1 0 0,0 1 1 0 0,0 0 0 0 0,0 0 0 0 0,0-1-1 0 0,1 1 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23.569"/>
    </inkml:context>
    <inkml:brush xml:id="br0">
      <inkml:brushProperty name="width" value="0.1" units="cm"/>
      <inkml:brushProperty name="height" value="0.1" units="cm"/>
      <inkml:brushProperty name="color" value="#F4F91B"/>
    </inkml:brush>
  </inkml:definitions>
  <inkml:trace contextRef="#ctx0" brushRef="#br0">16 1 3423 0 0,'-15'7'344'0'0,"27"-1"4568"0"0,-7-3-4696 0 0,-1 0 0 0 0,1-1 0 0 0,-1 2 0 0 0,0-1 0 0 0,0 0 0 0 0,5 6 0 0 0,-5-4-82 0 0,0 0 0 0 0,0-1 0 0 0,1 0 0 0 0,-1 0-1 0 0,1 0 1 0 0,0 0 0 0 0,0-1 0 0 0,0 0 0 0 0,0 0 0 0 0,1 0-1 0 0,-1-1 1 0 0,1 1 0 0 0,0-2 0 0 0,-1 1 0 0 0,10 1 0 0 0,31 10 625 0 0,-26-8-414 0 0,32 6-1 0 0,-44-10-265 0 0,-1-1 1 0 0,0 1-1 0 0,1-2 0 0 0,-1 1 0 0 0,0-1 0 0 0,0 0 1 0 0,1 0-1 0 0,8-4 0 0 0,33-10 215 0 0,1 2-1 0 0,72-8 1 0 0,-61 12-230 0 0,-4 1 184 0 0,82-3 0 0 0,102-5 176 0 0,-220 14-356 0 0,0 2-1 0 0,39 2 1 0 0,65 21 103 0 0,-5 0-25 0 0,16-4 9 0 0,85 8 170 0 0,-174-26-256 0 0,-1-1 0 0 0,0-2-1 0 0,55-10 1 0 0,-78 7-36 0 0,1 2 0 0 0,-1 0 0 0 0,1 2-1 0 0,0 1 1 0 0,27 2 0 0 0,20 10-33 0 0,53 4 0 0 0,-65-10 0 0 0,85 19 0 0 0,-122-21 2 0 0,0 0 0 0 0,0-1 1 0 0,0-1-1 0 0,27-2 0 0 0,-10 0 15 0 0,-1 1 1 0 0,69 12-1 0 0,-75-8-5 0 0,92 8 175 0 0,153-3-1 0 0,-163-20-170 0 0,-27 1 86 0 0,26-2-3 0 0,-75 6-41 0 0,1 1 0 0 0,0 2-1 0 0,60 4 1 0 0,62 17-47 0 0,-141-18 4 0 0,1-1 0 0 0,38-5-1 0 0,-11 1-5 0 0,257 0 45 0 0,-239 4 180 0 0,0-4 1 0 0,0-3 0 0 0,117-27-1 0 0,-175 32-224 0 0,1 1-1 0 0,-1 0 1 0 0,1 0-1 0 0,0 1 0 0 0,-1 0 1 0 0,1 0-1 0 0,0 1 1 0 0,-1 0-1 0 0,1 0 1 0 0,-1 1-1 0 0,0 0 1 0 0,1 1-1 0 0,-1 0 1 0 0,0 0-1 0 0,0 1 1 0 0,-1 0-1 0 0,12 7 0 0 0,-10-4-495 0 0,-1 0 0 0 0,1 0 0 0 0,-2 1-1 0 0,14 16 1 0 0,-6-3-813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50.857"/>
    </inkml:context>
    <inkml:brush xml:id="br0">
      <inkml:brushProperty name="width" value="0.1" units="cm"/>
      <inkml:brushProperty name="height" value="0.1" units="cm"/>
      <inkml:brushProperty name="color" value="#E71224"/>
    </inkml:brush>
  </inkml:definitions>
  <inkml:trace contextRef="#ctx0" brushRef="#br0">1 64 1839 0 0,'7'5'3353'0'0,"-3"-4"-3160"0"0,1 0 0 0 0,-1 0 0 0 0,1 0 0 0 0,-1-1 0 0 0,1 1 0 0 0,5-1 0 0 0,-5-2 98 0 0,1 0 0 0 0,0 0 0 0 0,0 0 0 0 0,-1-1 0 0 0,1 1 0 0 0,-1-2 0 0 0,0 1 0 0 0,7-6-1 0 0,3-1 422 0 0,26-13 488 0 0,-37 21-1108 0 0,0 0 0 0 0,-1 1 0 0 0,1-1 0 0 0,0 1 0 0 0,0 0 0 0 0,0 0 0 0 0,0 0 0 0 0,0 1 0 0 0,0 0 0 0 0,7 0 0 0 0,-3 1-33 0 0,-1 1 0 0 0,1 0 0 0 0,-1 0 0 0 0,13 6 1 0 0,-17-7-4 0 0,0 0 0 0 0,1 0 1 0 0,-1-1-1 0 0,0 1 0 0 0,1-1 1 0 0,-1 0-1 0 0,0 0 0 0 0,1 0 0 0 0,-1-1 1 0 0,0 1-1 0 0,6-2 0 0 0,-4 1 62 0 0,0 0-1 0 0,0 1 0 0 0,0-1 0 0 0,-1 1 0 0 0,7 1 0 0 0,13 3 124 0 0,-2 0-123 0 0,1-1 0 0 0,25 1 0 0 0,-17-3 28 0 0,39 7 0 0 0,-15-1-3 0 0,-13 0-37 0 0,-28-4-55 0 0,0-1 0 0 0,20 1-1 0 0,-3-4 77 0 0,0 0-1 0 0,-1-2 0 0 0,54-12 1 0 0,-53 9 23 0 0,1 1 0 0 0,47 1 0 0 0,-48 2-82 0 0,-20 2-63 0 0,297-3 406 0 0,-305 3-411 0 0,30 3 0 0 0,0-2 0 0 0,0 0 0 0 0,54-8 0 0 0,-57 3 44 0 0,51 2 0 0 0,-13 1-4 0 0,-29 0-40 0 0,75 10 0 0 0,11 1 0 0 0,4-17 336 0 0,-1 0 251 0 0,-111 6-686 0 0,0 2 0 0 0,0 0 0 0 0,0 1 0 0 0,-1 0 0 0 0,1 1 0 0 0,-1 1 0 0 0,0 1 0 0 0,23 10 0 0 0,-32-13 99 0 0,0 1 0 0 0,0-2 0 0 0,0 1 0 0 0,0-1 0 0 0,0 0 0 0 0,10 0 0 0 0,14 2 0 0 0,-26-2 0 0 0,102 15 0 0 0,-55-16 25 0 0,1-1 0 0 0,63-11 0 0 0,-88 12 66 0 0,-25 1-76 0 0,1-1-1 0 0,0 0 1 0 0,-1 0 0 0 0,1 0 0 0 0,-1 0-1 0 0,1-1 1 0 0,-1 1 0 0 0,1-1 0 0 0,-1 0-1 0 0,5-2 1 0 0,10-2-368 0 0,-18 5 310 0 0,0 0 1 0 0,1 0-1 0 0,-1 0 1 0 0,1 0 0 0 0,-1 0-1 0 0,0 0 1 0 0,1 0-1 0 0,-1 0 1 0 0,1 0-1 0 0,-1 0 1 0 0,0 1 0 0 0,1-1-1 0 0,-1 0 1 0 0,1 0-1 0 0,-1 0 1 0 0,0 1-1 0 0,1-1 1 0 0,-1 0-1 0 0,0 1 1 0 0,0-1 0 0 0,1 0-1 0 0,-1 0 1 0 0,1 1-1 0 0,-1 2-335 0 0,1 0 0 0 0,0 0 0 0 0,-1-1 0 0 0,1 1 0 0 0,-1 0 0 0 0,0 0 0 0 0,0 0 0 0 0,0 0 0 0 0,-1 4 0 0 0,0 12-4710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25.370"/>
    </inkml:context>
    <inkml:brush xml:id="br0">
      <inkml:brushProperty name="width" value="0.1" units="cm"/>
      <inkml:brushProperty name="height" value="0.1" units="cm"/>
      <inkml:brushProperty name="color" value="#F4F91B"/>
    </inkml:brush>
  </inkml:definitions>
  <inkml:trace contextRef="#ctx0" brushRef="#br0">0 36 919 0 0,'122'-13'1264'0'0,"-15"3"64"0"0,-22 3 880 0 0,99 2 0 0 0,-107 4-1824 0 0,86 2 771 0 0,-84 0-1002 0 0,-49-1-61 0 0,0 0 0 0 0,46 8 0 0 0,93 17 644 0 0,-133-19-678 0 0,47 14 1 0 0,-46-10-48 0 0,44 6 0 0 0,278 4 693 0 0,-311-18-612 0 0,58 11 0 0 0,-58-6-24 0 0,61 0 0 0 0,323 6 1319 0 0,-158 0-1255 0 0,-167-9-112 0 0,-44 1 112 0 0,64 14 1 0 0,-29-3-6 0 0,-97-16-125 0 0,221 24 406 0 0,-167-20-233 0 0,-1 2 0 0 0,1 2-1 0 0,74 23 1 0 0,-83-21 30 0 0,-1-1 0 0 0,59 3 0 0 0,-52-7-115 0 0,168 3 177 0 0,-191-8-218 0 0,221-8 90 0 0,-182 5-126 0 0,212-1 27 0 0,-95 12 24 0 0,-119-9 103 0 0,1-3-1 0 0,-1-3 0 0 0,76-18 1 0 0,108-9 371 0 0,-73 13-470 0 0,-132 13-60 0 0,-17 3 6 0 0,1 0 0 0 0,0 2 0 0 0,43 1 0 0 0,-68 2-34 0 0,0 0 1 0 0,-1 1-1 0 0,1 0 0 0 0,0 0 0 0 0,0 0 1 0 0,-1 0-1 0 0,1 0 0 0 0,-1 1 0 0 0,1-1 1 0 0,-1 1-1 0 0,0 0 0 0 0,1 0 0 0 0,2 3 1 0 0,10 15-4766 0 0,-8-4-538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26.914"/>
    </inkml:context>
    <inkml:brush xml:id="br0">
      <inkml:brushProperty name="width" value="0.1" units="cm"/>
      <inkml:brushProperty name="height" value="0.1" units="cm"/>
      <inkml:brushProperty name="color" value="#F4F91B"/>
    </inkml:brush>
  </inkml:definitions>
  <inkml:trace contextRef="#ctx0" brushRef="#br0">1 52 919 0 0,'0'0'27'0'0,"0"0"-1"0"0,0 0 0 0 0,1 0 0 0 0,-1 0 0 0 0,0 0 0 0 0,0 0 0 0 0,0 0 1 0 0,0 1-1 0 0,0-1 0 0 0,0 0 0 0 0,0 0 0 0 0,1 0 0 0 0,-1 0 0 0 0,0 0 1 0 0,0 0-1 0 0,0 0 0 0 0,0 0 0 0 0,0 0 0 0 0,0 1 0 0 0,0-1 0 0 0,0 0 1 0 0,0 0-1 0 0,0 0 0 0 0,0 0 0 0 0,0 0 0 0 0,0 0 0 0 0,0 1 0 0 0,0-1 1 0 0,0 0-1 0 0,0 0 0 0 0,0 0 0 0 0,0 0 0 0 0,0 0 0 0 0,0 0 0 0 0,0 1 1 0 0,0-1-1 0 0,0 0 0 0 0,0 0 0 0 0,0 0 0 0 0,0 0 0 0 0,0 0 0 0 0,0 0 1 0 0,0 0-1 0 0,0 1 0 0 0,0-1 0 0 0,0 0 0 0 0,-1 0 0 0 0,1 0 0 0 0,0 0 1 0 0,0 0-1 0 0,0 0 0 0 0,0 0 0 0 0,0 0 0 0 0,0 0 0 0 0,0 0 0 0 0,0 1 1 0 0,-1-1-1 0 0,1 0 0 0 0,0 0 0 0 0,0 0 0 0 0,0 0 0 0 0,0 0 0 0 0,0 0 1 0 0,0 0-1 0 0,-1 0 0 0 0,1 0 0 0 0,0 0 0 0 0,1 0 83 0 0,-1 1 0 0 0,1-1-1 0 0,0 1 1 0 0,0-1 0 0 0,-1 0-1 0 0,1 1 1 0 0,0-1 0 0 0,0 0 0 0 0,0 0-1 0 0,0 1 1 0 0,-1-1 0 0 0,1 0-1 0 0,0 0 1 0 0,0 0 0 0 0,0 0 0 0 0,0 0-1 0 0,1-1 1 0 0,25-3 1401 0 0,0 1-1 0 0,49-1 0 0 0,-28 7-1192 0 0,-1 1 0 0 0,55 12 0 0 0,-48-7-66 0 0,-1-2 1 0 0,1-3 0 0 0,55-3 0 0 0,161-21 895 0 0,-225 13-883 0 0,-1-2 0 0 0,0-2 0 0 0,46-18-1 0 0,-74 23-174 0 0,-8 3 9 0 0,0 1 0 0 0,-1 0 0 0 0,1 0 0 0 0,0 1-1 0 0,9-1 1 0 0,-14 2-389 0 0,1 1-1 0 0,0-1 1 0 0,-1 0-1 0 0,1 1 1 0 0,0 0 0 0 0,-1 0-1 0 0,1 0 1 0 0,-1 0-1 0 0,1 1 1 0 0,-1-1-1 0 0,0 1 1 0 0,1 0-1 0 0,3 3 1 0 0,3 3-3976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28.476"/>
    </inkml:context>
    <inkml:brush xml:id="br0">
      <inkml:brushProperty name="width" value="0.1" units="cm"/>
      <inkml:brushProperty name="height" value="0.1" units="cm"/>
      <inkml:brushProperty name="color" value="#F4F91B"/>
    </inkml:brush>
  </inkml:definitions>
  <inkml:trace contextRef="#ctx0" brushRef="#br0">1 49 4951 0 0,'0'-1'41'0'0,"0"1"-1"0"0,1-1 0 0 0,-1 0 0 0 0,0 0 0 0 0,1 0 0 0 0,-1 1 0 0 0,1-1 0 0 0,-1 0 0 0 0,1 0 0 0 0,0 1 1 0 0,-1-1-1 0 0,1 0 0 0 0,0 1 0 0 0,-1-1 0 0 0,1 1 0 0 0,0-1 0 0 0,0 1 0 0 0,-1-1 0 0 0,1 1 0 0 0,0 0 1 0 0,0-1-1 0 0,0 1 0 0 0,0 0 0 0 0,-1 0 0 0 0,1-1 0 0 0,1 1 0 0 0,27-5 962 0 0,-25 5-855 0 0,62-14 1604 0 0,-46 9-1159 0 0,33-5 0 0 0,-34 10-490 0 0,0 1 0 0 0,0 1 1 0 0,0 0-1 0 0,0 1 0 0 0,-1 2 0 0 0,25 7 0 0 0,12 3 32 0 0,-33-10-99 0 0,15 5 8 0 0,-1-3-1 0 0,54 4 1 0 0,55-9 510 0 0,39 2-197 0 0,147-4-159 0 0,-313-1-154 0 0,127-15 168 0 0,5 0-139 0 0,-94 14-28 0 0,288-6 93 0 0,-236 8-136 0 0,15-2 94 0 0,136 17 1 0 0,-258-15-96 0 0,130 22 0 0 0,23 13 0 0 0,-105-27 0 0 0,87 4 0 0 0,-43-6 11 0 0,198 7 338 0 0,-169-10-253 0 0,-99-2-51 0 0,1 1 0 0 0,29 6-1 0 0,-43-6-65 0 0,0 1 0 0 0,0 1 0 0 0,0-1-1 0 0,0 2 1 0 0,-1-1 0 0 0,0 1 0 0 0,13 9-1 0 0,-1 1-254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36:30.105"/>
    </inkml:context>
    <inkml:brush xml:id="br0">
      <inkml:brushProperty name="width" value="0.1" units="cm"/>
      <inkml:brushProperty name="height" value="0.1" units="cm"/>
      <inkml:brushProperty name="color" value="#F4F91B"/>
    </inkml:brush>
  </inkml:definitions>
  <inkml:trace contextRef="#ctx0" brushRef="#br0">1 49 455 0 0,'3'2'303'0'0,"0"0"0"0"0,0 1 0 0 0,0-1 0 0 0,0 0 0 0 0,0 0 0 0 0,1-1 0 0 0,-1 1 0 0 0,1-1 0 0 0,-1 1 0 0 0,5 0 0 0 0,-1 0-12 0 0,-1 0-120 0 0,-1-1 0 0 0,1 0 0 0 0,0 0 0 0 0,-1 0 0 0 0,1-1 0 0 0,0 0 0 0 0,0 0 0 0 0,-1 0 0 0 0,1-1 0 0 0,0 0 0 0 0,-1 0 0 0 0,10-3 0 0 0,-8 2 21 0 0,-1 0-1 0 0,1 1 0 0 0,-1-1 1 0 0,1 2-1 0 0,-1-1 0 0 0,1 1 1 0 0,0 0-1 0 0,-1 0 0 0 0,10 2 0 0 0,8 5 33 0 0,-15-4-196 0 0,1-1-1 0 0,-1 1 0 0 0,0-2 1 0 0,1 1-1 0 0,-1-1 1 0 0,0-1-1 0 0,1 0 1 0 0,14-1-1 0 0,9-6 311 0 0,1-1 0 0 0,31-13-1 0 0,-30 9 317 0 0,61-13 0 0 0,-60 20-440 0 0,1 1-1 0 0,70 3 1 0 0,-81 3-158 0 0,0 0 0 0 0,0 2 0 0 0,0 1-1 0 0,46 16 1 0 0,-46-11 45 0 0,0 0-1 0 0,0-2 1 0 0,1-1 0 0 0,0-1-1 0 0,0-1 1 0 0,43 2-1 0 0,320 4 596 0 0,-271 2-675 0 0,-80-7-3 0 0,0-2 0 0 0,58-1 0 0 0,-63-3-7 0 0,1 2-1 0 0,-1 1 1 0 0,0 1 0 0 0,58 16-1 0 0,-88-19-10 0 0,54 11 33 0 0,54 15 73 0 0,-105-24-87 0 0,1 0 73 0 0,0 0 1 0 0,0-1-1 0 0,1 0 0 0 0,-1 0 1 0 0,1 0-1 0 0,-1-1 0 0 0,1-1 1 0 0,-1 1-1 0 0,12-2 1 0 0,-16 0-9 0 0,-2 1-36 0 0,0-1 0 0 0,1 1 0 0 0,-1 0 0 0 0,0 0 0 0 0,0 0-1 0 0,0 0 1 0 0,0 0 0 0 0,5 1 0 0 0,-7-1-48 0 0,1 1-1 0 0,0-1 1 0 0,-1 1-1 0 0,1-1 1 0 0,-1 1 0 0 0,0-1-1 0 0,1 1 1 0 0,-1 0-1 0 0,1-1 1 0 0,-1 1 0 0 0,0 0-1 0 0,1-1 1 0 0,-1 1-1 0 0,0 0 1 0 0,0-1 0 0 0,1 1-1 0 0,-1 0 1 0 0,0-1-1 0 0,0 1 1 0 0,0 0 0 0 0,0-1-1 0 0,0 1 1 0 0,0 0-1 0 0,0 0 1 0 0,0-1 0 0 0,0 1-1 0 0,0 0 1 0 0,-1-1-1 0 0,1 1 1 0 0,0 0 0 0 0,-1 0-1 0 0,-1 9-643 0 0,-1-1-248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12.004"/>
    </inkml:context>
    <inkml:brush xml:id="br0">
      <inkml:brushProperty name="width" value="0.1" units="cm"/>
      <inkml:brushProperty name="height" value="0.1" units="cm"/>
      <inkml:brushProperty name="color" value="#F4F91B"/>
    </inkml:brush>
  </inkml:definitions>
  <inkml:trace contextRef="#ctx0" brushRef="#br0">0 21 1839 0 0,'29'-1'1180'0'0,"49"-7"0"0"0,-73 7-1051 0 0,0 1 0 0 0,1 0 0 0 0,-1 0-1 0 0,0 1 1 0 0,0-1 0 0 0,1 1 0 0 0,-1 0 0 0 0,0 1-1 0 0,0-1 1 0 0,0 1 0 0 0,0 0 0 0 0,-1 0-1 0 0,1 0 1 0 0,0 1 0 0 0,-1 0 0 0 0,0 0-1 0 0,1 0 1 0 0,-1 0 0 0 0,0 1 0 0 0,5 6-1 0 0,-1-2 64 0 0,1 1-1 0 0,0-1 0 0 0,1 0 0 0 0,-1-1 1 0 0,1 0-1 0 0,1-1 0 0 0,-1 0 1 0 0,1-1-1 0 0,0 0 0 0 0,15 5 0 0 0,-14-9-99 0 0,-1 1 0 0 0,1-2 0 0 0,-1 1 0 0 0,1-2-1 0 0,22-2 1 0 0,-17 1 13 0 0,34 0-1 0 0,32 2 229 0 0,7 0-92 0 0,-65 0-161 0 0,-1-1 1 0 0,1-1-1 0 0,35-7 1 0 0,31-3 179 0 0,7 8 118 0 0,146-13 115 0 0,-59 2-72 0 0,-104 9-173 0 0,114 7 0 0 0,10 0-216 0 0,182-29 285 0 0,-368 26-314 0 0,296-9 72 0 0,-255 14-58 0 0,233 13 83 0 0,-162-2-100 0 0,137 6 0 0 0,-111-12 0 0 0,72-14 29 0 0,-144 1-11 0 0,95 6-1 0 0,76 29-17 0 0,-46-21 0 0 0,-120-8 33 0 0,131-4 116 0 0,-157-5-102 0 0,73-18 1 0 0,-80 13-26 0 0,104-9-1 0 0,86-4-21 0 0,-204 22 0 0 0,85 1 0 0 0,-78 4 0 0 0,278-11 54 0 0,-20 26 17 0 0,-152-4-14 0 0,-34 0 128 0 0,49 1-157 0 0,137-14 89 0 0,-251 1-104 0 0,307 6 230 0 0,-323-4-237 0 0,148 12 52 0 0,-130-10-51 0 0,1-3 0 0 0,82-9 0 0 0,-54 2 36 0 0,-64 5-43 0 0,90-1 0 0 0,56 1 0 0 0,-64-2 0 0 0,104-6 0 0 0,-190 7 30 0 0,170-12 4 0 0,-145 16-34 0 0,-31-1 0 0 0,1 0 0 0 0,28-3 0 0 0,-41 2-5 0 0,0-1 0 0 0,0 1 0 0 0,-1 0 0 0 0,1 0 0 0 0,0 0 0 0 0,0 0 0 0 0,0 0 0 0 0,-1 0 0 0 0,1 0 0 0 0,0 1 0 0 0,0-1 0 0 0,-1 0 0 0 0,1 1 0 0 0,0 0 0 0 0,-1-1 0 0 0,1 1 0 0 0,-1 0 0 0 0,1 0 1 0 0,-1 0-1 0 0,1 0 0 0 0,-1 0 0 0 0,3 3 0 0 0,-3-2-507 0 0,1 0 0 0 0,-1 0 0 0 0,0 0 0 0 0,0 1 0 0 0,0-1 0 0 0,0 0 0 0 0,0 1 1 0 0,-1-1-1 0 0,1 1 0 0 0,0 3 0 0 0,1 8-2687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14.823"/>
    </inkml:context>
    <inkml:brush xml:id="br0">
      <inkml:brushProperty name="width" value="0.1" units="cm"/>
      <inkml:brushProperty name="height" value="0.1" units="cm"/>
      <inkml:brushProperty name="color" value="#F4F91B"/>
    </inkml:brush>
  </inkml:definitions>
  <inkml:trace contextRef="#ctx0" brushRef="#br0">1 9 3967 0 0,'18'-9'768'0'0,"-11"9"-649"0"0,-1 0-1 0 0,1 1 0 0 0,-1-1 0 0 0,1 1 0 0 0,-1 0 0 0 0,10 3 0 0 0,19 3 243 0 0,13-1 224 0 0,51 14-1 0 0,-33-6-293 0 0,-48-12-219 0 0,0 0 0 0 0,18-1-1 0 0,5 0-16 0 0,191-5 245 0 0,-77-1 298 0 0,-154 5-594 0 0,132-1 214 0 0,162 22 0 0 0,189 24-154 0 0,-293-51 328 0 0,-42 0-82 0 0,-83 6-372 0 0,-57 0-106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16.719"/>
    </inkml:context>
    <inkml:brush xml:id="br0">
      <inkml:brushProperty name="width" value="0.1" units="cm"/>
      <inkml:brushProperty name="height" value="0.1" units="cm"/>
      <inkml:brushProperty name="color" value="#F4F91B"/>
    </inkml:brush>
  </inkml:definitions>
  <inkml:trace contextRef="#ctx0" brushRef="#br0">1 160 455 0 0,'111'-56'3724'0'0,"-87"46"-3364"0"0,1 1-1 0 0,0 1 1 0 0,46-8-1 0 0,83-4 845 0 0,-111 15-907 0 0,17 1 37 0 0,83 5 1 0 0,15 1 360 0 0,36-8 310 0 0,-102 8-754 0 0,-38 0-135 0 0,76-6 0 0 0,116-5 743 0 0,-227 9-854 0 0,-7 0 30 0 0,210 6 383 0 0,-17 13 142 0 0,88-4-52 0 0,-178-12-360 0 0,-25-6 48 0 0,-15-1-24 0 0,64 4 26 0 0,150-20-1 0 0,-213 12-170 0 0,0 4-1 0 0,0 2 1 0 0,113 14 0 0 0,-123-5-2 0 0,0-3-1 0 0,129-10 1 0 0,27-22 695 0 0,-204 25-950 0 0,4 0 712 0 0,46-2 1 0 0,-62 6-878 0 0,1-1 1 0 0,0 1-1 0 0,0 0 1 0 0,0 0-1 0 0,-1 1 1 0 0,1 0-1 0 0,-1 0 1 0 0,1 0-1 0 0,-1 1 1 0 0,12 7-1 0 0,-2 1-4144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19.624"/>
    </inkml:context>
    <inkml:brush xml:id="br0">
      <inkml:brushProperty name="width" value="0.1" units="cm"/>
      <inkml:brushProperty name="height" value="0.1" units="cm"/>
      <inkml:brushProperty name="color" value="#F4F91B"/>
    </inkml:brush>
  </inkml:definitions>
  <inkml:trace contextRef="#ctx0" brushRef="#br0">0 81 4231 0 0,'5'-2'158'0'0,"0"1"0"0"0,0 0-1 0 0,-1 0 1 0 0,1 0 0 0 0,0 1-1 0 0,0 0 1 0 0,0 0 0 0 0,0 0-1 0 0,-1 1 1 0 0,10 1 0 0 0,16 1 18 0 0,37-4 245 0 0,113-17 1 0 0,-88 5 313 0 0,151-3 0 0 0,81-3 122 0 0,-213 9-578 0 0,-48 7-129 0 0,-1 2 0 0 0,0 3 0 0 0,0 3 0 0 0,83 17 0 0 0,-96-14-104 0 0,69 1 1 0 0,5 0 52 0 0,5 2 109 0 0,30 3 274 0 0,141 23 68 0 0,-63-33-418 0 0,22 2 2 0 0,30 5 58 0 0,-181-12-170 0 0,0 5-1 0 0,120 20 0 0 0,-145-16 38 0 0,0-4 1 0 0,137-9-1 0 0,-185 3-34 0 0,86 1 66 0 0,155 17-1 0 0,-183-12-66 0 0,149-12 0 0 0,-147 2-16 0 0,139 8 0 0 0,-84 14-8 0 0,114 7 0 0 0,52-1 0 0 0,-262-17 0 0 0,28-2 33 0 0,154-14-1 0 0,-67 0 31 0 0,179 16-63 0 0,-333-5 0 0 0,3 1 0 0 0,219 1 0 0 0,-160-4 2 0 0,-28 2 29 0 0,70-10 0 0 0,-4-3 33 0 0,-91 11-64 0 0,1 2 0 0 0,-1 0 0 0 0,1 1 0 0 0,29 6 0 0 0,27 2 0 0 0,94 2 0 0 0,-114-7 0 0 0,80 17 0 0 0,35 10 11 0 0,-133-26 109 0 0,1-3-1 0 0,0-1 1 0 0,0-3-1 0 0,42-6 1 0 0,32-1 18 0 0,-100 8-19 0 0,0 1 0 0 0,1 0 1 0 0,18 4-1 0 0,-28-2-533 0 0,-1-1-1 0 0,0 2 1 0 0,0-1 0 0 0,0 1-1 0 0,0 0 1 0 0,-1 0-1 0 0,1 0 1 0 0,-1 1 0 0 0,12 9-1 0 0,-2 0-3913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21.021"/>
    </inkml:context>
    <inkml:brush xml:id="br0">
      <inkml:brushProperty name="width" value="0.1" units="cm"/>
      <inkml:brushProperty name="height" value="0.1" units="cm"/>
      <inkml:brushProperty name="color" value="#F4F91B"/>
    </inkml:brush>
  </inkml:definitions>
  <inkml:trace contextRef="#ctx0" brushRef="#br0">1 16 2671 0 0,'0'-1'64'0'0,"0"1"0"0"0,0-1 0 0 0,0 0 0 0 0,0 1 0 0 0,0-1 0 0 0,1 0 0 0 0,-1 0 1 0 0,0 1-1 0 0,0-1 0 0 0,1 0 0 0 0,-1 1 0 0 0,0-1 0 0 0,1 1 0 0 0,-1-1 0 0 0,1 1 0 0 0,-1-1 0 0 0,1 1 0 0 0,-1-1 0 0 0,1 1 0 0 0,-1-1 0 0 0,1 1 0 0 0,0-1 0 0 0,-1 1 0 0 0,1 0 0 0 0,0-1 0 0 0,-1 1 0 0 0,1 0 0 0 0,0 0 0 0 0,-1-1 0 0 0,1 1 0 0 0,0 0 0 0 0,0 0 0 0 0,-1 0 0 0 0,1 0 0 0 0,0 0 0 0 0,1 0 0 0 0,31 4 1051 0 0,-25-3-927 0 0,29 4 228 0 0,-16-1-3 0 0,33 0 0 0 0,-14-4 65 0 0,75 1 476 0 0,-101 0-932 0 0,157 4 517 0 0,-109-7-202 0 0,1 2 0 0 0,97 15 0 0 0,-98-8-190 0 0,-1-2 0 0 0,1-3 0 0 0,0-3 0 0 0,63-8 1 0 0,64 0 118 0 0,-119 10-186 0 0,71-3 406 0 0,-93-5-407 0 0,-40 5-59 0 0,0 0 0 0 0,0 0 0 0 0,1 1-1 0 0,-1 0 1 0 0,0 1 0 0 0,0 0 0 0 0,1 0-1 0 0,-1 1 1 0 0,14 3 0 0 0,-20-4-35 0 0,-1 1 1 0 0,0-1-1 0 0,0 1 1 0 0,0 0-1 0 0,0-1 0 0 0,0 1 1 0 0,0 0-1 0 0,0 0 1 0 0,0 0-1 0 0,0 0 0 0 0,0 0 1 0 0,0 0-1 0 0,0 0 1 0 0,1 2-1 0 0,1 1-115 0 0,3 3-108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22.713"/>
    </inkml:context>
    <inkml:brush xml:id="br0">
      <inkml:brushProperty name="width" value="0.1" units="cm"/>
      <inkml:brushProperty name="height" value="0.1" units="cm"/>
      <inkml:brushProperty name="color" value="#F4F91B"/>
    </inkml:brush>
  </inkml:definitions>
  <inkml:trace contextRef="#ctx0" brushRef="#br0">17 103 2471 0 0,'0'-3'58'0'0,"-1"-1"0"0"0,1 1-1 0 0,-1 0 1 0 0,0-1 0 0 0,0 1-1 0 0,0 0 1 0 0,-2-4 0 0 0,1 4 224 0 0,1-1 1 0 0,0 1-1 0 0,0 0 1 0 0,0-1-1 0 0,0 1 1 0 0,0-1-1 0 0,1-4 1 0 0,2-7 1143 0 0,4 11 20 0 0,-3 4-1235 0 0,-1 1 0 0 0,0 0 0 0 0,0 0 0 0 0,0-1 0 0 0,0 1 0 0 0,0 0 0 0 0,0 1 0 0 0,2 1 0 0 0,7 4-210 0 0,6 2 199 0 0,1-1 0 0 0,0 0 0 0 0,1-2 0 0 0,-1 0 0 0 0,1-1 0 0 0,35 5 0 0 0,119 2 561 0 0,-152-12-664 0 0,42-1 78 0 0,0-4 0 0 0,81-15 0 0 0,-23 2-116 0 0,133-3 7 0 0,-116 12-68 0 0,-44-4-143 0 0,-54 6 394 0 0,45-1 0 0 0,-72 7-676 0 0,-1 2 0 0 0,0-1 0 0 0,0 1 0 0 0,1 1 0 0 0,-1 1 0 0 0,0-1 0 0 0,0 2 0 0 0,11 4 0 0 0,-3 1-3619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7:55.506"/>
    </inkml:context>
    <inkml:brush xml:id="br0">
      <inkml:brushProperty name="width" value="0.1" units="cm"/>
      <inkml:brushProperty name="height" value="0.1" units="cm"/>
      <inkml:brushProperty name="color" value="#E71224"/>
    </inkml:brush>
  </inkml:definitions>
  <inkml:trace contextRef="#ctx0" brushRef="#br0">0 0 1583 0 0,'1'3'54'0'0,"-1"0"-1"0"0,1-1 0 0 0,-1 1 0 0 0,1-1 1 0 0,0 1-1 0 0,0-1 0 0 0,0 1 0 0 0,0-1 1 0 0,1 1-1 0 0,-1-1 0 0 0,1 0 0 0 0,-1 0 1 0 0,1 0-1 0 0,0 0 0 0 0,0 0 0 0 0,0 0 1 0 0,0 0-1 0 0,0-1 0 0 0,0 1 0 0 0,0-1 1 0 0,0 1-1 0 0,4 0 0 0 0,8 5 961 0 0,0 0-1 0 0,25 7 1 0 0,-20-7-174 0 0,-10-4-638 0 0,1 0 1 0 0,-1 0 0 0 0,1-1 0 0 0,0-1 0 0 0,-1 1-1 0 0,1-2 1 0 0,0 1 0 0 0,0-1 0 0 0,0-1-1 0 0,0 0 1 0 0,-1 0 0 0 0,20-6 0 0 0,6 0 615 0 0,1 1 0 0 0,0 2 0 0 0,70 0 0 0 0,-32 3-656 0 0,45-10 269 0 0,19-16 104 0 0,-96 21-468 0 0,-14 2 32 0 0,40-1 1 0 0,43 6-33 0 0,104-2 133 0 0,-50 6-33 0 0,-109-2-160 0 0,99-5 0 0 0,-57-4 57 0 0,147 9 0 0 0,-171 2-52 0 0,120 0 40 0 0,-122-5 12 0 0,118 15 0 0 0,-168-14-11 0 0,-1-1 0 0 0,0-1-1 0 0,29-4 1 0 0,-26 2-30 0 0,0 1-1 0 0,31 1 1 0 0,-48 1-83 0 0,1 1 0 0 0,0 0-1 0 0,0 1 1 0 0,-1 0 0 0 0,1 0 0 0 0,-1 1-1 0 0,1-1 1 0 0,-1 2 0 0 0,0-1 0 0 0,0 1 0 0 0,7 5-1 0 0,3 4-3432 0 0,2 1-1162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1:25.447"/>
    </inkml:context>
    <inkml:brush xml:id="br0">
      <inkml:brushProperty name="width" value="0.1" units="cm"/>
      <inkml:brushProperty name="height" value="0.1" units="cm"/>
      <inkml:brushProperty name="color" value="#F4F91B"/>
    </inkml:brush>
  </inkml:definitions>
  <inkml:trace contextRef="#ctx0" brushRef="#br0">1 123 455 0 0,'4'-1'728'0'0,"0"0"-1"0"0,0 0 0 0 0,0-1 0 0 0,0 1 0 0 0,0-1 0 0 0,5-2 1 0 0,12-6 136 0 0,5 5-437 0 0,-1 0 1 0 0,1 2-1 0 0,0 1 0 0 0,50 2 1 0 0,22-2 264 0 0,215-11 372 0 0,-156 0-533 0 0,68-3 24 0 0,-144 10-450 0 0,22-1 46 0 0,56 18 91 0 0,-1 0 54 0 0,-105-13 66 0 0,102-20 0 0 0,-25 2 62 0 0,-109 18-475 0 0,-13 0 99 0 0,0 1 0 0 0,0 0-1 0 0,0 1 1 0 0,0 0 0 0 0,16 2-1 0 0,-22-2-86 0 0,1 1 0 0 0,-1 0-1 0 0,0 0 1 0 0,0 0 0 0 0,1 0-1 0 0,-1 0 1 0 0,0 0-1 0 0,0 1 1 0 0,0-1 0 0 0,0 1-1 0 0,0-1 1 0 0,0 1 0 0 0,-1 0-1 0 0,1 0 1 0 0,-1 0-1 0 0,1 0 1 0 0,-1 0 0 0 0,1 0-1 0 0,-1 0 1 0 0,0 0-1 0 0,0 0 1 0 0,0 1 0 0 0,0-1-1 0 0,0 3 1 0 0,1 8-3033 0 0,0-1-1015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20.187"/>
    </inkml:context>
    <inkml:brush xml:id="br0">
      <inkml:brushProperty name="width" value="0.1" units="cm"/>
      <inkml:brushProperty name="height" value="0.1" units="cm"/>
      <inkml:brushProperty name="color" value="#F4F91B"/>
    </inkml:brush>
  </inkml:definitions>
  <inkml:trace contextRef="#ctx0" brushRef="#br0">0 1 455 0 0,'12'5'370'0'0,"1"0"-1"0"0,-1-1 0 0 0,1 0 1 0 0,0 0-1 0 0,0-2 0 0 0,1 0 1 0 0,-1 0-1 0 0,0-1 0 0 0,15-1 1 0 0,136 8 763 0 0,-157-8-1104 0 0,102 18 911 0 0,-101-16-909 0 0,0 1-1 0 0,0 0 0 0 0,-1 0 1 0 0,11 6-1 0 0,25 11 70 0 0,-27-15-31 0 0,-10-3 9 0 0,1 0 0 0 0,-1 0 0 0 0,0-1 0 0 0,1 0 1 0 0,11 0-1 0 0,121 5 588 0 0,-115-2-648 0 0,1 1 0 0 0,-1 1 0 0 0,34 12-1 0 0,-38-10-5 0 0,0-2-1 0 0,0 0 1 0 0,1-1-1 0 0,0-1 1 0 0,33 2-1 0 0,3-8 110 0 0,0-1 0 0 0,85-18 0 0 0,-41 6 32 0 0,155-4-1 0 0,-9 2 12 0 0,-30-6-164 0 0,-64 12 0 0 0,-58 6 0 0 0,-58 5 0 0 0,0 1 0 0 0,53 8 0 0 0,-10 0 0 0 0,105 11 0 0 0,-132-11 0 0 0,-37-6 0 0 0,31 3 0 0 0,216 11 0 0 0,-144-7 46 0 0,135 20 100 0 0,28 1-15 0 0,-228-29 28 0 0,0-2 0 0 0,60-8 0 0 0,105-25 318 0 0,-175 26-420 0 0,126-16 71 0 0,-64 11-51 0 0,111 2 1 0 0,-136 8-87 0 0,81 10 9 0 0,-22 0 0 0 0,55-10 95 0 0,153 3-51 0 0,-296 1-3 0 0,98-1 35 0 0,495-32 180 0 0,-434 14 1452 0 0,90-12-3216 0 0,13 14 1425 0 0,-25 3 158 0 0,-270 10-79 0 0,258-24 94 0 0,-187 22-69 0 0,98 8 0 0 0,-94 5-21 0 0,46 3 0 0 0,138-6 0 0 0,-90-10-1 0 0,-103 0 66 0 0,319-2-65 0 0,-356 8 0 0 0,50 9 0 0 0,25 2 0 0 0,207 8 0 0 0,-264-18 0 0 0,163 11 0 0 0,-173-3 248 0 0,-20-4-3520 0 0,-21-5-232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24.265"/>
    </inkml:context>
    <inkml:brush xml:id="br0">
      <inkml:brushProperty name="width" value="0.1" units="cm"/>
      <inkml:brushProperty name="height" value="0.1" units="cm"/>
      <inkml:brushProperty name="color" value="#F4F91B"/>
    </inkml:brush>
  </inkml:definitions>
  <inkml:trace contextRef="#ctx0" brushRef="#br0">0 105 1007 0 0,'140'-29'154'0'0,"69"-11"-6"0"0,-15 25 35 0 0,-53 6-76 0 0,103-3 1145 0 0,-180 16-1144 0 0,0 3 0 0 0,101 23 0 0 0,90 38-108 0 0,-183-46 0 0 0,-30-13 0 0 0,1-1 0 0 0,82 4 0 0 0,-74-9 0 0 0,203 31 499 0 0,-55-5-80 0 0,-33-21-343 0 0,6 1-14 0 0,-2-3 68 0 0,-139-6-113 0 0,65 1 16 0 0,152-6 59 0 0,279-14 26 0 0,-461 17 38 0 0,0-3-1 0 0,116-24 1 0 0,-61 8 222 0 0,-78 15-245 0 0,0 2 1 0 0,0 2-1 0 0,57 4 0 0 0,-2 1-45 0 0,1-4-1 0 0,135-21 0 0 0,-149 17 20 0 0,1 3 0 0 0,105 12 0 0 0,-24-1 28 0 0,53-19-69 0 0,-3 1-58 0 0,-109 13 3 0 0,-13 0 16 0 0,121-10-1 0 0,-96-9-5 0 0,74-5 22 0 0,-9 19-16 0 0,78-7 18 0 0,-120-7-39 0 0,172 4-1 0 0,-44 15 112 0 0,256 22 25 0 0,-477-24-38 0 0,83-7 1 0 0,-36 0 10 0 0,41-3 23 0 0,50 0 56 0 0,110-6-63 0 0,-35 1-108 0 0,128 22-12 0 0,-318-5 45 0 0,-43-2-57 0 0,32-1-1 0 0,52-5 34 0 0,190 17 0 0 0,82 5 22 0 0,126-23 356 0 0,-301-4-190 0 0,176-1-96 0 0,-272 8-101 0 0,-49-1 29 0 0,65-8 63 0 0,1 1 5 0 0,268 6 92 0 0,19 0-86 0 0,-173 11-17 0 0,-148-1-100 0 0,115-8 1 0 0,-135-5 6 0 0,0 4 0 0 0,0 4 0 0 0,116 15 0 0 0,185 30-16 0 0,-50-11 0 0 0,-215-21 0 0 0,-43-5 0 0 0,110-1 0 0 0,-9-8 12 0 0,-68 2 40 0 0,-42-1-52 0 0,109 15 0 0 0,-47-6 0 0 0,-101-9 10 0 0,0-1 0 0 0,42-5-1 0 0,-48 3-34 0 0,0 0-1 0 0,1 1 0 0 0,-1 1 0 0 0,1 0 0 0 0,-1 2 0 0 0,22 3 0 0 0,-26-1-254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29.714"/>
    </inkml:context>
    <inkml:brush xml:id="br0">
      <inkml:brushProperty name="width" value="0.1" units="cm"/>
      <inkml:brushProperty name="height" value="0.1" units="cm"/>
      <inkml:brushProperty name="color" value="#F4F91B"/>
    </inkml:brush>
  </inkml:definitions>
  <inkml:trace contextRef="#ctx0" brushRef="#br0">0 24 455 0 0,'64'-1'694'0'0,"0"4"-1"0"0,101 16 0 0 0,20 17-149 0 0,-136-29-254 0 0,0-2 0 0 0,75-3 0 0 0,-29-1 148 0 0,43 6 288 0 0,169 0 364 0 0,-112-23-952 0 0,-88 6-133 0 0,195 6 0 0 0,-71 9-5 0 0,-152-6 0 0 0,0 3 0 0 0,137 22 0 0 0,214 38 0 0 0,-292-42 0 0 0,-50-5 0 0 0,45 6 85 0 0,-55-7 72 0 0,151 7 1 0 0,220-12-30 0 0,-395-6-128 0 0,15 1 0 0 0,85-7 0 0 0,136-5 0 0 0,-141 7 0 0 0,-32 2 0 0 0,36-2 0 0 0,137-18 63 0 0,33-1 10 0 0,35-11-38 0 0,-38 2-6 0 0,-40-7-29 0 0,-110 10 0 0 0,46 14 0 0 0,13-2 0 0 0,-145 2 0 0 0,202-24 0 0 0,-202 29 0 0 0,118 6 0 0 0,-127 1 0 0 0,98-11 0 0 0,-100 4 0 0 0,112 4 0 0 0,82 39 0 0 0,-228-31 0 0 0,1-2 0 0 0,71-3 0 0 0,-41-2 0 0 0,197 9 0 0 0,-135-3 0 0 0,155-16 130 0 0,7 1 4 0 0,-182 18-134 0 0,-69-2 0 0 0,0-3 0 0 0,0-1 0 0 0,1-2 0 0 0,44-8 0 0 0,3-7 96 0 0,125-5 0 0 0,-187 20-86 0 0,0 1-1 0 0,0 2 0 0 0,0 0 0 0 0,0 2 0 0 0,0 1 0 0 0,54 18 0 0 0,-79-22-10 0 0,1 1-1 0 0,-1 0 1 0 0,0-1-1 0 0,0 2 1 0 0,1-1-1 0 0,-1 0 1 0 0,0 1-1 0 0,-1 0 1 0 0,1 0-1 0 0,-1 0 1 0 0,1 0-1 0 0,-1 0 1 0 0,4 5-1 0 0,-5-1-105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30.976"/>
    </inkml:context>
    <inkml:brush xml:id="br0">
      <inkml:brushProperty name="width" value="0.1" units="cm"/>
      <inkml:brushProperty name="height" value="0.1" units="cm"/>
      <inkml:brushProperty name="color" value="#F4F91B"/>
    </inkml:brush>
  </inkml:definitions>
  <inkml:trace contextRef="#ctx0" brushRef="#br0">1 8 1839 0 0,'19'-3'35'0'0,"0"1"-1"0"0,0 0 0 0 0,1 1 0 0 0,29 4 0 0 0,2-2-29 0 0,50-1-3 0 0,142 2 50 0 0,-70-3 185 0 0,2 0 22 0 0,103 36 114 0 0,-174-22-293 0 0,194 0 0 0 0,-284-12-67 0 0,1 1 1 0 0,-1 0-1 0 0,14 4 0 0 0,-13-3-13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37.937"/>
    </inkml:context>
    <inkml:brush xml:id="br0">
      <inkml:brushProperty name="width" value="0.1" units="cm"/>
      <inkml:brushProperty name="height" value="0.1" units="cm"/>
      <inkml:brushProperty name="color" value="#F4F91B"/>
    </inkml:brush>
  </inkml:definitions>
  <inkml:trace contextRef="#ctx0" brushRef="#br0">0 1 1375 0 0,'22'8'573'0'0,"0"-1"0"0"0,0-1 0 0 0,0 0-1 0 0,1-2 1 0 0,36 3 0 0 0,-19-2-476 0 0,21 1 176 0 0,66-3 1 0 0,-53-3-68 0 0,245-12 368 0 0,-145 2-360 0 0,-25 2-100 0 0,102-2 95 0 0,-177 10-61 0 0,105 15 0 0 0,-130-8-125 0 0,99 17 128 0 0,-126-20-131 0 0,-1 2 0 0 0,0 1 0 0 0,0 1 0 0 0,33 16 0 0 0,-54-24-20 0 0,2 1-1 0 0,0 1-1 0 0,0-1 1 0 0,0 0-1 0 0,1 1 0 0 0,-2-1 1 0 0,1 1-1 0 0,0 0 1 0 0,0-1-1 0 0,1 4 0 0 0,4 7-78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41.535"/>
    </inkml:context>
    <inkml:brush xml:id="br0">
      <inkml:brushProperty name="width" value="0.1" units="cm"/>
      <inkml:brushProperty name="height" value="0.1" units="cm"/>
      <inkml:brushProperty name="color" value="#F4F91B"/>
    </inkml:brush>
  </inkml:definitions>
  <inkml:trace contextRef="#ctx0" brushRef="#br0">1 116 919 0 0,'15'3'422'0'0,"0"-1"0"0"0,26 1 0 0 0,-25-3-320 0 0,16 1 27 0 0,-1-2 0 0 0,57-9 0 0 0,150-38 531 0 0,-175 39-512 0 0,0 3 0 0 0,102 2 0 0 0,-135 4-131 0 0,31-3 110 0 0,78-13 0 0 0,4-1 15 0 0,-50 12-47 0 0,160 10 0 0 0,50-3 326 0 0,-272-3-373 0 0,51-2 142 0 0,1 3 0 0 0,0 4 0 0 0,0 4 0 0 0,116 26-1 0 0,-146-24-163 0 0,86 7-1 0 0,-59-9-12 0 0,187 42-13 0 0,-216-38 7 0 0,98 22-21 0 0,-117-29 43 0 0,0-1 0 0 0,57-1 0 0 0,58-13 331 0 0,-83 4-202 0 0,0 3 1 0 0,98 8-1 0 0,-75 1-105 0 0,0-2 1 0 0,0-5-1 0 0,107-14 0 0 0,-108 8-37 0 0,-1 3 0 0 0,1 4 0 0 0,129 18 0 0 0,-136-12-16 0 0,92-4 0 0 0,35 1 0 0 0,-154 2 0 0 0,73 5 0 0 0,153-7 0 0 0,217 1 0 0 0,-203-3 192 0 0,185-6-56 0 0,-393 5-91 0 0,138-16 0 0 0,-86 3-4 0 0,-81 9-3 0 0,1 3 0 0 0,0 2 0 0 0,67 10 0 0 0,-88-8-18 0 0,1-1-1 0 0,0-2 1 0 0,-1-1-1 0 0,41-7 1 0 0,12 0-1 0 0,-11 0-19 0 0,-38 3 0 0 0,60 1 0 0 0,-82 4 0 0 0,36 2 0 0 0,62 10 0 0 0,-75-4 13 0 0,0-2 0 0 0,1-2 0 0 0,0-2 0 0 0,76-5-1 0 0,224-25-12 0 0,-269 26 16 0 0,24 1 71 0 0,0-5 0 0 0,113-22 1 0 0,-132 12-48 0 0,1 4 1 0 0,0 3-1 0 0,0 3 1 0 0,81 6-1 0 0,-95-1-9 0 0,0-2 0 0 0,107-18-1 0 0,-8-1 6 0 0,-131 21 21 0 0,59 5-1 0 0,-7 0 21 0 0,-2-3 4 0 0,167-7 92 0 0,-159-4-107 0 0,0 4-1 0 0,174 13 0 0 0,-195 0-47 0 0,0-2 0 0 0,101-6 0 0 0,-87-3 14 0 0,142 12 0 0 0,-185-5-29 0 0,41 6 42 0 0,0-4 0 0 0,113-8 0 0 0,72-19-35 0 0,1 21 55 0 0,-187 3 13 0 0,136-15 0 0 0,-99 2-45 0 0,221 5-22 0 0,-96-1 48 0 0,62 4-65 0 0,179 13 6 0 0,-320-13 0 0 0,220 24 0 0 0,-342-18 0 0 0,219 16 0 0 0,-195-14 0 0 0,-1 3 0 0 0,95 25 0 0 0,-99-16 0 0 0,84 19 0 0 0,158 26 0 0 0,-291-59 8 0 0,236 56 111 0 0,-201-51-74 0 0,1-2 1 0 0,0-2 0 0 0,65-2 0 0 0,-66-4-25 0 0,36-3 101 0 0,0 3 0 0 0,90 11-1 0 0,-80-3-85 0 0,1-3 0 0 0,138-14 0 0 0,-89 2-16 0 0,86 15 9 0 0,-150-1-11 0 0,109-7-1 0 0,-109-5-30 0 0,303-15 90 0 0,-215 15-45 0 0,167-30 0 0 0,-333 37-32 0 0,218-13 0 0 0,-57 5 0 0 0,-66 5 14 0 0,-74 3 36 0 0,-20 0-48 0 0,-1 0 0 0 0,0 0 0 0 0,0 0 1 0 0,1 0-1 0 0,-1 0 0 0 0,0 0 0 0 0,0 0 0 0 0,1 0 0 0 0,-1 0 0 0 0,0 0 0 0 0,0 0 0 0 0,1 0 0 0 0,-1 0 0 0 0,0 0 0 0 0,0 0 0 0 0,1 0 0 0 0,-1 0 0 0 0,0 1 0 0 0,0-1 0 0 0,0 0 0 0 0,1 0 0 0 0,-1 0 0 0 0,0 0 0 0 0,0 0 0 0 0,0 1 0 0 0,1-1 0 0 0,-1 0 1 0 0,0 0-1 0 0,0 0 0 0 0,0 1 0 0 0,0-1 0 0 0,0 0 0 0 0,1 0 0 0 0,-1 1 0 0 0,0-1 0 0 0,0 0 0 0 0,0 0 0 0 0,0 1 0 0 0,0-1 0 0 0,0 0 0 0 0,0 0 0 0 0,0 1 0 0 0,0-1 0 0 0,0 0 0 0 0,0 0 0 0 0,0 1 0 0 0,0-1 0 0 0,0 0 0 0 0,0 0 0 0 0,0 1 1 0 0,0-1-1 0 0,0 0 0 0 0,-1 0 0 0 0,1 0 0 0 0,0 1 0 0 0,0-1 0 0 0,0 0 0 0 0,0 1 0 0 0,-10 11-3183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47.804"/>
    </inkml:context>
    <inkml:brush xml:id="br0">
      <inkml:brushProperty name="width" value="0.1" units="cm"/>
      <inkml:brushProperty name="height" value="0.1" units="cm"/>
      <inkml:brushProperty name="color" value="#F4F91B"/>
    </inkml:brush>
  </inkml:definitions>
  <inkml:trace contextRef="#ctx0" brushRef="#br0">0 1 455 0 0,'225'0'698'0'0,"-78"7"-7"0"0,386 6-416 0 0,-223-13 194 0 0,128-8 437 0 0,-296 0-564 0 0,189 12 0 0 0,-156-3-228 0 0,-119-3-55 0 0,0 2 0 0 0,0 3 0 0 0,81 14-1 0 0,-42 4 17 0 0,1-5 0 0 0,183 8-1 0 0,351-48 1073 0 0,-481 16-1091 0 0,52-4-5 0 0,-105 3-10 0 0,138 3 0 0 0,-98 3-2 0 0,-33-1-14 0 0,-85 4-25 0 0,0 0 0 0 0,1 1 0 0 0,-1 1 0 0 0,0 1 0 0 0,0 1 0 0 0,34 11 0 0 0,-30-8 3 0 0,11 2-10 0 0,-31-8 12 0 0,-1 0 0 0 0,1-1-1 0 0,-1 1 1 0 0,1 0 0 0 0,0 0 0 0 0,-1 0 0 0 0,0 0 0 0 0,1 0 0 0 0,-1 0 0 0 0,0 1 0 0 0,1-1 0 0 0,-1 0 0 0 0,2 3-1 0 0,-3 0-4 0 0,0 0 0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2:59.219"/>
    </inkml:context>
    <inkml:brush xml:id="br0">
      <inkml:brushProperty name="width" value="0.1" units="cm"/>
      <inkml:brushProperty name="height" value="0.1" units="cm"/>
      <inkml:brushProperty name="color" value="#F4F91B"/>
    </inkml:brush>
  </inkml:definitions>
  <inkml:trace contextRef="#ctx0" brushRef="#br0">1 58 575 0 0,'268'-37'671'0'0,"0"36"-462"0"0,-207 3-193 0 0,22 5-16 0 0,-58-3 0 0 0,1-2 0 0 0,37-1 0 0 0,78-14 323 0 0,55-4 250 0 0,-6 28-324 0 0,-20-1-82 0 0,313-15-103 0 0,-371 12 7 0 0,12 0 34 0 0,86-25 143 0 0,-23 1-34 0 0,-185 17-210 0 0,237 0 370 0 0,88 3-119 0 0,32 4-6 0 0,-113 9-209 0 0,-66-5-16 0 0,134 36 42 0 0,-242-34-60 0 0,117 15-6 0 0,-89-14 0 0 0,166 43 0 0 0,-216-41 0 0 0,1-3 0 0 0,1-1 0 0 0,91 7 0 0 0,-24-12 0 0 0,161 3 0 0 0,125-27 0 0 0,-203 2 0 0 0,62-1 0 0 0,140 2 0 0 0,-322 10 0 0 0,1 3 0 0 0,107 14 0 0 0,-64-3 0 0 0,168-14 0 0 0,-206-1 0 0 0,0 4 0 0 0,122 13 0 0 0,-116 3 0 0 0,-79-12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3:00.815"/>
    </inkml:context>
    <inkml:brush xml:id="br0">
      <inkml:brushProperty name="width" value="0.1" units="cm"/>
      <inkml:brushProperty name="height" value="0.1" units="cm"/>
      <inkml:brushProperty name="color" value="#F4F91B"/>
    </inkml:brush>
  </inkml:definitions>
  <inkml:trace contextRef="#ctx0" brushRef="#br0">1 63 919 0 0,'73'-4'829'0'0,"120"-21"0"0"0,-25 1-431 0 0,-109 19-180 0 0,0 1 0 0 0,0 4 0 0 0,85 9 0 0 0,-61 6 180 0 0,-71-11-345 0 0,1 1-40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00.536"/>
    </inkml:context>
    <inkml:brush xml:id="br0">
      <inkml:brushProperty name="width" value="0.1" units="cm"/>
      <inkml:brushProperty name="height" value="0.1" units="cm"/>
      <inkml:brushProperty name="color" value="#E71224"/>
    </inkml:brush>
  </inkml:definitions>
  <inkml:trace contextRef="#ctx0" brushRef="#br0">27 66 4775 0 0,'0'0'102'0'0,"-9"-3"340"0"0,8 2-337 0 0,-1 0 0 0 0,1 0 0 0 0,0 1 0 0 0,-1-1-1 0 0,1 0 1 0 0,0 0 0 0 0,0 0 0 0 0,0 0 0 0 0,0-1 0 0 0,0 1-1 0 0,0 0 1 0 0,0 0 0 0 0,1-1 0 0 0,-1 1 0 0 0,0-2-1 0 0,1 2-51 0 0,0 0 0 0 0,0-1 0 0 0,0 1-1 0 0,0 0 1 0 0,1 0 0 0 0,-1 0-1 0 0,0-1 1 0 0,1 1 0 0 0,-1 0 0 0 0,1 0-1 0 0,-1 0 1 0 0,1 0 0 0 0,0 0-1 0 0,-1 0 1 0 0,1 0 0 0 0,0 0 0 0 0,0 0-1 0 0,0 0 1 0 0,0 0 0 0 0,1 0-1 0 0,9-7 350 0 0,-7 14-195 0 0,0 4-161 0 0,0-9 60 0 0,-1 0 0 0 0,0 0 0 0 0,0 0 1 0 0,1-1-1 0 0,-1 0 0 0 0,0 0 0 0 0,1 0 0 0 0,-1 0 0 0 0,0 0 1 0 0,0 0-1 0 0,1-1 0 0 0,4-1 0 0 0,134-26 1075 0 0,-136 28-1149 0 0,0-1 0 0 0,0 1-1 0 0,0 0 1 0 0,0 0 0 0 0,11 2-1 0 0,12 1 62 0 0,53 4 143 0 0,-21-1-45 0 0,61 9 136 0 0,-115-14-313 0 0,58 18 295 0 0,-27-16-221 0 0,0-2-1 0 0,0-2 0 0 0,59-7 0 0 0,-49 3 27 0 0,74 1-1 0 0,-16 8-20 0 0,85 7 156 0 0,-159-7-230 0 0,-1-2 1 0 0,1-2 0 0 0,-1 0 0 0 0,1-3 0 0 0,-1 0-1 0 0,51-13 1 0 0,-40 9 8 0 0,0 1 0 0 0,1 3 1 0 0,77 3-1 0 0,-50 1-13 0 0,-45 0-15 0 0,0 1 0 0 0,0 2 0 0 0,35 9 0 0 0,-33-7 0 0 0,5 0 0 0 0,1-1 0 0 0,-1-2 0 0 0,1-1 0 0 0,57-4 0 0 0,-53 2 0 0 0,1 2 0 0 0,62 11 0 0 0,-96-13 0 0 0,31 6 0 0 0,108 12 0 0 0,-90-15 114 0 0,56-4 0 0 0,-84-2-63 0 0,-1 0-1 0 0,1-1 0 0 0,-1-1 1 0 0,36-13-1 0 0,-41 11 76 0 0,32-7 0 0 0,-46 13-107 0 0,0 0 0 0 0,1 0 0 0 0,-1 1 0 0 0,0-1 0 0 0,1 1 0 0 0,-1 0 0 0 0,0 1 0 0 0,1-1 0 0 0,-1 1 0 0 0,0 0 0 0 0,7 3 0 0 0,-9-2-114 0 0,0 0-1 0 0,0 0 0 0 0,-1 0 1 0 0,1 1-1 0 0,-1-1 0 0 0,0 1 1 0 0,1 0-1 0 0,-1 0 0 0 0,0 0 1 0 0,-1 0-1 0 0,1 0 1 0 0,0 0-1 0 0,-1 0 0 0 0,1 4 1 0 0,2 7-4735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4:22.021"/>
    </inkml:context>
    <inkml:brush xml:id="br0">
      <inkml:brushProperty name="width" value="0.1" units="cm"/>
      <inkml:brushProperty name="height" value="0.1" units="cm"/>
      <inkml:brushProperty name="color" value="#F4F91B"/>
    </inkml:brush>
  </inkml:definitions>
  <inkml:trace contextRef="#ctx0" brushRef="#br0">0 3 2759 0 0,'12'-1'219'0'0,"-10"0"-163"0"0,0 1 1 0 0,0 0 0 0 0,0 0-1 0 0,0 0 1 0 0,-1 0 0 0 0,1 0-1 0 0,0 0 1 0 0,0 0 0 0 0,0 1-1 0 0,2 0 1 0 0,25 4 293 0 0,-25-5-335 0 0,0 0 1 0 0,0 0-1 0 0,0 1 1 0 0,0 0-1 0 0,0 0 0 0 0,0 0 1 0 0,5 3-1 0 0,12 4 36 0 0,0 0 0 0 0,1-1-1 0 0,30 5 1 0 0,-1 1 271 0 0,25 12 446 0 0,-55-16-626 0 0,1-2-1 0 0,-1 0 1 0 0,2-2 0 0 0,26 4-1 0 0,10-6 49 0 0,0-3-1 0 0,113-14 0 0 0,-110 7 159 0 0,116 1-1 0 0,-151 9-316 0 0,1 1 1 0 0,-1 2-1 0 0,52 17 0 0 0,-50-13-20 0 0,1-1 0 0 0,52 7-1 0 0,-61-14 1 0 0,-1-1 0 0 0,1-1-1 0 0,0 0 1 0 0,0-2 0 0 0,38-8-1 0 0,-10 1 55 0 0,1 2-1 0 0,51-1 0 0 0,100 7 236 0 0,-97 2-241 0 0,23-9-11 0 0,-84 4-21 0 0,1 2 0 0 0,49 3-1 0 0,90 8 156 0 0,-152-7-109 0 0,0 2-1 0 0,42 11 1 0 0,-46-10-59 0 0,1 0-1 0 0,-1-2 0 0 0,45 1 0 0 0,83-12 94 0 0,-96 3-59 0 0,104 4 0 0 0,-66 14-47 0 0,-64-7 15 0 0,0-2 0 0 0,0-1-1 0 0,61-3 1 0 0,-71-2 6 0 0,-1 0-1 0 0,1 2 0 0 0,-1 1 0 0 0,24 3 0 0 0,-33-2-1 0 0,0 1 0 0 0,0 1 0 0 0,0 0-1 0 0,0 0 1 0 0,-1 1 0 0 0,0 1 0 0 0,23 14-1 0 0,-6-1 63 0 0,-17-10-2630 0 0,-5-2-346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4:27.439"/>
    </inkml:context>
    <inkml:brush xml:id="br0">
      <inkml:brushProperty name="width" value="0.1" units="cm"/>
      <inkml:brushProperty name="height" value="0.1" units="cm"/>
      <inkml:brushProperty name="color" value="#F4F91B"/>
    </inkml:brush>
  </inkml:definitions>
  <inkml:trace contextRef="#ctx0" brushRef="#br0">0 41 3711 0 0,'6'-6'2006'0'0,"16"4"-1827"0"0,-19 3-123 0 0,0-1 0 0 0,0 0 1 0 0,0-1-1 0 0,0 1 0 0 0,0 0 0 0 0,0-1 1 0 0,3-1-1 0 0,8-3 245 0 0,1 1 0 0 0,-1 0 0 0 0,1 1 0 0 0,0 0 0 0 0,0 1 1 0 0,19 1-1 0 0,91 8-72 0 0,-83-3 96 0 0,54-2 1 0 0,-21-6-192 0 0,245 0 773 0 0,-277 5-798 0 0,66-7 0 0 0,6-1 47 0 0,-47 7-8 0 0,341 11 109 0 0,-286-3-109 0 0,39 4 205 0 0,-129-9-467 0 0,19 2 363 0 0,-18 5-3536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4:30.114"/>
    </inkml:context>
    <inkml:brush xml:id="br0">
      <inkml:brushProperty name="width" value="0.1" units="cm"/>
      <inkml:brushProperty name="height" value="0.1" units="cm"/>
      <inkml:brushProperty name="color" value="#F4F91B"/>
    </inkml:brush>
  </inkml:definitions>
  <inkml:trace contextRef="#ctx0" brushRef="#br0">1 148 2415 0 0,'33'4'902'0'0,"-9"-5"-2"0"0,3 1 295 0 0,39 4 0 0 0,-57-4-1040 0 0,0 0-1 0 0,1 0 0 0 0,-1-1 0 0 0,0-1 0 0 0,1 1 0 0 0,-1-2 0 0 0,10-2 0 0 0,19-5 339 0 0,27-5-76 0 0,-50 10-289 0 0,1 1 1 0 0,0 1 0 0 0,0 0-1 0 0,0 1 1 0 0,0 1-1 0 0,31 1 1 0 0,39 15-2 0 0,-59-9-126 0 0,0-1-1 0 0,49 2 0 0 0,23-8 380 0 0,-20-1 17 0 0,132 14-1 0 0,104 32 106 0 0,-249-34-332 0 0,119 0 1 0 0,75 3 58 0 0,-211-10-159 0 0,50 4 88 0 0,-1-4 1 0 0,1-5 0 0 0,144-21-1 0 0,-178 15-89 0 0,0 3 0 0 0,79 4 0 0 0,-80 3-47 0 0,0-4 0 0 0,85-12-1 0 0,-102 6 18 0 0,0 2-1 0 0,0 3 0 0 0,0 1 1 0 0,49 4-1 0 0,200 15 26 0 0,-208-17-32 0 0,119-15 0 0 0,119-7-6 0 0,51-8 23 0 0,-156 6 2 0 0,-177 20-49 0 0,101-4-2 0 0,82-10 0 0 0,-141 10 32 0 0,95 2 0 0 0,16 19-7 0 0,-134-6-12 0 0,1-3 0 0 0,78-5 0 0 0,194 1 51 0 0,-266 2-64 0 0,81 7 0 0 0,-65-3 0 0 0,-1-4 0 0 0,130-13 0 0 0,-178 8 37 0 0,253-9 54 0 0,-227 11-75 0 0,0-2 0 0 0,0-2 0 0 0,104-25 0 0 0,-111 21-1 0 0,1 3 0 0 0,0 2 0 0 0,1 2 0 0 0,78 9 0 0 0,-68 0 32 0 0,43 1 23 0 0,27-11-70 0 0,-55 0 0 0 0,1 4 0 0 0,117 15 0 0 0,-165-10 0 0 0,58 10 0 0 0,174 9 0 0 0,-242-27 10 0 0,50-8-1 0 0,-50 6 8 0 0,49-3 1 0 0,-70 7-33 0 0,-1 0 0 0 0,1 0 0 0 0,-1 1 0 0 0,1-1 1 0 0,-1 1-1 0 0,1 0 0 0 0,-1 0 0 0 0,1 1 0 0 0,-1-1 1 0 0,0 1-1 0 0,1 0 0 0 0,-1 0 0 0 0,0 1 0 0 0,0-1 1 0 0,-1 1-1 0 0,1 0 0 0 0,-1 0 0 0 0,1 0 0 0 0,4 5 1 0 0,3 8-240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4:58.819"/>
    </inkml:context>
    <inkml:brush xml:id="br0">
      <inkml:brushProperty name="width" value="0.1" units="cm"/>
      <inkml:brushProperty name="height" value="0.1" units="cm"/>
      <inkml:brushProperty name="color" value="#F4F91B"/>
    </inkml:brush>
  </inkml:definitions>
  <inkml:trace contextRef="#ctx0" brushRef="#br0">0 160 2271 0 0,'0'-1'43'0'0,"1"0"-1"0"0,-1 0 1 0 0,1 0 0 0 0,-1 0-1 0 0,1-1 1 0 0,-1 1-1 0 0,1 0 1 0 0,-1 0-1 0 0,1 0 1 0 0,0 0-1 0 0,0 0 1 0 0,-1 0-1 0 0,1 0 1 0 0,0 1-1 0 0,0-1 1 0 0,0 0-1 0 0,0 0 1 0 0,2 0-1 0 0,26-15 1009 0 0,-16 9-902 0 0,3-3 121 0 0,-1 0-29 0 0,0 1-1 0 0,0 1 1 0 0,1 0-1 0 0,20-7 0 0 0,-4 8 63 0 0,1 2 0 0 0,-1 1-1 0 0,38 0 1 0 0,-32 2-122 0 0,35-5 25 0 0,39-1 148 0 0,76 1 196 0 0,-123 0-420 0 0,-41 4-61 0 0,1 0 1 0 0,39 2-1 0 0,38 14-69 0 0,-55-6-3 0 0,-33-4 22 0 0,-1-1 0 0 0,23 2 0 0 0,-10-3 17 0 0,-1 2 1 0 0,48 10-1 0 0,-24-3 47 0 0,-20-6-45 0 0,-1-1 0 0 0,1-2 0 0 0,51-3 0 0 0,84-20 252 0 0,-124 15-154 0 0,-9 5-78 0 0,-1 0-1 0 0,1 3 0 0 0,-1 0 1 0 0,45 8-1 0 0,34 2-45 0 0,42-8 41 0 0,169 9 11 0 0,-296-11-40 0 0,154-7 326 0 0,-150 1-237 0 0,-24 4-86 0 0,1-1 0 0 0,0 1 0 0 0,-1 0 0 0 0,1 1 0 0 0,0-1 0 0 0,0 1 0 0 0,-1 0 0 0 0,1 0 0 0 0,0 0 0 0 0,0 1 0 0 0,4 1 0 0 0,-7-1-33 0 0,-1-1-1 0 0,0 1 1 0 0,0 0 0 0 0,1 0 0 0 0,-1 0-1 0 0,0 1 1 0 0,0-1 0 0 0,0 0-1 0 0,0 0 1 0 0,-1 1 0 0 0,1-1 0 0 0,0 0-1 0 0,0 1 1 0 0,-1-1 0 0 0,1 0-1 0 0,-1 1 1 0 0,1-1 0 0 0,-1 3 0 0 0,4 16-2856 0 0,-2-5-440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5:27.932"/>
    </inkml:context>
    <inkml:brush xml:id="br0">
      <inkml:brushProperty name="width" value="0.1" units="cm"/>
      <inkml:brushProperty name="height" value="0.1" units="cm"/>
      <inkml:brushProperty name="color" value="#F4F91B"/>
    </inkml:brush>
  </inkml:definitions>
  <inkml:trace contextRef="#ctx0" brushRef="#br0">1 15 455 0 0,'22'-6'0'0'0,"3"1"0"0"0,5 3 0 0 0,6 0 0 0 0,-1 2 0 0 0,-9 2 0 0 0,-10 0 184 0 0,-1 0-8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5:28.382"/>
    </inkml:context>
    <inkml:brush xml:id="br0">
      <inkml:brushProperty name="width" value="0.1" units="cm"/>
      <inkml:brushProperty name="height" value="0.1" units="cm"/>
      <inkml:brushProperty name="color" value="#F4F91B"/>
    </inkml:brush>
  </inkml:definitions>
  <inkml:trace contextRef="#ctx0" brushRef="#br0">1 10 455 0 0,'5'-4'0'0'0,"0"0"0"0"0,-1 3 0 0 0,-2 1 0 0 0,2 1 304 0 0,-1 1 16 0 0,6 0 8 0 0,6 0 0 0 0,3 3-240 0 0,4 3-88 0 0,0-1 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5:30.012"/>
    </inkml:context>
    <inkml:brush xml:id="br0">
      <inkml:brushProperty name="width" value="0.1" units="cm"/>
      <inkml:brushProperty name="height" value="0.1" units="cm"/>
      <inkml:brushProperty name="color" value="#F4F91B"/>
    </inkml:brush>
  </inkml:definitions>
  <inkml:trace contextRef="#ctx0" brushRef="#br0">1 52 1375 0 0,'13'-22'128'0'0,"-4"7"-128"0"0,-2 6 0 0 0,4 6 0 0 0,-4 1 0 0 0,-3 2-104 0 0,2 2 16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5:35.102"/>
    </inkml:context>
    <inkml:brush xml:id="br0">
      <inkml:brushProperty name="width" value="0.1" units="cm"/>
      <inkml:brushProperty name="height" value="0.1" units="cm"/>
      <inkml:brushProperty name="color" value="#F4F91B"/>
    </inkml:brush>
  </inkml:definitions>
  <inkml:trace contextRef="#ctx0" brushRef="#br0">1164 0 455 0 0,'-4'6'6885'0'0,"5"-6"-6777"0"0,11 15 1349 0 0,-9-12-1279 0 0,0 1 0 0 0,0-1 0 0 0,0 1 1 0 0,0 0-1 0 0,3 6 0 0 0,-2-2 217 0 0,1-1 0 0 0,1 1-1 0 0,-1-1 1 0 0,1 1 0 0 0,0-2 0 0 0,14 13 0 0 0,-7-6 374 0 0,0-1-157 0 0,-5-5-415 0 0,0 1 0 0 0,-1 0 1 0 0,0 0-1 0 0,0 1 0 0 0,9 16 0 0 0,-10-15-87 0 0,0-1 0 0 0,1 1 1 0 0,14 15-1 0 0,-12-15 31 0 0,0 1 1 0 0,10 16-1 0 0,-8-8 32 0 0,18 35 549 0 0,-25-41-640 0 0,-1 1 0 0 0,0-1 0 0 0,-1 1 0 0 0,0 0 0 0 0,-1 0 0 0 0,0 14 0 0 0,-1-10 36 0 0,1 0 1 0 0,6 34-1 0 0,0-23-17 0 0,-1 1 0 0 0,-2 0 0 0 0,1 55 0 0 0,1 107 777 0 0,-10-89-658 0 0,2-59-107 0 0,2-29-73 0 0,0 0 1 0 0,-2 0-1 0 0,-3 20 0 0 0,-4 10 31 0 0,6-29-25 0 0,0 0-1 0 0,-8 22 1 0 0,4-16 19 0 0,-5 29 0 0 0,8-33-11 0 0,0-1 1 0 0,-1 0 0 0 0,-12 28-1 0 0,-49 70 300 0 0,13-30-18 0 0,33-50-233 0 0,-2 0 1 0 0,-2-1-1 0 0,-43 48 0 0 0,-14 8 118 0 0,-9 10-124 0 0,61-69-44 0 0,0 1 0 0 0,-33 49 0 0 0,52-68-36 0 0,1 0 1 0 0,-2-1-1 0 0,-21 19 0 0 0,18-18 3 0 0,1 0-1 0 0,-12 15 1 0 0,15-12-4 0 0,-16 29 0 0 0,18-28 0 0 0,-19 26 0 0 0,-103 131 48 0 0,90-119-40 0 0,22-29-4 0 0,-23 25 0 0 0,13-18-7 0 0,-26 42-1 0 0,36-48-2 0 0,-1-1 0 0 0,-2 0-1 0 0,-37 36 1 0 0,51-56-9 0 0,-18 16 15 0 0,0 0-1 0 0,2 2 1 0 0,-21 27 0 0 0,9-10 25 0 0,27-34-29 0 0,1 1 1 0 0,0 1-1 0 0,0-1 1 0 0,1 1-1 0 0,0 0 1 0 0,-6 12-1 0 0,-3-1-9 0 0,14-19 0 0 0,0 0 1 0 0,-1 1-1 0 0,1-1 1 0 0,0 1-1 0 0,0-1 0 0 0,-1 1 1 0 0,1-1-1 0 0,0 1 1 0 0,1 0-1 0 0,-1-1 0 0 0,0 1 1 0 0,0 0-1 0 0,1 0 1 0 0,-1-1-1 0 0,1 1 0 0 0,0 0 1 0 0,-1 2-1 0 0,-3 9-3 0 0,4-12 0 0 0,-1 0 0 0 0,1 0 0 0 0,0 0 0 0 0,-1-1 0 0 0,1 1 0 0 0,0 0 0 0 0,-1 0 0 0 0,1 0 0 0 0,0 0 0 0 0,0 0 0 0 0,0 0 0 0 0,0 0 0 0 0,0 0 0 0 0,0 0 0 0 0,0 0 0 0 0,0 0 0 0 0,0 0 0 0 0,0 0 0 0 0,1 1 0 0 0,5 16 0 0 0,-7-17 0 0 0,2-1 0 0 0,11 0 64 0 0,-10 0-64 0 0,0 1 0 0 0,0-1 0 0 0,0 0 0 0 0,0 0 0 0 0,-1 0 0 0 0,1-1 0 0 0,0 1 0 0 0,0 0 0 0 0,0-1 0 0 0,0 1 0 0 0,0-1 0 0 0,2-1 0 0 0,-3 2 0 0 0,5 9 64 0 0,-5-9-64 0 0,-2 0 0 0 0,1-1 0 0 0,19 0-63 0 0,-1 1-733 0 0,24 4-7435 0 0,-15 0 3329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5:52.295"/>
    </inkml:context>
    <inkml:brush xml:id="br0">
      <inkml:brushProperty name="width" value="0.1" units="cm"/>
      <inkml:brushProperty name="height" value="0.1" units="cm"/>
      <inkml:brushProperty name="color" value="#F4F91B"/>
    </inkml:brush>
  </inkml:definitions>
  <inkml:trace contextRef="#ctx0" brushRef="#br0">1 150 919 0 0,'9'-24'0'0'0,"0"-1"80"0"0,4-3-80 0 0,1-1 0 0 0,1 5 0 0 0,-4 11 0 0 0,-2 10 0 0 0,-2-1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15.315"/>
    </inkml:context>
    <inkml:brush xml:id="br0">
      <inkml:brushProperty name="width" value="0.1" units="cm"/>
      <inkml:brushProperty name="height" value="0.1" units="cm"/>
      <inkml:brushProperty name="color" value="#F4F91B"/>
    </inkml:brush>
  </inkml:definitions>
  <inkml:trace contextRef="#ctx0" brushRef="#br0">1830 39 4951 0 0,'-2'-2'237'0'0,"-1"0"-1"0"0,1-1 1 0 0,-1 2-1 0 0,1-1 0 0 0,-1 0 1 0 0,0 0-1 0 0,1 1 0 0 0,-1-1 1 0 0,0 1-1 0 0,0 0 1 0 0,0 0-1 0 0,0 0 0 0 0,0 1 1 0 0,-1-1-1 0 0,1 1 0 0 0,-6-1 1 0 0,-14-2 548 0 0,-6-1 607 0 0,-1 1-1 0 0,-49 1 0 0 0,60 2-1145 0 0,-32-2 353 0 0,32 1-420 0 0,-1 0 0 0 0,-27 3 0 0 0,-1 6 183 0 0,-46 15 0 0 0,48-11-3 0 0,-50 6 0 0 0,-62 11 1429 0 0,103-17-1833 0 0,0-2 1 0 0,-65 3-1 0 0,-222 9 1216 0 0,187-11-728 0 0,-39-5-542 0 0,130-7-1869 0 0,33-1 805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1.889"/>
    </inkml:context>
    <inkml:brush xml:id="br0">
      <inkml:brushProperty name="width" value="0.1" units="cm"/>
      <inkml:brushProperty name="height" value="0.1" units="cm"/>
      <inkml:brushProperty name="color" value="#E71224"/>
    </inkml:brush>
  </inkml:definitions>
  <inkml:trace contextRef="#ctx0" brushRef="#br0">2893 5 1839 0 0,'-2'0'83'0'0,"-11"2"-6"0"0,-7 1 6473 0 0,18-2-6404 0 0,-8 1-108 0 0,9-1-50 0 0,0-1 0 0 0,0 0 0 0 0,0-1 0 0 0,0 1 1 0 0,0 0-1 0 0,0 0 0 0 0,0 0 0 0 0,0-1 0 0 0,0 1 0 0 0,0 0 1 0 0,0-1-1 0 0,0 1 0 0 0,0-1 0 0 0,0 1 0 0 0,0-1 0 0 0,-1-1 1 0 0,-13-4 398 0 0,4 6 252 0 0,0 0-1 0 0,0 1 0 0 0,0 1 1 0 0,0 0-1 0 0,0 0 0 0 0,0 1 1 0 0,0 0-1 0 0,1 1 0 0 0,-20 10 0 0 0,-20 6 251 0 0,-1-2-305 0 0,42-15-425 0 0,-1-1-1 0 0,0 0 0 0 0,1-1 1 0 0,-12 0-1 0 0,0 1 85 0 0,-2 2 200 0 0,0 0-1 0 0,1-2 1 0 0,-1-1 0 0 0,-41-2-1 0 0,19-6-282 0 0,9-4-3 0 0,18 7-49 0 0,-35 6 339 0 0,15 0-423 0 0,-3-1-24 0 0,-2 1 0 0 0,4-2 0 0 0,0 0 0 0 0,0 0 0 0 0,0-3 0 0 0,-402-7 2522 0 0,420 10-2588 0 0,-252-17 389 0 0,172 7 71 0 0,-137 5 1 0 0,94 11 87 0 0,-120 7 324 0 0,66-2-267 0 0,147-11-2370 0 0,-94-12 0 0 0,103 5-6398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15.958"/>
    </inkml:context>
    <inkml:brush xml:id="br0">
      <inkml:brushProperty name="width" value="0.1" units="cm"/>
      <inkml:brushProperty name="height" value="0.1" units="cm"/>
      <inkml:brushProperty name="color" value="#F4F91B"/>
    </inkml:brush>
  </inkml:definitions>
  <inkml:trace contextRef="#ctx0" brushRef="#br0">1386 45 8063 0 0,'-2'0'78'0'0,"-1"-1"0"0"0,1 0 0 0 0,0 1-1 0 0,-1-1 1 0 0,1 1 0 0 0,0 0-1 0 0,-1-1 1 0 0,1 1 0 0 0,-1 0 0 0 0,1 1-1 0 0,0-1 1 0 0,-1 0 0 0 0,1 1-1 0 0,-3 0 1 0 0,2 0-4 0 0,0 0-1 0 0,1-1 1 0 0,-1 1 0 0 0,0-1-1 0 0,1 0 1 0 0,-1 0 0 0 0,0 0-1 0 0,1 0 1 0 0,-1-1 0 0 0,-4 0-1 0 0,-19-7 436 0 0,0 1 0 0 0,0 1 0 0 0,0 1 0 0 0,-1 1 0 0 0,0 1 0 0 0,0 2 0 0 0,-36 2 0 0 0,-68 4 1484 0 0,-193-18 0 0 0,250 9-1146 0 0,-95 9 1 0 0,-72 19-1697 0 0,195-19 107 0 0,6-1-3730 0 0,0 2-1434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16.596"/>
    </inkml:context>
    <inkml:brush xml:id="br0">
      <inkml:brushProperty name="width" value="0.1" units="cm"/>
      <inkml:brushProperty name="height" value="0.1" units="cm"/>
      <inkml:brushProperty name="color" value="#F4F91B"/>
    </inkml:brush>
  </inkml:definitions>
  <inkml:trace contextRef="#ctx0" brushRef="#br0">3475 94 6335 0 0,'1'-3'133'0'0,"0"0"-1"0"0,-1 0 1 0 0,1 0-1 0 0,-1 0 1 0 0,1 0-1 0 0,-1 0 1 0 0,0 0-1 0 0,0-1 1 0 0,-1-4-1 0 0,0 7-46 0 0,1-1 0 0 0,-1 1 0 0 0,0-1 0 0 0,0 1 0 0 0,0 0 0 0 0,0-1 0 0 0,0 1 0 0 0,-1 0 0 0 0,1 0 0 0 0,0 0 0 0 0,-1 0 0 0 0,1 0 0 0 0,0 0 0 0 0,-1 0 0 0 0,1 0 0 0 0,-1 1 0 0 0,0-1 0 0 0,1 0 0 0 0,-1 1-1 0 0,1 0 1 0 0,-4-1 0 0 0,-41-9 941 0 0,0 2 0 0 0,-1 2-1 0 0,-53 0 1 0 0,39 3-39 0 0,-43 1 340 0 0,-139 15 1 0 0,63-1-442 0 0,-91-13-76 0 0,-63 4-271 0 0,-94 29-1950 0 0,247-28 242 0 0,18-1 316 0 0,-185 9 1785 0 0,197-8-610 0 0,119-3-278 0 0,-73 3 612 0 0,-168-16 1 0 0,46-12-643 0 0,209 23-693 0 0,0 1 0 0 0,-32 3 1 0 0,30-1-1001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33.078"/>
    </inkml:context>
    <inkml:brush xml:id="br0">
      <inkml:brushProperty name="width" value="0.1" units="cm"/>
      <inkml:brushProperty name="height" value="0.1" units="cm"/>
      <inkml:brushProperty name="color" value="#66CC00"/>
    </inkml:brush>
  </inkml:definitions>
  <inkml:trace contextRef="#ctx0" brushRef="#br0">1147 13 6911 0 0,'-4'-4'2892'0'0,"18"7"-3027"0"0,12 1-1096 0 0,-56-16 3043 0 0,14 10-707 0 0,0 1 0 0 0,1 0 0 0 0,-1 1 0 0 0,-26 4 0 0 0,-66 16 905 0 0,2 0-944 0 0,-552 38 1679 0 0,624-57-4164 0 0,0-2-1 0 0,-48-6 1 0 0,56 1-375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33.597"/>
    </inkml:context>
    <inkml:brush xml:id="br0">
      <inkml:brushProperty name="width" value="0.1" units="cm"/>
      <inkml:brushProperty name="height" value="0.1" units="cm"/>
      <inkml:brushProperty name="color" value="#66CC00"/>
    </inkml:brush>
  </inkml:definitions>
  <inkml:trace contextRef="#ctx0" brushRef="#br0">1427 46 8751 0 0,'-120'-4'2353'0'0,"-2"1"-3624"0"0,-113-1 3401 0 0,-4 4 3857 0 0,50 1-5313 0 0,-261-31 0 0 0,399 26-2714 0 0,30 2 829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34.848"/>
    </inkml:context>
    <inkml:brush xml:id="br0">
      <inkml:brushProperty name="width" value="0.1" units="cm"/>
      <inkml:brushProperty name="height" value="0.1" units="cm"/>
      <inkml:brushProperty name="color" value="#66CC00"/>
    </inkml:brush>
  </inkml:definitions>
  <inkml:trace contextRef="#ctx0" brushRef="#br0">2175 111 9583 0 0,'-4'-6'237'0'0,"0"1"-1"0"0,-1 0 0 0 0,1 0 1 0 0,-1 0-1 0 0,0 1 0 0 0,-1 0 1 0 0,1 0-1 0 0,-1 0 0 0 0,0 1 1 0 0,0-1-1 0 0,0 1 0 0 0,0 1 1 0 0,-11-4-1 0 0,-9-2 329 0 0,0 2-1 0 0,-29-5 1 0 0,-12 3 1411 0 0,-121-1 0 0 0,-66 20-577 0 0,137-5-678 0 0,-145-7 282 0 0,102-2-489 0 0,-295-10 692 0 0,243 5-1019 0 0,173 7-889 0 0,-1 2 0 0 0,1 1 0 0 0,-77 16-1 0 0,82-9-681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36.653"/>
    </inkml:context>
    <inkml:brush xml:id="br0">
      <inkml:brushProperty name="width" value="0.1" units="cm"/>
      <inkml:brushProperty name="height" value="0.1" units="cm"/>
      <inkml:brushProperty name="color" value="#66CC00"/>
    </inkml:brush>
  </inkml:definitions>
  <inkml:trace contextRef="#ctx0" brushRef="#br0">1044 73 3679 0 0,'-1'-1'281'0'0,"1"0"-1"0"0,-1-1 1 0 0,0 1-1 0 0,0 0 1 0 0,0-1-1 0 0,0 1 1 0 0,0 0-1 0 0,0 0 1 0 0,0 0-1 0 0,0 0 0 0 0,0 0 1 0 0,-1 0-1 0 0,1 0 1 0 0,0 0-1 0 0,-1 0 1 0 0,1 1-1 0 0,0-1 1 0 0,-1 1-1 0 0,1-1 1 0 0,-1 1-1 0 0,1-1 0 0 0,-1 1 1 0 0,-2 0-1 0 0,-2 0 615 0 0,0 0-1 0 0,0 1 0 0 0,0 0 0 0 0,0 0 1 0 0,-6 2-1 0 0,-17 3-988 0 0,-59 2 1643 0 0,-1-4 1 0 0,1-4-1 0 0,-129-15 0 0 0,73-1-530 0 0,-135-20-1139 0 0,242 28-2723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37.235"/>
    </inkml:context>
    <inkml:brush xml:id="br0">
      <inkml:brushProperty name="width" value="0.1" units="cm"/>
      <inkml:brushProperty name="height" value="0.1" units="cm"/>
      <inkml:brushProperty name="color" value="#66CC00"/>
    </inkml:brush>
  </inkml:definitions>
  <inkml:trace contextRef="#ctx0" brushRef="#br0">1091 15 9815 0 0,'-57'-14'2723'0'0,"43"13"-2462"0"0,1 2 0 0 0,-18 2-1 0 0,18-1-55 0 0,-1-1 0 0 0,-18 0 0 0 0,-14-2 801 0 0,-1 3 1 0 0,1 1-1 0 0,-47 11 0 0 0,-36 2 249 0 0,18-7 133 0 0,-220-14 0 0 0,298 3-1361 0 0,20 2-453 0 0,0-1-1 0 0,0 0 1 0 0,0-1-1 0 0,-15-5 1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38.093"/>
    </inkml:context>
    <inkml:brush xml:id="br0">
      <inkml:brushProperty name="width" value="0.1" units="cm"/>
      <inkml:brushProperty name="height" value="0.1" units="cm"/>
      <inkml:brushProperty name="color" value="#66CC00"/>
    </inkml:brush>
  </inkml:definitions>
  <inkml:trace contextRef="#ctx0" brushRef="#br0">2055 24 2759 0 0,'-18'-5'2593'0'0,"-34"-7"0"0"0,-22 6-729 0 0,-74 8 2 0 0,129-1-1150 0 0,-23 4 232 0 0,-1 1 1 0 0,1 3-1 0 0,-69 23 0 0 0,-34 7-157 0 0,-188 23 889 0 0,264-52-1108 0 0,0-3 0 0 0,-84-2 0 0 0,112-4-376 0 0,-294-6 36 0 0,171-5 598 0 0,61 2-414 0 0,39 2-2443 0 0,35 3-5192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41.634"/>
    </inkml:context>
    <inkml:brush xml:id="br0">
      <inkml:brushProperty name="width" value="0.1" units="cm"/>
      <inkml:brushProperty name="height" value="0.1" units="cm"/>
      <inkml:brushProperty name="color" value="#66CC00"/>
    </inkml:brush>
  </inkml:definitions>
  <inkml:trace contextRef="#ctx0" brushRef="#br0">2245 1636 919 0 0,'-2'-20'9740'0'0,"2"17"-9412"0"0,0 0-1 0 0,0 0 0 0 0,1 0 0 0 0,-1-1 0 0 0,1 1 0 0 0,0 0 0 0 0,0 0 0 0 0,0 0 0 0 0,0 0 0 0 0,0 0 1 0 0,1 0-1 0 0,-1 0 0 0 0,1 1 0 0 0,2-4 0 0 0,43-32 1718 0 0,-46 36-1899 0 0,0 0 1 0 0,0 0-1 0 0,0-1 0 0 0,0 1 1 0 0,-1 0-1 0 0,1-1 0 0 0,0 1 0 0 0,-1 0 1 0 0,0-1-1 0 0,0 1 0 0 0,0-1 0 0 0,0 1 1 0 0,0 0-1 0 0,0-1 0 0 0,0 1 0 0 0,-2-5 1 0 0,1 3-4 0 0,1 1 1 0 0,0-1-1 0 0,-1 0 1 0 0,1 1-1 0 0,0-1 1 0 0,1 0-1 0 0,1-6 1 0 0,63-142 1284 0 0,-38 93-1047 0 0,-17 37-195 0 0,0-1-1 0 0,7-33 1 0 0,-14 44-94 0 0,-1-1 1 0 0,0 1 0 0 0,-1-1 0 0 0,-1 1 0 0 0,0-1 0 0 0,-2-19 0 0 0,-8-28 319 0 0,5 30-219 0 0,1 0 1 0 0,1 0-1 0 0,1-39 0 0 0,5 46-28 0 0,10-40 0 0 0,-10 50-131 0 0,1 0 0 0 0,-2 0 0 0 0,0 0 1 0 0,0 0-1 0 0,-1 0 0 0 0,-1-1 0 0 0,0 1 0 0 0,-2-16 0 0 0,-25-67 189 0 0,16 62-109 0 0,-7-35 0 0 0,14 50-114 0 0,-1 1 0 0 0,-1 0 0 0 0,-11-22 0 0 0,-5-16 0 0 0,12 20 22 0 0,9 28-11 0 0,-1 0-1 0 0,0 1 1 0 0,-1 0-1 0 0,1-1 1 0 0,-1 1 0 0 0,-1 0-1 0 0,1 0 1 0 0,-10-11-1 0 0,9 13 2 0 0,-1 0-1 0 0,0 0 0 0 0,0 1 1 0 0,0 0-1 0 0,-1 0 0 0 0,0 0 0 0 0,0 1 1 0 0,0 0-1 0 0,0 0 0 0 0,0 1 0 0 0,-10-4 1 0 0,10 4-9 0 0,-19-10-4 0 0,21 9 9 0 0,0 1 0 0 0,0 0 1 0 0,-1 0-1 0 0,1 0 0 0 0,-1 0 0 0 0,0 1 0 0 0,-9-2 0 0 0,-73-4 120 0 0,-45 7-64 0 0,121 0-64 0 0,1 1 0 0 0,-1 0-1 0 0,0 1 1 0 0,-15 4 0 0 0,-22 4 12 0 0,8-8 4 0 0,0-2 1 0 0,-43-4-1 0 0,-21-1 52 0 0,-28-3-52 0 0,3 1 43 0 0,-88 3-6 0 0,47-8-13 0 0,46 0-16 0 0,25 5-11 0 0,33 2 12 0 0,-122 5 1 0 0,81 2-26 0 0,97-2 0 0 0,0 0 0 0 0,0 1 0 0 0,0 1 0 0 0,1 0 0 0 0,-14 4 0 0 0,21-4-4 0 0,0 0 1 0 0,0 1-1 0 0,1-1 0 0 0,-1 1 0 0 0,0 0 0 0 0,1 0 1 0 0,0-1-1 0 0,0 1 0 0 0,0 0 0 0 0,0 0 0 0 0,0 0 1 0 0,0 0-1 0 0,0 5 0 0 0,-3 7-7 0 0,-10 22 11 0 0,-21 38 0 0 0,10-23 0 0 0,-6 1 0 0 0,24-44 0 0 0,2-1 0 0 0,-1 1 0 0 0,1 0 0 0 0,0 0 0 0 0,1 1 0 0 0,0-1 0 0 0,-3 13 0 0 0,0 8 0 0 0,4-21 0 0 0,1 1 0 0 0,0-1 0 0 0,0 1 0 0 0,0 14 0 0 0,3 29 0 0 0,-3 82 0 0 0,-2-45 0 0 0,3-48 0 0 0,-1 0 0 0 0,-11 55 0 0 0,2-42 0 0 0,3 1 0 0 0,-1 96 0 0 0,10-131 7 0 0,1 0 0 0 0,1 0 0 0 0,1 0 1 0 0,1-1-1 0 0,0 1 0 0 0,2-1 0 0 0,0-1 0 0 0,18 33 0 0 0,-12-31-7 0 0,27 36 0 0 0,5 6 0 0 0,-35-50 0 0 0,0 1 0 0 0,0-2 0 0 0,1 1 0 0 0,0-2 0 0 0,22 18 0 0 0,71 43 0 0 0,-95-67 15 0 0,1 0 0 0 0,0-1 0 0 0,0 0 0 0 0,1 0 0 0 0,-1-1 0 0 0,1-1 0 0 0,18 3-1 0 0,78 0 126 0 0,-15-12 73 0 0,-36 1-120 0 0,113-19 25 0 0,-119 15-68 0 0,1 2-1 0 0,66-2 1 0 0,-108 10-39 0 0,1 0-1 0 0,-1 1 1 0 0,0 0 0 0 0,0 1-1 0 0,10 2 1 0 0,-19-4-13 0 0,0 0 0 0 0,0 1 0 0 0,0-1 1 0 0,1 0-1 0 0,-1 0 0 0 0,0 1 0 0 0,0-1 0 0 0,0 0 0 0 0,0 1 0 0 0,0-1 0 0 0,0 0 0 0 0,1 1 1 0 0,-1-1-1 0 0,0 0 0 0 0,0 1 0 0 0,0-1 0 0 0,0 0 0 0 0,0 1 0 0 0,0-1 0 0 0,0 0 1 0 0,-1 1-1 0 0,1-1 0 0 0,0 0 0 0 0,0 0 0 0 0,0 1 0 0 0,0-1 0 0 0,0 0 0 0 0,0 1 0 0 0,0-1 1 0 0,-1 0-1 0 0,1 0 0 0 0,0 1 0 0 0,0-1 0 0 0,0 0 0 0 0,-1 0 0 0 0,1 1 0 0 0,0-1 1 0 0,0 0-1 0 0,-1 0 0 0 0,0 1 0 0 0,-10 12-158 0 0,10-13 122 0 0,-20 40-3816 0 0,12-25 1927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44.142"/>
    </inkml:context>
    <inkml:brush xml:id="br0">
      <inkml:brushProperty name="width" value="0.1" units="cm"/>
      <inkml:brushProperty name="height" value="0.1" units="cm"/>
      <inkml:brushProperty name="color" value="#66CC00"/>
    </inkml:brush>
  </inkml:definitions>
  <inkml:trace contextRef="#ctx0" brushRef="#br0">2531 83 2671 0 0,'4'-20'1846'0'0,"-3"19"-1780"0"0,0-1 0 0 0,-1 1 0 0 0,1 0-1 0 0,-1 0 1 0 0,1-1 0 0 0,-1 1 0 0 0,1 0 0 0 0,-1 0-1 0 0,0-1 1 0 0,0 1 0 0 0,0 0 0 0 0,0-1 0 0 0,0 1-1 0 0,0 0 1 0 0,0-1 0 0 0,0 1 0 0 0,0 0 0 0 0,0-1-1 0 0,-1 1 1 0 0,1 0 0 0 0,-1-1 0 0 0,1 1 0 0 0,-1 0-1 0 0,1 0 1 0 0,-1 0 0 0 0,0 0 0 0 0,1-1 0 0 0,-1 1-1 0 0,0 0 1 0 0,0 0 0 0 0,0 0 0 0 0,0 0 0 0 0,0 1-1 0 0,0-1 1 0 0,0 0 0 0 0,0 0 0 0 0,-1 1 0 0 0,0-2-1 0 0,-5-1 267 0 0,-1 1-1 0 0,1-1 0 0 0,-1 1 0 0 0,1 1 1 0 0,-1-1-1 0 0,-10 0 0 0 0,-51 1 2351 0 0,51 1-1887 0 0,-18 2 195 0 0,-61 11 0 0 0,-19 1-58 0 0,3-11-51 0 0,-4 0 534 0 0,-136 20 1 0 0,-164 22-286 0 0,-2-27-108 0 0,165-16-550 0 0,-114 6 372 0 0,334-6-1102 0 0,-36 3 218 0 0,23 0-5990 0 0,17-2-1126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3.291"/>
    </inkml:context>
    <inkml:brush xml:id="br0">
      <inkml:brushProperty name="width" value="0.1" units="cm"/>
      <inkml:brushProperty name="height" value="0.1" units="cm"/>
      <inkml:brushProperty name="color" value="#E71224"/>
    </inkml:brush>
  </inkml:definitions>
  <inkml:trace contextRef="#ctx0" brushRef="#br0">2479 70 3223 0 0,'-3'0'240'0'0,"-14"-2"3100"0"0,1 0 0 0 0,-32-8-1 0 0,17 3-1249 0 0,2 2-3487 0 0,-81-13 1371 0 0,-69-6 1676 0 0,44 22 554 0 0,-209 24-1 0 0,-120-5-927 0 0,135-10 328 0 0,-234-15-296 0 0,462 0-3547 0 0,33 0-5415 0 0,27 3 2424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45.336"/>
    </inkml:context>
    <inkml:brush xml:id="br0">
      <inkml:brushProperty name="width" value="0.1" units="cm"/>
      <inkml:brushProperty name="height" value="0.1" units="cm"/>
      <inkml:brushProperty name="color" value="#66CC00"/>
    </inkml:brush>
  </inkml:definitions>
  <inkml:trace contextRef="#ctx0" brushRef="#br0">2773 145 3911 0 0,'-1'-3'119'0'0,"0"0"0"0"0,0 0 0 0 0,0 0 0 0 0,0-1 0 0 0,0 1 0 0 0,0 0 0 0 0,1 0 0 0 0,-1-1 0 0 0,1-4 0 0 0,0 6 33 0 0,0-1 0 0 0,0 0 1 0 0,0 1-1 0 0,-1-1 0 0 0,1 0 1 0 0,-1 1-1 0 0,-1-6 0 0 0,0 5 67 0 0,0-1-1 0 0,-1 0 1 0 0,1 1-1 0 0,0 0 1 0 0,-1-1-1 0 0,0 1 1 0 0,0 0-1 0 0,0 0 0 0 0,0 1 1 0 0,0-1-1 0 0,-1 1 1 0 0,1-1-1 0 0,-1 1 1 0 0,0 0-1 0 0,-4-2 1 0 0,-7-1 836 0 0,0 0 1 0 0,-28-5 0 0 0,16 4-283 0 0,6 2-380 0 0,0 2 0 0 0,0 1 0 0 0,0 0 0 0 0,1 2 0 0 0,-35 4 0 0 0,23-2-99 0 0,-46 8 387 0 0,1 4 0 0 0,-93 29 1 0 0,-40 9-243 0 0,-113 8 478 0 0,232-43-637 0 0,-81 13 144 0 0,141-28-373 0 0,-579 58 350 0 0,528-59-274 0 0,-147-16 0 0 0,142 5-1351 0 0,-123 5 1 0 0,162 7 52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56.675"/>
    </inkml:context>
    <inkml:brush xml:id="br0">
      <inkml:brushProperty name="width" value="0.1" units="cm"/>
      <inkml:brushProperty name="height" value="0.1" units="cm"/>
      <inkml:brushProperty name="color" value="#66CC00"/>
    </inkml:brush>
  </inkml:definitions>
  <inkml:trace contextRef="#ctx0" brushRef="#br0">12055 1832 3223 0 0,'1'-2'229'0'0,"0"0"0"0"0,0 0 0 0 0,0-1 0 0 0,-1 1 0 0 0,1 0 0 0 0,-1 0 0 0 0,1-1 0 0 0,-1 1 0 0 0,0 0-1 0 0,0-1 1 0 0,0-3 0 0 0,0 5-149 0 0,0 0-1 0 0,0 0 1 0 0,-1 0-1 0 0,1 1 1 0 0,0-1 0 0 0,-1 0-1 0 0,1 0 1 0 0,0 1-1 0 0,-1-1 1 0 0,1 0-1 0 0,-1 1 1 0 0,1-1 0 0 0,-1 0-1 0 0,1 1 1 0 0,-1-1-1 0 0,0 1 1 0 0,1-1-1 0 0,-1 1 1 0 0,0-1-1 0 0,1 1 1 0 0,-1-1 0 0 0,0 1-1 0 0,0 0 1 0 0,1-1-1 0 0,-1 1 1 0 0,0 0-1 0 0,0 0 1 0 0,1 0 0 0 0,-1-1-1 0 0,0 1 1 0 0,0 0-1 0 0,0 0 1 0 0,-1 0-1 0 0,-14-2 2244 0 0,30-3-434 0 0,17-3-924 0 0,-25 6-789 0 0,0 0 1 0 0,0 0 0 0 0,-1 1 0 0 0,1 0 0 0 0,1 0 0 0 0,-1 1 0 0 0,0 0-1 0 0,7 0 1 0 0,3 1 19 0 0,0 0-1 0 0,0-1 0 0 0,0-1 0 0 0,0-1 1 0 0,-1 0-1 0 0,1-1 0 0 0,-1-1 0 0 0,1 0 1 0 0,-1-1-1 0 0,24-12 0 0 0,-26 13-88 0 0,1 0-1 0 0,0 0 0 0 0,0 2 1 0 0,0 0-1 0 0,0 0 0 0 0,26 1 1 0 0,11-1 68 0 0,20-1 43 0 0,83 6 0 0 0,-21 2-22 0 0,117-16 169 0 0,1 0-30 0 0,26-2-61 0 0,8-9-64 0 0,-77 11 98 0 0,-124 8-218 0 0,2-1-66 0 0,0 4 1 0 0,99 14 0 0 0,134 23 103 0 0,-287-35-108 0 0,55-3-1 0 0,10 0 6 0 0,-90 2-27 0 0,63 3 97 0 0,-1-2 0 0 0,115-11 0 0 0,-105 1-17 0 0,103 3-1 0 0,-175 5-80 0 0,199 5 80 0 0,105-2-37 0 0,-78 4 85 0 0,-210-6-122 0 0,87-2 61 0 0,-308 21 33 0 0,-21 3-2 0 0,-74-9-55 0 0,-61 2-16 0 0,97 6-24 0 0,-4 1 0 0 0,157-21 6 0 0,-365 9 52 0 0,-131 4-58 0 0,230-11 0 0 0,237-5 0 0 0,-69 0 0 0 0,-167 1 0 0 0,355 1 0 0 0,-531-7 0 0 0,456 2 0 0 0,-122 11 0 0 0,207-6 0 0 0,0-1 0 0 0,0 0 0 0 0,0 1 0 0 0,0 0 0 0 0,0 0 0 0 0,1 0 0 0 0,-1 0 0 0 0,0 1 0 0 0,1-1 0 0 0,-7 5 0 0 0,10-6 0 0 0,0 0 0 0 0,0 0 0 0 0,0 0 0 0 0,0 1 0 0 0,0-1 0 0 0,0 0 0 0 0,0 0 0 0 0,0 0 0 0 0,0 1 0 0 0,0-1 0 0 0,0 0 0 0 0,0 0 0 0 0,0 0 0 0 0,0 0 0 0 0,0 1 0 0 0,0-1 0 0 0,0 0 0 0 0,0 0 0 0 0,0 0 0 0 0,1 0 0 0 0,-1 0 0 0 0,0 1 0 0 0,0-1 0 0 0,0 0 0 0 0,0 0 0 0 0,0 0 0 0 0,0 0 0 0 0,1 0 0 0 0,-1 0 0 0 0,0 1 0 0 0,0-1 0 0 0,0 0 0 0 0,0 0 0 0 0,0 0 0 0 0,1 0 0 0 0,-1 0 0 0 0,0 0 0 0 0,0 0 0 0 0,0 0 0 0 0,1 0 0 0 0,-1 0 0 0 0,0 0 0 0 0,0 0 0 0 0,0 0 0 0 0,0 0 0 0 0,1 0 0 0 0,-1 0 0 0 0,0 0 0 0 0,0 0 0 0 0,0 0 0 0 0,0 0 0 0 0,1 0 0 0 0,-1 0 0 0 0,0 0 0 0 0,10 0 0 0 0,536-13 0 0 0,-291 15 0 0 0,188-2 0 0 0,-155-21-55 0 0,-155 9 38 0 0,171-22 17 0 0,37-3 0 0 0,319-40 0 0 0,-453 42 0 0 0,-92 17 0 0 0,181-24 0 0 0,-198 34 0 0 0,101 3 0 0 0,48 3 0 0 0,-76-1 0 0 0,-156 3 0 0 0,0-1 0 0 0,0 0 0 0 0,24-6 0 0 0,-38 7 0 0 0,0 0 0 0 0,-1 0 0 0 0,1 1 0 0 0,-1-1 0 0 0,1 0 0 0 0,0 0 0 0 0,-1 0 0 0 0,1 0 0 0 0,-1 0 0 0 0,1 0 0 0 0,0 0 0 0 0,-1 0 0 0 0,1 0 0 0 0,-1 0 0 0 0,1-1 0 0 0,0 1 0 0 0,-1 0 0 0 0,1 0 0 0 0,0-1 0 0 0,-1 0 0 0 0,1-6 0 0 0,-1 6 0 0 0,0 1 0 0 0,0 0 0 0 0,0 0 0 0 0,1-1 0 0 0,-1 1 0 0 0,0 0 0 0 0,0 0 0 0 0,0-1 0 0 0,0 1 0 0 0,0 0 0 0 0,1 0 0 0 0,-1 0 0 0 0,0-1 0 0 0,0 1 0 0 0,0 0 0 0 0,0 0 0 0 0,1 0 0 0 0,-1-1 0 0 0,0 1 0 0 0,0 0 0 0 0,1 0 0 0 0,-1 0 0 0 0,0 0 0 0 0,0 0 0 0 0,1 0 0 0 0,-1 0 0 0 0,0-1 0 0 0,0 1 0 0 0,1 0 0 0 0,-1 0 0 0 0,0 0 0 0 0,1 0 0 0 0,-1 0 0 0 0,0 0 0 0 0,0 0 0 0 0,1 0 0 0 0,-1 0 0 0 0,0 1 0 0 0,0-1 0 0 0,1 0 0 0 0,-1 0 0 0 0,0 0 0 0 0,0 0 0 0 0,1 0 0 0 0,28-3 0 0 0,-28 3 0 0 0,-1 1 0 0 0,1-1 0 0 0,-1 1 0 0 0,1-1 0 0 0,-1 1 0 0 0,0-1 0 0 0,1 1 0 0 0,-1-1 0 0 0,0 1 0 0 0,1-1 0 0 0,-1 1 0 0 0,0-1 0 0 0,0 1 0 0 0,1-1 0 0 0,-1 1 0 0 0,0-1 0 0 0,0 1 0 0 0,0 0 0 0 0,0-1 0 0 0,0 1 0 0 0,0-1 0 0 0,0 1 0 0 0,0 0 0 0 0,0-1 0 0 0,0 1 0 0 0,0-1 0 0 0,-1 2 0 0 0,2 3 0 0 0,30 2 0 0 0,-19-7 2 0 0,0 0 0 0 0,1-1 0 0 0,-1 0-1 0 0,0-1 1 0 0,22-7 0 0 0,43-10 104 0 0,76-32 93 0 0,-125 40-187 0 0,6 2-14 0 0,-28 8 3 0 0,1 0 1 0 0,-1-1-1 0 0,0 0 0 0 0,-1 0 0 0 0,1 0 0 0 0,0 0 0 0 0,-1-1 0 0 0,1 0 1 0 0,-1 0-1 0 0,9-8 0 0 0,-3 2 20 0 0,1 0 0 0 0,0 1 1 0 0,0 0-1 0 0,1 1 0 0 0,0 1 0 0 0,25-10 1 0 0,-21 9-16 0 0,0 0 1 0 0,-1-1-1 0 0,0-1 1 0 0,16-11-1 0 0,-18 9 34 0 0,-1-1 0 0 0,0-1-1 0 0,0 0 1 0 0,-1 0 0 0 0,-1-1-1 0 0,0-1 1 0 0,-1 0 0 0 0,-1 0-1 0 0,0-1 1 0 0,-1 0 0 0 0,-1 0-1 0 0,6-20 1 0 0,59-239 156 0 0,-54 196-140 0 0,-10 47-39 0 0,-3-1 0 0 0,-1-1-1 0 0,0-61 1 0 0,-4 74 7 0 0,-2 0-1 0 0,0 0 1 0 0,-2 0 0 0 0,0 1-1 0 0,-1-1 1 0 0,-1 1 0 0 0,-12-27-1 0 0,10 32-6 0 0,-1 0 1 0 0,0 0-1 0 0,-1 1 0 0 0,-1 0 0 0 0,0 1 0 0 0,-1 0 1 0 0,-1 1-1 0 0,0 0 0 0 0,-20-13 0 0 0,15 12-13 0 0,-1 1-1 0 0,0 2 1 0 0,0 0-1 0 0,-1 0 1 0 0,-1 2-1 0 0,1 1 1 0 0,-26-6-1 0 0,-27 1 12 0 0,-2 3 1 0 0,-87 0-1 0 0,-9 0 3 0 0,-45 3 78 0 0,158 7-75 0 0,-166 13 41 0 0,38-1 4 0 0,-221-4 62 0 0,220 4-75 0 0,-42 1-31 0 0,-202-31 48 0 0,369 12-76 0 0,-470 0 69 0 0,277 9-62 0 0,-51 3-1 0 0,156-3 0 0 0,-39 5 22 0 0,74-1-1 0 0,-150-11 0 0 0,161 0 35 0 0,-208 20-1 0 0,119-1-38 0 0,-33 1-17 0 0,-78 4 0 0 0,254-20 22 0 0,-213 14 20 0 0,194-10-33 0 0,-1-2 0 0 0,-135-15 0 0 0,117 5 9 0 0,-91 3 1 0 0,-31 2-123 0 0,-7-1 1664 0 0,197 5-1283 0 0,-34 1-1099 0 0,-73-5-1 0 0,78 0 815 0 0,-69 5 0 0 0,41 1 8 0 0,-199 9 0 0 0,120-4 0 0 0,-40 4 25 0 0,-65 3 14 0 0,-337-23 1052 0 0,492-1-635 0 0,-165-19-1715 0 0,-63-35 1312 0 0,21 13 22 0 0,47 27-11 0 0,72 5-64 0 0,148 12 28 0 0,-129-9 61 0 0,-75 2-78 0 0,87 10-11 0 0,-116 2 0 0 0,12-5 0 0 0,176 1 0 0 0,-45-12 0 0 0,97 9 0 0 0,0 3 0 0 0,-50-1 0 0 0,-42 5 0 0 0,-65 4 0 0 0,-87-1 0 0 0,-18 2 0 0 0,-10 36 0 0 0,142-29 0 0 0,18-3 0 0 0,-143 15 0 0 0,32-2 0 0 0,140-12 0 0 0,-73 9 0 0 0,-200 10 0 0 0,9-27 64 0 0,2-15 64 0 0,382 13-128 0 0,-271-9 26 0 0,-78-6 12 0 0,130 1-38 0 0,197 13 0 0 0,0 1 0 0 0,0 1 0 0 0,1 1 0 0 0,-1 1 0 0 0,-27 7 0 0 0,-113 39 0 0 0,158-47 0 0 0,-19 7 0 0 0,-1 1 0 0 0,2 1 0 0 0,-1 1 0 0 0,2 1 0 0 0,-30 22 0 0 0,37-23 0 0 0,1 1 0 0 0,0 0 0 0 0,1 1 0 0 0,1 1 0 0 0,0 0 0 0 0,1 0 0 0 0,1 2 0 0 0,-10 17 0 0 0,14-18 0 0 0,1 1 0 0 0,0 0 0 0 0,1 1 0 0 0,-3 24 0 0 0,0-5 0 0 0,-2 12-11 0 0,3 1 1 0 0,2-1-1 0 0,2 1 0 0 0,2 0 1 0 0,7 61-1 0 0,22 56 11 0 0,-16-103 0 0 0,-7-38 0 0 0,2 1 0 0 0,0-2 0 0 0,18 43 0 0 0,-21-58 0 0 0,1 0 0 0 0,1 0 0 0 0,0-1 0 0 0,0 1 0 0 0,1-2 0 0 0,0 1 0 0 0,0-1 0 0 0,1 0 0 0 0,0 0 0 0 0,0-1 0 0 0,17 11 0 0 0,-4-7 0 0 0,1 0 0 0 0,0-2 0 0 0,1 0 0 0 0,0-1 0 0 0,0-2 0 0 0,0 0 0 0 0,26 2 0 0 0,170 6 0 0 0,-208-14 0 0 0,424-6 0 0 0,159-17 0 0 0,-311 9 0 0 0,-1-1 0 0 0,224 1 64 0 0,26 26-64 0 0,-437-7 0 0 0,332 31 0 0 0,-300-24 0 0 0,152 6 0 0 0,-84-6 0 0 0,256 27 0 0 0,-247-19 0 0 0,169 22 0 0 0,-66-6 0 0 0,608 27 0 0 0,-716-49 0 0 0,-4 0 0 0 0,518 39 64 0 0,-385-29-64 0 0,-112-10 0 0 0,259 17 0 0 0,-92-6 0 0 0,-88-18 0 0 0,-16-1 0 0 0,582 17 0 0 0,-662-24 0 0 0,323 6 0 0 0,-28-23 0 0 0,-295 4 0 0 0,582-58 64 0 0,-743 66-64 0 0,-4 0 0 0 0,59-3 0 0 0,-93 10-9 0 0,0-1-1 0 0,0 1 0 0 0,1-1 1 0 0,-1 0-1 0 0,0 1 1 0 0,0-1-1 0 0,0 1 1 0 0,1-1-1 0 0,-1 0 1 0 0,0 1-1 0 0,0-1 1 0 0,0 1-1 0 0,0-1 1 0 0,0 1-1 0 0,0-1 1 0 0,0 1-1 0 0,0-1 0 0 0,0 0 1 0 0,0 1-1 0 0,0-1 1 0 0,-1 1-1 0 0,1-1 1 0 0,0 1-1 0 0,0-1 1 0 0,0 0-1 0 0,0 1 1 0 0,-1-1-1 0 0,1 1 1 0 0,0-1-1 0 0,-1 1 0 0 0,-6 16-415 0 0,-31 54-3023 0 0,22-35 1697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19.760"/>
    </inkml:context>
    <inkml:brush xml:id="br0">
      <inkml:brushProperty name="width" value="0.1" units="cm"/>
      <inkml:brushProperty name="height" value="0.1" units="cm"/>
      <inkml:brushProperty name="color" value="#66CC00"/>
    </inkml:brush>
  </inkml:definitions>
  <inkml:trace contextRef="#ctx0" brushRef="#br0">1276 130 1375 0 0,'-4'0'465'0'0,"0"-1"-1"0"0,0 1 0 0 0,0-1 0 0 0,1 0 0 0 0,-1 0 0 0 0,0 0 1 0 0,0 0-1 0 0,1-1 0 0 0,-1 1 0 0 0,1-1 0 0 0,-1 0 0 0 0,1 0 1 0 0,0 0-1 0 0,0-1 0 0 0,0 1 0 0 0,-5-6 0 0 0,-10-17-1085 0 0,16 21 909 0 0,0 0 0 0 0,-1 0 1 0 0,0 1-1 0 0,0-1 0 0 0,0 1 0 0 0,0 0 1 0 0,0 0-1 0 0,-1 0 0 0 0,1 0 0 0 0,-1 0 1 0 0,0 1-1 0 0,0 0 0 0 0,0 0 1 0 0,0 0-1 0 0,0 0 0 0 0,0 0 0 0 0,-1 1 1 0 0,1 0-1 0 0,-5-1 0 0 0,-10-1 516 0 0,0 1 1 0 0,0 1-1 0 0,-24 1 0 0 0,21 0-542 0 0,-221-9 1964 0 0,88 2-934 0 0,83 8-1012 0 0,0 4 0 0 0,0 2 0 0 0,-97 23 0 0 0,50-11-877 0 0,68-14-5002 0 0,9-3-1413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21.051"/>
    </inkml:context>
    <inkml:brush xml:id="br0">
      <inkml:brushProperty name="width" value="0.1" units="cm"/>
      <inkml:brushProperty name="height" value="0.1" units="cm"/>
      <inkml:brushProperty name="color" value="#66CC00"/>
    </inkml:brush>
  </inkml:definitions>
  <inkml:trace contextRef="#ctx0" brushRef="#br0">1032 6 11375 0 0,'-3'-1'164'0'0,"-1"0"1"0"0,0 0-1 0 0,0 1 0 0 0,0-1 0 0 0,0 1 0 0 0,-5 0 0 0 0,-19-2 57 0 0,24 2-158 0 0,-1 0 0 0 0,1 0 0 0 0,-1 1 0 0 0,1-1 1 0 0,0 1-1 0 0,-1 0 0 0 0,1 0 0 0 0,0 1 0 0 0,-5 1 1 0 0,-20 5-34 0 0,7-6 686 0 0,-42-3-1 0 0,47 0-63 0 0,-1 0-1 0 0,1 2 0 0 0,0 0 0 0 0,-29 5 0 0 0,-104 41 1335 0 0,0 1-1373 0 0,86-32 281 0 0,0-4 0 0 0,-107 9 0 0 0,160-21-1319 0 0,0 0 0 0 0,1-1 1 0 0,-1-1-1 0 0,0 1 0 0 0,-14-6 0 0 0,10 2-914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22.320"/>
    </inkml:context>
    <inkml:brush xml:id="br0">
      <inkml:brushProperty name="width" value="0.1" units="cm"/>
      <inkml:brushProperty name="height" value="0.1" units="cm"/>
      <inkml:brushProperty name="color" value="#66CC00"/>
    </inkml:brush>
  </inkml:definitions>
  <inkml:trace contextRef="#ctx0" brushRef="#br0">2103 167 6391 0 0,'-8'-10'635'0'0,"8"9"-582"0"0,-1 1 1 0 0,1-1-1 0 0,-1 1 0 0 0,0-1 0 0 0,1 0 0 0 0,-1 1 0 0 0,1-1 0 0 0,0 0 1 0 0,-1 1-1 0 0,1-1 0 0 0,0 0 0 0 0,-1 0 0 0 0,1 1 0 0 0,0-1 0 0 0,0 0 0 0 0,-1 0 1 0 0,1 0-1 0 0,0 1 0 0 0,0-1 0 0 0,0-1 0 0 0,0-1 20 0 0,0 1 0 0 0,0 0 0 0 0,0 0 0 0 0,0 0 0 0 0,-1 0 0 0 0,1-1 0 0 0,-1 1 0 0 0,1 0 0 0 0,-1 0 0 0 0,0 0 0 0 0,0 0 0 0 0,0 0 0 0 0,0 0 0 0 0,0 1 0 0 0,0-1 0 0 0,-1 0 0 0 0,1 0 0 0 0,-1 1 0 0 0,1-1 1 0 0,-3-1-1 0 0,1 1 141 0 0,0 0 1 0 0,0 1 0 0 0,-1-1 0 0 0,1 1 0 0 0,0 0 0 0 0,-1-1 0 0 0,1 1 0 0 0,-1 1 0 0 0,0-1 0 0 0,1 1 0 0 0,-5-1 0 0 0,-5 1 370 0 0,-1 1 0 0 0,1 0 0 0 0,0 1 1 0 0,0 0-1 0 0,-21 7 0 0 0,8-2-90 0 0,-1-2 0 0 0,1 0 0 0 0,-55 2 0 0 0,-82-10 346 0 0,150 2-830 0 0,-75-7 466 0 0,0-5 1 0 0,-89-24-1 0 0,-22-4 813 0 0,145 33-685 0 0,-96-2 0 0 0,5 8 110 0 0,-177 6 691 0 0,79 15-1701 0 0,202-17-1066 0 0,0-4-4255 0 0,2-3-1860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25.204"/>
    </inkml:context>
    <inkml:brush xml:id="br0">
      <inkml:brushProperty name="width" value="0.1" units="cm"/>
      <inkml:brushProperty name="height" value="0.1" units="cm"/>
      <inkml:brushProperty name="color" value="#66CC00"/>
    </inkml:brush>
  </inkml:definitions>
  <inkml:trace contextRef="#ctx0" brushRef="#br0">1901 31 6447 0 0,'-118'-14'6346'0'0,"66"10"-6596"0"0,4 0 268 0 0,-7-1 436 0 0,0 2-1 0 0,-71 6 1 0 0,-150 33 3962 0 0,-268-8-1529 0 0,344-25-1253 0 0,8 1 597 0 0,0-6-6878 0 0,170 1 2361 0 0,2-1-4432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27.741"/>
    </inkml:context>
    <inkml:brush xml:id="br0">
      <inkml:brushProperty name="width" value="0.1" units="cm"/>
      <inkml:brushProperty name="height" value="0.1" units="cm"/>
      <inkml:brushProperty name="color" value="#66CC00"/>
    </inkml:brush>
  </inkml:definitions>
  <inkml:trace contextRef="#ctx0" brushRef="#br0">1738 33 9759 0 0,'-9'-5'232'0'0,"-1"0"0"0"0,0 1 0 0 0,-1 0 0 0 0,1 1-1 0 0,-1 0 1 0 0,0 0 0 0 0,0 1 0 0 0,-13-1 0 0 0,-94 3 366 0 0,60 1-83 0 0,-379 21 4559 0 0,420-20-5025 0 0,-419 44 2156 0 0,335-40-1659 0 0,-279 6 287 0 0,341-15-1445 0 0,13-3-5220 0 0,8 0-719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28.412"/>
    </inkml:context>
    <inkml:brush xml:id="br0">
      <inkml:brushProperty name="width" value="0.1" units="cm"/>
      <inkml:brushProperty name="height" value="0.1" units="cm"/>
      <inkml:brushProperty name="color" value="#66CC00"/>
    </inkml:brush>
  </inkml:definitions>
  <inkml:trace contextRef="#ctx0" brushRef="#br0">1641 78 3223 0 0,'-10'-3'1874'0'0,"0"0"-1"0"0,0 1 0 0 0,-1 0 0 0 0,-19 0 1 0 0,-7-1-1762 0 0,-91-12 1656 0 0,-1 5 0 0 0,0 7 0 0 0,-246 24 0 0 0,257-9-905 0 0,-136-2-1 0 0,205-12-1156 0 0,-1-2-1 0 0,1-1 0 0 0,1-3 1 0 0,-1-2-1 0 0,-71-25 0 0 0,85 22-661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8:29.119"/>
    </inkml:context>
    <inkml:brush xml:id="br0">
      <inkml:brushProperty name="width" value="0.1" units="cm"/>
      <inkml:brushProperty name="height" value="0.1" units="cm"/>
      <inkml:brushProperty name="color" value="#66CC00"/>
    </inkml:brush>
  </inkml:definitions>
  <inkml:trace contextRef="#ctx0" brushRef="#br0">1612 165 8751 0 0,'-101'-15'2292'0'0,"-21"-3"1132"0"0,42 0-4205 0 0,30 6 1266 0 0,-97-11 0 0 0,-53 10 2903 0 0,167 11-3130 0 0,-236-22 2156 0 0,-18-1-1067 0 0,200 22-1345 0 0,-104-5-2226 0 0,147 4 422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9:00.538"/>
    </inkml:context>
    <inkml:brush xml:id="br0">
      <inkml:brushProperty name="width" value="0.1" units="cm"/>
      <inkml:brushProperty name="height" value="0.1" units="cm"/>
      <inkml:brushProperty name="color" value="#66CC00"/>
    </inkml:brush>
  </inkml:definitions>
  <inkml:trace contextRef="#ctx0" brushRef="#br0">17 4 2759 0 0,'-3'-2'248'0'0,"-1"2"-248"0"0,2 2 0 0 0,0-2 0 0 0,1-2 416 0 0,-1 1 40 0 0,0 1 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3.706"/>
    </inkml:context>
    <inkml:brush xml:id="br0">
      <inkml:brushProperty name="width" value="0.1" units="cm"/>
      <inkml:brushProperty name="height" value="0.1" units="cm"/>
      <inkml:brushProperty name="color" value="#E71224"/>
    </inkml:brush>
  </inkml:definitions>
  <inkml:trace contextRef="#ctx0" brushRef="#br0">1243 44 12871 0 0,'-354'-11'3754'0'0,"96"2"-1634"0"0,38-3-389 0 0,-4 0-1465 0 0,184 13-1987 0 0,-59 8 1 0 0,51-2-4646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9:00.936"/>
    </inkml:context>
    <inkml:brush xml:id="br0">
      <inkml:brushProperty name="width" value="0.1" units="cm"/>
      <inkml:brushProperty name="height" value="0.1" units="cm"/>
      <inkml:brushProperty name="color" value="#66CC00"/>
    </inkml:brush>
  </inkml:definitions>
  <inkml:trace contextRef="#ctx0" brushRef="#br0">23 0 455 0 0,'-4'7'0'0'0,"0"-3"0"0"0,2-2 0 0 0,-3-2 1176 0 0,3 0-536 0 0,0 0-1160 0 0,-1 0-232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9:03.018"/>
    </inkml:context>
    <inkml:brush xml:id="br0">
      <inkml:brushProperty name="width" value="0.1" units="cm"/>
      <inkml:brushProperty name="height" value="0.1" units="cm"/>
      <inkml:brushProperty name="color" value="#66CC00"/>
    </inkml:brush>
  </inkml:definitions>
  <inkml:trace contextRef="#ctx0" brushRef="#br0">4 1 1839 0 0,'0'2'0'0'0,"-2"0"72"0"0,0-1-72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49:06.312"/>
    </inkml:context>
    <inkml:brush xml:id="br0">
      <inkml:brushProperty name="width" value="0.1" units="cm"/>
      <inkml:brushProperty name="height" value="0.1" units="cm"/>
      <inkml:brushProperty name="color" value="#66CC00"/>
    </inkml:brush>
  </inkml:definitions>
  <inkml:trace contextRef="#ctx0" brushRef="#br0">8507 1658 4831 0 0,'0'0'73'0'0,"0"0"-1"0"0,0 0 0 0 0,0 1 0 0 0,0-1 0 0 0,0 0 0 0 0,1 0 0 0 0,-1 1 1 0 0,0-1-1 0 0,0 0 0 0 0,0 0 0 0 0,0 1 0 0 0,0-1 0 0 0,0 0 0 0 0,0 0 1 0 0,-1 1-1 0 0,1-1 0 0 0,0 0 0 0 0,0 0 0 0 0,0 1 0 0 0,0-1 0 0 0,0 0 1 0 0,0 0-1 0 0,0 1 0 0 0,0-1 0 0 0,-1 0 0 0 0,1 0 0 0 0,0 1 0 0 0,0-1 0 0 0,0 0 1 0 0,-1 0-1 0 0,1 0 0 0 0,0 0 0 0 0,0 1 0 0 0,0-1 0 0 0,-1 0 0 0 0,1 0 1 0 0,0 0-1 0 0,0 0 0 0 0,-1 0 0 0 0,1 0 0 0 0,0 0 0 0 0,0 0 0 0 0,-1 1 1 0 0,1-1-1 0 0,0 0 0 0 0,0 0 0 0 0,-1 0 0 0 0,1 0 0 0 0,0 0 0 0 0,-1-1 1 0 0,0 2 98 0 0,0-1 1 0 0,0 0-1 0 0,0 1 1 0 0,0-1-1 0 0,0 0 0 0 0,0 0 1 0 0,-1 0-1 0 0,1 0 1 0 0,0 0-1 0 0,0 0 1 0 0,0 0-1 0 0,0-1 1 0 0,-2 1-1 0 0,-16-17 4510 0 0,17 15-4184 0 0,0-1 0 0 0,0 1 0 0 0,0 0-1 0 0,0 0 1 0 0,-1 1 0 0 0,1-1 0 0 0,-1 0-1 0 0,0 1 1 0 0,1 0 0 0 0,-6-2 0 0 0,-3 0 1073 0 0,0-2 858 0 0,8-15-1455 0 0,-2-24-156 0 0,4 36-720 0 0,0 0 0 0 0,0 1 1 0 0,0-1-1 0 0,1 0 0 0 0,0 0 0 0 0,1-9 1 0 0,5-22 319 0 0,-6 38-353 0 0,2-3 0 0 0,22-94 64 0 0,1-25 411 0 0,-22 100-485 0 0,-2 0 0 0 0,0 1 0 0 0,-1-1 0 0 0,-6-40 0 0 0,0-27 593 0 0,5 69-575 0 0,0-1 0 0 0,-2 1 0 0 0,-8-34 0 0 0,5 35 57 0 0,-8-43 78 0 0,12 51-208 0 0,1 0 0 0 0,0-19 0 0 0,1 25 10 0 0,0-1-1 0 0,-1 1 1 0 0,1 0 0 0 0,-1-1 0 0 0,0 1 0 0 0,-1 0-1 0 0,1 0 1 0 0,-6-11 0 0 0,5 15 7 0 0,2 1-12 0 0,-1 1 0 0 0,1 0-1 0 0,-1-1 1 0 0,1 1 0 0 0,-1 0 0 0 0,1-1 0 0 0,0 1 0 0 0,-1-1 0 0 0,1 1 0 0 0,0-1 0 0 0,0 1 0 0 0,-1-1 0 0 0,1 1-1 0 0,0-1 1 0 0,0 1 0 0 0,-1-1 0 0 0,1 1 0 0 0,0-1 0 0 0,0 1 0 0 0,0-1 0 0 0,0 1 0 0 0,0-1 0 0 0,0 1-1 0 0,0-2 1 0 0,-3-11 7 0 0,2 0 0 0 0,0-7 31 0 0,0-4-31 0 0,-2 4-11 0 0,-2 1 0 0 0,-1 2 0 0 0,0 2 0 0 0,-1 0 0 0 0,-2 2 0 0 0,-1-2 11 0 0,1 2 31 0 0,1-2-31 0 0,-1-3-11 0 0,0 0 0 0 0,1-2 0 0 0,-5-5 0 0 0,8 21 0 0 0,1 1 0 0 0,-4-4 18 0 0,1 0 0 0 0,-1 0 0 0 0,-1 1 0 0 0,1 0 0 0 0,-1 0 0 0 0,0 1 0 0 0,0 0 0 0 0,-1 0 0 0 0,1 1 0 0 0,-1 1 0 0 0,-20-5 0 0 0,-4 1 28 0 0,-1 3-1 0 0,-43-2 0 0 0,-10 0-42 0 0,-69-8 86 0 0,74 8-61 0 0,-285-7 164 0 0,203 7-159 0 0,52 0-2 0 0,-160 10-35 0 0,-52-2 72 0 0,-207-35-57 0 0,8-22 42 0 0,177 29 220 0 0,105 12-386 0 0,21 12 113 0 0,21 0 0 0 0,-161-23 0 0 0,59 16 0 0 0,30 2 0 0 0,52-4 0 0 0,-300-15 0 0 0,414 22 0 0 0,-234 6 597 0 0,0 17-1194 0 0,240-14 597 0 0,1 5 0 0 0,-169 40 0 0 0,197-36 0 0 0,0-3 0 0 0,-98 2 0 0 0,36-7 0 0 0,51-1 19 0 0,0 4-1 0 0,-137 32 1 0 0,182-33-56 0 0,-61 6 0 0 0,52-9 47 0 0,-219 26 479 0 0,201-27 133 0 0,52-4-713 0 0,6 0-77 0 0,0 0-1 0 0,0 0 0 0 0,0 0 0 0 0,0 1 1 0 0,-9 2-1 0 0,2 0 169 0 0,2 2-11 0 0,10-5 9 0 0,1 0-1 0 0,-1 1 0 0 0,0-1 1 0 0,0 1-1 0 0,1-1 0 0 0,-1 1 1 0 0,0 0-1 0 0,1-1 0 0 0,-1 1 1 0 0,1-1-1 0 0,-1 1 0 0 0,1 0 1 0 0,-1 0-1 0 0,1-1 0 0 0,-1 2 1 0 0,0 1 1 0 0,0-1-1 0 0,1 1 1 0 0,-1 0 0 0 0,1-1 0 0 0,-1 1 0 0 0,1 0-1 0 0,0-1 1 0 0,0 6 0 0 0,9 39-10 0 0,6 4-31 0 0,-2-4 31 0 0,-3 1 11 0 0,-2-2 0 0 0,-4 1 0 0 0,-1 0 0 0 0,-2 0 0 0 0,0 1 0 0 0,0 1 0 0 0,1 2 0 0 0,0-1 0 0 0,0-2 0 0 0,1 6 0 0 0,1-2 0 0 0,2 0 0 0 0,-1-9 0 0 0,-2-2 0 0 0,-1 0 0 0 0,-1-1 0 0 0,-1-2 0 0 0,-1 0 0 0 0,-1 1 0 0 0,-1 7 0 0 0,0-1 0 0 0,0-5 0 0 0,1-4 0 0 0,1 0 0 0 0,1 2 0 0 0,1 2 0 0 0,3-1 0 0 0,9 3 0 0 0,5-6 37 0 0,-14-29 783 0 0,4-1-581 0 0,25 19-370 0 0,-24-19-165 0 0,0-1-418 0 0,41 18 703 0 0,18 4 11 0 0,4-7 0 0 0,9-8 0 0 0,3-8 0 0 0,-20-5-11 0 0,-38 0-31 0 0,41-4 31 0 0,26-3 287 0 0,-31 0 400 0 0,2-3-267 0 0,-2-1-382 0 0,139-24-663 0 0,-118 23 283 0 0,-47 7 42 0 0,40-9 203 0 0,3-3 141 0 0,13-4 539 0 0,-9 6 42 0 0,4-1-1081 0 0,5 1-208 0 0,-13 6 566 0 0,16 0 97 0 0,5 1 12 0 0,1 0 0 0 0,1 2 0 0 0,3 2 0 0 0,4 1 0 0 0,3 4 0 0 0,5 0 0 0 0,1 0 0 0 0,-10 0 0 0 0,-6 4 0 0 0,-1 5 0 0 0,-8 2 0 0 0,-5 1 0 0 0,-4 1 0 0 0,-6 1 0 0 0,-1-1 0 0 0,-51-9-7 0 0,-12-1-50 0 0,0-2 0 0 0,0 1-1 0 0,22-2 1 0 0,19 0-827 0 0,-42 0-257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5:27.522"/>
    </inkml:context>
    <inkml:brush xml:id="br0">
      <inkml:brushProperty name="width" value="0.1" units="cm"/>
      <inkml:brushProperty name="height" value="0.1" units="cm"/>
      <inkml:brushProperty name="color" value="#66CC00"/>
    </inkml:brush>
  </inkml:definitions>
  <inkml:trace contextRef="#ctx0" brushRef="#br0">34 0 1583 0 0,'-13'4'124'0'0,"12"-4"-12"0"0,0 0 1 0 0,1 0-1 0 0,-1 0 1 0 0,0 0-1 0 0,1 1 0 0 0,-1-1 1 0 0,0 0-1 0 0,1 0 1 0 0,-1 1-1 0 0,1-1 1 0 0,-1 0-1 0 0,0 1 0 0 0,1-1 1 0 0,-1 1-1 0 0,1-1 1 0 0,-1 1-1 0 0,1-1 1 0 0,-1 1-1 0 0,1-1 1 0 0,0 1-1 0 0,-1-1 0 0 0,1 1 1 0 0,0 0-1 0 0,-1-1 1 0 0,1 1-1 0 0,0-1 1 0 0,0 1-1 0 0,-1 0 0 0 0,1 1 18 0 0,-1-1 0 0 0,0 1-1 0 0,0-1 1 0 0,1 1 0 0 0,-1-1-1 0 0,1 1 1 0 0,-1 0-1 0 0,1-1 1 0 0,0 1 0 0 0,0 0-1 0 0,0-1 1 0 0,0 1 0 0 0,0 0-1 0 0,0-1 1 0 0,0 1-1 0 0,0-1 1 0 0,1 1 0 0 0,-1 0-1 0 0,0-1 1 0 0,1 1-1 0 0,0-1 1 0 0,0 3 0 0 0,1-2 2 0 0,0 1 0 0 0,0-1 0 0 0,0 0 0 0 0,0 0 0 0 0,0 0 1 0 0,1 0-1 0 0,-1-1 0 0 0,1 1 0 0 0,-1-1 0 0 0,1 1 0 0 0,4 1 1 0 0,7 2 235 0 0,0-1 0 0 0,0 0 0 0 0,28 2 0 0 0,-41-6-352 0 0,167 15 1288 0 0,-111-15-886 0 0,-1-2-1 0 0,100-18 0 0 0,-74 7-221 0 0,-80 13-194 0 0,44-6 37 0 0,52-1 0 0 0,-57 9-465 0 0,-30-1-44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5:30.074"/>
    </inkml:context>
    <inkml:brush xml:id="br0">
      <inkml:brushProperty name="width" value="0.1" units="cm"/>
      <inkml:brushProperty name="height" value="0.1" units="cm"/>
      <inkml:brushProperty name="color" value="#66CC00"/>
    </inkml:brush>
  </inkml:definitions>
  <inkml:trace contextRef="#ctx0" brushRef="#br0">0 104 455 0 0,'2'-8'267'0'0,"-1"0"-1"0"0,1 0 0 0 0,0 1 0 0 0,1-1 0 0 0,0 1 1 0 0,0 0-1 0 0,1 0 0 0 0,-1 0 0 0 0,2 0 0 0 0,7-10 0 0 0,-10 15-154 0 0,-1 1-1 0 0,1 0 1 0 0,0 0-1 0 0,-1 0 1 0 0,1 0-1 0 0,0 0 1 0 0,0 0-1 0 0,-1 0 1 0 0,1 1-1 0 0,0-1 1 0 0,0 1-1 0 0,0-1 1 0 0,0 1-1 0 0,0 0 1 0 0,0 0-1 0 0,0-1 1 0 0,0 1-1 0 0,0 1 1 0 0,0-1-1 0 0,0 0 1 0 0,0 0-1 0 0,0 1 1 0 0,2 0-1 0 0,8 2 170 0 0,0 1 1 0 0,18 9-1 0 0,-17-7-14 0 0,69 34 467 0 0,-6-2-303 0 0,-62-32-303 0 0,1-1-1 0 0,0-1 1 0 0,1 0-1 0 0,-1-1 1 0 0,1-1-1 0 0,-1 0 0 0 0,1-1 1 0 0,0-1-1 0 0,0 0 1 0 0,-1-1-1 0 0,1-1 0 0 0,-1 0 1 0 0,20-7-1 0 0,19-2 172 0 0,-1 2 0 0 0,65-2-1 0 0,-72 8-164 0 0,-13 1-1 0 0,58 3 0 0 0,-78-1-106 0 0,-1 1 0 0 0,1 1-1 0 0,-1 0 1 0 0,1 1 0 0 0,-1 0-1 0 0,0 1 1 0 0,0 1 0 0 0,0 0-1 0 0,-1 0 1 0 0,20 12 0 0 0,-15-8-25 0 0,0 0 0 0 0,0-1 0 0 0,1-1 0 0 0,35 9 0 0 0,-43-13-2 0 0,10 2 103 0 0,0-1 0 0 0,0-1-1 0 0,38 2 1 0 0,61-7 422 0 0,-100 1-501 0 0,300-7 488 0 0,-124-8-144 0 0,-36 2-64 0 0,-94 10-245 0 0,44-1 10 0 0,-45 7-57 0 0,203 13 115 0 0,-39 18 118 0 0,0 5-116 0 0,8 1 50 0 0,153-12 471 0 0,-174-4-404 0 0,-3-1-223 0 0,70-18 141 0 0,144 7 35 0 0,-138-1-86 0 0,61 4-77 0 0,-277-11 16 0 0,113-10 0 0 0,-66 0 25 0 0,176-9 68 0 0,-155 6-98 0 0,411-3 17 0 0,-404 12-39 0 0,59 3 14 0 0,120 47 40 0 0,-61-5-22 0 0,126-11 32 0 0,-133-13-42 0 0,-140-13 113 0 0,0-6 0 0 0,172-20 0 0 0,-259 15-116 0 0,1 2 0 0 0,-1 0-1 0 0,0 2 1 0 0,60 8 0 0 0,-84-6-74 0 0,0 0 0 0 0,1 1 1 0 0,-1-1-1 0 0,0 1 0 0 0,0 0 0 0 0,0 1 1 0 0,-1 0-1 0 0,1-1 0 0 0,-1 2 0 0 0,0-1 1 0 0,0 1-1 0 0,8 9 0 0 0,13 20-4671 0 0,-10-9-670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5:32.685"/>
    </inkml:context>
    <inkml:brush xml:id="br0">
      <inkml:brushProperty name="width" value="0.1" units="cm"/>
      <inkml:brushProperty name="height" value="0.1" units="cm"/>
      <inkml:brushProperty name="color" value="#66CC00"/>
    </inkml:brush>
  </inkml:definitions>
  <inkml:trace contextRef="#ctx0" brushRef="#br0">1 200 1375 0 0,'165'-6'1104'0'0,"-135"3"-933"0"0,0-2-1 0 0,-1-1 0 0 0,43-14 1 0 0,-46 11 528 0 0,-1 1 1 0 0,1 0 0 0 0,50-6-1 0 0,151-2-391 0 0,12-1 960 0 0,34-2-117 0 0,-175 19-939 0 0,20-1 163 0 0,57-4 151 0 0,58-4-94 0 0,278 3 593 0 0,-501 6-1010 0 0,97 0 162 0 0,28 0-44 0 0,371 37 517 0 0,-470-35-585 0 0,342 19 406 0 0,0-28-164 0 0,114-11 326 0 0,-332 16-551 0 0,-156 2-82 0 0,445-25 138 0 0,-107-12 20 0 0,-245 25 12 0 0,0 5 1 0 0,134 8 0 0 0,-69 6-10 0 0,107 7 171 0 0,-175-7-241 0 0,140-8-1 0 0,-139-2-54 0 0,46-3 46 0 0,91 1-77 0 0,-84 5 64 0 0,80 8-69 0 0,-1 0 0 0 0,248 1 192 0 0,22 12 107 0 0,-405-18-278 0 0,159-3 68 0 0,-105-2-50 0 0,-35 0-13 0 0,-45-1 8 0 0,0 4 0 0 0,76 9 0 0 0,-132-8-117 0 0,-1 0-1 0 0,0 0 1 0 0,0 1 0 0 0,0 0-1 0 0,-1 0 1 0 0,1 1-1 0 0,-1 0 1 0 0,1 1-1 0 0,-1 0 1 0 0,-1 0 0 0 0,1 1-1 0 0,-1 0 1 0 0,10 10-1 0 0,3 5-1124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5:38.838"/>
    </inkml:context>
    <inkml:brush xml:id="br0">
      <inkml:brushProperty name="width" value="0.1" units="cm"/>
      <inkml:brushProperty name="height" value="0.1" units="cm"/>
      <inkml:brushProperty name="color" value="#66CC00"/>
    </inkml:brush>
  </inkml:definitions>
  <inkml:trace contextRef="#ctx0" brushRef="#br0">2 1 223 0 0,'2'1'0'0'0,"-2"1"0"0"0,0 0 0 0 0,0 0 0 0 0,-2-2 0 0 0,2 2 0 0 0,-2 0 0 0 0,2 1 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5:44.109"/>
    </inkml:context>
    <inkml:brush xml:id="br0">
      <inkml:brushProperty name="width" value="0.1" units="cm"/>
      <inkml:brushProperty name="height" value="0.1" units="cm"/>
      <inkml:brushProperty name="color" value="#66CC00"/>
    </inkml:brush>
  </inkml:definitions>
  <inkml:trace contextRef="#ctx0" brushRef="#br0">1 11 79 0 0,'5'-1'0'0'0,"3"-3"0"0"0,-1 0 0 0 0,0 2 0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5:53.322"/>
    </inkml:context>
    <inkml:brush xml:id="br0">
      <inkml:brushProperty name="width" value="0.1" units="cm"/>
      <inkml:brushProperty name="height" value="0.1" units="cm"/>
      <inkml:brushProperty name="color" value="#66CC00"/>
    </inkml:brush>
  </inkml:definitions>
  <inkml:trace contextRef="#ctx0" brushRef="#br0">0 154 919 0 0,'4'-1'54'0'0,"-1"0"-1"0"0,0-1 1 0 0,0 0-1 0 0,1 0 1 0 0,-1 0-1 0 0,3-3 1 0 0,-3 2 151 0 0,0 1 1 0 0,0 0-1 0 0,-1 0 0 0 0,1 1 1 0 0,0-1-1 0 0,0 1 0 0 0,1-1 1 0 0,4-1-1 0 0,5 1-174 0 0,1-1 0 0 0,0 1 0 0 0,0 1-1 0 0,0 1 1 0 0,25 2 0 0 0,68 16 83 0 0,-79-13 62 0 0,14 1 118 0 0,0-2 0 0 0,54-1 0 0 0,3 0-178 0 0,-82-3-72 0 0,-1-1-1 0 0,1-1 1 0 0,-1 0-1 0 0,32-9 1 0 0,-27 6 127 0 0,1 0 0 0 0,22-1 0 0 0,-8 3-55 0 0,-24 1-84 0 0,0 1-1 0 0,0 0 1 0 0,0 1 0 0 0,0 0-1 0 0,0 1 1 0 0,0 0 0 0 0,17 5-1 0 0,2 4 60 0 0,0-2-1 0 0,1-1 1 0 0,0-1-1 0 0,0-2 1 0 0,1-1-1 0 0,-1-2 1 0 0,60-5-1 0 0,-55-3 54 0 0,0-2-1 0 0,71-26 0 0 0,-53 18-72 0 0,2 3 0 0 0,89-11 0 0 0,-141 24-58 0 0,165-13 201 0 0,-105 10-89 0 0,73-12 0 0 0,-82 8-112 0 0,1 3 0 0 0,0 3-1 0 0,73 6 1 0 0,-5-1 0 0 0,73 8 70 0 0,-33-18 89 0 0,-65 2-99 0 0,-52 6-59 0 0,0 2-1 0 0,-1 2 1 0 0,1 2-1 0 0,55 17 1 0 0,-52-12-10 0 0,-6-4 23 0 0,65 4 0 0 0,-36-11 40 0 0,1-3 1 0 0,121-20-1 0 0,-136 16 33 0 0,1 3 0 0 0,117 9-1 0 0,-126-2-72 0 0,8-4 2 0 0,114-14 1 0 0,-53 2-15 0 0,-9 10 15 0 0,0 5-1 0 0,115 19 0 0 0,42 1 11 0 0,-224-21-40 0 0,-24-3 0 0 0,1 2 0 0 0,-1 1 0 0 0,0 0 0 0 0,0 1 0 0 0,-1 2 0 0 0,37 11 0 0 0,133 54 0 0 0,-171-64-5 0 0,9 3 28 0 0,1-1 0 0 0,39 6 0 0 0,28-6 24 0 0,25 4 42 0 0,155 35-25 0 0,22 20-64 0 0,-265-61 31 0 0,-1-2 0 0 0,45 0 0 0 0,-44-3 6 0 0,1 1-1 0 0,42 9 1 0 0,102 33 80 0 0,-110-31-58 0 0,95 7 0 0 0,116-2 333 0 0,157 14-254 0 0,32-4 50 0 0,-34-44 78 0 0,-204 8-128 0 0,-32 21-14 0 0,-109-5-109 0 0,-44-6-223 0 0,-3 1 556 0 0,54 9 1 0 0,-84-9-717 0 0,1 0 0 0 0,-1 0 0 0 0,0 1 1 0 0,0 1-1 0 0,0 0 0 0 0,0 1 0 0 0,-1 0 0 0 0,17 13 1 0 0,-13-6-3063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8:40.003"/>
    </inkml:context>
    <inkml:brush xml:id="br0">
      <inkml:brushProperty name="width" value="0.1" units="cm"/>
      <inkml:brushProperty name="height" value="0.1" units="cm"/>
      <inkml:brushProperty name="color" value="#66CC00"/>
    </inkml:brush>
  </inkml:definitions>
  <inkml:trace contextRef="#ctx0" brushRef="#br0">0 79 3911 0 0,'4'-20'168'0'0,"-1"0"48"0"0,3 2-216 0 0,1 5 0 0 0,0 7 0 0 0,-1 4-1120 0 0,-2 4-256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4.165"/>
    </inkml:context>
    <inkml:brush xml:id="br0">
      <inkml:brushProperty name="width" value="0.1" units="cm"/>
      <inkml:brushProperty name="height" value="0.1" units="cm"/>
      <inkml:brushProperty name="color" value="#E71224"/>
    </inkml:brush>
  </inkml:definitions>
  <inkml:trace contextRef="#ctx0" brushRef="#br0">1398 79 10623 0 0,'-1'-1'95'0'0,"-24"-19"432"0"0,4-5-3758 0 0,19 22 3099 0 0,-1 1 0 0 0,1-1 1 0 0,-1 1-1 0 0,1 0 0 0 0,-1-1 0 0 0,0 1 0 0 0,0 0 1 0 0,0 1-1 0 0,0-1 0 0 0,0 0 0 0 0,0 1 0 0 0,0 0 1 0 0,-1 0-1 0 0,1 0 0 0 0,0 0 0 0 0,-1 0 0 0 0,1 1 1 0 0,-5-1-1 0 0,-9 0 1736 0 0,1 1 1 0 0,-28 3 0 0 0,26-1-242 0 0,-122 12 3616 0 0,-81 5-1702 0 0,17-9-2667 0 0,86-3 13 0 0,-168-10 0 0 0,119-6-623 0 0,109 9 0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8:56.975"/>
    </inkml:context>
    <inkml:brush xml:id="br0">
      <inkml:brushProperty name="width" value="0.1" units="cm"/>
      <inkml:brushProperty name="height" value="0.1" units="cm"/>
      <inkml:brushProperty name="color" value="#66CC00"/>
    </inkml:brush>
  </inkml:definitions>
  <inkml:trace contextRef="#ctx0" brushRef="#br0">0 146 919 0 0,'19'-4'3005'0'0,"25"-6"-2815"0"0,6-1 703 0 0,-45 10-829 0 0,0 0 1 0 0,0 0-1 0 0,0 1 0 0 0,-1 0 0 0 0,1 0 0 0 0,7 1 0 0 0,12-1 39 0 0,39-4 193 0 0,-30 3 96 0 0,64-11 0 0 0,-38 3-147 0 0,-38 7-139 0 0,37-10-1 0 0,103-31 178 0 0,-124 33-247 0 0,1 2 1 0 0,0 1-1 0 0,1 2 0 0 0,52 0 0 0 0,-2 4-36 0 0,145 5 0 0 0,-98 12 0 0 0,-68-3 27 0 0,-53-9-17 0 0,0-1-1 0 0,0-1 0 0 0,22 2 0 0 0,-11-7 106 0 0,-21 2-84 0 0,-1 0 1 0 0,1 1 0 0 0,0 0 0 0 0,-1-1-1 0 0,1 2 1 0 0,0-1 0 0 0,0 0 0 0 0,6 2-1 0 0,-2 1 111 0 0,-7-2-145 0 0,-1 0 0 0 0,1 0 0 0 0,-1 0 0 0 0,1 0 1 0 0,-1 0-1 0 0,0 1 0 0 0,0-1 0 0 0,0 1 0 0 0,0-1 1 0 0,0 1-1 0 0,1 1 0 0 0,6 7-2141 0 0,-1-1-436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04.713"/>
    </inkml:context>
    <inkml:brush xml:id="br0">
      <inkml:brushProperty name="width" value="0.1" units="cm"/>
      <inkml:brushProperty name="height" value="0.1" units="cm"/>
      <inkml:brushProperty name="color" value="#66CC00"/>
    </inkml:brush>
  </inkml:definitions>
  <inkml:trace contextRef="#ctx0" brushRef="#br0">0 4 919 0 0,'11'-2'80'0'0,"0"0"-80"0"0,-7 2 0 0 0,-2 2 0 0 0,0 2 208 0 0,1-3 24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07.187"/>
    </inkml:context>
    <inkml:brush xml:id="br0">
      <inkml:brushProperty name="width" value="0.1" units="cm"/>
      <inkml:brushProperty name="height" value="0.1" units="cm"/>
      <inkml:brushProperty name="color" value="#66CC00"/>
    </inkml:brush>
  </inkml:definitions>
  <inkml:trace contextRef="#ctx0" brushRef="#br0">1 19 919 0 0,'80'-8'3500'0'0,"-56"6"-3260"0"0,36 3-1 0 0,-46 0-154 0 0,0-2 1 0 0,16-2-1 0 0,-14 1 32 0 0,0 0 11 0 0,0 1 0 0 0,0 0-1 0 0,0 1 1 0 0,0 0 0 0 0,0 1-1 0 0,0 1 1 0 0,25 7 0 0 0,-27-4-100 0 0,-1 0 1 0 0,0 1 0 0 0,0 0-1 0 0,14 11 1 0 0,-15-10-26 0 0,-5-3 0 0 0,0-1 0 0 0,0 0 0 0 0,1 0-1 0 0,0 0 1 0 0,-1-1 0 0 0,1 0-1 0 0,14 1 1 0 0,59 0 178 0 0,-58-4-48 0 0,41 5 1 0 0,112 31 73 0 0,-80-15-204 0 0,-82-17-12 0 0,16 4 28 0 0,0-2-1 0 0,0-1 0 0 0,60 0 0 0 0,84-19 190 0 0,-23 12-159 0 0,-85 4-23 0 0,65 10 30 0 0,-29 0-59 0 0,-57-9 3 0 0,80-6 0 0 0,-25 2 56 0 0,-71 2-48 0 0,12 2 60 0 0,56 10 0 0 0,-94-12-68 0 0,109 8 35 0 0,-12-1-6 0 0,-73-6-15 0 0,0 0-1 0 0,-1-2 0 0 0,1-1 0 0 0,-1-1 0 0 0,0-2 1 0 0,35-9-1 0 0,54-9 22 0 0,-11-1 123 0 0,107-1 124 0 0,-200 23-169 0 0,-1-1-1 0 0,1 1 0 0 0,20-9 0 0 0,-27 9-79 0 0,0 0 0 0 0,0 0 0 0 0,-1-1 0 0 0,1 1 0 0 0,0-1 0 0 0,-1 0 0 0 0,0 0 0 0 0,0 0 0 0 0,0 0 0 0 0,0-1 0 0 0,0 1 0 0 0,3-6 0 0 0,-6 8-29 0 0,1 0 1 0 0,-1 0-1 0 0,1 0 1 0 0,0 0-1 0 0,-1 0 0 0 0,1 0 1 0 0,0 1-1 0 0,0-1 1 0 0,-1 0-1 0 0,1 0 1 0 0,0 1-1 0 0,0-1 1 0 0,0 1-1 0 0,0-1 1 0 0,0 1-1 0 0,1-1 0 0 0,-1 0-35 0 0,0 1 0 0 0,-1 0 0 0 0,1 0 0 0 0,-1 1 0 0 0,1-1 0 0 0,-1 0 0 0 0,1 0 0 0 0,0 0 0 0 0,-1 0 0 0 0,1 0 0 0 0,-1 1-1 0 0,1-1 1 0 0,-1 0 0 0 0,1 0 0 0 0,-1 1 0 0 0,1-1 0 0 0,-1 0 0 0 0,1 1 0 0 0,-1-1 0 0 0,0 0 0 0 0,1 1 0 0 0,-1-1-1 0 0,0 1 1 0 0,1-1 0 0 0,-1 1 0 0 0,0-1 0 0 0,1 1 0 0 0,-1-1 0 0 0,0 1 0 0 0,1 0 0 0 0,1 6-2983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12.810"/>
    </inkml:context>
    <inkml:brush xml:id="br0">
      <inkml:brushProperty name="width" value="0.1" units="cm"/>
      <inkml:brushProperty name="height" value="0.1" units="cm"/>
      <inkml:brushProperty name="color" value="#66CC00"/>
    </inkml:brush>
  </inkml:definitions>
  <inkml:trace contextRef="#ctx0" brushRef="#br0">1 15 287 0 0,'5'-6'0'0'0,"-3"3"0"0"0,2-1 0 0 0,-2 2 0 0 0,0 2 0 0 0,-1 2 88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13.602"/>
    </inkml:context>
    <inkml:brush xml:id="br0">
      <inkml:brushProperty name="width" value="0.1" units="cm"/>
      <inkml:brushProperty name="height" value="0.1" units="cm"/>
      <inkml:brushProperty name="color" value="#66CC00"/>
    </inkml:brush>
  </inkml:definitions>
  <inkml:trace contextRef="#ctx0" brushRef="#br0">0 15 367 0 0,'0'-5'0'0'0,"0"-1"0"0"0,4 3 0 0 0,-4 4 0 0 0,2-1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23.637"/>
    </inkml:context>
    <inkml:brush xml:id="br0">
      <inkml:brushProperty name="width" value="0.1" units="cm"/>
      <inkml:brushProperty name="height" value="0.1" units="cm"/>
      <inkml:brushProperty name="color" value="#66CC00"/>
    </inkml:brush>
  </inkml:definitions>
  <inkml:trace contextRef="#ctx0" brushRef="#br0">0 72 1783 0 0,'19'-14'72'0'0,"2"-1"24"0"0,5-3-96 0 0,-6 3 0 0 0,-7 8 0 0 0,-6 5-768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31.519"/>
    </inkml:context>
    <inkml:brush xml:id="br0">
      <inkml:brushProperty name="width" value="0.1" units="cm"/>
      <inkml:brushProperty name="height" value="0.1" units="cm"/>
      <inkml:brushProperty name="color" value="#66CC00"/>
    </inkml:brush>
  </inkml:definitions>
  <inkml:trace contextRef="#ctx0" brushRef="#br0">1 89 455 0 0,'3'-15'0'0'0,"1"-1"0"0"0,2-1 0 0 0,1 3 0 0 0,0 3 88 0 0,1 1-24 0 0,-5 5-64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41.160"/>
    </inkml:context>
    <inkml:brush xml:id="br0">
      <inkml:brushProperty name="width" value="0.1" units="cm"/>
      <inkml:brushProperty name="height" value="0.1" units="cm"/>
      <inkml:brushProperty name="color" value="#66CC00"/>
    </inkml:brush>
  </inkml:definitions>
  <inkml:trace contextRef="#ctx0" brushRef="#br0">0 138 1375 0 0,'22'-28'128'0'0,"-5"10"-128"0"0,-1 2 0 0 0,-5 3 0 0 0,-3 4 96 0 0,-5 5 0 0 0,3 0 0 0 0,5-3 0 0 0,5-4-96 0 0,4-2 0 0 0,0-1 0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44.674"/>
    </inkml:context>
    <inkml:brush xml:id="br0">
      <inkml:brushProperty name="width" value="0.1" units="cm"/>
      <inkml:brushProperty name="height" value="0.1" units="cm"/>
      <inkml:brushProperty name="color" value="#66CC00"/>
    </inkml:brush>
  </inkml:definitions>
  <inkml:trace contextRef="#ctx0" brushRef="#br0">0 0 455 0 0,'4'3'205'0'0,"-1"0"0"0"0,1 0 0 0 0,-1 0-1 0 0,0 0 1 0 0,0 0 0 0 0,0 1 0 0 0,0 0-1 0 0,2 4 1 0 0,4 4-173 0 0,40 38 901 0 0,-46-48-849 0 0,0 1-1 0 0,1-1 0 0 0,-1 0 0 0 0,1 0 1 0 0,-1 0-1 0 0,1 0 0 0 0,-1-1 0 0 0,1 0 0 0 0,0 1 1 0 0,0-1-1 0 0,7 1 0 0 0,50 2 297 0 0,-34-3-404 0 0,61 4 138 0 0,-24-2 178 0 0,95 17 1 0 0,-147-18-268 0 0,0-1 0 0 0,0 0 0 0 0,0 0 1 0 0,1-1-1 0 0,-1-1 0 0 0,15-2 0 0 0,3-3 192 0 0,37-13 0 0 0,-49 14-202 0 0,0 2-1 0 0,0 0 0 0 0,20-1 1 0 0,-14 2-9 0 0,-9 1 6 0 0,0 0 0 0 0,-1 2 0 0 0,1-1 0 0 0,0 2 0 0 0,26 6 0 0 0,-22-5-12 0 0,-1-1 0 0 0,0-1 0 0 0,32-2 0 0 0,-28 0 0 0 0,-1 1 0 0 0,26 4 0 0 0,-36-3 0 0 0,25 5 0 0 0,-1-1 0 0 0,1-2 0 0 0,57-2 0 0 0,-54-7 32 0 0,59-15 0 0 0,-56 14-32 0 0,-30 6 0 0 0,-1-1 0 0 0,23-7 0 0 0,-19 5 56 0 0,0 1 0 0 0,0 0 0 0 0,26-1 0 0 0,-10 0 19 0 0,-25 3-13 0 0,0 0-1 0 0,-1 0 1 0 0,1-1 0 0 0,-1 0-1 0 0,8-3 1 0 0,1-1 109 0 0,-11 5-158 0 0,0 0-1 0 0,0 0 0 0 0,0 1 0 0 0,0-1 1 0 0,0 1-1 0 0,0 0 0 0 0,1-1 0 0 0,-1 2 1 0 0,0-1-1 0 0,0 0 0 0 0,0 1 0 0 0,5 0 1 0 0,35 16-167 0 0,-29-10-89 0 0,-1-2-176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59:51.260"/>
    </inkml:context>
    <inkml:brush xml:id="br0">
      <inkml:brushProperty name="width" value="0.1" units="cm"/>
      <inkml:brushProperty name="height" value="0.1" units="cm"/>
      <inkml:brushProperty name="color" value="#66CC00"/>
    </inkml:brush>
  </inkml:definitions>
  <inkml:trace contextRef="#ctx0" brushRef="#br0">0 138 1295 0 0,'148'-5'230'0'0,"79"2"204"0"0,-208 3-405 0 0,-1-1 0 0 0,37-5 0 0 0,3-2 36 0 0,-12 4 166 0 0,-28 2-156 0 0,0 0 0 0 0,0 2 0 0 0,0 0 0 0 0,25 3 0 0 0,7 3-45 0 0,79-1 0 0 0,-39-3-16 0 0,-52-2 0 0 0,0-3-1 0 0,0-1 0 0 0,70-17 0 0 0,5 0 6 0 0,-30 13 231 0 0,129 4 0 0 0,-130 5-214 0 0,-58-3 116 0 0,0 0-1 0 0,0-2 0 0 0,-1-1 0 0 0,24-7 0 0 0,32-7 389 0 0,-50 10-357 0 0,-23 7-139 0 0,0 0-1 0 0,1 1 1 0 0,-1-1 0 0 0,0 1 0 0 0,7-1 0 0 0,-12 3-39 0 0,-1-1 1 0 0,0 0 0 0 0,0 0 0 0 0,1 0-1 0 0,-1 0 1 0 0,0 0 0 0 0,0 0 0 0 0,0 0-1 0 0,1 0 1 0 0,-1 1 0 0 0,0-1-1 0 0,0 0 1 0 0,0 0 0 0 0,1 0 0 0 0,-1 0-1 0 0,0 1 1 0 0,0-1 0 0 0,0 0-1 0 0,0 0 1 0 0,0 0 0 0 0,0 1 0 0 0,1-1-1 0 0,-1 0 1 0 0,0 0 0 0 0,0 1-1 0 0,0-1 1 0 0,0 0 0 0 0,0 0 0 0 0,0 1-1 0 0,0-1 1 0 0,0 0 0 0 0,0 0-1 0 0,0 1 1 0 0,0-1 0 0 0,0 0 0 0 0,0 0-1 0 0,0 1 1 0 0,0-1 0 0 0,0 0-1 0 0,0 0 1 0 0,-1 0 0 0 0,1 1 0 0 0,0-1-1 0 0,0 0 1 0 0,0 0 0 0 0,0 0 0 0 0,0 1-1 0 0,0-1 1 0 0,-1 0 0 0 0,1 0-1 0 0,0 0 1 0 0,0 1 0 0 0,-1-1 0 0 0,-12 21 121 0 0,3-5-1694 0 0,8-9-156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5.134"/>
    </inkml:context>
    <inkml:brush xml:id="br0">
      <inkml:brushProperty name="width" value="0.1" units="cm"/>
      <inkml:brushProperty name="height" value="0.1" units="cm"/>
      <inkml:brushProperty name="color" value="#E71224"/>
    </inkml:brush>
  </inkml:definitions>
  <inkml:trace contextRef="#ctx0" brushRef="#br0">2409 68 15119 0 0,'-2'0'340'0'0,"-2"-1"-206"0"0,1 0-63 0 0,-25 6 1036 0 0,9 0-1039 0 0,11-3-14 0 0,-6 0-60 0 0,1 1-49 0 0,2-4-228 0 0,-24-7-524 0 0,-6 1 1351 0 0,1 2 0 0 0,-60 0 1 0 0,-86 11 1887 0 0,116-3-1985 0 0,-664 5 733 0 0,506-8-1015 0 0,-198 3 1403 0 0,216-9-671 0 0,177 2-1366 0 0,-38-10-1 0 0,49 8-1559 0 0,0-1-1 0 0,-32-15 1 0 0,19 4-5289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00.337"/>
    </inkml:context>
    <inkml:brush xml:id="br0">
      <inkml:brushProperty name="width" value="0.1" units="cm"/>
      <inkml:brushProperty name="height" value="0.1" units="cm"/>
      <inkml:brushProperty name="color" value="#66CC00"/>
    </inkml:brush>
  </inkml:definitions>
  <inkml:trace contextRef="#ctx0" brushRef="#br0">1 1 223 0 0,'2'0'0'0'0,"0"0"0"0"0,3 3 0 0 0,0-1 0 0 0,-1-2 0 0 0,-2 0 0 0 0,0 2 0 0 0,0 0 0 0 0,3 0 64 0 0,2 1-64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01.098"/>
    </inkml:context>
    <inkml:brush xml:id="br0">
      <inkml:brushProperty name="width" value="0.1" units="cm"/>
      <inkml:brushProperty name="height" value="0.1" units="cm"/>
      <inkml:brushProperty name="color" value="#66CC00"/>
    </inkml:brush>
  </inkml:definitions>
  <inkml:trace contextRef="#ctx0" brushRef="#br0">1 81 1839 0 0,'9'-16'160'0'0,"-2"5"-160"0"0,-3 5 0 0 0,-2 4 0 0 0,0 1 144 0 0,1-1-8 0 0,5-6 0 0 0,1-4 0 0 0,4 1-136 0 0,-1 0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04.150"/>
    </inkml:context>
    <inkml:brush xml:id="br0">
      <inkml:brushProperty name="width" value="0.1" units="cm"/>
      <inkml:brushProperty name="height" value="0.1" units="cm"/>
      <inkml:brushProperty name="color" value="#66CC00"/>
    </inkml:brush>
  </inkml:definitions>
  <inkml:trace contextRef="#ctx0" brushRef="#br0">1 152 919 0 0,'0'1'67'0'0,"2"-1"273"0"0,0 0 0 0 0,0-1 0 0 0,-1 1 0 0 0,1 0 0 0 0,0-1 0 0 0,-1 1 0 0 0,1-1 0 0 0,0 1 0 0 0,-1-1 0 0 0,1 0 0 0 0,2-1 0 0 0,6-2 215 0 0,2 1-117 0 0,0 1 1 0 0,0 1 0 0 0,1 1-1 0 0,-1-1 1 0 0,23 4 0 0 0,58 16 556 0 0,3 0-721 0 0,-60-16 30 0 0,1-3-1 0 0,59-6 1 0 0,13 0 342 0 0,50-4-313 0 0,-1-1-207 0 0,-40 4 91 0 0,-74 3-67 0 0,53 1 0 0 0,9 5 76 0 0,0-5 0 0 0,147-23 0 0 0,-187 20-147 0 0,0 2 1 0 0,88 7-1 0 0,-123-2-51 0 0,97-2 68 0 0,173-25-1 0 0,-284 24-94 0 0,42-1 48 0 0,78 4 0 0 0,-80 1 2 0 0,87-7 0 0 0,447-40 141 0 0,-214 25-64 0 0,47 37-128 0 0,-382-13 0 0 0,225 16 0 0 0,-144-14 0 0 0,164 30 0 0 0,-221-24 0 0 0,76 4 0 0 0,-128-16 5 0 0,-1 2-1 0 0,23 4 1 0 0,-32-6-15 0 0,-1 1 0 0 0,0 0 0 0 0,0 0 0 0 0,0 0 0 0 0,0 1 0 0 0,0-1 1 0 0,0 1-1 0 0,0-1 0 0 0,0 1 0 0 0,0 0 0 0 0,-1 0 0 0 0,1 0 0 0 0,-1 1 0 0 0,1-1 0 0 0,-1 0 1 0 0,3 5-1 0 0,1 5-124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05.525"/>
    </inkml:context>
    <inkml:brush xml:id="br0">
      <inkml:brushProperty name="width" value="0.1" units="cm"/>
      <inkml:brushProperty name="height" value="0.1" units="cm"/>
      <inkml:brushProperty name="color" value="#66CC00"/>
    </inkml:brush>
  </inkml:definitions>
  <inkml:trace contextRef="#ctx0" brushRef="#br0">13 16 919 0 0,'0'0'65'0'0,"-1"0"-1"0"0,0 0 0 0 0,1 0 0 0 0,-1 0 0 0 0,1 0 0 0 0,-1 1 0 0 0,1-1 0 0 0,-1 0 0 0 0,1 0 0 0 0,-1 1 0 0 0,1-1 0 0 0,-1 0 1 0 0,1 1-1 0 0,-1-1 0 0 0,1 0 0 0 0,-1 1 0 0 0,1-1 0 0 0,0 1 0 0 0,-1-1 0 0 0,1 1 0 0 0,0-1 0 0 0,-1 1 0 0 0,1-1 0 0 0,0 1 1 0 0,0-1-1 0 0,-1 1 0 0 0,1-1 0 0 0,0 1 0 0 0,0 0 0 0 0,0-1 0 0 0,0 1 0 0 0,0-1 0 0 0,0 2 0 0 0,17 12 1989 0 0,-12-11-2405 0 0,5 3 535 0 0,0 0 0 0 0,0-1 0 0 0,1-1-1 0 0,0 0 1 0 0,0 0 0 0 0,0-1 0 0 0,0 0-1 0 0,1-1 1 0 0,13 0 0 0 0,16 1 386 0 0,50-4 1 0 0,-67 0-385 0 0,63-6 463 0 0,118-25 0 0 0,38-4-16 0 0,155 25 174 0 0,-326 14-561 0 0,77 14 1 0 0,-1 0 561 0 0,-87-12-597 0 0,-1 4 0 0 0,68 18 0 0 0,-103-21-400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09.917"/>
    </inkml:context>
    <inkml:brush xml:id="br0">
      <inkml:brushProperty name="width" value="0.1" units="cm"/>
      <inkml:brushProperty name="height" value="0.1" units="cm"/>
      <inkml:brushProperty name="color" value="#66CC00"/>
    </inkml:brush>
  </inkml:definitions>
  <inkml:trace contextRef="#ctx0" brushRef="#br0">1 37 1351 0 0,'49'-11'0'0'0,"-18"2"120"0"0,-1 4-120 0 0,-5 1 0 0 0,-8 2 0 0 0,-4 4 0 0 0,5-4 120 0 0,11 0 0 0 0,17-1 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0.324"/>
    </inkml:context>
    <inkml:brush xml:id="br0">
      <inkml:brushProperty name="width" value="0.1" units="cm"/>
      <inkml:brushProperty name="height" value="0.1" units="cm"/>
      <inkml:brushProperty name="color" value="#66CC00"/>
    </inkml:brush>
  </inkml:definitions>
  <inkml:trace contextRef="#ctx0" brushRef="#br0">1 6 1007 0 0,'20'-4'0'0'0,"-6"2"88"0"0,-1 4-88 0 0,-4-4 0 0 0,-1 4 0 0 0,-3 0 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1.483"/>
    </inkml:context>
    <inkml:brush xml:id="br0">
      <inkml:brushProperty name="width" value="0.1" units="cm"/>
      <inkml:brushProperty name="height" value="0.1" units="cm"/>
      <inkml:brushProperty name="color" value="#66CC00"/>
    </inkml:brush>
  </inkml:definitions>
  <inkml:trace contextRef="#ctx0" brushRef="#br0">1 6 575 0 0,'16'-5'0'0'0,"-5"5"0"0"0,-2 0 0 0 0,-3 0 0 0 0,-2 0 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2.416"/>
    </inkml:context>
    <inkml:brush xml:id="br0">
      <inkml:brushProperty name="width" value="0.1" units="cm"/>
      <inkml:brushProperty name="height" value="0.1" units="cm"/>
      <inkml:brushProperty name="color" value="#66CC00"/>
    </inkml:brush>
  </inkml:definitions>
  <inkml:trace contextRef="#ctx0" brushRef="#br0">16 52 919 0 0,'-8'-13'89'0'0,"1"-2"200"0"0,7 15-282 0 0,0-1-1 0 0,1 1 1 0 0,-1-1-1 0 0,1 1 1 0 0,-1-1 0 0 0,1 1-1 0 0,-1-1 1 0 0,0 1-1 0 0,1 0 1 0 0,0-1 0 0 0,-1 1-1 0 0,1 0 1 0 0,-1-1 0 0 0,1 1-1 0 0,-1 0 1 0 0,1-1-1 0 0,0 1 1 0 0,-1 0 0 0 0,1 0-1 0 0,0 0 1 0 0,-1 0-1 0 0,1 0 1 0 0,0 0 0 0 0,-1 0-1 0 0,1 0 1 0 0,0 0 0 0 0,0 0-1 0 0,148-13-491 0 0,-134 10 375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3.469"/>
    </inkml:context>
    <inkml:brush xml:id="br0">
      <inkml:brushProperty name="width" value="0.1" units="cm"/>
      <inkml:brushProperty name="height" value="0.1" units="cm"/>
      <inkml:brushProperty name="color" value="#66CC00"/>
    </inkml:brush>
  </inkml:definitions>
  <inkml:trace contextRef="#ctx0" brushRef="#br0">1 50 455 0 0,'12'-18'0'0'0,"-4"7"0"0"0,-3 4 0 0 0,1-1 0 0 0,-1 7 0 0 0,-1 1 0 0 0,-1 0 336 0 0,5 0 24 0 0,1 0 8 0 0,6-2 0 0 0,5 0-368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4.670"/>
    </inkml:context>
    <inkml:brush xml:id="br0">
      <inkml:brushProperty name="width" value="0.1" units="cm"/>
      <inkml:brushProperty name="height" value="0.1" units="cm"/>
      <inkml:brushProperty name="color" value="#66CC00"/>
    </inkml:brush>
  </inkml:definitions>
  <inkml:trace contextRef="#ctx0" brushRef="#br0">1 72 1839 0 0,'22'-20'80'0'0,"-8"5"16"0"0,-1 3-96 0 0,-2 3 0 0 0,-2 7 0 0 0,-3 2 0 0 0,-1 0 128 0 0,6-4 8 0 0,8-1 0 0 0,4 3 0 0 0,3 0-136 0 0,1 4 64 0 0,-1 1-64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7.839"/>
    </inkml:context>
    <inkml:brush xml:id="br0">
      <inkml:brushProperty name="width" value="0.1" units="cm"/>
      <inkml:brushProperty name="height" value="0.1" units="cm"/>
      <inkml:brushProperty name="color" value="#E71224"/>
    </inkml:brush>
  </inkml:definitions>
  <inkml:trace contextRef="#ctx0" brushRef="#br0">2654 39 2303 0 0,'-47'9'1181'0'0,"28"-7"6069"0"0,19-6-7393 0 0,0 1 0 0 0,0 0-1 0 0,0-1 1 0 0,-1 1 0 0 0,1 0 0 0 0,-1-1 0 0 0,0 1-1 0 0,0 0 1 0 0,-1-4 0 0 0,1 6 237 0 0,0 0-1 0 0,0 0 1 0 0,1 0-1 0 0,-1 0 1 0 0,0 1 0 0 0,0-1-1 0 0,0 0 1 0 0,0 0-1 0 0,0 1 1 0 0,0-1 0 0 0,0 1-1 0 0,0-1 1 0 0,0 1 0 0 0,0-1-1 0 0,-1 1 1 0 0,1-1-1 0 0,0 1 1 0 0,0 0 0 0 0,0 0-1 0 0,0 0 1 0 0,-1 0-1 0 0,1 0 1 0 0,0 0 0 0 0,0 0-1 0 0,0 0 1 0 0,-1 0-1 0 0,1 0 1 0 0,-2 1 0 0 0,-20 5 925 0 0,0 1 0 0 0,1 0 0 0 0,0 2 0 0 0,-28 15 1 0 0,31-14-902 0 0,-1 0 0 0 0,0-2 0 0 0,0 0 0 0 0,-1-1 0 0 0,-30 5 0 0 0,-53-3 678 0 0,0-5 0 0 0,-129-11 0 0 0,50 0 106 0 0,-92-1-508 0 0,-222 0 2267 0 0,107-12-1646 0 0,-1-38-3492 0 0,311 43 1252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5.953"/>
    </inkml:context>
    <inkml:brush xml:id="br0">
      <inkml:brushProperty name="width" value="0.1" units="cm"/>
      <inkml:brushProperty name="height" value="0.1" units="cm"/>
      <inkml:brushProperty name="color" value="#66CC00"/>
    </inkml:brush>
  </inkml:definitions>
  <inkml:trace contextRef="#ctx0" brushRef="#br0">57 31 2815 0 0,'-17'-7'128'0'0,"4"0"24"0"0,3-1-152 0 0,2 5 0 0 0,5 1 0 0 0,-1-2 0 0 0,2 4 0 0 0,4 0 0 0 0,0 0 0 0 0,0 2 0 0 0,3-2-112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9.147"/>
    </inkml:context>
    <inkml:brush xml:id="br0">
      <inkml:brushProperty name="width" value="0.1" units="cm"/>
      <inkml:brushProperty name="height" value="0.1" units="cm"/>
      <inkml:brushProperty name="color" value="#66CC00"/>
    </inkml:brush>
  </inkml:definitions>
  <inkml:trace contextRef="#ctx0" brushRef="#br0">0 66 919 0 0,'6'-7'0'0'0,"-5"-1"80"0"0,3 3-80 0 0,-2 1 0 0 0,0 2 0 0 0,-2 1 0 0 0,2-1 272 0 0,-1-2 40 0 0,1 0 8 0 0,2-3 0 0 0,1 0-216 0 0,1 1-40 0 0,-2 1 0 0 0,-1 3-64 0 0,1 0 0 0 0,-1 2 0 0 0,1 2 0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19.590"/>
    </inkml:context>
    <inkml:brush xml:id="br0">
      <inkml:brushProperty name="width" value="0.1" units="cm"/>
      <inkml:brushProperty name="height" value="0.1" units="cm"/>
      <inkml:brushProperty name="color" value="#66CC00"/>
    </inkml:brush>
  </inkml:definitions>
  <inkml:trace contextRef="#ctx0" brushRef="#br0">2 26 455 0 0,'2'-11'0'0'0,"-2"2"0"0"0,0 4 0 0 0,0 6 240 0 0,-2 1 8 0 0,1-5 0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21.746"/>
    </inkml:context>
    <inkml:brush xml:id="br0">
      <inkml:brushProperty name="width" value="0.1" units="cm"/>
      <inkml:brushProperty name="height" value="0.1" units="cm"/>
      <inkml:brushProperty name="color" value="#66CC00"/>
    </inkml:brush>
  </inkml:definitions>
  <inkml:trace contextRef="#ctx0" brushRef="#br0">1 57 1375 0 0,'38'-4'3392'0'0,"-24"2"-3027"0"0,0 0-1 0 0,1 2 1 0 0,-1-1 0 0 0,23 4-1 0 0,-9-2-122 0 0,-22-2-214 0 0,0 1 0 0 0,-1 1-1 0 0,1-1 1 0 0,0 1 0 0 0,0 0-1 0 0,5 1 1 0 0,73 15 641 0 0,-72-14-559 0 0,0 0-1 0 0,1-1 1 0 0,22 0-1 0 0,11 3 85 0 0,-24-2-188 0 0,21 5 56 0 0,0-2 0 0 0,0-2 0 0 0,53-1 0 0 0,185-9 516 0 0,-138 3-246 0 0,-42 5-255 0 0,-65 0-47 0 0,48-4 1 0 0,0-9-26 0 0,94-26 0 0 0,-134 26 14 0 0,1 3-1 0 0,0 2 0 0 0,0 1 0 0 0,0 2 1 0 0,1 3-1 0 0,79 9 0 0 0,-87-3-18 0 0,1-1 0 0 0,-1-2 0 0 0,45-2 0 0 0,50-16 64 0 0,-94 11-64 0 0,0 1 0 0 0,0 2 0 0 0,60 6 0 0 0,-34-1 0 0 0,125 11 0 0 0,-137-9 0 0 0,0-4 0 0 0,62-4 0 0 0,133-10 0 0 0,-110 13 0 0 0,-87 1 0 0 0,37 4 39 0 0,-47-2 6 0 0,70-3-1 0 0,64-17-44 0 0,-99 11 22 0 0,0 4-1 0 0,119 14 0 0 0,-150-9-10 0 0,-5 1 15 0 0,50-2 1 0 0,90-23-27 0 0,-77 6 11 0 0,-41 10 28 0 0,103 6 0 0 0,-101 1 12 0 0,-23-1 96 0 0,0-2 0 0 0,1-1-1 0 0,53-10 1 0 0,-6-1 396 0 0,-46 7-437 0 0,-37 5-95 0 0,-1 1-1 0 0,1-1 0 0 0,0 1 0 0 0,-1 0 0 0 0,1 0 1 0 0,-1 0-1 0 0,1 1 0 0 0,-1 0 0 0 0,0 0 1 0 0,0 1-1 0 0,0-1 0 0 0,0 1 0 0 0,6 4 1 0 0,-2-2-132 0 0,4 2-22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25.854"/>
    </inkml:context>
    <inkml:brush xml:id="br0">
      <inkml:brushProperty name="width" value="0.1" units="cm"/>
      <inkml:brushProperty name="height" value="0.1" units="cm"/>
      <inkml:brushProperty name="color" value="#66CC00"/>
    </inkml:brush>
  </inkml:definitions>
  <inkml:trace contextRef="#ctx0" brushRef="#br0">1 105 455 0 0,'28'-1'126'0'0,"1"1"0"0"0,-1 1 0 0 0,52 9 0 0 0,-43-4 38 0 0,50 0 0 0 0,198-23-7 0 0,-104 2-62 0 0,-47 17-25 0 0,-46 0-52 0 0,-10-5 100 0 0,78-15 0 0 0,-85 9 116 0 0,114-2 0 0 0,25 22-98 0 0,-159-8-23 0 0,1-4 0 0 0,89-11 0 0 0,-17-4 125 0 0,165-12 272 0 0,99 14-369 0 0,134 17-5 0 0,-423 1-71 0 0,110 11 58 0 0,15 14-39 0 0,-150-17-9 0 0,1-3 0 0 0,143-2-1 0 0,-156-11-63 0 0,230-3 106 0 0,-168 18-29 0 0,42 2 14 0 0,-97-12-91 0 0,344 15 52 0 0,-328-9-63 0 0,1-5 0 0 0,107-10 0 0 0,-126 0 59 0 0,0 2-1 0 0,1 4 0 0 0,118 10 1 0 0,-114 3 110 0 0,-3-1-60 0 0,131 4 1 0 0,-138-15-89 0 0,200 4 96 0 0,75 22-117 0 0,-315-25 0 0 0,0 2 0 0 0,1 0 0 0 0,-1 1 0 0 0,0 1 0 0 0,0 1 0 0 0,0 1 0 0 0,36 16 0 0 0,-50-18 0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29.470"/>
    </inkml:context>
    <inkml:brush xml:id="br0">
      <inkml:brushProperty name="width" value="0.1" units="cm"/>
      <inkml:brushProperty name="height" value="0.1" units="cm"/>
      <inkml:brushProperty name="color" value="#66CC00"/>
    </inkml:brush>
  </inkml:definitions>
  <inkml:trace contextRef="#ctx0" brushRef="#br0">1 43 1839 0 0,'0'-2'35'0'0,"0"0"0"0"0,0 0-1 0 0,1 0 1 0 0,-1 0-1 0 0,1 0 1 0 0,0 0-1 0 0,0 1 1 0 0,-1-1-1 0 0,1 0 1 0 0,0 0-1 0 0,0 1 1 0 0,1-1-1 0 0,-1 1 1 0 0,0-1-1 0 0,0 1 1 0 0,1-1-1 0 0,-1 1 1 0 0,1 0-1 0 0,0 0 1 0 0,-1-1-1 0 0,1 1 1 0 0,0 0-1 0 0,-1 1 1 0 0,1-1-1 0 0,0 0 1 0 0,0 0-1 0 0,0 1 1 0 0,0-1-1 0 0,3 0 1 0 0,4 1 212 0 0,0 0-1 0 0,0 0 1 0 0,1 0 0 0 0,-1 1-1 0 0,12 3 1 0 0,6 0-380 0 0,302 18 1718 0 0,-112-6-833 0 0,-129-15-606 0 0,165-18-1 0 0,-236 15-237 0 0,-2 0-11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30.550"/>
    </inkml:context>
    <inkml:brush xml:id="br0">
      <inkml:brushProperty name="width" value="0.1" units="cm"/>
      <inkml:brushProperty name="height" value="0.1" units="cm"/>
      <inkml:brushProperty name="color" value="#66CC00"/>
    </inkml:brush>
  </inkml:definitions>
  <inkml:trace contextRef="#ctx0" brushRef="#br0">0 28 2327 0 0,'14'4'352'0'0,"0"0"0"0"0,22 11-1 0 0,16 4 370 0 0,-13-8-382 0 0,-14-3-201 0 0,0-1 0 0 0,1-1 0 0 0,0-1 1 0 0,45 2-1 0 0,-60-7-81 0 0,285-4 1068 0 0,-1-22-247 0 0,-137-8-314 0 0,35-4 30 0 0,-68 29-520 0 0,137 6 0 0 0,-221 4-358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32.015"/>
    </inkml:context>
    <inkml:brush xml:id="br0">
      <inkml:brushProperty name="width" value="0.1" units="cm"/>
      <inkml:brushProperty name="height" value="0.1" units="cm"/>
      <inkml:brushProperty name="color" value="#66CC00"/>
    </inkml:brush>
  </inkml:definitions>
  <inkml:trace contextRef="#ctx0" brushRef="#br0">0 140 1495 0 0,'174'10'895'0'0,"-114"-4"-353"0"0,0-3 0 0 0,78-5-1 0 0,43-5-264 0 0,-41 4 78 0 0,-3 0 98 0 0,-76 3-140 0 0,0-3 0 0 0,67-11 0 0 0,-21-1-62 0 0,0 4 0 0 0,191 6-1 0 0,-238 2-221 0 0,1-1 0 0 0,-1-4 0 0 0,87-21 0 0 0,-74 12 13 0 0,119-9 0 0 0,6 23 46 0 0,16 0 27 0 0,-130 0-90 0 0,1 5 0 0 0,-1 3 0 0 0,0 4 0 0 0,118 28 0 0 0,-180-33-19 0 0,0-1-1 0 0,0-1 0 0 0,35-1 1 0 0,67-11 28 0 0,-52 3-26 0 0,93 3 189 0 0,-164 4-196 0 0,168 10 108 0 0,0-1-16 0 0,63-28 33 0 0,-79 3-60 0 0,-90 16-18 0 0,0 2-1 0 0,114 18 1 0 0,-69-5-55 0 0,-67-13 7 0 0,66-3 0 0 0,-28-2 0 0 0,-28 2 0 0 0,-17 0 0 0 0,0 2 0 0 0,-1 0 0 0 0,37 8 0 0 0,140 25 0 0 0,-174-31 23 0 0,0-3 0 0 0,56-4 0 0 0,71-20 143 0 0,-96 13 31 0 0,-44 7-157 0 0,0 1-1 0 0,0 0 0 0 0,0 2 0 0 0,1 0 1 0 0,-1 2-1 0 0,31 4 0 0 0,-11 3-19 0 0,-17-3-1214 0 0,38 11 0 0 0,-40-8-1569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33.277"/>
    </inkml:context>
    <inkml:brush xml:id="br0">
      <inkml:brushProperty name="width" value="0.1" units="cm"/>
      <inkml:brushProperty name="height" value="0.1" units="cm"/>
      <inkml:brushProperty name="color" value="#66CC00"/>
    </inkml:brush>
  </inkml:definitions>
  <inkml:trace contextRef="#ctx0" brushRef="#br0">1 1 455 0 0,'15'3'561'0'0,"1"-1"0"0"0,31 2 0 0 0,-2-1-118 0 0,338 21 478 0 0,-257-25-445 0 0,55 4 369 0 0,-39 19-335 0 0,-93-12-390 0 0,63 4 0 0 0,262-1 184 0 0,-88-5-96 0 0,-99-2-112 0 0,153 9-62 0 0,79 23 31 0 0,-381-34-66 0 0,154 29 1 0 0,-60-7 0 0 0,-27-10 0 0 0,176 6 0 0 0,-194-22 0 0 0,190 4 0 0 0,131-14 69 0 0,-223-1-12 0 0,-8 2-22 0 0,282 0 68 0 0,-354 13-120 0 0,-74-2-70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38.206"/>
    </inkml:context>
    <inkml:brush xml:id="br0">
      <inkml:brushProperty name="width" value="0.1" units="cm"/>
      <inkml:brushProperty name="height" value="0.1" units="cm"/>
      <inkml:brushProperty name="color" value="#66CC00"/>
    </inkml:brush>
  </inkml:definitions>
  <inkml:trace contextRef="#ctx0" brushRef="#br0">1 54 919 0 0,'1'-1'37'0'0,"0"-1"-1"0"0,0 1 1 0 0,0 0-1 0 0,0-1 1 0 0,0 1-1 0 0,1 0 1 0 0,-1 0-1 0 0,1 0 1 0 0,-1 0-1 0 0,0 0 0 0 0,1 0 1 0 0,0 1-1 0 0,-1-1 1 0 0,1 0-1 0 0,-1 1 1 0 0,1-1-1 0 0,0 1 1 0 0,0 0-1 0 0,3-1 0 0 0,39 0 975 0 0,-29 2-879 0 0,18 3-132 0 0,-26-3 0 0 0,1 0 0 0 0,-1 0 0 0 0,0-1 0 0 0,8 0 0 0 0,29-1 343 0 0,-29 2-142 0 0,0-2 0 0 0,18-2 0 0 0,2-1 248 0 0,1 2 0 0 0,51 3 1 0 0,16-1-1088 0 0,10-2 766 0 0,54-13 184 0 0,52-1 152 0 0,-182 16-464 0 0,225 5 382 0 0,-149-5-329 0 0,-48-1-40 0 0,2-2 26 0 0,-40 2-3 0 0,1 0-1 0 0,-1 2 1 0 0,34 4 0 0 0,-10 2 69 0 0,68 0 0 0 0,-14-1 31 0 0,21 5 8 0 0,-85-11-29 0 0,0-1 0 0 0,49-9 0 0 0,-38 3-48 0 0,212-3 122 0 0,-245 10-158 0 0,281 8 33 0 0,110 5 0 0 0,-157 6-64 0 0,-177-16 0 0 0,1-4 0 0 0,104-13 0 0 0,-118 7-7 0 0,5-2 79 0 0,121 0-1 0 0,-97 11-71 0 0,-28-2 0 0 0,84 12 0 0 0,28 2 0 0 0,-54-7 0 0 0,66 18 128 0 0,-160-22-70 0 0,0 0-1 0 0,-1-2 1 0 0,50-5-1 0 0,81-20 455 0 0,-111 16-342 0 0,117-11 166 0 0,-129 17-268 0 0,0 1 0 0 0,53 4 0 0 0,-51 5-7 0 0,-30-5-45 0 0,1-1 0 0 0,0-1-1 0 0,16 2 1 0 0,-24-3-16 0 0,1 1 0 0 0,-1-1 0 0 0,1 0 0 0 0,0 0 0 0 0,-1 0 0 0 0,1 0 0 0 0,-1 1 0 0 0,1-1 0 0 0,-1 0 0 0 0,1 0 0 0 0,-1 1 0 0 0,1-1 0 0 0,-1 1 0 0 0,1-1 0 0 0,-1 0 0 0 0,1 1 0 0 0,-1-1 0 0 0,0 1 0 0 0,1-1 0 0 0,-1 1 0 0 0,0-1 0 0 0,1 1 0 0 0,-1-1 0 0 0,0 1 0 0 0,0-1 0 0 0,1 1 0 0 0,-1 0 0 0 0,-4 4 51 0 0,-6-8 16 0 0,1 10 7 0 0,8-5-81 0 0,0 0-1 0 0,0-1 0 0 0,0 1 1 0 0,0 0-1 0 0,0-1 0 0 0,1 1 1 0 0,-1 0-1 0 0,1 0 0 0 0,-1 0 1 0 0,1 0-1 0 0,0-1 0 0 0,0 1 1 0 0,0 0-1 0 0,0 0 0 0 0,0 0 0 0 0,0 0 1 0 0,0 0-1 0 0,1 0 0 0 0,-1 0 1 0 0,0-1-1 0 0,1 1 0 0 0,0 0 1 0 0,-1 0-1 0 0,3 2 0 0 0,1 7-152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14.143"/>
    </inkml:context>
    <inkml:brush xml:id="br0">
      <inkml:brushProperty name="width" value="0.1" units="cm"/>
      <inkml:brushProperty name="height" value="0.1" units="cm"/>
      <inkml:brushProperty name="color" value="#F4F91B"/>
    </inkml:brush>
  </inkml:definitions>
  <inkml:trace contextRef="#ctx0" brushRef="#br0">2537 3833 10135 0 0,'-9'-2'4441'0'0,"9"3"-4403"0"0,18-11 1089 0 0,31-10-1238 0 0,-37 14-40 0 0,0 2-398 0 0,35-13 525 0 0,-35 13 271 0 0,-6-3-47 0 0,16-18 104 0 0,-17 18 2224 0 0,-2 1-1739 0 0,8-18-608 0 0,-8 18-263 0 0,0-1-166 0 0,15-31 614 0 0,35-60-46 0 0,-36 64-276 0 0,-2-1 0 0 0,-2 0 0 0 0,-1-1-1 0 0,7-39 1 0 0,-5 4 81 0 0,5-84-1 0 0,-8 35 319 0 0,7-88 478 0 0,-21 102-771 0 0,0 59-78 0 0,4-3 79 0 0,2-1 0 0 0,2 1 0 0 0,13-57 0 0 0,-6 41-84 0 0,-4 2 519 0 0,-3 0 0 0 0,-6-102 0 0 0,10-119-734 0 0,-1-1 213 0 0,-9 260-65 0 0,0-14 34 0 0,-2 0 1 0 0,-1 0-1 0 0,-11-41 0 0 0,-16-32 2136 0 0,-27-118-1736 0 0,49 192-370 0 0,-2-1 0 0 0,-1 1 0 0 0,-2 1 0 0 0,-2 1 0 0 0,-1 0 0 0 0,-2 1 0 0 0,-1 1-1 0 0,-2 0 1 0 0,-1 2 0 0 0,-39-43 0 0 0,46 58-311 0 0,-1 1 0 0 0,0 1 0 0 0,-1 0 0 0 0,-1 1 0 0 0,0 1 0 0 0,-38-21 0 0 0,13 10 339 0 0,-46-33 1 0 0,17 9-25 0 0,33 24-20 0 0,16 8 49 0 0,-2 1 0 0 0,0 1 0 0 0,0 2-1 0 0,-50-18 1 0 0,30 15 717 0 0,30 9-680 0 0,0 2-1 0 0,-30-7 1 0 0,13 9-503 0 0,0 0 0 0 0,-63 5 0 0 0,46 0 414 0 0,-1 2 1 0 0,1 3-1 0 0,0 1 0 0 0,1 3 1 0 0,-62 22-1 0 0,61-15-40 0 0,-184 71 43 0 0,84-12-37 0 0,77-37-11 0 0,44-25 0 0 0,0 1 0 0 0,1 1 0 0 0,2 2 0 0 0,-36 30 0 0 0,-53 50 0 0 0,-10 10 0 0 0,104-89 0 0 0,2 1 0 0 0,0 1 0 0 0,-27 43 0 0 0,-77 146 0 0 0,90-149 0 0 0,-35 97 0 0 0,29-43-32 0 0,-35 176 0 0 0,40-20 32 0 0,24-176-46 0 0,-10 158 25 0 0,19-199 22 0 0,1 0 0 0 0,14 87 0 0 0,-6-105-28 0 0,2 0 0 0 0,1-1-1 0 0,2 0 1 0 0,18 34 0 0 0,97 199-37 0 0,-114-246 64 0 0,13 16 0 0 0,3 5 0 0 0,7 5-11 0 0,-1-2-31 0 0,-8-4 31 0 0,6 6 11 0 0,2-3 0 0 0,7 6-53 0 0,-10-12 42 0 0,8 7 11 0 0,34 27 0 0 0,-12-19-64 0 0,127 83 0 0 0,-132-99 64 0 0,3 2 0 0 0,8 6 0 0 0,1-5 0 0 0,3-10 0 0 0,10-5 0 0 0,9-8 0 0 0,42-2 0 0 0,-100-16 0 0 0,57 1 0 0 0,6 2 0 0 0,-4 0 0 0 0,-7-3 0 0 0,-18-5 11 0 0,-41 1 31 0 0,28-7-68 0 0,-45 9-36 0 0,1-1 0 0 0,-1-1 0 0 0,0 1-1 0 0,14-7 1 0 0,25-6-694 0 0,-48 15 440 0 0,18-5-487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8:59.564"/>
    </inkml:context>
    <inkml:brush xml:id="br0">
      <inkml:brushProperty name="width" value="0.1" units="cm"/>
      <inkml:brushProperty name="height" value="0.1" units="cm"/>
      <inkml:brushProperty name="color" value="#E71224"/>
    </inkml:brush>
  </inkml:definitions>
  <inkml:trace contextRef="#ctx0" brushRef="#br0">1578 24 5983 0 0,'-4'-2'620'0'0,"0"0"-1"0"0,0 0 0 0 0,0 0 0 0 0,0 1 0 0 0,0-1 0 0 0,-8 0 1 0 0,-4-1 306 0 0,-30 1 1 0 0,10 0 5 0 0,-40-1 1789 0 0,-101 8-1 0 0,-9 0-937 0 0,-209-8 1223 0 0,45 1-2124 0 0,305 2-1820 0 0,0 1 0 0 0,-85 15 0 0 0,91-6-376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2.312"/>
    </inkml:context>
    <inkml:brush xml:id="br0">
      <inkml:brushProperty name="width" value="0.1" units="cm"/>
      <inkml:brushProperty name="height" value="0.1" units="cm"/>
      <inkml:brushProperty name="color" value="#66CC00"/>
    </inkml:brush>
  </inkml:definitions>
  <inkml:trace contextRef="#ctx0" brushRef="#br0">1 10 1295 0 0,'5'-2'0'0'0,"1"-2"112"0"0,-1 2-112 0 0,-3 1 0 0 0,0 1 0 0 0,0 0 0 0 0,3 1 0 0 0,3-1 0 0 0,4 0 0 0 0,1 2 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4.302"/>
    </inkml:context>
    <inkml:brush xml:id="br0">
      <inkml:brushProperty name="width" value="0.1" units="cm"/>
      <inkml:brushProperty name="height" value="0.1" units="cm"/>
      <inkml:brushProperty name="color" value="#66CC00"/>
    </inkml:brush>
  </inkml:definitions>
  <inkml:trace contextRef="#ctx0" brushRef="#br0">1 97 1839 0 0,'64'-22'160'0'0,"-17"6"-160"0"0,-3 3 0 0 0,-14 4 0 0 0,-12 5 64 0 0,-5 2-64 0 0,5 1 80 0 0,13-5-80 0 0,17-1 0 0 0,10-2 0 0 0,3 1 0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4.870"/>
    </inkml:context>
    <inkml:brush xml:id="br0">
      <inkml:brushProperty name="width" value="0.1" units="cm"/>
      <inkml:brushProperty name="height" value="0.1" units="cm"/>
      <inkml:brushProperty name="color" value="#66CC00"/>
    </inkml:brush>
  </inkml:definitions>
  <inkml:trace contextRef="#ctx0" brushRef="#br0">308 176 5983 0 0,'-37'-11'-144'0'0,"0"-2"0"0"0,1-1 0 0 0,0-3 0 0 0,1 0-1 0 0,1-2 1 0 0,-36-28 0 0 0,67 45 157 0 0,1 0-1 0 0,-1 0 1 0 0,1 0-1 0 0,0 0 1 0 0,0-1 0 0 0,0 1-1 0 0,-3-5 1 0 0,5 6-11 0 0,0 1 0 0 0,0 0 0 0 0,-1-1 0 0 0,1 1-1 0 0,0-1 1 0 0,0 1 0 0 0,0 0 0 0 0,0-1 0 0 0,0 1 0 0 0,0 0 0 0 0,0-1 0 0 0,0 1 0 0 0,0 0 0 0 0,0-1 0 0 0,0 1 0 0 0,0-1-1 0 0,0 1 1 0 0,0 0 0 0 0,0-1 0 0 0,0 1 0 0 0,1 0 0 0 0,-1-1 0 0 0,0 1 0 0 0,0 0 0 0 0,0-1 0 0 0,1 1 0 0 0,0-1 1 0 0,-1 1 1 0 0,1-1-1 0 0,0 1 1 0 0,0-1 0 0 0,0 1-1 0 0,0-1 1 0 0,0 1 0 0 0,0 0-1 0 0,0 0 1 0 0,0-1-1 0 0,0 1 1 0 0,0 0 0 0 0,0 0-1 0 0,1 0 1 0 0,9 0-243 0 0,0 1 0 0 0,0-1 1 0 0,-1 2-1 0 0,1 0 0 0 0,15 5 1 0 0,-3 1-1376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5.311"/>
    </inkml:context>
    <inkml:brush xml:id="br0">
      <inkml:brushProperty name="width" value="0.1" units="cm"/>
      <inkml:brushProperty name="height" value="0.1" units="cm"/>
      <inkml:brushProperty name="color" value="#66CC00"/>
    </inkml:brush>
  </inkml:definitions>
  <inkml:trace contextRef="#ctx0" brushRef="#br0">0 28 1207 0 0,'6'-8'0'0'0,"-3"3"0"0"0,1 1 72 0 0,-2 2-72 0 0,2 2 0 0 0,1 0 0 0 0,4-2 0 0 0,10-1 0 0 0,4 1 0 0 0,8 0 0 0 0,8 2 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5.791"/>
    </inkml:context>
    <inkml:brush xml:id="br0">
      <inkml:brushProperty name="width" value="0.1" units="cm"/>
      <inkml:brushProperty name="height" value="0.1" units="cm"/>
      <inkml:brushProperty name="color" value="#66CC00"/>
    </inkml:brush>
  </inkml:definitions>
  <inkml:trace contextRef="#ctx0" brushRef="#br0">0 37 455 0 0,'11'-6'0'0'0,"-1"1"0"0"0,-1 1 0 0 0,-4 2 0 0 0,-1 6 304 0 0,1-4 16 0 0,8-4 8 0 0,7 2 0 0 0,9-3-232 0 0,6-1-96 0 0</inkml:trace>
  <inkml:trace contextRef="#ctx0" brushRef="#br0" timeOffset="1">1427 115 1839 0 0,'4'-27'80'0'0,"-4"7"16"0"0,0 5-96 0 0,2 4 0 0 0,-2 6 0 0 0,2 3 416 0 0,-1-4 64 0 0,5 1 16 0 0,-1-4 0 0 0,6 1-400 0 0,6 5-96 0 0,1-1 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8.668"/>
    </inkml:context>
    <inkml:brush xml:id="br0">
      <inkml:brushProperty name="width" value="0.1" units="cm"/>
      <inkml:brushProperty name="height" value="0.1" units="cm"/>
      <inkml:brushProperty name="color" value="#66CC00"/>
    </inkml:brush>
  </inkml:definitions>
  <inkml:trace contextRef="#ctx0" brushRef="#br0">47 161 455 0 0,'-7'-3'0'0'0,"4"2"0"0"0,1 1 0 0 0,-1-1 0 0 0,1-1 0 0 0,0 1 0 0 0,-1 0 0 0 0,1 0 0 0 0,0-1 0 0 0,0 0 0 0 0,-2-2 0 0 0,2 2 63 0 0,0 0 0 0 0,1 0 0 0 0,0 0 0 0 0,-1 0 0 0 0,1 0 0 0 0,0-1 0 0 0,0 1 0 0 0,0-1 0 0 0,0 1 0 0 0,1 0 0 0 0,-1-1 0 0 0,1 1-1 0 0,-1-1 1 0 0,1 0 0 0 0,0 1 0 0 0,0-1 0 0 0,0 1 0 0 0,1-1 0 0 0,-1 1 0 0 0,0-1 0 0 0,1 1 0 0 0,0-1 0 0 0,-1 1 0 0 0,1-1-1 0 0,0 1 1 0 0,2-3 0 0 0,-1 1-40 0 0,1 1-1 0 0,-1-1 1 0 0,1 1-1 0 0,0 0 1 0 0,0 0-1 0 0,0 0 1 0 0,1 1-1 0 0,-1-1 1 0 0,1 1-1 0 0,-1 0 1 0 0,1 0-1 0 0,0 0 1 0 0,0 0-1 0 0,0 0 1 0 0,6-1-1 0 0,19-5-11 0 0,-12 2-11 0 0,1 1 1 0 0,0 1-1 0 0,-1 0 0 0 0,1 2 1 0 0,29-2-1 0 0,-25 6 0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9.049"/>
    </inkml:context>
    <inkml:brush xml:id="br0">
      <inkml:brushProperty name="width" value="0.1" units="cm"/>
      <inkml:brushProperty name="height" value="0.1" units="cm"/>
      <inkml:brushProperty name="color" value="#66CC00"/>
    </inkml:brush>
  </inkml:definitions>
  <inkml:trace contextRef="#ctx0" brushRef="#br0">0 63 2879 0 0,'26'-20'128'0'0,"-8"7"24"0"0,1 0-152 0 0,-5 8 0 0 0,-3 3 0 0 0,-2 0 0 0 0,4 2 0 0 0,5-2 0 0 0,14-3 0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49.429"/>
    </inkml:context>
    <inkml:brush xml:id="br0">
      <inkml:brushProperty name="width" value="0.1" units="cm"/>
      <inkml:brushProperty name="height" value="0.1" units="cm"/>
      <inkml:brushProperty name="color" value="#66CC00"/>
    </inkml:brush>
  </inkml:definitions>
  <inkml:trace contextRef="#ctx0" brushRef="#br0">0 39 2303 0 0,'9'-13'200'0'0,"-1"4"-200"0"0,-3 5 0 0 0,1 4 0 0 0,-3 4 64 0 0,3-4-64 0 0,7-4 64 0 0,7-1-64 0 0,7 1 0 0 0,4 1 0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3:51.272"/>
    </inkml:context>
    <inkml:brush xml:id="br0">
      <inkml:brushProperty name="width" value="0.1" units="cm"/>
      <inkml:brushProperty name="height" value="0.1" units="cm"/>
      <inkml:brushProperty name="color" value="#66CC00"/>
    </inkml:brush>
  </inkml:definitions>
  <inkml:trace contextRef="#ctx0" brushRef="#br0">1 96 1375 0 0,'86'-7'2093'0'0,"-16"-1"-1658"0"0,110 7 475 0 0,32-2-330 0 0,-81-8-370 0 0,236-7 274 0 0,-227 16-199 0 0,147-22 0 0 0,-208 16-156 0 0,-3 3-39 0 0,26-3 252 0 0,-91 8-262 0 0,-14 5 1 0 0,2-5-79 0 0,0 1 0 0 0,-1 0 0 0 0,1 0 0 0 0,0-1 0 0 0,-1 1 0 0 0,1-1 0 0 0,-1 1 0 0 0,1-1 0 0 0,-1 0 0 0 0,1 0 0 0 0,-1 1 0 0 0,1-1 0 0 0,-3 0 0 0 0,-6-2 12 0 0,4 2 8 0 0,0-1 1 0 0,-1 0 0 0 0,1-1 0 0 0,-11-3 0 0 0,17 5-50 0 0,0 0 0 0 0,0 1-1 0 0,-1-1 1 0 0,1 0 0 0 0,0 0-1 0 0,0 0 1 0 0,-1 0 0 0 0,1 1-1 0 0,0-1 1 0 0,0 0 0 0 0,0 0-1 0 0,-1 0 1 0 0,1 1-1 0 0,0-1 1 0 0,0 0 0 0 0,0 0-1 0 0,0 1 1 0 0,-1-1 0 0 0,1 0-1 0 0,0 0 1 0 0,0 1 0 0 0,0-1-1 0 0,0 0 1 0 0,0 1 0 0 0,0-1-1 0 0,0 0 1 0 0,0 0 0 0 0,0 1-1 0 0,0-1 1 0 0,0 0 0 0 0,0 1-1 0 0,0-1 1 0 0,0 0-1 0 0,0 0 1 0 0,0 1 0 0 0,0-1-1 0 0,0 0 1 0 0,1 1 0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10.846"/>
    </inkml:context>
    <inkml:brush xml:id="br0">
      <inkml:brushProperty name="width" value="0.1" units="cm"/>
      <inkml:brushProperty name="height" value="0.1" units="cm"/>
      <inkml:brushProperty name="color" value="#66CC00"/>
    </inkml:brush>
  </inkml:definitions>
  <inkml:trace contextRef="#ctx0" brushRef="#br0">35 1 943 0 0,'-1'1'129'0'0,"0"0"-1"0"0,1 0 0 0 0,-1 0 0 0 0,0 0 0 0 0,0 0 0 0 0,0-1 0 0 0,0 1 0 0 0,0 0 0 0 0,0-1 1 0 0,0 1-1 0 0,0 0 0 0 0,-1-1 0 0 0,1 1 0 0 0,0-1 0 0 0,0 0 0 0 0,-3 1 0 0 0,3-1-10 0 0,0 0-1 0 0,0 1 1 0 0,0-1-1 0 0,0 0 1 0 0,1 1-1 0 0,-1-1 1 0 0,0 0-1 0 0,0 1 0 0 0,0-1 1 0 0,0 1-1 0 0,0-1 1 0 0,1 1-1 0 0,-1 0 1 0 0,0-1-1 0 0,0 2 1 0 0,0-1-58 0 0,1-1 1 0 0,0 1 0 0 0,0 0 0 0 0,0-1-1 0 0,1 1 1 0 0,-1 0 0 0 0,0-1-1 0 0,0 1 1 0 0,0 0 0 0 0,0-1-1 0 0,1 1 1 0 0,-1-1 0 0 0,0 1-1 0 0,0 0 1 0 0,1-1 0 0 0,-1 1-1 0 0,0-1 1 0 0,1 1 0 0 0,-1-1-1 0 0,1 1 1 0 0,-1-1 0 0 0,1 0 0 0 0,-1 1-1 0 0,1-1 1 0 0,-1 1 0 0 0,1-1-1 0 0,-1 0 1 0 0,1 1 0 0 0,0-1-1 0 0,-1 0 1 0 0,1 0 0 0 0,1 1-1 0 0,25 10 495 0 0,-23-10-362 0 0,45 14 513 0 0,0-3 0 0 0,0-2-1 0 0,1-2 1 0 0,99 2-1 0 0,69-16 456 0 0,-99 0-858 0 0,-74 5-217 0 0,0 3-1 0 0,64 9 0 0 0,-20 8-34 0 0,-50-10 26 0 0,81 8 1 0 0,381-1 698 0 0,-336-1-739 0 0,62 3 0 0 0,26-23 67 0 0,89 2 144 0 0,-52 4-72 0 0,126 4 88 0 0,-92 9 48 0 0,-173 1-232 0 0,-83-6-62 0 0,1-4 0 0 0,107-4 0 0 0,-120-6-9 0 0,176-21-8 0 0,-175 17 10 0 0,1 2 0 0 0,0 4-1 0 0,0 1 1 0 0,0 4 0 0 0,68 9-1 0 0,-39-2-10 0 0,-1-4 0 0 0,1-3 0 0 0,147-18 0 0 0,13 2 0 0 0,-111 10 0 0 0,28-6-1 0 0,122-5 66 0 0,83 17-65 0 0,-329-1 0 0 0,253 19 0 0 0,-244-13 0 0 0,1 2 0 0 0,-1 3 0 0 0,86 32 0 0 0,-128-42-75 0 0,-1 1 0 0 0,0 1 0 0 0,0-1 0 0 0,11 9-1 0 0,4 12-3778 0 0,-9-1-948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1.461"/>
    </inkml:context>
    <inkml:brush xml:id="br0">
      <inkml:brushProperty name="width" value="0.1" units="cm"/>
      <inkml:brushProperty name="height" value="0.1" units="cm"/>
      <inkml:brushProperty name="color" value="#E71224"/>
    </inkml:brush>
  </inkml:definitions>
  <inkml:trace contextRef="#ctx0" brushRef="#br0">1475 127 5063 0 0,'-76'16'2810'0'0,"65"-14"-2249"0"0,1-2 0 0 0,0 1 1 0 0,-1-1-1 0 0,-16-3 0 0 0,-13 0-217 0 0,-95 1 2437 0 0,0-7-1 0 0,1-5 0 0 0,-148-36 0 0 0,-8-2-1549 0 0,252 46-1564 0 0,-1 2 0 0 0,0 2 0 0 0,1 2 0 0 0,-74 8 0 0 0,65 2-7458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12.586"/>
    </inkml:context>
    <inkml:brush xml:id="br0">
      <inkml:brushProperty name="width" value="0.1" units="cm"/>
      <inkml:brushProperty name="height" value="0.1" units="cm"/>
      <inkml:brushProperty name="color" value="#66CC00"/>
    </inkml:brush>
  </inkml:definitions>
  <inkml:trace contextRef="#ctx0" brushRef="#br0">4 133 1583 0 0,'0'-1'1'0'0,"-1"-5"16"0"0,0-1-1 0 0,0 1 1 0 0,1-1 0 0 0,0 1 0 0 0,0-1 0 0 0,0 1 0 0 0,1-1 0 0 0,1-7-1 0 0,1 11 108 0 0,0 1 0 0 0,0 0 0 0 0,-1-1 0 0 0,1 1 0 0 0,1 0 0 0 0,-1 1 0 0 0,0-1 0 0 0,0 0 0 0 0,1 1 0 0 0,3-1 0 0 0,1-2 48 0 0,11-4-111 0 0,-1 0-1 0 0,37-10 1 0 0,-46 16 198 0 0,-1 1 0 0 0,1-1 0 0 0,0 2 0 0 0,0-1 0 0 0,0 1 0 0 0,0 0 0 0 0,0 1-1 0 0,17 4 1 0 0,301 68 3027 0 0,-288-67-3036 0 0,1-1 0 0 0,-1-1 0 0 0,1-3 0 0 0,55-4 0 0 0,-91 2-230 0 0,227-17 1032 0 0,-155 19-749 0 0,123 18-1 0 0,-123-9-275 0 0,118 0 0 0 0,-61-17 116 0 0,-58 2 28 0 0,119 6 0 0 0,-82 5-64 0 0,0-5 0 0 0,167-19-1 0 0,-143 9 67 0 0,142 10 1 0 0,-197 1-174 0 0,183-7 97 0 0,61 2-66 0 0,-28 7 168 0 0,46 3-14 0 0,-259 0-137 0 0,127 4 75 0 0,448-6 218 0 0,-418-6-204 0 0,4 1-29 0 0,-117 9-108 0 0,183 9 0 0 0,-273-17-6 0 0,431 22 194 0 0,-380-19-165 0 0,94-6 1 0 0,-93-2 27 0 0,93 9 0 0 0,-133 0-41 0 0,47 5 44 0 0,188-4-1 0 0,-173-16-53 0 0,119-4 0 0 0,-73 19 42 0 0,94-3 44 0 0,-212-5-86 0 0,24-3 0 0 0,-1 2 0 0 0,114 10 0 0 0,-123 1 16 0 0,12 2 64 0 0,-1-2 0 0 0,1-3 0 0 0,71-6 0 0 0,-98-2 61 0 0,-24 1-85 0 0,0 1-1 0 0,0 1 0 0 0,29 2 1 0 0,-40-1-57 0 0,1 1-1 0 0,-1 0 1 0 0,0 0 0 0 0,0 0 0 0 0,0 0-1 0 0,0 1 1 0 0,0 0 0 0 0,0-1 0 0 0,0 1-1 0 0,-1 1 1 0 0,1-1 0 0 0,-1 1-1 0 0,1-1 1 0 0,-1 1 0 0 0,0 0 0 0 0,0 0-1 0 0,0 0 1 0 0,3 6 0 0 0,-1-2-171 0 0,-1 1 0 0 0,0-1 0 0 0,0 1 1 0 0,-1 1-1 0 0,0-1 0 0 0,0 0 0 0 0,2 12 0 0 0,1 16-1192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14.893"/>
    </inkml:context>
    <inkml:brush xml:id="br0">
      <inkml:brushProperty name="width" value="0.1" units="cm"/>
      <inkml:brushProperty name="height" value="0.1" units="cm"/>
      <inkml:brushProperty name="color" value="#66CC00"/>
    </inkml:brush>
  </inkml:definitions>
  <inkml:trace contextRef="#ctx0" brushRef="#br0">1 4 863 0 0,'43'-3'131'0'0,"0"2"0"0"0,1 2 0 0 0,46 8-1 0 0,10-1 59 0 0,115-3 47 0 0,-196-5-188 0 0,-1 1-36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15.483"/>
    </inkml:context>
    <inkml:brush xml:id="br0">
      <inkml:brushProperty name="width" value="0.1" units="cm"/>
      <inkml:brushProperty name="height" value="0.1" units="cm"/>
      <inkml:brushProperty name="color" value="#66CC00"/>
    </inkml:brush>
  </inkml:definitions>
  <inkml:trace contextRef="#ctx0" brushRef="#br0">0 26 1495 0 0,'28'-9'64'0'0,"-12"2"16"0"0,1 0-80 0 0,-8 5 0 0 0,-2 4 0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16.142"/>
    </inkml:context>
    <inkml:brush xml:id="br0">
      <inkml:brushProperty name="width" value="0.1" units="cm"/>
      <inkml:brushProperty name="height" value="0.1" units="cm"/>
      <inkml:brushProperty name="color" value="#66CC00"/>
    </inkml:brush>
  </inkml:definitions>
  <inkml:trace contextRef="#ctx0" brushRef="#br0">97 46 2759 0 0,'-4'-4'57'0'0,"0"0"-54"0"0,-1 0 0 0 0,1 0 0 0 0,0 0-1 0 0,-1 1 1 0 0,0-1 0 0 0,0 1-1 0 0,0 1 1 0 0,0-1 0 0 0,-11-3-1 0 0,16 6-18 0 0,-27-4-275 0 0,19 6 331 0 0,17 6-57 0 0,6-1-63 0 0,-6-1 64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21.844"/>
    </inkml:context>
    <inkml:brush xml:id="br0">
      <inkml:brushProperty name="width" value="0.1" units="cm"/>
      <inkml:brushProperty name="height" value="0.1" units="cm"/>
      <inkml:brushProperty name="color" value="#66CC00"/>
    </inkml:brush>
  </inkml:definitions>
  <inkml:trace contextRef="#ctx0" brushRef="#br0">0 66 2127 0 0,'15'-14'96'0'0,"1"-1"16"0"0,3 0-112 0 0,-7 3 0 0 0,-1 6 0 0 0,-5 2 0 0 0,-1 6 0 0 0,3-2 0 0 0,4 0 0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22.237"/>
    </inkml:context>
    <inkml:brush xml:id="br0">
      <inkml:brushProperty name="width" value="0.1" units="cm"/>
      <inkml:brushProperty name="height" value="0.1" units="cm"/>
      <inkml:brushProperty name="color" value="#66CC00"/>
    </inkml:brush>
  </inkml:definitions>
  <inkml:trace contextRef="#ctx0" brushRef="#br0">1 20 5063 0 0,'18'-9'448'0'0,"-1"2"-352"0"0,-7 3-96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28.879"/>
    </inkml:context>
    <inkml:brush xml:id="br0">
      <inkml:brushProperty name="width" value="0.1" units="cm"/>
      <inkml:brushProperty name="height" value="0.1" units="cm"/>
      <inkml:brushProperty name="color" value="#66CC00"/>
    </inkml:brush>
  </inkml:definitions>
  <inkml:trace contextRef="#ctx0" brushRef="#br0">1 66 4287 0 0,'18'-14'192'0'0,"0"-1"32"0"0,3 0-224 0 0,-7 4 0 0 0,-5 2 0 0 0,-3 7 0 0 0,-4 2-112 0 0,1 0-72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29.385"/>
    </inkml:context>
    <inkml:brush xml:id="br0">
      <inkml:brushProperty name="width" value="0.1" units="cm"/>
      <inkml:brushProperty name="height" value="0.1" units="cm"/>
      <inkml:brushProperty name="color" value="#66CC00"/>
    </inkml:brush>
  </inkml:definitions>
  <inkml:trace contextRef="#ctx0" brushRef="#br0">74 90 7367 0 0,'-26'-32'656'0'0,"8"11"-528"0"0,0 7-128 0 0,9 3 0 0 0,7 7-360 0 0,4 2-104 0 0,3-1-776 0 0,2 1 1016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29.834"/>
    </inkml:context>
    <inkml:brush xml:id="br0">
      <inkml:brushProperty name="width" value="0.1" units="cm"/>
      <inkml:brushProperty name="height" value="0.1" units="cm"/>
      <inkml:brushProperty name="color" value="#66CC00"/>
    </inkml:brush>
  </inkml:definitions>
  <inkml:trace contextRef="#ctx0" brushRef="#br0">4 26 7831 0 0,'-3'-13'696'0'0,"3"4"-560"0"0,2 6-136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30.383"/>
    </inkml:context>
    <inkml:brush xml:id="br0">
      <inkml:brushProperty name="width" value="0.1" units="cm"/>
      <inkml:brushProperty name="height" value="0.1" units="cm"/>
      <inkml:brushProperty name="color" value="#66CC00"/>
    </inkml:brush>
  </inkml:definitions>
  <inkml:trace contextRef="#ctx0" brushRef="#br0">44 127 3679 0 0,'-16'-24'160'0'0,"6"8"40"0"0,3 1-200 0 0,2 4 0 0 0,3 5 0 0 0,0 5 0 0 0,2-3 64 0 0,0-3-64 0 0,-2-2 0 0 0,4-4 64 0 0,4 4-64 0 0,3-1 0 0 0,3 9-80 0 0,3 1-1568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2.528"/>
    </inkml:context>
    <inkml:brush xml:id="br0">
      <inkml:brushProperty name="width" value="0.1" units="cm"/>
      <inkml:brushProperty name="height" value="0.1" units="cm"/>
      <inkml:brushProperty name="color" value="#E71224"/>
    </inkml:brush>
  </inkml:definitions>
  <inkml:trace contextRef="#ctx0" brushRef="#br0">1073 26 12383 0 0,'-3'-2'39'0'0,"0"0"-1"0"0,0 1 1 0 0,0-1 0 0 0,0 0-1 0 0,0 1 1 0 0,0 0-1 0 0,-1-1 1 0 0,1 1-1 0 0,0 1 1 0 0,-1-1-1 0 0,1 0 1 0 0,0 1-1 0 0,-1 0 1 0 0,-5 0 0 0 0,-54 4 539 0 0,52-3-551 0 0,-557 18 8269 0 0,445-19-7520 0 0,-13-6-1011 0 0,114 3-950 0 0,0-1 0 0 0,-21-6 0 0 0,13 0-5745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30.854"/>
    </inkml:context>
    <inkml:brush xml:id="br0">
      <inkml:brushProperty name="width" value="0.1" units="cm"/>
      <inkml:brushProperty name="height" value="0.1" units="cm"/>
      <inkml:brushProperty name="color" value="#66CC00"/>
    </inkml:brush>
  </inkml:definitions>
  <inkml:trace contextRef="#ctx0" brushRef="#br0">1 24 1783 0 0,'22'-12'72'0'0,"-8"1"24"0"0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31.650"/>
    </inkml:context>
    <inkml:brush xml:id="br0">
      <inkml:brushProperty name="width" value="0.1" units="cm"/>
      <inkml:brushProperty name="height" value="0.1" units="cm"/>
      <inkml:brushProperty name="color" value="#66CC00"/>
    </inkml:brush>
  </inkml:definitions>
  <inkml:trace contextRef="#ctx0" brushRef="#br0">0 1 1839 0 0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55.769"/>
    </inkml:context>
    <inkml:brush xml:id="br0">
      <inkml:brushProperty name="width" value="0.1" units="cm"/>
      <inkml:brushProperty name="height" value="0.1" units="cm"/>
      <inkml:brushProperty name="color" value="#66CC00"/>
    </inkml:brush>
  </inkml:definitions>
  <inkml:trace contextRef="#ctx0" brushRef="#br0">0 1 2327 0 0,'21'9'1208'0'0,"-12"-8"-965"0"0,-1 0 0 0 0,1 1 0 0 0,0 0-1 0 0,-1 1 1 0 0,1 0 0 0 0,-1 0 0 0 0,0 1-1 0 0,0 0 1 0 0,9 6 0 0 0,24 10-39 0 0,-29-14-5 0 0,1-1-1 0 0,0 0 0 0 0,1-1 1 0 0,-1 0-1 0 0,1-1 0 0 0,-1-1 0 0 0,1 0 1 0 0,0-1-1 0 0,0-1 0 0 0,0 0 1 0 0,0 0-1 0 0,0-2 0 0 0,13-2 0 0 0,56-16 970 0 0,-41 8-855 0 0,-19 4-140 0 0,0 2-1 0 0,1 0 1 0 0,0 2 0 0 0,40-3-1 0 0,-24 6 25 0 0,-29 0-144 0 0,1 0 1 0 0,0 1-1 0 0,-1 1 1 0 0,1 0-1 0 0,-1 0 1 0 0,17 5-1 0 0,58 12 224 0 0,-53-13-170 0 0,-4-1 24 0 0,0-2 0 0 0,0-1-1 0 0,58-5 1 0 0,33 0 215 0 0,-5 6-197 0 0,86 9 36 0 0,-144-1-54 0 0,109 35 0 0 0,-163-44-127 0 0,65 19 28 0 0,71 10 0 0 0,5-4-32 0 0,221 33 462 0 0,-334-53-433 0 0,0-3 1 0 0,0 0-1 0 0,44-3 0 0 0,93-15 205 0 0,-107 8-47 0 0,37 1 71 0 0,158 11 0 0 0,-220-3-246 0 0,81-5-12 0 0,-76 1 0 0 0,19-4 0 0 0,14-1 0 0 0,70 4 20 0 0,101 3 24 0 0,-182 2 23 0 0,1-3 0 0 0,0-2-1 0 0,91-17 1 0 0,-45 3 136 0 0,189-5-1 0 0,-289 22-201 0 0,33 1 31 0 0,80-11-1 0 0,-40 0 1490 0 0,111 2 1 0 0,-76 4-1011 0 0,20 9-2252 0 0,4 0 392 0 0,-76-9 1364 0 0,324-9 253 0 0,-163 29-220 0 0,-152-8-43 0 0,-32-7 46 0 0,0-1-1 0 0,75-11 0 0 0,-32 2-9 0 0,231 3 188 0 0,-224 6-194 0 0,75-11-46 0 0,-107 5 522 0 0,81 2 0 0 0,180 18-1386 0 0,28-5 875 0 0,-251-7 38 0 0,38 2 52 0 0,55 14-16 0 0,36-17 19 0 0,-46-4-24 0 0,-3 11 54 0 0,-75-4-204 0 0,136-13 0 0 0,-105 1 84 0 0,156-1 85 0 0,-196 8-88 0 0,48-3 0 0 0,-76-2 48 0 0,126 5 0 0 0,97 19-48 0 0,-247-16 26 0 0,-1-2-1 0 0,1-2 1 0 0,-1-1 0 0 0,48-11-1 0 0,249-32 98 0 0,-292 41-118 0 0,233-21-5 0 0,-197 20 0 0 0,-23 3 6 0 0,62-13-1 0 0,-81 10 19 0 0,51-2 1 0 0,-70 7-21 0 0,111 3-4 0 0,171 3 0 0 0,-245-2 0 0 0,93 16 0 0 0,-127-15 0 0 0,285 71 0 0 0,-297-71 0 0 0,10 2 0 0 0,0 0 0 0 0,1-1 0 0 0,29 2 0 0 0,240 4 0 0 0,-257-9 4 0 0,143 8 56 0 0,-157-9-34 0 0,1 1-1 0 0,22 6 1 0 0,-23-5-39 0 0,36 7 205 0 0,-57-9-193 0 0,0-1 0 0 0,-1 1 0 0 0,1-1 0 0 0,0 1 1 0 0,0 0-1 0 0,-1-1 0 0 0,1 1 0 0 0,0 0 0 0 0,-1-1 0 0 0,1 1 0 0 0,-1 0 0 0 0,1 0 0 0 0,-1 0 0 0 0,1 0 0 0 0,-1-1 0 0 0,0 1 0 0 0,1 0 0 0 0,-1 0 0 0 0,0 0 0 0 0,0 0 0 0 0,0 0 1 0 0,0 0-1 0 0,1 1 0 0 0,-2 27-63 0 0,1-24 41 0 0,-5 62-1434 0 0,5-42 31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57.552"/>
    </inkml:context>
    <inkml:brush xml:id="br0">
      <inkml:brushProperty name="width" value="0.1" units="cm"/>
      <inkml:brushProperty name="height" value="0.1" units="cm"/>
      <inkml:brushProperty name="color" value="#66CC00"/>
    </inkml:brush>
  </inkml:definitions>
  <inkml:trace contextRef="#ctx0" brushRef="#br0">0 4 1375 0 0,'4'1'286'0'0,"1"-1"-1"0"0,-1 1 1 0 0,0-1-1 0 0,1 0 0 0 0,7 0 1 0 0,-6 0-28 0 0,86-3 1138 0 0,-46 1-348 0 0,-1 1 0 0 0,58 8 0 0 0,-26 1-673 0 0,0-3-1 0 0,101-7 1 0 0,-143 0-91 0 0,9-1 501 0 0,72 5 1 0 0,-96 1-608 0 0,30 9 1 0 0,13 2-55 0 0,-17-7-67 0 0,-18-3 156 0 0,-1 0 0 0 0,53 0 0 0 0,162-12 755 0 0,-179 11-806 0 0,-31 0-89 0 0,151-3 338 0 0,-4 1-28 0 0,-160-1-359 0 0,0-1 0 0 0,29-5-1 0 0,-25 3 6 0 0,29-1-1 0 0,239 16 298 0 0,-198-3-280 0 0,1-4 0 0 0,102-8 0 0 0,-75-2-46 0 0,19-2 0 0 0,-114 5 9 0 0,0 0 1 0 0,0 2-1 0 0,1 1 0 0 0,-1 1 0 0 0,0 1 0 0 0,29 8 0 0 0,-23-3-9 0 0,1-1 0 0 0,0-1 0 0 0,0-2 0 0 0,54 0 0 0 0,-29-4 9 0 0,132-2 46 0 0,-40 8-55 0 0,-73-1 0 0 0,-37-3 4 0 0,16 1 26 0 0,99-7 0 0 0,-151 4-30 0 0,17-3-24 0 0,0 2 1 0 0,25 1-1 0 0,-41 0 15 0 0,0 0 0 0 0,0 1 0 0 0,0 0 0 0 0,-1 0 0 0 0,1 0 0 0 0,0 0 0 0 0,0 1 0 0 0,-1 0 0 0 0,1 0 0 0 0,0 0 0 0 0,-1 0-1 0 0,0 1 1 0 0,0 0 0 0 0,0 0 0 0 0,5 4 0 0 0,0 5-151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7:59.518"/>
    </inkml:context>
    <inkml:brush xml:id="br0">
      <inkml:brushProperty name="width" value="0.1" units="cm"/>
      <inkml:brushProperty name="height" value="0.1" units="cm"/>
      <inkml:brushProperty name="color" value="#66CC00"/>
    </inkml:brush>
  </inkml:definitions>
  <inkml:trace contextRef="#ctx0" brushRef="#br0">1 202 1375 0 0,'1'0'3'0'0,"1"0"0"0"0,-1 0 0 0 0,1 0 0 0 0,0 0 0 0 0,-1-1 0 0 0,1 1 0 0 0,-1 0 0 0 0,1-1 0 0 0,-1 1 0 0 0,1-1 0 0 0,-1 1 0 0 0,1-1-1 0 0,-1 0 1 0 0,1 0 0 0 0,-1 1 0 0 0,2-3 0 0 0,-2 2 65 0 0,1 0 0 0 0,-1 0-1 0 0,0 1 1 0 0,1-1 0 0 0,-1 0 0 0 0,1 1-1 0 0,-1-1 1 0 0,1 0 0 0 0,-1 1 0 0 0,1 0-1 0 0,-1-1 1 0 0,1 1 0 0 0,0 0 0 0 0,-1 0-1 0 0,1 0 1 0 0,2 0 0 0 0,0 0 143 0 0,0 0 1 0 0,1 0-1 0 0,-1 0 0 0 0,1-1 1 0 0,-1 0-1 0 0,1 0 1 0 0,7-2-1 0 0,5-2 15 0 0,43-5 535 0 0,1 1-1 0 0,72 1 0 0 0,-14 5 256 0 0,141-20 0 0 0,-120-3-231 0 0,-55 10-431 0 0,-35 6-255 0 0,153-22 313 0 0,-170 29-337 0 0,-1 2 1 0 0,0 1-1 0 0,0 1 1 0 0,43 8-1 0 0,-3 2 53 0 0,1-2 0 0 0,83-2 0 0 0,17 2 280 0 0,39-1-187 0 0,-31-5-44 0 0,-137-1-162 0 0,31-2 65 0 0,-1-3 0 0 0,0-4 0 0 0,75-16 0 0 0,-89 16 52 0 0,1 1-1 0 0,108 6 1 0 0,-99-1-87 0 0,0-3 1 0 0,68-14-1 0 0,-70 8-30 0 0,1 3 0 0 0,75 1 0 0 0,162 23 177 0 0,-156-22-165 0 0,-98 1-8 0 0,83 6-1 0 0,-77 6-18 0 0,63 16 0 0 0,-11 0 0 0 0,-76-18 22 0 0,-6 0 52 0 0,0-1-1 0 0,1-1 1 0 0,-1-2 0 0 0,1-1 0 0 0,37-3-1 0 0,-3-7 335 0 0,-62 9-399 0 0,0 0 1 0 0,0 0-1 0 0,-1 0 0 0 0,1 0 0 0 0,0 0 0 0 0,0 0 0 0 0,0 0 0 0 0,-1 0 1 0 0,1 0-1 0 0,0 0 0 0 0,0 1 0 0 0,-1-1 0 0 0,1 0 0 0 0,0 0 1 0 0,0 1-1 0 0,-1-1 0 0 0,1 0 0 0 0,0 1 0 0 0,-1-1 0 0 0,1 1 0 0 0,-1-1 1 0 0,1 1-1 0 0,0-1 0 0 0,-1 1 0 0 0,1 0 0 0 0,-1-1 0 0 0,1 1 0 0 0,0 0 1 0 0,9 23-966 0 0,-6-13-2314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9:09.290"/>
    </inkml:context>
    <inkml:brush xml:id="br0">
      <inkml:brushProperty name="width" value="0.1" units="cm"/>
      <inkml:brushProperty name="height" value="0.1" units="cm"/>
      <inkml:brushProperty name="color" value="#66CC00"/>
    </inkml:brush>
  </inkml:definitions>
  <inkml:trace contextRef="#ctx0" brushRef="#br0">610 1023 15319 0 0,'-52'58'1648'0'0,"37"-41"-1559"0"0,15-16-82 0 0,-1-1 0 0 0,0 1 1 0 0,1 0-1 0 0,-1 0 0 0 0,0 0 1 0 0,0-1-1 0 0,0 1 0 0 0,0 0 0 0 0,0-1 1 0 0,0 1-1 0 0,0-1 0 0 0,0 1 1 0 0,0-1-1 0 0,0 0 0 0 0,0 1 1 0 0,0-1-1 0 0,-1 0 0 0 0,1 0 0 0 0,0-1 0 0 0,0 0 0 0 0,0 0 1 0 0,1 0-1 0 0,-1 0 0 0 0,0 0 0 0 0,1 1 0 0 0,-1-1 0 0 0,1 0 0 0 0,-1-1 0 0 0,1 1 0 0 0,-1 0 0 0 0,1 0 0 0 0,-1 0 0 0 0,1 0 1 0 0,0 0-1 0 0,0 0 0 0 0,0-3 0 0 0,-3-24-14 0 0,3 26 11 0 0,1-38-114 0 0,2 1 0 0 0,1 0-1 0 0,12-47 1 0 0,-11 60 79 0 0,70-307-161 0 0,-6-16 1096 0 0,-68 347-890 0 0,2-21 147 0 0,0 0-1 0 0,-2 0 1 0 0,-1-38-1 0 0,-5 48-77 0 0,-1 19 58 0 0,-1 21 51 0 0,9 11-96 0 0,3 0 1 0 0,1 0-1 0 0,2-1 0 0 0,20 58 0 0 0,3 17 95 0 0,15 53 157 0 0,8 41 216 0 0,-53-203-546 0 0,8 57 362 0 0,-9-55-294 0 0,1 1 1 0 0,-1-1 0 0 0,0 0 0 0 0,-1 1 0 0 0,1-1 0 0 0,-1 1 0 0 0,0-1 0 0 0,-3 9 0 0 0,4-14-70 0 0,-1 1-1 0 0,1 0 1 0 0,0 0-1 0 0,-1 0 1 0 0,1 0-1 0 0,-1-1 1 0 0,1 1-1 0 0,-1 0 1 0 0,1-1-1 0 0,-1 1 1 0 0,0 0-1 0 0,1-1 1 0 0,-1 1-1 0 0,0 0 1 0 0,0-1-1 0 0,1 1 1 0 0,-1-1-1 0 0,0 0 1 0 0,0 1-1 0 0,0-1 1 0 0,0 0-1 0 0,1 1 1 0 0,-1-1-1 0 0,0 0 1 0 0,0 0-1 0 0,0 0 1 0 0,-1 0-1 0 0,0 0 3 0 0,-1 0 0 0 0,1-1 0 0 0,0 1 0 0 0,0-1 0 0 0,0 0 0 0 0,-1 1 0 0 0,1-1 0 0 0,0 0 1 0 0,0 0-1 0 0,-3-3 0 0 0,-3-2 4 0 0,0 0 0 0 0,1 0 1 0 0,0-1-1 0 0,-7-9 0 0 0,-26-33-66 0 0,-101-121-279 0 0,127 156 307 0 0,0 0 0 0 0,-1 1 1 0 0,0 1-1 0 0,-1 0 0 0 0,0 1 0 0 0,-1 1 0 0 0,-1 0 1 0 0,1 2-1 0 0,-1 0 0 0 0,-1 1 0 0 0,-23-7 1 0 0,11 7-42 0 0,0 1 0 0 0,0 2 1 0 0,0 0-1 0 0,-1 2 0 0 0,1 2 1 0 0,-41 4-1 0 0,67-4 51 0 0,0 0-1 0 0,0 1 1 0 0,0 0-1 0 0,0 0 1 0 0,0 0-1 0 0,0 1 1 0 0,1-1 0 0 0,-1 1-1 0 0,1 0 1 0 0,-6 3-1 0 0,10-5 6 0 0,0 0-1 0 0,0 0 1 0 0,0 0-1 0 0,0 0 1 0 0,0 0-1 0 0,0 1 1 0 0,0-1 0 0 0,0 0-1 0 0,0 0 1 0 0,0 0-1 0 0,0 0 1 0 0,0 0-1 0 0,0 0 1 0 0,0 0-1 0 0,0 0 1 0 0,0 1 0 0 0,0-1-1 0 0,0 0 1 0 0,0 0-1 0 0,0 0 1 0 0,0 0-1 0 0,0 0 1 0 0,0 0-1 0 0,0 0 1 0 0,0 0 0 0 0,0 1-1 0 0,0-1 1 0 0,0 0-1 0 0,0 0 1 0 0,0 0-1 0 0,0 0 1 0 0,0 0-1 0 0,0 0 1 0 0,0 0 0 0 0,0 0-1 0 0,0 0 1 0 0,0 0-1 0 0,0 1 1 0 0,0-1-1 0 0,1 0 1 0 0,-1 0-1 0 0,0 0 1 0 0,0 0-1 0 0,0 0 1 0 0,0 0 0 0 0,0 0-1 0 0,0 0 1 0 0,0 0-1 0 0,0 0 1 0 0,0 0-1 0 0,1 0 1 0 0,-1 0-1 0 0,10 4-51 0 0,12 1-24 0 0,33 2 130 0 0,0-3 0 0 0,69-4 1 0 0,110-18 231 0 0,-170 12-247 0 0,-2-1 98 0 0,-1-3 1 0 0,0-3-1 0 0,83-28 0 0 0,-64 11 55 0 0,146-77 0 0 0,-212 99-182 0 0,-22 10-8 0 0,-24 11-76 0 0,-140 76 12 0 0,-96 41-19 0 0,167-90 180 0 0,-181 98 1 0 0,161-74 192 0 0,76-42-103 0 0,2 1-1 0 0,-52 37 0 0 0,89-55-209 0 0,0 1 0 0 0,0-1 0 0 0,0 1 0 0 0,1 1 0 0 0,0-1 0 0 0,0 1 1 0 0,1 0-1 0 0,-7 14 0 0 0,2 0-684 0 0,0 0 1 0 0,-4 23 0 0 0,1 1-507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9:18.489"/>
    </inkml:context>
    <inkml:brush xml:id="br0">
      <inkml:brushProperty name="width" value="0.1" units="cm"/>
      <inkml:brushProperty name="height" value="0.1" units="cm"/>
      <inkml:brushProperty name="color" value="#66CC00"/>
    </inkml:brush>
  </inkml:definitions>
  <inkml:trace contextRef="#ctx0" brushRef="#br0">889 391 10135 0 0,'-25'-39'1096'0'0,"34"80"1316"0"0,-8-24-2407 0 0,0-1 0 0 0,-1 0 0 0 0,-1 1 0 0 0,0-1 0 0 0,-1 0 0 0 0,-1 1 0 0 0,0-1 0 0 0,-1-1 0 0 0,-1 1 0 0 0,-1 0 0 0 0,0-1 0 0 0,-1 0 0 0 0,0-1 0 0 0,-15 21 0 0 0,1-5 326 0 0,-2-1 0 0 0,-1-1-1 0 0,-1-1 1 0 0,-1-1 0 0 0,-40 31 0 0 0,31-28 793 0 0,-48 54 0 0 0,83-82-1121 0 0,-1 0-1 0 0,0 0 0 0 0,1 0 1 0 0,-1 0-1 0 0,0 0 0 0 0,0 0 1 0 0,0-1-1 0 0,0 1 0 0 0,0 0 1 0 0,0-1-1 0 0,0 1 1 0 0,0 0-1 0 0,0-1 0 0 0,0 0 1 0 0,0 1-1 0 0,0-1 0 0 0,0 1 1 0 0,0-1-1 0 0,0 0 0 0 0,-1 0 1 0 0,0 0-1 0 0,1 0 1 0 0,0 0-1 0 0,0-1 0 0 0,1 1 1 0 0,-1-1-1 0 0,0 1 0 0 0,1-1 1 0 0,-1 0-1 0 0,1 1 0 0 0,-1-1 1 0 0,0 1-1 0 0,1-1 1 0 0,-1 0-1 0 0,1 0 0 0 0,0 1 1 0 0,-1-1-1 0 0,1 0 0 0 0,0 0 1 0 0,-1 1-1 0 0,1-1 0 0 0,0 0 1 0 0,-1-1-1 0 0,0-6 9 0 0,0 0 1 0 0,0 0-1 0 0,1 0 0 0 0,1-14 0 0 0,1-34-191 0 0,-8-79-1 0 0,1-21-82 0 0,11 53 311 0 0,-1 56 56 0 0,-3 1-1 0 0,-5-52 1 0 0,-14-33 265 0 0,13 110-137 0 0,-2 1 0 0 0,0-1 0 0 0,-1 1 0 0 0,-11-21 0 0 0,11 33 277 0 0,5 17-250 0 0,4 18-67 0 0,4 3-239 0 0,1 0 0 0 0,19 50-1 0 0,34 58-32 0 0,-12-28 14 0 0,42 125 289 0 0,22 51 190 0 0,-109-280-384 0 0,-2-3-13 0 0,1 0-1 0 0,0 0 1 0 0,-1 0 0 0 0,0 1-1 0 0,0-1 1 0 0,0 0 0 0 0,0 0 0 0 0,-1 1-1 0 0,1-1 1 0 0,-1 0 0 0 0,0 4 0 0 0,0-6-5 0 0,-1-1 1 0 0,1 0 0 0 0,-1 0 0 0 0,1 0 0 0 0,-1 0 0 0 0,0 0 0 0 0,1 0 0 0 0,-1 0 0 0 0,1 0 0 0 0,-1 0 0 0 0,1 0 0 0 0,-1 0 0 0 0,0 0 0 0 0,1 0 0 0 0,-1 0 0 0 0,1 0 0 0 0,-1-1 0 0 0,1 1 0 0 0,-1 0 0 0 0,1 0 0 0 0,-1-1 0 0 0,1 1 0 0 0,-1 0 0 0 0,1-1 0 0 0,-1 1 0 0 0,1 0 0 0 0,0-1-1 0 0,-1 0 1 0 0,-17-12 228 0 0,17 12-208 0 0,-73-70 493 0 0,60 55-502 0 0,-1 0 0 0 0,-1 1 0 0 0,-1 1 0 0 0,1 1 0 0 0,-2 0 0 0 0,-25-13-1 0 0,11 10-102 0 0,-1 2-1 0 0,0 2 0 0 0,-63-16 0 0 0,81 25 63 0 0,-1 1-1 0 0,1 0 1 0 0,-1 1-1 0 0,1 1 1 0 0,-1 0-1 0 0,1 1 1 0 0,-1 1-1 0 0,1 0 1 0 0,-1 1-1 0 0,1 1 1 0 0,-18 6-1 0 0,25-6-31 0 0,7-2 10 0 0,15-1-12 0 0,22-6 38 0 0,19-9 128 0 0,-1-2-1 0 0,0-2 0 0 0,75-38 0 0 0,-77 29-11 0 0,60-42 0 0 0,-21 12-79 0 0,-60 37 8 0 0,52-45-1 0 0,-56 42-8 0 0,0 2 1 0 0,42-26-1 0 0,-67 46-22 0 0,-2 1 0 0 0,1 0 0 0 0,-1 0 0 0 0,0 0 0 0 0,1 0 0 0 0,-1 0 0 0 0,1 0 0 0 0,-1 0 0 0 0,0-1 0 0 0,1 1 0 0 0,-1 0 0 0 0,0 0 0 0 0,1-1 0 0 0,-1 1 0 0 0,0 0 0 0 0,1 0 0 0 0,-1-1 0 0 0,0 1 0 0 0,0 0 0 0 0,0-1 0 0 0,1 1 0 0 0,-1 0 0 0 0,0-1 0 0 0,0 1 0 0 0,0-1 0 0 0,1 1 0 0 0,-2-1-3 0 0,1 1 0 0 0,0 0-1 0 0,0-1 1 0 0,-1 1 0 0 0,1 0-1 0 0,0-1 1 0 0,0 1 0 0 0,-1 0 0 0 0,1 0-1 0 0,0-1 1 0 0,-1 1 0 0 0,1 0 0 0 0,0 0-1 0 0,-1 0 1 0 0,1-1 0 0 0,-1 1-1 0 0,1 0 1 0 0,0 0 0 0 0,-1 0 0 0 0,1 0-1 0 0,-1 0 1 0 0,1 0 0 0 0,0 0 0 0 0,-1 0-1 0 0,1 0 1 0 0,-1 0 0 0 0,1 0-1 0 0,0 0 1 0 0,-1 0 0 0 0,1 0 0 0 0,-1 0-1 0 0,1 0 1 0 0,0 1 0 0 0,-1-1-1 0 0,0 0 1 0 0,-16 4-151 0 0,10-2 133 0 0,0 1 0 0 0,0 0 0 0 0,1 0 0 0 0,-1 1 1 0 0,1 0-1 0 0,0 0 0 0 0,-10 10 0 0 0,-38 41-68 0 0,20-18 28 0 0,32-35 60 0 0,-229 241-73 0 0,183-189 125 0 0,-2-3-1 0 0,-104 82 1 0 0,114-101 30 0 0,2 3 0 0 0,-65 74 0 0 0,34-23-6233 0 0,26-31-675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1:09:31.481"/>
    </inkml:context>
    <inkml:brush xml:id="br0">
      <inkml:brushProperty name="width" value="0.1" units="cm"/>
      <inkml:brushProperty name="height" value="0.1" units="cm"/>
      <inkml:brushProperty name="color" value="#66CC00"/>
    </inkml:brush>
  </inkml:definitions>
  <inkml:trace contextRef="#ctx0" brushRef="#br0">1355 238 6911 0 0,'-9'-30'483'0'0,"4"16"-102"0"0,2 1 0 0 0,-1-1 0 0 0,2 1 0 0 0,-3-24 0 0 0,11 15 1946 0 0,-5 19-2308 0 0,0 1 1 0 0,0-1-1 0 0,0 0 1 0 0,0 1-1 0 0,-1-1 1 0 0,1 0-1 0 0,-1-3 1 0 0,-25 13 764 0 0,11-1-452 0 0,0 0 0 0 0,1 2 0 0 0,-1 0 0 0 0,1 0 0 0 0,1 1 0 0 0,0 1 1 0 0,-12 11-1 0 0,-73 84 521 0 0,89-95-811 0 0,-72 88 210 0 0,-79 86-129 0 0,140-166-89 0 0,-109 100-51 0 0,107-100 139 0 0,-1-2 0 0 0,-1-1 1 0 0,-1 0-1 0 0,-32 14 1 0 0,54-28-79 0 0,1 0-1 0 0,-1 0 1 0 0,-1-1 0 0 0,1 1-1 0 0,0-1 1 0 0,0 1 0 0 0,0-1 0 0 0,0 1-1 0 0,0-1 1 0 0,0 0 0 0 0,0 0 0 0 0,-1 0-1 0 0,1 0 1 0 0,-3-1 0 0 0,4 0-22 0 0,0 1 0 0 0,0-1 0 0 0,1 0 0 0 0,-1 1 1 0 0,0-1-1 0 0,0 1 0 0 0,1-1 0 0 0,-1 0 0 0 0,1 0 1 0 0,-1 1-1 0 0,0-1 0 0 0,1 0 0 0 0,0 0 0 0 0,-1 0 1 0 0,1 0-1 0 0,-1 0 0 0 0,1 0 0 0 0,0 1 0 0 0,0-1 0 0 0,-1 0 1 0 0,1 0-1 0 0,0 0 0 0 0,0 0 0 0 0,0 0 0 0 0,0 0 1 0 0,0 0-1 0 0,0 0 0 0 0,0 0 0 0 0,1 0 0 0 0,-1 0 1 0 0,0 0-1 0 0,1-2 0 0 0,6-23 119 0 0,1 0 0 0 0,17-35 0 0 0,-4 10-93 0 0,24-77 17 0 0,33-147 0 0 0,-73 255-65 0 0,-1 0 0 0 0,-1 0 0 0 0,-1 0 0 0 0,-1 0 0 0 0,-1 0 0 0 0,-1 0 0 0 0,-4-26 0 0 0,10 65-25 0 0,1 0 1 0 0,1 0-1 0 0,1 0 0 0 0,12 23 0 0 0,48 71-99 0 0,67 72 124 0 0,-94-132 0 0 0,-17-22 16 0 0,-7-11 20 0 0,-1 1 0 0 0,-1 1 0 0 0,-1 0 0 0 0,20 44 0 0 0,-33-65-27 0 0,-1-1-1 0 0,0 0 1 0 0,0 1 0 0 0,1-1-1 0 0,-1 1 1 0 0,0-1-1 0 0,0 0 1 0 0,0 1-1 0 0,0-1 1 0 0,1 1 0 0 0,-1-1-1 0 0,0 0 1 0 0,0 1-1 0 0,0-1 1 0 0,0 1 0 0 0,0-1-1 0 0,0 1 1 0 0,0-1-1 0 0,0 1 1 0 0,0-1-1 0 0,0 1 1 0 0,0-1 0 0 0,-1 0-1 0 0,1 1 1 0 0,0-1-1 0 0,0 1 1 0 0,0-1 0 0 0,0 0-1 0 0,-1 1 1 0 0,0 0-1 0 0,-11-6 307 0 0,-16-18 4 0 0,11 3-314 0 0,-2 0 0 0 0,0 2 0 0 0,-1 0 0 0 0,-1 1 0 0 0,-41-25 0 0 0,-123-56-422 0 0,179 96 406 0 0,-22-12-8 0 0,-1 2 1 0 0,-1 1-1 0 0,-47-11 0 0 0,59 19 7 0 0,0 0 0 0 0,0 1 0 0 0,0 1 0 0 0,-1 1 0 0 0,1 0 0 0 0,0 1 0 0 0,-30 7 0 0 0,13 1-14 0 0,1 1 1 0 0,-1 3-1 0 0,2 0 1 0 0,0 2-1 0 0,-58 36 1 0 0,86-47 17 0 0,-1 0 1 0 0,1 0 0 0 0,0 1 0 0 0,0 0-1 0 0,0 0 1 0 0,1 0 0 0 0,-5 6 0 0 0,8-10 7 0 0,0 0 0 0 0,1 0 0 0 0,-1 0 0 0 0,0 1 0 0 0,0-1 0 0 0,1 0 1 0 0,-1 0-1 0 0,1 1 0 0 0,-1-1 0 0 0,1 0 0 0 0,-1 0 0 0 0,1 1 0 0 0,0-1 0 0 0,0 0 0 0 0,0 1 0 0 0,0-1 1 0 0,0 1-1 0 0,0-1 0 0 0,0 0 0 0 0,0 1 0 0 0,0-1 0 0 0,0 0 0 0 0,1 1 0 0 0,-1-1 0 0 0,1 0 1 0 0,-1 0-1 0 0,1 1 0 0 0,-1-1 0 0 0,1 0 0 0 0,0 0 0 0 0,0 0 0 0 0,0 0 0 0 0,-1 0 0 0 0,1 0 0 0 0,0 0 1 0 0,0 0-1 0 0,0 0 0 0 0,0 0 0 0 0,1 0 0 0 0,-1 0 0 0 0,2 0 0 0 0,10 4 0 0 0,0 0 0 0 0,1-1 0 0 0,0-1 0 0 0,-1 0 0 0 0,1-1 0 0 0,0 0 0 0 0,0-1 0 0 0,21-1 0 0 0,15 2 0 0 0,209 28 221 0 0,-18 0-109 0 0,-178-26-65 0 0,113-5 1 0 0,-175 1-47 0 0,84-9 83 0 0,-72 7-77 0 0,-1-1 1 0 0,0 0 0 0 0,0 0 0 0 0,20-9 0 0 0,-29 11 2 0 0,-1 0-1 0 0,0-1 0 0 0,0 1 0 0 0,0 0 1 0 0,0-1-1 0 0,0 1 0 0 0,-1-1 1 0 0,1 0-1 0 0,0 1 0 0 0,-1-1 1 0 0,1 0-1 0 0,1-4 0 0 0,-2 6-4 0 0,-1-1 0 0 0,0 1 0 0 0,0-1 0 0 0,0 1 0 0 0,1-1 0 0 0,-1 0 0 0 0,0 1 0 0 0,0-1 0 0 0,0 1 0 0 0,0-1 1 0 0,0 0-1 0 0,0 1 0 0 0,0-1 0 0 0,-1 1 0 0 0,1-1 0 0 0,0 1 0 0 0,0-1 0 0 0,0 0 0 0 0,0 1 0 0 0,-1-1 0 0 0,1 0 0 0 0,-1 0 2 0 0,0 0-1 0 0,0 0 1 0 0,0 0 0 0 0,0 0 0 0 0,0 0 0 0 0,0 1-1 0 0,0-1 1 0 0,-1 0 0 0 0,1 0 0 0 0,0 1 0 0 0,0-1-1 0 0,-3 0 1 0 0,-6-2 14 0 0,1 1 0 0 0,-1 0 0 0 0,0 0 0 0 0,0 1 0 0 0,-18 0-1 0 0,-52 6 68 0 0,57-3-77 0 0,-115 12 100 0 0,2 6 0 0 0,-223 62-1 0 0,321-69-328 0 0,0 2 0 0 0,1 1-1 0 0,0 1 1 0 0,1 3 0 0 0,2 0-1 0 0,0 3 1 0 0,-61 52 0 0 0,52-35-1504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3.233"/>
    </inkml:context>
    <inkml:brush xml:id="br0">
      <inkml:brushProperty name="width" value="0.1" units="cm"/>
      <inkml:brushProperty name="height" value="0.1" units="cm"/>
      <inkml:brushProperty name="color" value="#E71224"/>
    </inkml:brush>
  </inkml:definitions>
  <inkml:trace contextRef="#ctx0" brushRef="#br0">2012 77 5527 0 0,'-90'2'7123'0'0,"-47"3"-4727"0"0,-1 1-2517 0 0,45-4 2842 0 0,-46-2-1103 0 0,-193-1 526 0 0,1-22-922 0 0,-188-26-1605 0 0,343 35-1743 0 0,119 9 484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4.451"/>
    </inkml:context>
    <inkml:brush xml:id="br0">
      <inkml:brushProperty name="width" value="0.1" units="cm"/>
      <inkml:brushProperty name="height" value="0.1" units="cm"/>
      <inkml:brushProperty name="color" value="#E71224"/>
    </inkml:brush>
  </inkml:definitions>
  <inkml:trace contextRef="#ctx0" brushRef="#br0">1939 2 9815 0 0,'-4'0'583'0'0,"3"-1"-549"0"0,0 1 0 0 0,0 0-1 0 0,0 0 1 0 0,0 0 0 0 0,0 0-1 0 0,0 0 1 0 0,0 0 0 0 0,0 0-1 0 0,0 0 1 0 0,0 0-1 0 0,0 1 1 0 0,0-1 0 0 0,0 0-1 0 0,0 1 1 0 0,-2 0 673 0 0,-19 1 161 0 0,-48 2 328 0 0,0 3 0 0 0,0 3-1 0 0,-68 20 1 0 0,69-14-645 0 0,0-2-1 0 0,-1-4 1 0 0,-72 1-1 0 0,-27-8 664 0 0,-143-4 404 0 0,279-1-1518 0 0,-547-16 121 0 0,529 19-1464 0 0,-1-2-379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5.270"/>
    </inkml:context>
    <inkml:brush xml:id="br0">
      <inkml:brushProperty name="width" value="0.1" units="cm"/>
      <inkml:brushProperty name="height" value="0.1" units="cm"/>
      <inkml:brushProperty name="color" value="#E71224"/>
    </inkml:brush>
  </inkml:definitions>
  <inkml:trace contextRef="#ctx0" brushRef="#br0">2906 25 5527 0 0,'-16'-8'7438'0'0,"-6"2"-5891"0"0,-26 2-2976 0 0,43 4 1795 0 0,-72-1 1485 0 0,-115 13 1 0 0,-15 0 123 0 0,-110 6-952 0 0,-75-3 634 0 0,9-23-324 0 0,-87-6-34 0 0,193 4-681 0 0,-142-11-2913 0 0,339 12-5892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8.279"/>
    </inkml:context>
    <inkml:brush xml:id="br0">
      <inkml:brushProperty name="width" value="0.1" units="cm"/>
      <inkml:brushProperty name="height" value="0.1" units="cm"/>
      <inkml:brushProperty name="color" value="#E71224"/>
    </inkml:brush>
  </inkml:definitions>
  <inkml:trace contextRef="#ctx0" brushRef="#br0">1577 0 455 0 0,'-11'16'-348'0'0,"11"-14"574"0"0,-1 0 0 0 0,0 0 0 0 0,1 0 0 0 0,-1 0 0 0 0,1 0 0 0 0,-1 0 0 0 0,1 0 0 0 0,0 0 0 0 0,0 0 0 0 0,0 0 1 0 0,0 0-1 0 0,0 0 0 0 0,0 0 0 0 0,1 0 0 0 0,-1 0 0 0 0,1-1 0 0 0,-1 1 0 0 0,1 0 0 0 0,0 0 0 0 0,1 3 0 0 0,-1-5-141 0 0,-1 1-1 0 0,1-1 1 0 0,0 0-1 0 0,-1 1 1 0 0,1-1-1 0 0,-1 0 1 0 0,1 0-1 0 0,0 0 1 0 0,-1 0-1 0 0,1 0 1 0 0,0 0-1 0 0,-1 0 1 0 0,1 0-1 0 0,0 0 1 0 0,-1 0-1 0 0,1 0 1 0 0,0 0-1 0 0,-1 0 1 0 0,1 0-1 0 0,0-1 1 0 0,-1 1-1 0 0,1 0 1 0 0,-1-1-1 0 0,1 1 1 0 0,0 0-1 0 0,-1-1 1 0 0,1 1-1 0 0,-1 0 1 0 0,1-1-1 0 0,-1 1 1 0 0,1-1-1 0 0,-1 1 1 0 0,1-1-1 0 0,-1 1 1 0 0,0-1-1 0 0,1 0 1 0 0,-1 0-1 0 0,1 0 12 0 0,-1 1 0 0 0,1-1 0 0 0,-1 1 0 0 0,1-1 0 0 0,-1 1 0 0 0,0-1 0 0 0,1 1 0 0 0,-1-1 0 0 0,0 1 0 0 0,0-1 0 0 0,1 1 0 0 0,-1-1 0 0 0,0 0 0 0 0,0 1 0 0 0,0-1 0 0 0,0 0 0 0 0,0 1 0 0 0,1-1-1 0 0,-1 1 1 0 0,-1-1 0 0 0,1 0 0 0 0,0 1 0 0 0,0-1 0 0 0,0 0 0 0 0,0 1 0 0 0,0-1 0 0 0,0 0 0 0 0,-1 1 0 0 0,1-1 0 0 0,0 1 0 0 0,-1-1 0 0 0,1 1 0 0 0,0-1 0 0 0,-1 1 0 0 0,1-1 0 0 0,0 1 0 0 0,-1-1 0 0 0,1 1 0 0 0,-1-1 0 0 0,1 1 0 0 0,-1 0-1 0 0,1-1 1 0 0,-1 1 0 0 0,0 0 0 0 0,0-1 0 0 0,-2 0 37 0 0,0 0 1 0 0,-1 1-1 0 0,1 0 0 0 0,0-1 0 0 0,0 1 0 0 0,0 0 0 0 0,-1 1 0 0 0,1-1 0 0 0,0 0 0 0 0,0 1 0 0 0,0 0 1 0 0,-5 1-1 0 0,-41 18-40 0 0,36-14 73 0 0,-44 16 1098 0 0,-1-2 0 0 0,-1-2 1 0 0,-120 19-1 0 0,60-20 237 0 0,-230 5 0 0 0,-127-50 351 0 0,442 24-3175 0 0,-1-3 0 0 0,-46-14 0 0 0,50 10-6161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8.986"/>
    </inkml:context>
    <inkml:brush xml:id="br0">
      <inkml:brushProperty name="width" value="0.1" units="cm"/>
      <inkml:brushProperty name="height" value="0.1" units="cm"/>
      <inkml:brushProperty name="color" value="#E71224"/>
    </inkml:brush>
  </inkml:definitions>
  <inkml:trace contextRef="#ctx0" brushRef="#br0">1762 145 7631 0 0,'-116'-9'3044'0'0,"0"-1"-2090"0"0,78 10-976 0 0,-66 1 2490 0 0,-144-18 0 0 0,-489-76 4893 0 0,532 77-6709 0 0,68 18-8582 0 0,77 4 759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09.941"/>
    </inkml:context>
    <inkml:brush xml:id="br0">
      <inkml:brushProperty name="width" value="0.1" units="cm"/>
      <inkml:brushProperty name="height" value="0.1" units="cm"/>
      <inkml:brushProperty name="color" value="#E71224"/>
    </inkml:brush>
  </inkml:definitions>
  <inkml:trace contextRef="#ctx0" brushRef="#br0">2802 0 6767 0 0,'-133'44'696'0'0,"123"-41"-660"0"0,0-1 0 0 0,0 0 0 0 0,0 0-1 0 0,0-1 1 0 0,0 0 0 0 0,0-1 0 0 0,-1 0-1 0 0,1 0 1 0 0,0-2 0 0 0,0 1 0 0 0,0-1-1 0 0,0 0 1 0 0,0-1 0 0 0,1 0 0 0 0,-19-9-1 0 0,11 6 872 0 0,-1 0 0 0 0,0 2-1 0 0,0 0 1 0 0,0 1 0 0 0,0 1 0 0 0,-37 0-1 0 0,19 3 229 0 0,1 2-1 0 0,-58 12 1 0 0,76-11-963 0 0,-57 13 727 0 0,-1-3 1 0 0,-111 6 0 0 0,-25-14 457 0 0,-418-1 780 0 0,263 1-1396 0 0,225 1-1754 0 0,-194-14 0 0 0,247-1-3187 0 0,46 4-2787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10.584"/>
    </inkml:context>
    <inkml:brush xml:id="br0">
      <inkml:brushProperty name="width" value="0.1" units="cm"/>
      <inkml:brushProperty name="height" value="0.1" units="cm"/>
      <inkml:brushProperty name="color" value="#E71224"/>
    </inkml:brush>
  </inkml:definitions>
  <inkml:trace contextRef="#ctx0" brushRef="#br0">2984 92 12751 0 0,'-4'-3'149'0'0,"-1"1"-1"0"0,0 0 1 0 0,1 0-1 0 0,-1 0 1 0 0,0 0-1 0 0,0 0 0 0 0,0 1 1 0 0,0 0-1 0 0,0 0 1 0 0,0 1-1 0 0,-1-1 1 0 0,1 1-1 0 0,0 0 1 0 0,-8 2-1 0 0,-13-1-160 0 0,1-1 0 0 0,0-1 0 0 0,-48-7 0 0 0,-22-2 20 0 0,-209 14 2741 0 0,247 1-2184 0 0,-69 7 363 0 0,-207-7 1 0 0,45-18-210 0 0,173 10-278 0 0,-134-11 623 0 0,-91-1 89 0 0,172 14-713 0 0,-217-8 41 0 0,207-4-1305 0 0,103 4-5814 0 0,35 4-652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0.884"/>
    </inkml:context>
    <inkml:brush xml:id="br0">
      <inkml:brushProperty name="width" value="0.1" units="cm"/>
      <inkml:brushProperty name="height" value="0.1" units="cm"/>
      <inkml:brushProperty name="color" value="#F4F91B"/>
    </inkml:brush>
  </inkml:definitions>
  <inkml:trace contextRef="#ctx0" brushRef="#br0">36 133 1839 0 0,'-16'-46'3065'0'0,"-1"-2"4218"0"0,15 10-3232 0 0,2 38-3995 0 0,0 0 1 0 0,0-1-1 0 0,0 1 1 0 0,0 0 0 0 0,1 0-1 0 0,-1 0 1 0 0,0 0-1 0 0,0 0 1 0 0,0 0 0 0 0,0 0-1 0 0,0 0 1 0 0,1 0 0 0 0,-1 0-1 0 0,0 1 1 0 0,10 6 1461 0 0,11 17-329 0 0,-19-21-930 0 0,16 15 201 0 0,1 0 0 0 0,1 0 1 0 0,0-2-1 0 0,2-1 0 0 0,39 23 1 0 0,42 30 243 0 0,-23-3-184 0 0,-2 3 0 0 0,-4 4 0 0 0,98 120 0 0 0,-150-161-358 0 0,19 39 0 0 0,-26-44-65 0 0,1 1 1 0 0,31 38-1 0 0,-44-61-184 0 0,1-1-1 0 0,-1 0 1 0 0,1 0 0 0 0,0 0 0 0 0,-1 0-1 0 0,1 0 1 0 0,1-1 0 0 0,-1 0-1 0 0,0 0 1 0 0,6 2 0 0 0,14 1-8630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38.519"/>
    </inkml:context>
    <inkml:brush xml:id="br0">
      <inkml:brushProperty name="width" value="0.1" units="cm"/>
      <inkml:brushProperty name="height" value="0.1" units="cm"/>
      <inkml:brushProperty name="color" value="#E71224"/>
    </inkml:brush>
  </inkml:definitions>
  <inkml:trace contextRef="#ctx0" brushRef="#br0">10417 2139 5871 0 0,'0'0'24'0'0,"1"0"0"0"0,-1 1 0 0 0,0-1-1 0 0,0 0 1 0 0,0 1 0 0 0,1-1 0 0 0,-1 0-1 0 0,0 0 1 0 0,1 1 0 0 0,-1-1 0 0 0,0 0-1 0 0,0 0 1 0 0,1 0 0 0 0,-1 1 0 0 0,0-1-1 0 0,1 0 1 0 0,-1 0 0 0 0,1 0 0 0 0,-1 0-1 0 0,0 0 1 0 0,1 0 0 0 0,-1 0 0 0 0,0 0-1 0 0,1 0 1 0 0,-1 0 0 0 0,1 0 0 0 0,-1 0-1 0 0,0 0 1 0 0,1 0 0 0 0,-1 0 0 0 0,0 0-1 0 0,1 0 1 0 0,-1 0 0 0 0,0 0 0 0 0,1-1-1 0 0,4 0 1036 0 0,-11 3 1331 0 0,-28 14 957 0 0,15-2 3290 0 0,-9-7-3417 0 0,22-5-2831 0 0,-1 1 0 0 0,1-1-1 0 0,0 1 1 0 0,0 0 0 0 0,0 0 0 0 0,0 1-1 0 0,1-1 1 0 0,-10 9 0 0 0,13-10-35 0 0,4-2-21 0 0,6 0-40 0 0,-7 0-240 0 0,-2-1 48 0 0,1 0 0 0 0,0 0-1 0 0,0 0 1 0 0,0 0 0 0 0,0 0 0 0 0,0 0-1 0 0,0 0 1 0 0,0 0 0 0 0,0 0-1 0 0,1 0 1 0 0,-1 0 0 0 0,0 0 0 0 0,0-1-1 0 0,1 1 1 0 0,-1 1 0 0 0,1-1 0 0 0,0-2-1 0 0,4-6-64 0 0,-1 1-1 0 0,0-1 0 0 0,-1-1 0 0 0,1 1 0 0 0,-2 0 0 0 0,3-14 0 0 0,8-28 82 0 0,15-31-96 0 0,-4-1 1 0 0,16-109-1 0 0,-30 150-19 0 0,2-1 1 0 0,18-43-1 0 0,-12 36 55 0 0,-6 7-13 0 0,-1-1 0 0 0,8-78 0 0 0,-5 22-48 0 0,-5 51 20 0 0,-3-1 0 0 0,-1 1 0 0 0,-4-92 0 0 0,-3 121-17 0 0,0 0-1 0 0,-1 0 1 0 0,-7-21 0 0 0,7 30 9 0 0,-1 1 1 0 0,0 0 0 0 0,0 0-1 0 0,-2 0 1 0 0,1 1 0 0 0,-1 0-1 0 0,-13-17 1 0 0,-24-22 55 0 0,-94-81 0 0 0,37 55-52 0 0,84 64-1 0 0,0 1-1 0 0,-1 1 0 0 0,0 1 1 0 0,-31-10-1 0 0,-7 0-7 0 0,32 9 18 0 0,-1 1-1 0 0,-38-6 0 0 0,-44-3 17 0 0,-31-3 1 0 0,-46 1 29 0 0,-297-19-17 0 0,43 15 1798 0 0,350 22-1848 0 0,37 1 0 0 0,-75-9 0 0 0,-9-8 0 0 0,-255 6 0 0 0,-81-18-27 0 0,423 23 2 0 0,-233-16-1569 0 0,-222-31 1752 0 0,245 22-158 0 0,154 20 0 0 0,-166-1 0 0 0,-248-2 192 0 0,202 28-192 0 0,152-3 0 0 0,-154-14 63 0 0,312 2-62 0 0,-172-5 68 0 0,-136-6-74 0 0,306 11 5 0 0,-281-13 0 0 0,199 14 0 0 0,-98-2 0 0 0,-208-23 64 0 0,47 24-64 0 0,81 4 0 0 0,27 0 0 0 0,58 1 0 0 0,-210-14 0 0 0,249 10 0 0 0,-8 0 0 0 0,-129-3 64 0 0,-57 4-64 0 0,194-1 21 0 0,87 1-7 0 0,-1-3 1 0 0,-62-8-1 0 0,106 6-14 0 0,-1 2 0 0 0,0 0 0 0 0,0 0 0 0 0,0 1 0 0 0,-25 4 0 0 0,23 0 0 0 0,0 2 0 0 0,1 0 0 0 0,-1 0 0 0 0,1 2 0 0 0,1 0 0 0 0,-1 0 0 0 0,1 2 0 0 0,1 0 0 0 0,0 0 0 0 0,-19 20 0 0 0,27-25-5 0 0,1-1 1 0 0,-1 1-1 0 0,1 0 1 0 0,1 0-1 0 0,-1 0 1 0 0,1 0-1 0 0,0 1 0 0 0,0 0 1 0 0,1-1-1 0 0,-1 1 1 0 0,1 0-1 0 0,0 0 1 0 0,-1 11-1 0 0,-3 7 5 0 0,0 4 0 0 0,2 4-11 0 0,1 4-31 0 0,-1 5 31 0 0,0 3 11 0 0,2 0-11 0 0,-1 32-42 0 0,2-30 53 0 0,1 5 0 0 0,0-2 0 0 0,1-10 0 0 0,0 17-11 0 0,-1 10-31 0 0,0-6 31 0 0,0-15 11 0 0,0 15 0 0 0,-21 287-64 0 0,16-294 64 0 0,1-5 0 0 0,0 4 0 0 0,0-1 0 0 0,2 0 0 0 0,2-4 0 0 0,1-2 0 0 0,2-6-13 0 0,2-22-54 0 0,8 16-10 0 0,-13-32 73 0 0,1 0 0 0 0,-1 0 0 0 0,1 0 0 0 0,0 0 0 0 0,-1 1 0 0 0,1-1 0 0 0,0 0 0 0 0,0 0 0 0 0,-1 0 0 0 0,1 0 0 0 0,0 0 0 0 0,0-1 0 0 0,1 2 0 0 0,30 27-19 0 0,-31-27 19 0 0,1-1 0 0 0,-1 0 0 0 0,0 0 0 0 0,1 0 0 0 0,0 0 0 0 0,-1 0 0 0 0,1 0 0 0 0,-1 0 0 0 0,1 0 0 0 0,0-1 0 0 0,3 2 0 0 0,50 17-20 0 0,-53-18 19 0 0,1 0-1 0 0,0 0 1 0 0,-1 0 0 0 0,1-1-1 0 0,0 1 1 0 0,0-1 0 0 0,0 0-1 0 0,4 1 1 0 0,70 1-7 0 0,31-4-41 0 0,-28 2 42 0 0,15 2 11 0 0,-5 4 0 0 0,-12-1 0 0 0,18-1 0 0 0,10 0 0 0 0,7-3 0 0 0,-1 1 0 0 0,-27 3 0 0 0,-24 2-11 0 0,-33-3-31 0 0,47 7 31 0 0,-1-1 11 0 0,5-3 0 0 0,26-1 0 0 0,5-2 0 0 0,8 0 0 0 0,-12 2 0 0 0,-21 1 0 0 0,10 4 0 0 0,-10-5 0 0 0,16-1 0 0 0,5-2 0 0 0,4 0 0 0 0,-1-2 0 0 0,-23 1 0 0 0,7 4 0 0 0,10-3 0 0 0,6-5 0 0 0,2-6 0 0 0,-2 0 0 0 0,-19 2 0 0 0,-6 6 0 0 0,-4 1 0 0 0,17 1 0 0 0,9-1 0 0 0,5-6 0 0 0,2-4 0 0 0,5 0 0 0 0,-4 4 0 0 0,-9 5 0 0 0,-6 2 0 0 0,0-1 0 0 0,4 0 0 0 0,1-3 0 0 0,7-2 0 0 0,1 3 0 0 0,-3 4 0 0 0,-3 0 0 0 0,7 0 0 0 0,5-4 0 0 0,0-4 0 0 0,-21 1 0 0 0,-6 0 0 0 0,-1 1 0 0 0,16 3 0 0 0,-7 2 0 0 0,16 1 0 0 0,2-1 0 0 0,-20-1 0 0 0,-4 2 0 0 0,-4 0 0 0 0,-6-2 0 0 0,-1 2 0 0 0,-2-1 0 0 0,9 0 0 0 0,22 1 0 0 0,-16-2 0 0 0,-7 1 0 0 0,-1 1 0 0 0,0 3 0 0 0,2-1 56 0 0,-70-3 240 0 0,0-2 123 0 0,57 3 27 0 0,-58-3-112 0 0,0 0-509 0 0,54 0-222 0 0,-54 0-47 0 0,0 0 49 0 0,73 1 255 0 0,21 2 124 0 0,-3 3 16 0 0,-16 1 0 0 0,-7 0 0 0 0,5 0 0 0 0,5-1 0 0 0,15-3 0 0 0,-14 0 0 0 0,-4 2 0 0 0,0 3 0 0 0,6 1 0 0 0,2-5 0 0 0,1-3 0 0 0,-2-3 0 0 0,-1-2 0 0 0,7 0 0 0 0,-15 6 0 0 0,1 5 0 0 0,-6 4 0 0 0,2 6 0 0 0,-19-4 11 0 0,1 2 35 0 0,-52-10-39 0 0,82 24 121 0 0,-100-29-166 0 0,1 0 0 0 0,0 0 0 0 0,0 0 1 0 0,0 0-1 0 0,0 0 0 0 0,-1-1 0 0 0,1 1 0 0 0,0 0 0 0 0,0 0 0 0 0,-1-1 1 0 0,1 1-1 0 0,0-1 0 0 0,0 1 0 0 0,-1 0 0 0 0,1-1 0 0 0,0 1 0 0 0,-1-1 1 0 0,1 0-1 0 0,-1 1 0 0 0,1-1 0 0 0,-1 0 0 0 0,1 1 0 0 0,-1-1 0 0 0,1 0 1 0 0,-1 1-1 0 0,1-1 0 0 0,-1 0 0 0 0,0 0 0 0 0,0 0 0 0 0,1 1 0 0 0,-1-1 1 0 0,0 0-1 0 0,0 0 0 0 0,0 0 0 0 0,0-1 0 0 0,4-37-5980 0 0,-3 31 2755 0 0,0-25-5573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48.671"/>
    </inkml:context>
    <inkml:brush xml:id="br0">
      <inkml:brushProperty name="width" value="0.1" units="cm"/>
      <inkml:brushProperty name="height" value="0.1" units="cm"/>
      <inkml:brushProperty name="color" value="#66CC00"/>
    </inkml:brush>
  </inkml:definitions>
  <inkml:trace contextRef="#ctx0" brushRef="#br0">910 1561 2471 0 0,'0'0'110'0'0,"-1"1"51"0"0,0 0 0 0 0,0-1 1 0 0,0 1-1 0 0,0 0 0 0 0,0-1 1 0 0,1 1-1 0 0,-1 0 0 0 0,0 0 1 0 0,0 0-1 0 0,1 0 0 0 0,-1-1 1 0 0,1 1-1 0 0,-1 0 0 0 0,1 0 1 0 0,-1 0-1 0 0,1 0 0 0 0,-1 1 1 0 0,1-1-1 0 0,0 0 0 0 0,0 0 1 0 0,-1 0-1 0 0,1 1 0 0 0,-4 27 3015 0 0,4-28-3049 0 0,0 0-1 0 0,0-1 0 0 0,0 1 1 0 0,-1-1-1 0 0,1 1 0 0 0,0-1 1 0 0,0 1-1 0 0,-1 0 0 0 0,1-1 1 0 0,0 1-1 0 0,0-1 0 0 0,-1 1 1 0 0,1-1-1 0 0,-1 1 0 0 0,1-1 1 0 0,0 1-1 0 0,-1-1 0 0 0,1 0 1 0 0,-1 1-1 0 0,1-1 0 0 0,-1 0 1 0 0,1 1-1 0 0,-1-1 0 0 0,0 0 1 0 0,1 1-1 0 0,-1-1 0 0 0,1 0 1 0 0,-1 0-1 0 0,1 0 0 0 0,-1 0 1 0 0,0 0-1 0 0,1 1 0 0 0,-1-1 1 0 0,0 0-1 0 0,-1-1 390 0 0,6-4 221 0 0,0-1 0 0 0,1 1 1 0 0,-1-1-1 0 0,9-6 1 0 0,-8 7-660 0 0,0 0 1 0 0,0 0 0 0 0,0-1 0 0 0,-1 1 0 0 0,0-1-1 0 0,0 0 1 0 0,6-13 0 0 0,-8 9 382 0 0,-1 9-432 0 0,-1 0-1 0 0,0-1 0 0 0,1 1 0 0 0,-1 0 0 0 0,0-1 1 0 0,1 1-1 0 0,-1 0 0 0 0,1-1 0 0 0,0 1 0 0 0,0 0 1 0 0,-1 0-1 0 0,1 0 0 0 0,0 0 0 0 0,0 0 0 0 0,0 0 1 0 0,0 0-1 0 0,0 0 0 0 0,2-1 0 0 0,0-1 30 0 0,1 1 0 0 0,-1-1 0 0 0,0 1 0 0 0,0-1-1 0 0,0 0 1 0 0,-1 0 0 0 0,1 0 0 0 0,-1-1 0 0 0,0 1 0 0 0,1 0 0 0 0,-1-1-1 0 0,1-4 1 0 0,-2 6-6 0 0,0 0 1 0 0,0-1-1 0 0,0 1 0 0 0,0 0 0 0 0,0 0 1 0 0,1 0-1 0 0,-1 0 0 0 0,0 1 0 0 0,1-1 1 0 0,0 0-1 0 0,3-2 0 0 0,-4 2-15 0 0,1 1 0 0 0,-1 0-1 0 0,1-1 1 0 0,-1 1 0 0 0,1-1 0 0 0,-1 1-1 0 0,0-1 1 0 0,0 1 0 0 0,0-1 0 0 0,0 0-1 0 0,0 0 1 0 0,0 0 0 0 0,0 1 0 0 0,-1-1-1 0 0,1 0 1 0 0,-1 0 0 0 0,1 0 0 0 0,-1-4 0 0 0,3-27 1615 0 0,-2 27-1759 0 0,0-1 1 0 0,-1 0-1 0 0,0 0 1 0 0,0 0-1 0 0,0 1 1 0 0,-3-11-1 0 0,1 8 183 0 0,0 3 29 0 0,1 0 1 0 0,-1 0-1 0 0,1 0 1 0 0,0 0-1 0 0,1 0 1 0 0,0-1-1 0 0,0 1 1 0 0,0 0-1 0 0,1-8 1 0 0,0-13 850 0 0,-1 25-1065 0 0,-1-1-1 0 0,1 1 0 0 0,0-1 1 0 0,0 1-1 0 0,0-1 0 0 0,1 1 1 0 0,-1-1-1 0 0,0 1 1 0 0,1-1-1 0 0,0 1 0 0 0,-1-1 1 0 0,1 1-1 0 0,0 0 0 0 0,2-3 1 0 0,-2 2 127 0 0,0 1 0 0 0,-1 0 0 0 0,1-1 0 0 0,0 1 1 0 0,-1-1-1 0 0,0 1 0 0 0,1-1 0 0 0,-1 1 0 0 0,0-1 0 0 0,0 1 1 0 0,-1-1-1 0 0,1 1 0 0 0,0-1 0 0 0,-1 1 0 0 0,0-1 0 0 0,1 1 1 0 0,-1 0-1 0 0,0-1 0 0 0,0 1 0 0 0,-2-3 0 0 0,3 4-13 0 0,0 0 0 0 0,-1 0-1 0 0,1 0 1 0 0,0 0 0 0 0,-1 0 0 0 0,1 0-1 0 0,0 0 1 0 0,0 0 0 0 0,0-1 0 0 0,0 1-1 0 0,0 0 1 0 0,0 0 0 0 0,0 0 0 0 0,0 0-1 0 0,1 0 1 0 0,-1 0 0 0 0,0-1 0 0 0,2 0-1 0 0,11-26 35 0 0,-3 6 24 0 0,-8 15-61 0 0,0 3 4 0 0,-1 1 0 0 0,0 0 0 0 0,0 0 0 0 0,-1-1 0 0 0,1 1 0 0 0,-1 0 0 0 0,1-1 0 0 0,-1 1 0 0 0,0 0 0 0 0,0-1 0 0 0,-1 1 0 0 0,1 0 0 0 0,-1-1 0 0 0,0 1 0 0 0,1 0 0 0 0,-2-1 0 0 0,1 1 0 0 0,0 0 0 0 0,0 0 0 0 0,-3-3 0 0 0,3 3-2 0 0,0 0 0 0 0,0 1 1 0 0,0-1-1 0 0,0 0 0 0 0,1 0 0 0 0,-1 1 0 0 0,1-1 0 0 0,0 0 1 0 0,0 0-1 0 0,0 0 0 0 0,0 0 0 0 0,0 1 0 0 0,1-1 0 0 0,-1 0 1 0 0,2-4-1 0 0,-1 4 0 0 0,0 0 0 0 0,-1 0 1 0 0,1 0-1 0 0,-1 0 1 0 0,0 0-1 0 0,0 0 0 0 0,0 0 1 0 0,0 0-1 0 0,0 0 1 0 0,-1 0-1 0 0,1 0 0 0 0,-1 0 1 0 0,-1-4-1 0 0,-45-84 204 0 0,24 46-197 0 0,21 41-2 0 0,0 2-2 0 0,0-1 0 0 0,0 1 0 0 0,0-1 0 0 0,1 0 0 0 0,-1 0 0 0 0,1 1 0 0 0,0-1 0 0 0,0 0 0 0 0,0 0 0 0 0,0-1 0 0 0,0 1 0 0 0,0 0 0 0 0,1 0 0 0 0,0 0 0 0 0,0 0 0 0 0,0-7 0 0 0,0 5 0 0 0,0 0 1 0 0,0 0 0 0 0,0 0-1 0 0,-1 0 1 0 0,0 0 0 0 0,0 0-1 0 0,0 0 1 0 0,0 0 0 0 0,-1 0-1 0 0,-4-7 1 0 0,-6-25 100 0 0,11 33 48 0 0,1-1 1 0 0,0 1-1 0 0,0 0 0 0 0,0 0 1 0 0,1 0-1 0 0,1-5 1 0 0,-1 4 2 0 0,-1 0 1 0 0,1 1 0 0 0,-1-1 0 0 0,0 0-1 0 0,0-6 1 0 0,-3-5-158 0 0,2 8 3 0 0,1 1-1 0 0,-2-1 1 0 0,1 0-1 0 0,-1 1 1 0 0,-1 0-1 0 0,1-1 1 0 0,-1 1-1 0 0,0 0 1 0 0,-1 0-1 0 0,0 0 1 0 0,-7-10-1 0 0,-11-13-229 0 0,16 22 179 0 0,0-1 0 0 0,0 1-1 0 0,0 1 1 0 0,-12-11 0 0 0,12 11-111 0 0,0 0 1 0 0,0 0-1 0 0,0 0 0 0 0,1-1 0 0 0,1 0 1 0 0,-1 0-1 0 0,-3-9 0 0 0,-5-7 1915 0 0,4 7-2880 0 0,7 11 1082 0 0,-1 1 0 0 0,0 0 1 0 0,1 1-1 0 0,-2-1 0 0 0,1 0 0 0 0,0 1 0 0 0,-1 0 0 0 0,0 0 0 0 0,0 0 0 0 0,0 0 1 0 0,-1 0-1 0 0,1 1 0 0 0,-1 0 0 0 0,-5-3 0 0 0,-52-18 222 0 0,48 19 512 0 0,-22 1-1554 0 0,-8-17 843 0 0,-16-6 18 0 0,37 20-93 0 0,-9-5 798 0 0,0 3-1 0 0,-41-8 0 0 0,68 17-763 0 0,-1-1 0 0 0,0 1 1 0 0,0 1-1 0 0,0-1 0 0 0,0 1 0 0 0,0 0 0 0 0,0 0 1 0 0,0 1-1 0 0,1-1 0 0 0,-1 1 0 0 0,-5 3 0 0 0,-8 5 300 0 0,-31 21-1 0 0,41-25-130 0 0,5-2-104 0 0,0-1 1 0 0,0 1-1 0 0,1 0 0 0 0,-1 0 0 0 0,1 1 0 0 0,0-1 1 0 0,0 1-1 0 0,0-1 0 0 0,1 1 0 0 0,0 0 0 0 0,0 0 1 0 0,-3 8-1 0 0,-13 27-33 0 0,-17 27 30 0 0,19-31-77 0 0,-28 64-1717 0 0,39-84 1763 0 0,0 0-1 0 0,2 1 0 0 0,0 0 1 0 0,1-1-1 0 0,0 1 0 0 0,2 29 1 0 0,-2 12 23 0 0,1-51 4 0 0,-1 11 0 0 0,1 1 0 0 0,0-1 0 0 0,1 1 0 0 0,1-1 0 0 0,1 1 0 0 0,7 29 0 0 0,-8-41 0 0 0,1-1 0 0 0,-2 1 0 0 0,1-1 0 0 0,-1 1 0 0 0,0-1 0 0 0,-1 11 0 0 0,1 24 0 0 0,28 116 0 0 0,-25-141 0 0 0,1 0 0 0 0,1 0 0 0 0,0 0 0 0 0,1 0 0 0 0,0-1 0 0 0,14 21 0 0 0,-9-13 0 0 0,15 41 0 0 0,-9-28 822 0 0,38 62-1 0 0,-26-51-472 0 0,-22-37-324 0 0,1 0 0 0 0,0-1 0 0 0,1 0 0 0 0,0-1 0 0 0,0 0-1 0 0,1 0 1 0 0,0-1 0 0 0,0 0 0 0 0,18 8 0 0 0,32 24-1603 0 0,-47-30 1458 0 0,0 0 0 0 0,1-1 1 0 0,0 0-1 0 0,16 6 0 0 0,-29-13 112 0 0,0-1 0 0 0,0 1 0 0 0,0 0 0 0 0,0-1 0 0 0,-1 1 0 0 0,1 0 0 0 0,0 0 0 0 0,0 0 0 0 0,0 0 0 0 0,-1-1 0 0 0,1 1 0 0 0,0 0 0 0 0,-1 0-1 0 0,1 1 1 0 0,-1-1 0 0 0,0 0 0 0 0,1 0 0 0 0,-1 0 0 0 0,0 0 0 0 0,1 0 0 0 0,-1 0 0 0 0,0 1 0 0 0,0-1 0 0 0,0 0 0 0 0,0 0 0 0 0,0 0 0 0 0,0 0 0 0 0,0 1 0 0 0,-1-1 0 0 0,1 0 0 0 0,-1 2 0 0 0,-1 5-435 0 0,-1 1 1 0 0,0-1-1 0 0,-5 9 1 0 0,4-9-346 0 0,-8 18-4711 0 0,-3 1-1675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52.455"/>
    </inkml:context>
    <inkml:brush xml:id="br0">
      <inkml:brushProperty name="width" value="0.1" units="cm"/>
      <inkml:brushProperty name="height" value="0.1" units="cm"/>
      <inkml:brushProperty name="color" value="#66CC00"/>
    </inkml:brush>
  </inkml:definitions>
  <inkml:trace contextRef="#ctx0" brushRef="#br0">876 1477 2303 0 0,'0'-5'4279'0'0,"0"5"-4225"0"0,0 0 1 0 0,0 0-1 0 0,1 0 0 0 0,-1 0 0 0 0,0 0 1 0 0,0 0-1 0 0,1 0 0 0 0,-1 0 0 0 0,0 0 1 0 0,0 0-1 0 0,1 0 0 0 0,-1 0 0 0 0,0 0 1 0 0,0 0-1 0 0,0 0 0 0 0,1 0 0 0 0,-1-1 1 0 0,0 1-1 0 0,0 0 0 0 0,0 0 0 0 0,1 0 1 0 0,-1 0-1 0 0,0 0 0 0 0,0 0 0 0 0,0-1 1 0 0,1 1-1 0 0,-1 0 0 0 0,0 0 1 0 0,0 0-1 0 0,0-1 0 0 0,0 1 0 0 0,0 0 1 0 0,0 0-1 0 0,0 0 0 0 0,1-1 0 0 0,-1 1 1 0 0,4-7 828 0 0,18-6 2405 0 0,-20 12-3167 0 0,0 0 0 0 0,-1 0 0 0 0,1 0-1 0 0,0 0 1 0 0,0 0 0 0 0,0 0 0 0 0,-1 0 0 0 0,1 0 0 0 0,-1-1 0 0 0,1 1 0 0 0,-1-1-1 0 0,1 1 1 0 0,-1-1 0 0 0,0 0 0 0 0,0 1 0 0 0,0-1 0 0 0,2-4 0 0 0,5-27 1262 0 0,-8 28-1118 0 0,1-1 0 0 0,0 1 0 0 0,1-1 0 0 0,-1 1 0 0 0,4-8 0 0 0,-4 11-232 0 0,-1 0 1 0 0,1 0 0 0 0,-1 0-1 0 0,0-1 1 0 0,1 1-1 0 0,-1 0 1 0 0,0 0 0 0 0,-1-1-1 0 0,1 1 1 0 0,0 0-1 0 0,-1 0 1 0 0,1 0-1 0 0,-1-1 1 0 0,1 1 0 0 0,-3-3-1 0 0,2 2 29 0 0,0 0 0 0 0,0 1 1 0 0,0-1-1 0 0,1 0 0 0 0,-1 0 0 0 0,1 1 0 0 0,0-1 0 0 0,-1 0 1 0 0,1 0-1 0 0,1 0 0 0 0,-1 0 0 0 0,1-4 0 0 0,46-93 666 0 0,-43 86-533 0 0,-2-1 0 0 0,1 1 0 0 0,-2 0 1 0 0,0-19-1 0 0,3-18 269 0 0,6 3 93 0 0,-7 35-472 0 0,0 1 0 0 0,-1-1 0 0 0,1-20 1 0 0,-3 28-15 0 0,-3-48 307 0 0,2 49-367 0 0,0-1 0 0 0,0 1-1 0 0,0 0 1 0 0,-1 0-1 0 0,1 0 1 0 0,-1 0 0 0 0,0 0-1 0 0,0 1 1 0 0,-1-1 0 0 0,-2-4-1 0 0,2 4 13 0 0,0 0 0 0 0,1 0 0 0 0,0-1 0 0 0,0 1-1 0 0,0-1 1 0 0,0 0 0 0 0,1 1 0 0 0,0-1 0 0 0,0 0 0 0 0,0 0-1 0 0,0-7 1 0 0,0 6 8 0 0,0-1-1 0 0,0 0 1 0 0,0 0-1 0 0,-4-8 1 0 0,2 9-7 0 0,0 1 1 0 0,-1-1-1 0 0,0 1 0 0 0,0 0 1 0 0,-9-10-1 0 0,9 11-1 0 0,0 0-1 0 0,0 0 1 0 0,1-1 0 0 0,-1 0 0 0 0,1 0-1 0 0,0 0 1 0 0,-5-10 0 0 0,-10-57 72 0 0,14 52-55 0 0,-1 0-1 0 0,-1 0 1 0 0,-14-30-1 0 0,9 25 23 0 0,-11-35 0 0 0,-2-7 22 0 0,17 51-45 0 0,-1 0 0 0 0,-20-30 0 0 0,22 38-36 0 0,1-1 0 0 0,1 0 0 0 0,-6-14 0 0 0,8 17 2 0 0,0 1-1 0 0,0-1 1 0 0,0 1-1 0 0,-1 0 1 0 0,0 0-1 0 0,0 0 1 0 0,0 0-1 0 0,-1 0 1 0 0,1 1-1 0 0,-1 0 1 0 0,0-1-1 0 0,-1 1 1 0 0,-6-4-1 0 0,-71-54-4 0 0,79 60 0 0 0,-1 0 0 0 0,1 0 0 0 0,-1 1 0 0 0,0-1 0 0 0,0 1 0 0 0,1 0 0 0 0,-1 0 0 0 0,0 0 0 0 0,0 1 0 0 0,0 0 0 0 0,0-1 0 0 0,0 1 0 0 0,-6 1 0 0 0,-5 1 0 0 0,-1 1 0 0 0,-17 5 0 0 0,-5 1 0 0 0,16-5 0 0 0,0 0 0 0 0,1 2 0 0 0,0 0 0 0 0,0 2 0 0 0,0 0 0 0 0,-25 14 0 0 0,38-17 0 0 0,-1-1 0 0 0,-1 0 0 0 0,-15 4 0 0 0,16-6 0 0 0,1 1 0 0 0,0-1 0 0 0,1 2 0 0 0,-1-1 0 0 0,1 1 0 0 0,-9 5 0 0 0,14-7 3 0 0,-7 4-12 0 0,0 0 0 0 0,0 1-1 0 0,1 1 1 0 0,0-1-1 0 0,0 1 1 0 0,1 1 0 0 0,-12 16-1 0 0,10-8 10 0 0,0-3 0 0 0,1 1 0 0 0,-6 17 0 0 0,6-11 0 0 0,2 1 0 0 0,0 0 0 0 0,2 1 0 0 0,0-1 0 0 0,1 1 0 0 0,1 32 0 0 0,2-2 0 0 0,2-1 0 0 0,2 1 0 0 0,3-1 0 0 0,13 52 0 0 0,6 26 0 0 0,-19-86 0 0 0,21 72 0 0 0,-18-91 0 0 0,18 35 0 0 0,-21-45 0 0 0,16 41 3 0 0,-20-46 8 0 0,0-1-1 0 0,0 0 1 0 0,1 0-1 0 0,0 0 0 0 0,0-1 1 0 0,1 1-1 0 0,1-1 1 0 0,-1 0-1 0 0,1 0 0 0 0,1-1 1 0 0,11 12-1 0 0,-3-7 62 0 0,-11-9-51 0 0,0 1 1 0 0,0-1-1 0 0,0 0 0 0 0,1-1 1 0 0,6 4-1 0 0,7 2 32 0 0,0-2-1 0 0,0 0 1 0 0,26 5 0 0 0,-27-7-17 0 0,27 11 1 0 0,7 2 7 0 0,-7-8 0 0 0,88 5-1 0 0,-10-2 6 0 0,-109-10-7 0 0,1 0 0 0 0,0-1 0 0 0,0 0 0 0 0,0-2 0 0 0,0 1 0 0 0,20-5-1 0 0,-34 5-40 0 0,0 0 1 0 0,0 0-1 0 0,0 0 0 0 0,0 0 0 0 0,1 0 0 0 0,-1 0 0 0 0,0 0 0 0 0,0 0 0 0 0,0 0 0 0 0,0 0 0 0 0,0 0 0 0 0,1 0 0 0 0,-1 0 0 0 0,0 0 0 0 0,0 0 0 0 0,0 0 0 0 0,0 0 0 0 0,0 0 0 0 0,0 0 0 0 0,1 0 0 0 0,-1 0 0 0 0,0 0 0 0 0,0 0 0 0 0,0 0 0 0 0,0 0 0 0 0,0 1 0 0 0,0-1 0 0 0,0 0 1 0 0,1 0-1 0 0,-1 0 0 0 0,0 0 0 0 0,0 0 0 0 0,0 0 0 0 0,0 0 0 0 0,0 0 0 0 0,0 1 0 0 0,0-1 0 0 0,0 0 0 0 0,0 0 0 0 0,0 0 0 0 0,0 0 0 0 0,0 0 0 0 0,0 1 0 0 0,0-1 0 0 0,0 0 0 0 0,0 0 0 0 0,0 0 0 0 0,0 0 0 0 0,0 0 0 0 0,0 0 0 0 0,0 1 0 0 0,0-1 0 0 0,0 0 0 0 0,-5 12 26 0 0,-9 10-207 0 0,-27 31-1848 0 0,13-18 788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55.761"/>
    </inkml:context>
    <inkml:brush xml:id="br0">
      <inkml:brushProperty name="width" value="0.1" units="cm"/>
      <inkml:brushProperty name="height" value="0.1" units="cm"/>
      <inkml:brushProperty name="color" value="#66CC00"/>
    </inkml:brush>
  </inkml:definitions>
  <inkml:trace contextRef="#ctx0" brushRef="#br0">1105 1482 3223 0 0,'-3'-1'573'0'0,"0"0"-1"0"0,1 0 1 0 0,-1 0-1 0 0,0 0 0 0 0,0-1 1 0 0,1 1-1 0 0,-1 0 0 0 0,1-1 1 0 0,0 0-1 0 0,-1 0 1 0 0,1 0-1 0 0,0 0 0 0 0,-3-3 1 0 0,3 9-192 0 0,0 0 1 0 0,0 1 0 0 0,0-1 0 0 0,0 1-1 0 0,0 6 1 0 0,2-10-286 0 0,-1 1 0 0 0,1-1 0 0 0,0 1 0 0 0,0-1 0 0 0,0 1 0 0 0,1-1 0 0 0,-1 1 0 0 0,0-1 0 0 0,1 1 0 0 0,-1-1 0 0 0,0 0 0 0 0,1 1 0 0 0,0-1 0 0 0,-1 0 0 0 0,1 1 0 0 0,0-1 0 0 0,0 0 0 0 0,-1 0 0 0 0,1 1 0 0 0,2 0 0 0 0,-2-1-47 0 0,0 0 0 0 0,0-1-1 0 0,0 1 1 0 0,0 0 0 0 0,0-1 0 0 0,0 1-1 0 0,0-1 1 0 0,0 1 0 0 0,0-1 0 0 0,1 0-1 0 0,-1 1 1 0 0,0-1 0 0 0,0 0-1 0 0,0 0 1 0 0,1 0 0 0 0,-1 0 0 0 0,0 0-1 0 0,0 0 1 0 0,0 0 0 0 0,1 0-1 0 0,-1-1 1 0 0,0 1 0 0 0,0 0 0 0 0,0-1-1 0 0,0 1 1 0 0,0-1 0 0 0,1 1 0 0 0,-1-1-1 0 0,0 0 1 0 0,1 0 0 0 0,5-4 287 0 0,0 0-1 0 0,0 0 1 0 0,7-9 0 0 0,-3 4 58 0 0,-4 4-137 0 0,-1 1-1 0 0,0-2 0 0 0,8-9 1 0 0,-11 4 214 0 0,-2 10-424 0 0,-1 0 0 0 0,1 0 1 0 0,-1 1-1 0 0,1-1 0 0 0,0 0 1 0 0,-1 0-1 0 0,1 0 0 0 0,0 1 0 0 0,0-1 1 0 0,0 0-1 0 0,2-1 0 0 0,4-6 55 0 0,-1 1 1 0 0,-1-1-1 0 0,1 0 0 0 0,-2-1 0 0 0,1 1 0 0 0,-1-1 1 0 0,3-10-1 0 0,1-2 72 0 0,-8 21-171 0 0,10-23 238 0 0,16-31 0 0 0,-20 43-186 0 0,-1 1 0 0 0,0-1-1 0 0,-1 0 1 0 0,0 0 0 0 0,-1 0-1 0 0,2-16 1 0 0,-1 9 138 0 0,1-5 70 0 0,-3 19-253 0 0,-1 0 0 0 0,1 0-1 0 0,-1 0 1 0 0,-1 0 0 0 0,1 0-1 0 0,-1-1 1 0 0,0 1 0 0 0,0 0-1 0 0,0 0 1 0 0,-1 0 0 0 0,-2-10-1 0 0,0-1 145 0 0,0-1 0 0 0,-2-25 0 0 0,0-6 80 0 0,3 44-229 0 0,1 0-1 0 0,-1 0 1 0 0,0 0 0 0 0,0 0-1 0 0,-1 0 1 0 0,1 0-1 0 0,-1 1 1 0 0,-4-5 0 0 0,-11-18 17 0 0,13 15-6 0 0,1-1 0 0 0,0 1 0 0 0,1-1 0 0 0,0 1 0 0 0,1-1 0 0 0,0 0 0 0 0,1 0 0 0 0,0 0 0 0 0,1 0 0 0 0,0 0 0 0 0,3-14 0 0 0,-3-15 16 0 0,-1 1 0 0 0,-2 0 0 0 0,-8-40-1 0 0,0 5 87 0 0,10 65-102 0 0,-1-1-1 0 0,0 1 0 0 0,-1-1 0 0 0,0 1 1 0 0,-1 0-1 0 0,0 0 0 0 0,-1 0 0 0 0,0 0 1 0 0,0 1-1 0 0,-1 0 0 0 0,0 0 0 0 0,-1 0 1 0 0,-7-7-1 0 0,8 9-7 0 0,1-1 0 0 0,0 0 0 0 0,1 0 1 0 0,0 0-1 0 0,0 0 0 0 0,-4-15 0 0 0,5 13-9 0 0,-1 0 1 0 0,0 1-1 0 0,-1-1 0 0 0,-9-14 0 0 0,7 14 1 0 0,0 1 0 0 0,0 1 0 0 0,-1-1 0 0 0,0 1 0 0 0,0 1 0 0 0,-1-1 0 0 0,0 1 0 0 0,0 1 0 0 0,-1 0 0 0 0,0 0 0 0 0,0 1 0 0 0,0 0 0 0 0,0 1 0 0 0,-1 0 0 0 0,0 1 0 0 0,0 0 0 0 0,0 0 0 0 0,0 1 0 0 0,0 1 0 0 0,-16-1 0 0 0,-33 3 0 0 0,-93-4 0 0 0,142 3 0 0 0,-1 0 0 0 0,1 0 0 0 0,-1 1 0 0 0,1 0 0 0 0,0 1 0 0 0,-17 5 0 0 0,-62 26 0 0 0,34-11 0 0 0,16-5 0 0 0,1 2 0 0 0,-43 26 0 0 0,72-37 0 0 0,1 0 0 0 0,-1 0 0 0 0,1 1 0 0 0,1 1 0 0 0,0-1 0 0 0,0 2 0 0 0,-9 14 0 0 0,-4 6 0 0 0,-10 7-6 0 0,18-23-13 0 0,0 2 0 0 0,-17 28-1 0 0,19-22 21 0 0,0 1 0 0 0,2 1 0 0 0,1-1-1 0 0,0 1 1 0 0,2 1 0 0 0,-5 49 0 0 0,7-30-19 0 0,3 0 1 0 0,2 0 0 0 0,7 54-1 0 0,0-53 18 0 0,2-1 0 0 0,2 0 0 0 0,2 0 0 0 0,23 50 0 0 0,-7-33 0 0 0,56 84 0 0 0,-61-106 0 0 0,-6-13 11 0 0,2-2-1 0 0,0 0 1 0 0,2-1 0 0 0,1-1-1 0 0,33 23 1 0 0,-45-36-12 0 0,2-1 1 0 0,-1 0-1 0 0,1-1 0 0 0,1-1 0 0 0,-1 0 0 0 0,1-1 1 0 0,0-1-1 0 0,1 0 0 0 0,-1-1 0 0 0,1-1 1 0 0,19 2-1 0 0,16-1 33 0 0,1-3 1 0 0,57-6-1 0 0,-89 4-3 0 0,-8 1-6 0 0,1-1-1 0 0,-1 2 0 0 0,1 0 0 0 0,-1 0 0 0 0,1 1 0 0 0,12 4 0 0 0,-24-5-23 0 0,1 0-1 0 0,0 0 0 0 0,-1 0 1 0 0,1 0-1 0 0,-1 0 1 0 0,1 0-1 0 0,-1 0 1 0 0,0 1-1 0 0,1-1 1 0 0,-1 0-1 0 0,0 1 1 0 0,0-1-1 0 0,0 1 0 0 0,0 0 1 0 0,0-1-1 0 0,-1 1 1 0 0,1 0-1 0 0,0-1 1 0 0,-1 1-1 0 0,1 0 1 0 0,-1 0-1 0 0,0 0 1 0 0,1-1-1 0 0,-1 4 0 0 0,1 5-73 0 0,-1 0-1 0 0,0 1 0 0 0,-2 10 0 0 0,2-16-3 0 0,-4 29-1093 0 0,-3 2-379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9:59.293"/>
    </inkml:context>
    <inkml:brush xml:id="br0">
      <inkml:brushProperty name="width" value="0.1" units="cm"/>
      <inkml:brushProperty name="height" value="0.1" units="cm"/>
      <inkml:brushProperty name="color" value="#66CC00"/>
    </inkml:brush>
  </inkml:definitions>
  <inkml:trace contextRef="#ctx0" brushRef="#br0">7705 148 2303 0 0,'0'-5'303'0'0,"0"0"0"0"0,1 1-1 0 0,-1-1 1 0 0,1 0 0 0 0,0 0-1 0 0,0 1 1 0 0,0-1 0 0 0,1 1-1 0 0,0-1 1 0 0,0 1 0 0 0,0-1-1 0 0,0 1 1 0 0,1 0 0 0 0,4-6-1 0 0,33-64 5447 0 0,-47 83-4624 0 0,-19 22-883 0 0,18-24-86 0 0,1 0 0 0 0,0 1-1 0 0,1 0 1 0 0,0 0 0 0 0,-6 11-1 0 0,-20 25 606 0 0,16-26-434 0 0,0-1 0 0 0,-2-1 1 0 0,0-1-1 0 0,0 0 0 0 0,-2-1 0 0 0,0-1 1 0 0,0-1-1 0 0,-40 17 0 0 0,-103 28 52 0 0,-29 11-992 0 0,148-53 703 0 0,0-1 0 0 0,-78 13-1 0 0,-19 5 71 0 0,-174 40 488 0 0,136-35-165 0 0,-67 17-139 0 0,31-12-232 0 0,62-13 48 0 0,108-21-88 0 0,0-2 0 0 0,-81 1 0 0 0,-90-20 53 0 0,165 8-70 0 0,1-2-1 0 0,1-3 1 0 0,-1-1 0 0 0,-67-26-1 0 0,-27-12 65 0 0,19 7-52 0 0,-48-15-55 0 0,88 31-14 0 0,50 15 7 0 0,0 1 30 0 0,-56-25 1 0 0,80 29-31 0 0,0 0 1 0 0,1 0 0 0 0,-1-1 0 0 0,1-1 0 0 0,0 0 0 0 0,1 0 0 0 0,0-1-1 0 0,-14-16 1 0 0,7 4-19 0 0,1 2 39 0 0,1 0 0 0 0,-18-30-1 0 0,31 47-25 0 0,1 0 0 0 0,-1 0 0 0 0,0 0 0 0 0,0-1 0 0 0,-1 1 0 0 0,1 0 0 0 0,0 1 0 0 0,-1-1 0 0 0,1 0 0 0 0,-1 0 0 0 0,1 1 0 0 0,-1-1 0 0 0,0 0 0 0 0,0 1 0 0 0,-3-2 0 0 0,4 2 0 0 0,1 1 0 0 0,-1 0-1 0 0,1 0 1 0 0,-1-1 0 0 0,1 1-1 0 0,-1 0 1 0 0,1 0 0 0 0,-1 0-1 0 0,1 0 1 0 0,-1 0 0 0 0,1 0 0 0 0,-1-1-1 0 0,1 1 1 0 0,-1 0 0 0 0,1 1-1 0 0,-1-1 1 0 0,1 0 0 0 0,-1 0-1 0 0,0 0 1 0 0,1 0 0 0 0,-1 0 0 0 0,1 0-1 0 0,-1 1 1 0 0,1-1 0 0 0,-1 0-1 0 0,1 1 1 0 0,0-1 0 0 0,-1 0-1 0 0,1 0 1 0 0,-1 1 0 0 0,1-1 0 0 0,0 1-1 0 0,-1-1 1 0 0,1 0 0 0 0,0 1-1 0 0,-1-1 1 0 0,1 1 0 0 0,0-1-1 0 0,-1 1 1 0 0,-4 9-52 0 0,4-9 52 0 0,0 1 0 0 0,0-1-1 0 0,1 1 1 0 0,-1-1-1 0 0,0 1 1 0 0,1-1-1 0 0,-1 1 1 0 0,1 0 0 0 0,-1-1-1 0 0,1 1 1 0 0,0 0-1 0 0,0-1 1 0 0,0 1-1 0 0,0 0 1 0 0,0-1-1 0 0,0 1 1 0 0,0 0 0 0 0,1 2-1 0 0,0 1 1 0 0,-1 0 0 0 0,1 1 0 0 0,-1-1 0 0 0,0 1 0 0 0,0-1 0 0 0,-1 0 0 0 0,0 1 0 0 0,1-1 0 0 0,-2 0 0 0 0,1 1 0 0 0,-1-1 0 0 0,0 0 0 0 0,0 0 0 0 0,0 0 0 0 0,-4 5 0 0 0,-4 5 0 0 0,-1 0 0 0 0,-1-1 0 0 0,-15 15 0 0 0,11-11 0 0 0,-109 109 0 0 0,103-109 10 0 0,-1-1 1 0 0,-1-1-1 0 0,-44 22 0 0 0,-16 11 97 0 0,43-25-82 0 0,0-2 0 0 0,-1-2 0 0 0,-1-1-1 0 0,-53 14 1 0 0,40-19 49 0 0,-2-2 1 0 0,1-3-1 0 0,-89 3 0 0 0,40-4-19 0 0,-385-3 8 0 0,398-8-51 0 0,-179 9 49 0 0,-42-1-5 0 0,-54-22-56 0 0,343 16 0 0 0,-168-18 0 0 0,136 10 11 0 0,1-2-1 0 0,0-3 1 0 0,1-2 0 0 0,1-3-1 0 0,-70-34 1 0 0,56 20 14 0 0,-103-56 78 0 0,140 69-71 0 0,2-1 0 0 0,0-2 0 0 0,-36-37 0 0 0,5-1 327 0 0,-78-102-1 0 0,138 162-348 0 0,-1 0 0 0 0,0-1 0 0 0,0 1-1 0 0,0 0 1 0 0,0 0 0 0 0,0-1-1 0 0,0 1 1 0 0,0 0 0 0 0,0 0 0 0 0,0 0-1 0 0,-1 0 1 0 0,1 0 0 0 0,0 1-1 0 0,0-1 1 0 0,-1 0 0 0 0,1 1 0 0 0,-1-1-1 0 0,1 1 1 0 0,-1-1 0 0 0,1 1-1 0 0,-1 0 1 0 0,1-1 0 0 0,-1 1-1 0 0,1 0 1 0 0,-1 0 0 0 0,1 0 0 0 0,-1 0-1 0 0,1 0 1 0 0,-1 1 0 0 0,-2 0-1 0 0,-14 13-1361 0 0,2 10-4164 0 0,0 7-1682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0:45.455"/>
    </inkml:context>
    <inkml:brush xml:id="br0">
      <inkml:brushProperty name="width" value="0.1" units="cm"/>
      <inkml:brushProperty name="height" value="0.1" units="cm"/>
      <inkml:brushProperty name="color" value="#66CC00"/>
    </inkml:brush>
  </inkml:definitions>
  <inkml:trace contextRef="#ctx0" brushRef="#br0">89 67 919 0 0,'0'-5'238'0'0,"0"1"0"0"0,-1 0 0 0 0,1 0 0 0 0,-1 0 0 0 0,0 0 0 0 0,0 0 0 0 0,-3-8 0 0 0,3 10-138 0 0,0 1-1 0 0,0-1 0 0 0,0 1 0 0 0,0-1 0 0 0,0 1 1 0 0,0-1-1 0 0,0 1 0 0 0,0-1 0 0 0,-1 1 0 0 0,1 0 1 0 0,0 0-1 0 0,-1 0 0 0 0,1 0 0 0 0,-1 0 0 0 0,0 0 1 0 0,1 0-1 0 0,-1 0 0 0 0,0 1 0 0 0,-3-2 0 0 0,3 2-48 0 0,1 0-1 0 0,-1-1 0 0 0,0 1 1 0 0,1 0-1 0 0,-1 0 0 0 0,0 1 0 0 0,0-1 1 0 0,1 0-1 0 0,-1 0 0 0 0,0 1 0 0 0,1-1 1 0 0,-1 1-1 0 0,1 0 0 0 0,-1-1 1 0 0,1 1-1 0 0,-1 0 0 0 0,1 0 0 0 0,-1 0 1 0 0,1 0-1 0 0,0 0 0 0 0,-1 0 1 0 0,1 0-1 0 0,0 1 0 0 0,0-1 0 0 0,0 0 1 0 0,0 1-1 0 0,0-1 0 0 0,0 1 0 0 0,0-1 1 0 0,1 1-1 0 0,-1-1 0 0 0,1 1 1 0 0,-1 1-1 0 0,0 0 41 0 0,0 0 0 0 0,0 0 0 0 0,0 0 0 0 0,1 0 0 0 0,-1 0 0 0 0,1 1 1 0 0,0-1-1 0 0,0 0 0 0 0,0 0 0 0 0,0 0 0 0 0,1 0 0 0 0,-1 0 0 0 0,1 0 0 0 0,0 0 0 0 0,0 0 1 0 0,0 0-1 0 0,2 4 0 0 0,29 40 543 0 0,20 36 129 0 0,68 187 22 0 0,-34-69 42 0 0,-42-105-456 0 0,70 139 266 0 0,-108-224-605 0 0,17 36 73 0 0,-21-44-91 0 0,-1 1 1 0 0,0 0-1 0 0,0 0 0 0 0,0-1 0 0 0,0 1 0 0 0,-1 0 0 0 0,1 0 0 0 0,-1 0 0 0 0,0 0 0 0 0,-1 6 0 0 0,1-9-29 0 0,0 0 0 0 0,-1 0 0 0 0,1-1 0 0 0,0 1 1 0 0,0 0-1 0 0,-1 0 0 0 0,1-1 0 0 0,-1 1 0 0 0,1 0 0 0 0,-1-1 0 0 0,1 1 0 0 0,-1 0 0 0 0,1-1 1 0 0,-1 1-1 0 0,0-1 0 0 0,1 1 0 0 0,-2 0 0 0 0,-1-1-184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0:46.133"/>
    </inkml:context>
    <inkml:brush xml:id="br0">
      <inkml:brushProperty name="width" value="0.1" units="cm"/>
      <inkml:brushProperty name="height" value="0.1" units="cm"/>
      <inkml:brushProperty name="color" value="#66CC00"/>
    </inkml:brush>
  </inkml:definitions>
  <inkml:trace contextRef="#ctx0" brushRef="#br0">109 113 455 0 0,'0'-5'425'0'0,"0"1"-1"0"0,0-1 0 0 0,1 0 1 0 0,0 0-1 0 0,0 1 0 0 0,0-1 0 0 0,1 1 1 0 0,0-1-1 0 0,-1 1 0 0 0,2 0 0 0 0,-1-1 1 0 0,0 1-1 0 0,1 0 0 0 0,0 0 0 0 0,0 1 1 0 0,0-1-1 0 0,4-3 0 0 0,-3 3-339 0 0,0 1 1 0 0,0 0-1 0 0,1 0 0 0 0,-1 0 1 0 0,1 1-1 0 0,0-1 1 0 0,-1 1-1 0 0,1 0 0 0 0,0 1 1 0 0,0-1-1 0 0,0 1 0 0 0,0 0 1 0 0,0 0-1 0 0,1 1 0 0 0,-1-1 1 0 0,0 1-1 0 0,0 0 1 0 0,0 1-1 0 0,1-1 0 0 0,-1 1 1 0 0,0 0-1 0 0,0 0 0 0 0,9 4 1 0 0,-1 1-34 0 0,-1-1 1 0 0,0 2-1 0 0,0 0 1 0 0,0 1 0 0 0,-1 0-1 0 0,0 0 1 0 0,-1 1-1 0 0,1 1 1 0 0,-2 0-1 0 0,0 0 1 0 0,0 1 0 0 0,0 0-1 0 0,7 14 1 0 0,-15-23-48 0 0,0-1 0 0 0,0 1 0 0 0,-1 0 1 0 0,1-1-1 0 0,0 1 0 0 0,-1 0 0 0 0,0 0 1 0 0,1-1-1 0 0,-1 1 0 0 0,0 0 0 0 0,0 0 1 0 0,0 0-1 0 0,0 0 0 0 0,0-1 0 0 0,0 1 0 0 0,-1 2 1 0 0,1-3 15 0 0,-1 0 0 0 0,1 0 0 0 0,-1 1 0 0 0,0-1 0 0 0,1 0 0 0 0,-1 0 0 0 0,0 0 0 0 0,0 0 0 0 0,0 0 0 0 0,0 0 0 0 0,0 0 0 0 0,0-1 0 0 0,0 1 0 0 0,0 0 0 0 0,0 0 0 0 0,-1-1 0 0 0,0 1 0 0 0,-6 2 95 0 0,0-1-1 0 0,0 0 1 0 0,0-1 0 0 0,-1 0-1 0 0,-13 1 1 0 0,12-2-111 0 0,2 0 12 0 0,1 0 0 0 0,-1-1-1 0 0,1 0 1 0 0,-1 0 0 0 0,1-1 0 0 0,0 0-1 0 0,0 0 1 0 0,0 0 0 0 0,0-1 0 0 0,-11-6-1 0 0,-6-6 19 0 0,-34-25 0 0 0,40 27-37 0 0,10 6 10 0 0,-2 1 0 0 0,1 0 0 0 0,-1 1 0 0 0,1 0 0 0 0,-16-6 0 0 0,23 11-9 0 0,1-1-1 0 0,-1 0 1 0 0,0 1 0 0 0,0-1-1 0 0,0 1 1 0 0,0 0-1 0 0,0 0 1 0 0,0 0 0 0 0,0 0-1 0 0,0 0 1 0 0,0 0 0 0 0,0 0-1 0 0,1 0 1 0 0,-1 1 0 0 0,0-1-1 0 0,0 1 1 0 0,0 0 0 0 0,0-1-1 0 0,1 1 1 0 0,-1 0-1 0 0,0 0 1 0 0,1 0 0 0 0,-1 0-1 0 0,0 0 1 0 0,1 1 0 0 0,-1-1-1 0 0,1 0 1 0 0,0 1 0 0 0,0-1-1 0 0,-1 1 1 0 0,1-1 0 0 0,0 1-1 0 0,0 0 1 0 0,0-1-1 0 0,1 1 1 0 0,-1 0 0 0 0,0 0-1 0 0,1-1 1 0 0,-1 1 0 0 0,0 3-1 0 0,-1 8 114 0 0,0 1-1 0 0,0 0 0 0 0,1-1 0 0 0,1 1 0 0 0,3 27 1 0 0,0 20 171 0 0,-5-4-145 0 0,-8 115-196 0 0,7-142-45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08.052"/>
    </inkml:context>
    <inkml:brush xml:id="br0">
      <inkml:brushProperty name="width" value="0.1" units="cm"/>
      <inkml:brushProperty name="height" value="0.1" units="cm"/>
      <inkml:brushProperty name="color" value="#66CC00"/>
    </inkml:brush>
  </inkml:definitions>
  <inkml:trace contextRef="#ctx0" brushRef="#br0">3740 85 9215 0 0,'9'-9'203'0'0,"0"1"0"0"0,0 1-1 0 0,1-1 1 0 0,0 1 0 0 0,18-9-1 0 0,-19 12 116 0 0,-6 3-134 0 0,0 0 0 0 0,0 0 0 0 0,0-1-1 0 0,0 1 1 0 0,0-1 0 0 0,9-15 6946 0 0,-12 17-7001 0 0,-13 1 4214 0 0,3 1-4827 0 0,-18 4 746 0 0,0 1 1 0 0,-32 12 0 0 0,-13 4-281 0 0,7-4 151 0 0,33-9 4 0 0,0-1 0 0 0,-64 8 0 0 0,-30-10 47 0 0,-97 11 559 0 0,165-10-541 0 0,-65-2 1 0 0,50-3-9 0 0,30-2-153 0 0,-1-3 0 0 0,1-1 0 0 0,0-2 0 0 0,-46-11 0 0 0,59 11-24 0 0,-1 1-1 0 0,0 2 1 0 0,-39 2-1 0 0,-11 0-18 0 0,-314 6 2 0 0,52 3 0 0 0,280-10 100 0 0,-86 12 0 0 0,21-1 153 0 0,-157 12-250 0 0,191-16 217 0 0,-134 27 0 0 0,148-17-103 0 0,-1-5 0 0 0,-163 3 0 0 0,111-18-2121 0 0,80 1 937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08.645"/>
    </inkml:context>
    <inkml:brush xml:id="br0">
      <inkml:brushProperty name="width" value="0.1" units="cm"/>
      <inkml:brushProperty name="height" value="0.1" units="cm"/>
      <inkml:brushProperty name="color" value="#66CC00"/>
    </inkml:brush>
  </inkml:definitions>
  <inkml:trace contextRef="#ctx0" brushRef="#br0">1396 5 9671 0 0,'-39'-3'6133'0'0,"26"2"-5846"0"0,1 0-1 0 0,-19 2 0 0 0,-107 8 1085 0 0,-68 8 2442 0 0,36-2-2243 0 0,-173-8 0 0 0,94-4-486 0 0,231-3-1271 0 0,0 0 0 0 0,0-1 0 0 0,0-1-1 0 0,-34-8 1 0 0,41 6-2444 0 0,0 1-1 0 0,-18-10 1 0 0,10 2-4803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09.123"/>
    </inkml:context>
    <inkml:brush xml:id="br0">
      <inkml:brushProperty name="width" value="0.1" units="cm"/>
      <inkml:brushProperty name="height" value="0.1" units="cm"/>
      <inkml:brushProperty name="color" value="#66CC00"/>
    </inkml:brush>
  </inkml:definitions>
  <inkml:trace contextRef="#ctx0" brushRef="#br0">1700 76 12151 0 0,'-76'16'1312'0'0,"65"-13"-1072"0"0,0-1 0 0 0,0 0 0 0 0,-17 0 0 0 0,6 0 87 0 0,-3 1-144 0 0,0-2 0 0 0,0 0 0 0 0,0-2 1 0 0,0-1-1 0 0,1 0 0 0 0,-1-2 0 0 0,-27-8 0 0 0,33 6-60 0 0,-208-54 3242 0 0,163 52-2356 0 0,1 3-1 0 0,-1 3 1 0 0,-81 8-1 0 0,75-3-514 0 0,10 0-248 0 0,-217 4 773 0 0,186-9-2089 0 0,-96-13 0 0 0,140 8-551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1.296"/>
    </inkml:context>
    <inkml:brush xml:id="br0">
      <inkml:brushProperty name="width" value="0.1" units="cm"/>
      <inkml:brushProperty name="height" value="0.1" units="cm"/>
      <inkml:brushProperty name="color" value="#F4F91B"/>
    </inkml:brush>
  </inkml:definitions>
  <inkml:trace contextRef="#ctx0" brushRef="#br0">227 1 919 0 0,'-7'24'8550'0'0,"3"-6"-6542"0"0,0 0-1 0 0,-12 29 1 0 0,0-10 155 0 0,-26 45 0 0 0,18-43-535 0 0,-1-1 0 0 0,-52 59 0 0 0,76-96-1614 0 0,0 0 0 0 0,-1 0 1 0 0,1 0-1 0 0,0 1 0 0 0,1-1 0 0 0,-1 0 1 0 0,0 1-1 0 0,0-1 0 0 0,1 1 1 0 0,-1-1-1 0 0,0 1 0 0 0,1-1 0 0 0,-1 3 1 0 0,1-4-56 0 0,0 0 1 0 0,0 0 0 0 0,0 0-1 0 0,0 1 1 0 0,0-1 0 0 0,1 0 0 0 0,-1 0-1 0 0,0 0 1 0 0,0 1 0 0 0,0-1-1 0 0,0 0 1 0 0,0 0 0 0 0,0 0-1 0 0,0 0 1 0 0,1 1 0 0 0,-1-1 0 0 0,0 0-1 0 0,0 0 1 0 0,0 0 0 0 0,0 0-1 0 0,1 0 1 0 0,-1 1 0 0 0,0-1-1 0 0,0 0 1 0 0,0 0 0 0 0,1 0 0 0 0,-1 0-1 0 0,0 0 1 0 0,0 0 0 0 0,0 0-1 0 0,1 0 1 0 0,-1 0 0 0 0,0 0-1 0 0,16-3-3892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11.075"/>
    </inkml:context>
    <inkml:brush xml:id="br0">
      <inkml:brushProperty name="width" value="0.1" units="cm"/>
      <inkml:brushProperty name="height" value="0.1" units="cm"/>
      <inkml:brushProperty name="color" value="#66CC00"/>
    </inkml:brush>
  </inkml:definitions>
  <inkml:trace contextRef="#ctx0" brushRef="#br0">5249 383 8287 0 0,'-7'-4'343'0'0,"0"0"0"0"0,1 0 0 0 0,-1-1 0 0 0,1 0 0 0 0,0 0 0 0 0,0 0 1 0 0,1-1-1 0 0,-1 0 0 0 0,1 0 0 0 0,1-1 0 0 0,-1 1 0 0 0,1-1 0 0 0,-4-8 0 0 0,4 8-340 0 0,0-1 1 0 0,0 1 0 0 0,-1 0 0 0 0,0 1 0 0 0,-1-1 0 0 0,1 1-1 0 0,-1 0 1 0 0,0 0 0 0 0,-1 1 0 0 0,1-1 0 0 0,-1 1-1 0 0,-9-4 1 0 0,-24-6 739 0 0,-1 3 0 0 0,0 1-1 0 0,-1 2 1 0 0,-62-6-1 0 0,100 15-683 0 0,-198-16 2970 0 0,75 8-2260 0 0,-87-4-417 0 0,-24-2 290 0 0,27 7 230 0 0,100 5-509 0 0,-105 3-130 0 0,-73-4-112 0 0,-28-39-47 0 0,114 12-73 0 0,-113 13 335 0 0,-1 31 0 0 0,52 12-143 0 0,-20 2 46 0 0,62-7 142 0 0,104-8-250 0 0,-6 4 658 0 0,0 5-1 0 0,-151 47 0 0 0,217-52-901 0 0,-2-3-1 0 0,0-2 0 0 0,-1-4 0 0 0,0-1 1 0 0,-72-3-1 0 0,117-5-40 0 0,1-1 0 0 0,0-1 0 0 0,0 0 0 0 0,0-1 0 0 0,-26-9 0 0 0,-6-10-7429 0 0,24 10-241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29.100"/>
    </inkml:context>
    <inkml:brush xml:id="br0">
      <inkml:brushProperty name="width" value="0.1" units="cm"/>
      <inkml:brushProperty name="height" value="0.1" units="cm"/>
      <inkml:brushProperty name="color" value="#66CC00"/>
    </inkml:brush>
  </inkml:definitions>
  <inkml:trace contextRef="#ctx0" brushRef="#br0">2922 15 5151 0 0,'-9'-2'444'0'0,"6"2"-150"0"0,8 3 1024 0 0,-5-3-1217 0 0,-1 0 0 0 0,1 0 0 0 0,0 0 0 0 0,-1-1 0 0 0,1 1 0 0 0,0 0 0 0 0,-1-1-1 0 0,1 1 1 0 0,0 0 0 0 0,0 0 0 0 0,0-1 0 0 0,-1 1 0 0 0,1 0 0 0 0,0-1 0 0 0,0 1 0 0 0,0 0-1 0 0,0-1 1 0 0,-1 1 0 0 0,1 0 0 0 0,0-1 0 0 0,0 1 0 0 0,0-1 0 0 0,0 1 0 0 0,0 0 0 0 0,0-1-1 0 0,0 1 1 0 0,0 0 0 0 0,0-1 0 0 0,0 1 0 0 0,0-1 0 0 0,1 1 0 0 0,-1 0 0 0 0,0-1 0 0 0,0 1-1 0 0,0 0 1 0 0,0-1 0 0 0,0 1 0 0 0,1 0 0 0 0,-1-1 0 0 0,0 1 0 0 0,0 0 0 0 0,1-1 0 0 0,-1 1-1 0 0,0 0 1 0 0,1 0 0 0 0,-1 0 0 0 0,0-1 0 0 0,0 1 0 0 0,1 0 0 0 0,-1 0 0 0 0,0 0 0 0 0,1-1-1 0 0,0 1 1 0 0,-6 1 293 0 0,0-1-1 0 0,1 1 1 0 0,-1 1-1 0 0,0-1 1 0 0,1 1-1 0 0,0-1 1 0 0,-6 4-1 0 0,5-3-250 0 0,0 1 1 0 0,-1-1-1 0 0,0 0 0 0 0,1-1 1 0 0,-9 2-1 0 0,-224 21 2175 0 0,-116 12-452 0 0,-138 2-450 0 0,327-37-543 0 0,-363 65 704 0 0,142-12-283 0 0,-2-25-310 0 0,355-28-906 0 0,0-2 0 0 0,-33-4-1 0 0,52 3-332 0 0,-1 0-1 0 0,1-2 0 0 0,0 1 0 0 0,0-2 0 0 0,0 0 1 0 0,-25-13-1 0 0,13 0-691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30.573"/>
    </inkml:context>
    <inkml:brush xml:id="br0">
      <inkml:brushProperty name="width" value="0.1" units="cm"/>
      <inkml:brushProperty name="height" value="0.1" units="cm"/>
      <inkml:brushProperty name="color" value="#66CC00"/>
    </inkml:brush>
  </inkml:definitions>
  <inkml:trace contextRef="#ctx0" brushRef="#br0">3272 115 3679 0 0,'-1'-1'211'0'0,"-1"0"-1"0"0,1 0 0 0 0,0 0 1 0 0,0 0-1 0 0,0 0 0 0 0,1-1 1 0 0,-1 1-1 0 0,0 0 0 0 0,0 0 1 0 0,1-1-1 0 0,-1 1 0 0 0,0-1 0 0 0,1 1 1 0 0,0 0-1 0 0,-1-1 0 0 0,1 1 1 0 0,0-1-1 0 0,0 1 0 0 0,0-1 1 0 0,0 1-1 0 0,0-4 0 0 0,1 2 584 0 0,0 0-1 0 0,0 0 0 0 0,1 0 1 0 0,0-1-1 0 0,-1 1 1 0 0,1 0-1 0 0,3-3 0 0 0,9-16-1815 0 0,-14 21 1091 0 0,0 0 0 0 0,0 0 0 0 0,0 0 0 0 0,0 0 0 0 0,0 1 0 0 0,0-1 0 0 0,0 0 0 0 0,0 0 0 0 0,0 0 0 0 0,-1 0 0 0 0,1 1 0 0 0,0-1 0 0 0,-1 0 0 0 0,1 0 0 0 0,-1 0 0 0 0,1 1 0 0 0,-1-1 0 0 0,1 0-1 0 0,-1 1 1 0 0,1-1 0 0 0,-1 0 0 0 0,0 1 0 0 0,1-1 0 0 0,-1 1 0 0 0,0-1 0 0 0,1 1 0 0 0,-1-1 0 0 0,0 1 0 0 0,0 0 0 0 0,1-1 0 0 0,-1 1 0 0 0,0 0 0 0 0,0-1 0 0 0,-1 1 0 0 0,-30-10 1785 0 0,6 10-1442 0 0,1 2 0 0 0,0 0 0 0 0,0 2 0 0 0,0 0 0 0 0,-29 10-1 0 0,2-1-30 0 0,-8 0 124 0 0,-78 16 497 0 0,-121-3-68 0 0,93-13-303 0 0,13 5-185 0 0,-196 16 276 0 0,44-8 50 0 0,51-3-248 0 0,-184-3 283 0 0,248-11-779 0 0,-315-25 1 0 0,439 8-1440 0 0,2-5-4796 0 0,5-6-2191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35.131"/>
    </inkml:context>
    <inkml:brush xml:id="br0">
      <inkml:brushProperty name="width" value="0.1" units="cm"/>
      <inkml:brushProperty name="height" value="0.1" units="cm"/>
      <inkml:brushProperty name="color" value="#66CC00"/>
    </inkml:brush>
  </inkml:definitions>
  <inkml:trace contextRef="#ctx0" brushRef="#br0">1894 51 1839 0 0,'-27'-16'823'0'0,"-21"-5"5315"0"0,39 18-4655 0 0,-1-1 1 0 0,0 2-1 0 0,-10-2 0 0 0,-11 3-1027 0 0,19 4-145 0 0,1 1 1 0 0,-1 0-1 0 0,1 1 1 0 0,0 0-1 0 0,1 1 1 0 0,-19 12 0 0 0,20-12-228 0 0,-12 8 126 0 0,17-10-134 0 0,-1 0 0 0 0,0-1 1 0 0,0 0-1 0 0,-1 0 0 0 0,1 0 1 0 0,-6 2-1 0 0,-22 5 270 0 0,-1-1 1 0 0,1-1-1 0 0,-38 3 0 0 0,-264 29 1948 0 0,208-25-1390 0 0,-2-6 1 0 0,1-6-1 0 0,-237-23 1 0 0,266 8 56 0 0,-67-8-3102 0 0,115 16 577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36.848"/>
    </inkml:context>
    <inkml:brush xml:id="br0">
      <inkml:brushProperty name="width" value="0.1" units="cm"/>
      <inkml:brushProperty name="height" value="0.1" units="cm"/>
      <inkml:brushProperty name="color" value="#66CC00"/>
    </inkml:brush>
  </inkml:definitions>
  <inkml:trace contextRef="#ctx0" brushRef="#br0">2947 19 10911 0 0,'-1'-1'9'0'0,"-7"-2"140"0"0,0 0 0 0 0,0 0 0 0 0,-1 1 0 0 0,1 0 0 0 0,-1 0 0 0 0,0 1-1 0 0,-12-1 1 0 0,-389 31 4173 0 0,312-19-3708 0 0,-20 4 804 0 0,-109 6-62 0 0,-334 5 989 0 0,-48 0-7 0 0,10-27-755 0 0,538 1-2359 0 0,-78-13 0 0 0,95 9-688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38.392"/>
    </inkml:context>
    <inkml:brush xml:id="br0">
      <inkml:brushProperty name="width" value="0.1" units="cm"/>
      <inkml:brushProperty name="height" value="0.1" units="cm"/>
      <inkml:brushProperty name="color" value="#66CC00"/>
    </inkml:brush>
  </inkml:definitions>
  <inkml:trace contextRef="#ctx0" brushRef="#br0">1505 78 6447 0 0,'-16'-3'91'0'0,"0"2"-1"0"0,0 0 0 0 0,-1 1 0 0 0,1 0 1 0 0,-29 5-1 0 0,-21 0 64 0 0,1-8 2559 0 0,0-3-1 0 0,-79-18 0 0 0,76 10 1115 0 0,-123-6 0 0 0,-32 13-2534 0 0,-87-1-243 0 0,102 12-5294 0 0,170-3-3470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38.999"/>
    </inkml:context>
    <inkml:brush xml:id="br0">
      <inkml:brushProperty name="width" value="0.1" units="cm"/>
      <inkml:brushProperty name="height" value="0.1" units="cm"/>
      <inkml:brushProperty name="color" value="#66CC00"/>
    </inkml:brush>
  </inkml:definitions>
  <inkml:trace contextRef="#ctx0" brushRef="#br0">3050 126 9671 0 0,'-14'-4'1399'0'0,"-1"1"-1"0"0,1 1 0 0 0,-19-2 1 0 0,-8 0-13 0 0,-192-20-767 0 0,180 20-246 0 0,-64-15 1 0 0,42 6 387 0 0,22 5-150 0 0,-97-13 711 0 0,-312 6 557 0 0,130 10-1342 0 0,102 17 2827 0 0,103-2-2353 0 0,-97-6-1998 0 0,-118 10 6 0 0,225 2 711 0 0,-116 12 252 0 0,79-26-8618 0 0,124-4 1473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6:01.387"/>
    </inkml:context>
    <inkml:brush xml:id="br0">
      <inkml:brushProperty name="width" value="0.1" units="cm"/>
      <inkml:brushProperty name="height" value="0.1" units="cm"/>
      <inkml:brushProperty name="color" value="#66CC00"/>
    </inkml:brush>
  </inkml:definitions>
  <inkml:trace contextRef="#ctx0" brushRef="#br0">3193 1441 2615 0 0,'0'0'7892'0'0,"2"4"-7650"0"0,7 12 40 0 0,-7-12 673 0 0,-3-4-756 0 0,1 0 0 0 0,-1 0 0 0 0,0 1 0 0 0,1-1 0 0 0,-1 0 0 0 0,1 0 0 0 0,-1 1 0 0 0,1-1 0 0 0,-1 0 0 0 0,1 1 0 0 0,-1-1 0 0 0,1 1 0 0 0,-1-1 0 0 0,1 1 0 0 0,-1-1 0 0 0,1 1 0 0 0,-1-1 0 0 0,1 1 0 0 0,0-1 0 0 0,0 1 0 0 0,-1-1 0 0 0,1 1 0 0 0,0-1 0 0 0,-1 2 0 0 0,1-1-107 0 0,0-1-1 0 0,0 1 1 0 0,0-1-1 0 0,-1 1 1 0 0,1 0-1 0 0,0-1 0 0 0,-1 1 1 0 0,1-1-1 0 0,0 1 1 0 0,-1-1-1 0 0,1 1 1 0 0,-1-1-1 0 0,1 0 0 0 0,0 1 1 0 0,-1-1-1 0 0,1 1 1 0 0,-1-1-1 0 0,1 0 1 0 0,-1 1-1 0 0,0-1 0 0 0,1 0 1 0 0,-1 0-1 0 0,1 0 1 0 0,-2 1-1 0 0,1-1 101 0 0,-25 4 1264 0 0,6-3-29 0 0,18 0-661 0 0,-35 4 1185 0 0,-65 17-1 0 0,44-1-2975 0 0,42-15 956 0 0,-1-1-1 0 0,0 0 0 0 0,-1-1 0 0 0,1-1 0 0 0,-31 1 0 0 0,27-3-453 0 0,-11 4 747 0 0,-14 1 68 0 0,-187-4 1033 0 0,156-6-934 0 0,45 1-249 0 0,-44 3 0 0 0,-128 0 373 0 0,30-1-369 0 0,155 2-111 0 0,-445 11 386 0 0,390-10-383 0 0,22-1 7 0 0,-62-5 0 0 0,-321-35 207 0 0,415 38-242 0 0,-7 0 19 0 0,0-1 0 0 0,0-1 1 0 0,1-1-1 0 0,-45-14 0 0 0,-129-44 135 0 0,162 53-123 0 0,0 3 0 0 0,0 1 0 0 0,-56-1 0 0 0,81 6-27 0 0,1-1 0 0 0,-1-1 1 0 0,0 0-1 0 0,1-1 0 0 0,0 0 0 0 0,-1-1 1 0 0,1 0-1 0 0,-14-8 0 0 0,25 11-14 0 0,-1-1 0 0 0,1 1 0 0 0,-1 0 0 0 0,1-1 0 0 0,-1 1 0 0 0,1-1 0 0 0,0 0 0 0 0,0 1 0 0 0,0-1 0 0 0,0 0 0 0 0,0 0 0 0 0,0 1 0 0 0,1-1 0 0 0,-1 0 0 0 0,1 0 0 0 0,-1 0 0 0 0,1 0 0 0 0,0 0 0 0 0,-1 0 0 0 0,1 0 0 0 0,0 0 0 0 0,0 0 0 0 0,1 0 0 0 0,-1-2 0 0 0,2-12 0 0 0,-1 2 11 0 0,1 7 31 0 0,4-17-31 0 0,3-6-11 0 0,-3 4 12 0 0,1 1 48 0 0,3 1-7 0 0,1-9-42 0 0,3-3-11 0 0,2-1 11 0 0,2-6 31 0 0,-2 1-31 0 0,-9 12-11 0 0,-1-2 0 0 0,-4 23 0 0 0,3-22 0 0 0,-6 19 0 0 0,8-60 0 0 0,-4 48 0 0 0,0 0 0 0 0,0 0 0 0 0,-1-1 0 0 0,-2 0 0 0 0,0 0 0 0 0,-1 0 0 0 0,1-1 0 0 0,0 1 0 0 0,1 1 0 0 0,1 0 0 0 0,0-3 0 0 0,0 10 0 0 0,-1-1 0 0 0,-1 1 0 0 0,0 0 0 0 0,-6-34 0 0 0,-5-40 0 0 0,9 82 0 0 0,2-27 0 0 0,9-62 0 0 0,-11 77 0 0 0,1 16 0 0 0,1 0 0 0 0,-1-1 0 0 0,1 1 0 0 0,1-1 0 0 0,-1 1 0 0 0,1 0 0 0 0,1-8 0 0 0,7 2-2 0 0,0-1 372 0 0,4 10-270 0 0,57-8-80 0 0,53-6-20 0 0,-96 12 0 0 0,47-7 0 0 0,13 1 0 0 0,1 5 0 0 0,-1 4 0 0 0,0-1 0 0 0,-5 0 0 0 0,4 2 0 0 0,10 5 0 0 0,-3 4 0 0 0,-11-4 0 0 0,-1-2 0 0 0,5-1 0 0 0,-9 2 0 0 0,-2 0 0 0 0,2 1 0 0 0,5 2 0 0 0,0 0 0 0 0,3-2 0 0 0,3 2 0 0 0,-7 0 0 0 0,-1-2 0 0 0,-6-3 0 0 0,-10-2 59 0 0,-5-3 560 0 0,-45 2-460 0 0,-2 0 791 0 0,2-1-801 0 0,42-2-202 0 0,20-2-786 0 0,-63 5 331 0 0,1 0-84 0 0,55-2 576 0 0,9-2 16 0 0,0 2 0 0 0,7 4 0 0 0,-7 6 69 0 0,8 4 1870 0 0,-25-1-1923 0 0,4 4-16 0 0,-16 4-60 0 0,-39-14-260 0 0,-2 2-1095 0 0,33 24 1266 0 0,-2 5 133 0 0,-30-21 16 0 0,-9-12 0 0 0,4 7 0 0 0,-2-5 0 0 0,0-1 0 0 0,0 1 0 0 0,-1 0 0 0 0,0 0 0 0 0,0 0 0 0 0,0 1 0 0 0,0 3 0 0 0,13 101 0 0 0,-13-75 0 0 0,-5 55 0 0 0,0-5 0 0 0,2-49 0 0 0,-2 0 0 0 0,-11 51 0 0 0,6-44 0 0 0,-9 29 0 0 0,-2 10 0 0 0,16-57 0 0 0,-1 3 0 0 0,0 1 0 0 0,-1-1 0 0 0,3 2 0 0 0,0 0 0 0 0,-2 0 0 0 0,0-2 0 0 0,1 1 0 0 0,-1 1 0 0 0,1-1 0 0 0,0-3 0 0 0,1 0 0 0 0,-1-1 0 0 0,0-1 0 0 0,-2 9-6 0 0,5-28 16 0 0,-5 16 63 0 0,0 0 621 0 0,2-10-798 0 0,1 1-1 0 0,0 1 1 0 0,1-1-1 0 0,0 0 1 0 0,0 14-1 0 0,1-3 105 0 0,-1-2 11 0 0,2 1 31 0 0,0 0-31 0 0,0 0-11 0 0,0-7 65 0 0,-3 9 695 0 0,2-19-321 0 0,1-4-433 0 0,0 0 0 0 0,-1 0-1 0 0,1 0 1 0 0,0 0 0 0 0,0 0 0 0 0,0 0-1 0 0,-1 0 1 0 0,1 1 0 0 0,0-1 0 0 0,0 0 0 0 0,-1 0-1 0 0,1 0 1 0 0,0 0 0 0 0,0 0 0 0 0,0 1 0 0 0,0-1-1 0 0,-1 0 1 0 0,1 0 0 0 0,0 0 0 0 0,0 1-1 0 0,0-1 1 0 0,0 0 0 0 0,0 0 0 0 0,0 1 0 0 0,0-1-1 0 0,0 0 1 0 0,-1 0 0 0 0,1 0 0 0 0,0 1 0 0 0,0-1-1 0 0,0 1-41 0 0,0-1-1 0 0,0 0 1 0 0,0 1 0 0 0,0-1-1 0 0,0 0 1 0 0,0 1-1 0 0,0-1 1 0 0,0 0 0 0 0,-1 0-1 0 0,1 1 1 0 0,0-1-1 0 0,0 0 1 0 0,0 1 0 0 0,-1-1-1 0 0,1 0 1 0 0,0 0-1 0 0,0 1 1 0 0,-1-1-1 0 0,1 0 1 0 0,0 0 0 0 0,0 0-1 0 0,-1 1 1 0 0,1-1-1 0 0,0 0 1 0 0,-1 0 0 0 0,1 0-1 0 0,0 0 1 0 0,-1 0-1 0 0,1 0 1 0 0,0 0 0 0 0,-1 0-1 0 0,1 0 1 0 0,0 0-1 0 0,-1 0 1 0 0,1 0-1 0 0,-1 0 1 0 0,-12-2-1910 0 0,-5-4-5360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16.587"/>
    </inkml:context>
    <inkml:brush xml:id="br0">
      <inkml:brushProperty name="width" value="0.1" units="cm"/>
      <inkml:brushProperty name="height" value="0.1" units="cm"/>
      <inkml:brushProperty name="color" value="#66CC00"/>
    </inkml:brush>
  </inkml:definitions>
  <inkml:trace contextRef="#ctx0" brushRef="#br0">2394 70 2759 0 0,'-14'-9'-2288'0'0,"-21"-19"15240"0"0,31 20-11797 0 0,-2-6-230 0 0,6 13-937 0 0,-1 0 0 0 0,1 1-1 0 0,-1-1 1 0 0,0 0 0 0 0,1 1-1 0 0,-1-1 1 0 0,0 0 0 0 0,0 1 0 0 0,0-1-1 0 0,1 1 1 0 0,-1-1 0 0 0,0 1-1 0 0,0-1 1 0 0,0 1 0 0 0,0-1-1 0 0,0 1 1 0 0,0 0 0 0 0,0 0-1 0 0,0 0 1 0 0,0-1 0 0 0,0 1 0 0 0,0 0-1 0 0,0 0 1 0 0,0 0 0 0 0,0 1-1 0 0,0-1 1 0 0,0 0 0 0 0,0 0-1 0 0,0 0 1 0 0,0 1 0 0 0,-1 0-1 0 0,-34 9 647 0 0,35-9-624 0 0,-91 42 2451 0 0,72-32-2065 0 0,0-1 0 0 0,-1 0-1 0 0,0-2 1 0 0,0 0 0 0 0,-28 5 0 0 0,16-10-24 0 0,1-1 1 0 0,-1-1 0 0 0,1-2 0 0 0,-42-6 0 0 0,-3 0 642 0 0,-52 0-514 0 0,-177-15-103 0 0,213 14 74 0 0,-129 5 0 0 0,169 8-254 0 0,-1 2-1 0 0,-69 18 1 0 0,30-5 41 0 0,-151 18 620 0 0,205-34-724 0 0,0-2 1 0 0,0-1-1 0 0,0-3 1 0 0,-50-7-1 0 0,76 6-291 0 0,1 0-1 0 0,-1 0 1 0 0,1-1 0 0 0,0-1-1 0 0,-22-11 1 0 0,23 9-1858 0 0,0 0 0 0 0,1 0 0 0 0,-14-13 0 0 0,-5-9-6220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17.688"/>
    </inkml:context>
    <inkml:brush xml:id="br0">
      <inkml:brushProperty name="width" value="0.1" units="cm"/>
      <inkml:brushProperty name="height" value="0.1" units="cm"/>
      <inkml:brushProperty name="color" value="#66CC00"/>
    </inkml:brush>
  </inkml:definitions>
  <inkml:trace contextRef="#ctx0" brushRef="#br0">2481 54 10047 0 0,'-20'-7'1345'0'0,"19"7"-1317"0"0,0-1 0 0 0,0 1 0 0 0,0 0 0 0 0,0 0 0 0 0,0-1 0 0 0,0 1 1 0 0,0-1-1 0 0,0 1 0 0 0,0-1 0 0 0,0 1 0 0 0,0-1 0 0 0,0 1 0 0 0,0-1 0 0 0,0 0 0 0 0,1 0 1 0 0,-1 1-1 0 0,0-1 0 0 0,0 0 0 0 0,1 0 0 0 0,-1 0 0 0 0,1 0 0 0 0,-1 0 0 0 0,1 0 0 0 0,-1 0 1 0 0,1 0-1 0 0,-1 0 0 0 0,1 0 0 0 0,0 0 0 0 0,0 0 0 0 0,-1 0 0 0 0,1-2 0 0 0,0 2-2 0 0,-1 0-1 0 0,0-1 0 0 0,0 1 1 0 0,0 0-1 0 0,0-1 1 0 0,0 1-1 0 0,0 0 0 0 0,0 0 1 0 0,0 0-1 0 0,0 0 1 0 0,-1 0-1 0 0,1 0 0 0 0,0 0 1 0 0,-1 0-1 0 0,1 0 1 0 0,-1 1-1 0 0,1-1 0 0 0,-1 0 1 0 0,1 1-1 0 0,-1 0 0 0 0,1-1 1 0 0,-1 1-1 0 0,1 0 1 0 0,-1 0-1 0 0,0 0 0 0 0,-2 0 1 0 0,-4-1 390 0 0,-1 1 0 0 0,1 1 1 0 0,-15 1-1 0 0,1 4 231 0 0,0 1 0 0 0,0 1 0 0 0,1 1 0 0 0,-37 20 1 0 0,34-16-203 0 0,-1 0 0 0 0,-41 13 1 0 0,-22 2 335 0 0,-77 20-66 0 0,119-42-384 0 0,0-1 0 0 0,0-2 0 0 0,-79-6 0 0 0,22 0 201 0 0,-229-23 102 0 0,79 1-34 0 0,108 22 0 0 0,0 7 0 0 0,-191 28-1 0 0,310-27-899 0 0,-1-2-1 0 0,0 0 0 0 0,-1-2 1 0 0,1-1-1 0 0,0-1 1 0 0,-38-7-1 0 0,29-2-1515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1.686"/>
    </inkml:context>
    <inkml:brush xml:id="br0">
      <inkml:brushProperty name="width" value="0.1" units="cm"/>
      <inkml:brushProperty name="height" value="0.1" units="cm"/>
      <inkml:brushProperty name="color" value="#F4F91B"/>
    </inkml:brush>
  </inkml:definitions>
  <inkml:trace contextRef="#ctx0" brushRef="#br0">344 0 3679 0 0,'-2'2'104'0'0,"-1"-1"0"0"0,0 1 0 0 0,1 0-1 0 0,-1-1 1 0 0,1 1 0 0 0,0 0 0 0 0,-1 0-1 0 0,1 1 1 0 0,0-1 0 0 0,0 0 0 0 0,1 1-1 0 0,-1-1 1 0 0,-1 4 0 0 0,-22 44 5653 0 0,10-21-3027 0 0,-6 8-1420 0 0,-74 118 3425 0 0,83-137-4175 0 0,-2-1 0 0 0,0-1 0 0 0,-1 0-1 0 0,-1-1 1 0 0,0 0 0 0 0,-22 15 0 0 0,32-27-448 0 0,4-2-74 0 0,0 0 1 0 0,0 0-1 0 0,0 1 1 0 0,0-1-1 0 0,0 1 1 0 0,0-1-1 0 0,0 1 1 0 0,1-1-1 0 0,-1 1 1 0 0,0 0-1 0 0,-1 3 0 0 0,4-5-72 0 0,0 1-1 0 0,0-1 0 0 0,0 0 0 0 0,0 0 0 0 0,0 1 0 0 0,0-1 0 0 0,0 0 0 0 0,1 0 0 0 0,-1 0 0 0 0,0 0 0 0 0,0 0 0 0 0,0 0 0 0 0,0-1 0 0 0,0 1 0 0 0,0 0 0 0 0,2-1 0 0 0,-3 1-60 0 0,16-4-1643 0 0,0-3-560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5:19.076"/>
    </inkml:context>
    <inkml:brush xml:id="br0">
      <inkml:brushProperty name="width" value="0.1" units="cm"/>
      <inkml:brushProperty name="height" value="0.1" units="cm"/>
      <inkml:brushProperty name="color" value="#66CC00"/>
    </inkml:brush>
  </inkml:definitions>
  <inkml:trace contextRef="#ctx0" brushRef="#br0">3053 203 8751 0 0,'-2'-2'1000'0'0,"-1"0"0"0"0,0 0 0 0 0,0 0 0 0 0,0 0 0 0 0,0 0 0 0 0,0 1 0 0 0,-4-2 0 0 0,-46-12-330 0 0,22 8 652 0 0,-2-1-80 0 0,1 1 0 0 0,-56-3 0 0 0,-67 6-64 0 0,-121 24 251 0 0,115-4-611 0 0,-8-11-316 0 0,-208-21 0 0 0,241 7-153 0 0,-144-24 243 0 0,7 0 48 0 0,-154-10 116 0 0,179 15-831 0 0,48 17-3534 0 0,195 11 3328 0 0,-77-4-8910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6:27.423"/>
    </inkml:context>
    <inkml:brush xml:id="br0">
      <inkml:brushProperty name="width" value="0.1" units="cm"/>
      <inkml:brushProperty name="height" value="0.1" units="cm"/>
      <inkml:brushProperty name="color" value="#66CC00"/>
    </inkml:brush>
  </inkml:definitions>
  <inkml:trace contextRef="#ctx0" brushRef="#br0">7 1872 2759 0 0,'-3'-11'-42'0'0,"2"9"382"0"0,0 0 0 0 0,1 0 0 0 0,-1 0 0 0 0,1 0 0 0 0,-1 0 0 0 0,1 0 0 0 0,0 0 0 0 0,0 0 0 0 0,0 0 0 0 0,0 0 0 0 0,0 0 0 0 0,1-3 0 0 0,28-102 1570 0 0,-17 68-1853 0 0,-2 0 1 0 0,-2 0-1 0 0,6-57 1 0 0,-14 83 191 0 0,0 1-1 0 0,-1-1 1 0 0,0 1 0 0 0,-1-1 0 0 0,0 1 0 0 0,-1-1 0 0 0,0 1-1 0 0,-1 0 1 0 0,0 0 0 0 0,-10-17 0 0 0,12 24-47 0 0,0-1 1 0 0,0 1-1 0 0,0-1 0 0 0,1 0 1 0 0,0 0-1 0 0,0 0 0 0 0,1 0 1 0 0,0 0-1 0 0,0 0 0 0 0,0 0 1 0 0,0 0-1 0 0,1 0 0 0 0,0 0 1 0 0,3-8-1 0 0,3-10 143 0 0,2 0 0 0 0,13-27 0 0 0,-2 8-190 0 0,-8 11-69 0 0,-2-1 0 0 0,9-52 0 0 0,3-71 856 0 0,-14 90-479 0 0,3-55 323 0 0,-7-221 0 0 0,-11 152 294 0 0,7 179-1130 0 0,-1 3-192 0 0,1-1 0 0 0,0 1 0 0 0,1-1-1 0 0,0 1 1 0 0,0-1 0 0 0,6-15 0 0 0,-4 15-1232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46:28.371"/>
    </inkml:context>
    <inkml:brush xml:id="br0">
      <inkml:brushProperty name="width" value="0.1" units="cm"/>
      <inkml:brushProperty name="height" value="0.1" units="cm"/>
      <inkml:brushProperty name="color" value="#66CC00"/>
    </inkml:brush>
  </inkml:definitions>
  <inkml:trace contextRef="#ctx0" brushRef="#br0">0 1836 919 0 0,'2'-18'834'0'0,"1"-1"-1"0"0,0 1 0 0 0,1 1 0 0 0,10-29 0 0 0,-7 23 332 0 0,0-1 1 0 0,5-35 0 0 0,-9 19-336 0 0,-2 18 318 0 0,2 0-1 0 0,7-36 1 0 0,19-40-168 0 0,71-266 3354 0 0,19-352-4354 0 0,-118 703 43 0 0,17-97 392 0 0,-15 99-424 0 0,0 0-1 0 0,1 0 1 0 0,0 0 0 0 0,1 1-1 0 0,0-1 1 0 0,0 1 0 0 0,11-14 0 0 0,21-21-1645 0 0,-16 21-4422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3:10.024"/>
    </inkml:context>
    <inkml:brush xml:id="br0">
      <inkml:brushProperty name="width" value="0.1" units="cm"/>
      <inkml:brushProperty name="height" value="0.1" units="cm"/>
      <inkml:brushProperty name="color" value="#66CC00"/>
    </inkml:brush>
  </inkml:definitions>
  <inkml:trace contextRef="#ctx0" brushRef="#br0">8888 1681 5351 0 0,'-19'0'294'0'0,"0"0"492"0"0,0 0-1 0 0,1 0 1 0 0,0 2 0 0 0,-1 1 0 0 0,-21 1 12421 0 0,55-18-8516 0 0,-9 9-4745 0 0,1-1-1 0 0,-1 1 0 0 0,0-1 1 0 0,0 0-1 0 0,-1 0 1 0 0,0-1-1 0 0,0 0 0 0 0,-1 0 1 0 0,0 0-1 0 0,0 0 0 0 0,3-9 1 0 0,4-14 541 0 0,12-48 1 0 0,-16 53-484 0 0,-5 13-196 0 0,0 0 1 0 0,-1 0-1 0 0,-1 0 0 0 0,0-1 0 0 0,0 1 0 0 0,-2 0 0 0 0,-4-24 0 0 0,3 16 425 0 0,-2-35 0 0 0,5 33-174 0 0,2 0-1 0 0,0 1 1 0 0,2-1 0 0 0,0 1-1 0 0,1 0 1 0 0,1 0 0 0 0,2 0-1 0 0,9-20 1 0 0,-9 23-34 0 0,0-1-1 0 0,0-1 1 0 0,-2 1-1 0 0,-1-1 1 0 0,0-1-1 0 0,-1 1 1 0 0,1-40-1 0 0,-3 31 55 0 0,2 0 1 0 0,0 1-1 0 0,2-1 0 0 0,1 1 1 0 0,17-43-1 0 0,-10 31-23 0 0,13-62 0 0 0,-24 73-16 0 0,-2 0 1 0 0,-1 0-1 0 0,-1 0 1 0 0,-1 0-1 0 0,-10-50 0 0 0,6 44-26 0 0,3 23-3 0 0,-1 1-1 0 0,0-1 1 0 0,-1 1 0 0 0,0 0-1 0 0,-10-16 1 0 0,13 24-7 0 0,-1 0 0 0 0,0 0 0 0 0,0 0 0 0 0,0 0 0 0 0,0 1 0 0 0,0-1 0 0 0,0 1 0 0 0,-1-1 0 0 0,1 1 0 0 0,-1 1 0 0 0,0-1 0 0 0,1 0 0 0 0,-1 1 0 0 0,0 0 0 0 0,-4-1 0 0 0,-8-2 17 0 0,1 1 1 0 0,-23-1-1 0 0,3 3 18 0 0,0 1 0 0 0,-41 7 0 0 0,-36 1-28 0 0,-159 12 106 0 0,259-18-114 0 0,-22 3-1 0 0,-1-1-1 0 0,0-1 1 0 0,-1-3 0 0 0,-41-3-1 0 0,34-3 78 0 0,-31-4 81 0 0,-89-1 1 0 0,144 11-121 0 0,-408 11 392 0 0,-12 21 75 0 0,300-25-442 0 0,-46 3-13 0 0,126-5 70 0 0,-333 23 79 0 0,147-33 74 0 0,57-1-145 0 0,101 6-109 0 0,0-3 1 0 0,-122-22-1 0 0,-213-72 43 0 0,328 77-64 0 0,-2 4 0 0 0,-96-4 0 0 0,91 11 0 0 0,-268-8 0 0 0,97 34 0 0 0,53-1 0 0 0,34-14 12 0 0,-101 5 29 0 0,-9-1-29 0 0,61-5-13 0 0,-26 17 1 0 0,47-3 0 0 0,-78 6 64 0 0,184-10-10 0 0,51-3-52 0 0,-1-2 1 0 0,0-4-1 0 0,-61-4 1 0 0,-2-5-3 0 0,-141 9 0 0 0,-125 32 64 0 0,151-22-64 0 0,67-7 0 0 0,158-4 0 0 0,1-1 0 0 0,-1 1 0 0 0,0 1 0 0 0,0 0 0 0 0,1 0 0 0 0,-1 1 0 0 0,1 1 0 0 0,0-1 0 0 0,0 1 0 0 0,0 1 0 0 0,0 0 0 0 0,1 0 0 0 0,0 0 0 0 0,0 1 0 0 0,-10 10 0 0 0,10-6 0 0 0,1 0 0 0 0,-1 1 0 0 0,2 0 0 0 0,0 0 0 0 0,0 0 0 0 0,1 1 0 0 0,0 0 0 0 0,1 0 0 0 0,1 0 0 0 0,-3 14 0 0 0,-1 17-21 0 0,-2 70 1 0 0,7-76-3 0 0,4 88 23 0 0,1-40 0 0 0,-11 292-64 0 0,6-300 64 0 0,0-35 0 0 0,2 0 0 0 0,7 53 0 0 0,-6-83 0 0 0,1-1 0 0 0,1 1 0 0 0,-1-1 0 0 0,2 0 0 0 0,0 0 0 0 0,0 0 0 0 0,1-1 0 0 0,0 1 0 0 0,1-1 0 0 0,0 0 0 0 0,0 0 0 0 0,1-1 0 0 0,1 0 0 0 0,0 0 0 0 0,0-1 0 0 0,0 0 0 0 0,1-1 0 0 0,12 9 0 0 0,12 6 0 0 0,-20-13 0 0 0,0 0 0 0 0,0-1 0 0 0,30 12 0 0 0,-19-9 0 0 0,4 0 0 0 0,-13-8 0 0 0,0-1 0 0 0,18 0 0 0 0,28 1-11 0 0,-32-2-31 0 0,45 2 31 0 0,14 8 11 0 0,4 4 0 0 0,56 13 0 0 0,-63-10 0 0 0,-50-9 0 0 0,53 16 0 0 0,11 0 0 0 0,-12-6 0 0 0,9-8 0 0 0,0-7 0 0 0,44-4 0 0 0,-101 2 0 0 0,47 0 0 0 0,14-1 0 0 0,-10-2-11 0 0,-55-1-31 0 0,46-6 31 0 0,17-2 11 0 0,9 2 0 0 0,10 1 0 0 0,-9 2 0 0 0,4 2 0 0 0,-1-5 0 0 0,-15-4 0 0 0,6-3 0 0 0,7-3-11 0 0,-1 2-31 0 0,-2 4 31 0 0,0 4 11 0 0,-2 1 0 0 0,-4-1 0 0 0,0-2 0 0 0,-1 4 0 0 0,1 1 0 0 0,-2 5 0 0 0,1 2 0 0 0,4 2 0 0 0,-4 1 0 0 0,-7-2 0 0 0,10-3 0 0 0,9 3 0 0 0,-2 2 0 0 0,0 3 0 0 0,-3 0 0 0 0,-3-1 0 0 0,0-1 0 0 0,4-4 0 0 0,8-2 0 0 0,6 0 0 0 0,6 0 0 0 0,-14 3 0 0 0,-14 3 0 0 0,-6 3 0 0 0,0 0 0 0 0,66-1 0 0 0,27-2-3547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36.820"/>
    </inkml:context>
    <inkml:brush xml:id="br0">
      <inkml:brushProperty name="width" value="0.1" units="cm"/>
      <inkml:brushProperty name="height" value="0.1" units="cm"/>
      <inkml:brushProperty name="color" value="#E71224"/>
    </inkml:brush>
  </inkml:definitions>
  <inkml:trace contextRef="#ctx0" brushRef="#br0">3586 81 455 0 0,'-8'-9'383'0'0,"-15"-16"7681"0"0,14 9-9481 0 0,8 14 1587 0 0,-1 0 1 0 0,1 0 0 0 0,-1 0-1 0 0,0 0 1 0 0,1 0 0 0 0,-1 0-1 0 0,0 0 1 0 0,0 0 0 0 0,0 1 0 0 0,-1-1-1 0 0,1 1 1 0 0,0 0 0 0 0,-1 0-1 0 0,1 0 1 0 0,0 0 0 0 0,-1 0-1 0 0,1 0 1 0 0,-1 0 0 0 0,1 1-1 0 0,-1-1 1 0 0,0 1 0 0 0,1 0-1 0 0,-5 0 1 0 0,-7 0 369 0 0,1 1 0 0 0,-1 0-1 0 0,-18 5 1 0 0,11-2-745 0 0,-231 52 1863 0 0,122-24-413 0 0,90-23-1115 0 0,-265 56 692 0 0,-3-24-402 0 0,24-13 479 0 0,-9 1-342 0 0,283-28-556 0 0,-781 23 1189 0 0,528-40-580 0 0,-1 1-443 0 0,-138-21-2920 0 0,349 28 1527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22.981"/>
    </inkml:context>
    <inkml:brush xml:id="br0">
      <inkml:brushProperty name="width" value="0.1" units="cm"/>
      <inkml:brushProperty name="height" value="0.1" units="cm"/>
      <inkml:brushProperty name="color" value="#E71224"/>
    </inkml:brush>
  </inkml:definitions>
  <inkml:trace contextRef="#ctx0" brushRef="#br0">3054 130 1839 0 0,'-22'-12'1219'0'0,"18"9"-92"0"0,0 1-1 0 0,0-1 0 0 0,1-1 0 0 0,-1 1 0 0 0,1 0 0 0 0,0-1 0 0 0,0 0 0 0 0,-3-5 0 0 0,-10-22-2993 0 0,15 28 1870 0 0,-1 0 1 0 0,0 0-1 0 0,0 0 1 0 0,0 0-1 0 0,0 0 1 0 0,0 1-1 0 0,-1-1 1 0 0,1 1-1 0 0,-1 0 1 0 0,1-1-1 0 0,-1 1 0 0 0,0 1 1 0 0,0-1-1 0 0,0 0 1 0 0,0 1-1 0 0,0-1 1 0 0,0 1-1 0 0,-1 0 1 0 0,1 0-1 0 0,0 0 0 0 0,-1 0 1 0 0,1 1-1 0 0,0-1 1 0 0,-5 1-1 0 0,-9 0 505 0 0,-1 0 0 0 0,1 0 0 0 0,-26 6 0 0 0,31-4-329 0 0,-15 2 255 0 0,0-1-1 0 0,0-1 1 0 0,-1-1 0 0 0,-31-4-1 0 0,4-3-299 0 0,1 2-1 0 0,-103 8 0 0 0,-86 9 1354 0 0,192-9-1206 0 0,1 1-110 0 0,0-2-1 0 0,-64-4 1 0 0,-98-7 380 0 0,16 1 354 0 0,-118-4 678 0 0,188 9-1102 0 0,-19-4 51 0 0,37 1 58 0 0,-113 9 0 0 0,-164 31 114 0 0,270-31-2933 0 0,76-4 1010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23.668"/>
    </inkml:context>
    <inkml:brush xml:id="br0">
      <inkml:brushProperty name="width" value="0.1" units="cm"/>
      <inkml:brushProperty name="height" value="0.1" units="cm"/>
      <inkml:brushProperty name="color" value="#E71224"/>
    </inkml:brush>
  </inkml:definitions>
  <inkml:trace contextRef="#ctx0" brushRef="#br0">1191 8 919 0 0,'-67'-2'459'0'0,"30"1"9026"0"0,-1-1-6526 0 0,-70 0-3363 0 0,-72 6 1959 0 0,-75 6 2511 0 0,-177 57-2478 0 0,358-49-2120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25.146"/>
    </inkml:context>
    <inkml:brush xml:id="br0">
      <inkml:brushProperty name="width" value="0.1" units="cm"/>
      <inkml:brushProperty name="height" value="0.1" units="cm"/>
      <inkml:brushProperty name="color" value="#E71224"/>
    </inkml:brush>
  </inkml:definitions>
  <inkml:trace contextRef="#ctx0" brushRef="#br0">3379 288 12207 0 0,'-13'-1'181'0'0,"-1"-1"-1"0"0,1 0 1 0 0,0-1 0 0 0,0-1-1 0 0,-19-7 1 0 0,-12-3-57 0 0,7 2 502 0 0,-41-19 0 0 0,-22-8 474 0 0,39 23-92 0 0,-91-14-1 0 0,-67 5-445 0 0,128 15-512 0 0,-282-37 230 0 0,111 16-245 0 0,190 27-26 0 0,-119 6 0 0 0,72 6 165 0 0,-1-5 1 0 0,-161-16-1 0 0,219 8 242 0 0,-88 4 0 0 0,-62 17 172 0 0,155-11-531 0 0,-321 9 419 0 0,343-13-999 0 0,0-2 0 0 0,0-2-1 0 0,-45-9 1 0 0,43 2-6364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26.371"/>
    </inkml:context>
    <inkml:brush xml:id="br0">
      <inkml:brushProperty name="width" value="0.1" units="cm"/>
      <inkml:brushProperty name="height" value="0.1" units="cm"/>
      <inkml:brushProperty name="color" value="#E71224"/>
    </inkml:brush>
  </inkml:definitions>
  <inkml:trace contextRef="#ctx0" brushRef="#br0">1865 69 9815 0 0,'-92'-48'1984'0'0,"89"47"-1949"0"0,-1 0 1 0 0,1 1-1 0 0,-1-1 0 0 0,0 1 0 0 0,1-1 0 0 0,-1 1 0 0 0,-5 1 0 0 0,-10-1 112 0 0,-32-8 3440 0 0,39 5-3173 0 0,0 1 1 0 0,0 0-1 0 0,-1 1 0 0 0,-13 0 1 0 0,-77 5 594 0 0,-45 3-135 0 0,-32 6 299 0 0,-112 13-964 0 0,-99 17 1883 0 0,326-41-2149 0 0,-1-2 0 0 0,1-3 0 0 0,-127-23 0 0 0,145 14-1679 0 0,2-5-5920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28.144"/>
    </inkml:context>
    <inkml:brush xml:id="br0">
      <inkml:brushProperty name="width" value="0.1" units="cm"/>
      <inkml:brushProperty name="height" value="0.1" units="cm"/>
      <inkml:brushProperty name="color" value="#E71224"/>
    </inkml:brush>
  </inkml:definitions>
  <inkml:trace contextRef="#ctx0" brushRef="#br0">2320 27 919 0 0,'-7'-5'396'0'0,"-9"-7"-827"0"0,4 9 5240 0 0,-22 0 2110 0 0,27 1-6892 0 0,0 2 1 0 0,1-1 0 0 0,-1 1 0 0 0,0 0 0 0 0,1 0-1 0 0,-1 0 1 0 0,-7 3 0 0 0,-132 22 1494 0 0,26-5 457 0 0,-91 34-123 0 0,-49 10-918 0 0,-293 15 1676 0 0,444-70-1885 0 0,-199-9-1 0 0,-109-49-4539 0 0,351 36-3283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2.840"/>
    </inkml:context>
    <inkml:brush xml:id="br0">
      <inkml:brushProperty name="width" value="0.1" units="cm"/>
      <inkml:brushProperty name="height" value="0.1" units="cm"/>
      <inkml:brushProperty name="color" value="#F4F91B"/>
    </inkml:brush>
  </inkml:definitions>
  <inkml:trace contextRef="#ctx0" brushRef="#br0">15 1133 5983 0 0,'0'0'61'0'0,"-1"0"-1"0"0,0 0 1 0 0,1 0 0 0 0,-1 0-1 0 0,1 0 1 0 0,-1 0-1 0 0,0-1 1 0 0,1 1-1 0 0,-1 0 1 0 0,1 0-1 0 0,-1-1 1 0 0,1 1-1 0 0,-1 0 1 0 0,1-1 0 0 0,-1 1-1 0 0,1 0 1 0 0,-1-1-1 0 0,1 1 1 0 0,-1-1-1 0 0,1 1 1 0 0,-1-1-1 0 0,1 1 1 0 0,0-1-1 0 0,0 1 1 0 0,-1-1-1 0 0,1 1 1 0 0,0-1 0 0 0,0 0-1 0 0,-1 1 1 0 0,1-1-1 0 0,0 1 1 0 0,0-1-1 0 0,0 0 1 0 0,0 1-1 0 0,0-1 1 0 0,0 0-1 0 0,0 1 1 0 0,0-1-1 0 0,0 1 1 0 0,0-1 0 0 0,0 0-1 0 0,1 1 1 0 0,-1-1-1 0 0,0 1 1 0 0,0-1-1 0 0,1 0 1 0 0,-1 1-1 0 0,0-1 1 0 0,0 1-1 0 0,1-1 1 0 0,-1 1-1 0 0,1-1 1 0 0,-1 1 0 0 0,1-1-1 0 0,5-6 2032 0 0,-1 0-1 0 0,1 1 1 0 0,10-8 0 0 0,-1 0-1058 0 0,-4-2-437 0 0,0 0 0 0 0,-2-1-1 0 0,0-1 1 0 0,0 0 0 0 0,9-30 0 0 0,-5 13-173 0 0,35-99 394 0 0,-28 73-527 0 0,49-103 0 0 0,-40 111-108 0 0,3 0-1 0 0,64-82 0 0 0,-77 112-175 0 0,2 1 0 0 0,0 0-1 0 0,1 2 1 0 0,1 1-1 0 0,1 0 1 0 0,1 2 0 0 0,40-22-1 0 0,-25 19 24 0 0,1 2 0 0 0,0 2-1 0 0,1 2 1 0 0,1 2 0 0 0,0 1-1 0 0,75-8 1 0 0,-106 18-21 0 0,-1 1 0 0 0,1 1 1 0 0,-1 0-1 0 0,1 0 0 0 0,-1 1 0 0 0,1 1 0 0 0,-1 0 0 0 0,0 0 1 0 0,0 1-1 0 0,0 1 0 0 0,-1 0 0 0 0,1 0 0 0 0,-1 1 0 0 0,-1 0 1 0 0,1 1-1 0 0,-1 0 0 0 0,0 0 0 0 0,0 1 0 0 0,-1 0 0 0 0,0 1 0 0 0,-1 0 1 0 0,9 13-1 0 0,-10-15 29 0 0,-1 1 0 0 0,0 0 0 0 0,-1 1 0 0 0,0-1 0 0 0,0 1 0 0 0,-1-1 0 0 0,0 1 0 0 0,0 0 0 0 0,-1 0 0 0 0,0 1 0 0 0,-1-1 0 0 0,0 0 0 0 0,0 1 0 0 0,-1-1 1 0 0,-1 1-1 0 0,1-1 0 0 0,-1 0 0 0 0,-1 1 0 0 0,0-1 0 0 0,0 0 0 0 0,-1 0 0 0 0,0 0 0 0 0,0-1 0 0 0,-1 1 0 0 0,0-1 0 0 0,-1 1 0 0 0,-9 11 0 0 0,3-2 9 0 0,2-4-2 0 0,-1 0 0 0 0,-20 22 1 0 0,30-35-46 0 0,0-1 0 0 0,0 0 1 0 0,0 0-1 0 0,0 0 0 0 0,0 0 1 0 0,0 0-1 0 0,0 1 1 0 0,0-1-1 0 0,0 0 0 0 0,-1 0 1 0 0,1 0-1 0 0,0 0 0 0 0,0 0 1 0 0,0 0-1 0 0,0 0 0 0 0,0 0 1 0 0,0 0-1 0 0,-1 1 0 0 0,1-1 1 0 0,0 0-1 0 0,0 0 0 0 0,0 0 1 0 0,0 0-1 0 0,0 0 0 0 0,-1 0 1 0 0,1 0-1 0 0,0 0 0 0 0,0 0 1 0 0,0 0-1 0 0,0 0 1 0 0,0 0-1 0 0,-1 0 0 0 0,1 0 1 0 0,0 0-1 0 0,0 0 0 0 0,0 0 1 0 0,0-1-1 0 0,0 1 0 0 0,-1 0 1 0 0,1 0-1 0 0,0 0 0 0 0,0 0 1 0 0,0 0-1 0 0,0 0 0 0 0,0 0 1 0 0,0 0-1 0 0,0 0 0 0 0,-1-1 1 0 0,1 1-1 0 0,-2-11 17 0 0,5-11 2 0 0,-3 19-19 0 0,5-16 0 0 0,-6 16 0 0 0,-5 12 0 0 0,2 1 0 0 0,-1 1 0 0 0,2 0 0 0 0,0 0 0 0 0,0 1 0 0 0,1-1 0 0 0,1 0 0 0 0,-1 1 0 0 0,2-1 0 0 0,0 13 0 0 0,-3 33 0 0 0,0-36 1 0 0,0 7 7 0 0,-1-1-1 0 0,-15 49 1 0 0,17-69-6 0 0,0-1 0 0 0,0 1 0 0 0,-1-1 1 0 0,0 0-1 0 0,-1 0 0 0 0,1 0 0 0 0,-1-1 0 0 0,0 1 0 0 0,-1-1 0 0 0,1 0 0 0 0,-1 0 1 0 0,0 0-1 0 0,-1-1 0 0 0,1 1 0 0 0,-1-1 0 0 0,-10 6 0 0 0,6-7 27 0 0,0-1 1 0 0,0 1-1 0 0,0-1 0 0 0,0-1 1 0 0,0 0-1 0 0,-15 0 0 0 0,-12 1 61 0 0,15 0-28 0 0,1-1 1 0 0,-1 0 0 0 0,1-2-1 0 0,-1-1 1 0 0,0 0 0 0 0,1-2-1 0 0,0 0 1 0 0,0-1 0 0 0,-22-9-1 0 0,19 2 11 0 0,2 0 0 0 0,0-1-1 0 0,-36-28 1 0 0,51 35-53 0 0,5 4-18 0 0,0 1 0 0 0,0-1 1 0 0,0 0-1 0 0,-1 0 0 0 0,1 1 0 0 0,0-1 0 0 0,-1 1 1 0 0,1 0-1 0 0,-1 0 0 0 0,1 0 0 0 0,-1 0 0 0 0,0 0 1 0 0,1 0-1 0 0,-1 1 0 0 0,0-1 0 0 0,-2 1 0 0 0,5 0-38 0 0,-1 0-1 0 0,1 0 0 0 0,0 0 1 0 0,0 1-1 0 0,-1-1 0 0 0,1 0 1 0 0,0 0-1 0 0,0 0 0 0 0,0 0 1 0 0,-1 1-1 0 0,1-1 0 0 0,0 0 1 0 0,0 0-1 0 0,0 1 0 0 0,0-1 1 0 0,0 0-1 0 0,-1 0 0 0 0,1 1 1 0 0,0-1-1 0 0,0 0 0 0 0,0 1 1 0 0,0-1-1 0 0,0 0 0 0 0,0 0 1 0 0,0 1-1 0 0,0-1 0 0 0,0 0 1 0 0,0 1-1 0 0,0-1 0 0 0,0 0 0 0 0,0 0 1 0 0,0 1-1 0 0,0-1 0 0 0,1 0 1 0 0,-1 0-1 0 0,0 1 0 0 0,0-1 1 0 0,0 0-1 0 0,0 0 0 0 0,0 1 1 0 0,1-1-1 0 0,-1 0 0 0 0,0 0 1 0 0,0 1-1 0 0,0-1 0 0 0,1 0 1 0 0,-1 0-1 0 0,0 0 0 0 0,0 0 1 0 0,1 0-1 0 0,-1 1 0 0 0,0-1 1 0 0,1 0-1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28.987"/>
    </inkml:context>
    <inkml:brush xml:id="br0">
      <inkml:brushProperty name="width" value="0.1" units="cm"/>
      <inkml:brushProperty name="height" value="0.1" units="cm"/>
      <inkml:brushProperty name="color" value="#E71224"/>
    </inkml:brush>
  </inkml:definitions>
  <inkml:trace contextRef="#ctx0" brushRef="#br0">3158 23 5527 0 0,'-1'-2'312'0'0,"-1"0"-1"0"0,1 0 1 0 0,-1 0-1 0 0,0 1 1 0 0,0-1-1 0 0,0 1 0 0 0,0-1 1 0 0,0 1-1 0 0,0 0 1 0 0,0 0-1 0 0,0 0 1 0 0,-1 0-1 0 0,1 0 1 0 0,0 1-1 0 0,-1-1 0 0 0,1 0 1 0 0,0 1-1 0 0,-1 0 1 0 0,1 0-1 0 0,-1 0 1 0 0,1 0-1 0 0,-3 0 1 0 0,-9 1-331 0 0,1 1 0 0 0,-26 7 1 0 0,2-1-480 0 0,-15-4 1061 0 0,-1-3 0 0 0,-81-7 0 0 0,15 0 1410 0 0,-327 12 546 0 0,-201 13-888 0 0,199 9-491 0 0,91-2-281 0 0,244-23-445 0 0,-133-14 0 0 0,162 2-940 0 0,-160-36-1 0 0,184 26-565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31.005"/>
    </inkml:context>
    <inkml:brush xml:id="br0">
      <inkml:brushProperty name="width" value="0.1" units="cm"/>
      <inkml:brushProperty name="height" value="0.1" units="cm"/>
      <inkml:brushProperty name="color" value="#E71224"/>
    </inkml:brush>
  </inkml:definitions>
  <inkml:trace contextRef="#ctx0" brushRef="#br0">1211 59 10103 0 0,'-1'-3'125'0'0,"0"0"0"0"0,0 0-1 0 0,0 0 1 0 0,-1 1 0 0 0,1-1 0 0 0,-1 1-1 0 0,1-1 1 0 0,-1 1 0 0 0,0-1-1 0 0,0 1 1 0 0,0 0 0 0 0,0 0 0 0 0,-1 0-1 0 0,1 0 1 0 0,0 1 0 0 0,-4-3-1 0 0,0 2 161 0 0,0-1 0 0 0,0 1-1 0 0,0 0 1 0 0,0 1-1 0 0,0 0 1 0 0,-12-1-1 0 0,-17-1 674 0 0,-1 2 0 0 0,1 2 0 0 0,0 1 1 0 0,-70 13-1 0 0,-133 50 422 0 0,64-15-47 0 0,138-42-1082 0 0,0-1 1 0 0,0-2-1 0 0,-1-2 0 0 0,-61-2 0 0 0,83-3-354 0 0,0 0 0 0 0,1 0 0 0 0,-1-2 0 0 0,0 0 0 0 0,1 0 0 0 0,-20-10-1 0 0,17 6-1245 0 0,0-1 0 0 0,-23-17 0 0 0,13 6-5386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31.488"/>
    </inkml:context>
    <inkml:brush xml:id="br0">
      <inkml:brushProperty name="width" value="0.1" units="cm"/>
      <inkml:brushProperty name="height" value="0.1" units="cm"/>
      <inkml:brushProperty name="color" value="#E71224"/>
    </inkml:brush>
  </inkml:definitions>
  <inkml:trace contextRef="#ctx0" brushRef="#br0">970 29 3223 0 0,'-47'-2'6437'0'0,"-24"8"-2734"0"0,47-2-2646 0 0,-46-1 0 0 0,43-4-609 0 0,-322-7 4002 0 0,105-3-3595 0 0,140-3-7002 0 0,71 8-337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32.287"/>
    </inkml:context>
    <inkml:brush xml:id="br0">
      <inkml:brushProperty name="width" value="0.1" units="cm"/>
      <inkml:brushProperty name="height" value="0.1" units="cm"/>
      <inkml:brushProperty name="color" value="#E71224"/>
    </inkml:brush>
  </inkml:definitions>
  <inkml:trace contextRef="#ctx0" brushRef="#br0">1998 151 1375 0 0,'-21'-7'452'0'0,"0"1"3405"0"0,1-1 1 0 0,-34-18 0 0 0,16-1-5411 0 0,25 16 1672 0 0,-1 1 0 0 0,1 0-1 0 0,-2 1 1 0 0,1 1-1 0 0,-1 0 1 0 0,-1 1 0 0 0,1 1-1 0 0,-1 0 1 0 0,0 1 0 0 0,0 0-1 0 0,0 2 1 0 0,-32-2-1 0 0,-12 4 1247 0 0,1 3-1 0 0,-74 12 0 0 0,55-5-1367 0 0,-132 13 756 0 0,-198 24 878 0 0,276-30-1166 0 0,-1-6 0 0 0,-173-8 0 0 0,256-7-1414 0 0,2-3-353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8:34.559"/>
    </inkml:context>
    <inkml:brush xml:id="br0">
      <inkml:brushProperty name="width" value="0.1" units="cm"/>
      <inkml:brushProperty name="height" value="0.1" units="cm"/>
      <inkml:brushProperty name="color" value="#E71224"/>
    </inkml:brush>
  </inkml:definitions>
  <inkml:trace contextRef="#ctx0" brushRef="#br0">4356 55 11487 0 0,'-2'-1'79'0'0,"0"1"-1"0"0,0-1 0 0 0,0 1 1 0 0,0-1-1 0 0,1 1 0 0 0,-1 0 1 0 0,0 0-1 0 0,0 0 0 0 0,0 0 1 0 0,0 0-1 0 0,0 0 0 0 0,0 0 1 0 0,0 1-1 0 0,0-1 0 0 0,0 1 1 0 0,0 0-1 0 0,-3 1 0 0 0,-4 1-40 0 0,6-4-29 0 0,0 1-1 0 0,1-1 1 0 0,-1 0-1 0 0,1-1 0 0 0,-1 1 1 0 0,1 0-1 0 0,-1-1 1 0 0,1 1-1 0 0,0-1 1 0 0,0 0-1 0 0,-3-2 0 0 0,-2-1 203 0 0,-1 0 127 0 0,0 1-1 0 0,-1 0 1 0 0,1 0 0 0 0,-1 1-1 0 0,0 0 1 0 0,1 0-1 0 0,-1 1 1 0 0,0 0-1 0 0,-1 1 1 0 0,-10 0-1 0 0,-13 0 328 0 0,-51 7-1 0 0,19-1-311 0 0,-213 19 484 0 0,208-21-501 0 0,-276 6 704 0 0,291-12-1020 0 0,0-2 1 0 0,-59-13-1 0 0,13 1 37 0 0,45 12 38 0 0,0 2 1 0 0,-94 9-1 0 0,51-1-35 0 0,-78-9 22 0 0,104 1-19 0 0,-90 6 0 0 0,-303 25-63 0 0,224-17 0 0 0,59 3 203 0 0,61-4 257 0 0,-143-5 0 0 0,-375-28 258 0 0,433 13-2901 0 0,144 8 1021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9:16.511"/>
    </inkml:context>
    <inkml:brush xml:id="br0">
      <inkml:brushProperty name="width" value="0.1" units="cm"/>
      <inkml:brushProperty name="height" value="0.1" units="cm"/>
      <inkml:brushProperty name="color" value="#E71224"/>
    </inkml:brush>
  </inkml:definitions>
  <inkml:trace contextRef="#ctx0" brushRef="#br0">1507 558 1375 0 0,'1'-3'4605'0'0,"11"0"-486"0"0,-4 2-4648 0 0,-20 1 2225 0 0,0 1-1 0 0,-19 4 1 0 0,-57 19 867 0 0,85-23-2528 0 0,-19 6 225 0 0,0 0-1 0 0,-1-2 1 0 0,0 0-1 0 0,0-2 1 0 0,0 0 0 0 0,0-2-1 0 0,0 0 1 0 0,-28-3-1 0 0,-16-3 232 0 0,0 3-1 0 0,-125 12 1 0 0,65-1-171 0 0,-80-16 571 0 0,112 1-574 0 0,41 6 43 0 0,-1 1 0 0 0,-80 15 0 0 0,119-13-232 0 0,1 0 0 0 0,-1 1 0 0 0,1 1 0 0 0,0 1 0 0 0,1 0 0 0 0,-26 14 0 0 0,40-20-111 0 0,-1 1-1 0 0,1-1 0 0 0,-1 1 1 0 0,1-1-1 0 0,-1 0 0 0 0,1 1 1 0 0,-1-1-1 0 0,0 0 1 0 0,1 0-1 0 0,-1 1 0 0 0,0-1 1 0 0,1 0-1 0 0,-1 0 0 0 0,0 0 1 0 0,1 0-1 0 0,-1 0 1 0 0,0 0-1 0 0,1 0 0 0 0,-1 0 1 0 0,0 0-1 0 0,1 0 1 0 0,-2-1-1 0 0,2 1-2 0 0,-1 0 0 0 0,1-1-1 0 0,0 1 1 0 0,-1-1 0 0 0,1 1 0 0 0,0-1 0 0 0,0 1 0 0 0,-1-1-1 0 0,1 1 1 0 0,0-1 0 0 0,0 1 0 0 0,0-1 0 0 0,0 0 0 0 0,0 1 0 0 0,0-1-1 0 0,0 1 1 0 0,0-1 0 0 0,0 1 0 0 0,0-1 0 0 0,0 0 0 0 0,9-37 233 0 0,-6 31-282 0 0,0-6 41 0 0,5-14 17 0 0,-1-1 0 0 0,5-52 0 0 0,-8 30 387 0 0,18-81 1 0 0,-18 114-360 0 0,-1 0 0 0 0,-1 1 0 0 0,0-1 1 0 0,-1 0-1 0 0,-2-30 0 0 0,-10-8 253 0 0,11 54-299 0 0,0 0 0 0 0,0 0 0 0 0,0 1 0 0 0,-1-1 1 0 0,1 0-1 0 0,0 0 0 0 0,0 0 0 0 0,0 1 0 0 0,0-1 1 0 0,0 0-1 0 0,0 0 0 0 0,1 0 0 0 0,-1 1 0 0 0,0-1 0 0 0,0 0 1 0 0,1 0-1 0 0,-1 1 0 0 0,0-1 0 0 0,1 0 0 0 0,-1 0 1 0 0,0 1-1 0 0,1-1 0 0 0,-1 0 0 0 0,1 1 0 0 0,-1-1 0 0 0,1 1 1 0 0,0-1-1 0 0,-1 1 0 0 0,1-1 0 0 0,0 1 0 0 0,-1-1 1 0 0,1 1-1 0 0,0 0 0 0 0,0-1 0 0 0,12-5-5 0 0,-12 4 2 0 0,-3 1 7 0 0,-3-2 97 0 0,4 2-95 0 0,2-1-11 0 0,-2-7 12 0 0,0 9 52 0 0,1 0 28 0 0,2 0 4 0 0,-2 0-5 0 0,-1 0 363 0 0,-11-2-255 0 0,12 2-202 0 0,0 0-1 0 0,0 1 1 0 0,0-1 0 0 0,0 1-1 0 0,0-1 1 0 0,0 0 0 0 0,0 1-1 0 0,0-1 1 0 0,0 1 0 0 0,0-1-1 0 0,0 0 1 0 0,1 1-1 0 0,-1-1 1 0 0,0 1 0 0 0,0-1-1 0 0,0 0 1 0 0,0 1 0 0 0,1-1-1 0 0,-1 0 1 0 0,0 1 0 0 0,0-1-1 0 0,1 0 1 0 0,-1 1 0 0 0,0-1-1 0 0,1 0 1 0 0,-1 0-1 0 0,0 1 1 0 0,1-1 0 0 0,-1 0-1 0 0,1 0 1 0 0,12 8-101 0 0,45-5-221 0 0,-41-1 250 0 0,-17-3 86 0 0,0 1 31 0 0,0-2-31 0 0,51-50-2912 0 0,-27 27 1562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9:17.718"/>
    </inkml:context>
    <inkml:brush xml:id="br0">
      <inkml:brushProperty name="width" value="0.1" units="cm"/>
      <inkml:brushProperty name="height" value="0.1" units="cm"/>
      <inkml:brushProperty name="color" value="#E71224"/>
    </inkml:brush>
  </inkml:definitions>
  <inkml:trace contextRef="#ctx0" brushRef="#br0">94 79 3223 0 0,'-18'-3'-262'0'0,"1"0"7394"0"0,32-13-6812 0 0,-9 12-411 0 0,-3 2-184 0 0,0 1 0 0 0,-1-1-1 0 0,1 0 1 0 0,-1-1-1 0 0,1 1 1 0 0,-1 0-1 0 0,3-4 1 0 0,-5 5 305 0 0,1 0 1 0 0,-1 1-1 0 0,0-1 1 0 0,1 0-1 0 0,-1 0 1 0 0,0 0 0 0 0,0 0-1 0 0,0 0 1 0 0,0 0-1 0 0,0 0 1 0 0,0 1-1 0 0,0-1 1 0 0,0 0 0 0 0,0 0-1 0 0,0 0 1 0 0,0 0-1 0 0,-1 0 1 0 0,1 0-1 0 0,0 0 1 0 0,0 1-1 0 0,-1-1 1 0 0,1 0 0 0 0,-1 0-1 0 0,1 0 1 0 0,-1 1-1 0 0,1-1 1 0 0,-1 0-1 0 0,-5-7 3395 0 0,7 8-3373 0 0,8 1 1401 0 0,1 1-1038 0 0,-1 4 1200 0 0,-9-5-1584 0 0,1-1 0 0 0,-1 1 0 0 0,1 0 0 0 0,-1-1 0 0 0,1 1-1 0 0,-1-1 1 0 0,1 1 0 0 0,0-1 0 0 0,-1 1 0 0 0,1-1 0 0 0,-1 0-1 0 0,1 1 1 0 0,0-1 0 0 0,0 0 0 0 0,-1 1 0 0 0,1-1 0 0 0,0 0 0 0 0,0 0-1 0 0,1 0 1 0 0,32 4 2208 0 0,-29-4-1163 0 0,-5 0-1072 0 0,-35 0 29 0 0,1-1 0 0 0,-44-7 0 0 0,50 2-259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59:21.511"/>
    </inkml:context>
    <inkml:brush xml:id="br0">
      <inkml:brushProperty name="width" value="0.1" units="cm"/>
      <inkml:brushProperty name="height" value="0.1" units="cm"/>
      <inkml:brushProperty name="color" value="#E71224"/>
    </inkml:brush>
  </inkml:definitions>
  <inkml:trace contextRef="#ctx0" brushRef="#br0">331 1556 9359 0 0,'-6'-4'298'0'0,"-2"-3"508"0"0,8 7-791 0 0,0-1 0 0 0,0 1-1 0 0,0 0 1 0 0,0 0 0 0 0,1-1 0 0 0,-1 1-1 0 0,0 0 1 0 0,0 0 0 0 0,0-1 0 0 0,1 1-1 0 0,-1 0 1 0 0,0 0 0 0 0,0 0 0 0 0,0-1-1 0 0,1 1 1 0 0,-1 0 0 0 0,0 0 0 0 0,1 0-1 0 0,-1 0 1 0 0,0 0 0 0 0,0-1 0 0 0,1 1-1 0 0,-1 0 1 0 0,0 0 0 0 0,0 0 0 0 0,1 0-1 0 0,-1 0 1 0 0,0 0 0 0 0,1 0 0 0 0,-1 0-1 0 0,0 0 1 0 0,1 0 0 0 0,-1 0 0 0 0,0 0-1 0 0,1 1 1 0 0,46-5 494 0 0,-45 4-326 0 0,16 2 40 0 0,-5-1-128 0 0,117 16 1182 0 0,-111-12-694 0 0,-9-2 95 0 0,0 0-1 0 0,1-1 1 0 0,12 0 0 0 0,50 7-411 0 0,-55-7-47 0 0,-5-2-11 0 0,40 0-5 0 0,-40 0 160 0 0,4-1-188 0 0,50-3-6 0 0,-50 3-29 0 0,-3 0-12 0 0,45-7-1 0 0,-45 7 0 0 0,4-2 0 0 0,51-7 0 0 0,-51 8 0 0 0,-1-1 0 0 0,91-11 256 0 0,-33 6-264 0 0,-56 5-34 0 0,1 1-20 0 0,93-12 52 0 0,-30 3-41 0 0,-6-2 3 0 0,-8-2 0 0 0,5 2 11 0 0,-22 5-19 0 0,58-8 89 0 0,-91 13-62 0 0,0 2 11 0 0,75-7 118 0 0,-79 9-171 0 0,0-1 0 0 0,-1 0 0 0 0,18-3 0 0 0,-9 1-9 0 0,-3 1 96 0 0,-1 0 3 0 0,95-2 330 0 0,-11 1-141 0 0,-6 2-173 0 0,-31 2-70 0 0,-23-2-12 0 0,-3 2-65 0 0,13 3 63 0 0,42 2 70 0 0,-25-4-63 0 0,-53-2-14 0 0,2 0 5 0 0,57 0 3 0 0,-57-1 0 0 0,-1 0-13 0 0,86 2 26 0 0,-27-3-26 0 0,20 2-43 0 0,0 3 18 0 0,4 1-31 0 0,6-4-11 0 0,-18-2 0 0 0,-7-4 0 0 0,0-1 0 0 0,16 3 0 0 0,1 2 11 0 0,-1 7 31 0 0,24 3 29 0 0,-42-2-47 0 0,-45-4 24 0 0,36-2-24 0 0,12-2 24 0 0,9-2 24 0 0,-25-1-60 0 0,17 0-12 0 0,23 0 0 0 0,-17 2 12 0 0,53 2 125 0 0,-75-2-65 0 0,16-2 14 0 0,-4-3-28 0 0,-2 0-47 0 0,1 1-11 0 0,2 1 0 0 0,16 0 11 0 0,5 4 31 0 0,23 5 22 0 0,-19-2 0 0 0,-25-2-53 0 0,10 1-11 0 0,-8-2 0 0 0,-56 1 1 0 0,38-3 51 0 0,55-3 106 0 0,63 7 279 0 0,-153-3-437 0 0,37-10 0 0 0,-5-10 0 0 0,-21 1 69 0 0,-1-2-1 0 0,42-31 1 0 0,-78 51-72 0 0,19-15 25 0 0,-1 0 0 0 0,-1-1 0 0 0,-1-1 0 0 0,0-1 0 0 0,27-40 1 0 0,-13 11 6 0 0,45-90 1 0 0,-73 128-17 0 0,-1 1 0 0 0,-1-1 0 0 0,0 0-1 0 0,0 0 1 0 0,-1 0 0 0 0,-1 0 0 0 0,0 0 0 0 0,-1-1 0 0 0,0 1 0 0 0,-1-1 0 0 0,0 1 0 0 0,-1-1 0 0 0,0 1 0 0 0,-1-1-1 0 0,-1 1 1 0 0,0 0 0 0 0,0 0 0 0 0,-10-21 0 0 0,-27-58-43 0 0,-81-137 0 0 0,114 216 26 0 0,-10-16-23 0 0,-37-48 0 0 0,47 68 24 0 0,0 0-1 0 0,-1 1 1 0 0,0 0-1 0 0,0 0 1 0 0,0 1 0 0 0,-1 0-1 0 0,0 0 1 0 0,0 1-1 0 0,-19-8 1 0 0,-13 1 27 0 0,0 2 0 0 0,-1 1-1 0 0,-65-4 1 0 0,-9-2 9 0 0,-325-31-33 0 0,254 37 88 0 0,-51-3 40 0 0,-219-6-33 0 0,152 11 13 0 0,-127 10 23 0 0,157 3-73 0 0,-254 9 116 0 0,257-5-97 0 0,-30 9 64 0 0,-46 0 46 0 0,-109 4-70 0 0,160-15-32 0 0,-48 4 22 0 0,-192 1-107 0 0,150-10 0 0 0,-16-6 0 0 0,336 1 0 0 0,31 1 10 0 0,-5-1 29 0 0,0 1 1 0 0,-62 8-1 0 0,98-6-37 0 0,1 0-1 0 0,0 0 1 0 0,0 0-1 0 0,0 0 0 0 0,0 0 1 0 0,0 1-1 0 0,0 0 1 0 0,-5 3-1 0 0,7-4-1 0 0,1 0 0 0 0,0 0 0 0 0,0 0 0 0 0,1 0 0 0 0,-1 0 0 0 0,0 0 0 0 0,0 0 0 0 0,0 0 0 0 0,1 1 0 0 0,-1-1-1 0 0,1 0 1 0 0,-1 1 0 0 0,1-1 0 0 0,-1 0 0 0 0,1 1 0 0 0,0-1 0 0 0,0 0 0 0 0,-1 1 0 0 0,1-1 0 0 0,0 1-1 0 0,0-1 1 0 0,1 1 0 0 0,-1-1 0 0 0,0 0 0 0 0,0 1 0 0 0,1-1 0 0 0,-1 0 0 0 0,1 3 0 0 0,17 54-71 0 0,8 14 6 0 0,-11-24 54 0 0,3 17 11 0 0,-5-1 0 0 0,-5-16 0 0 0,2 19 0 0 0,-1 5 0 0 0,-2 37 0 0 0,-6-68 0 0 0,1 25 0 0 0,-1 3 11 0 0,1-1 43 0 0,-2-6 18 0 0,0-16-28 0 0,7 183 316 0 0,-2-189-224 0 0,-1-7-114 0 0,-3-25 95 0 0,5 2-64 0 0,17 28-53 0 0,-18-29-58 0 0,6-11-834 0 0,29-5 210 0 0,-23 1-1644 0 0,18-15-6473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5:27.593"/>
    </inkml:context>
    <inkml:brush xml:id="br0">
      <inkml:brushProperty name="width" value="0.1" units="cm"/>
      <inkml:brushProperty name="height" value="0.1" units="cm"/>
      <inkml:brushProperty name="color" value="#66CC00"/>
    </inkml:brush>
  </inkml:definitions>
  <inkml:trace contextRef="#ctx0" brushRef="#br0">566 0 3223 0 0,'-7'1'60'0'0,"1"-1"0"0"0,0 1 0 0 0,0 0 0 0 0,-9 4 0 0 0,9-4 540 0 0,1 1 1 0 0,-1-1 0 0 0,1 0-1 0 0,-10 1 1 0 0,15-2-536 0 0,0 0-1 0 0,0 0 1 0 0,-1 0 0 0 0,1 0-1 0 0,0 0 1 0 0,0 0 0 0 0,-1 0-1 0 0,1 0 1 0 0,0 0 0 0 0,0 0-1 0 0,-1 0 1 0 0,1 0 0 0 0,0 0-1 0 0,0 0 1 0 0,0 1 0 0 0,-1-1-1 0 0,1 0 1 0 0,0 0 0 0 0,0 0-1 0 0,0 0 1 0 0,0 0 0 0 0,-1 1-1 0 0,1-1 1 0 0,0 0-1 0 0,0 0 1 0 0,0 0 0 0 0,0 1-1 0 0,0-1 1 0 0,0 0 0 0 0,-1 0-1 0 0,1 0 1 0 0,0 1 0 0 0,0-1-1 0 0,0 0 1 0 0,0 0 0 0 0,0 1-1 0 0,0-1 1 0 0,0 0 0 0 0,0 0-1 0 0,0 1 1 0 0,0-1 0 0 0,0 0-1 0 0,0 0 1 0 0,0 1 0 0 0,0-1-1 0 0,0 0 1 0 0,0 0 0 0 0,1 0-1 0 0,-1 1 1 0 0,0-1 0 0 0,0 0-1 0 0,0 0 1 0 0,0 0 0 0 0,1 1-1 0 0,7 10 977 0 0,-2-7-816 0 0,9 4 234 0 0,-2 1 0 0 0,1 0 0 0 0,-1 1 0 0 0,0 0 0 0 0,-1 1 0 0 0,20 23 0 0 0,-26-23-295 0 0,0-1 0 0 0,-1 1 0 0 0,0 0 1 0 0,0 0-1 0 0,3 15 0 0 0,10 61 561 0 0,-15-60-549 0 0,-1-1-1 0 0,-1 1 0 0 0,-1 0 0 0 0,-2 0 1 0 0,-7 43-1 0 0,-42 130 700 0 0,35-158-651 0 0,-2 0-1 0 0,-2-1 1 0 0,-26 42 0 0 0,9-16 50 0 0,-44 118 399 0 0,25-51-410 0 0,35-88-223 0 0,-19 65 0 0 0,39-107-39 0 0,-9 34 68 0 0,10-35-64 0 0,-1-1-1 0 0,1 1 1 0 0,0-1 0 0 0,0 1 0 0 0,-1 0 0 0 0,2 0 0 0 0,-1-1 0 0 0,0 1 0 0 0,1-1-1 0 0,-1 1 1 0 0,2 3 0 0 0,-2-6-4 0 0,0 1-1 0 0,0-1 1 0 0,0 0 0 0 0,0 0-1 0 0,1 1 1 0 0,-1-1-1 0 0,0 0 1 0 0,0 0 0 0 0,0 1-1 0 0,1-1 1 0 0,-1 0-1 0 0,0 0 1 0 0,1 1 0 0 0,-1-1-1 0 0,0 0 1 0 0,0 0-1 0 0,1 0 1 0 0,-1 0 0 0 0,0 0-1 0 0,1 1 1 0 0,-1-1 0 0 0,0 0-1 0 0,1 0 1 0 0,-1 0-1 0 0,0 0 1 0 0,1 0 0 0 0,-1 0-1 0 0,0 0 1 0 0,1 0-1 0 0,-1 0 1 0 0,0 0 0 0 0,1 0-1 0 0,11-8 44 0 0,7-13 20 0 0,14-23 26 0 0,-2-3 0 0 0,-2 0 0 0 0,44-100 0 0 0,-18 43-90 0 0,-48 86 3 0 0,13-29 10 0 0,-3-1-1 0 0,-1-1 1 0 0,17-96 0 0 0,-25 51 28 0 0,-7-128 1 0 0,-3 97 3 0 0,2 94-39 0 0,5-34 1 0 0,-3 53-8 0 0,0 0 1 0 0,0 1 0 0 0,1 0-1 0 0,1-1 1 0 0,0 1 0 0 0,6-12-1 0 0,-8 20-2 0 0,-1 1-1 0 0,-1 1 0 0 0,1-1 0 0 0,-1 1 0 0 0,1-1 0 0 0,0 1-1 0 0,0 0 1 0 0,0 0 0 0 0,0-1 0 0 0,0 1 0 0 0,0 0 0 0 0,0 0 0 0 0,0 0 0 0 0,0 0 0 0 0,1 0 0 0 0,-1 0 0 0 0,2 0 0 0 0,-2 2 4 0 0,0 0 0 0 0,-1 1 0 0 0,1-1 0 0 0,0 1 0 0 0,-1 0 0 0 0,1-1 0 0 0,-1 1 0 0 0,0-1 0 0 0,0 1 0 0 0,1-1 0 0 0,-1 1 0 0 0,0 0 0 0 0,0-1 0 0 0,-1 4 0 0 0,1 0 0 0 0,3 64 0 0 0,-10 99 0 0 0,1-70 0 0 0,1-12 251 0 0,-3 0 1 0 0,-4 0-1 0 0,-4-1 0 0 0,-39 126 0 0 0,46-188-144 0 0,-2 1 0 0 0,0-1 0 0 0,-1-1 1 0 0,-1 0-1 0 0,-18 21 0 0 0,-88 94 482 0 0,-29-2-180 0 0,72-69-375 0 0,40-35-99 0 0,18-16-426 0 0,0 1 0 0 0,1 0-1 0 0,0 2 1 0 0,-16 22 0 0 0,27-28-1929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04.884"/>
    </inkml:context>
    <inkml:brush xml:id="br0">
      <inkml:brushProperty name="width" value="0.1" units="cm"/>
      <inkml:brushProperty name="height" value="0.1" units="cm"/>
      <inkml:brushProperty name="color" value="#F4F91B"/>
    </inkml:brush>
  </inkml:definitions>
  <inkml:trace contextRef="#ctx0" brushRef="#br0">1656 139 6911 0 0,'-7'-2'320'0'0,"-1"0"0"0"0,0 0 0 0 0,1-1 0 0 0,0 0-1 0 0,-1-1 1 0 0,1 0 0 0 0,0 0 0 0 0,1 0 0 0 0,-1-1-1 0 0,1 0 1 0 0,0 0 0 0 0,0 0 0 0 0,-10-13 0 0 0,13 15-274 0 0,-1 0 1 0 0,1 0 0 0 0,-1 0-1 0 0,0 0 1 0 0,0 1 0 0 0,-1-1-1 0 0,1 1 1 0 0,0 0 0 0 0,-8-2-1 0 0,-45-10 1118 0 0,44 11-1184 0 0,-47-7 1594 0 0,0 2 0 0 0,0 2 0 0 0,-100 5 0 0 0,-59 1-23 0 0,122-3-203 0 0,-171 18 0 0 0,225-9-1220 0 0,-183 19-142 0 0,26-7-2248 0 0,161-11-261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5T23:33:23.244"/>
    </inkml:context>
    <inkml:brush xml:id="br0">
      <inkml:brushProperty name="width" value="0.1" units="cm"/>
      <inkml:brushProperty name="height" value="0.1" units="cm"/>
      <inkml:brushProperty name="color" value="#F4F91B"/>
    </inkml:brush>
  </inkml:definitions>
  <inkml:trace contextRef="#ctx0" brushRef="#br0">17 0 10967 0 0,'-17'2'1172'0'0,"38"22"5656"0"0,7 7-4715 0 0,27 42-1 0 0,-36-55-3818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05.295"/>
    </inkml:context>
    <inkml:brush xml:id="br0">
      <inkml:brushProperty name="width" value="0.1" units="cm"/>
      <inkml:brushProperty name="height" value="0.1" units="cm"/>
      <inkml:brushProperty name="color" value="#F4F91B"/>
    </inkml:brush>
  </inkml:definitions>
  <inkml:trace contextRef="#ctx0" brushRef="#br0">1907 98 3223 0 0,'-37'-10'5918'0'0,"1"-1"-3952"0"0,17 5-1907 0 0,-1 0-1 0 0,0 1 0 0 0,-28-3 1 0 0,-117 2 853 0 0,80 4 1833 0 0,-37 4 1580 0 0,-12 0-2946 0 0,-333-40-852 0 0,361 29 33 0 0,-204 9 0 0 0,171 12-2692 0 0,2 5-3347 0 0,76-8-876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06.030"/>
    </inkml:context>
    <inkml:brush xml:id="br0">
      <inkml:brushProperty name="width" value="0.1" units="cm"/>
      <inkml:brushProperty name="height" value="0.1" units="cm"/>
      <inkml:brushProperty name="color" value="#F4F91B"/>
    </inkml:brush>
  </inkml:definitions>
  <inkml:trace contextRef="#ctx0" brushRef="#br0">1800 8 10223 0 0,'0'0'31'0'0,"0"-1"0"0"0,0 1 0 0 0,0 0 0 0 0,0-1 0 0 0,0 1 0 0 0,-1 0 0 0 0,1-1 0 0 0,0 1 0 0 0,0 0 0 0 0,0-1 0 0 0,-1 1 0 0 0,1 0 0 0 0,0-1 0 0 0,-1 1-1 0 0,1 0 1 0 0,0 0 0 0 0,-1-1 0 0 0,1 1 0 0 0,0 0 0 0 0,-1 0 0 0 0,1 0 0 0 0,0-1 0 0 0,-1 1 0 0 0,1 0 0 0 0,0 0 0 0 0,-1 0 0 0 0,1 0 0 0 0,-1 0 0 0 0,1 0 0 0 0,0 0-1 0 0,-1 0 1 0 0,1 0 0 0 0,-1 0 0 0 0,1 0 0 0 0,0 0 0 0 0,-1 0 0 0 0,1 0 0 0 0,-1 1 0 0 0,-19 2-129 0 0,16-1 83 0 0,-30 1 316 0 0,-54-2 0 0 0,-23 2 3269 0 0,-201 29-112 0 0,93-10-2935 0 0,-10-2 143 0 0,-2-10 0 0 0,-230-22 1 0 0,422 9-2385 0 0,-1-2-5410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06.839"/>
    </inkml:context>
    <inkml:brush xml:id="br0">
      <inkml:brushProperty name="width" value="0.1" units="cm"/>
      <inkml:brushProperty name="height" value="0.1" units="cm"/>
      <inkml:brushProperty name="color" value="#F4F91B"/>
    </inkml:brush>
  </inkml:definitions>
  <inkml:trace contextRef="#ctx0" brushRef="#br0">2395 90 8263 0 0,'-4'-1'76'0'0,"1"0"0"0"0,0 0 0 0 0,0-1 0 0 0,0 1 0 0 0,0 0 0 0 0,1-1 0 0 0,-1 0 0 0 0,0 0 0 0 0,1 0 0 0 0,-1 0 0 0 0,1 0 0 0 0,-1 0 0 0 0,1-1 0 0 0,-2-3 0 0 0,0 2-32 0 0,0 0 0 0 0,0 0 0 0 0,0 1-1 0 0,-1-1 1 0 0,-5-2 0 0 0,0 1 375 0 0,0 1 0 0 0,-1 0 0 0 0,0 1 0 0 0,0 0 0 0 0,0 1 0 0 0,-20-1-1 0 0,-71 2 2513 0 0,52 2-2413 0 0,-119 4 374 0 0,-82-3-74 0 0,-271 9 1409 0 0,294 0-1669 0 0,25 1-223 0 0,-56 2 14 0 0,193-14-310 0 0,-126-17 1 0 0,174 15-158 0 0,-8-2-466 0 0,0-1-1 0 0,1-1 1 0 0,-31-10 0 0 0,23 0-6227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09.489"/>
    </inkml:context>
    <inkml:brush xml:id="br0">
      <inkml:brushProperty name="width" value="0.1" units="cm"/>
      <inkml:brushProperty name="height" value="0.1" units="cm"/>
      <inkml:brushProperty name="color" value="#F4F91B"/>
    </inkml:brush>
  </inkml:definitions>
  <inkml:trace contextRef="#ctx0" brushRef="#br0">1656 55 4231 0 0,'-1'1'22'0'0,"0"-1"0"0"0,0 0 0 0 0,0 1-1 0 0,-1-1 1 0 0,1 0 0 0 0,0 0 0 0 0,0 0-1 0 0,-1 0 1 0 0,1 0 0 0 0,0 0 0 0 0,0 0-1 0 0,-1 0 1 0 0,1-1 0 0 0,0 1-1 0 0,0 0 1 0 0,0-1 0 0 0,0 1 0 0 0,-1-1-1 0 0,0 0 1 0 0,-28-15 1190 0 0,15 8-324 0 0,2 2-440 0 0,-2 1-1 0 0,1 1 1 0 0,-1 0-1 0 0,1 1 1 0 0,-1 0-1 0 0,0 1 1 0 0,0 1-1 0 0,0 0 1 0 0,-25 3-1 0 0,-6 3 1044 0 0,-82 21 0 0 0,83-12-980 0 0,34-10-371 0 0,-1 0-1 0 0,0-1 0 0 0,0 0 0 0 0,-21 2 0 0 0,-14 0 237 0 0,0 2-1 0 0,0 3 1 0 0,-87 29 0 0 0,105-30-115 0 0,-161 47 1704 0 0,157-49-1474 0 0,0-2 1 0 0,0 0 0 0 0,-65-1 0 0 0,58-5-197 0 0,-25-1-73 0 0,0-2 0 0 0,-73-14 0 0 0,101 7-1492 0 0,-15-12-6221 0 0,25 6 2684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0.399"/>
    </inkml:context>
    <inkml:brush xml:id="br0">
      <inkml:brushProperty name="width" value="0.1" units="cm"/>
      <inkml:brushProperty name="height" value="0.1" units="cm"/>
      <inkml:brushProperty name="color" value="#F4F91B"/>
    </inkml:brush>
  </inkml:definitions>
  <inkml:trace contextRef="#ctx0" brushRef="#br0">1784 69 9647 0 0,'-57'-18'1150'0'0,"-1"4"0"0"0,0 1-1 0 0,-118-8 1 0 0,100 18 301 0 0,-1 4-1 0 0,-127 18 1 0 0,62-4 242 0 0,-193-2-1 0 0,231-12-1278 0 0,-126-2 778 0 0,176-2-2510 0 0,0-3 1 0 0,-64-14 0 0 0,77 9-5865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1.747"/>
    </inkml:context>
    <inkml:brush xml:id="br0">
      <inkml:brushProperty name="width" value="0.1" units="cm"/>
      <inkml:brushProperty name="height" value="0.1" units="cm"/>
      <inkml:brushProperty name="color" value="#F4F91B"/>
    </inkml:brush>
  </inkml:definitions>
  <inkml:trace contextRef="#ctx0" brushRef="#br0">1524 24 7023 0 0,'-4'-4'226'0'0,"3"2"-52"0"0,0 1 0 0 0,0-1 0 0 0,-1 1 0 0 0,1-1 0 0 0,-1 1 0 0 0,0 0 0 0 0,1-1 0 0 0,-1 1 0 0 0,0 0 0 0 0,0 0 0 0 0,0 1 0 0 0,1-1 0 0 0,-1 0 0 0 0,0 0 0 0 0,0 1 0 0 0,0-1 0 0 0,0 1 0 0 0,0 0 0 0 0,0 0 0 0 0,-1-1 0 0 0,1 1 0 0 0,0 1 0 0 0,0-1 0 0 0,-2 0 0 0 0,-17 4 352 0 0,-34 9 0 0 0,33-7 161 0 0,-30 5 0 0 0,-462 76 3358 0 0,299-46-3500 0 0,163-35-265 0 0,1-1 1 0 0,-65-3 0 0 0,-142-2 731 0 0,219 1-863 0 0,-1-1-16 0 0,2-1-5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2.145"/>
    </inkml:context>
    <inkml:brush xml:id="br0">
      <inkml:brushProperty name="width" value="0.1" units="cm"/>
      <inkml:brushProperty name="height" value="0.1" units="cm"/>
      <inkml:brushProperty name="color" value="#F4F91B"/>
    </inkml:brush>
  </inkml:definitions>
  <inkml:trace contextRef="#ctx0" brushRef="#br0">856 77 20327 0 0,'-18'0'2036'0'0,"-230"-12"-1708"0"0,-203-22-103 0 0,356 16-1674 0 0,51 5 589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2.845"/>
    </inkml:context>
    <inkml:brush xml:id="br0">
      <inkml:brushProperty name="width" value="0.1" units="cm"/>
      <inkml:brushProperty name="height" value="0.1" units="cm"/>
      <inkml:brushProperty name="color" value="#F4F91B"/>
    </inkml:brush>
  </inkml:definitions>
  <inkml:trace contextRef="#ctx0" brushRef="#br0">2650 56 9815 0 0,'-39'-5'1024'0'0,"38"5"-1096"0"0,0-1-1 0 0,0 0 1 0 0,0 0-1 0 0,0 1 1 0 0,0-1-1 0 0,0 0 1 0 0,0 0-1 0 0,0 0 1 0 0,0 0-1 0 0,0 0 1 0 0,0-1-1 0 0,1 1 1 0 0,-1 0-1 0 0,0 0 1 0 0,1 0-1 0 0,-1-3 1 0 0,0 3 7 0 0,0-1-1 0 0,0 0 1 0 0,1 0 0 0 0,-1 1 0 0 0,0-1 0 0 0,0 1 0 0 0,0-1 0 0 0,-1 1 0 0 0,1 0-1 0 0,0-1 1 0 0,-1 1 0 0 0,1 0 0 0 0,0 0 0 0 0,-1 0 0 0 0,-1-1 0 0 0,-4 0 330 0 0,0 0 0 0 0,0 0 0 0 0,0 1 0 0 0,0 0 0 0 0,0 1 0 0 0,0-1 0 0 0,-1 1 0 0 0,1 1 0 0 0,0 0 0 0 0,0 0 1 0 0,-10 2-1 0 0,-10 5 935 0 0,-42 17 0 0 0,17-5-596 0 0,7-7-163 0 0,-1-1 0 0 0,0-3 0 0 0,-1-1 0 0 0,0-3 0 0 0,0-1 0 0 0,0-3 0 0 0,-1-2 0 0 0,-60-8 0 0 0,23 2 639 0 0,-139 8-1 0 0,79 3-958 0 0,-495-23 3663 0 0,154-9-3180 0 0,277 13-8201 0 0,147 11-58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4.841"/>
    </inkml:context>
    <inkml:brush xml:id="br0">
      <inkml:brushProperty name="width" value="0.1" units="cm"/>
      <inkml:brushProperty name="height" value="0.1" units="cm"/>
      <inkml:brushProperty name="color" value="#F4F91B"/>
    </inkml:brush>
  </inkml:definitions>
  <inkml:trace contextRef="#ctx0" brushRef="#br0">2115 24 919 0 0,'-5'1'645'0'0,"0"0"0"0"0,0-1-1 0 0,0 0 1 0 0,0 0-1 0 0,0 0 1 0 0,0 0-1 0 0,0-1 1 0 0,0 0 0 0 0,1 0-1 0 0,-1 0 1 0 0,0 0-1 0 0,0-1 1 0 0,-8-4-1 0 0,8 4-260 0 0,-1 0 0 0 0,1 0 0 0 0,-1 0-1 0 0,0 1 1 0 0,1 0 0 0 0,-1 0 0 0 0,0 0 0 0 0,0 1-1 0 0,-8 0 1 0 0,-54 9 1567 0 0,18-2-1028 0 0,-4 5 53 0 0,13-2-448 0 0,-106 7 863 0 0,-194-1 0 0 0,205-12-861 0 0,-296-17 950 0 0,99 14-781 0 0,131 5-369 0 0,177-6-481 0 0,11 1-180 0 0,1-1 1 0 0,0 0-1 0 0,0-1 1 0 0,-1 0-1 0 0,1-1 1 0 0,0-1-1 0 0,-21-6 1 0 0,17 0-1032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1-06T00:06:15.771"/>
    </inkml:context>
    <inkml:brush xml:id="br0">
      <inkml:brushProperty name="width" value="0.1" units="cm"/>
      <inkml:brushProperty name="height" value="0.1" units="cm"/>
      <inkml:brushProperty name="color" value="#F4F91B"/>
    </inkml:brush>
  </inkml:definitions>
  <inkml:trace contextRef="#ctx0" brushRef="#br0">1030 57 6447 0 0,'-9'-4'893'0'0,"0"-1"0"0"0,-1 2 0 0 0,0-1 0 0 0,0 1 0 0 0,0 1 0 0 0,0-1 0 0 0,0 2 0 0 0,-21-2 0 0 0,13 2-1690 0 0,-73-4 2917 0 0,-142 11-1 0 0,84 1 324 0 0,105-6-1837 0 0,-11 1-601 0 0,0-1 1 0 0,0-4 0 0 0,-81-13 0 0 0,79 4-1965 0 0,29 4 207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576464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03764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17111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78483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64954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799772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01891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677763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9800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22567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26494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392645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209854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774219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898945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18778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1575334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4050250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29</a:t>
            </a:fld>
            <a:endParaRPr lang="en-US"/>
          </a:p>
        </p:txBody>
      </p:sp>
    </p:spTree>
    <p:extLst>
      <p:ext uri="{BB962C8B-B14F-4D97-AF65-F5344CB8AC3E}">
        <p14:creationId xmlns:p14="http://schemas.microsoft.com/office/powerpoint/2010/main" val="323144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25042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47726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58751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5450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65681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897406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1/5/2023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1/5/2023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13" Type="http://schemas.openxmlformats.org/officeDocument/2006/relationships/image" Target="../media/image189.png"/><Relationship Id="rId18" Type="http://schemas.openxmlformats.org/officeDocument/2006/relationships/customXml" Target="../ink/ink186.xml"/><Relationship Id="rId26" Type="http://schemas.openxmlformats.org/officeDocument/2006/relationships/customXml" Target="../ink/ink190.xml"/><Relationship Id="rId39" Type="http://schemas.openxmlformats.org/officeDocument/2006/relationships/image" Target="../media/image202.png"/><Relationship Id="rId21" Type="http://schemas.openxmlformats.org/officeDocument/2006/relationships/image" Target="../media/image193.png"/><Relationship Id="rId34" Type="http://schemas.openxmlformats.org/officeDocument/2006/relationships/customXml" Target="../ink/ink194.xml"/><Relationship Id="rId42" Type="http://schemas.openxmlformats.org/officeDocument/2006/relationships/customXml" Target="../ink/ink198.xml"/><Relationship Id="rId47" Type="http://schemas.openxmlformats.org/officeDocument/2006/relationships/image" Target="../media/image206.png"/><Relationship Id="rId50" Type="http://schemas.openxmlformats.org/officeDocument/2006/relationships/customXml" Target="../ink/ink202.xml"/><Relationship Id="rId55" Type="http://schemas.openxmlformats.org/officeDocument/2006/relationships/image" Target="../media/image210.png"/><Relationship Id="rId7" Type="http://schemas.openxmlformats.org/officeDocument/2006/relationships/image" Target="../media/image186.png"/><Relationship Id="rId2" Type="http://schemas.openxmlformats.org/officeDocument/2006/relationships/notesSlide" Target="../notesSlides/notesSlide10.xml"/><Relationship Id="rId16" Type="http://schemas.openxmlformats.org/officeDocument/2006/relationships/customXml" Target="../ink/ink185.xml"/><Relationship Id="rId29" Type="http://schemas.openxmlformats.org/officeDocument/2006/relationships/image" Target="../media/image197.png"/><Relationship Id="rId11" Type="http://schemas.openxmlformats.org/officeDocument/2006/relationships/image" Target="../media/image188.png"/><Relationship Id="rId24" Type="http://schemas.openxmlformats.org/officeDocument/2006/relationships/customXml" Target="../ink/ink189.xml"/><Relationship Id="rId32" Type="http://schemas.openxmlformats.org/officeDocument/2006/relationships/customXml" Target="../ink/ink193.xml"/><Relationship Id="rId37" Type="http://schemas.openxmlformats.org/officeDocument/2006/relationships/image" Target="../media/image201.png"/><Relationship Id="rId40" Type="http://schemas.openxmlformats.org/officeDocument/2006/relationships/customXml" Target="../ink/ink197.xml"/><Relationship Id="rId45" Type="http://schemas.openxmlformats.org/officeDocument/2006/relationships/image" Target="../media/image205.png"/><Relationship Id="rId53" Type="http://schemas.openxmlformats.org/officeDocument/2006/relationships/image" Target="../media/image209.png"/><Relationship Id="rId58" Type="http://schemas.openxmlformats.org/officeDocument/2006/relationships/customXml" Target="../ink/ink206.xml"/><Relationship Id="rId5" Type="http://schemas.openxmlformats.org/officeDocument/2006/relationships/image" Target="../media/image185.png"/><Relationship Id="rId61" Type="http://schemas.openxmlformats.org/officeDocument/2006/relationships/image" Target="../media/image213.png"/><Relationship Id="rId19" Type="http://schemas.openxmlformats.org/officeDocument/2006/relationships/image" Target="../media/image192.png"/><Relationship Id="rId14" Type="http://schemas.openxmlformats.org/officeDocument/2006/relationships/customXml" Target="../ink/ink184.xml"/><Relationship Id="rId22" Type="http://schemas.openxmlformats.org/officeDocument/2006/relationships/customXml" Target="../ink/ink188.xml"/><Relationship Id="rId27" Type="http://schemas.openxmlformats.org/officeDocument/2006/relationships/image" Target="../media/image196.png"/><Relationship Id="rId30" Type="http://schemas.openxmlformats.org/officeDocument/2006/relationships/customXml" Target="../ink/ink192.xml"/><Relationship Id="rId35" Type="http://schemas.openxmlformats.org/officeDocument/2006/relationships/image" Target="../media/image200.png"/><Relationship Id="rId43" Type="http://schemas.openxmlformats.org/officeDocument/2006/relationships/image" Target="../media/image204.png"/><Relationship Id="rId48" Type="http://schemas.openxmlformats.org/officeDocument/2006/relationships/customXml" Target="../ink/ink201.xml"/><Relationship Id="rId56" Type="http://schemas.openxmlformats.org/officeDocument/2006/relationships/customXml" Target="../ink/ink205.xml"/><Relationship Id="rId8" Type="http://schemas.openxmlformats.org/officeDocument/2006/relationships/customXml" Target="../ink/ink181.xml"/><Relationship Id="rId51" Type="http://schemas.openxmlformats.org/officeDocument/2006/relationships/image" Target="../media/image208.png"/><Relationship Id="rId3" Type="http://schemas.openxmlformats.org/officeDocument/2006/relationships/image" Target="../media/image1.png"/><Relationship Id="rId12" Type="http://schemas.openxmlformats.org/officeDocument/2006/relationships/customXml" Target="../ink/ink183.xml"/><Relationship Id="rId17" Type="http://schemas.openxmlformats.org/officeDocument/2006/relationships/image" Target="../media/image191.png"/><Relationship Id="rId25" Type="http://schemas.openxmlformats.org/officeDocument/2006/relationships/image" Target="../media/image195.png"/><Relationship Id="rId33" Type="http://schemas.openxmlformats.org/officeDocument/2006/relationships/image" Target="../media/image199.png"/><Relationship Id="rId38" Type="http://schemas.openxmlformats.org/officeDocument/2006/relationships/customXml" Target="../ink/ink196.xml"/><Relationship Id="rId46" Type="http://schemas.openxmlformats.org/officeDocument/2006/relationships/customXml" Target="../ink/ink200.xml"/><Relationship Id="rId59" Type="http://schemas.openxmlformats.org/officeDocument/2006/relationships/image" Target="../media/image212.png"/><Relationship Id="rId20" Type="http://schemas.openxmlformats.org/officeDocument/2006/relationships/customXml" Target="../ink/ink187.xml"/><Relationship Id="rId41" Type="http://schemas.openxmlformats.org/officeDocument/2006/relationships/image" Target="../media/image203.png"/><Relationship Id="rId54" Type="http://schemas.openxmlformats.org/officeDocument/2006/relationships/customXml" Target="../ink/ink204.xml"/><Relationship Id="rId1" Type="http://schemas.openxmlformats.org/officeDocument/2006/relationships/slideLayout" Target="../slideLayouts/slideLayout1.xml"/><Relationship Id="rId6" Type="http://schemas.openxmlformats.org/officeDocument/2006/relationships/customXml" Target="../ink/ink180.xml"/><Relationship Id="rId15" Type="http://schemas.openxmlformats.org/officeDocument/2006/relationships/image" Target="../media/image190.png"/><Relationship Id="rId23" Type="http://schemas.openxmlformats.org/officeDocument/2006/relationships/image" Target="../media/image194.png"/><Relationship Id="rId28" Type="http://schemas.openxmlformats.org/officeDocument/2006/relationships/customXml" Target="../ink/ink191.xml"/><Relationship Id="rId36" Type="http://schemas.openxmlformats.org/officeDocument/2006/relationships/customXml" Target="../ink/ink195.xml"/><Relationship Id="rId49" Type="http://schemas.openxmlformats.org/officeDocument/2006/relationships/image" Target="../media/image207.png"/><Relationship Id="rId57" Type="http://schemas.openxmlformats.org/officeDocument/2006/relationships/image" Target="../media/image211.png"/><Relationship Id="rId10" Type="http://schemas.openxmlformats.org/officeDocument/2006/relationships/customXml" Target="../ink/ink182.xml"/><Relationship Id="rId31" Type="http://schemas.openxmlformats.org/officeDocument/2006/relationships/image" Target="../media/image198.png"/><Relationship Id="rId44" Type="http://schemas.openxmlformats.org/officeDocument/2006/relationships/customXml" Target="../ink/ink199.xml"/><Relationship Id="rId52" Type="http://schemas.openxmlformats.org/officeDocument/2006/relationships/customXml" Target="../ink/ink203.xml"/><Relationship Id="rId60" Type="http://schemas.openxmlformats.org/officeDocument/2006/relationships/customXml" Target="../ink/ink207.xml"/><Relationship Id="rId4" Type="http://schemas.openxmlformats.org/officeDocument/2006/relationships/customXml" Target="../ink/ink179.xml"/><Relationship Id="rId9" Type="http://schemas.openxmlformats.org/officeDocument/2006/relationships/image" Target="../media/image187.png"/></Relationships>
</file>

<file path=ppt/slides/_rels/slide11.xml.rels><?xml version="1.0" encoding="UTF-8" standalone="yes"?>
<Relationships xmlns="http://schemas.openxmlformats.org/package/2006/relationships"><Relationship Id="rId13" Type="http://schemas.openxmlformats.org/officeDocument/2006/relationships/image" Target="../media/image218.png"/><Relationship Id="rId18" Type="http://schemas.openxmlformats.org/officeDocument/2006/relationships/customXml" Target="../ink/ink215.xml"/><Relationship Id="rId26" Type="http://schemas.openxmlformats.org/officeDocument/2006/relationships/customXml" Target="../ink/ink219.xml"/><Relationship Id="rId39" Type="http://schemas.openxmlformats.org/officeDocument/2006/relationships/image" Target="../media/image231.png"/><Relationship Id="rId21" Type="http://schemas.openxmlformats.org/officeDocument/2006/relationships/image" Target="../media/image222.png"/><Relationship Id="rId34" Type="http://schemas.openxmlformats.org/officeDocument/2006/relationships/customXml" Target="../ink/ink223.xml"/><Relationship Id="rId7" Type="http://schemas.openxmlformats.org/officeDocument/2006/relationships/image" Target="../media/image215.png"/><Relationship Id="rId12" Type="http://schemas.openxmlformats.org/officeDocument/2006/relationships/customXml" Target="../ink/ink212.xml"/><Relationship Id="rId17" Type="http://schemas.openxmlformats.org/officeDocument/2006/relationships/image" Target="../media/image220.png"/><Relationship Id="rId25" Type="http://schemas.openxmlformats.org/officeDocument/2006/relationships/image" Target="../media/image224.png"/><Relationship Id="rId33" Type="http://schemas.openxmlformats.org/officeDocument/2006/relationships/image" Target="../media/image228.png"/><Relationship Id="rId38" Type="http://schemas.openxmlformats.org/officeDocument/2006/relationships/customXml" Target="../ink/ink225.xml"/><Relationship Id="rId2" Type="http://schemas.openxmlformats.org/officeDocument/2006/relationships/notesSlide" Target="../notesSlides/notesSlide11.xml"/><Relationship Id="rId16" Type="http://schemas.openxmlformats.org/officeDocument/2006/relationships/customXml" Target="../ink/ink214.xml"/><Relationship Id="rId20" Type="http://schemas.openxmlformats.org/officeDocument/2006/relationships/customXml" Target="../ink/ink216.xml"/><Relationship Id="rId29" Type="http://schemas.openxmlformats.org/officeDocument/2006/relationships/image" Target="../media/image226.png"/><Relationship Id="rId1" Type="http://schemas.openxmlformats.org/officeDocument/2006/relationships/slideLayout" Target="../slideLayouts/slideLayout1.xml"/><Relationship Id="rId6" Type="http://schemas.openxmlformats.org/officeDocument/2006/relationships/customXml" Target="../ink/ink209.xml"/><Relationship Id="rId11" Type="http://schemas.openxmlformats.org/officeDocument/2006/relationships/image" Target="../media/image217.png"/><Relationship Id="rId24" Type="http://schemas.openxmlformats.org/officeDocument/2006/relationships/customXml" Target="../ink/ink218.xml"/><Relationship Id="rId32" Type="http://schemas.openxmlformats.org/officeDocument/2006/relationships/customXml" Target="../ink/ink222.xml"/><Relationship Id="rId37" Type="http://schemas.openxmlformats.org/officeDocument/2006/relationships/image" Target="../media/image230.png"/><Relationship Id="rId5" Type="http://schemas.openxmlformats.org/officeDocument/2006/relationships/image" Target="../media/image214.png"/><Relationship Id="rId15" Type="http://schemas.openxmlformats.org/officeDocument/2006/relationships/image" Target="../media/image219.png"/><Relationship Id="rId23" Type="http://schemas.openxmlformats.org/officeDocument/2006/relationships/image" Target="../media/image223.png"/><Relationship Id="rId28" Type="http://schemas.openxmlformats.org/officeDocument/2006/relationships/customXml" Target="../ink/ink220.xml"/><Relationship Id="rId36" Type="http://schemas.openxmlformats.org/officeDocument/2006/relationships/customXml" Target="../ink/ink224.xml"/><Relationship Id="rId10" Type="http://schemas.openxmlformats.org/officeDocument/2006/relationships/customXml" Target="../ink/ink211.xml"/><Relationship Id="rId19" Type="http://schemas.openxmlformats.org/officeDocument/2006/relationships/image" Target="../media/image221.png"/><Relationship Id="rId31" Type="http://schemas.openxmlformats.org/officeDocument/2006/relationships/image" Target="../media/image227.png"/><Relationship Id="rId4" Type="http://schemas.openxmlformats.org/officeDocument/2006/relationships/customXml" Target="../ink/ink208.xml"/><Relationship Id="rId9" Type="http://schemas.openxmlformats.org/officeDocument/2006/relationships/image" Target="../media/image216.png"/><Relationship Id="rId14" Type="http://schemas.openxmlformats.org/officeDocument/2006/relationships/customXml" Target="../ink/ink213.xml"/><Relationship Id="rId22" Type="http://schemas.openxmlformats.org/officeDocument/2006/relationships/customXml" Target="../ink/ink217.xml"/><Relationship Id="rId27" Type="http://schemas.openxmlformats.org/officeDocument/2006/relationships/image" Target="../media/image225.png"/><Relationship Id="rId30" Type="http://schemas.openxmlformats.org/officeDocument/2006/relationships/customXml" Target="../ink/ink221.xml"/><Relationship Id="rId35" Type="http://schemas.openxmlformats.org/officeDocument/2006/relationships/image" Target="../media/image229.png"/><Relationship Id="rId8" Type="http://schemas.openxmlformats.org/officeDocument/2006/relationships/customXml" Target="../ink/ink2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26" Type="http://schemas.openxmlformats.org/officeDocument/2006/relationships/customXml" Target="../ink/ink237.xml"/><Relationship Id="rId21" Type="http://schemas.openxmlformats.org/officeDocument/2006/relationships/image" Target="../media/image240.png"/><Relationship Id="rId42" Type="http://schemas.openxmlformats.org/officeDocument/2006/relationships/customXml" Target="../ink/ink245.xml"/><Relationship Id="rId47" Type="http://schemas.openxmlformats.org/officeDocument/2006/relationships/image" Target="../media/image253.png"/><Relationship Id="rId63" Type="http://schemas.openxmlformats.org/officeDocument/2006/relationships/image" Target="../media/image261.png"/><Relationship Id="rId68" Type="http://schemas.openxmlformats.org/officeDocument/2006/relationships/customXml" Target="../ink/ink258.xml"/><Relationship Id="rId84" Type="http://schemas.openxmlformats.org/officeDocument/2006/relationships/customXml" Target="../ink/ink266.xml"/><Relationship Id="rId16" Type="http://schemas.openxmlformats.org/officeDocument/2006/relationships/customXml" Target="../ink/ink232.xml"/><Relationship Id="rId11" Type="http://schemas.openxmlformats.org/officeDocument/2006/relationships/image" Target="../media/image235.png"/><Relationship Id="rId32" Type="http://schemas.openxmlformats.org/officeDocument/2006/relationships/customXml" Target="../ink/ink240.xml"/><Relationship Id="rId37" Type="http://schemas.openxmlformats.org/officeDocument/2006/relationships/image" Target="../media/image248.png"/><Relationship Id="rId53" Type="http://schemas.openxmlformats.org/officeDocument/2006/relationships/image" Target="../media/image256.png"/><Relationship Id="rId58" Type="http://schemas.openxmlformats.org/officeDocument/2006/relationships/customXml" Target="../ink/ink253.xml"/><Relationship Id="rId74" Type="http://schemas.openxmlformats.org/officeDocument/2006/relationships/customXml" Target="../ink/ink261.xml"/><Relationship Id="rId79" Type="http://schemas.openxmlformats.org/officeDocument/2006/relationships/image" Target="../media/image269.png"/><Relationship Id="rId5" Type="http://schemas.openxmlformats.org/officeDocument/2006/relationships/image" Target="../media/image232.png"/><Relationship Id="rId19" Type="http://schemas.openxmlformats.org/officeDocument/2006/relationships/image" Target="../media/image239.png"/><Relationship Id="rId14" Type="http://schemas.openxmlformats.org/officeDocument/2006/relationships/customXml" Target="../ink/ink231.xml"/><Relationship Id="rId22" Type="http://schemas.openxmlformats.org/officeDocument/2006/relationships/customXml" Target="../ink/ink235.xml"/><Relationship Id="rId27" Type="http://schemas.openxmlformats.org/officeDocument/2006/relationships/image" Target="../media/image243.png"/><Relationship Id="rId30" Type="http://schemas.openxmlformats.org/officeDocument/2006/relationships/customXml" Target="../ink/ink239.xml"/><Relationship Id="rId35" Type="http://schemas.openxmlformats.org/officeDocument/2006/relationships/image" Target="../media/image247.png"/><Relationship Id="rId43" Type="http://schemas.openxmlformats.org/officeDocument/2006/relationships/image" Target="../media/image251.png"/><Relationship Id="rId48" Type="http://schemas.openxmlformats.org/officeDocument/2006/relationships/customXml" Target="../ink/ink248.xml"/><Relationship Id="rId56" Type="http://schemas.openxmlformats.org/officeDocument/2006/relationships/customXml" Target="../ink/ink252.xml"/><Relationship Id="rId64" Type="http://schemas.openxmlformats.org/officeDocument/2006/relationships/customXml" Target="../ink/ink256.xml"/><Relationship Id="rId69" Type="http://schemas.openxmlformats.org/officeDocument/2006/relationships/image" Target="../media/image264.png"/><Relationship Id="rId77" Type="http://schemas.openxmlformats.org/officeDocument/2006/relationships/image" Target="../media/image268.png"/><Relationship Id="rId8" Type="http://schemas.openxmlformats.org/officeDocument/2006/relationships/customXml" Target="../ink/ink228.xml"/><Relationship Id="rId51" Type="http://schemas.openxmlformats.org/officeDocument/2006/relationships/image" Target="../media/image255.png"/><Relationship Id="rId72" Type="http://schemas.openxmlformats.org/officeDocument/2006/relationships/customXml" Target="../ink/ink260.xml"/><Relationship Id="rId80" Type="http://schemas.openxmlformats.org/officeDocument/2006/relationships/customXml" Target="../ink/ink264.xml"/><Relationship Id="rId85" Type="http://schemas.openxmlformats.org/officeDocument/2006/relationships/image" Target="../media/image272.png"/><Relationship Id="rId3" Type="http://schemas.openxmlformats.org/officeDocument/2006/relationships/image" Target="../media/image1.png"/><Relationship Id="rId12" Type="http://schemas.openxmlformats.org/officeDocument/2006/relationships/customXml" Target="../ink/ink230.xml"/><Relationship Id="rId17" Type="http://schemas.openxmlformats.org/officeDocument/2006/relationships/image" Target="../media/image238.png"/><Relationship Id="rId25" Type="http://schemas.openxmlformats.org/officeDocument/2006/relationships/image" Target="../media/image242.png"/><Relationship Id="rId33" Type="http://schemas.openxmlformats.org/officeDocument/2006/relationships/image" Target="../media/image246.png"/><Relationship Id="rId38" Type="http://schemas.openxmlformats.org/officeDocument/2006/relationships/customXml" Target="../ink/ink243.xml"/><Relationship Id="rId46" Type="http://schemas.openxmlformats.org/officeDocument/2006/relationships/customXml" Target="../ink/ink247.xml"/><Relationship Id="rId59" Type="http://schemas.openxmlformats.org/officeDocument/2006/relationships/image" Target="../media/image259.png"/><Relationship Id="rId67" Type="http://schemas.openxmlformats.org/officeDocument/2006/relationships/image" Target="../media/image263.png"/><Relationship Id="rId20" Type="http://schemas.openxmlformats.org/officeDocument/2006/relationships/customXml" Target="../ink/ink234.xml"/><Relationship Id="rId41" Type="http://schemas.openxmlformats.org/officeDocument/2006/relationships/image" Target="../media/image250.png"/><Relationship Id="rId54" Type="http://schemas.openxmlformats.org/officeDocument/2006/relationships/customXml" Target="../ink/ink251.xml"/><Relationship Id="rId62" Type="http://schemas.openxmlformats.org/officeDocument/2006/relationships/customXml" Target="../ink/ink255.xml"/><Relationship Id="rId70" Type="http://schemas.openxmlformats.org/officeDocument/2006/relationships/customXml" Target="../ink/ink259.xml"/><Relationship Id="rId75" Type="http://schemas.openxmlformats.org/officeDocument/2006/relationships/image" Target="../media/image267.png"/><Relationship Id="rId83" Type="http://schemas.openxmlformats.org/officeDocument/2006/relationships/image" Target="../media/image271.png"/><Relationship Id="rId1" Type="http://schemas.openxmlformats.org/officeDocument/2006/relationships/slideLayout" Target="../slideLayouts/slideLayout1.xml"/><Relationship Id="rId6" Type="http://schemas.openxmlformats.org/officeDocument/2006/relationships/customXml" Target="../ink/ink227.xml"/><Relationship Id="rId15" Type="http://schemas.openxmlformats.org/officeDocument/2006/relationships/image" Target="../media/image237.png"/><Relationship Id="rId23" Type="http://schemas.openxmlformats.org/officeDocument/2006/relationships/image" Target="../media/image241.png"/><Relationship Id="rId28" Type="http://schemas.openxmlformats.org/officeDocument/2006/relationships/customXml" Target="../ink/ink238.xml"/><Relationship Id="rId36" Type="http://schemas.openxmlformats.org/officeDocument/2006/relationships/customXml" Target="../ink/ink242.xml"/><Relationship Id="rId49" Type="http://schemas.openxmlformats.org/officeDocument/2006/relationships/image" Target="../media/image254.png"/><Relationship Id="rId57" Type="http://schemas.openxmlformats.org/officeDocument/2006/relationships/image" Target="../media/image258.png"/><Relationship Id="rId10" Type="http://schemas.openxmlformats.org/officeDocument/2006/relationships/customXml" Target="../ink/ink229.xml"/><Relationship Id="rId31" Type="http://schemas.openxmlformats.org/officeDocument/2006/relationships/image" Target="../media/image245.png"/><Relationship Id="rId44" Type="http://schemas.openxmlformats.org/officeDocument/2006/relationships/customXml" Target="../ink/ink246.xml"/><Relationship Id="rId52" Type="http://schemas.openxmlformats.org/officeDocument/2006/relationships/customXml" Target="../ink/ink250.xml"/><Relationship Id="rId60" Type="http://schemas.openxmlformats.org/officeDocument/2006/relationships/customXml" Target="../ink/ink254.xml"/><Relationship Id="rId65" Type="http://schemas.openxmlformats.org/officeDocument/2006/relationships/image" Target="../media/image262.png"/><Relationship Id="rId73" Type="http://schemas.openxmlformats.org/officeDocument/2006/relationships/image" Target="../media/image266.png"/><Relationship Id="rId78" Type="http://schemas.openxmlformats.org/officeDocument/2006/relationships/customXml" Target="../ink/ink263.xml"/><Relationship Id="rId81" Type="http://schemas.openxmlformats.org/officeDocument/2006/relationships/image" Target="../media/image270.png"/><Relationship Id="rId4" Type="http://schemas.openxmlformats.org/officeDocument/2006/relationships/customXml" Target="../ink/ink226.xml"/><Relationship Id="rId9" Type="http://schemas.openxmlformats.org/officeDocument/2006/relationships/image" Target="../media/image234.png"/><Relationship Id="rId13" Type="http://schemas.openxmlformats.org/officeDocument/2006/relationships/image" Target="../media/image236.png"/><Relationship Id="rId18" Type="http://schemas.openxmlformats.org/officeDocument/2006/relationships/customXml" Target="../ink/ink233.xml"/><Relationship Id="rId39" Type="http://schemas.openxmlformats.org/officeDocument/2006/relationships/image" Target="../media/image249.png"/><Relationship Id="rId34" Type="http://schemas.openxmlformats.org/officeDocument/2006/relationships/customXml" Target="../ink/ink241.xml"/><Relationship Id="rId50" Type="http://schemas.openxmlformats.org/officeDocument/2006/relationships/customXml" Target="../ink/ink249.xml"/><Relationship Id="rId55" Type="http://schemas.openxmlformats.org/officeDocument/2006/relationships/image" Target="../media/image257.png"/><Relationship Id="rId76" Type="http://schemas.openxmlformats.org/officeDocument/2006/relationships/customXml" Target="../ink/ink262.xml"/><Relationship Id="rId7" Type="http://schemas.openxmlformats.org/officeDocument/2006/relationships/image" Target="../media/image233.png"/><Relationship Id="rId71" Type="http://schemas.openxmlformats.org/officeDocument/2006/relationships/image" Target="../media/image265.png"/><Relationship Id="rId2" Type="http://schemas.openxmlformats.org/officeDocument/2006/relationships/notesSlide" Target="../notesSlides/notesSlide12.xml"/><Relationship Id="rId29" Type="http://schemas.openxmlformats.org/officeDocument/2006/relationships/image" Target="../media/image244.png"/><Relationship Id="rId24" Type="http://schemas.openxmlformats.org/officeDocument/2006/relationships/customXml" Target="../ink/ink236.xml"/><Relationship Id="rId40" Type="http://schemas.openxmlformats.org/officeDocument/2006/relationships/customXml" Target="../ink/ink244.xml"/><Relationship Id="rId45" Type="http://schemas.openxmlformats.org/officeDocument/2006/relationships/image" Target="../media/image252.png"/><Relationship Id="rId66" Type="http://schemas.openxmlformats.org/officeDocument/2006/relationships/customXml" Target="../ink/ink257.xml"/><Relationship Id="rId61" Type="http://schemas.openxmlformats.org/officeDocument/2006/relationships/image" Target="../media/image260.png"/><Relationship Id="rId82" Type="http://schemas.openxmlformats.org/officeDocument/2006/relationships/customXml" Target="../ink/ink265.xml"/></Relationships>
</file>

<file path=ppt/slides/_rels/slide13.xml.rels><?xml version="1.0" encoding="UTF-8" standalone="yes"?>
<Relationships xmlns="http://schemas.openxmlformats.org/package/2006/relationships"><Relationship Id="rId8" Type="http://schemas.openxmlformats.org/officeDocument/2006/relationships/customXml" Target="../ink/ink269.xml"/><Relationship Id="rId13" Type="http://schemas.openxmlformats.org/officeDocument/2006/relationships/image" Target="../media/image277.png"/><Relationship Id="rId3" Type="http://schemas.openxmlformats.org/officeDocument/2006/relationships/image" Target="../media/image1.png"/><Relationship Id="rId7" Type="http://schemas.openxmlformats.org/officeDocument/2006/relationships/image" Target="../media/image274.png"/><Relationship Id="rId12" Type="http://schemas.openxmlformats.org/officeDocument/2006/relationships/customXml" Target="../ink/ink27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6.png"/><Relationship Id="rId5" Type="http://schemas.openxmlformats.org/officeDocument/2006/relationships/image" Target="../media/image273.png"/><Relationship Id="rId10" Type="http://schemas.openxmlformats.org/officeDocument/2006/relationships/customXml" Target="../ink/ink270.xml"/><Relationship Id="rId4" Type="http://schemas.openxmlformats.org/officeDocument/2006/relationships/customXml" Target="../ink/ink267.xml"/><Relationship Id="rId9" Type="http://schemas.openxmlformats.org/officeDocument/2006/relationships/image" Target="../media/image275.png"/></Relationships>
</file>

<file path=ppt/slides/_rels/slide14.xml.rels><?xml version="1.0" encoding="UTF-8" standalone="yes"?>
<Relationships xmlns="http://schemas.openxmlformats.org/package/2006/relationships"><Relationship Id="rId8" Type="http://schemas.openxmlformats.org/officeDocument/2006/relationships/customXml" Target="../ink/ink274.xml"/><Relationship Id="rId13" Type="http://schemas.openxmlformats.org/officeDocument/2006/relationships/image" Target="../media/image282.png"/><Relationship Id="rId18" Type="http://schemas.openxmlformats.org/officeDocument/2006/relationships/customXml" Target="../ink/ink279.xml"/><Relationship Id="rId3" Type="http://schemas.openxmlformats.org/officeDocument/2006/relationships/image" Target="../media/image1.png"/><Relationship Id="rId21" Type="http://schemas.openxmlformats.org/officeDocument/2006/relationships/image" Target="../media/image286.png"/><Relationship Id="rId7" Type="http://schemas.openxmlformats.org/officeDocument/2006/relationships/image" Target="../media/image279.png"/><Relationship Id="rId12" Type="http://schemas.openxmlformats.org/officeDocument/2006/relationships/customXml" Target="../ink/ink276.xml"/><Relationship Id="rId17" Type="http://schemas.openxmlformats.org/officeDocument/2006/relationships/image" Target="../media/image284.png"/><Relationship Id="rId2" Type="http://schemas.openxmlformats.org/officeDocument/2006/relationships/notesSlide" Target="../notesSlides/notesSlide14.xml"/><Relationship Id="rId16" Type="http://schemas.openxmlformats.org/officeDocument/2006/relationships/customXml" Target="../ink/ink278.xml"/><Relationship Id="rId20" Type="http://schemas.openxmlformats.org/officeDocument/2006/relationships/customXml" Target="../ink/ink280.xml"/><Relationship Id="rId1" Type="http://schemas.openxmlformats.org/officeDocument/2006/relationships/slideLayout" Target="../slideLayouts/slideLayout1.xml"/><Relationship Id="rId6" Type="http://schemas.openxmlformats.org/officeDocument/2006/relationships/customXml" Target="../ink/ink273.xml"/><Relationship Id="rId11" Type="http://schemas.openxmlformats.org/officeDocument/2006/relationships/image" Target="../media/image281.png"/><Relationship Id="rId5" Type="http://schemas.openxmlformats.org/officeDocument/2006/relationships/image" Target="../media/image278.png"/><Relationship Id="rId15" Type="http://schemas.openxmlformats.org/officeDocument/2006/relationships/image" Target="../media/image283.png"/><Relationship Id="rId23" Type="http://schemas.openxmlformats.org/officeDocument/2006/relationships/image" Target="../media/image287.png"/><Relationship Id="rId10" Type="http://schemas.openxmlformats.org/officeDocument/2006/relationships/customXml" Target="../ink/ink275.xml"/><Relationship Id="rId19" Type="http://schemas.openxmlformats.org/officeDocument/2006/relationships/image" Target="../media/image285.png"/><Relationship Id="rId4" Type="http://schemas.openxmlformats.org/officeDocument/2006/relationships/customXml" Target="../ink/ink272.xml"/><Relationship Id="rId9" Type="http://schemas.openxmlformats.org/officeDocument/2006/relationships/image" Target="../media/image280.png"/><Relationship Id="rId14" Type="http://schemas.openxmlformats.org/officeDocument/2006/relationships/customXml" Target="../ink/ink277.xml"/><Relationship Id="rId22" Type="http://schemas.openxmlformats.org/officeDocument/2006/relationships/customXml" Target="../ink/ink281.xml"/></Relationships>
</file>

<file path=ppt/slides/_rels/slide15.xml.rels><?xml version="1.0" encoding="UTF-8" standalone="yes"?>
<Relationships xmlns="http://schemas.openxmlformats.org/package/2006/relationships"><Relationship Id="rId8" Type="http://schemas.openxmlformats.org/officeDocument/2006/relationships/customXml" Target="../ink/ink284.xml"/><Relationship Id="rId13" Type="http://schemas.openxmlformats.org/officeDocument/2006/relationships/image" Target="../media/image292.png"/><Relationship Id="rId18" Type="http://schemas.openxmlformats.org/officeDocument/2006/relationships/customXml" Target="../ink/ink289.xml"/><Relationship Id="rId26" Type="http://schemas.openxmlformats.org/officeDocument/2006/relationships/customXml" Target="../ink/ink293.xml"/><Relationship Id="rId3" Type="http://schemas.openxmlformats.org/officeDocument/2006/relationships/image" Target="../media/image1.png"/><Relationship Id="rId21" Type="http://schemas.openxmlformats.org/officeDocument/2006/relationships/image" Target="../media/image296.png"/><Relationship Id="rId7" Type="http://schemas.openxmlformats.org/officeDocument/2006/relationships/image" Target="../media/image289.png"/><Relationship Id="rId12" Type="http://schemas.openxmlformats.org/officeDocument/2006/relationships/customXml" Target="../ink/ink286.xml"/><Relationship Id="rId17" Type="http://schemas.openxmlformats.org/officeDocument/2006/relationships/image" Target="../media/image294.png"/><Relationship Id="rId25" Type="http://schemas.openxmlformats.org/officeDocument/2006/relationships/image" Target="../media/image298.png"/><Relationship Id="rId2" Type="http://schemas.openxmlformats.org/officeDocument/2006/relationships/notesSlide" Target="../notesSlides/notesSlide15.xml"/><Relationship Id="rId16" Type="http://schemas.openxmlformats.org/officeDocument/2006/relationships/customXml" Target="../ink/ink288.xml"/><Relationship Id="rId20" Type="http://schemas.openxmlformats.org/officeDocument/2006/relationships/customXml" Target="../ink/ink290.xml"/><Relationship Id="rId29" Type="http://schemas.openxmlformats.org/officeDocument/2006/relationships/image" Target="../media/image300.png"/><Relationship Id="rId1" Type="http://schemas.openxmlformats.org/officeDocument/2006/relationships/slideLayout" Target="../slideLayouts/slideLayout1.xml"/><Relationship Id="rId6" Type="http://schemas.openxmlformats.org/officeDocument/2006/relationships/customXml" Target="../ink/ink283.xml"/><Relationship Id="rId11" Type="http://schemas.openxmlformats.org/officeDocument/2006/relationships/image" Target="../media/image291.png"/><Relationship Id="rId24" Type="http://schemas.openxmlformats.org/officeDocument/2006/relationships/customXml" Target="../ink/ink292.xml"/><Relationship Id="rId5" Type="http://schemas.openxmlformats.org/officeDocument/2006/relationships/image" Target="../media/image288.png"/><Relationship Id="rId15" Type="http://schemas.openxmlformats.org/officeDocument/2006/relationships/image" Target="../media/image293.png"/><Relationship Id="rId23" Type="http://schemas.openxmlformats.org/officeDocument/2006/relationships/image" Target="../media/image297.png"/><Relationship Id="rId28" Type="http://schemas.openxmlformats.org/officeDocument/2006/relationships/customXml" Target="../ink/ink294.xml"/><Relationship Id="rId10" Type="http://schemas.openxmlformats.org/officeDocument/2006/relationships/customXml" Target="../ink/ink285.xml"/><Relationship Id="rId19" Type="http://schemas.openxmlformats.org/officeDocument/2006/relationships/image" Target="../media/image295.png"/><Relationship Id="rId31" Type="http://schemas.openxmlformats.org/officeDocument/2006/relationships/image" Target="../media/image301.png"/><Relationship Id="rId4" Type="http://schemas.openxmlformats.org/officeDocument/2006/relationships/customXml" Target="../ink/ink282.xml"/><Relationship Id="rId9" Type="http://schemas.openxmlformats.org/officeDocument/2006/relationships/image" Target="../media/image290.png"/><Relationship Id="rId14" Type="http://schemas.openxmlformats.org/officeDocument/2006/relationships/customXml" Target="../ink/ink287.xml"/><Relationship Id="rId22" Type="http://schemas.openxmlformats.org/officeDocument/2006/relationships/customXml" Target="../ink/ink291.xml"/><Relationship Id="rId27" Type="http://schemas.openxmlformats.org/officeDocument/2006/relationships/image" Target="../media/image299.png"/><Relationship Id="rId30" Type="http://schemas.openxmlformats.org/officeDocument/2006/relationships/customXml" Target="../ink/ink295.xml"/></Relationships>
</file>

<file path=ppt/slides/_rels/slide16.xml.rels><?xml version="1.0" encoding="UTF-8" standalone="yes"?>
<Relationships xmlns="http://schemas.openxmlformats.org/package/2006/relationships"><Relationship Id="rId8" Type="http://schemas.openxmlformats.org/officeDocument/2006/relationships/image" Target="../media/image304.png"/><Relationship Id="rId13" Type="http://schemas.openxmlformats.org/officeDocument/2006/relationships/customXml" Target="../ink/ink300.xml"/><Relationship Id="rId3" Type="http://schemas.openxmlformats.org/officeDocument/2006/relationships/image" Target="../media/image1.png"/><Relationship Id="rId7" Type="http://schemas.openxmlformats.org/officeDocument/2006/relationships/customXml" Target="../ink/ink297.xml"/><Relationship Id="rId12" Type="http://schemas.openxmlformats.org/officeDocument/2006/relationships/image" Target="../media/image306.png"/><Relationship Id="rId2" Type="http://schemas.openxmlformats.org/officeDocument/2006/relationships/notesSlide" Target="../notesSlides/notesSlide16.xml"/><Relationship Id="rId16" Type="http://schemas.openxmlformats.org/officeDocument/2006/relationships/image" Target="../media/image308.png"/><Relationship Id="rId1" Type="http://schemas.openxmlformats.org/officeDocument/2006/relationships/slideLayout" Target="../slideLayouts/slideLayout1.xml"/><Relationship Id="rId6" Type="http://schemas.openxmlformats.org/officeDocument/2006/relationships/image" Target="../media/image303.png"/><Relationship Id="rId11" Type="http://schemas.openxmlformats.org/officeDocument/2006/relationships/customXml" Target="../ink/ink299.xml"/><Relationship Id="rId5" Type="http://schemas.openxmlformats.org/officeDocument/2006/relationships/customXml" Target="../ink/ink296.xml"/><Relationship Id="rId15" Type="http://schemas.openxmlformats.org/officeDocument/2006/relationships/customXml" Target="../ink/ink301.xml"/><Relationship Id="rId10" Type="http://schemas.openxmlformats.org/officeDocument/2006/relationships/image" Target="../media/image305.png"/><Relationship Id="rId4" Type="http://schemas.openxmlformats.org/officeDocument/2006/relationships/image" Target="../media/image302.png"/><Relationship Id="rId9" Type="http://schemas.openxmlformats.org/officeDocument/2006/relationships/customXml" Target="../ink/ink298.xml"/><Relationship Id="rId14" Type="http://schemas.openxmlformats.org/officeDocument/2006/relationships/image" Target="../media/image30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304.xml"/><Relationship Id="rId13" Type="http://schemas.openxmlformats.org/officeDocument/2006/relationships/image" Target="../media/image313.png"/><Relationship Id="rId18" Type="http://schemas.openxmlformats.org/officeDocument/2006/relationships/customXml" Target="../ink/ink309.xml"/><Relationship Id="rId26" Type="http://schemas.openxmlformats.org/officeDocument/2006/relationships/customXml" Target="../ink/ink313.xml"/><Relationship Id="rId3" Type="http://schemas.openxmlformats.org/officeDocument/2006/relationships/image" Target="../media/image1.png"/><Relationship Id="rId21" Type="http://schemas.openxmlformats.org/officeDocument/2006/relationships/image" Target="../media/image317.png"/><Relationship Id="rId7" Type="http://schemas.openxmlformats.org/officeDocument/2006/relationships/image" Target="../media/image310.png"/><Relationship Id="rId12" Type="http://schemas.openxmlformats.org/officeDocument/2006/relationships/customXml" Target="../ink/ink306.xml"/><Relationship Id="rId17" Type="http://schemas.openxmlformats.org/officeDocument/2006/relationships/image" Target="../media/image315.png"/><Relationship Id="rId25" Type="http://schemas.openxmlformats.org/officeDocument/2006/relationships/image" Target="../media/image319.png"/><Relationship Id="rId2" Type="http://schemas.openxmlformats.org/officeDocument/2006/relationships/notesSlide" Target="../notesSlides/notesSlide18.xml"/><Relationship Id="rId16" Type="http://schemas.openxmlformats.org/officeDocument/2006/relationships/customXml" Target="../ink/ink308.xml"/><Relationship Id="rId20" Type="http://schemas.openxmlformats.org/officeDocument/2006/relationships/customXml" Target="../ink/ink310.xml"/><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312.png"/><Relationship Id="rId24" Type="http://schemas.openxmlformats.org/officeDocument/2006/relationships/customXml" Target="../ink/ink312.xml"/><Relationship Id="rId5" Type="http://schemas.openxmlformats.org/officeDocument/2006/relationships/image" Target="../media/image309.png"/><Relationship Id="rId15" Type="http://schemas.openxmlformats.org/officeDocument/2006/relationships/image" Target="../media/image314.png"/><Relationship Id="rId23" Type="http://schemas.openxmlformats.org/officeDocument/2006/relationships/image" Target="../media/image318.png"/><Relationship Id="rId10" Type="http://schemas.openxmlformats.org/officeDocument/2006/relationships/customXml" Target="../ink/ink305.xml"/><Relationship Id="rId19" Type="http://schemas.openxmlformats.org/officeDocument/2006/relationships/image" Target="../media/image316.png"/><Relationship Id="rId4" Type="http://schemas.openxmlformats.org/officeDocument/2006/relationships/customXml" Target="../ink/ink302.xml"/><Relationship Id="rId9" Type="http://schemas.openxmlformats.org/officeDocument/2006/relationships/image" Target="../media/image311.png"/><Relationship Id="rId14" Type="http://schemas.openxmlformats.org/officeDocument/2006/relationships/customXml" Target="../ink/ink307.xml"/><Relationship Id="rId22" Type="http://schemas.openxmlformats.org/officeDocument/2006/relationships/customXml" Target="../ink/ink311.xml"/><Relationship Id="rId27" Type="http://schemas.openxmlformats.org/officeDocument/2006/relationships/image" Target="../media/image3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customXml" Target="../ink/ink316.xml"/><Relationship Id="rId13" Type="http://schemas.openxmlformats.org/officeDocument/2006/relationships/image" Target="../media/image325.png"/><Relationship Id="rId3" Type="http://schemas.openxmlformats.org/officeDocument/2006/relationships/image" Target="../media/image1.png"/><Relationship Id="rId7" Type="http://schemas.openxmlformats.org/officeDocument/2006/relationships/image" Target="../media/image322.png"/><Relationship Id="rId12" Type="http://schemas.openxmlformats.org/officeDocument/2006/relationships/customXml" Target="../ink/ink318.xml"/><Relationship Id="rId17" Type="http://schemas.openxmlformats.org/officeDocument/2006/relationships/image" Target="../media/image327.png"/><Relationship Id="rId2" Type="http://schemas.openxmlformats.org/officeDocument/2006/relationships/notesSlide" Target="../notesSlides/notesSlide20.xml"/><Relationship Id="rId16" Type="http://schemas.openxmlformats.org/officeDocument/2006/relationships/customXml" Target="../ink/ink320.xml"/><Relationship Id="rId1" Type="http://schemas.openxmlformats.org/officeDocument/2006/relationships/slideLayout" Target="../slideLayouts/slideLayout1.xml"/><Relationship Id="rId6" Type="http://schemas.openxmlformats.org/officeDocument/2006/relationships/customXml" Target="../ink/ink315.xml"/><Relationship Id="rId11" Type="http://schemas.openxmlformats.org/officeDocument/2006/relationships/image" Target="../media/image324.png"/><Relationship Id="rId5" Type="http://schemas.openxmlformats.org/officeDocument/2006/relationships/image" Target="../media/image321.png"/><Relationship Id="rId15" Type="http://schemas.openxmlformats.org/officeDocument/2006/relationships/image" Target="../media/image326.png"/><Relationship Id="rId10" Type="http://schemas.openxmlformats.org/officeDocument/2006/relationships/customXml" Target="../ink/ink317.xml"/><Relationship Id="rId4" Type="http://schemas.openxmlformats.org/officeDocument/2006/relationships/customXml" Target="../ink/ink314.xml"/><Relationship Id="rId9" Type="http://schemas.openxmlformats.org/officeDocument/2006/relationships/image" Target="../media/image323.png"/><Relationship Id="rId14" Type="http://schemas.openxmlformats.org/officeDocument/2006/relationships/customXml" Target="../ink/ink319.xml"/></Relationships>
</file>

<file path=ppt/slides/_rels/slide21.xml.rels><?xml version="1.0" encoding="UTF-8" standalone="yes"?>
<Relationships xmlns="http://schemas.openxmlformats.org/package/2006/relationships"><Relationship Id="rId8" Type="http://schemas.openxmlformats.org/officeDocument/2006/relationships/customXml" Target="../ink/ink323.xml"/><Relationship Id="rId13" Type="http://schemas.openxmlformats.org/officeDocument/2006/relationships/image" Target="../media/image332.png"/><Relationship Id="rId18" Type="http://schemas.openxmlformats.org/officeDocument/2006/relationships/customXml" Target="../ink/ink328.xml"/><Relationship Id="rId3" Type="http://schemas.openxmlformats.org/officeDocument/2006/relationships/image" Target="../media/image1.png"/><Relationship Id="rId21" Type="http://schemas.openxmlformats.org/officeDocument/2006/relationships/image" Target="../media/image336.png"/><Relationship Id="rId7" Type="http://schemas.openxmlformats.org/officeDocument/2006/relationships/image" Target="../media/image329.png"/><Relationship Id="rId12" Type="http://schemas.openxmlformats.org/officeDocument/2006/relationships/customXml" Target="../ink/ink325.xml"/><Relationship Id="rId17" Type="http://schemas.openxmlformats.org/officeDocument/2006/relationships/image" Target="../media/image334.png"/><Relationship Id="rId2" Type="http://schemas.openxmlformats.org/officeDocument/2006/relationships/notesSlide" Target="../notesSlides/notesSlide21.xml"/><Relationship Id="rId16" Type="http://schemas.openxmlformats.org/officeDocument/2006/relationships/customXml" Target="../ink/ink327.xml"/><Relationship Id="rId20" Type="http://schemas.openxmlformats.org/officeDocument/2006/relationships/customXml" Target="../ink/ink329.xml"/><Relationship Id="rId1" Type="http://schemas.openxmlformats.org/officeDocument/2006/relationships/slideLayout" Target="../slideLayouts/slideLayout1.xml"/><Relationship Id="rId6" Type="http://schemas.openxmlformats.org/officeDocument/2006/relationships/customXml" Target="../ink/ink322.xml"/><Relationship Id="rId11" Type="http://schemas.openxmlformats.org/officeDocument/2006/relationships/image" Target="../media/image331.png"/><Relationship Id="rId5" Type="http://schemas.openxmlformats.org/officeDocument/2006/relationships/image" Target="../media/image328.png"/><Relationship Id="rId15" Type="http://schemas.openxmlformats.org/officeDocument/2006/relationships/image" Target="../media/image333.png"/><Relationship Id="rId10" Type="http://schemas.openxmlformats.org/officeDocument/2006/relationships/customXml" Target="../ink/ink324.xml"/><Relationship Id="rId19" Type="http://schemas.openxmlformats.org/officeDocument/2006/relationships/image" Target="../media/image335.png"/><Relationship Id="rId4" Type="http://schemas.openxmlformats.org/officeDocument/2006/relationships/customXml" Target="../ink/ink321.xml"/><Relationship Id="rId9" Type="http://schemas.openxmlformats.org/officeDocument/2006/relationships/image" Target="../media/image330.png"/><Relationship Id="rId14" Type="http://schemas.openxmlformats.org/officeDocument/2006/relationships/customXml" Target="../ink/ink326.xml"/></Relationships>
</file>

<file path=ppt/slides/_rels/slide22.xml.rels><?xml version="1.0" encoding="UTF-8" standalone="yes"?>
<Relationships xmlns="http://schemas.openxmlformats.org/package/2006/relationships"><Relationship Id="rId8" Type="http://schemas.openxmlformats.org/officeDocument/2006/relationships/customXml" Target="../ink/ink332.xml"/><Relationship Id="rId3" Type="http://schemas.openxmlformats.org/officeDocument/2006/relationships/image" Target="../media/image1.png"/><Relationship Id="rId7" Type="http://schemas.openxmlformats.org/officeDocument/2006/relationships/image" Target="../media/image33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331.xml"/><Relationship Id="rId11" Type="http://schemas.openxmlformats.org/officeDocument/2006/relationships/image" Target="../media/image340.png"/><Relationship Id="rId5" Type="http://schemas.openxmlformats.org/officeDocument/2006/relationships/image" Target="../media/image337.png"/><Relationship Id="rId10" Type="http://schemas.openxmlformats.org/officeDocument/2006/relationships/customXml" Target="../ink/ink333.xml"/><Relationship Id="rId4" Type="http://schemas.openxmlformats.org/officeDocument/2006/relationships/customXml" Target="../ink/ink330.xml"/><Relationship Id="rId9" Type="http://schemas.openxmlformats.org/officeDocument/2006/relationships/image" Target="../media/image339.png"/></Relationships>
</file>

<file path=ppt/slides/_rels/slide23.xml.rels><?xml version="1.0" encoding="UTF-8" standalone="yes"?>
<Relationships xmlns="http://schemas.openxmlformats.org/package/2006/relationships"><Relationship Id="rId8" Type="http://schemas.openxmlformats.org/officeDocument/2006/relationships/customXml" Target="../ink/ink336.xml"/><Relationship Id="rId13" Type="http://schemas.openxmlformats.org/officeDocument/2006/relationships/image" Target="../media/image345.png"/><Relationship Id="rId3" Type="http://schemas.openxmlformats.org/officeDocument/2006/relationships/image" Target="../media/image1.png"/><Relationship Id="rId7" Type="http://schemas.openxmlformats.org/officeDocument/2006/relationships/image" Target="../media/image342.png"/><Relationship Id="rId12" Type="http://schemas.openxmlformats.org/officeDocument/2006/relationships/customXml" Target="../ink/ink33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35.xml"/><Relationship Id="rId11" Type="http://schemas.openxmlformats.org/officeDocument/2006/relationships/image" Target="../media/image344.png"/><Relationship Id="rId5" Type="http://schemas.openxmlformats.org/officeDocument/2006/relationships/image" Target="../media/image341.png"/><Relationship Id="rId10" Type="http://schemas.openxmlformats.org/officeDocument/2006/relationships/customXml" Target="../ink/ink337.xml"/><Relationship Id="rId4" Type="http://schemas.openxmlformats.org/officeDocument/2006/relationships/customXml" Target="../ink/ink334.xml"/><Relationship Id="rId9" Type="http://schemas.openxmlformats.org/officeDocument/2006/relationships/image" Target="../media/image343.png"/></Relationships>
</file>

<file path=ppt/slides/_rels/slide24.xml.rels><?xml version="1.0" encoding="UTF-8" standalone="yes"?>
<Relationships xmlns="http://schemas.openxmlformats.org/package/2006/relationships"><Relationship Id="rId13" Type="http://schemas.openxmlformats.org/officeDocument/2006/relationships/image" Target="../media/image350.png"/><Relationship Id="rId18" Type="http://schemas.openxmlformats.org/officeDocument/2006/relationships/customXml" Target="../ink/ink346.xml"/><Relationship Id="rId26" Type="http://schemas.openxmlformats.org/officeDocument/2006/relationships/customXml" Target="../ink/ink350.xml"/><Relationship Id="rId39" Type="http://schemas.openxmlformats.org/officeDocument/2006/relationships/image" Target="../media/image363.png"/><Relationship Id="rId21" Type="http://schemas.openxmlformats.org/officeDocument/2006/relationships/image" Target="../media/image354.png"/><Relationship Id="rId34" Type="http://schemas.openxmlformats.org/officeDocument/2006/relationships/customXml" Target="../ink/ink354.xml"/><Relationship Id="rId42" Type="http://schemas.openxmlformats.org/officeDocument/2006/relationships/customXml" Target="../ink/ink358.xml"/><Relationship Id="rId47" Type="http://schemas.openxmlformats.org/officeDocument/2006/relationships/image" Target="../media/image367.png"/><Relationship Id="rId50" Type="http://schemas.openxmlformats.org/officeDocument/2006/relationships/customXml" Target="../ink/ink362.xml"/><Relationship Id="rId7" Type="http://schemas.openxmlformats.org/officeDocument/2006/relationships/image" Target="../media/image347.png"/><Relationship Id="rId2" Type="http://schemas.openxmlformats.org/officeDocument/2006/relationships/notesSlide" Target="../notesSlides/notesSlide24.xml"/><Relationship Id="rId16" Type="http://schemas.openxmlformats.org/officeDocument/2006/relationships/customXml" Target="../ink/ink345.xml"/><Relationship Id="rId29" Type="http://schemas.openxmlformats.org/officeDocument/2006/relationships/image" Target="../media/image358.png"/><Relationship Id="rId11" Type="http://schemas.openxmlformats.org/officeDocument/2006/relationships/image" Target="../media/image349.png"/><Relationship Id="rId24" Type="http://schemas.openxmlformats.org/officeDocument/2006/relationships/customXml" Target="../ink/ink349.xml"/><Relationship Id="rId32" Type="http://schemas.openxmlformats.org/officeDocument/2006/relationships/customXml" Target="../ink/ink353.xml"/><Relationship Id="rId37" Type="http://schemas.openxmlformats.org/officeDocument/2006/relationships/image" Target="../media/image362.png"/><Relationship Id="rId40" Type="http://schemas.openxmlformats.org/officeDocument/2006/relationships/customXml" Target="../ink/ink357.xml"/><Relationship Id="rId45" Type="http://schemas.openxmlformats.org/officeDocument/2006/relationships/image" Target="../media/image366.png"/><Relationship Id="rId5" Type="http://schemas.openxmlformats.org/officeDocument/2006/relationships/image" Target="../media/image346.png"/><Relationship Id="rId15" Type="http://schemas.openxmlformats.org/officeDocument/2006/relationships/image" Target="../media/image351.png"/><Relationship Id="rId23" Type="http://schemas.openxmlformats.org/officeDocument/2006/relationships/image" Target="../media/image355.png"/><Relationship Id="rId28" Type="http://schemas.openxmlformats.org/officeDocument/2006/relationships/customXml" Target="../ink/ink351.xml"/><Relationship Id="rId36" Type="http://schemas.openxmlformats.org/officeDocument/2006/relationships/customXml" Target="../ink/ink355.xml"/><Relationship Id="rId49" Type="http://schemas.openxmlformats.org/officeDocument/2006/relationships/image" Target="../media/image368.png"/><Relationship Id="rId10" Type="http://schemas.openxmlformats.org/officeDocument/2006/relationships/customXml" Target="../ink/ink342.xml"/><Relationship Id="rId19" Type="http://schemas.openxmlformats.org/officeDocument/2006/relationships/image" Target="../media/image353.png"/><Relationship Id="rId31" Type="http://schemas.openxmlformats.org/officeDocument/2006/relationships/image" Target="../media/image359.png"/><Relationship Id="rId44" Type="http://schemas.openxmlformats.org/officeDocument/2006/relationships/customXml" Target="../ink/ink359.xml"/><Relationship Id="rId4" Type="http://schemas.openxmlformats.org/officeDocument/2006/relationships/customXml" Target="../ink/ink339.xml"/><Relationship Id="rId9" Type="http://schemas.openxmlformats.org/officeDocument/2006/relationships/image" Target="../media/image348.png"/><Relationship Id="rId14" Type="http://schemas.openxmlformats.org/officeDocument/2006/relationships/customXml" Target="../ink/ink344.xml"/><Relationship Id="rId22" Type="http://schemas.openxmlformats.org/officeDocument/2006/relationships/customXml" Target="../ink/ink348.xml"/><Relationship Id="rId27" Type="http://schemas.openxmlformats.org/officeDocument/2006/relationships/image" Target="../media/image357.png"/><Relationship Id="rId30" Type="http://schemas.openxmlformats.org/officeDocument/2006/relationships/customXml" Target="../ink/ink352.xml"/><Relationship Id="rId35" Type="http://schemas.openxmlformats.org/officeDocument/2006/relationships/image" Target="../media/image361.png"/><Relationship Id="rId43" Type="http://schemas.openxmlformats.org/officeDocument/2006/relationships/image" Target="../media/image365.png"/><Relationship Id="rId48" Type="http://schemas.openxmlformats.org/officeDocument/2006/relationships/customXml" Target="../ink/ink361.xml"/><Relationship Id="rId8" Type="http://schemas.openxmlformats.org/officeDocument/2006/relationships/customXml" Target="../ink/ink341.xml"/><Relationship Id="rId51" Type="http://schemas.openxmlformats.org/officeDocument/2006/relationships/image" Target="../media/image369.png"/><Relationship Id="rId3" Type="http://schemas.openxmlformats.org/officeDocument/2006/relationships/image" Target="../media/image1.png"/><Relationship Id="rId12" Type="http://schemas.openxmlformats.org/officeDocument/2006/relationships/customXml" Target="../ink/ink343.xml"/><Relationship Id="rId17" Type="http://schemas.openxmlformats.org/officeDocument/2006/relationships/image" Target="../media/image352.png"/><Relationship Id="rId25" Type="http://schemas.openxmlformats.org/officeDocument/2006/relationships/image" Target="../media/image356.png"/><Relationship Id="rId33" Type="http://schemas.openxmlformats.org/officeDocument/2006/relationships/image" Target="../media/image360.png"/><Relationship Id="rId38" Type="http://schemas.openxmlformats.org/officeDocument/2006/relationships/customXml" Target="../ink/ink356.xml"/><Relationship Id="rId46" Type="http://schemas.openxmlformats.org/officeDocument/2006/relationships/customXml" Target="../ink/ink360.xml"/><Relationship Id="rId20" Type="http://schemas.openxmlformats.org/officeDocument/2006/relationships/customXml" Target="../ink/ink347.xml"/><Relationship Id="rId41" Type="http://schemas.openxmlformats.org/officeDocument/2006/relationships/image" Target="../media/image364.png"/><Relationship Id="rId1" Type="http://schemas.openxmlformats.org/officeDocument/2006/relationships/slideLayout" Target="../slideLayouts/slideLayout1.xml"/><Relationship Id="rId6" Type="http://schemas.openxmlformats.org/officeDocument/2006/relationships/customXml" Target="../ink/ink340.xml"/></Relationships>
</file>

<file path=ppt/slides/_rels/slide25.xml.rels><?xml version="1.0" encoding="UTF-8" standalone="yes"?>
<Relationships xmlns="http://schemas.openxmlformats.org/package/2006/relationships"><Relationship Id="rId8" Type="http://schemas.openxmlformats.org/officeDocument/2006/relationships/customXml" Target="../ink/ink365.xml"/><Relationship Id="rId13" Type="http://schemas.openxmlformats.org/officeDocument/2006/relationships/image" Target="../media/image374.png"/><Relationship Id="rId3" Type="http://schemas.openxmlformats.org/officeDocument/2006/relationships/image" Target="../media/image1.png"/><Relationship Id="rId7" Type="http://schemas.openxmlformats.org/officeDocument/2006/relationships/image" Target="../media/image371.png"/><Relationship Id="rId12" Type="http://schemas.openxmlformats.org/officeDocument/2006/relationships/customXml" Target="../ink/ink36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image" Target="../media/image373.png"/><Relationship Id="rId5" Type="http://schemas.openxmlformats.org/officeDocument/2006/relationships/image" Target="../media/image370.png"/><Relationship Id="rId15" Type="http://schemas.openxmlformats.org/officeDocument/2006/relationships/image" Target="../media/image375.png"/><Relationship Id="rId10" Type="http://schemas.openxmlformats.org/officeDocument/2006/relationships/customXml" Target="../ink/ink366.xml"/><Relationship Id="rId4" Type="http://schemas.openxmlformats.org/officeDocument/2006/relationships/customXml" Target="../ink/ink363.xml"/><Relationship Id="rId9" Type="http://schemas.openxmlformats.org/officeDocument/2006/relationships/image" Target="../media/image372.png"/><Relationship Id="rId14" Type="http://schemas.openxmlformats.org/officeDocument/2006/relationships/customXml" Target="../ink/ink368.xml"/></Relationships>
</file>

<file path=ppt/slides/_rels/slide26.xml.rels><?xml version="1.0" encoding="UTF-8" standalone="yes"?>
<Relationships xmlns="http://schemas.openxmlformats.org/package/2006/relationships"><Relationship Id="rId8" Type="http://schemas.openxmlformats.org/officeDocument/2006/relationships/customXml" Target="../ink/ink371.xml"/><Relationship Id="rId13" Type="http://schemas.openxmlformats.org/officeDocument/2006/relationships/image" Target="../media/image380.png"/><Relationship Id="rId18" Type="http://schemas.openxmlformats.org/officeDocument/2006/relationships/customXml" Target="../ink/ink376.xml"/><Relationship Id="rId3" Type="http://schemas.openxmlformats.org/officeDocument/2006/relationships/image" Target="../media/image1.png"/><Relationship Id="rId21" Type="http://schemas.openxmlformats.org/officeDocument/2006/relationships/image" Target="../media/image384.png"/><Relationship Id="rId7" Type="http://schemas.openxmlformats.org/officeDocument/2006/relationships/image" Target="../media/image377.png"/><Relationship Id="rId12" Type="http://schemas.openxmlformats.org/officeDocument/2006/relationships/customXml" Target="../ink/ink373.xml"/><Relationship Id="rId17" Type="http://schemas.openxmlformats.org/officeDocument/2006/relationships/image" Target="../media/image382.png"/><Relationship Id="rId25" Type="http://schemas.openxmlformats.org/officeDocument/2006/relationships/image" Target="../media/image386.png"/><Relationship Id="rId2" Type="http://schemas.openxmlformats.org/officeDocument/2006/relationships/notesSlide" Target="../notesSlides/notesSlide26.xml"/><Relationship Id="rId16" Type="http://schemas.openxmlformats.org/officeDocument/2006/relationships/customXml" Target="../ink/ink375.xml"/><Relationship Id="rId20" Type="http://schemas.openxmlformats.org/officeDocument/2006/relationships/customXml" Target="../ink/ink377.xml"/><Relationship Id="rId1" Type="http://schemas.openxmlformats.org/officeDocument/2006/relationships/slideLayout" Target="../slideLayouts/slideLayout1.xml"/><Relationship Id="rId6" Type="http://schemas.openxmlformats.org/officeDocument/2006/relationships/customXml" Target="../ink/ink370.xml"/><Relationship Id="rId11" Type="http://schemas.openxmlformats.org/officeDocument/2006/relationships/image" Target="../media/image379.png"/><Relationship Id="rId24" Type="http://schemas.openxmlformats.org/officeDocument/2006/relationships/customXml" Target="../ink/ink379.xml"/><Relationship Id="rId5" Type="http://schemas.openxmlformats.org/officeDocument/2006/relationships/image" Target="../media/image376.png"/><Relationship Id="rId15" Type="http://schemas.openxmlformats.org/officeDocument/2006/relationships/image" Target="../media/image381.png"/><Relationship Id="rId23" Type="http://schemas.openxmlformats.org/officeDocument/2006/relationships/image" Target="../media/image385.png"/><Relationship Id="rId10" Type="http://schemas.openxmlformats.org/officeDocument/2006/relationships/customXml" Target="../ink/ink372.xml"/><Relationship Id="rId19" Type="http://schemas.openxmlformats.org/officeDocument/2006/relationships/image" Target="../media/image383.png"/><Relationship Id="rId4" Type="http://schemas.openxmlformats.org/officeDocument/2006/relationships/customXml" Target="../ink/ink369.xml"/><Relationship Id="rId9" Type="http://schemas.openxmlformats.org/officeDocument/2006/relationships/image" Target="../media/image378.png"/><Relationship Id="rId14" Type="http://schemas.openxmlformats.org/officeDocument/2006/relationships/customXml" Target="../ink/ink374.xml"/><Relationship Id="rId22" Type="http://schemas.openxmlformats.org/officeDocument/2006/relationships/customXml" Target="../ink/ink378.xml"/></Relationships>
</file>

<file path=ppt/slides/_rels/slide27.xml.rels><?xml version="1.0" encoding="UTF-8" standalone="yes"?>
<Relationships xmlns="http://schemas.openxmlformats.org/package/2006/relationships"><Relationship Id="rId13" Type="http://schemas.openxmlformats.org/officeDocument/2006/relationships/image" Target="../media/image391.png"/><Relationship Id="rId18" Type="http://schemas.openxmlformats.org/officeDocument/2006/relationships/customXml" Target="../ink/ink387.xml"/><Relationship Id="rId26" Type="http://schemas.openxmlformats.org/officeDocument/2006/relationships/customXml" Target="../ink/ink391.xml"/><Relationship Id="rId39" Type="http://schemas.openxmlformats.org/officeDocument/2006/relationships/image" Target="../media/image404.png"/><Relationship Id="rId21" Type="http://schemas.openxmlformats.org/officeDocument/2006/relationships/image" Target="../media/image395.png"/><Relationship Id="rId34" Type="http://schemas.openxmlformats.org/officeDocument/2006/relationships/customXml" Target="../ink/ink395.xml"/><Relationship Id="rId42" Type="http://schemas.openxmlformats.org/officeDocument/2006/relationships/customXml" Target="../ink/ink399.xml"/><Relationship Id="rId47" Type="http://schemas.openxmlformats.org/officeDocument/2006/relationships/image" Target="../media/image408.png"/><Relationship Id="rId50" Type="http://schemas.openxmlformats.org/officeDocument/2006/relationships/customXml" Target="../ink/ink403.xml"/><Relationship Id="rId55" Type="http://schemas.openxmlformats.org/officeDocument/2006/relationships/image" Target="../media/image412.png"/><Relationship Id="rId7" Type="http://schemas.openxmlformats.org/officeDocument/2006/relationships/image" Target="../media/image388.png"/><Relationship Id="rId2" Type="http://schemas.openxmlformats.org/officeDocument/2006/relationships/notesSlide" Target="../notesSlides/notesSlide27.xml"/><Relationship Id="rId16" Type="http://schemas.openxmlformats.org/officeDocument/2006/relationships/customXml" Target="../ink/ink386.xml"/><Relationship Id="rId29" Type="http://schemas.openxmlformats.org/officeDocument/2006/relationships/image" Target="../media/image399.png"/><Relationship Id="rId11" Type="http://schemas.openxmlformats.org/officeDocument/2006/relationships/image" Target="../media/image390.png"/><Relationship Id="rId24" Type="http://schemas.openxmlformats.org/officeDocument/2006/relationships/customXml" Target="../ink/ink390.xml"/><Relationship Id="rId32" Type="http://schemas.openxmlformats.org/officeDocument/2006/relationships/customXml" Target="../ink/ink394.xml"/><Relationship Id="rId37" Type="http://schemas.openxmlformats.org/officeDocument/2006/relationships/image" Target="../media/image403.png"/><Relationship Id="rId40" Type="http://schemas.openxmlformats.org/officeDocument/2006/relationships/customXml" Target="../ink/ink398.xml"/><Relationship Id="rId45" Type="http://schemas.openxmlformats.org/officeDocument/2006/relationships/image" Target="../media/image407.png"/><Relationship Id="rId53" Type="http://schemas.openxmlformats.org/officeDocument/2006/relationships/image" Target="../media/image411.png"/><Relationship Id="rId58" Type="http://schemas.openxmlformats.org/officeDocument/2006/relationships/customXml" Target="../ink/ink407.xml"/><Relationship Id="rId5" Type="http://schemas.openxmlformats.org/officeDocument/2006/relationships/image" Target="../media/image387.png"/><Relationship Id="rId61" Type="http://schemas.openxmlformats.org/officeDocument/2006/relationships/image" Target="../media/image415.png"/><Relationship Id="rId19" Type="http://schemas.openxmlformats.org/officeDocument/2006/relationships/image" Target="../media/image394.png"/><Relationship Id="rId14" Type="http://schemas.openxmlformats.org/officeDocument/2006/relationships/customXml" Target="../ink/ink385.xml"/><Relationship Id="rId22" Type="http://schemas.openxmlformats.org/officeDocument/2006/relationships/customXml" Target="../ink/ink389.xml"/><Relationship Id="rId27" Type="http://schemas.openxmlformats.org/officeDocument/2006/relationships/image" Target="../media/image398.png"/><Relationship Id="rId30" Type="http://schemas.openxmlformats.org/officeDocument/2006/relationships/customXml" Target="../ink/ink393.xml"/><Relationship Id="rId35" Type="http://schemas.openxmlformats.org/officeDocument/2006/relationships/image" Target="../media/image402.png"/><Relationship Id="rId43" Type="http://schemas.openxmlformats.org/officeDocument/2006/relationships/image" Target="../media/image406.png"/><Relationship Id="rId48" Type="http://schemas.openxmlformats.org/officeDocument/2006/relationships/customXml" Target="../ink/ink402.xml"/><Relationship Id="rId56" Type="http://schemas.openxmlformats.org/officeDocument/2006/relationships/customXml" Target="../ink/ink406.xml"/><Relationship Id="rId8" Type="http://schemas.openxmlformats.org/officeDocument/2006/relationships/customXml" Target="../ink/ink382.xml"/><Relationship Id="rId51" Type="http://schemas.openxmlformats.org/officeDocument/2006/relationships/image" Target="../media/image410.png"/><Relationship Id="rId3" Type="http://schemas.openxmlformats.org/officeDocument/2006/relationships/image" Target="../media/image1.png"/><Relationship Id="rId12" Type="http://schemas.openxmlformats.org/officeDocument/2006/relationships/customXml" Target="../ink/ink384.xml"/><Relationship Id="rId17" Type="http://schemas.openxmlformats.org/officeDocument/2006/relationships/image" Target="../media/image393.png"/><Relationship Id="rId25" Type="http://schemas.openxmlformats.org/officeDocument/2006/relationships/image" Target="../media/image397.png"/><Relationship Id="rId33" Type="http://schemas.openxmlformats.org/officeDocument/2006/relationships/image" Target="../media/image401.png"/><Relationship Id="rId38" Type="http://schemas.openxmlformats.org/officeDocument/2006/relationships/customXml" Target="../ink/ink397.xml"/><Relationship Id="rId46" Type="http://schemas.openxmlformats.org/officeDocument/2006/relationships/customXml" Target="../ink/ink401.xml"/><Relationship Id="rId59" Type="http://schemas.openxmlformats.org/officeDocument/2006/relationships/image" Target="../media/image414.png"/><Relationship Id="rId20" Type="http://schemas.openxmlformats.org/officeDocument/2006/relationships/customXml" Target="../ink/ink388.xml"/><Relationship Id="rId41" Type="http://schemas.openxmlformats.org/officeDocument/2006/relationships/image" Target="../media/image405.png"/><Relationship Id="rId54" Type="http://schemas.openxmlformats.org/officeDocument/2006/relationships/customXml" Target="../ink/ink405.xml"/><Relationship Id="rId1" Type="http://schemas.openxmlformats.org/officeDocument/2006/relationships/slideLayout" Target="../slideLayouts/slideLayout1.xml"/><Relationship Id="rId6" Type="http://schemas.openxmlformats.org/officeDocument/2006/relationships/customXml" Target="../ink/ink381.xml"/><Relationship Id="rId15" Type="http://schemas.openxmlformats.org/officeDocument/2006/relationships/image" Target="../media/image392.png"/><Relationship Id="rId23" Type="http://schemas.openxmlformats.org/officeDocument/2006/relationships/image" Target="../media/image396.png"/><Relationship Id="rId28" Type="http://schemas.openxmlformats.org/officeDocument/2006/relationships/customXml" Target="../ink/ink392.xml"/><Relationship Id="rId36" Type="http://schemas.openxmlformats.org/officeDocument/2006/relationships/customXml" Target="../ink/ink396.xml"/><Relationship Id="rId49" Type="http://schemas.openxmlformats.org/officeDocument/2006/relationships/image" Target="../media/image409.png"/><Relationship Id="rId57" Type="http://schemas.openxmlformats.org/officeDocument/2006/relationships/image" Target="../media/image413.png"/><Relationship Id="rId10" Type="http://schemas.openxmlformats.org/officeDocument/2006/relationships/customXml" Target="../ink/ink383.xml"/><Relationship Id="rId31" Type="http://schemas.openxmlformats.org/officeDocument/2006/relationships/image" Target="../media/image400.png"/><Relationship Id="rId44" Type="http://schemas.openxmlformats.org/officeDocument/2006/relationships/customXml" Target="../ink/ink400.xml"/><Relationship Id="rId52" Type="http://schemas.openxmlformats.org/officeDocument/2006/relationships/customXml" Target="../ink/ink404.xml"/><Relationship Id="rId60" Type="http://schemas.openxmlformats.org/officeDocument/2006/relationships/customXml" Target="../ink/ink408.xml"/><Relationship Id="rId4" Type="http://schemas.openxmlformats.org/officeDocument/2006/relationships/customXml" Target="../ink/ink380.xml"/><Relationship Id="rId9" Type="http://schemas.openxmlformats.org/officeDocument/2006/relationships/image" Target="../media/image389.png"/></Relationships>
</file>

<file path=ppt/slides/_rels/slide28.xml.rels><?xml version="1.0" encoding="UTF-8" standalone="yes"?>
<Relationships xmlns="http://schemas.openxmlformats.org/package/2006/relationships"><Relationship Id="rId8" Type="http://schemas.openxmlformats.org/officeDocument/2006/relationships/customXml" Target="../ink/ink411.xml"/><Relationship Id="rId13" Type="http://schemas.openxmlformats.org/officeDocument/2006/relationships/image" Target="../media/image420.png"/><Relationship Id="rId18" Type="http://schemas.openxmlformats.org/officeDocument/2006/relationships/customXml" Target="../ink/ink416.xml"/><Relationship Id="rId26" Type="http://schemas.openxmlformats.org/officeDocument/2006/relationships/customXml" Target="../ink/ink420.xml"/><Relationship Id="rId3" Type="http://schemas.openxmlformats.org/officeDocument/2006/relationships/image" Target="../media/image1.png"/><Relationship Id="rId21" Type="http://schemas.openxmlformats.org/officeDocument/2006/relationships/image" Target="../media/image424.png"/><Relationship Id="rId7" Type="http://schemas.openxmlformats.org/officeDocument/2006/relationships/image" Target="../media/image417.png"/><Relationship Id="rId12" Type="http://schemas.openxmlformats.org/officeDocument/2006/relationships/customXml" Target="../ink/ink413.xml"/><Relationship Id="rId17" Type="http://schemas.openxmlformats.org/officeDocument/2006/relationships/image" Target="../media/image422.png"/><Relationship Id="rId25" Type="http://schemas.openxmlformats.org/officeDocument/2006/relationships/image" Target="../media/image426.png"/><Relationship Id="rId2" Type="http://schemas.openxmlformats.org/officeDocument/2006/relationships/notesSlide" Target="../notesSlides/notesSlide28.xml"/><Relationship Id="rId16" Type="http://schemas.openxmlformats.org/officeDocument/2006/relationships/customXml" Target="../ink/ink415.xml"/><Relationship Id="rId20" Type="http://schemas.openxmlformats.org/officeDocument/2006/relationships/customXml" Target="../ink/ink417.xml"/><Relationship Id="rId29" Type="http://schemas.openxmlformats.org/officeDocument/2006/relationships/image" Target="../media/image428.png"/><Relationship Id="rId1" Type="http://schemas.openxmlformats.org/officeDocument/2006/relationships/slideLayout" Target="../slideLayouts/slideLayout1.xml"/><Relationship Id="rId6" Type="http://schemas.openxmlformats.org/officeDocument/2006/relationships/customXml" Target="../ink/ink410.xml"/><Relationship Id="rId11" Type="http://schemas.openxmlformats.org/officeDocument/2006/relationships/image" Target="../media/image419.png"/><Relationship Id="rId24" Type="http://schemas.openxmlformats.org/officeDocument/2006/relationships/customXml" Target="../ink/ink419.xml"/><Relationship Id="rId5" Type="http://schemas.openxmlformats.org/officeDocument/2006/relationships/image" Target="../media/image416.png"/><Relationship Id="rId15" Type="http://schemas.openxmlformats.org/officeDocument/2006/relationships/image" Target="../media/image421.png"/><Relationship Id="rId23" Type="http://schemas.openxmlformats.org/officeDocument/2006/relationships/image" Target="../media/image425.png"/><Relationship Id="rId28" Type="http://schemas.openxmlformats.org/officeDocument/2006/relationships/customXml" Target="../ink/ink421.xml"/><Relationship Id="rId10" Type="http://schemas.openxmlformats.org/officeDocument/2006/relationships/customXml" Target="../ink/ink412.xml"/><Relationship Id="rId19" Type="http://schemas.openxmlformats.org/officeDocument/2006/relationships/image" Target="../media/image423.png"/><Relationship Id="rId4" Type="http://schemas.openxmlformats.org/officeDocument/2006/relationships/customXml" Target="../ink/ink409.xml"/><Relationship Id="rId9" Type="http://schemas.openxmlformats.org/officeDocument/2006/relationships/image" Target="../media/image418.png"/><Relationship Id="rId14" Type="http://schemas.openxmlformats.org/officeDocument/2006/relationships/customXml" Target="../ink/ink414.xml"/><Relationship Id="rId22" Type="http://schemas.openxmlformats.org/officeDocument/2006/relationships/customXml" Target="../ink/ink418.xml"/><Relationship Id="rId27" Type="http://schemas.openxmlformats.org/officeDocument/2006/relationships/image" Target="../media/image427.png"/></Relationships>
</file>

<file path=ppt/slides/_rels/slide29.xml.rels><?xml version="1.0" encoding="UTF-8" standalone="yes"?>
<Relationships xmlns="http://schemas.openxmlformats.org/package/2006/relationships"><Relationship Id="rId8" Type="http://schemas.openxmlformats.org/officeDocument/2006/relationships/customXml" Target="../ink/ink424.xml"/><Relationship Id="rId13" Type="http://schemas.openxmlformats.org/officeDocument/2006/relationships/image" Target="../media/image433.png"/><Relationship Id="rId3" Type="http://schemas.openxmlformats.org/officeDocument/2006/relationships/image" Target="../media/image1.png"/><Relationship Id="rId7" Type="http://schemas.openxmlformats.org/officeDocument/2006/relationships/image" Target="../media/image430.png"/><Relationship Id="rId12" Type="http://schemas.openxmlformats.org/officeDocument/2006/relationships/customXml" Target="../ink/ink426.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customXml" Target="../ink/ink423.xml"/><Relationship Id="rId11" Type="http://schemas.openxmlformats.org/officeDocument/2006/relationships/image" Target="../media/image432.png"/><Relationship Id="rId5" Type="http://schemas.openxmlformats.org/officeDocument/2006/relationships/image" Target="../media/image429.png"/><Relationship Id="rId15" Type="http://schemas.openxmlformats.org/officeDocument/2006/relationships/image" Target="../media/image434.png"/><Relationship Id="rId10" Type="http://schemas.openxmlformats.org/officeDocument/2006/relationships/customXml" Target="../ink/ink425.xml"/><Relationship Id="rId4" Type="http://schemas.openxmlformats.org/officeDocument/2006/relationships/customXml" Target="../ink/ink422.xml"/><Relationship Id="rId9" Type="http://schemas.openxmlformats.org/officeDocument/2006/relationships/image" Target="../media/image431.png"/><Relationship Id="rId14" Type="http://schemas.openxmlformats.org/officeDocument/2006/relationships/customXml" Target="../ink/ink42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18" Type="http://schemas.openxmlformats.org/officeDocument/2006/relationships/image" Target="../media/image12.png"/><Relationship Id="rId26"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9.png"/><Relationship Id="rId17" Type="http://schemas.openxmlformats.org/officeDocument/2006/relationships/customXml" Target="../ink/ink7.xml"/><Relationship Id="rId25" Type="http://schemas.openxmlformats.org/officeDocument/2006/relationships/customXml" Target="../ink/ink11.xml"/><Relationship Id="rId2" Type="http://schemas.openxmlformats.org/officeDocument/2006/relationships/notesSlide" Target="../notesSlides/notesSlide3.xml"/><Relationship Id="rId16" Type="http://schemas.openxmlformats.org/officeDocument/2006/relationships/image" Target="../media/image11.png"/><Relationship Id="rId20" Type="http://schemas.openxmlformats.org/officeDocument/2006/relationships/image" Target="../media/image13.png"/><Relationship Id="rId29"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customXml" Target="../ink/ink4.xml"/><Relationship Id="rId24"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7.png"/><Relationship Id="rId10" Type="http://schemas.openxmlformats.org/officeDocument/2006/relationships/image" Target="../media/image8.png"/><Relationship Id="rId19" Type="http://schemas.openxmlformats.org/officeDocument/2006/relationships/customXml" Target="../ink/ink8.xml"/><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12.xml"/><Relationship Id="rId30"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23.png"/><Relationship Id="rId18" Type="http://schemas.openxmlformats.org/officeDocument/2006/relationships/customXml" Target="../ink/ink21.xml"/><Relationship Id="rId3" Type="http://schemas.openxmlformats.org/officeDocument/2006/relationships/image" Target="../media/image1.png"/><Relationship Id="rId7" Type="http://schemas.openxmlformats.org/officeDocument/2006/relationships/image" Target="../media/image20.png"/><Relationship Id="rId12" Type="http://schemas.openxmlformats.org/officeDocument/2006/relationships/customXml" Target="../ink/ink18.xm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customXml" Target="../ink/ink20.xml"/><Relationship Id="rId1" Type="http://schemas.openxmlformats.org/officeDocument/2006/relationships/slideLayout" Target="../slideLayouts/slideLayout1.xml"/><Relationship Id="rId6" Type="http://schemas.openxmlformats.org/officeDocument/2006/relationships/customXml" Target="../ink/ink15.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customXml" Target="../ink/ink17.xml"/><Relationship Id="rId19" Type="http://schemas.openxmlformats.org/officeDocument/2006/relationships/image" Target="../media/image26.png"/><Relationship Id="rId4" Type="http://schemas.openxmlformats.org/officeDocument/2006/relationships/customXml" Target="../ink/ink14.xml"/><Relationship Id="rId9" Type="http://schemas.openxmlformats.org/officeDocument/2006/relationships/image" Target="../media/image21.png"/><Relationship Id="rId14" Type="http://schemas.openxmlformats.org/officeDocument/2006/relationships/customXml" Target="../ink/ink19.xml"/></Relationships>
</file>

<file path=ppt/slides/_rels/slide5.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31.png"/><Relationship Id="rId18" Type="http://schemas.openxmlformats.org/officeDocument/2006/relationships/customXml" Target="../ink/ink29.xml"/><Relationship Id="rId26" Type="http://schemas.openxmlformats.org/officeDocument/2006/relationships/customXml" Target="../ink/ink33.xml"/><Relationship Id="rId3" Type="http://schemas.openxmlformats.org/officeDocument/2006/relationships/image" Target="../media/image1.pn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customXml" Target="../ink/ink26.xml"/><Relationship Id="rId17" Type="http://schemas.openxmlformats.org/officeDocument/2006/relationships/image" Target="../media/image33.png"/><Relationship Id="rId25"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customXml" Target="../ink/ink28.xml"/><Relationship Id="rId20"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3.xml"/><Relationship Id="rId11" Type="http://schemas.openxmlformats.org/officeDocument/2006/relationships/image" Target="../media/image30.png"/><Relationship Id="rId24" Type="http://schemas.openxmlformats.org/officeDocument/2006/relationships/customXml" Target="../ink/ink32.xml"/><Relationship Id="rId5" Type="http://schemas.openxmlformats.org/officeDocument/2006/relationships/image" Target="../media/image27.png"/><Relationship Id="rId15" Type="http://schemas.openxmlformats.org/officeDocument/2006/relationships/image" Target="../media/image32.png"/><Relationship Id="rId23" Type="http://schemas.openxmlformats.org/officeDocument/2006/relationships/image" Target="../media/image36.png"/><Relationship Id="rId10" Type="http://schemas.openxmlformats.org/officeDocument/2006/relationships/customXml" Target="../ink/ink25.xml"/><Relationship Id="rId19" Type="http://schemas.openxmlformats.org/officeDocument/2006/relationships/image" Target="../media/image34.png"/><Relationship Id="rId4" Type="http://schemas.openxmlformats.org/officeDocument/2006/relationships/customXml" Target="../ink/ink22.xml"/><Relationship Id="rId9" Type="http://schemas.openxmlformats.org/officeDocument/2006/relationships/image" Target="../media/image29.png"/><Relationship Id="rId14" Type="http://schemas.openxmlformats.org/officeDocument/2006/relationships/customXml" Target="../ink/ink27.xml"/><Relationship Id="rId22" Type="http://schemas.openxmlformats.org/officeDocument/2006/relationships/customXml" Target="../ink/ink31.xml"/><Relationship Id="rId27" Type="http://schemas.openxmlformats.org/officeDocument/2006/relationships/image" Target="../media/image38.png"/></Relationships>
</file>

<file path=ppt/slides/_rels/slide6.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customXml" Target="../ink/ink41.xml"/><Relationship Id="rId26" Type="http://schemas.openxmlformats.org/officeDocument/2006/relationships/customXml" Target="../ink/ink45.xml"/><Relationship Id="rId39" Type="http://schemas.openxmlformats.org/officeDocument/2006/relationships/image" Target="../media/image56.png"/><Relationship Id="rId21" Type="http://schemas.openxmlformats.org/officeDocument/2006/relationships/image" Target="../media/image47.png"/><Relationship Id="rId34" Type="http://schemas.openxmlformats.org/officeDocument/2006/relationships/customXml" Target="../ink/ink49.xml"/><Relationship Id="rId42" Type="http://schemas.openxmlformats.org/officeDocument/2006/relationships/customXml" Target="../ink/ink53.xml"/><Relationship Id="rId47" Type="http://schemas.openxmlformats.org/officeDocument/2006/relationships/image" Target="../media/image60.png"/><Relationship Id="rId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customXml" Target="../ink/ink40.xml"/><Relationship Id="rId29" Type="http://schemas.openxmlformats.org/officeDocument/2006/relationships/image" Target="../media/image51.png"/><Relationship Id="rId11" Type="http://schemas.openxmlformats.org/officeDocument/2006/relationships/image" Target="../media/image42.png"/><Relationship Id="rId24" Type="http://schemas.openxmlformats.org/officeDocument/2006/relationships/customXml" Target="../ink/ink44.xml"/><Relationship Id="rId32" Type="http://schemas.openxmlformats.org/officeDocument/2006/relationships/customXml" Target="../ink/ink48.xml"/><Relationship Id="rId37" Type="http://schemas.openxmlformats.org/officeDocument/2006/relationships/image" Target="../media/image55.png"/><Relationship Id="rId40" Type="http://schemas.openxmlformats.org/officeDocument/2006/relationships/customXml" Target="../ink/ink52.xml"/><Relationship Id="rId45" Type="http://schemas.openxmlformats.org/officeDocument/2006/relationships/image" Target="../media/image59.png"/><Relationship Id="rId5" Type="http://schemas.openxmlformats.org/officeDocument/2006/relationships/image" Target="../media/image39.png"/><Relationship Id="rId15" Type="http://schemas.openxmlformats.org/officeDocument/2006/relationships/image" Target="../media/image44.png"/><Relationship Id="rId23" Type="http://schemas.openxmlformats.org/officeDocument/2006/relationships/image" Target="../media/image48.png"/><Relationship Id="rId28" Type="http://schemas.openxmlformats.org/officeDocument/2006/relationships/customXml" Target="../ink/ink46.xml"/><Relationship Id="rId36" Type="http://schemas.openxmlformats.org/officeDocument/2006/relationships/customXml" Target="../ink/ink50.xml"/><Relationship Id="rId49" Type="http://schemas.openxmlformats.org/officeDocument/2006/relationships/image" Target="../media/image61.png"/><Relationship Id="rId10" Type="http://schemas.openxmlformats.org/officeDocument/2006/relationships/customXml" Target="../ink/ink37.xml"/><Relationship Id="rId19" Type="http://schemas.openxmlformats.org/officeDocument/2006/relationships/image" Target="../media/image46.png"/><Relationship Id="rId31" Type="http://schemas.openxmlformats.org/officeDocument/2006/relationships/image" Target="../media/image52.png"/><Relationship Id="rId44" Type="http://schemas.openxmlformats.org/officeDocument/2006/relationships/customXml" Target="../ink/ink54.xml"/><Relationship Id="rId4" Type="http://schemas.openxmlformats.org/officeDocument/2006/relationships/customXml" Target="../ink/ink34.xml"/><Relationship Id="rId9" Type="http://schemas.openxmlformats.org/officeDocument/2006/relationships/image" Target="../media/image41.png"/><Relationship Id="rId14" Type="http://schemas.openxmlformats.org/officeDocument/2006/relationships/customXml" Target="../ink/ink39.xml"/><Relationship Id="rId22" Type="http://schemas.openxmlformats.org/officeDocument/2006/relationships/customXml" Target="../ink/ink43.xml"/><Relationship Id="rId27" Type="http://schemas.openxmlformats.org/officeDocument/2006/relationships/image" Target="../media/image50.png"/><Relationship Id="rId30" Type="http://schemas.openxmlformats.org/officeDocument/2006/relationships/customXml" Target="../ink/ink47.xml"/><Relationship Id="rId35" Type="http://schemas.openxmlformats.org/officeDocument/2006/relationships/image" Target="../media/image54.png"/><Relationship Id="rId43" Type="http://schemas.openxmlformats.org/officeDocument/2006/relationships/image" Target="../media/image58.png"/><Relationship Id="rId48" Type="http://schemas.openxmlformats.org/officeDocument/2006/relationships/customXml" Target="../ink/ink56.xml"/><Relationship Id="rId8" Type="http://schemas.openxmlformats.org/officeDocument/2006/relationships/customXml" Target="../ink/ink36.xml"/><Relationship Id="rId3" Type="http://schemas.openxmlformats.org/officeDocument/2006/relationships/image" Target="../media/image1.png"/><Relationship Id="rId12" Type="http://schemas.openxmlformats.org/officeDocument/2006/relationships/customXml" Target="../ink/ink38.xml"/><Relationship Id="rId17" Type="http://schemas.openxmlformats.org/officeDocument/2006/relationships/image" Target="../media/image45.png"/><Relationship Id="rId25" Type="http://schemas.openxmlformats.org/officeDocument/2006/relationships/image" Target="../media/image49.png"/><Relationship Id="rId33" Type="http://schemas.openxmlformats.org/officeDocument/2006/relationships/image" Target="../media/image53.png"/><Relationship Id="rId38" Type="http://schemas.openxmlformats.org/officeDocument/2006/relationships/customXml" Target="../ink/ink51.xml"/><Relationship Id="rId46" Type="http://schemas.openxmlformats.org/officeDocument/2006/relationships/customXml" Target="../ink/ink55.xml"/><Relationship Id="rId20" Type="http://schemas.openxmlformats.org/officeDocument/2006/relationships/customXml" Target="../ink/ink42.xml"/><Relationship Id="rId41"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customXml" Target="../ink/ink35.xml"/></Relationships>
</file>

<file path=ppt/slides/_rels/slide7.xml.rels><?xml version="1.0" encoding="UTF-8" standalone="yes"?>
<Relationships xmlns="http://schemas.openxmlformats.org/package/2006/relationships"><Relationship Id="rId117" Type="http://schemas.openxmlformats.org/officeDocument/2006/relationships/image" Target="../media/image118.png"/><Relationship Id="rId21" Type="http://schemas.openxmlformats.org/officeDocument/2006/relationships/image" Target="../media/image70.png"/><Relationship Id="rId42" Type="http://schemas.openxmlformats.org/officeDocument/2006/relationships/customXml" Target="../ink/ink76.xml"/><Relationship Id="rId63" Type="http://schemas.openxmlformats.org/officeDocument/2006/relationships/image" Target="../media/image91.png"/><Relationship Id="rId84" Type="http://schemas.openxmlformats.org/officeDocument/2006/relationships/customXml" Target="../ink/ink97.xml"/><Relationship Id="rId138" Type="http://schemas.openxmlformats.org/officeDocument/2006/relationships/customXml" Target="../ink/ink124.xml"/><Relationship Id="rId159" Type="http://schemas.openxmlformats.org/officeDocument/2006/relationships/image" Target="../media/image139.png"/><Relationship Id="rId170" Type="http://schemas.openxmlformats.org/officeDocument/2006/relationships/customXml" Target="../ink/ink140.xml"/><Relationship Id="rId191" Type="http://schemas.openxmlformats.org/officeDocument/2006/relationships/image" Target="../media/image155.png"/><Relationship Id="rId107" Type="http://schemas.openxmlformats.org/officeDocument/2006/relationships/image" Target="../media/image113.png"/><Relationship Id="rId11" Type="http://schemas.openxmlformats.org/officeDocument/2006/relationships/image" Target="../media/image65.png"/><Relationship Id="rId32" Type="http://schemas.openxmlformats.org/officeDocument/2006/relationships/customXml" Target="../ink/ink71.xml"/><Relationship Id="rId53" Type="http://schemas.openxmlformats.org/officeDocument/2006/relationships/image" Target="../media/image86.png"/><Relationship Id="rId74" Type="http://schemas.openxmlformats.org/officeDocument/2006/relationships/customXml" Target="../ink/ink92.xml"/><Relationship Id="rId128" Type="http://schemas.openxmlformats.org/officeDocument/2006/relationships/customXml" Target="../ink/ink119.xml"/><Relationship Id="rId149" Type="http://schemas.openxmlformats.org/officeDocument/2006/relationships/image" Target="../media/image134.png"/><Relationship Id="rId5" Type="http://schemas.openxmlformats.org/officeDocument/2006/relationships/image" Target="../media/image62.png"/><Relationship Id="rId95" Type="http://schemas.openxmlformats.org/officeDocument/2006/relationships/image" Target="../media/image107.png"/><Relationship Id="rId160" Type="http://schemas.openxmlformats.org/officeDocument/2006/relationships/customXml" Target="../ink/ink135.xml"/><Relationship Id="rId181" Type="http://schemas.openxmlformats.org/officeDocument/2006/relationships/image" Target="../media/image150.png"/><Relationship Id="rId22" Type="http://schemas.openxmlformats.org/officeDocument/2006/relationships/customXml" Target="../ink/ink66.xml"/><Relationship Id="rId43" Type="http://schemas.openxmlformats.org/officeDocument/2006/relationships/image" Target="../media/image81.png"/><Relationship Id="rId64" Type="http://schemas.openxmlformats.org/officeDocument/2006/relationships/customXml" Target="../ink/ink87.xml"/><Relationship Id="rId118" Type="http://schemas.openxmlformats.org/officeDocument/2006/relationships/customXml" Target="../ink/ink114.xml"/><Relationship Id="rId139" Type="http://schemas.openxmlformats.org/officeDocument/2006/relationships/image" Target="../media/image129.png"/><Relationship Id="rId85" Type="http://schemas.openxmlformats.org/officeDocument/2006/relationships/image" Target="../media/image102.png"/><Relationship Id="rId150" Type="http://schemas.openxmlformats.org/officeDocument/2006/relationships/customXml" Target="../ink/ink130.xml"/><Relationship Id="rId171" Type="http://schemas.openxmlformats.org/officeDocument/2006/relationships/image" Target="../media/image145.png"/><Relationship Id="rId192" Type="http://schemas.openxmlformats.org/officeDocument/2006/relationships/customXml" Target="../ink/ink151.xml"/><Relationship Id="rId12" Type="http://schemas.openxmlformats.org/officeDocument/2006/relationships/customXml" Target="../ink/ink61.xml"/><Relationship Id="rId33" Type="http://schemas.openxmlformats.org/officeDocument/2006/relationships/image" Target="../media/image76.png"/><Relationship Id="rId108" Type="http://schemas.openxmlformats.org/officeDocument/2006/relationships/customXml" Target="../ink/ink109.xml"/><Relationship Id="rId129" Type="http://schemas.openxmlformats.org/officeDocument/2006/relationships/image" Target="../media/image124.png"/><Relationship Id="rId54" Type="http://schemas.openxmlformats.org/officeDocument/2006/relationships/customXml" Target="../ink/ink82.xml"/><Relationship Id="rId75" Type="http://schemas.openxmlformats.org/officeDocument/2006/relationships/image" Target="../media/image97.png"/><Relationship Id="rId96" Type="http://schemas.openxmlformats.org/officeDocument/2006/relationships/customXml" Target="../ink/ink103.xml"/><Relationship Id="rId140" Type="http://schemas.openxmlformats.org/officeDocument/2006/relationships/customXml" Target="../ink/ink125.xml"/><Relationship Id="rId161" Type="http://schemas.openxmlformats.org/officeDocument/2006/relationships/image" Target="../media/image140.png"/><Relationship Id="rId182" Type="http://schemas.openxmlformats.org/officeDocument/2006/relationships/customXml" Target="../ink/ink146.xml"/><Relationship Id="rId6" Type="http://schemas.openxmlformats.org/officeDocument/2006/relationships/customXml" Target="../ink/ink58.xml"/><Relationship Id="rId23" Type="http://schemas.openxmlformats.org/officeDocument/2006/relationships/image" Target="../media/image71.png"/><Relationship Id="rId119" Type="http://schemas.openxmlformats.org/officeDocument/2006/relationships/image" Target="../media/image119.png"/><Relationship Id="rId44" Type="http://schemas.openxmlformats.org/officeDocument/2006/relationships/customXml" Target="../ink/ink77.xml"/><Relationship Id="rId65" Type="http://schemas.openxmlformats.org/officeDocument/2006/relationships/image" Target="../media/image92.png"/><Relationship Id="rId86" Type="http://schemas.openxmlformats.org/officeDocument/2006/relationships/customXml" Target="../ink/ink98.xml"/><Relationship Id="rId130" Type="http://schemas.openxmlformats.org/officeDocument/2006/relationships/customXml" Target="../ink/ink120.xml"/><Relationship Id="rId151" Type="http://schemas.openxmlformats.org/officeDocument/2006/relationships/image" Target="../media/image135.png"/><Relationship Id="rId172" Type="http://schemas.openxmlformats.org/officeDocument/2006/relationships/customXml" Target="../ink/ink141.xml"/><Relationship Id="rId193" Type="http://schemas.openxmlformats.org/officeDocument/2006/relationships/image" Target="../media/image156.png"/><Relationship Id="rId13" Type="http://schemas.openxmlformats.org/officeDocument/2006/relationships/image" Target="../media/image66.png"/><Relationship Id="rId109" Type="http://schemas.openxmlformats.org/officeDocument/2006/relationships/image" Target="../media/image114.png"/><Relationship Id="rId34" Type="http://schemas.openxmlformats.org/officeDocument/2006/relationships/customXml" Target="../ink/ink72.xml"/><Relationship Id="rId50" Type="http://schemas.openxmlformats.org/officeDocument/2006/relationships/customXml" Target="../ink/ink80.xml"/><Relationship Id="rId55" Type="http://schemas.openxmlformats.org/officeDocument/2006/relationships/image" Target="../media/image87.png"/><Relationship Id="rId76" Type="http://schemas.openxmlformats.org/officeDocument/2006/relationships/customXml" Target="../ink/ink93.xml"/><Relationship Id="rId97" Type="http://schemas.openxmlformats.org/officeDocument/2006/relationships/image" Target="../media/image108.png"/><Relationship Id="rId104" Type="http://schemas.openxmlformats.org/officeDocument/2006/relationships/customXml" Target="../ink/ink107.xml"/><Relationship Id="rId120" Type="http://schemas.openxmlformats.org/officeDocument/2006/relationships/customXml" Target="../ink/ink115.xml"/><Relationship Id="rId125" Type="http://schemas.openxmlformats.org/officeDocument/2006/relationships/image" Target="../media/image122.png"/><Relationship Id="rId141" Type="http://schemas.openxmlformats.org/officeDocument/2006/relationships/image" Target="../media/image130.png"/><Relationship Id="rId146" Type="http://schemas.openxmlformats.org/officeDocument/2006/relationships/customXml" Target="../ink/ink128.xml"/><Relationship Id="rId167" Type="http://schemas.openxmlformats.org/officeDocument/2006/relationships/image" Target="../media/image143.png"/><Relationship Id="rId188" Type="http://schemas.openxmlformats.org/officeDocument/2006/relationships/customXml" Target="../ink/ink149.xml"/><Relationship Id="rId7" Type="http://schemas.openxmlformats.org/officeDocument/2006/relationships/image" Target="../media/image63.png"/><Relationship Id="rId71" Type="http://schemas.openxmlformats.org/officeDocument/2006/relationships/image" Target="../media/image95.png"/><Relationship Id="rId92" Type="http://schemas.openxmlformats.org/officeDocument/2006/relationships/customXml" Target="../ink/ink101.xml"/><Relationship Id="rId162" Type="http://schemas.openxmlformats.org/officeDocument/2006/relationships/customXml" Target="../ink/ink136.xml"/><Relationship Id="rId183" Type="http://schemas.openxmlformats.org/officeDocument/2006/relationships/image" Target="../media/image151.png"/><Relationship Id="rId2" Type="http://schemas.openxmlformats.org/officeDocument/2006/relationships/notesSlide" Target="../notesSlides/notesSlide7.xml"/><Relationship Id="rId29" Type="http://schemas.openxmlformats.org/officeDocument/2006/relationships/image" Target="../media/image74.png"/><Relationship Id="rId24" Type="http://schemas.openxmlformats.org/officeDocument/2006/relationships/customXml" Target="../ink/ink67.xml"/><Relationship Id="rId40" Type="http://schemas.openxmlformats.org/officeDocument/2006/relationships/customXml" Target="../ink/ink75.xml"/><Relationship Id="rId45" Type="http://schemas.openxmlformats.org/officeDocument/2006/relationships/image" Target="../media/image82.png"/><Relationship Id="rId66" Type="http://schemas.openxmlformats.org/officeDocument/2006/relationships/customXml" Target="../ink/ink88.xml"/><Relationship Id="rId87" Type="http://schemas.openxmlformats.org/officeDocument/2006/relationships/image" Target="../media/image103.png"/><Relationship Id="rId110" Type="http://schemas.openxmlformats.org/officeDocument/2006/relationships/customXml" Target="../ink/ink110.xml"/><Relationship Id="rId115" Type="http://schemas.openxmlformats.org/officeDocument/2006/relationships/image" Target="../media/image117.png"/><Relationship Id="rId131" Type="http://schemas.openxmlformats.org/officeDocument/2006/relationships/image" Target="../media/image125.png"/><Relationship Id="rId136" Type="http://schemas.openxmlformats.org/officeDocument/2006/relationships/customXml" Target="../ink/ink123.xml"/><Relationship Id="rId157" Type="http://schemas.openxmlformats.org/officeDocument/2006/relationships/image" Target="../media/image138.png"/><Relationship Id="rId178" Type="http://schemas.openxmlformats.org/officeDocument/2006/relationships/customXml" Target="../ink/ink144.xml"/><Relationship Id="rId61" Type="http://schemas.openxmlformats.org/officeDocument/2006/relationships/image" Target="../media/image90.png"/><Relationship Id="rId82" Type="http://schemas.openxmlformats.org/officeDocument/2006/relationships/customXml" Target="../ink/ink96.xml"/><Relationship Id="rId152" Type="http://schemas.openxmlformats.org/officeDocument/2006/relationships/customXml" Target="../ink/ink131.xml"/><Relationship Id="rId173" Type="http://schemas.openxmlformats.org/officeDocument/2006/relationships/image" Target="../media/image146.png"/><Relationship Id="rId19" Type="http://schemas.openxmlformats.org/officeDocument/2006/relationships/image" Target="../media/image69.png"/><Relationship Id="rId14" Type="http://schemas.openxmlformats.org/officeDocument/2006/relationships/customXml" Target="../ink/ink62.xml"/><Relationship Id="rId30" Type="http://schemas.openxmlformats.org/officeDocument/2006/relationships/customXml" Target="../ink/ink70.xml"/><Relationship Id="rId35" Type="http://schemas.openxmlformats.org/officeDocument/2006/relationships/image" Target="../media/image77.png"/><Relationship Id="rId56" Type="http://schemas.openxmlformats.org/officeDocument/2006/relationships/customXml" Target="../ink/ink83.xml"/><Relationship Id="rId77" Type="http://schemas.openxmlformats.org/officeDocument/2006/relationships/image" Target="../media/image98.png"/><Relationship Id="rId100" Type="http://schemas.openxmlformats.org/officeDocument/2006/relationships/customXml" Target="../ink/ink105.xml"/><Relationship Id="rId105" Type="http://schemas.openxmlformats.org/officeDocument/2006/relationships/image" Target="../media/image112.png"/><Relationship Id="rId126" Type="http://schemas.openxmlformats.org/officeDocument/2006/relationships/customXml" Target="../ink/ink118.xml"/><Relationship Id="rId147" Type="http://schemas.openxmlformats.org/officeDocument/2006/relationships/image" Target="../media/image133.png"/><Relationship Id="rId168" Type="http://schemas.openxmlformats.org/officeDocument/2006/relationships/customXml" Target="../ink/ink139.xml"/><Relationship Id="rId8" Type="http://schemas.openxmlformats.org/officeDocument/2006/relationships/customXml" Target="../ink/ink59.xml"/><Relationship Id="rId51" Type="http://schemas.openxmlformats.org/officeDocument/2006/relationships/image" Target="../media/image85.png"/><Relationship Id="rId72" Type="http://schemas.openxmlformats.org/officeDocument/2006/relationships/customXml" Target="../ink/ink91.xml"/><Relationship Id="rId93" Type="http://schemas.openxmlformats.org/officeDocument/2006/relationships/image" Target="../media/image106.png"/><Relationship Id="rId98" Type="http://schemas.openxmlformats.org/officeDocument/2006/relationships/customXml" Target="../ink/ink104.xml"/><Relationship Id="rId121" Type="http://schemas.openxmlformats.org/officeDocument/2006/relationships/image" Target="../media/image120.png"/><Relationship Id="rId142" Type="http://schemas.openxmlformats.org/officeDocument/2006/relationships/customXml" Target="../ink/ink126.xml"/><Relationship Id="rId163" Type="http://schemas.openxmlformats.org/officeDocument/2006/relationships/image" Target="../media/image141.png"/><Relationship Id="rId184" Type="http://schemas.openxmlformats.org/officeDocument/2006/relationships/customXml" Target="../ink/ink147.xml"/><Relationship Id="rId189" Type="http://schemas.openxmlformats.org/officeDocument/2006/relationships/image" Target="../media/image154.png"/><Relationship Id="rId3" Type="http://schemas.openxmlformats.org/officeDocument/2006/relationships/image" Target="../media/image1.png"/><Relationship Id="rId25" Type="http://schemas.openxmlformats.org/officeDocument/2006/relationships/image" Target="../media/image72.png"/><Relationship Id="rId46" Type="http://schemas.openxmlformats.org/officeDocument/2006/relationships/customXml" Target="../ink/ink78.xml"/><Relationship Id="rId67" Type="http://schemas.openxmlformats.org/officeDocument/2006/relationships/image" Target="../media/image93.png"/><Relationship Id="rId116" Type="http://schemas.openxmlformats.org/officeDocument/2006/relationships/customXml" Target="../ink/ink113.xml"/><Relationship Id="rId137" Type="http://schemas.openxmlformats.org/officeDocument/2006/relationships/image" Target="../media/image128.png"/><Relationship Id="rId158" Type="http://schemas.openxmlformats.org/officeDocument/2006/relationships/customXml" Target="../ink/ink134.xml"/><Relationship Id="rId20" Type="http://schemas.openxmlformats.org/officeDocument/2006/relationships/customXml" Target="../ink/ink65.xml"/><Relationship Id="rId41" Type="http://schemas.openxmlformats.org/officeDocument/2006/relationships/image" Target="../media/image80.png"/><Relationship Id="rId62" Type="http://schemas.openxmlformats.org/officeDocument/2006/relationships/customXml" Target="../ink/ink86.xml"/><Relationship Id="rId83" Type="http://schemas.openxmlformats.org/officeDocument/2006/relationships/image" Target="../media/image101.png"/><Relationship Id="rId88" Type="http://schemas.openxmlformats.org/officeDocument/2006/relationships/customXml" Target="../ink/ink99.xml"/><Relationship Id="rId111" Type="http://schemas.openxmlformats.org/officeDocument/2006/relationships/image" Target="../media/image115.png"/><Relationship Id="rId132" Type="http://schemas.openxmlformats.org/officeDocument/2006/relationships/customXml" Target="../ink/ink121.xml"/><Relationship Id="rId153" Type="http://schemas.openxmlformats.org/officeDocument/2006/relationships/image" Target="../media/image136.png"/><Relationship Id="rId174" Type="http://schemas.openxmlformats.org/officeDocument/2006/relationships/customXml" Target="../ink/ink142.xml"/><Relationship Id="rId179" Type="http://schemas.openxmlformats.org/officeDocument/2006/relationships/image" Target="../media/image149.png"/><Relationship Id="rId190" Type="http://schemas.openxmlformats.org/officeDocument/2006/relationships/customXml" Target="../ink/ink150.xml"/><Relationship Id="rId15" Type="http://schemas.openxmlformats.org/officeDocument/2006/relationships/image" Target="../media/image67.png"/><Relationship Id="rId36" Type="http://schemas.openxmlformats.org/officeDocument/2006/relationships/customXml" Target="../ink/ink73.xml"/><Relationship Id="rId57" Type="http://schemas.openxmlformats.org/officeDocument/2006/relationships/image" Target="../media/image88.png"/><Relationship Id="rId106" Type="http://schemas.openxmlformats.org/officeDocument/2006/relationships/customXml" Target="../ink/ink108.xml"/><Relationship Id="rId127" Type="http://schemas.openxmlformats.org/officeDocument/2006/relationships/image" Target="../media/image123.png"/><Relationship Id="rId10" Type="http://schemas.openxmlformats.org/officeDocument/2006/relationships/customXml" Target="../ink/ink60.xml"/><Relationship Id="rId31" Type="http://schemas.openxmlformats.org/officeDocument/2006/relationships/image" Target="../media/image75.png"/><Relationship Id="rId52" Type="http://schemas.openxmlformats.org/officeDocument/2006/relationships/customXml" Target="../ink/ink81.xml"/><Relationship Id="rId73" Type="http://schemas.openxmlformats.org/officeDocument/2006/relationships/image" Target="../media/image96.png"/><Relationship Id="rId78" Type="http://schemas.openxmlformats.org/officeDocument/2006/relationships/customXml" Target="../ink/ink94.xml"/><Relationship Id="rId94" Type="http://schemas.openxmlformats.org/officeDocument/2006/relationships/customXml" Target="../ink/ink102.xml"/><Relationship Id="rId99" Type="http://schemas.openxmlformats.org/officeDocument/2006/relationships/image" Target="../media/image109.png"/><Relationship Id="rId101" Type="http://schemas.openxmlformats.org/officeDocument/2006/relationships/image" Target="../media/image110.png"/><Relationship Id="rId122" Type="http://schemas.openxmlformats.org/officeDocument/2006/relationships/customXml" Target="../ink/ink116.xml"/><Relationship Id="rId143" Type="http://schemas.openxmlformats.org/officeDocument/2006/relationships/image" Target="../media/image131.png"/><Relationship Id="rId148" Type="http://schemas.openxmlformats.org/officeDocument/2006/relationships/customXml" Target="../ink/ink129.xml"/><Relationship Id="rId164" Type="http://schemas.openxmlformats.org/officeDocument/2006/relationships/customXml" Target="../ink/ink137.xml"/><Relationship Id="rId169" Type="http://schemas.openxmlformats.org/officeDocument/2006/relationships/image" Target="../media/image144.png"/><Relationship Id="rId185" Type="http://schemas.openxmlformats.org/officeDocument/2006/relationships/image" Target="../media/image152.png"/><Relationship Id="rId4" Type="http://schemas.openxmlformats.org/officeDocument/2006/relationships/customXml" Target="../ink/ink57.xml"/><Relationship Id="rId9" Type="http://schemas.openxmlformats.org/officeDocument/2006/relationships/image" Target="../media/image64.png"/><Relationship Id="rId180" Type="http://schemas.openxmlformats.org/officeDocument/2006/relationships/customXml" Target="../ink/ink145.xml"/><Relationship Id="rId26" Type="http://schemas.openxmlformats.org/officeDocument/2006/relationships/customXml" Target="../ink/ink68.xml"/><Relationship Id="rId47" Type="http://schemas.openxmlformats.org/officeDocument/2006/relationships/image" Target="../media/image83.png"/><Relationship Id="rId68" Type="http://schemas.openxmlformats.org/officeDocument/2006/relationships/customXml" Target="../ink/ink89.xml"/><Relationship Id="rId89" Type="http://schemas.openxmlformats.org/officeDocument/2006/relationships/image" Target="../media/image104.png"/><Relationship Id="rId112" Type="http://schemas.openxmlformats.org/officeDocument/2006/relationships/customXml" Target="../ink/ink111.xml"/><Relationship Id="rId133" Type="http://schemas.openxmlformats.org/officeDocument/2006/relationships/image" Target="../media/image126.png"/><Relationship Id="rId154" Type="http://schemas.openxmlformats.org/officeDocument/2006/relationships/customXml" Target="../ink/ink132.xml"/><Relationship Id="rId175" Type="http://schemas.openxmlformats.org/officeDocument/2006/relationships/image" Target="../media/image147.png"/><Relationship Id="rId16" Type="http://schemas.openxmlformats.org/officeDocument/2006/relationships/customXml" Target="../ink/ink63.xml"/><Relationship Id="rId37" Type="http://schemas.openxmlformats.org/officeDocument/2006/relationships/image" Target="../media/image78.png"/><Relationship Id="rId58" Type="http://schemas.openxmlformats.org/officeDocument/2006/relationships/customXml" Target="../ink/ink84.xml"/><Relationship Id="rId79" Type="http://schemas.openxmlformats.org/officeDocument/2006/relationships/image" Target="../media/image99.png"/><Relationship Id="rId102" Type="http://schemas.openxmlformats.org/officeDocument/2006/relationships/customXml" Target="../ink/ink106.xml"/><Relationship Id="rId123" Type="http://schemas.openxmlformats.org/officeDocument/2006/relationships/image" Target="../media/image121.png"/><Relationship Id="rId144" Type="http://schemas.openxmlformats.org/officeDocument/2006/relationships/customXml" Target="../ink/ink127.xml"/><Relationship Id="rId90" Type="http://schemas.openxmlformats.org/officeDocument/2006/relationships/customXml" Target="../ink/ink100.xml"/><Relationship Id="rId165" Type="http://schemas.openxmlformats.org/officeDocument/2006/relationships/image" Target="../media/image142.png"/><Relationship Id="rId186" Type="http://schemas.openxmlformats.org/officeDocument/2006/relationships/customXml" Target="../ink/ink148.xml"/><Relationship Id="rId27" Type="http://schemas.openxmlformats.org/officeDocument/2006/relationships/image" Target="../media/image73.png"/><Relationship Id="rId48" Type="http://schemas.openxmlformats.org/officeDocument/2006/relationships/customXml" Target="../ink/ink79.xml"/><Relationship Id="rId69" Type="http://schemas.openxmlformats.org/officeDocument/2006/relationships/image" Target="../media/image94.png"/><Relationship Id="rId113" Type="http://schemas.openxmlformats.org/officeDocument/2006/relationships/image" Target="../media/image116.png"/><Relationship Id="rId134" Type="http://schemas.openxmlformats.org/officeDocument/2006/relationships/customXml" Target="../ink/ink122.xml"/><Relationship Id="rId80" Type="http://schemas.openxmlformats.org/officeDocument/2006/relationships/customXml" Target="../ink/ink95.xml"/><Relationship Id="rId155" Type="http://schemas.openxmlformats.org/officeDocument/2006/relationships/image" Target="../media/image137.png"/><Relationship Id="rId176" Type="http://schemas.openxmlformats.org/officeDocument/2006/relationships/customXml" Target="../ink/ink143.xml"/><Relationship Id="rId17" Type="http://schemas.openxmlformats.org/officeDocument/2006/relationships/image" Target="../media/image68.png"/><Relationship Id="rId38" Type="http://schemas.openxmlformats.org/officeDocument/2006/relationships/customXml" Target="../ink/ink74.xml"/><Relationship Id="rId59" Type="http://schemas.openxmlformats.org/officeDocument/2006/relationships/image" Target="../media/image89.png"/><Relationship Id="rId103" Type="http://schemas.openxmlformats.org/officeDocument/2006/relationships/image" Target="../media/image111.png"/><Relationship Id="rId124" Type="http://schemas.openxmlformats.org/officeDocument/2006/relationships/customXml" Target="../ink/ink117.xml"/><Relationship Id="rId70" Type="http://schemas.openxmlformats.org/officeDocument/2006/relationships/customXml" Target="../ink/ink90.xml"/><Relationship Id="rId91" Type="http://schemas.openxmlformats.org/officeDocument/2006/relationships/image" Target="../media/image105.png"/><Relationship Id="rId145" Type="http://schemas.openxmlformats.org/officeDocument/2006/relationships/image" Target="../media/image132.png"/><Relationship Id="rId166" Type="http://schemas.openxmlformats.org/officeDocument/2006/relationships/customXml" Target="../ink/ink138.xml"/><Relationship Id="rId187" Type="http://schemas.openxmlformats.org/officeDocument/2006/relationships/image" Target="../media/image153.png"/><Relationship Id="rId1" Type="http://schemas.openxmlformats.org/officeDocument/2006/relationships/slideLayout" Target="../slideLayouts/slideLayout1.xml"/><Relationship Id="rId28" Type="http://schemas.openxmlformats.org/officeDocument/2006/relationships/customXml" Target="../ink/ink69.xml"/><Relationship Id="rId49" Type="http://schemas.openxmlformats.org/officeDocument/2006/relationships/image" Target="../media/image84.png"/><Relationship Id="rId114" Type="http://schemas.openxmlformats.org/officeDocument/2006/relationships/customXml" Target="../ink/ink112.xml"/><Relationship Id="rId60" Type="http://schemas.openxmlformats.org/officeDocument/2006/relationships/customXml" Target="../ink/ink85.xml"/><Relationship Id="rId81" Type="http://schemas.openxmlformats.org/officeDocument/2006/relationships/image" Target="../media/image100.png"/><Relationship Id="rId135" Type="http://schemas.openxmlformats.org/officeDocument/2006/relationships/image" Target="../media/image127.png"/><Relationship Id="rId156" Type="http://schemas.openxmlformats.org/officeDocument/2006/relationships/customXml" Target="../ink/ink133.xml"/><Relationship Id="rId177" Type="http://schemas.openxmlformats.org/officeDocument/2006/relationships/image" Target="../media/image148.png"/><Relationship Id="rId18" Type="http://schemas.openxmlformats.org/officeDocument/2006/relationships/customXml" Target="../ink/ink64.xml"/><Relationship Id="rId39" Type="http://schemas.openxmlformats.org/officeDocument/2006/relationships/image" Target="../media/image79.png"/></Relationships>
</file>

<file path=ppt/slides/_rels/slide8.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61.png"/><Relationship Id="rId18" Type="http://schemas.openxmlformats.org/officeDocument/2006/relationships/customXml" Target="../ink/ink159.xml"/><Relationship Id="rId26" Type="http://schemas.openxmlformats.org/officeDocument/2006/relationships/customXml" Target="../ink/ink163.xml"/><Relationship Id="rId3" Type="http://schemas.openxmlformats.org/officeDocument/2006/relationships/image" Target="../media/image1.png"/><Relationship Id="rId21" Type="http://schemas.openxmlformats.org/officeDocument/2006/relationships/image" Target="../media/image165.png"/><Relationship Id="rId7" Type="http://schemas.openxmlformats.org/officeDocument/2006/relationships/image" Target="../media/image158.png"/><Relationship Id="rId12" Type="http://schemas.openxmlformats.org/officeDocument/2006/relationships/customXml" Target="../ink/ink156.xml"/><Relationship Id="rId17" Type="http://schemas.openxmlformats.org/officeDocument/2006/relationships/image" Target="../media/image163.png"/><Relationship Id="rId25" Type="http://schemas.openxmlformats.org/officeDocument/2006/relationships/image" Target="../media/image167.png"/><Relationship Id="rId2" Type="http://schemas.openxmlformats.org/officeDocument/2006/relationships/notesSlide" Target="../notesSlides/notesSlide8.xml"/><Relationship Id="rId16" Type="http://schemas.openxmlformats.org/officeDocument/2006/relationships/customXml" Target="../ink/ink158.xml"/><Relationship Id="rId20" Type="http://schemas.openxmlformats.org/officeDocument/2006/relationships/customXml" Target="../ink/ink160.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60.png"/><Relationship Id="rId24" Type="http://schemas.openxmlformats.org/officeDocument/2006/relationships/customXml" Target="../ink/ink162.xml"/><Relationship Id="rId5" Type="http://schemas.openxmlformats.org/officeDocument/2006/relationships/image" Target="../media/image157.png"/><Relationship Id="rId15" Type="http://schemas.openxmlformats.org/officeDocument/2006/relationships/image" Target="../media/image162.png"/><Relationship Id="rId23" Type="http://schemas.openxmlformats.org/officeDocument/2006/relationships/image" Target="../media/image166.png"/><Relationship Id="rId10" Type="http://schemas.openxmlformats.org/officeDocument/2006/relationships/customXml" Target="../ink/ink155.xml"/><Relationship Id="rId19" Type="http://schemas.openxmlformats.org/officeDocument/2006/relationships/image" Target="../media/image164.png"/><Relationship Id="rId4" Type="http://schemas.openxmlformats.org/officeDocument/2006/relationships/customXml" Target="../ink/ink152.xml"/><Relationship Id="rId9" Type="http://schemas.openxmlformats.org/officeDocument/2006/relationships/image" Target="../media/image159.png"/><Relationship Id="rId14" Type="http://schemas.openxmlformats.org/officeDocument/2006/relationships/customXml" Target="../ink/ink157.xml"/><Relationship Id="rId22" Type="http://schemas.openxmlformats.org/officeDocument/2006/relationships/customXml" Target="../ink/ink161.xml"/><Relationship Id="rId27" Type="http://schemas.openxmlformats.org/officeDocument/2006/relationships/image" Target="../media/image168.png"/></Relationships>
</file>

<file path=ppt/slides/_rels/slide9.xml.rels><?xml version="1.0" encoding="UTF-8" standalone="yes"?>
<Relationships xmlns="http://schemas.openxmlformats.org/package/2006/relationships"><Relationship Id="rId13" Type="http://schemas.openxmlformats.org/officeDocument/2006/relationships/customXml" Target="../ink/ink168.xml"/><Relationship Id="rId18" Type="http://schemas.openxmlformats.org/officeDocument/2006/relationships/image" Target="../media/image176.png"/><Relationship Id="rId26" Type="http://schemas.openxmlformats.org/officeDocument/2006/relationships/image" Target="../media/image180.png"/><Relationship Id="rId3" Type="http://schemas.openxmlformats.org/officeDocument/2006/relationships/image" Target="../media/image1.png"/><Relationship Id="rId21" Type="http://schemas.openxmlformats.org/officeDocument/2006/relationships/customXml" Target="../ink/ink172.xml"/><Relationship Id="rId34" Type="http://schemas.openxmlformats.org/officeDocument/2006/relationships/image" Target="../media/image184.png"/><Relationship Id="rId7" Type="http://schemas.openxmlformats.org/officeDocument/2006/relationships/customXml" Target="../ink/ink165.xml"/><Relationship Id="rId12" Type="http://schemas.openxmlformats.org/officeDocument/2006/relationships/image" Target="../media/image173.png"/><Relationship Id="rId17" Type="http://schemas.openxmlformats.org/officeDocument/2006/relationships/customXml" Target="../ink/ink170.xml"/><Relationship Id="rId25" Type="http://schemas.openxmlformats.org/officeDocument/2006/relationships/customXml" Target="../ink/ink174.xml"/><Relationship Id="rId33" Type="http://schemas.openxmlformats.org/officeDocument/2006/relationships/customXml" Target="../ink/ink178.xml"/><Relationship Id="rId2" Type="http://schemas.openxmlformats.org/officeDocument/2006/relationships/notesSlide" Target="../notesSlides/notesSlide9.xml"/><Relationship Id="rId16" Type="http://schemas.openxmlformats.org/officeDocument/2006/relationships/image" Target="../media/image175.png"/><Relationship Id="rId20" Type="http://schemas.openxmlformats.org/officeDocument/2006/relationships/image" Target="../media/image177.png"/><Relationship Id="rId29"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image" Target="../media/image170.png"/><Relationship Id="rId11" Type="http://schemas.openxmlformats.org/officeDocument/2006/relationships/customXml" Target="../ink/ink167.xml"/><Relationship Id="rId24" Type="http://schemas.openxmlformats.org/officeDocument/2006/relationships/image" Target="../media/image179.png"/><Relationship Id="rId32" Type="http://schemas.openxmlformats.org/officeDocument/2006/relationships/image" Target="../media/image183.png"/><Relationship Id="rId5" Type="http://schemas.openxmlformats.org/officeDocument/2006/relationships/customXml" Target="../ink/ink164.xml"/><Relationship Id="rId15" Type="http://schemas.openxmlformats.org/officeDocument/2006/relationships/customXml" Target="../ink/ink169.xml"/><Relationship Id="rId23" Type="http://schemas.openxmlformats.org/officeDocument/2006/relationships/customXml" Target="../ink/ink173.xml"/><Relationship Id="rId28" Type="http://schemas.openxmlformats.org/officeDocument/2006/relationships/image" Target="../media/image181.png"/><Relationship Id="rId10" Type="http://schemas.openxmlformats.org/officeDocument/2006/relationships/image" Target="../media/image172.png"/><Relationship Id="rId19" Type="http://schemas.openxmlformats.org/officeDocument/2006/relationships/customXml" Target="../ink/ink171.xml"/><Relationship Id="rId31" Type="http://schemas.openxmlformats.org/officeDocument/2006/relationships/customXml" Target="../ink/ink177.xml"/><Relationship Id="rId4" Type="http://schemas.openxmlformats.org/officeDocument/2006/relationships/image" Target="../media/image169.png"/><Relationship Id="rId9" Type="http://schemas.openxmlformats.org/officeDocument/2006/relationships/customXml" Target="../ink/ink166.xml"/><Relationship Id="rId14" Type="http://schemas.openxmlformats.org/officeDocument/2006/relationships/image" Target="../media/image174.png"/><Relationship Id="rId22" Type="http://schemas.openxmlformats.org/officeDocument/2006/relationships/image" Target="../media/image178.png"/><Relationship Id="rId27" Type="http://schemas.openxmlformats.org/officeDocument/2006/relationships/customXml" Target="../ink/ink175.xml"/><Relationship Id="rId30" Type="http://schemas.openxmlformats.org/officeDocument/2006/relationships/image" Target="../media/image182.png"/><Relationship Id="rId8" Type="http://schemas.openxmlformats.org/officeDocument/2006/relationships/image" Target="../media/image17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31155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3224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The Apocalypse</a:t>
            </a:r>
            <a:r>
              <a:rPr lang="en-US" b="1">
                <a:solidFill>
                  <a:srgbClr val="FFFF00"/>
                </a:solidFill>
              </a:rPr>
              <a:t>:</a:t>
            </a:r>
            <a:r>
              <a:rPr lang="en-US">
                <a:solidFill>
                  <a:srgbClr val="FFFF00"/>
                </a:solidFill>
              </a:rPr>
              <a:t> Book of Revelation</a:t>
            </a:r>
          </a:p>
          <a:p>
            <a:r>
              <a:rPr lang="en-US" b="1">
                <a:solidFill>
                  <a:srgbClr val="FFFF00"/>
                </a:solidFill>
              </a:rPr>
              <a:t>– </a:t>
            </a:r>
            <a:r>
              <a:rPr lang="en-US" b="1">
                <a:solidFill>
                  <a:srgbClr val="FF0000"/>
                </a:solidFill>
              </a:rPr>
              <a:t>Psalms Studies</a:t>
            </a:r>
            <a:r>
              <a:rPr lang="en-US">
                <a:solidFill>
                  <a:srgbClr val="FFFF00"/>
                </a:solidFill>
              </a:rPr>
              <a:t>: Intermediate Hebrew</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ל:טו-כ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30:15-20</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8184" y="247369"/>
            <a:ext cx="9133474" cy="5755422"/>
          </a:xfrm>
          <a:prstGeom prst="rect">
            <a:avLst/>
          </a:prstGeom>
          <a:noFill/>
        </p:spPr>
        <p:txBody>
          <a:bodyPr wrap="square" rtlCol="0">
            <a:spAutoFit/>
          </a:bodyPr>
          <a:lstStyle/>
          <a:p>
            <a:pPr algn="r"/>
            <a:r>
              <a:rPr lang="he-IL" sz="4300" b="1">
                <a:solidFill>
                  <a:srgbClr val="FFFF00"/>
                </a:solidFill>
                <a:cs typeface="+mj-cs"/>
              </a:rPr>
              <a:t>ספר דברים פרק יז</a:t>
            </a:r>
          </a:p>
          <a:p>
            <a:pPr algn="r"/>
            <a:r>
              <a:rPr lang="he-IL" sz="4300">
                <a:solidFill>
                  <a:srgbClr val="FFFF00"/>
                </a:solidFill>
                <a:cs typeface="+mj-cs"/>
              </a:rPr>
              <a:t>טז   רַק לֹא-יַרְבֶּה-לּוֹ סוּסִים וְלֹא-יָשִׁיב אֶת-הָעָם מִצְרַיְמָה לְמַעַן הַרְבּוֹת סוּס וַיהוָֹה אָמַר לָכֶם לֹא תֹסִפוּן לָשׁוּב בַּדֶּרֶךְ הַזֶּה עוֹד:</a:t>
            </a:r>
          </a:p>
          <a:p>
            <a:r>
              <a:rPr lang="en-US" sz="3600" b="1">
                <a:solidFill>
                  <a:srgbClr val="FFC000"/>
                </a:solidFill>
                <a:cs typeface="+mj-cs"/>
              </a:rPr>
              <a:t>Devarim / Deuteronomy 17:16 	</a:t>
            </a:r>
          </a:p>
          <a:p>
            <a:r>
              <a:rPr lang="en-US" sz="3200">
                <a:solidFill>
                  <a:srgbClr val="FFC000"/>
                </a:solidFill>
                <a:cs typeface="+mj-cs"/>
              </a:rPr>
              <a:t>17:16 But he shall not multiply horses to himself, nor cause the people to return to Egypt, to the end that he should multiply horses: forasmuch as the Lord hath said unto you, Ye shall henceforth return no more that way.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4" name="Group 13">
            <a:extLst>
              <a:ext uri="{FF2B5EF4-FFF2-40B4-BE49-F238E27FC236}">
                <a16:creationId xmlns:a16="http://schemas.microsoft.com/office/drawing/2014/main" id="{5F211404-A600-2AAD-A8B2-F15E1B716F2C}"/>
              </a:ext>
            </a:extLst>
          </p:cNvPr>
          <p:cNvGrpSpPr/>
          <p:nvPr/>
        </p:nvGrpSpPr>
        <p:grpSpPr>
          <a:xfrm>
            <a:off x="1485621" y="1557804"/>
            <a:ext cx="7220160" cy="169560"/>
            <a:chOff x="1485621" y="1557804"/>
            <a:chExt cx="7220160" cy="1695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EF6627B-23FD-CA35-2DF7-B4857DF57966}"/>
                    </a:ext>
                  </a:extLst>
                </p14:cNvPr>
                <p14:cNvContentPartPr/>
                <p14:nvPr/>
              </p14:nvContentPartPr>
              <p14:xfrm>
                <a:off x="7780221" y="1557804"/>
                <a:ext cx="925560" cy="66240"/>
              </p14:xfrm>
            </p:contentPart>
          </mc:Choice>
          <mc:Fallback>
            <p:pic>
              <p:nvPicPr>
                <p:cNvPr id="2" name="Ink 1">
                  <a:extLst>
                    <a:ext uri="{FF2B5EF4-FFF2-40B4-BE49-F238E27FC236}">
                      <a16:creationId xmlns:a16="http://schemas.microsoft.com/office/drawing/2014/main" id="{1EF6627B-23FD-CA35-2DF7-B4857DF57966}"/>
                    </a:ext>
                  </a:extLst>
                </p:cNvPr>
                <p:cNvPicPr/>
                <p:nvPr/>
              </p:nvPicPr>
              <p:blipFill>
                <a:blip r:embed="rId5"/>
                <a:stretch>
                  <a:fillRect/>
                </a:stretch>
              </p:blipFill>
              <p:spPr>
                <a:xfrm>
                  <a:off x="7762581" y="1540164"/>
                  <a:ext cx="961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1CE7618-1703-8796-1474-5A9C1FB58413}"/>
                    </a:ext>
                  </a:extLst>
                </p14:cNvPr>
                <p14:cNvContentPartPr/>
                <p14:nvPr/>
              </p14:nvContentPartPr>
              <p14:xfrm>
                <a:off x="6660621" y="1687764"/>
                <a:ext cx="857880" cy="39600"/>
              </p14:xfrm>
            </p:contentPart>
          </mc:Choice>
          <mc:Fallback>
            <p:pic>
              <p:nvPicPr>
                <p:cNvPr id="4" name="Ink 3">
                  <a:extLst>
                    <a:ext uri="{FF2B5EF4-FFF2-40B4-BE49-F238E27FC236}">
                      <a16:creationId xmlns:a16="http://schemas.microsoft.com/office/drawing/2014/main" id="{31CE7618-1703-8796-1474-5A9C1FB58413}"/>
                    </a:ext>
                  </a:extLst>
                </p:cNvPr>
                <p:cNvPicPr/>
                <p:nvPr/>
              </p:nvPicPr>
              <p:blipFill>
                <a:blip r:embed="rId7"/>
                <a:stretch>
                  <a:fillRect/>
                </a:stretch>
              </p:blipFill>
              <p:spPr>
                <a:xfrm>
                  <a:off x="6642981" y="1669764"/>
                  <a:ext cx="893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E7945EA-C845-F43A-996B-437A4428E602}"/>
                    </a:ext>
                  </a:extLst>
                </p14:cNvPr>
                <p14:cNvContentPartPr/>
                <p14:nvPr/>
              </p14:nvContentPartPr>
              <p14:xfrm>
                <a:off x="5749461" y="1671204"/>
                <a:ext cx="643680" cy="11520"/>
              </p14:xfrm>
            </p:contentPart>
          </mc:Choice>
          <mc:Fallback>
            <p:pic>
              <p:nvPicPr>
                <p:cNvPr id="5" name="Ink 4">
                  <a:extLst>
                    <a:ext uri="{FF2B5EF4-FFF2-40B4-BE49-F238E27FC236}">
                      <a16:creationId xmlns:a16="http://schemas.microsoft.com/office/drawing/2014/main" id="{7E7945EA-C845-F43A-996B-437A4428E602}"/>
                    </a:ext>
                  </a:extLst>
                </p:cNvPr>
                <p:cNvPicPr/>
                <p:nvPr/>
              </p:nvPicPr>
              <p:blipFill>
                <a:blip r:embed="rId9"/>
                <a:stretch>
                  <a:fillRect/>
                </a:stretch>
              </p:blipFill>
              <p:spPr>
                <a:xfrm>
                  <a:off x="5731461" y="1653564"/>
                  <a:ext cx="679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BDD2605-92B4-DB6F-F29E-E2644F018194}"/>
                    </a:ext>
                  </a:extLst>
                </p14:cNvPr>
                <p14:cNvContentPartPr/>
                <p14:nvPr/>
              </p14:nvContentPartPr>
              <p14:xfrm>
                <a:off x="4683861" y="1628724"/>
                <a:ext cx="998640" cy="33120"/>
              </p14:xfrm>
            </p:contentPart>
          </mc:Choice>
          <mc:Fallback>
            <p:pic>
              <p:nvPicPr>
                <p:cNvPr id="7" name="Ink 6">
                  <a:extLst>
                    <a:ext uri="{FF2B5EF4-FFF2-40B4-BE49-F238E27FC236}">
                      <a16:creationId xmlns:a16="http://schemas.microsoft.com/office/drawing/2014/main" id="{EBDD2605-92B4-DB6F-F29E-E2644F018194}"/>
                    </a:ext>
                  </a:extLst>
                </p:cNvPr>
                <p:cNvPicPr/>
                <p:nvPr/>
              </p:nvPicPr>
              <p:blipFill>
                <a:blip r:embed="rId11"/>
                <a:stretch>
                  <a:fillRect/>
                </a:stretch>
              </p:blipFill>
              <p:spPr>
                <a:xfrm>
                  <a:off x="4665861" y="1610724"/>
                  <a:ext cx="1034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CF0F7E6-F5A1-EF8D-2E4B-284B59CB4639}"/>
                    </a:ext>
                  </a:extLst>
                </p14:cNvPr>
                <p14:cNvContentPartPr/>
                <p14:nvPr/>
              </p14:nvContentPartPr>
              <p14:xfrm>
                <a:off x="2721141" y="1647444"/>
                <a:ext cx="1762560" cy="46440"/>
              </p14:xfrm>
            </p:contentPart>
          </mc:Choice>
          <mc:Fallback>
            <p:pic>
              <p:nvPicPr>
                <p:cNvPr id="11" name="Ink 10">
                  <a:extLst>
                    <a:ext uri="{FF2B5EF4-FFF2-40B4-BE49-F238E27FC236}">
                      <a16:creationId xmlns:a16="http://schemas.microsoft.com/office/drawing/2014/main" id="{2CF0F7E6-F5A1-EF8D-2E4B-284B59CB4639}"/>
                    </a:ext>
                  </a:extLst>
                </p:cNvPr>
                <p:cNvPicPr/>
                <p:nvPr/>
              </p:nvPicPr>
              <p:blipFill>
                <a:blip r:embed="rId13"/>
                <a:stretch>
                  <a:fillRect/>
                </a:stretch>
              </p:blipFill>
              <p:spPr>
                <a:xfrm>
                  <a:off x="2703501" y="1629804"/>
                  <a:ext cx="179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006975D-34F9-B768-CE43-03C01292125B}"/>
                    </a:ext>
                  </a:extLst>
                </p14:cNvPr>
                <p14:cNvContentPartPr/>
                <p14:nvPr/>
              </p14:nvContentPartPr>
              <p14:xfrm>
                <a:off x="1485621" y="1598484"/>
                <a:ext cx="1314720" cy="100080"/>
              </p14:xfrm>
            </p:contentPart>
          </mc:Choice>
          <mc:Fallback>
            <p:pic>
              <p:nvPicPr>
                <p:cNvPr id="13" name="Ink 12">
                  <a:extLst>
                    <a:ext uri="{FF2B5EF4-FFF2-40B4-BE49-F238E27FC236}">
                      <a16:creationId xmlns:a16="http://schemas.microsoft.com/office/drawing/2014/main" id="{B006975D-34F9-B768-CE43-03C01292125B}"/>
                    </a:ext>
                  </a:extLst>
                </p:cNvPr>
                <p:cNvPicPr/>
                <p:nvPr/>
              </p:nvPicPr>
              <p:blipFill>
                <a:blip r:embed="rId15"/>
                <a:stretch>
                  <a:fillRect/>
                </a:stretch>
              </p:blipFill>
              <p:spPr>
                <a:xfrm>
                  <a:off x="1467981" y="1580844"/>
                  <a:ext cx="1350360" cy="13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F083C43-F228-0A27-BB61-3AFA1FECD039}"/>
                  </a:ext>
                </a:extLst>
              </p14:cNvPr>
              <p14:cNvContentPartPr/>
              <p14:nvPr/>
            </p14:nvContentPartPr>
            <p14:xfrm>
              <a:off x="8205021" y="2265564"/>
              <a:ext cx="1324800" cy="32400"/>
            </p14:xfrm>
          </p:contentPart>
        </mc:Choice>
        <mc:Fallback>
          <p:pic>
            <p:nvPicPr>
              <p:cNvPr id="15" name="Ink 14">
                <a:extLst>
                  <a:ext uri="{FF2B5EF4-FFF2-40B4-BE49-F238E27FC236}">
                    <a16:creationId xmlns:a16="http://schemas.microsoft.com/office/drawing/2014/main" id="{0F083C43-F228-0A27-BB61-3AFA1FECD039}"/>
                  </a:ext>
                </a:extLst>
              </p:cNvPr>
              <p:cNvPicPr/>
              <p:nvPr/>
            </p:nvPicPr>
            <p:blipFill>
              <a:blip r:embed="rId17"/>
              <a:stretch>
                <a:fillRect/>
              </a:stretch>
            </p:blipFill>
            <p:spPr>
              <a:xfrm>
                <a:off x="8187381" y="2247564"/>
                <a:ext cx="1360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3312A7AC-B82C-465B-9F90-5240A3319E19}"/>
                  </a:ext>
                </a:extLst>
              </p14:cNvPr>
              <p14:cNvContentPartPr/>
              <p14:nvPr/>
            </p14:nvContentPartPr>
            <p14:xfrm>
              <a:off x="8147421" y="1608564"/>
              <a:ext cx="603360" cy="70200"/>
            </p14:xfrm>
          </p:contentPart>
        </mc:Choice>
        <mc:Fallback>
          <p:pic>
            <p:nvPicPr>
              <p:cNvPr id="16" name="Ink 15">
                <a:extLst>
                  <a:ext uri="{FF2B5EF4-FFF2-40B4-BE49-F238E27FC236}">
                    <a16:creationId xmlns:a16="http://schemas.microsoft.com/office/drawing/2014/main" id="{3312A7AC-B82C-465B-9F90-5240A3319E19}"/>
                  </a:ext>
                </a:extLst>
              </p:cNvPr>
              <p:cNvPicPr/>
              <p:nvPr/>
            </p:nvPicPr>
            <p:blipFill>
              <a:blip r:embed="rId19"/>
              <a:stretch>
                <a:fillRect/>
              </a:stretch>
            </p:blipFill>
            <p:spPr>
              <a:xfrm>
                <a:off x="8129421" y="1590924"/>
                <a:ext cx="639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53F07B0C-DDC1-65F8-C313-2DD807A56F75}"/>
                  </a:ext>
                </a:extLst>
              </p14:cNvPr>
              <p14:cNvContentPartPr/>
              <p14:nvPr/>
            </p14:nvContentPartPr>
            <p14:xfrm>
              <a:off x="5867901" y="1564644"/>
              <a:ext cx="380880" cy="61560"/>
            </p14:xfrm>
          </p:contentPart>
        </mc:Choice>
        <mc:Fallback>
          <p:pic>
            <p:nvPicPr>
              <p:cNvPr id="17" name="Ink 16">
                <a:extLst>
                  <a:ext uri="{FF2B5EF4-FFF2-40B4-BE49-F238E27FC236}">
                    <a16:creationId xmlns:a16="http://schemas.microsoft.com/office/drawing/2014/main" id="{53F07B0C-DDC1-65F8-C313-2DD807A56F75}"/>
                  </a:ext>
                </a:extLst>
              </p:cNvPr>
              <p:cNvPicPr/>
              <p:nvPr/>
            </p:nvPicPr>
            <p:blipFill>
              <a:blip r:embed="rId21"/>
              <a:stretch>
                <a:fillRect/>
              </a:stretch>
            </p:blipFill>
            <p:spPr>
              <a:xfrm>
                <a:off x="5850261" y="1546644"/>
                <a:ext cx="416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5F4F477C-6043-53F9-DB44-CA9C8E8A8E88}"/>
                  </a:ext>
                </a:extLst>
              </p14:cNvPr>
              <p14:cNvContentPartPr/>
              <p14:nvPr/>
            </p14:nvContentPartPr>
            <p14:xfrm>
              <a:off x="7497621" y="1587684"/>
              <a:ext cx="552960" cy="70200"/>
            </p14:xfrm>
          </p:contentPart>
        </mc:Choice>
        <mc:Fallback>
          <p:pic>
            <p:nvPicPr>
              <p:cNvPr id="18" name="Ink 17">
                <a:extLst>
                  <a:ext uri="{FF2B5EF4-FFF2-40B4-BE49-F238E27FC236}">
                    <a16:creationId xmlns:a16="http://schemas.microsoft.com/office/drawing/2014/main" id="{5F4F477C-6043-53F9-DB44-CA9C8E8A8E88}"/>
                  </a:ext>
                </a:extLst>
              </p:cNvPr>
              <p:cNvPicPr/>
              <p:nvPr/>
            </p:nvPicPr>
            <p:blipFill>
              <a:blip r:embed="rId23"/>
              <a:stretch>
                <a:fillRect/>
              </a:stretch>
            </p:blipFill>
            <p:spPr>
              <a:xfrm>
                <a:off x="7479621" y="1569684"/>
                <a:ext cx="588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A3326A58-86A3-B31C-50CF-4C8941245430}"/>
                  </a:ext>
                </a:extLst>
              </p14:cNvPr>
              <p14:cNvContentPartPr/>
              <p14:nvPr/>
            </p14:nvContentPartPr>
            <p14:xfrm>
              <a:off x="6565941" y="1625124"/>
              <a:ext cx="704520" cy="79560"/>
            </p14:xfrm>
          </p:contentPart>
        </mc:Choice>
        <mc:Fallback>
          <p:pic>
            <p:nvPicPr>
              <p:cNvPr id="19" name="Ink 18">
                <a:extLst>
                  <a:ext uri="{FF2B5EF4-FFF2-40B4-BE49-F238E27FC236}">
                    <a16:creationId xmlns:a16="http://schemas.microsoft.com/office/drawing/2014/main" id="{A3326A58-86A3-B31C-50CF-4C8941245430}"/>
                  </a:ext>
                </a:extLst>
              </p:cNvPr>
              <p:cNvPicPr/>
              <p:nvPr/>
            </p:nvPicPr>
            <p:blipFill>
              <a:blip r:embed="rId25"/>
              <a:stretch>
                <a:fillRect/>
              </a:stretch>
            </p:blipFill>
            <p:spPr>
              <a:xfrm>
                <a:off x="6547941" y="1607484"/>
                <a:ext cx="740160" cy="115200"/>
              </a:xfrm>
              <a:prstGeom prst="rect">
                <a:avLst/>
              </a:prstGeom>
            </p:spPr>
          </p:pic>
        </mc:Fallback>
      </mc:AlternateContent>
      <p:grpSp>
        <p:nvGrpSpPr>
          <p:cNvPr id="23" name="Group 22">
            <a:extLst>
              <a:ext uri="{FF2B5EF4-FFF2-40B4-BE49-F238E27FC236}">
                <a16:creationId xmlns:a16="http://schemas.microsoft.com/office/drawing/2014/main" id="{B1D7C0EA-5F5C-FFB0-7584-C6CAC6E8CE81}"/>
              </a:ext>
            </a:extLst>
          </p:cNvPr>
          <p:cNvGrpSpPr/>
          <p:nvPr/>
        </p:nvGrpSpPr>
        <p:grpSpPr>
          <a:xfrm>
            <a:off x="3805461" y="1597404"/>
            <a:ext cx="1729800" cy="82440"/>
            <a:chOff x="3805461" y="1597404"/>
            <a:chExt cx="1729800" cy="8244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65F0EDB3-EFAB-2EDE-975D-FEB8FAD41DE2}"/>
                    </a:ext>
                  </a:extLst>
                </p14:cNvPr>
                <p14:cNvContentPartPr/>
                <p14:nvPr/>
              </p14:nvContentPartPr>
              <p14:xfrm>
                <a:off x="4785381" y="1627644"/>
                <a:ext cx="749880" cy="52200"/>
              </p14:xfrm>
            </p:contentPart>
          </mc:Choice>
          <mc:Fallback>
            <p:pic>
              <p:nvPicPr>
                <p:cNvPr id="20" name="Ink 19">
                  <a:extLst>
                    <a:ext uri="{FF2B5EF4-FFF2-40B4-BE49-F238E27FC236}">
                      <a16:creationId xmlns:a16="http://schemas.microsoft.com/office/drawing/2014/main" id="{65F0EDB3-EFAB-2EDE-975D-FEB8FAD41DE2}"/>
                    </a:ext>
                  </a:extLst>
                </p:cNvPr>
                <p:cNvPicPr/>
                <p:nvPr/>
              </p:nvPicPr>
              <p:blipFill>
                <a:blip r:embed="rId27"/>
                <a:stretch>
                  <a:fillRect/>
                </a:stretch>
              </p:blipFill>
              <p:spPr>
                <a:xfrm>
                  <a:off x="4767381" y="1610004"/>
                  <a:ext cx="785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A9E16515-AF1D-85A6-8544-CF648FF0909D}"/>
                    </a:ext>
                  </a:extLst>
                </p14:cNvPr>
                <p14:cNvContentPartPr/>
                <p14:nvPr/>
              </p14:nvContentPartPr>
              <p14:xfrm>
                <a:off x="3805461" y="1597404"/>
                <a:ext cx="534240" cy="60840"/>
              </p14:xfrm>
            </p:contentPart>
          </mc:Choice>
          <mc:Fallback>
            <p:pic>
              <p:nvPicPr>
                <p:cNvPr id="22" name="Ink 21">
                  <a:extLst>
                    <a:ext uri="{FF2B5EF4-FFF2-40B4-BE49-F238E27FC236}">
                      <a16:creationId xmlns:a16="http://schemas.microsoft.com/office/drawing/2014/main" id="{A9E16515-AF1D-85A6-8544-CF648FF0909D}"/>
                    </a:ext>
                  </a:extLst>
                </p:cNvPr>
                <p:cNvPicPr/>
                <p:nvPr/>
              </p:nvPicPr>
              <p:blipFill>
                <a:blip r:embed="rId29"/>
                <a:stretch>
                  <a:fillRect/>
                </a:stretch>
              </p:blipFill>
              <p:spPr>
                <a:xfrm>
                  <a:off x="3787461" y="1579764"/>
                  <a:ext cx="56988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CEEF38A8-4559-80DC-CD68-D430DD5B4C05}"/>
                  </a:ext>
                </a:extLst>
              </p14:cNvPr>
              <p14:cNvContentPartPr/>
              <p14:nvPr/>
            </p14:nvContentPartPr>
            <p14:xfrm>
              <a:off x="1326501" y="1653564"/>
              <a:ext cx="580320" cy="51840"/>
            </p14:xfrm>
          </p:contentPart>
        </mc:Choice>
        <mc:Fallback>
          <p:pic>
            <p:nvPicPr>
              <p:cNvPr id="25" name="Ink 24">
                <a:extLst>
                  <a:ext uri="{FF2B5EF4-FFF2-40B4-BE49-F238E27FC236}">
                    <a16:creationId xmlns:a16="http://schemas.microsoft.com/office/drawing/2014/main" id="{CEEF38A8-4559-80DC-CD68-D430DD5B4C05}"/>
                  </a:ext>
                </a:extLst>
              </p:cNvPr>
              <p:cNvPicPr/>
              <p:nvPr/>
            </p:nvPicPr>
            <p:blipFill>
              <a:blip r:embed="rId31"/>
              <a:stretch>
                <a:fillRect/>
              </a:stretch>
            </p:blipFill>
            <p:spPr>
              <a:xfrm>
                <a:off x="1308861" y="1635564"/>
                <a:ext cx="615960" cy="87480"/>
              </a:xfrm>
              <a:prstGeom prst="rect">
                <a:avLst/>
              </a:prstGeom>
            </p:spPr>
          </p:pic>
        </mc:Fallback>
      </mc:AlternateContent>
      <p:grpSp>
        <p:nvGrpSpPr>
          <p:cNvPr id="27" name="Group 26">
            <a:extLst>
              <a:ext uri="{FF2B5EF4-FFF2-40B4-BE49-F238E27FC236}">
                <a16:creationId xmlns:a16="http://schemas.microsoft.com/office/drawing/2014/main" id="{ACEB0CD1-B738-51A5-A9F0-1AD0E39493D5}"/>
              </a:ext>
            </a:extLst>
          </p:cNvPr>
          <p:cNvGrpSpPr/>
          <p:nvPr/>
        </p:nvGrpSpPr>
        <p:grpSpPr>
          <a:xfrm>
            <a:off x="2886741" y="1571124"/>
            <a:ext cx="671040" cy="145080"/>
            <a:chOff x="2886741" y="1571124"/>
            <a:chExt cx="671040" cy="14508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6F397339-198C-0DFA-2BA4-4C9B55F19256}"/>
                    </a:ext>
                  </a:extLst>
                </p14:cNvPr>
                <p14:cNvContentPartPr/>
                <p14:nvPr/>
              </p14:nvContentPartPr>
              <p14:xfrm>
                <a:off x="2886741" y="1571124"/>
                <a:ext cx="610200" cy="145080"/>
              </p14:xfrm>
            </p:contentPart>
          </mc:Choice>
          <mc:Fallback>
            <p:pic>
              <p:nvPicPr>
                <p:cNvPr id="24" name="Ink 23">
                  <a:extLst>
                    <a:ext uri="{FF2B5EF4-FFF2-40B4-BE49-F238E27FC236}">
                      <a16:creationId xmlns:a16="http://schemas.microsoft.com/office/drawing/2014/main" id="{6F397339-198C-0DFA-2BA4-4C9B55F19256}"/>
                    </a:ext>
                  </a:extLst>
                </p:cNvPr>
                <p:cNvPicPr/>
                <p:nvPr/>
              </p:nvPicPr>
              <p:blipFill>
                <a:blip r:embed="rId33"/>
                <a:stretch>
                  <a:fillRect/>
                </a:stretch>
              </p:blipFill>
              <p:spPr>
                <a:xfrm>
                  <a:off x="2868741" y="1553484"/>
                  <a:ext cx="645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A9FEC000-4A23-ED26-E2EF-488A6E46DD8E}"/>
                    </a:ext>
                  </a:extLst>
                </p14:cNvPr>
                <p14:cNvContentPartPr/>
                <p14:nvPr/>
              </p14:nvContentPartPr>
              <p14:xfrm>
                <a:off x="2985381" y="1586244"/>
                <a:ext cx="572400" cy="128160"/>
              </p14:xfrm>
            </p:contentPart>
          </mc:Choice>
          <mc:Fallback>
            <p:pic>
              <p:nvPicPr>
                <p:cNvPr id="26" name="Ink 25">
                  <a:extLst>
                    <a:ext uri="{FF2B5EF4-FFF2-40B4-BE49-F238E27FC236}">
                      <a16:creationId xmlns:a16="http://schemas.microsoft.com/office/drawing/2014/main" id="{A9FEC000-4A23-ED26-E2EF-488A6E46DD8E}"/>
                    </a:ext>
                  </a:extLst>
                </p:cNvPr>
                <p:cNvPicPr/>
                <p:nvPr/>
              </p:nvPicPr>
              <p:blipFill>
                <a:blip r:embed="rId35"/>
                <a:stretch>
                  <a:fillRect/>
                </a:stretch>
              </p:blipFill>
              <p:spPr>
                <a:xfrm>
                  <a:off x="2967381" y="1568604"/>
                  <a:ext cx="608040" cy="16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A3C0D00D-AF5A-B56B-4DD4-9CD883CD9AB0}"/>
                  </a:ext>
                </a:extLst>
              </p14:cNvPr>
              <p14:cNvContentPartPr/>
              <p14:nvPr/>
            </p14:nvContentPartPr>
            <p14:xfrm>
              <a:off x="8223741" y="2272404"/>
              <a:ext cx="1217160" cy="49320"/>
            </p14:xfrm>
          </p:contentPart>
        </mc:Choice>
        <mc:Fallback>
          <p:pic>
            <p:nvPicPr>
              <p:cNvPr id="28" name="Ink 27">
                <a:extLst>
                  <a:ext uri="{FF2B5EF4-FFF2-40B4-BE49-F238E27FC236}">
                    <a16:creationId xmlns:a16="http://schemas.microsoft.com/office/drawing/2014/main" id="{A3C0D00D-AF5A-B56B-4DD4-9CD883CD9AB0}"/>
                  </a:ext>
                </a:extLst>
              </p:cNvPr>
              <p:cNvPicPr/>
              <p:nvPr/>
            </p:nvPicPr>
            <p:blipFill>
              <a:blip r:embed="rId37"/>
              <a:stretch>
                <a:fillRect/>
              </a:stretch>
            </p:blipFill>
            <p:spPr>
              <a:xfrm>
                <a:off x="8205741" y="2254404"/>
                <a:ext cx="1252800" cy="84960"/>
              </a:xfrm>
              <a:prstGeom prst="rect">
                <a:avLst/>
              </a:prstGeom>
            </p:spPr>
          </p:pic>
        </mc:Fallback>
      </mc:AlternateContent>
      <p:grpSp>
        <p:nvGrpSpPr>
          <p:cNvPr id="33" name="Group 32">
            <a:extLst>
              <a:ext uri="{FF2B5EF4-FFF2-40B4-BE49-F238E27FC236}">
                <a16:creationId xmlns:a16="http://schemas.microsoft.com/office/drawing/2014/main" id="{C4B66D6C-5C7E-582B-07FA-7CFDBED610BC}"/>
              </a:ext>
            </a:extLst>
          </p:cNvPr>
          <p:cNvGrpSpPr/>
          <p:nvPr/>
        </p:nvGrpSpPr>
        <p:grpSpPr>
          <a:xfrm>
            <a:off x="4852341" y="2233524"/>
            <a:ext cx="2952000" cy="117000"/>
            <a:chOff x="4852341" y="2233524"/>
            <a:chExt cx="2952000" cy="117000"/>
          </a:xfrm>
        </p:grpSpPr>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5742A313-A5A5-96BF-B2E6-D65DECE1F783}"/>
                    </a:ext>
                  </a:extLst>
                </p14:cNvPr>
                <p14:cNvContentPartPr/>
                <p14:nvPr/>
              </p14:nvContentPartPr>
              <p14:xfrm>
                <a:off x="7083261" y="2261244"/>
                <a:ext cx="721080" cy="88560"/>
              </p14:xfrm>
            </p:contentPart>
          </mc:Choice>
          <mc:Fallback>
            <p:pic>
              <p:nvPicPr>
                <p:cNvPr id="29" name="Ink 28">
                  <a:extLst>
                    <a:ext uri="{FF2B5EF4-FFF2-40B4-BE49-F238E27FC236}">
                      <a16:creationId xmlns:a16="http://schemas.microsoft.com/office/drawing/2014/main" id="{5742A313-A5A5-96BF-B2E6-D65DECE1F783}"/>
                    </a:ext>
                  </a:extLst>
                </p:cNvPr>
                <p:cNvPicPr/>
                <p:nvPr/>
              </p:nvPicPr>
              <p:blipFill>
                <a:blip r:embed="rId39"/>
                <a:stretch>
                  <a:fillRect/>
                </a:stretch>
              </p:blipFill>
              <p:spPr>
                <a:xfrm>
                  <a:off x="7065261" y="2243604"/>
                  <a:ext cx="756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CE73629F-2905-E68F-5B63-6A9C6A1C4A0D}"/>
                    </a:ext>
                  </a:extLst>
                </p14:cNvPr>
                <p14:cNvContentPartPr/>
                <p14:nvPr/>
              </p14:nvContentPartPr>
              <p14:xfrm>
                <a:off x="5629581" y="2300844"/>
                <a:ext cx="1229400" cy="49680"/>
              </p14:xfrm>
            </p:contentPart>
          </mc:Choice>
          <mc:Fallback>
            <p:pic>
              <p:nvPicPr>
                <p:cNvPr id="30" name="Ink 29">
                  <a:extLst>
                    <a:ext uri="{FF2B5EF4-FFF2-40B4-BE49-F238E27FC236}">
                      <a16:creationId xmlns:a16="http://schemas.microsoft.com/office/drawing/2014/main" id="{CE73629F-2905-E68F-5B63-6A9C6A1C4A0D}"/>
                    </a:ext>
                  </a:extLst>
                </p:cNvPr>
                <p:cNvPicPr/>
                <p:nvPr/>
              </p:nvPicPr>
              <p:blipFill>
                <a:blip r:embed="rId41"/>
                <a:stretch>
                  <a:fillRect/>
                </a:stretch>
              </p:blipFill>
              <p:spPr>
                <a:xfrm>
                  <a:off x="5611581" y="2283204"/>
                  <a:ext cx="1265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C06368B1-303F-297F-4AFE-93F1B6372620}"/>
                    </a:ext>
                  </a:extLst>
                </p14:cNvPr>
                <p14:cNvContentPartPr/>
                <p14:nvPr/>
              </p14:nvContentPartPr>
              <p14:xfrm>
                <a:off x="4852341" y="2233524"/>
                <a:ext cx="619560" cy="16920"/>
              </p14:xfrm>
            </p:contentPart>
          </mc:Choice>
          <mc:Fallback>
            <p:pic>
              <p:nvPicPr>
                <p:cNvPr id="32" name="Ink 31">
                  <a:extLst>
                    <a:ext uri="{FF2B5EF4-FFF2-40B4-BE49-F238E27FC236}">
                      <a16:creationId xmlns:a16="http://schemas.microsoft.com/office/drawing/2014/main" id="{C06368B1-303F-297F-4AFE-93F1B6372620}"/>
                    </a:ext>
                  </a:extLst>
                </p:cNvPr>
                <p:cNvPicPr/>
                <p:nvPr/>
              </p:nvPicPr>
              <p:blipFill>
                <a:blip r:embed="rId43"/>
                <a:stretch>
                  <a:fillRect/>
                </a:stretch>
              </p:blipFill>
              <p:spPr>
                <a:xfrm>
                  <a:off x="4834341" y="2215884"/>
                  <a:ext cx="655200" cy="52560"/>
                </a:xfrm>
                <a:prstGeom prst="rect">
                  <a:avLst/>
                </a:prstGeom>
              </p:spPr>
            </p:pic>
          </mc:Fallback>
        </mc:AlternateContent>
      </p:grpSp>
      <p:grpSp>
        <p:nvGrpSpPr>
          <p:cNvPr id="38" name="Group 37">
            <a:extLst>
              <a:ext uri="{FF2B5EF4-FFF2-40B4-BE49-F238E27FC236}">
                <a16:creationId xmlns:a16="http://schemas.microsoft.com/office/drawing/2014/main" id="{6761EFEA-656E-CF2B-DA72-871ECDDB859F}"/>
              </a:ext>
            </a:extLst>
          </p:cNvPr>
          <p:cNvGrpSpPr/>
          <p:nvPr/>
        </p:nvGrpSpPr>
        <p:grpSpPr>
          <a:xfrm>
            <a:off x="1159101" y="2276004"/>
            <a:ext cx="3440880" cy="75960"/>
            <a:chOff x="1159101" y="2276004"/>
            <a:chExt cx="3440880" cy="75960"/>
          </a:xfrm>
        </p:grpSpPr>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D181A174-F1FE-C901-D151-13FB2547B814}"/>
                    </a:ext>
                  </a:extLst>
                </p14:cNvPr>
                <p14:cNvContentPartPr/>
                <p14:nvPr/>
              </p14:nvContentPartPr>
              <p14:xfrm>
                <a:off x="3950181" y="2276004"/>
                <a:ext cx="649800" cy="34200"/>
              </p14:xfrm>
            </p:contentPart>
          </mc:Choice>
          <mc:Fallback>
            <p:pic>
              <p:nvPicPr>
                <p:cNvPr id="34" name="Ink 33">
                  <a:extLst>
                    <a:ext uri="{FF2B5EF4-FFF2-40B4-BE49-F238E27FC236}">
                      <a16:creationId xmlns:a16="http://schemas.microsoft.com/office/drawing/2014/main" id="{D181A174-F1FE-C901-D151-13FB2547B814}"/>
                    </a:ext>
                  </a:extLst>
                </p:cNvPr>
                <p:cNvPicPr/>
                <p:nvPr/>
              </p:nvPicPr>
              <p:blipFill>
                <a:blip r:embed="rId45"/>
                <a:stretch>
                  <a:fillRect/>
                </a:stretch>
              </p:blipFill>
              <p:spPr>
                <a:xfrm>
                  <a:off x="3932181" y="2258364"/>
                  <a:ext cx="685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8756D4EE-7516-529B-0E68-683EE2379B53}"/>
                    </a:ext>
                  </a:extLst>
                </p14:cNvPr>
                <p14:cNvContentPartPr/>
                <p14:nvPr/>
              </p14:nvContentPartPr>
              <p14:xfrm>
                <a:off x="2991141" y="2276364"/>
                <a:ext cx="509400" cy="22320"/>
              </p14:xfrm>
            </p:contentPart>
          </mc:Choice>
          <mc:Fallback>
            <p:pic>
              <p:nvPicPr>
                <p:cNvPr id="35" name="Ink 34">
                  <a:extLst>
                    <a:ext uri="{FF2B5EF4-FFF2-40B4-BE49-F238E27FC236}">
                      <a16:creationId xmlns:a16="http://schemas.microsoft.com/office/drawing/2014/main" id="{8756D4EE-7516-529B-0E68-683EE2379B53}"/>
                    </a:ext>
                  </a:extLst>
                </p:cNvPr>
                <p:cNvPicPr/>
                <p:nvPr/>
              </p:nvPicPr>
              <p:blipFill>
                <a:blip r:embed="rId47"/>
                <a:stretch>
                  <a:fillRect/>
                </a:stretch>
              </p:blipFill>
              <p:spPr>
                <a:xfrm>
                  <a:off x="2973501" y="2258724"/>
                  <a:ext cx="545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7E1E576B-EF45-6E3F-F539-EB754422E15F}"/>
                    </a:ext>
                  </a:extLst>
                </p14:cNvPr>
                <p14:cNvContentPartPr/>
                <p14:nvPr/>
              </p14:nvContentPartPr>
              <p14:xfrm>
                <a:off x="2033181" y="2296884"/>
                <a:ext cx="549000" cy="20160"/>
              </p14:xfrm>
            </p:contentPart>
          </mc:Choice>
          <mc:Fallback>
            <p:pic>
              <p:nvPicPr>
                <p:cNvPr id="36" name="Ink 35">
                  <a:extLst>
                    <a:ext uri="{FF2B5EF4-FFF2-40B4-BE49-F238E27FC236}">
                      <a16:creationId xmlns:a16="http://schemas.microsoft.com/office/drawing/2014/main" id="{7E1E576B-EF45-6E3F-F539-EB754422E15F}"/>
                    </a:ext>
                  </a:extLst>
                </p:cNvPr>
                <p:cNvPicPr/>
                <p:nvPr/>
              </p:nvPicPr>
              <p:blipFill>
                <a:blip r:embed="rId49"/>
                <a:stretch>
                  <a:fillRect/>
                </a:stretch>
              </p:blipFill>
              <p:spPr>
                <a:xfrm>
                  <a:off x="2015181" y="2279244"/>
                  <a:ext cx="5846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F857F2D3-2578-570C-1130-C1536A5A9E24}"/>
                    </a:ext>
                  </a:extLst>
                </p14:cNvPr>
                <p14:cNvContentPartPr/>
                <p14:nvPr/>
              </p14:nvContentPartPr>
              <p14:xfrm>
                <a:off x="1159101" y="2283204"/>
                <a:ext cx="544320" cy="68760"/>
              </p14:xfrm>
            </p:contentPart>
          </mc:Choice>
          <mc:Fallback>
            <p:pic>
              <p:nvPicPr>
                <p:cNvPr id="37" name="Ink 36">
                  <a:extLst>
                    <a:ext uri="{FF2B5EF4-FFF2-40B4-BE49-F238E27FC236}">
                      <a16:creationId xmlns:a16="http://schemas.microsoft.com/office/drawing/2014/main" id="{F857F2D3-2578-570C-1130-C1536A5A9E24}"/>
                    </a:ext>
                  </a:extLst>
                </p:cNvPr>
                <p:cNvPicPr/>
                <p:nvPr/>
              </p:nvPicPr>
              <p:blipFill>
                <a:blip r:embed="rId51"/>
                <a:stretch>
                  <a:fillRect/>
                </a:stretch>
              </p:blipFill>
              <p:spPr>
                <a:xfrm>
                  <a:off x="1141101" y="2265204"/>
                  <a:ext cx="579960" cy="104400"/>
                </a:xfrm>
                <a:prstGeom prst="rect">
                  <a:avLst/>
                </a:prstGeom>
              </p:spPr>
            </p:pic>
          </mc:Fallback>
        </mc:AlternateContent>
      </p:grpSp>
      <p:grpSp>
        <p:nvGrpSpPr>
          <p:cNvPr id="45" name="Group 44">
            <a:extLst>
              <a:ext uri="{FF2B5EF4-FFF2-40B4-BE49-F238E27FC236}">
                <a16:creationId xmlns:a16="http://schemas.microsoft.com/office/drawing/2014/main" id="{6261DEFC-CA8C-E9F6-B56F-0176DCBA033E}"/>
              </a:ext>
            </a:extLst>
          </p:cNvPr>
          <p:cNvGrpSpPr/>
          <p:nvPr/>
        </p:nvGrpSpPr>
        <p:grpSpPr>
          <a:xfrm>
            <a:off x="4668741" y="2853444"/>
            <a:ext cx="4872240" cy="156960"/>
            <a:chOff x="4668741" y="2853444"/>
            <a:chExt cx="4872240" cy="156960"/>
          </a:xfrm>
        </p:grpSpPr>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6B66D832-BAB1-7F6D-5E51-F21D6784B1B7}"/>
                    </a:ext>
                  </a:extLst>
                </p14:cNvPr>
                <p14:cNvContentPartPr/>
                <p14:nvPr/>
              </p14:nvContentPartPr>
              <p14:xfrm>
                <a:off x="8575821" y="2890524"/>
                <a:ext cx="965160" cy="84600"/>
              </p14:xfrm>
            </p:contentPart>
          </mc:Choice>
          <mc:Fallback>
            <p:pic>
              <p:nvPicPr>
                <p:cNvPr id="39" name="Ink 38">
                  <a:extLst>
                    <a:ext uri="{FF2B5EF4-FFF2-40B4-BE49-F238E27FC236}">
                      <a16:creationId xmlns:a16="http://schemas.microsoft.com/office/drawing/2014/main" id="{6B66D832-BAB1-7F6D-5E51-F21D6784B1B7}"/>
                    </a:ext>
                  </a:extLst>
                </p:cNvPr>
                <p:cNvPicPr/>
                <p:nvPr/>
              </p:nvPicPr>
              <p:blipFill>
                <a:blip r:embed="rId53"/>
                <a:stretch>
                  <a:fillRect/>
                </a:stretch>
              </p:blipFill>
              <p:spPr>
                <a:xfrm>
                  <a:off x="8558181" y="2872524"/>
                  <a:ext cx="1000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7757B520-F6ED-5DF0-FA80-3CBAEE1D010A}"/>
                    </a:ext>
                  </a:extLst>
                </p14:cNvPr>
                <p14:cNvContentPartPr/>
                <p14:nvPr/>
              </p14:nvContentPartPr>
              <p14:xfrm>
                <a:off x="7448301" y="2984484"/>
                <a:ext cx="743760" cy="25920"/>
              </p14:xfrm>
            </p:contentPart>
          </mc:Choice>
          <mc:Fallback>
            <p:pic>
              <p:nvPicPr>
                <p:cNvPr id="40" name="Ink 39">
                  <a:extLst>
                    <a:ext uri="{FF2B5EF4-FFF2-40B4-BE49-F238E27FC236}">
                      <a16:creationId xmlns:a16="http://schemas.microsoft.com/office/drawing/2014/main" id="{7757B520-F6ED-5DF0-FA80-3CBAEE1D010A}"/>
                    </a:ext>
                  </a:extLst>
                </p:cNvPr>
                <p:cNvPicPr/>
                <p:nvPr/>
              </p:nvPicPr>
              <p:blipFill>
                <a:blip r:embed="rId55"/>
                <a:stretch>
                  <a:fillRect/>
                </a:stretch>
              </p:blipFill>
              <p:spPr>
                <a:xfrm>
                  <a:off x="7430661" y="2966844"/>
                  <a:ext cx="779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1ECE1BC3-F7E4-C9F1-C618-82F7AC3E81A8}"/>
                    </a:ext>
                  </a:extLst>
                </p14:cNvPr>
                <p14:cNvContentPartPr/>
                <p14:nvPr/>
              </p14:nvContentPartPr>
              <p14:xfrm>
                <a:off x="6311061" y="2940204"/>
                <a:ext cx="795240" cy="62640"/>
              </p14:xfrm>
            </p:contentPart>
          </mc:Choice>
          <mc:Fallback>
            <p:pic>
              <p:nvPicPr>
                <p:cNvPr id="42" name="Ink 41">
                  <a:extLst>
                    <a:ext uri="{FF2B5EF4-FFF2-40B4-BE49-F238E27FC236}">
                      <a16:creationId xmlns:a16="http://schemas.microsoft.com/office/drawing/2014/main" id="{1ECE1BC3-F7E4-C9F1-C618-82F7AC3E81A8}"/>
                    </a:ext>
                  </a:extLst>
                </p:cNvPr>
                <p:cNvPicPr/>
                <p:nvPr/>
              </p:nvPicPr>
              <p:blipFill>
                <a:blip r:embed="rId57"/>
                <a:stretch>
                  <a:fillRect/>
                </a:stretch>
              </p:blipFill>
              <p:spPr>
                <a:xfrm>
                  <a:off x="6293421" y="2922204"/>
                  <a:ext cx="830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3B017F9E-C625-7A28-1718-BEC85355109A}"/>
                    </a:ext>
                  </a:extLst>
                </p14:cNvPr>
                <p14:cNvContentPartPr/>
                <p14:nvPr/>
              </p14:nvContentPartPr>
              <p14:xfrm>
                <a:off x="5510781" y="2923644"/>
                <a:ext cx="508680" cy="50760"/>
              </p14:xfrm>
            </p:contentPart>
          </mc:Choice>
          <mc:Fallback>
            <p:pic>
              <p:nvPicPr>
                <p:cNvPr id="43" name="Ink 42">
                  <a:extLst>
                    <a:ext uri="{FF2B5EF4-FFF2-40B4-BE49-F238E27FC236}">
                      <a16:creationId xmlns:a16="http://schemas.microsoft.com/office/drawing/2014/main" id="{3B017F9E-C625-7A28-1718-BEC85355109A}"/>
                    </a:ext>
                  </a:extLst>
                </p:cNvPr>
                <p:cNvPicPr/>
                <p:nvPr/>
              </p:nvPicPr>
              <p:blipFill>
                <a:blip r:embed="rId59"/>
                <a:stretch>
                  <a:fillRect/>
                </a:stretch>
              </p:blipFill>
              <p:spPr>
                <a:xfrm>
                  <a:off x="5493141" y="2905644"/>
                  <a:ext cx="544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6D317A77-9B48-D18C-F915-F68D2E02059E}"/>
                    </a:ext>
                  </a:extLst>
                </p14:cNvPr>
                <p14:cNvContentPartPr/>
                <p14:nvPr/>
              </p14:nvContentPartPr>
              <p14:xfrm>
                <a:off x="4668741" y="2853444"/>
                <a:ext cx="619920" cy="58320"/>
              </p14:xfrm>
            </p:contentPart>
          </mc:Choice>
          <mc:Fallback>
            <p:pic>
              <p:nvPicPr>
                <p:cNvPr id="44" name="Ink 43">
                  <a:extLst>
                    <a:ext uri="{FF2B5EF4-FFF2-40B4-BE49-F238E27FC236}">
                      <a16:creationId xmlns:a16="http://schemas.microsoft.com/office/drawing/2014/main" id="{6D317A77-9B48-D18C-F915-F68D2E02059E}"/>
                    </a:ext>
                  </a:extLst>
                </p:cNvPr>
                <p:cNvPicPr/>
                <p:nvPr/>
              </p:nvPicPr>
              <p:blipFill>
                <a:blip r:embed="rId61"/>
                <a:stretch>
                  <a:fillRect/>
                </a:stretch>
              </p:blipFill>
              <p:spPr>
                <a:xfrm>
                  <a:off x="4650741" y="2835444"/>
                  <a:ext cx="655560" cy="93960"/>
                </a:xfrm>
                <a:prstGeom prst="rect">
                  <a:avLst/>
                </a:prstGeom>
              </p:spPr>
            </p:pic>
          </mc:Fallback>
        </mc:AlternateContent>
      </p:grpSp>
    </p:spTree>
    <p:extLst>
      <p:ext uri="{BB962C8B-B14F-4D97-AF65-F5344CB8AC3E}">
        <p14:creationId xmlns:p14="http://schemas.microsoft.com/office/powerpoint/2010/main" val="289294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9089" y="49937"/>
            <a:ext cx="9133474" cy="6063198"/>
          </a:xfrm>
          <a:prstGeom prst="rect">
            <a:avLst/>
          </a:prstGeom>
          <a:noFill/>
        </p:spPr>
        <p:txBody>
          <a:bodyPr wrap="square" rtlCol="0">
            <a:spAutoFit/>
          </a:bodyPr>
          <a:lstStyle/>
          <a:p>
            <a:r>
              <a:rPr lang="en-US" sz="2800" b="1">
                <a:solidFill>
                  <a:srgbClr val="FFC000"/>
                </a:solidFill>
                <a:cs typeface="+mj-cs"/>
              </a:rPr>
              <a:t>Mekhilta d'Rabbi Yishmael 14:13 Part 2</a:t>
            </a:r>
          </a:p>
          <a:p>
            <a:r>
              <a:rPr lang="en-US" sz="2000">
                <a:solidFill>
                  <a:srgbClr val="FFC000"/>
                </a:solidFill>
                <a:cs typeface="+mj-cs"/>
              </a:rPr>
              <a:t>For as you see Egypt: In three places the L rd exhorted Israel not to return to Egypt: (Here:) </a:t>
            </a:r>
            <a:r>
              <a:rPr lang="en-US" sz="2000">
                <a:solidFill>
                  <a:srgbClr val="00B0F0"/>
                </a:solidFill>
                <a:cs typeface="+mj-cs"/>
              </a:rPr>
              <a:t>"for as you see Egypt this day, you shall see them no more, forever", </a:t>
            </a:r>
            <a:r>
              <a:rPr lang="en-US" sz="2000">
                <a:solidFill>
                  <a:srgbClr val="FFC000"/>
                </a:solidFill>
                <a:cs typeface="+mj-cs"/>
              </a:rPr>
              <a:t>(</a:t>
            </a:r>
            <a:r>
              <a:rPr lang="en-US" sz="2000">
                <a:solidFill>
                  <a:srgbClr val="00B0F0"/>
                </a:solidFill>
                <a:cs typeface="+mj-cs"/>
              </a:rPr>
              <a:t>Devarim 17:16</a:t>
            </a:r>
            <a:r>
              <a:rPr lang="en-US" sz="2000">
                <a:solidFill>
                  <a:srgbClr val="FFC000"/>
                </a:solidFill>
                <a:cs typeface="+mj-cs"/>
              </a:rPr>
              <a:t>) </a:t>
            </a:r>
            <a:r>
              <a:rPr lang="en-US" sz="2000">
                <a:solidFill>
                  <a:srgbClr val="00B0F0"/>
                </a:solidFill>
                <a:cs typeface="+mj-cs"/>
              </a:rPr>
              <a:t>"You must not go back this way again", (Ibid. 28:68) "… </a:t>
            </a:r>
            <a:r>
              <a:rPr lang="en-US" sz="2000">
                <a:solidFill>
                  <a:srgbClr val="FFC000"/>
                </a:solidFill>
                <a:cs typeface="+mj-cs"/>
              </a:rPr>
              <a:t>by the way which I told you, you shall not see it again." Three times they returned and three times they fell. The first, in the days of Sancheriv, viz. (</a:t>
            </a:r>
            <a:r>
              <a:rPr lang="en-US" sz="2000">
                <a:solidFill>
                  <a:srgbClr val="00B0F0"/>
                </a:solidFill>
                <a:cs typeface="+mj-cs"/>
              </a:rPr>
              <a:t>Isaiah 31:1</a:t>
            </a:r>
            <a:r>
              <a:rPr lang="en-US" sz="2000">
                <a:solidFill>
                  <a:srgbClr val="FFC000"/>
                </a:solidFill>
                <a:cs typeface="+mj-cs"/>
              </a:rPr>
              <a:t>) </a:t>
            </a:r>
            <a:r>
              <a:rPr lang="en-US" sz="2000">
                <a:solidFill>
                  <a:srgbClr val="00B0F0"/>
                </a:solidFill>
                <a:cs typeface="+mj-cs"/>
              </a:rPr>
              <a:t>"Woe unto those who go down to Egypt for help!" </a:t>
            </a:r>
            <a:r>
              <a:rPr lang="en-US" sz="2000">
                <a:solidFill>
                  <a:srgbClr val="FFC000"/>
                </a:solidFill>
                <a:cs typeface="+mj-cs"/>
              </a:rPr>
              <a:t>The second, in the days of Yochanan ben Kareach, (</a:t>
            </a:r>
            <a:r>
              <a:rPr lang="en-US" sz="2000">
                <a:solidFill>
                  <a:srgbClr val="00B0F0"/>
                </a:solidFill>
                <a:cs typeface="+mj-cs"/>
              </a:rPr>
              <a:t>Jeremiah 42:16-17</a:t>
            </a:r>
            <a:r>
              <a:rPr lang="en-US" sz="2000">
                <a:solidFill>
                  <a:srgbClr val="FFC000"/>
                </a:solidFill>
                <a:cs typeface="+mj-cs"/>
              </a:rPr>
              <a:t>) </a:t>
            </a:r>
            <a:r>
              <a:rPr lang="en-US" sz="2000">
                <a:solidFill>
                  <a:srgbClr val="00B0F0"/>
                </a:solidFill>
                <a:cs typeface="+mj-cs"/>
              </a:rPr>
              <a:t>"And it shall be, the sword which you fear will overtake you there in the land of Egypt and the famine which you worry over will follow after you in Egypt, and there will you die." </a:t>
            </a:r>
            <a:r>
              <a:rPr lang="en-US" sz="2000">
                <a:solidFill>
                  <a:srgbClr val="FFC000"/>
                </a:solidFill>
                <a:cs typeface="+mj-cs"/>
              </a:rPr>
              <a:t>The third, in the days of Trajanus. Three times they returned and three times they fell. As it is written, (</a:t>
            </a:r>
            <a:r>
              <a:rPr lang="en-US" sz="2000">
                <a:solidFill>
                  <a:srgbClr val="00B0F0"/>
                </a:solidFill>
                <a:cs typeface="+mj-cs"/>
              </a:rPr>
              <a:t>Hoshea 7:11</a:t>
            </a:r>
            <a:r>
              <a:rPr lang="en-US" sz="2000">
                <a:solidFill>
                  <a:srgbClr val="FFC000"/>
                </a:solidFill>
                <a:cs typeface="+mj-cs"/>
              </a:rPr>
              <a:t>) </a:t>
            </a:r>
            <a:r>
              <a:rPr lang="en-US" sz="2000">
                <a:solidFill>
                  <a:srgbClr val="00B0F0"/>
                </a:solidFill>
                <a:cs typeface="+mj-cs"/>
              </a:rPr>
              <a:t>"Ephraim is a silly dove, without a heart. They have called to Egypt, etc. Israel were four factions at the sea: One was for lunging into the sea; another, for returning to Egypt; another for warring against them; another, for crying out against them. Those who were for lunging into the sea — it was said to them: "</a:t>
            </a:r>
            <a:r>
              <a:rPr lang="en-US" sz="2000">
                <a:solidFill>
                  <a:srgbClr val="FFC000"/>
                </a:solidFill>
                <a:cs typeface="+mj-cs"/>
              </a:rPr>
              <a:t>Stand ready to see the salvation of the L rd. Those who were for returning to Egypt — it was said to them: </a:t>
            </a:r>
            <a:r>
              <a:rPr lang="en-US" sz="2000">
                <a:solidFill>
                  <a:srgbClr val="00B0F0"/>
                </a:solidFill>
                <a:cs typeface="+mj-cs"/>
              </a:rPr>
              <a:t>"For as you see Egypt this day, you shall see them no more, forever."</a:t>
            </a:r>
            <a:r>
              <a:rPr lang="en-US" sz="2000">
                <a:solidFill>
                  <a:srgbClr val="FFC000"/>
                </a:solidFill>
                <a:cs typeface="+mj-cs"/>
              </a:rPr>
              <a:t> Those who were for warring against it — it was said to them: </a:t>
            </a:r>
            <a:r>
              <a:rPr lang="en-US" sz="2000">
                <a:solidFill>
                  <a:srgbClr val="00B0F0"/>
                </a:solidFill>
                <a:cs typeface="+mj-cs"/>
              </a:rPr>
              <a:t>"the L rd will war for you." </a:t>
            </a:r>
            <a:r>
              <a:rPr lang="en-US" sz="2000">
                <a:solidFill>
                  <a:srgbClr val="FFC000"/>
                </a:solidFill>
                <a:cs typeface="+mj-cs"/>
              </a:rPr>
              <a:t>Those who were crying out against them — it was said to them: </a:t>
            </a:r>
            <a:r>
              <a:rPr lang="en-US" sz="2000">
                <a:solidFill>
                  <a:srgbClr val="00B0F0"/>
                </a:solidFill>
                <a:cs typeface="+mj-cs"/>
              </a:rPr>
              <a:t>"And you be still."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2E0689B-0C6F-3A2E-01D8-A9FD1C95E135}"/>
                  </a:ext>
                </a:extLst>
              </p14:cNvPr>
              <p14:cNvContentPartPr/>
              <p14:nvPr/>
            </p14:nvContentPartPr>
            <p14:xfrm>
              <a:off x="7003341" y="816924"/>
              <a:ext cx="1587600" cy="93240"/>
            </p14:xfrm>
          </p:contentPart>
        </mc:Choice>
        <mc:Fallback>
          <p:pic>
            <p:nvPicPr>
              <p:cNvPr id="2" name="Ink 1">
                <a:extLst>
                  <a:ext uri="{FF2B5EF4-FFF2-40B4-BE49-F238E27FC236}">
                    <a16:creationId xmlns:a16="http://schemas.microsoft.com/office/drawing/2014/main" id="{72E0689B-0C6F-3A2E-01D8-A9FD1C95E135}"/>
                  </a:ext>
                </a:extLst>
              </p:cNvPr>
              <p:cNvPicPr/>
              <p:nvPr/>
            </p:nvPicPr>
            <p:blipFill>
              <a:blip r:embed="rId5"/>
              <a:stretch>
                <a:fillRect/>
              </a:stretch>
            </p:blipFill>
            <p:spPr>
              <a:xfrm>
                <a:off x="6985341" y="799284"/>
                <a:ext cx="1623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F83FDEE-838A-B78D-8805-852F1FCA4A48}"/>
                  </a:ext>
                </a:extLst>
              </p14:cNvPr>
              <p14:cNvContentPartPr/>
              <p14:nvPr/>
            </p14:nvContentPartPr>
            <p14:xfrm>
              <a:off x="8540181" y="1123284"/>
              <a:ext cx="564120" cy="25560"/>
            </p14:xfrm>
          </p:contentPart>
        </mc:Choice>
        <mc:Fallback>
          <p:pic>
            <p:nvPicPr>
              <p:cNvPr id="4" name="Ink 3">
                <a:extLst>
                  <a:ext uri="{FF2B5EF4-FFF2-40B4-BE49-F238E27FC236}">
                    <a16:creationId xmlns:a16="http://schemas.microsoft.com/office/drawing/2014/main" id="{AF83FDEE-838A-B78D-8805-852F1FCA4A48}"/>
                  </a:ext>
                </a:extLst>
              </p:cNvPr>
              <p:cNvPicPr/>
              <p:nvPr/>
            </p:nvPicPr>
            <p:blipFill>
              <a:blip r:embed="rId7"/>
              <a:stretch>
                <a:fillRect/>
              </a:stretch>
            </p:blipFill>
            <p:spPr>
              <a:xfrm>
                <a:off x="8522541" y="1105284"/>
                <a:ext cx="599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DC75E9B-D9A3-7ED3-D1F0-5A69509EED56}"/>
                  </a:ext>
                </a:extLst>
              </p14:cNvPr>
              <p14:cNvContentPartPr/>
              <p14:nvPr/>
            </p14:nvContentPartPr>
            <p14:xfrm>
              <a:off x="587421" y="1382844"/>
              <a:ext cx="431640" cy="41040"/>
            </p14:xfrm>
          </p:contentPart>
        </mc:Choice>
        <mc:Fallback>
          <p:pic>
            <p:nvPicPr>
              <p:cNvPr id="5" name="Ink 4">
                <a:extLst>
                  <a:ext uri="{FF2B5EF4-FFF2-40B4-BE49-F238E27FC236}">
                    <a16:creationId xmlns:a16="http://schemas.microsoft.com/office/drawing/2014/main" id="{3DC75E9B-D9A3-7ED3-D1F0-5A69509EED56}"/>
                  </a:ext>
                </a:extLst>
              </p:cNvPr>
              <p:cNvPicPr/>
              <p:nvPr/>
            </p:nvPicPr>
            <p:blipFill>
              <a:blip r:embed="rId9"/>
              <a:stretch>
                <a:fillRect/>
              </a:stretch>
            </p:blipFill>
            <p:spPr>
              <a:xfrm>
                <a:off x="569781" y="1364844"/>
                <a:ext cx="467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04DBC25-9F89-3BF1-78BE-DB1354D6647E}"/>
                  </a:ext>
                </a:extLst>
              </p14:cNvPr>
              <p14:cNvContentPartPr/>
              <p14:nvPr/>
            </p14:nvContentPartPr>
            <p14:xfrm>
              <a:off x="1353501" y="1047684"/>
              <a:ext cx="6835680" cy="132120"/>
            </p14:xfrm>
          </p:contentPart>
        </mc:Choice>
        <mc:Fallback>
          <p:pic>
            <p:nvPicPr>
              <p:cNvPr id="7" name="Ink 6">
                <a:extLst>
                  <a:ext uri="{FF2B5EF4-FFF2-40B4-BE49-F238E27FC236}">
                    <a16:creationId xmlns:a16="http://schemas.microsoft.com/office/drawing/2014/main" id="{D04DBC25-9F89-3BF1-78BE-DB1354D6647E}"/>
                  </a:ext>
                </a:extLst>
              </p:cNvPr>
              <p:cNvPicPr/>
              <p:nvPr/>
            </p:nvPicPr>
            <p:blipFill>
              <a:blip r:embed="rId11"/>
              <a:stretch>
                <a:fillRect/>
              </a:stretch>
            </p:blipFill>
            <p:spPr>
              <a:xfrm>
                <a:off x="1335501" y="1029684"/>
                <a:ext cx="6871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631D231-D7F8-67D3-1801-D2D71E34890D}"/>
                  </a:ext>
                </a:extLst>
              </p14:cNvPr>
              <p14:cNvContentPartPr/>
              <p14:nvPr/>
            </p14:nvContentPartPr>
            <p14:xfrm>
              <a:off x="3653901" y="1477164"/>
              <a:ext cx="1083600" cy="29880"/>
            </p14:xfrm>
          </p:contentPart>
        </mc:Choice>
        <mc:Fallback>
          <p:pic>
            <p:nvPicPr>
              <p:cNvPr id="9" name="Ink 8">
                <a:extLst>
                  <a:ext uri="{FF2B5EF4-FFF2-40B4-BE49-F238E27FC236}">
                    <a16:creationId xmlns:a16="http://schemas.microsoft.com/office/drawing/2014/main" id="{C631D231-D7F8-67D3-1801-D2D71E34890D}"/>
                  </a:ext>
                </a:extLst>
              </p:cNvPr>
              <p:cNvPicPr/>
              <p:nvPr/>
            </p:nvPicPr>
            <p:blipFill>
              <a:blip r:embed="rId13"/>
              <a:stretch>
                <a:fillRect/>
              </a:stretch>
            </p:blipFill>
            <p:spPr>
              <a:xfrm>
                <a:off x="3635901" y="1459164"/>
                <a:ext cx="1119240" cy="65520"/>
              </a:xfrm>
              <a:prstGeom prst="rect">
                <a:avLst/>
              </a:prstGeom>
            </p:spPr>
          </p:pic>
        </mc:Fallback>
      </mc:AlternateContent>
      <p:grpSp>
        <p:nvGrpSpPr>
          <p:cNvPr id="13" name="Group 12">
            <a:extLst>
              <a:ext uri="{FF2B5EF4-FFF2-40B4-BE49-F238E27FC236}">
                <a16:creationId xmlns:a16="http://schemas.microsoft.com/office/drawing/2014/main" id="{727F271E-5137-8608-408F-FC252B1D75A0}"/>
              </a:ext>
            </a:extLst>
          </p:cNvPr>
          <p:cNvGrpSpPr/>
          <p:nvPr/>
        </p:nvGrpSpPr>
        <p:grpSpPr>
          <a:xfrm>
            <a:off x="8389341" y="1662204"/>
            <a:ext cx="696600" cy="84240"/>
            <a:chOff x="8389341" y="1662204"/>
            <a:chExt cx="696600" cy="8424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B2A8523-F2F6-902B-6448-BC81B3992FB8}"/>
                    </a:ext>
                  </a:extLst>
                </p14:cNvPr>
                <p14:cNvContentPartPr/>
                <p14:nvPr/>
              </p14:nvContentPartPr>
              <p14:xfrm>
                <a:off x="8389341" y="1690284"/>
                <a:ext cx="94680" cy="56160"/>
              </p14:xfrm>
            </p:contentPart>
          </mc:Choice>
          <mc:Fallback>
            <p:pic>
              <p:nvPicPr>
                <p:cNvPr id="11" name="Ink 10">
                  <a:extLst>
                    <a:ext uri="{FF2B5EF4-FFF2-40B4-BE49-F238E27FC236}">
                      <a16:creationId xmlns:a16="http://schemas.microsoft.com/office/drawing/2014/main" id="{1B2A8523-F2F6-902B-6448-BC81B3992FB8}"/>
                    </a:ext>
                  </a:extLst>
                </p:cNvPr>
                <p:cNvPicPr/>
                <p:nvPr/>
              </p:nvPicPr>
              <p:blipFill>
                <a:blip r:embed="rId15"/>
                <a:stretch>
                  <a:fillRect/>
                </a:stretch>
              </p:blipFill>
              <p:spPr>
                <a:xfrm>
                  <a:off x="8371701" y="1672644"/>
                  <a:ext cx="130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B642E27-F6C0-64E6-9861-663EA379B254}"/>
                    </a:ext>
                  </a:extLst>
                </p14:cNvPr>
                <p14:cNvContentPartPr/>
                <p14:nvPr/>
              </p14:nvContentPartPr>
              <p14:xfrm>
                <a:off x="8996661" y="1662204"/>
                <a:ext cx="89280" cy="44640"/>
              </p14:xfrm>
            </p:contentPart>
          </mc:Choice>
          <mc:Fallback>
            <p:pic>
              <p:nvPicPr>
                <p:cNvPr id="12" name="Ink 11">
                  <a:extLst>
                    <a:ext uri="{FF2B5EF4-FFF2-40B4-BE49-F238E27FC236}">
                      <a16:creationId xmlns:a16="http://schemas.microsoft.com/office/drawing/2014/main" id="{6B642E27-F6C0-64E6-9861-663EA379B254}"/>
                    </a:ext>
                  </a:extLst>
                </p:cNvPr>
                <p:cNvPicPr/>
                <p:nvPr/>
              </p:nvPicPr>
              <p:blipFill>
                <a:blip r:embed="rId17"/>
                <a:stretch>
                  <a:fillRect/>
                </a:stretch>
              </p:blipFill>
              <p:spPr>
                <a:xfrm>
                  <a:off x="8979021" y="1644204"/>
                  <a:ext cx="12492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CBB36C2-B276-44DA-76CA-95B5011E3C51}"/>
                  </a:ext>
                </a:extLst>
              </p14:cNvPr>
              <p14:cNvContentPartPr/>
              <p14:nvPr/>
            </p14:nvContentPartPr>
            <p14:xfrm>
              <a:off x="731061" y="2062524"/>
              <a:ext cx="12960" cy="7560"/>
            </p14:xfrm>
          </p:contentPart>
        </mc:Choice>
        <mc:Fallback>
          <p:pic>
            <p:nvPicPr>
              <p:cNvPr id="14" name="Ink 13">
                <a:extLst>
                  <a:ext uri="{FF2B5EF4-FFF2-40B4-BE49-F238E27FC236}">
                    <a16:creationId xmlns:a16="http://schemas.microsoft.com/office/drawing/2014/main" id="{3CBB36C2-B276-44DA-76CA-95B5011E3C51}"/>
                  </a:ext>
                </a:extLst>
              </p:cNvPr>
              <p:cNvPicPr/>
              <p:nvPr/>
            </p:nvPicPr>
            <p:blipFill>
              <a:blip r:embed="rId19"/>
              <a:stretch>
                <a:fillRect/>
              </a:stretch>
            </p:blipFill>
            <p:spPr>
              <a:xfrm>
                <a:off x="713061" y="2044524"/>
                <a:ext cx="48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2B1C001-CC90-7F2E-F7D8-B96C3D20426D}"/>
                  </a:ext>
                </a:extLst>
              </p14:cNvPr>
              <p14:cNvContentPartPr/>
              <p14:nvPr/>
            </p14:nvContentPartPr>
            <p14:xfrm>
              <a:off x="2790261" y="2080164"/>
              <a:ext cx="15480" cy="2880"/>
            </p14:xfrm>
          </p:contentPart>
        </mc:Choice>
        <mc:Fallback>
          <p:pic>
            <p:nvPicPr>
              <p:cNvPr id="15" name="Ink 14">
                <a:extLst>
                  <a:ext uri="{FF2B5EF4-FFF2-40B4-BE49-F238E27FC236}">
                    <a16:creationId xmlns:a16="http://schemas.microsoft.com/office/drawing/2014/main" id="{32B1C001-CC90-7F2E-F7D8-B96C3D20426D}"/>
                  </a:ext>
                </a:extLst>
              </p:cNvPr>
              <p:cNvPicPr/>
              <p:nvPr/>
            </p:nvPicPr>
            <p:blipFill>
              <a:blip r:embed="rId21"/>
              <a:stretch>
                <a:fillRect/>
              </a:stretch>
            </p:blipFill>
            <p:spPr>
              <a:xfrm>
                <a:off x="2772621" y="2062524"/>
                <a:ext cx="51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FF5442C-8001-EE14-F2FB-2B132C2C269F}"/>
                  </a:ext>
                </a:extLst>
              </p14:cNvPr>
              <p14:cNvContentPartPr/>
              <p14:nvPr/>
            </p14:nvContentPartPr>
            <p14:xfrm>
              <a:off x="4617981" y="2021124"/>
              <a:ext cx="805680" cy="26640"/>
            </p14:xfrm>
          </p:contentPart>
        </mc:Choice>
        <mc:Fallback>
          <p:pic>
            <p:nvPicPr>
              <p:cNvPr id="16" name="Ink 15">
                <a:extLst>
                  <a:ext uri="{FF2B5EF4-FFF2-40B4-BE49-F238E27FC236}">
                    <a16:creationId xmlns:a16="http://schemas.microsoft.com/office/drawing/2014/main" id="{CFF5442C-8001-EE14-F2FB-2B132C2C269F}"/>
                  </a:ext>
                </a:extLst>
              </p:cNvPr>
              <p:cNvPicPr/>
              <p:nvPr/>
            </p:nvPicPr>
            <p:blipFill>
              <a:blip r:embed="rId23"/>
              <a:stretch>
                <a:fillRect/>
              </a:stretch>
            </p:blipFill>
            <p:spPr>
              <a:xfrm>
                <a:off x="4599981" y="2003124"/>
                <a:ext cx="841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AF04BD4-C0D9-0320-F32C-00FE9C341907}"/>
                  </a:ext>
                </a:extLst>
              </p14:cNvPr>
              <p14:cNvContentPartPr/>
              <p14:nvPr/>
            </p14:nvContentPartPr>
            <p14:xfrm>
              <a:off x="6635781" y="2372124"/>
              <a:ext cx="294120" cy="6840"/>
            </p14:xfrm>
          </p:contentPart>
        </mc:Choice>
        <mc:Fallback>
          <p:pic>
            <p:nvPicPr>
              <p:cNvPr id="17" name="Ink 16">
                <a:extLst>
                  <a:ext uri="{FF2B5EF4-FFF2-40B4-BE49-F238E27FC236}">
                    <a16:creationId xmlns:a16="http://schemas.microsoft.com/office/drawing/2014/main" id="{5AF04BD4-C0D9-0320-F32C-00FE9C341907}"/>
                  </a:ext>
                </a:extLst>
              </p:cNvPr>
              <p:cNvPicPr/>
              <p:nvPr/>
            </p:nvPicPr>
            <p:blipFill>
              <a:blip r:embed="rId25"/>
              <a:stretch>
                <a:fillRect/>
              </a:stretch>
            </p:blipFill>
            <p:spPr>
              <a:xfrm>
                <a:off x="6617781" y="2354124"/>
                <a:ext cx="329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EB2EB354-E01E-FC3E-F6BE-39ADE330A201}"/>
                  </a:ext>
                </a:extLst>
              </p14:cNvPr>
              <p14:cNvContentPartPr/>
              <p14:nvPr/>
            </p14:nvContentPartPr>
            <p14:xfrm>
              <a:off x="7891101" y="2322804"/>
              <a:ext cx="1026360" cy="35280"/>
            </p14:xfrm>
          </p:contentPart>
        </mc:Choice>
        <mc:Fallback>
          <p:pic>
            <p:nvPicPr>
              <p:cNvPr id="18" name="Ink 17">
                <a:extLst>
                  <a:ext uri="{FF2B5EF4-FFF2-40B4-BE49-F238E27FC236}">
                    <a16:creationId xmlns:a16="http://schemas.microsoft.com/office/drawing/2014/main" id="{EB2EB354-E01E-FC3E-F6BE-39ADE330A201}"/>
                  </a:ext>
                </a:extLst>
              </p:cNvPr>
              <p:cNvPicPr/>
              <p:nvPr/>
            </p:nvPicPr>
            <p:blipFill>
              <a:blip r:embed="rId27"/>
              <a:stretch>
                <a:fillRect/>
              </a:stretch>
            </p:blipFill>
            <p:spPr>
              <a:xfrm>
                <a:off x="7873101" y="2305164"/>
                <a:ext cx="1062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2604CA0-5079-1747-7F52-FDE66909781F}"/>
                  </a:ext>
                </a:extLst>
              </p14:cNvPr>
              <p14:cNvContentPartPr/>
              <p14:nvPr/>
            </p14:nvContentPartPr>
            <p14:xfrm>
              <a:off x="1515501" y="4712484"/>
              <a:ext cx="4069800" cy="112320"/>
            </p14:xfrm>
          </p:contentPart>
        </mc:Choice>
        <mc:Fallback>
          <p:pic>
            <p:nvPicPr>
              <p:cNvPr id="19" name="Ink 18">
                <a:extLst>
                  <a:ext uri="{FF2B5EF4-FFF2-40B4-BE49-F238E27FC236}">
                    <a16:creationId xmlns:a16="http://schemas.microsoft.com/office/drawing/2014/main" id="{52604CA0-5079-1747-7F52-FDE66909781F}"/>
                  </a:ext>
                </a:extLst>
              </p:cNvPr>
              <p:cNvPicPr/>
              <p:nvPr/>
            </p:nvPicPr>
            <p:blipFill>
              <a:blip r:embed="rId29"/>
              <a:stretch>
                <a:fillRect/>
              </a:stretch>
            </p:blipFill>
            <p:spPr>
              <a:xfrm>
                <a:off x="1497501" y="4694844"/>
                <a:ext cx="4105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A668A99B-7DBD-D1F9-206D-7DFE13A616EE}"/>
                  </a:ext>
                </a:extLst>
              </p14:cNvPr>
              <p14:cNvContentPartPr/>
              <p14:nvPr/>
            </p14:nvContentPartPr>
            <p14:xfrm>
              <a:off x="3846861" y="5015604"/>
              <a:ext cx="5029920" cy="53640"/>
            </p14:xfrm>
          </p:contentPart>
        </mc:Choice>
        <mc:Fallback>
          <p:pic>
            <p:nvPicPr>
              <p:cNvPr id="20" name="Ink 19">
                <a:extLst>
                  <a:ext uri="{FF2B5EF4-FFF2-40B4-BE49-F238E27FC236}">
                    <a16:creationId xmlns:a16="http://schemas.microsoft.com/office/drawing/2014/main" id="{A668A99B-7DBD-D1F9-206D-7DFE13A616EE}"/>
                  </a:ext>
                </a:extLst>
              </p:cNvPr>
              <p:cNvPicPr/>
              <p:nvPr/>
            </p:nvPicPr>
            <p:blipFill>
              <a:blip r:embed="rId31"/>
              <a:stretch>
                <a:fillRect/>
              </a:stretch>
            </p:blipFill>
            <p:spPr>
              <a:xfrm>
                <a:off x="3828861" y="4997604"/>
                <a:ext cx="5065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5E53D4E-88F2-E834-E6A8-DB9301C20CEB}"/>
                  </a:ext>
                </a:extLst>
              </p14:cNvPr>
              <p14:cNvContentPartPr/>
              <p14:nvPr/>
            </p14:nvContentPartPr>
            <p14:xfrm>
              <a:off x="662661" y="5385684"/>
              <a:ext cx="1018440" cy="18720"/>
            </p14:xfrm>
          </p:contentPart>
        </mc:Choice>
        <mc:Fallback>
          <p:pic>
            <p:nvPicPr>
              <p:cNvPr id="21" name="Ink 20">
                <a:extLst>
                  <a:ext uri="{FF2B5EF4-FFF2-40B4-BE49-F238E27FC236}">
                    <a16:creationId xmlns:a16="http://schemas.microsoft.com/office/drawing/2014/main" id="{15E53D4E-88F2-E834-E6A8-DB9301C20CEB}"/>
                  </a:ext>
                </a:extLst>
              </p:cNvPr>
              <p:cNvPicPr/>
              <p:nvPr/>
            </p:nvPicPr>
            <p:blipFill>
              <a:blip r:embed="rId33"/>
              <a:stretch>
                <a:fillRect/>
              </a:stretch>
            </p:blipFill>
            <p:spPr>
              <a:xfrm>
                <a:off x="644661" y="5367684"/>
                <a:ext cx="1054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15527260-D464-2415-636F-5FFB5B9E8AA3}"/>
                  </a:ext>
                </a:extLst>
              </p14:cNvPr>
              <p14:cNvContentPartPr/>
              <p14:nvPr/>
            </p14:nvContentPartPr>
            <p14:xfrm>
              <a:off x="8682381" y="5370564"/>
              <a:ext cx="612000" cy="28080"/>
            </p14:xfrm>
          </p:contentPart>
        </mc:Choice>
        <mc:Fallback>
          <p:pic>
            <p:nvPicPr>
              <p:cNvPr id="22" name="Ink 21">
                <a:extLst>
                  <a:ext uri="{FF2B5EF4-FFF2-40B4-BE49-F238E27FC236}">
                    <a16:creationId xmlns:a16="http://schemas.microsoft.com/office/drawing/2014/main" id="{15527260-D464-2415-636F-5FFB5B9E8AA3}"/>
                  </a:ext>
                </a:extLst>
              </p:cNvPr>
              <p:cNvPicPr/>
              <p:nvPr/>
            </p:nvPicPr>
            <p:blipFill>
              <a:blip r:embed="rId35"/>
              <a:stretch>
                <a:fillRect/>
              </a:stretch>
            </p:blipFill>
            <p:spPr>
              <a:xfrm>
                <a:off x="8664741" y="5352564"/>
                <a:ext cx="647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1AC9BB6B-A229-E779-C525-EC14552F4C16}"/>
                  </a:ext>
                </a:extLst>
              </p14:cNvPr>
              <p14:cNvContentPartPr/>
              <p14:nvPr/>
            </p14:nvContentPartPr>
            <p14:xfrm>
              <a:off x="567621" y="5686644"/>
              <a:ext cx="1321560" cy="69480"/>
            </p14:xfrm>
          </p:contentPart>
        </mc:Choice>
        <mc:Fallback>
          <p:pic>
            <p:nvPicPr>
              <p:cNvPr id="23" name="Ink 22">
                <a:extLst>
                  <a:ext uri="{FF2B5EF4-FFF2-40B4-BE49-F238E27FC236}">
                    <a16:creationId xmlns:a16="http://schemas.microsoft.com/office/drawing/2014/main" id="{1AC9BB6B-A229-E779-C525-EC14552F4C16}"/>
                  </a:ext>
                </a:extLst>
              </p:cNvPr>
              <p:cNvPicPr/>
              <p:nvPr/>
            </p:nvPicPr>
            <p:blipFill>
              <a:blip r:embed="rId37"/>
              <a:stretch>
                <a:fillRect/>
              </a:stretch>
            </p:blipFill>
            <p:spPr>
              <a:xfrm>
                <a:off x="549981" y="5669004"/>
                <a:ext cx="1357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1E5F2DC8-CBC1-F99A-C0BE-F6E2BB0DE676}"/>
                  </a:ext>
                </a:extLst>
              </p14:cNvPr>
              <p14:cNvContentPartPr/>
              <p14:nvPr/>
            </p14:nvContentPartPr>
            <p14:xfrm>
              <a:off x="4760901" y="4783404"/>
              <a:ext cx="789120" cy="82800"/>
            </p14:xfrm>
          </p:contentPart>
        </mc:Choice>
        <mc:Fallback>
          <p:pic>
            <p:nvPicPr>
              <p:cNvPr id="24" name="Ink 23">
                <a:extLst>
                  <a:ext uri="{FF2B5EF4-FFF2-40B4-BE49-F238E27FC236}">
                    <a16:creationId xmlns:a16="http://schemas.microsoft.com/office/drawing/2014/main" id="{1E5F2DC8-CBC1-F99A-C0BE-F6E2BB0DE676}"/>
                  </a:ext>
                </a:extLst>
              </p:cNvPr>
              <p:cNvPicPr/>
              <p:nvPr/>
            </p:nvPicPr>
            <p:blipFill>
              <a:blip r:embed="rId39"/>
              <a:stretch>
                <a:fillRect/>
              </a:stretch>
            </p:blipFill>
            <p:spPr>
              <a:xfrm>
                <a:off x="4743261" y="4765404"/>
                <a:ext cx="824760" cy="118440"/>
              </a:xfrm>
              <a:prstGeom prst="rect">
                <a:avLst/>
              </a:prstGeom>
            </p:spPr>
          </p:pic>
        </mc:Fallback>
      </mc:AlternateContent>
    </p:spTree>
    <p:extLst>
      <p:ext uri="{BB962C8B-B14F-4D97-AF65-F5344CB8AC3E}">
        <p14:creationId xmlns:p14="http://schemas.microsoft.com/office/powerpoint/2010/main" val="234004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9554" y="232807"/>
            <a:ext cx="9133474" cy="5755422"/>
          </a:xfrm>
          <a:prstGeom prst="rect">
            <a:avLst/>
          </a:prstGeom>
          <a:noFill/>
        </p:spPr>
        <p:txBody>
          <a:bodyPr wrap="square" rtlCol="0">
            <a:spAutoFit/>
          </a:bodyPr>
          <a:lstStyle/>
          <a:p>
            <a:r>
              <a:rPr lang="en-US" sz="2800" b="1">
                <a:solidFill>
                  <a:srgbClr val="FFC000"/>
                </a:solidFill>
                <a:cs typeface="+mj-cs"/>
              </a:rPr>
              <a:t>Devarim / Deuteronomy 28:20–28 	</a:t>
            </a:r>
          </a:p>
          <a:p>
            <a:r>
              <a:rPr lang="en-US" sz="2000">
                <a:solidFill>
                  <a:srgbClr val="FFC000"/>
                </a:solidFill>
                <a:cs typeface="+mj-cs"/>
              </a:rPr>
              <a:t>28:20 The Lord shall send upon thee cursing, vexation, and rebuke, in all that thou settest thine hand unto for to do, until thou be destroyed, and until thou perish quickly; because of the wickedness of thy doings, whereby thou hast forsaken me. 28:21 The Lord shall make the pestilence cleave unto thee, until he have consumed thee from off the land, whither thou goest to possess it. 28:22 The Lord shall smite thee with a consumption, and with a fever, and with an inflammation, and with an extreme burning, and with the sword, and with blasting, and with mildew; and they shall pursue thee until thou perish. 28:23 And thy heaven that is over thy head shall be brass, and the earth that is under thee shall be iron. 28:24 The Lord shall make the rain of thy land powder and dust: from heaven shall it come down upon thee, until thou be destroyed. 28:25 The Lord shall cause thee to be smitten before thine enemies: thou shalt go out one way against them, and flee seven ways before them: and shalt be removed into all the kingdoms of the earth. 28:26 And thy carcase shall be meat unto all fowls of the air, and unto the beasts of the earth, and no man shall fray them away. 28:27 The Lord will smite thee with the botch of Egypt, and with the emerods, and with the scab, and with the itch, whereof thou canst not be healed. 28:28 The Lord shall smite thee with madness, and blindness, and astonishment of heart: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598B953-E5C5-4DFB-2385-CCBE3B7BB2C6}"/>
                  </a:ext>
                </a:extLst>
              </p14:cNvPr>
              <p14:cNvContentPartPr/>
              <p14:nvPr/>
            </p14:nvContentPartPr>
            <p14:xfrm>
              <a:off x="2783781" y="645204"/>
              <a:ext cx="2848680" cy="75240"/>
            </p14:xfrm>
          </p:contentPart>
        </mc:Choice>
        <mc:Fallback>
          <p:pic>
            <p:nvPicPr>
              <p:cNvPr id="2" name="Ink 1">
                <a:extLst>
                  <a:ext uri="{FF2B5EF4-FFF2-40B4-BE49-F238E27FC236}">
                    <a16:creationId xmlns:a16="http://schemas.microsoft.com/office/drawing/2014/main" id="{1598B953-E5C5-4DFB-2385-CCBE3B7BB2C6}"/>
                  </a:ext>
                </a:extLst>
              </p:cNvPr>
              <p:cNvPicPr/>
              <p:nvPr/>
            </p:nvPicPr>
            <p:blipFill>
              <a:blip r:embed="rId5"/>
              <a:stretch>
                <a:fillRect/>
              </a:stretch>
            </p:blipFill>
            <p:spPr>
              <a:xfrm>
                <a:off x="2765781" y="627564"/>
                <a:ext cx="2884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E9E4AA3-B9DD-2D3B-B7AC-345F1D456750}"/>
                  </a:ext>
                </a:extLst>
              </p14:cNvPr>
              <p14:cNvContentPartPr/>
              <p14:nvPr/>
            </p14:nvContentPartPr>
            <p14:xfrm>
              <a:off x="5635341" y="1296804"/>
              <a:ext cx="682560" cy="44640"/>
            </p14:xfrm>
          </p:contentPart>
        </mc:Choice>
        <mc:Fallback>
          <p:pic>
            <p:nvPicPr>
              <p:cNvPr id="4" name="Ink 3">
                <a:extLst>
                  <a:ext uri="{FF2B5EF4-FFF2-40B4-BE49-F238E27FC236}">
                    <a16:creationId xmlns:a16="http://schemas.microsoft.com/office/drawing/2014/main" id="{CE9E4AA3-B9DD-2D3B-B7AC-345F1D456750}"/>
                  </a:ext>
                </a:extLst>
              </p:cNvPr>
              <p:cNvPicPr/>
              <p:nvPr/>
            </p:nvPicPr>
            <p:blipFill>
              <a:blip r:embed="rId7"/>
              <a:stretch>
                <a:fillRect/>
              </a:stretch>
            </p:blipFill>
            <p:spPr>
              <a:xfrm>
                <a:off x="5617701" y="1278804"/>
                <a:ext cx="718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B744135-9D97-E1B3-FADC-78A147133557}"/>
                  </a:ext>
                </a:extLst>
              </p14:cNvPr>
              <p14:cNvContentPartPr/>
              <p14:nvPr/>
            </p14:nvContentPartPr>
            <p14:xfrm>
              <a:off x="8134101" y="1317684"/>
              <a:ext cx="496800" cy="46440"/>
            </p14:xfrm>
          </p:contentPart>
        </mc:Choice>
        <mc:Fallback>
          <p:pic>
            <p:nvPicPr>
              <p:cNvPr id="5" name="Ink 4">
                <a:extLst>
                  <a:ext uri="{FF2B5EF4-FFF2-40B4-BE49-F238E27FC236}">
                    <a16:creationId xmlns:a16="http://schemas.microsoft.com/office/drawing/2014/main" id="{CB744135-9D97-E1B3-FADC-78A147133557}"/>
                  </a:ext>
                </a:extLst>
              </p:cNvPr>
              <p:cNvPicPr/>
              <p:nvPr/>
            </p:nvPicPr>
            <p:blipFill>
              <a:blip r:embed="rId9"/>
              <a:stretch>
                <a:fillRect/>
              </a:stretch>
            </p:blipFill>
            <p:spPr>
              <a:xfrm>
                <a:off x="8116101" y="1299684"/>
                <a:ext cx="532440" cy="82080"/>
              </a:xfrm>
              <a:prstGeom prst="rect">
                <a:avLst/>
              </a:prstGeom>
            </p:spPr>
          </p:pic>
        </mc:Fallback>
      </mc:AlternateContent>
      <p:grpSp>
        <p:nvGrpSpPr>
          <p:cNvPr id="11" name="Group 10">
            <a:extLst>
              <a:ext uri="{FF2B5EF4-FFF2-40B4-BE49-F238E27FC236}">
                <a16:creationId xmlns:a16="http://schemas.microsoft.com/office/drawing/2014/main" id="{5A633D12-9587-D8F2-9581-E80B051CE402}"/>
              </a:ext>
            </a:extLst>
          </p:cNvPr>
          <p:cNvGrpSpPr/>
          <p:nvPr/>
        </p:nvGrpSpPr>
        <p:grpSpPr>
          <a:xfrm>
            <a:off x="771741" y="1570764"/>
            <a:ext cx="4700520" cy="90360"/>
            <a:chOff x="771741" y="1570764"/>
            <a:chExt cx="4700520" cy="903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7F5576E-435E-8CA7-DCDB-9FBC40E173F9}"/>
                    </a:ext>
                  </a:extLst>
                </p14:cNvPr>
                <p14:cNvContentPartPr/>
                <p14:nvPr/>
              </p14:nvContentPartPr>
              <p14:xfrm>
                <a:off x="771741" y="1570764"/>
                <a:ext cx="469080" cy="17280"/>
              </p14:xfrm>
            </p:contentPart>
          </mc:Choice>
          <mc:Fallback>
            <p:pic>
              <p:nvPicPr>
                <p:cNvPr id="7" name="Ink 6">
                  <a:extLst>
                    <a:ext uri="{FF2B5EF4-FFF2-40B4-BE49-F238E27FC236}">
                      <a16:creationId xmlns:a16="http://schemas.microsoft.com/office/drawing/2014/main" id="{17F5576E-435E-8CA7-DCDB-9FBC40E173F9}"/>
                    </a:ext>
                  </a:extLst>
                </p:cNvPr>
                <p:cNvPicPr/>
                <p:nvPr/>
              </p:nvPicPr>
              <p:blipFill>
                <a:blip r:embed="rId11"/>
                <a:stretch>
                  <a:fillRect/>
                </a:stretch>
              </p:blipFill>
              <p:spPr>
                <a:xfrm>
                  <a:off x="754101" y="1553124"/>
                  <a:ext cx="504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DF385BA-9289-1C83-719F-ED6D5E1A4345}"/>
                    </a:ext>
                  </a:extLst>
                </p14:cNvPr>
                <p14:cNvContentPartPr/>
                <p14:nvPr/>
              </p14:nvContentPartPr>
              <p14:xfrm>
                <a:off x="1851741" y="1602084"/>
                <a:ext cx="3620520" cy="59040"/>
              </p14:xfrm>
            </p:contentPart>
          </mc:Choice>
          <mc:Fallback>
            <p:pic>
              <p:nvPicPr>
                <p:cNvPr id="9" name="Ink 8">
                  <a:extLst>
                    <a:ext uri="{FF2B5EF4-FFF2-40B4-BE49-F238E27FC236}">
                      <a16:creationId xmlns:a16="http://schemas.microsoft.com/office/drawing/2014/main" id="{6DF385BA-9289-1C83-719F-ED6D5E1A4345}"/>
                    </a:ext>
                  </a:extLst>
                </p:cNvPr>
                <p:cNvPicPr/>
                <p:nvPr/>
              </p:nvPicPr>
              <p:blipFill>
                <a:blip r:embed="rId13"/>
                <a:stretch>
                  <a:fillRect/>
                </a:stretch>
              </p:blipFill>
              <p:spPr>
                <a:xfrm>
                  <a:off x="1834101" y="1584444"/>
                  <a:ext cx="365616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84F51EC-45ED-C540-02D7-F10FD96E516E}"/>
                  </a:ext>
                </a:extLst>
              </p14:cNvPr>
              <p14:cNvContentPartPr/>
              <p14:nvPr/>
            </p14:nvContentPartPr>
            <p14:xfrm>
              <a:off x="7138341" y="1628724"/>
              <a:ext cx="1768680" cy="50040"/>
            </p14:xfrm>
          </p:contentPart>
        </mc:Choice>
        <mc:Fallback>
          <p:pic>
            <p:nvPicPr>
              <p:cNvPr id="12" name="Ink 11">
                <a:extLst>
                  <a:ext uri="{FF2B5EF4-FFF2-40B4-BE49-F238E27FC236}">
                    <a16:creationId xmlns:a16="http://schemas.microsoft.com/office/drawing/2014/main" id="{B84F51EC-45ED-C540-02D7-F10FD96E516E}"/>
                  </a:ext>
                </a:extLst>
              </p:cNvPr>
              <p:cNvPicPr/>
              <p:nvPr/>
            </p:nvPicPr>
            <p:blipFill>
              <a:blip r:embed="rId15"/>
              <a:stretch>
                <a:fillRect/>
              </a:stretch>
            </p:blipFill>
            <p:spPr>
              <a:xfrm>
                <a:off x="7120341" y="1610724"/>
                <a:ext cx="1804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2761F01-A09C-EADF-5765-FDB6FF6F4FF3}"/>
                  </a:ext>
                </a:extLst>
              </p14:cNvPr>
              <p14:cNvContentPartPr/>
              <p14:nvPr/>
            </p14:nvContentPartPr>
            <p14:xfrm>
              <a:off x="3990141" y="1909164"/>
              <a:ext cx="751680" cy="28800"/>
            </p14:xfrm>
          </p:contentPart>
        </mc:Choice>
        <mc:Fallback>
          <p:pic>
            <p:nvPicPr>
              <p:cNvPr id="13" name="Ink 12">
                <a:extLst>
                  <a:ext uri="{FF2B5EF4-FFF2-40B4-BE49-F238E27FC236}">
                    <a16:creationId xmlns:a16="http://schemas.microsoft.com/office/drawing/2014/main" id="{12761F01-A09C-EADF-5765-FDB6FF6F4FF3}"/>
                  </a:ext>
                </a:extLst>
              </p:cNvPr>
              <p:cNvPicPr/>
              <p:nvPr/>
            </p:nvPicPr>
            <p:blipFill>
              <a:blip r:embed="rId17"/>
              <a:stretch>
                <a:fillRect/>
              </a:stretch>
            </p:blipFill>
            <p:spPr>
              <a:xfrm>
                <a:off x="3972501" y="1891164"/>
                <a:ext cx="787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D56A3E6-97E6-6905-5E1F-EB0B85F09F17}"/>
                  </a:ext>
                </a:extLst>
              </p14:cNvPr>
              <p14:cNvContentPartPr/>
              <p14:nvPr/>
            </p14:nvContentPartPr>
            <p14:xfrm>
              <a:off x="5292261" y="2214444"/>
              <a:ext cx="12960" cy="1800"/>
            </p14:xfrm>
          </p:contentPart>
        </mc:Choice>
        <mc:Fallback>
          <p:pic>
            <p:nvPicPr>
              <p:cNvPr id="14" name="Ink 13">
                <a:extLst>
                  <a:ext uri="{FF2B5EF4-FFF2-40B4-BE49-F238E27FC236}">
                    <a16:creationId xmlns:a16="http://schemas.microsoft.com/office/drawing/2014/main" id="{4D56A3E6-97E6-6905-5E1F-EB0B85F09F17}"/>
                  </a:ext>
                </a:extLst>
              </p:cNvPr>
              <p:cNvPicPr/>
              <p:nvPr/>
            </p:nvPicPr>
            <p:blipFill>
              <a:blip r:embed="rId19"/>
              <a:stretch>
                <a:fillRect/>
              </a:stretch>
            </p:blipFill>
            <p:spPr>
              <a:xfrm>
                <a:off x="5274261" y="2196804"/>
                <a:ext cx="48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4C20A28-D875-68EE-572B-18537BEF8450}"/>
                  </a:ext>
                </a:extLst>
              </p14:cNvPr>
              <p14:cNvContentPartPr/>
              <p14:nvPr/>
            </p14:nvContentPartPr>
            <p14:xfrm>
              <a:off x="2122461" y="2518644"/>
              <a:ext cx="775440" cy="38160"/>
            </p14:xfrm>
          </p:contentPart>
        </mc:Choice>
        <mc:Fallback>
          <p:pic>
            <p:nvPicPr>
              <p:cNvPr id="15" name="Ink 14">
                <a:extLst>
                  <a:ext uri="{FF2B5EF4-FFF2-40B4-BE49-F238E27FC236}">
                    <a16:creationId xmlns:a16="http://schemas.microsoft.com/office/drawing/2014/main" id="{54C20A28-D875-68EE-572B-18537BEF8450}"/>
                  </a:ext>
                </a:extLst>
              </p:cNvPr>
              <p:cNvPicPr/>
              <p:nvPr/>
            </p:nvPicPr>
            <p:blipFill>
              <a:blip r:embed="rId21"/>
              <a:stretch>
                <a:fillRect/>
              </a:stretch>
            </p:blipFill>
            <p:spPr>
              <a:xfrm>
                <a:off x="2104821" y="2501004"/>
                <a:ext cx="811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984C43E-52A7-4262-EE59-D322C5A5F515}"/>
                  </a:ext>
                </a:extLst>
              </p14:cNvPr>
              <p14:cNvContentPartPr/>
              <p14:nvPr/>
            </p14:nvContentPartPr>
            <p14:xfrm>
              <a:off x="4511061" y="2514684"/>
              <a:ext cx="425880" cy="20520"/>
            </p14:xfrm>
          </p:contentPart>
        </mc:Choice>
        <mc:Fallback>
          <p:pic>
            <p:nvPicPr>
              <p:cNvPr id="16" name="Ink 15">
                <a:extLst>
                  <a:ext uri="{FF2B5EF4-FFF2-40B4-BE49-F238E27FC236}">
                    <a16:creationId xmlns:a16="http://schemas.microsoft.com/office/drawing/2014/main" id="{F984C43E-52A7-4262-EE59-D322C5A5F515}"/>
                  </a:ext>
                </a:extLst>
              </p:cNvPr>
              <p:cNvPicPr/>
              <p:nvPr/>
            </p:nvPicPr>
            <p:blipFill>
              <a:blip r:embed="rId23"/>
              <a:stretch>
                <a:fillRect/>
              </a:stretch>
            </p:blipFill>
            <p:spPr>
              <a:xfrm>
                <a:off x="4493421" y="2496684"/>
                <a:ext cx="461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96507565-71EF-89C0-F03B-0F3B755AC360}"/>
                  </a:ext>
                </a:extLst>
              </p14:cNvPr>
              <p14:cNvContentPartPr/>
              <p14:nvPr/>
            </p14:nvContentPartPr>
            <p14:xfrm>
              <a:off x="6610221" y="2508204"/>
              <a:ext cx="735480" cy="30240"/>
            </p14:xfrm>
          </p:contentPart>
        </mc:Choice>
        <mc:Fallback>
          <p:pic>
            <p:nvPicPr>
              <p:cNvPr id="17" name="Ink 16">
                <a:extLst>
                  <a:ext uri="{FF2B5EF4-FFF2-40B4-BE49-F238E27FC236}">
                    <a16:creationId xmlns:a16="http://schemas.microsoft.com/office/drawing/2014/main" id="{96507565-71EF-89C0-F03B-0F3B755AC360}"/>
                  </a:ext>
                </a:extLst>
              </p:cNvPr>
              <p:cNvPicPr/>
              <p:nvPr/>
            </p:nvPicPr>
            <p:blipFill>
              <a:blip r:embed="rId25"/>
              <a:stretch>
                <a:fillRect/>
              </a:stretch>
            </p:blipFill>
            <p:spPr>
              <a:xfrm>
                <a:off x="6592221" y="2490204"/>
                <a:ext cx="771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9819360-5C1A-4F0F-E181-1BEDE9C56E5F}"/>
                  </a:ext>
                </a:extLst>
              </p14:cNvPr>
              <p14:cNvContentPartPr/>
              <p14:nvPr/>
            </p14:nvContentPartPr>
            <p14:xfrm>
              <a:off x="1580661" y="2811684"/>
              <a:ext cx="483840" cy="44280"/>
            </p14:xfrm>
          </p:contentPart>
        </mc:Choice>
        <mc:Fallback>
          <p:pic>
            <p:nvPicPr>
              <p:cNvPr id="18" name="Ink 17">
                <a:extLst>
                  <a:ext uri="{FF2B5EF4-FFF2-40B4-BE49-F238E27FC236}">
                    <a16:creationId xmlns:a16="http://schemas.microsoft.com/office/drawing/2014/main" id="{A9819360-5C1A-4F0F-E181-1BEDE9C56E5F}"/>
                  </a:ext>
                </a:extLst>
              </p:cNvPr>
              <p:cNvPicPr/>
              <p:nvPr/>
            </p:nvPicPr>
            <p:blipFill>
              <a:blip r:embed="rId27"/>
              <a:stretch>
                <a:fillRect/>
              </a:stretch>
            </p:blipFill>
            <p:spPr>
              <a:xfrm>
                <a:off x="1562661" y="2793684"/>
                <a:ext cx="519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C0C680A4-58F4-78F6-0052-382B432B572E}"/>
                  </a:ext>
                </a:extLst>
              </p14:cNvPr>
              <p14:cNvContentPartPr/>
              <p14:nvPr/>
            </p14:nvContentPartPr>
            <p14:xfrm>
              <a:off x="3961341" y="2848044"/>
              <a:ext cx="456480" cy="20160"/>
            </p14:xfrm>
          </p:contentPart>
        </mc:Choice>
        <mc:Fallback>
          <p:pic>
            <p:nvPicPr>
              <p:cNvPr id="19" name="Ink 18">
                <a:extLst>
                  <a:ext uri="{FF2B5EF4-FFF2-40B4-BE49-F238E27FC236}">
                    <a16:creationId xmlns:a16="http://schemas.microsoft.com/office/drawing/2014/main" id="{C0C680A4-58F4-78F6-0052-382B432B572E}"/>
                  </a:ext>
                </a:extLst>
              </p:cNvPr>
              <p:cNvPicPr/>
              <p:nvPr/>
            </p:nvPicPr>
            <p:blipFill>
              <a:blip r:embed="rId29"/>
              <a:stretch>
                <a:fillRect/>
              </a:stretch>
            </p:blipFill>
            <p:spPr>
              <a:xfrm>
                <a:off x="3943701" y="2830404"/>
                <a:ext cx="4921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66BD7D37-1D79-699B-A583-E1F0FB2AF08C}"/>
                  </a:ext>
                </a:extLst>
              </p14:cNvPr>
              <p14:cNvContentPartPr/>
              <p14:nvPr/>
            </p14:nvContentPartPr>
            <p14:xfrm>
              <a:off x="5701941" y="2813844"/>
              <a:ext cx="477000" cy="48960"/>
            </p14:xfrm>
          </p:contentPart>
        </mc:Choice>
        <mc:Fallback>
          <p:pic>
            <p:nvPicPr>
              <p:cNvPr id="20" name="Ink 19">
                <a:extLst>
                  <a:ext uri="{FF2B5EF4-FFF2-40B4-BE49-F238E27FC236}">
                    <a16:creationId xmlns:a16="http://schemas.microsoft.com/office/drawing/2014/main" id="{66BD7D37-1D79-699B-A583-E1F0FB2AF08C}"/>
                  </a:ext>
                </a:extLst>
              </p:cNvPr>
              <p:cNvPicPr/>
              <p:nvPr/>
            </p:nvPicPr>
            <p:blipFill>
              <a:blip r:embed="rId31"/>
              <a:stretch>
                <a:fillRect/>
              </a:stretch>
            </p:blipFill>
            <p:spPr>
              <a:xfrm>
                <a:off x="5683941" y="2795844"/>
                <a:ext cx="512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DDB559E7-7182-BD76-61AA-14D5AA9B4E35}"/>
                  </a:ext>
                </a:extLst>
              </p14:cNvPr>
              <p14:cNvContentPartPr/>
              <p14:nvPr/>
            </p14:nvContentPartPr>
            <p14:xfrm>
              <a:off x="7652421" y="2842644"/>
              <a:ext cx="446040" cy="27720"/>
            </p14:xfrm>
          </p:contentPart>
        </mc:Choice>
        <mc:Fallback>
          <p:pic>
            <p:nvPicPr>
              <p:cNvPr id="21" name="Ink 20">
                <a:extLst>
                  <a:ext uri="{FF2B5EF4-FFF2-40B4-BE49-F238E27FC236}">
                    <a16:creationId xmlns:a16="http://schemas.microsoft.com/office/drawing/2014/main" id="{DDB559E7-7182-BD76-61AA-14D5AA9B4E35}"/>
                  </a:ext>
                </a:extLst>
              </p:cNvPr>
              <p:cNvPicPr/>
              <p:nvPr/>
            </p:nvPicPr>
            <p:blipFill>
              <a:blip r:embed="rId33"/>
              <a:stretch>
                <a:fillRect/>
              </a:stretch>
            </p:blipFill>
            <p:spPr>
              <a:xfrm>
                <a:off x="7634781" y="2825004"/>
                <a:ext cx="481680" cy="63360"/>
              </a:xfrm>
              <a:prstGeom prst="rect">
                <a:avLst/>
              </a:prstGeom>
            </p:spPr>
          </p:pic>
        </mc:Fallback>
      </mc:AlternateContent>
      <p:grpSp>
        <p:nvGrpSpPr>
          <p:cNvPr id="24" name="Group 23">
            <a:extLst>
              <a:ext uri="{FF2B5EF4-FFF2-40B4-BE49-F238E27FC236}">
                <a16:creationId xmlns:a16="http://schemas.microsoft.com/office/drawing/2014/main" id="{39EFE47E-B9E6-374F-CD50-46940EE47ECD}"/>
              </a:ext>
            </a:extLst>
          </p:cNvPr>
          <p:cNvGrpSpPr/>
          <p:nvPr/>
        </p:nvGrpSpPr>
        <p:grpSpPr>
          <a:xfrm>
            <a:off x="3371301" y="3174204"/>
            <a:ext cx="552600" cy="48240"/>
            <a:chOff x="3371301" y="3174204"/>
            <a:chExt cx="552600" cy="48240"/>
          </a:xfrm>
        </p:grpSpPr>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6064ADC-F437-04DC-6D59-FB3164A317FF}"/>
                    </a:ext>
                  </a:extLst>
                </p14:cNvPr>
                <p14:cNvContentPartPr/>
                <p14:nvPr/>
              </p14:nvContentPartPr>
              <p14:xfrm>
                <a:off x="3371301" y="3174204"/>
                <a:ext cx="2880" cy="10800"/>
              </p14:xfrm>
            </p:contentPart>
          </mc:Choice>
          <mc:Fallback>
            <p:pic>
              <p:nvPicPr>
                <p:cNvPr id="22" name="Ink 21">
                  <a:extLst>
                    <a:ext uri="{FF2B5EF4-FFF2-40B4-BE49-F238E27FC236}">
                      <a16:creationId xmlns:a16="http://schemas.microsoft.com/office/drawing/2014/main" id="{36064ADC-F437-04DC-6D59-FB3164A317FF}"/>
                    </a:ext>
                  </a:extLst>
                </p:cNvPr>
                <p:cNvPicPr/>
                <p:nvPr/>
              </p:nvPicPr>
              <p:blipFill>
                <a:blip r:embed="rId35"/>
                <a:stretch>
                  <a:fillRect/>
                </a:stretch>
              </p:blipFill>
              <p:spPr>
                <a:xfrm>
                  <a:off x="3353301" y="3156204"/>
                  <a:ext cx="38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019B0B42-824C-3C87-F8F1-D5F424B9D5CA}"/>
                    </a:ext>
                  </a:extLst>
                </p14:cNvPr>
                <p14:cNvContentPartPr/>
                <p14:nvPr/>
              </p14:nvContentPartPr>
              <p14:xfrm>
                <a:off x="3643821" y="3187884"/>
                <a:ext cx="280080" cy="34560"/>
              </p14:xfrm>
            </p:contentPart>
          </mc:Choice>
          <mc:Fallback>
            <p:pic>
              <p:nvPicPr>
                <p:cNvPr id="23" name="Ink 22">
                  <a:extLst>
                    <a:ext uri="{FF2B5EF4-FFF2-40B4-BE49-F238E27FC236}">
                      <a16:creationId xmlns:a16="http://schemas.microsoft.com/office/drawing/2014/main" id="{019B0B42-824C-3C87-F8F1-D5F424B9D5CA}"/>
                    </a:ext>
                  </a:extLst>
                </p:cNvPr>
                <p:cNvPicPr/>
                <p:nvPr/>
              </p:nvPicPr>
              <p:blipFill>
                <a:blip r:embed="rId37"/>
                <a:stretch>
                  <a:fillRect/>
                </a:stretch>
              </p:blipFill>
              <p:spPr>
                <a:xfrm>
                  <a:off x="3626181" y="3170244"/>
                  <a:ext cx="315720" cy="7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F11FAC56-6451-CE89-E4EE-716E3DBE1A1E}"/>
                  </a:ext>
                </a:extLst>
              </p14:cNvPr>
              <p14:cNvContentPartPr/>
              <p14:nvPr/>
            </p14:nvContentPartPr>
            <p14:xfrm>
              <a:off x="745461" y="3411444"/>
              <a:ext cx="429480" cy="33120"/>
            </p14:xfrm>
          </p:contentPart>
        </mc:Choice>
        <mc:Fallback>
          <p:pic>
            <p:nvPicPr>
              <p:cNvPr id="25" name="Ink 24">
                <a:extLst>
                  <a:ext uri="{FF2B5EF4-FFF2-40B4-BE49-F238E27FC236}">
                    <a16:creationId xmlns:a16="http://schemas.microsoft.com/office/drawing/2014/main" id="{F11FAC56-6451-CE89-E4EE-716E3DBE1A1E}"/>
                  </a:ext>
                </a:extLst>
              </p:cNvPr>
              <p:cNvPicPr/>
              <p:nvPr/>
            </p:nvPicPr>
            <p:blipFill>
              <a:blip r:embed="rId39"/>
              <a:stretch>
                <a:fillRect/>
              </a:stretch>
            </p:blipFill>
            <p:spPr>
              <a:xfrm>
                <a:off x="727821" y="3393444"/>
                <a:ext cx="465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45B932CE-EB11-A283-1608-A2E816D464AA}"/>
                  </a:ext>
                </a:extLst>
              </p14:cNvPr>
              <p14:cNvContentPartPr/>
              <p14:nvPr/>
            </p14:nvContentPartPr>
            <p14:xfrm>
              <a:off x="5471541" y="3450324"/>
              <a:ext cx="398520" cy="14040"/>
            </p14:xfrm>
          </p:contentPart>
        </mc:Choice>
        <mc:Fallback>
          <p:pic>
            <p:nvPicPr>
              <p:cNvPr id="26" name="Ink 25">
                <a:extLst>
                  <a:ext uri="{FF2B5EF4-FFF2-40B4-BE49-F238E27FC236}">
                    <a16:creationId xmlns:a16="http://schemas.microsoft.com/office/drawing/2014/main" id="{45B932CE-EB11-A283-1608-A2E816D464AA}"/>
                  </a:ext>
                </a:extLst>
              </p:cNvPr>
              <p:cNvPicPr/>
              <p:nvPr/>
            </p:nvPicPr>
            <p:blipFill>
              <a:blip r:embed="rId41"/>
              <a:stretch>
                <a:fillRect/>
              </a:stretch>
            </p:blipFill>
            <p:spPr>
              <a:xfrm>
                <a:off x="5453541" y="3432324"/>
                <a:ext cx="4341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6AAA1D11-9BCC-F754-B70B-DD4EF8962290}"/>
                  </a:ext>
                </a:extLst>
              </p14:cNvPr>
              <p14:cNvContentPartPr/>
              <p14:nvPr/>
            </p14:nvContentPartPr>
            <p14:xfrm>
              <a:off x="879741" y="4025604"/>
              <a:ext cx="458640" cy="19080"/>
            </p14:xfrm>
          </p:contentPart>
        </mc:Choice>
        <mc:Fallback>
          <p:pic>
            <p:nvPicPr>
              <p:cNvPr id="30" name="Ink 29">
                <a:extLst>
                  <a:ext uri="{FF2B5EF4-FFF2-40B4-BE49-F238E27FC236}">
                    <a16:creationId xmlns:a16="http://schemas.microsoft.com/office/drawing/2014/main" id="{6AAA1D11-9BCC-F754-B70B-DD4EF8962290}"/>
                  </a:ext>
                </a:extLst>
              </p:cNvPr>
              <p:cNvPicPr/>
              <p:nvPr/>
            </p:nvPicPr>
            <p:blipFill>
              <a:blip r:embed="rId43"/>
              <a:stretch>
                <a:fillRect/>
              </a:stretch>
            </p:blipFill>
            <p:spPr>
              <a:xfrm>
                <a:off x="862101" y="4007604"/>
                <a:ext cx="494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B870BEB5-5224-FA49-EDA9-142D80E2A113}"/>
                  </a:ext>
                </a:extLst>
              </p14:cNvPr>
              <p14:cNvContentPartPr/>
              <p14:nvPr/>
            </p14:nvContentPartPr>
            <p14:xfrm>
              <a:off x="5817141" y="4042164"/>
              <a:ext cx="515520" cy="28080"/>
            </p14:xfrm>
          </p:contentPart>
        </mc:Choice>
        <mc:Fallback>
          <p:pic>
            <p:nvPicPr>
              <p:cNvPr id="31" name="Ink 30">
                <a:extLst>
                  <a:ext uri="{FF2B5EF4-FFF2-40B4-BE49-F238E27FC236}">
                    <a16:creationId xmlns:a16="http://schemas.microsoft.com/office/drawing/2014/main" id="{B870BEB5-5224-FA49-EDA9-142D80E2A113}"/>
                  </a:ext>
                </a:extLst>
              </p:cNvPr>
              <p:cNvPicPr/>
              <p:nvPr/>
            </p:nvPicPr>
            <p:blipFill>
              <a:blip r:embed="rId45"/>
              <a:stretch>
                <a:fillRect/>
              </a:stretch>
            </p:blipFill>
            <p:spPr>
              <a:xfrm>
                <a:off x="5799141" y="4024164"/>
                <a:ext cx="551160" cy="63720"/>
              </a:xfrm>
              <a:prstGeom prst="rect">
                <a:avLst/>
              </a:prstGeom>
            </p:spPr>
          </p:pic>
        </mc:Fallback>
      </mc:AlternateContent>
      <p:grpSp>
        <p:nvGrpSpPr>
          <p:cNvPr id="34" name="Group 33">
            <a:extLst>
              <a:ext uri="{FF2B5EF4-FFF2-40B4-BE49-F238E27FC236}">
                <a16:creationId xmlns:a16="http://schemas.microsoft.com/office/drawing/2014/main" id="{3EC4017A-2CD2-D76B-4ED6-ED13D463256C}"/>
              </a:ext>
            </a:extLst>
          </p:cNvPr>
          <p:cNvGrpSpPr/>
          <p:nvPr/>
        </p:nvGrpSpPr>
        <p:grpSpPr>
          <a:xfrm>
            <a:off x="7851501" y="4066284"/>
            <a:ext cx="1392480" cy="30240"/>
            <a:chOff x="7851501" y="4066284"/>
            <a:chExt cx="1392480" cy="30240"/>
          </a:xfrm>
        </p:grpSpPr>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8AE083CB-DD15-FAFE-992C-6A6ED48A3117}"/>
                    </a:ext>
                  </a:extLst>
                </p14:cNvPr>
                <p14:cNvContentPartPr/>
                <p14:nvPr/>
              </p14:nvContentPartPr>
              <p14:xfrm>
                <a:off x="7851501" y="4066284"/>
                <a:ext cx="630000" cy="25200"/>
              </p14:xfrm>
            </p:contentPart>
          </mc:Choice>
          <mc:Fallback>
            <p:pic>
              <p:nvPicPr>
                <p:cNvPr id="32" name="Ink 31">
                  <a:extLst>
                    <a:ext uri="{FF2B5EF4-FFF2-40B4-BE49-F238E27FC236}">
                      <a16:creationId xmlns:a16="http://schemas.microsoft.com/office/drawing/2014/main" id="{8AE083CB-DD15-FAFE-992C-6A6ED48A3117}"/>
                    </a:ext>
                  </a:extLst>
                </p:cNvPr>
                <p:cNvPicPr/>
                <p:nvPr/>
              </p:nvPicPr>
              <p:blipFill>
                <a:blip r:embed="rId47"/>
                <a:stretch>
                  <a:fillRect/>
                </a:stretch>
              </p:blipFill>
              <p:spPr>
                <a:xfrm>
                  <a:off x="7833501" y="4048284"/>
                  <a:ext cx="665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63A5B79E-79FD-6AA0-A30F-4D5DA25EA0A9}"/>
                    </a:ext>
                  </a:extLst>
                </p14:cNvPr>
                <p14:cNvContentPartPr/>
                <p14:nvPr/>
              </p14:nvContentPartPr>
              <p14:xfrm>
                <a:off x="9018981" y="4094364"/>
                <a:ext cx="225000" cy="2160"/>
              </p14:xfrm>
            </p:contentPart>
          </mc:Choice>
          <mc:Fallback>
            <p:pic>
              <p:nvPicPr>
                <p:cNvPr id="33" name="Ink 32">
                  <a:extLst>
                    <a:ext uri="{FF2B5EF4-FFF2-40B4-BE49-F238E27FC236}">
                      <a16:creationId xmlns:a16="http://schemas.microsoft.com/office/drawing/2014/main" id="{63A5B79E-79FD-6AA0-A30F-4D5DA25EA0A9}"/>
                    </a:ext>
                  </a:extLst>
                </p:cNvPr>
                <p:cNvPicPr/>
                <p:nvPr/>
              </p:nvPicPr>
              <p:blipFill>
                <a:blip r:embed="rId49"/>
                <a:stretch>
                  <a:fillRect/>
                </a:stretch>
              </p:blipFill>
              <p:spPr>
                <a:xfrm>
                  <a:off x="9001341" y="4076364"/>
                  <a:ext cx="260640" cy="3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F9F2C616-206B-1480-5716-47ACF8909597}"/>
                  </a:ext>
                </a:extLst>
              </p14:cNvPr>
              <p14:cNvContentPartPr/>
              <p14:nvPr/>
            </p14:nvContentPartPr>
            <p14:xfrm>
              <a:off x="2772621" y="4329444"/>
              <a:ext cx="727920" cy="39960"/>
            </p14:xfrm>
          </p:contentPart>
        </mc:Choice>
        <mc:Fallback>
          <p:pic>
            <p:nvPicPr>
              <p:cNvPr id="35" name="Ink 34">
                <a:extLst>
                  <a:ext uri="{FF2B5EF4-FFF2-40B4-BE49-F238E27FC236}">
                    <a16:creationId xmlns:a16="http://schemas.microsoft.com/office/drawing/2014/main" id="{F9F2C616-206B-1480-5716-47ACF8909597}"/>
                  </a:ext>
                </a:extLst>
              </p:cNvPr>
              <p:cNvPicPr/>
              <p:nvPr/>
            </p:nvPicPr>
            <p:blipFill>
              <a:blip r:embed="rId51"/>
              <a:stretch>
                <a:fillRect/>
              </a:stretch>
            </p:blipFill>
            <p:spPr>
              <a:xfrm>
                <a:off x="2754621" y="4311444"/>
                <a:ext cx="763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C120D114-89E5-977F-0C5F-11621B0003CC}"/>
                  </a:ext>
                </a:extLst>
              </p14:cNvPr>
              <p14:cNvContentPartPr/>
              <p14:nvPr/>
            </p14:nvContentPartPr>
            <p14:xfrm>
              <a:off x="4815621" y="4311804"/>
              <a:ext cx="2938320" cy="75960"/>
            </p14:xfrm>
          </p:contentPart>
        </mc:Choice>
        <mc:Fallback>
          <p:pic>
            <p:nvPicPr>
              <p:cNvPr id="36" name="Ink 35">
                <a:extLst>
                  <a:ext uri="{FF2B5EF4-FFF2-40B4-BE49-F238E27FC236}">
                    <a16:creationId xmlns:a16="http://schemas.microsoft.com/office/drawing/2014/main" id="{C120D114-89E5-977F-0C5F-11621B0003CC}"/>
                  </a:ext>
                </a:extLst>
              </p:cNvPr>
              <p:cNvPicPr/>
              <p:nvPr/>
            </p:nvPicPr>
            <p:blipFill>
              <a:blip r:embed="rId53"/>
              <a:stretch>
                <a:fillRect/>
              </a:stretch>
            </p:blipFill>
            <p:spPr>
              <a:xfrm>
                <a:off x="4797621" y="4293804"/>
                <a:ext cx="29739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7EC0290E-DDFE-FFD4-B924-2483658D5AAC}"/>
                  </a:ext>
                </a:extLst>
              </p14:cNvPr>
              <p14:cNvContentPartPr/>
              <p14:nvPr/>
            </p14:nvContentPartPr>
            <p14:xfrm>
              <a:off x="6788421" y="4666404"/>
              <a:ext cx="577800" cy="20880"/>
            </p14:xfrm>
          </p:contentPart>
        </mc:Choice>
        <mc:Fallback>
          <p:pic>
            <p:nvPicPr>
              <p:cNvPr id="37" name="Ink 36">
                <a:extLst>
                  <a:ext uri="{FF2B5EF4-FFF2-40B4-BE49-F238E27FC236}">
                    <a16:creationId xmlns:a16="http://schemas.microsoft.com/office/drawing/2014/main" id="{7EC0290E-DDFE-FFD4-B924-2483658D5AAC}"/>
                  </a:ext>
                </a:extLst>
              </p:cNvPr>
              <p:cNvPicPr/>
              <p:nvPr/>
            </p:nvPicPr>
            <p:blipFill>
              <a:blip r:embed="rId55"/>
              <a:stretch>
                <a:fillRect/>
              </a:stretch>
            </p:blipFill>
            <p:spPr>
              <a:xfrm>
                <a:off x="6770781" y="4648764"/>
                <a:ext cx="613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B90DCD1E-16B2-8B41-0B2C-B226506D33E4}"/>
                  </a:ext>
                </a:extLst>
              </p14:cNvPr>
              <p14:cNvContentPartPr/>
              <p14:nvPr/>
            </p14:nvContentPartPr>
            <p14:xfrm>
              <a:off x="1143261" y="4937124"/>
              <a:ext cx="454680" cy="95760"/>
            </p14:xfrm>
          </p:contentPart>
        </mc:Choice>
        <mc:Fallback>
          <p:pic>
            <p:nvPicPr>
              <p:cNvPr id="38" name="Ink 37">
                <a:extLst>
                  <a:ext uri="{FF2B5EF4-FFF2-40B4-BE49-F238E27FC236}">
                    <a16:creationId xmlns:a16="http://schemas.microsoft.com/office/drawing/2014/main" id="{B90DCD1E-16B2-8B41-0B2C-B226506D33E4}"/>
                  </a:ext>
                </a:extLst>
              </p:cNvPr>
              <p:cNvPicPr/>
              <p:nvPr/>
            </p:nvPicPr>
            <p:blipFill>
              <a:blip r:embed="rId57"/>
              <a:stretch>
                <a:fillRect/>
              </a:stretch>
            </p:blipFill>
            <p:spPr>
              <a:xfrm>
                <a:off x="1125621" y="4919484"/>
                <a:ext cx="490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F2FAF6BF-4796-D9FE-F2D7-2B05A88DD325}"/>
                  </a:ext>
                </a:extLst>
              </p14:cNvPr>
              <p14:cNvContentPartPr/>
              <p14:nvPr/>
            </p14:nvContentPartPr>
            <p14:xfrm>
              <a:off x="4229181" y="4955484"/>
              <a:ext cx="298800" cy="13320"/>
            </p14:xfrm>
          </p:contentPart>
        </mc:Choice>
        <mc:Fallback>
          <p:pic>
            <p:nvPicPr>
              <p:cNvPr id="39" name="Ink 38">
                <a:extLst>
                  <a:ext uri="{FF2B5EF4-FFF2-40B4-BE49-F238E27FC236}">
                    <a16:creationId xmlns:a16="http://schemas.microsoft.com/office/drawing/2014/main" id="{F2FAF6BF-4796-D9FE-F2D7-2B05A88DD325}"/>
                  </a:ext>
                </a:extLst>
              </p:cNvPr>
              <p:cNvPicPr/>
              <p:nvPr/>
            </p:nvPicPr>
            <p:blipFill>
              <a:blip r:embed="rId59"/>
              <a:stretch>
                <a:fillRect/>
              </a:stretch>
            </p:blipFill>
            <p:spPr>
              <a:xfrm>
                <a:off x="4211541" y="4937484"/>
                <a:ext cx="334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4140AE15-D259-452A-349E-9C6DDD450AEE}"/>
                  </a:ext>
                </a:extLst>
              </p14:cNvPr>
              <p14:cNvContentPartPr/>
              <p14:nvPr/>
            </p14:nvContentPartPr>
            <p14:xfrm>
              <a:off x="2714661" y="5245644"/>
              <a:ext cx="804960" cy="24480"/>
            </p14:xfrm>
          </p:contentPart>
        </mc:Choice>
        <mc:Fallback>
          <p:pic>
            <p:nvPicPr>
              <p:cNvPr id="40" name="Ink 39">
                <a:extLst>
                  <a:ext uri="{FF2B5EF4-FFF2-40B4-BE49-F238E27FC236}">
                    <a16:creationId xmlns:a16="http://schemas.microsoft.com/office/drawing/2014/main" id="{4140AE15-D259-452A-349E-9C6DDD450AEE}"/>
                  </a:ext>
                </a:extLst>
              </p:cNvPr>
              <p:cNvPicPr/>
              <p:nvPr/>
            </p:nvPicPr>
            <p:blipFill>
              <a:blip r:embed="rId61"/>
              <a:stretch>
                <a:fillRect/>
              </a:stretch>
            </p:blipFill>
            <p:spPr>
              <a:xfrm>
                <a:off x="2696661" y="5227644"/>
                <a:ext cx="840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EB9710D2-6F2E-EB34-860D-F59AAD7D9661}"/>
                  </a:ext>
                </a:extLst>
              </p14:cNvPr>
              <p14:cNvContentPartPr/>
              <p14:nvPr/>
            </p14:nvContentPartPr>
            <p14:xfrm>
              <a:off x="4831821" y="5266524"/>
              <a:ext cx="1210680" cy="46440"/>
            </p14:xfrm>
          </p:contentPart>
        </mc:Choice>
        <mc:Fallback>
          <p:pic>
            <p:nvPicPr>
              <p:cNvPr id="41" name="Ink 40">
                <a:extLst>
                  <a:ext uri="{FF2B5EF4-FFF2-40B4-BE49-F238E27FC236}">
                    <a16:creationId xmlns:a16="http://schemas.microsoft.com/office/drawing/2014/main" id="{EB9710D2-6F2E-EB34-860D-F59AAD7D9661}"/>
                  </a:ext>
                </a:extLst>
              </p:cNvPr>
              <p:cNvPicPr/>
              <p:nvPr/>
            </p:nvPicPr>
            <p:blipFill>
              <a:blip r:embed="rId63"/>
              <a:stretch>
                <a:fillRect/>
              </a:stretch>
            </p:blipFill>
            <p:spPr>
              <a:xfrm>
                <a:off x="4814181" y="5248524"/>
                <a:ext cx="1246320" cy="82080"/>
              </a:xfrm>
              <a:prstGeom prst="rect">
                <a:avLst/>
              </a:prstGeom>
            </p:spPr>
          </p:pic>
        </mc:Fallback>
      </mc:AlternateContent>
      <p:grpSp>
        <p:nvGrpSpPr>
          <p:cNvPr id="44" name="Group 43">
            <a:extLst>
              <a:ext uri="{FF2B5EF4-FFF2-40B4-BE49-F238E27FC236}">
                <a16:creationId xmlns:a16="http://schemas.microsoft.com/office/drawing/2014/main" id="{55A95465-7F55-D20D-31DC-E88A91DF2549}"/>
              </a:ext>
            </a:extLst>
          </p:cNvPr>
          <p:cNvGrpSpPr/>
          <p:nvPr/>
        </p:nvGrpSpPr>
        <p:grpSpPr>
          <a:xfrm>
            <a:off x="7899021" y="5297484"/>
            <a:ext cx="1051920" cy="48960"/>
            <a:chOff x="7899021" y="5297484"/>
            <a:chExt cx="1051920" cy="48960"/>
          </a:xfrm>
        </p:grpSpPr>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81605733-098F-91B2-BD7F-562C694C4EDD}"/>
                    </a:ext>
                  </a:extLst>
                </p14:cNvPr>
                <p14:cNvContentPartPr/>
                <p14:nvPr/>
              </p14:nvContentPartPr>
              <p14:xfrm>
                <a:off x="7899021" y="5297484"/>
                <a:ext cx="602280" cy="48960"/>
              </p14:xfrm>
            </p:contentPart>
          </mc:Choice>
          <mc:Fallback>
            <p:pic>
              <p:nvPicPr>
                <p:cNvPr id="42" name="Ink 41">
                  <a:extLst>
                    <a:ext uri="{FF2B5EF4-FFF2-40B4-BE49-F238E27FC236}">
                      <a16:creationId xmlns:a16="http://schemas.microsoft.com/office/drawing/2014/main" id="{81605733-098F-91B2-BD7F-562C694C4EDD}"/>
                    </a:ext>
                  </a:extLst>
                </p:cNvPr>
                <p:cNvPicPr/>
                <p:nvPr/>
              </p:nvPicPr>
              <p:blipFill>
                <a:blip r:embed="rId65"/>
                <a:stretch>
                  <a:fillRect/>
                </a:stretch>
              </p:blipFill>
              <p:spPr>
                <a:xfrm>
                  <a:off x="7881021" y="5279484"/>
                  <a:ext cx="637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238334EA-439D-1CEE-299C-F575ACFE8B6E}"/>
                    </a:ext>
                  </a:extLst>
                </p14:cNvPr>
                <p14:cNvContentPartPr/>
                <p14:nvPr/>
              </p14:nvContentPartPr>
              <p14:xfrm>
                <a:off x="8893341" y="5300004"/>
                <a:ext cx="57600" cy="5760"/>
              </p14:xfrm>
            </p:contentPart>
          </mc:Choice>
          <mc:Fallback>
            <p:pic>
              <p:nvPicPr>
                <p:cNvPr id="43" name="Ink 42">
                  <a:extLst>
                    <a:ext uri="{FF2B5EF4-FFF2-40B4-BE49-F238E27FC236}">
                      <a16:creationId xmlns:a16="http://schemas.microsoft.com/office/drawing/2014/main" id="{238334EA-439D-1CEE-299C-F575ACFE8B6E}"/>
                    </a:ext>
                  </a:extLst>
                </p:cNvPr>
                <p:cNvPicPr/>
                <p:nvPr/>
              </p:nvPicPr>
              <p:blipFill>
                <a:blip r:embed="rId67"/>
                <a:stretch>
                  <a:fillRect/>
                </a:stretch>
              </p:blipFill>
              <p:spPr>
                <a:xfrm>
                  <a:off x="8875341" y="5282364"/>
                  <a:ext cx="93240" cy="4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72CA3E17-BFC8-5BB1-62DA-D97A51DEA504}"/>
                  </a:ext>
                </a:extLst>
              </p14:cNvPr>
              <p14:cNvContentPartPr/>
              <p14:nvPr/>
            </p14:nvContentPartPr>
            <p14:xfrm>
              <a:off x="1520541" y="5568924"/>
              <a:ext cx="457560" cy="41040"/>
            </p14:xfrm>
          </p:contentPart>
        </mc:Choice>
        <mc:Fallback>
          <p:pic>
            <p:nvPicPr>
              <p:cNvPr id="45" name="Ink 44">
                <a:extLst>
                  <a:ext uri="{FF2B5EF4-FFF2-40B4-BE49-F238E27FC236}">
                    <a16:creationId xmlns:a16="http://schemas.microsoft.com/office/drawing/2014/main" id="{72CA3E17-BFC8-5BB1-62DA-D97A51DEA504}"/>
                  </a:ext>
                </a:extLst>
              </p:cNvPr>
              <p:cNvPicPr/>
              <p:nvPr/>
            </p:nvPicPr>
            <p:blipFill>
              <a:blip r:embed="rId69"/>
              <a:stretch>
                <a:fillRect/>
              </a:stretch>
            </p:blipFill>
            <p:spPr>
              <a:xfrm>
                <a:off x="1502901" y="5550924"/>
                <a:ext cx="493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6B3BFFDA-0F20-5548-8705-00D5851018FA}"/>
                  </a:ext>
                </a:extLst>
              </p14:cNvPr>
              <p14:cNvContentPartPr/>
              <p14:nvPr/>
            </p14:nvContentPartPr>
            <p14:xfrm>
              <a:off x="3577221" y="5623284"/>
              <a:ext cx="229680" cy="24120"/>
            </p14:xfrm>
          </p:contentPart>
        </mc:Choice>
        <mc:Fallback>
          <p:pic>
            <p:nvPicPr>
              <p:cNvPr id="46" name="Ink 45">
                <a:extLst>
                  <a:ext uri="{FF2B5EF4-FFF2-40B4-BE49-F238E27FC236}">
                    <a16:creationId xmlns:a16="http://schemas.microsoft.com/office/drawing/2014/main" id="{6B3BFFDA-0F20-5548-8705-00D5851018FA}"/>
                  </a:ext>
                </a:extLst>
              </p:cNvPr>
              <p:cNvPicPr/>
              <p:nvPr/>
            </p:nvPicPr>
            <p:blipFill>
              <a:blip r:embed="rId71"/>
              <a:stretch>
                <a:fillRect/>
              </a:stretch>
            </p:blipFill>
            <p:spPr>
              <a:xfrm>
                <a:off x="3559581" y="5605644"/>
                <a:ext cx="2653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AE82AF77-2212-94FE-D9D4-4DA78C16E1E1}"/>
                  </a:ext>
                </a:extLst>
              </p14:cNvPr>
              <p14:cNvContentPartPr/>
              <p14:nvPr/>
            </p14:nvContentPartPr>
            <p14:xfrm>
              <a:off x="2376621" y="5993364"/>
              <a:ext cx="48600" cy="6120"/>
            </p14:xfrm>
          </p:contentPart>
        </mc:Choice>
        <mc:Fallback>
          <p:pic>
            <p:nvPicPr>
              <p:cNvPr id="47" name="Ink 46">
                <a:extLst>
                  <a:ext uri="{FF2B5EF4-FFF2-40B4-BE49-F238E27FC236}">
                    <a16:creationId xmlns:a16="http://schemas.microsoft.com/office/drawing/2014/main" id="{AE82AF77-2212-94FE-D9D4-4DA78C16E1E1}"/>
                  </a:ext>
                </a:extLst>
              </p:cNvPr>
              <p:cNvPicPr/>
              <p:nvPr/>
            </p:nvPicPr>
            <p:blipFill>
              <a:blip r:embed="rId73"/>
              <a:stretch>
                <a:fillRect/>
              </a:stretch>
            </p:blipFill>
            <p:spPr>
              <a:xfrm>
                <a:off x="2358981" y="5975724"/>
                <a:ext cx="84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151764BF-8EB3-3A8A-4F13-60CED8E6DBF4}"/>
                  </a:ext>
                </a:extLst>
              </p14:cNvPr>
              <p14:cNvContentPartPr/>
              <p14:nvPr/>
            </p14:nvContentPartPr>
            <p14:xfrm>
              <a:off x="3032181" y="5932164"/>
              <a:ext cx="349560" cy="28080"/>
            </p14:xfrm>
          </p:contentPart>
        </mc:Choice>
        <mc:Fallback>
          <p:pic>
            <p:nvPicPr>
              <p:cNvPr id="48" name="Ink 47">
                <a:extLst>
                  <a:ext uri="{FF2B5EF4-FFF2-40B4-BE49-F238E27FC236}">
                    <a16:creationId xmlns:a16="http://schemas.microsoft.com/office/drawing/2014/main" id="{151764BF-8EB3-3A8A-4F13-60CED8E6DBF4}"/>
                  </a:ext>
                </a:extLst>
              </p:cNvPr>
              <p:cNvPicPr/>
              <p:nvPr/>
            </p:nvPicPr>
            <p:blipFill>
              <a:blip r:embed="rId75"/>
              <a:stretch>
                <a:fillRect/>
              </a:stretch>
            </p:blipFill>
            <p:spPr>
              <a:xfrm>
                <a:off x="3014181" y="5914524"/>
                <a:ext cx="3852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44603EEA-1D53-43F1-2B58-CA06CEC71308}"/>
                  </a:ext>
                </a:extLst>
              </p14:cNvPr>
              <p14:cNvContentPartPr/>
              <p14:nvPr/>
            </p14:nvContentPartPr>
            <p14:xfrm>
              <a:off x="4534821" y="5933604"/>
              <a:ext cx="482400" cy="23400"/>
            </p14:xfrm>
          </p:contentPart>
        </mc:Choice>
        <mc:Fallback>
          <p:pic>
            <p:nvPicPr>
              <p:cNvPr id="49" name="Ink 48">
                <a:extLst>
                  <a:ext uri="{FF2B5EF4-FFF2-40B4-BE49-F238E27FC236}">
                    <a16:creationId xmlns:a16="http://schemas.microsoft.com/office/drawing/2014/main" id="{44603EEA-1D53-43F1-2B58-CA06CEC71308}"/>
                  </a:ext>
                </a:extLst>
              </p:cNvPr>
              <p:cNvPicPr/>
              <p:nvPr/>
            </p:nvPicPr>
            <p:blipFill>
              <a:blip r:embed="rId77"/>
              <a:stretch>
                <a:fillRect/>
              </a:stretch>
            </p:blipFill>
            <p:spPr>
              <a:xfrm>
                <a:off x="4517181" y="5915964"/>
                <a:ext cx="518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A5330A5B-57E5-EF6B-1DC2-1AB2CA93F41C}"/>
                  </a:ext>
                </a:extLst>
              </p14:cNvPr>
              <p14:cNvContentPartPr/>
              <p14:nvPr/>
            </p14:nvContentPartPr>
            <p14:xfrm>
              <a:off x="6303141" y="5931804"/>
              <a:ext cx="1231200" cy="49680"/>
            </p14:xfrm>
          </p:contentPart>
        </mc:Choice>
        <mc:Fallback>
          <p:pic>
            <p:nvPicPr>
              <p:cNvPr id="50" name="Ink 49">
                <a:extLst>
                  <a:ext uri="{FF2B5EF4-FFF2-40B4-BE49-F238E27FC236}">
                    <a16:creationId xmlns:a16="http://schemas.microsoft.com/office/drawing/2014/main" id="{A5330A5B-57E5-EF6B-1DC2-1AB2CA93F41C}"/>
                  </a:ext>
                </a:extLst>
              </p:cNvPr>
              <p:cNvPicPr/>
              <p:nvPr/>
            </p:nvPicPr>
            <p:blipFill>
              <a:blip r:embed="rId79"/>
              <a:stretch>
                <a:fillRect/>
              </a:stretch>
            </p:blipFill>
            <p:spPr>
              <a:xfrm>
                <a:off x="6285501" y="5913804"/>
                <a:ext cx="1266840" cy="85320"/>
              </a:xfrm>
              <a:prstGeom prst="rect">
                <a:avLst/>
              </a:prstGeom>
            </p:spPr>
          </p:pic>
        </mc:Fallback>
      </mc:AlternateContent>
      <p:grpSp>
        <p:nvGrpSpPr>
          <p:cNvPr id="52" name="Group 51">
            <a:extLst>
              <a:ext uri="{FF2B5EF4-FFF2-40B4-BE49-F238E27FC236}">
                <a16:creationId xmlns:a16="http://schemas.microsoft.com/office/drawing/2014/main" id="{F14FC44B-4BA8-1DDE-FE70-9C49E1421848}"/>
              </a:ext>
            </a:extLst>
          </p:cNvPr>
          <p:cNvGrpSpPr/>
          <p:nvPr/>
        </p:nvGrpSpPr>
        <p:grpSpPr>
          <a:xfrm>
            <a:off x="1737261" y="3708804"/>
            <a:ext cx="1737000" cy="424440"/>
            <a:chOff x="1737261" y="3708804"/>
            <a:chExt cx="1737000" cy="424440"/>
          </a:xfrm>
        </p:grpSpPr>
        <mc:AlternateContent xmlns:mc="http://schemas.openxmlformats.org/markup-compatibility/2006">
          <mc:Choice xmlns:p14="http://schemas.microsoft.com/office/powerpoint/2010/main" Requires="p14">
            <p:contentPart p14:bwMode="auto" r:id="rId80">
              <p14:nvContentPartPr>
                <p14:cNvPr id="27" name="Ink 26">
                  <a:extLst>
                    <a:ext uri="{FF2B5EF4-FFF2-40B4-BE49-F238E27FC236}">
                      <a16:creationId xmlns:a16="http://schemas.microsoft.com/office/drawing/2014/main" id="{F77971DC-CB61-26A8-EF61-83D2E9A81E46}"/>
                    </a:ext>
                  </a:extLst>
                </p14:cNvPr>
                <p14:cNvContentPartPr/>
                <p14:nvPr/>
              </p14:nvContentPartPr>
              <p14:xfrm>
                <a:off x="1818981" y="3708804"/>
                <a:ext cx="589680" cy="32760"/>
              </p14:xfrm>
            </p:contentPart>
          </mc:Choice>
          <mc:Fallback>
            <p:pic>
              <p:nvPicPr>
                <p:cNvPr id="27" name="Ink 26">
                  <a:extLst>
                    <a:ext uri="{FF2B5EF4-FFF2-40B4-BE49-F238E27FC236}">
                      <a16:creationId xmlns:a16="http://schemas.microsoft.com/office/drawing/2014/main" id="{F77971DC-CB61-26A8-EF61-83D2E9A81E46}"/>
                    </a:ext>
                  </a:extLst>
                </p:cNvPr>
                <p:cNvPicPr/>
                <p:nvPr/>
              </p:nvPicPr>
              <p:blipFill>
                <a:blip r:embed="rId81"/>
                <a:stretch>
                  <a:fillRect/>
                </a:stretch>
              </p:blipFill>
              <p:spPr>
                <a:xfrm>
                  <a:off x="1800981" y="3691164"/>
                  <a:ext cx="625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8" name="Ink 27">
                  <a:extLst>
                    <a:ext uri="{FF2B5EF4-FFF2-40B4-BE49-F238E27FC236}">
                      <a16:creationId xmlns:a16="http://schemas.microsoft.com/office/drawing/2014/main" id="{BD586170-DE63-EE7B-6C57-52E01D6BCDE4}"/>
                    </a:ext>
                  </a:extLst>
                </p14:cNvPr>
                <p14:cNvContentPartPr/>
                <p14:nvPr/>
              </p14:nvContentPartPr>
              <p14:xfrm>
                <a:off x="3155301" y="3764244"/>
                <a:ext cx="318960" cy="14760"/>
              </p14:xfrm>
            </p:contentPart>
          </mc:Choice>
          <mc:Fallback>
            <p:pic>
              <p:nvPicPr>
                <p:cNvPr id="28" name="Ink 27">
                  <a:extLst>
                    <a:ext uri="{FF2B5EF4-FFF2-40B4-BE49-F238E27FC236}">
                      <a16:creationId xmlns:a16="http://schemas.microsoft.com/office/drawing/2014/main" id="{BD586170-DE63-EE7B-6C57-52E01D6BCDE4}"/>
                    </a:ext>
                  </a:extLst>
                </p:cNvPr>
                <p:cNvPicPr/>
                <p:nvPr/>
              </p:nvPicPr>
              <p:blipFill>
                <a:blip r:embed="rId83"/>
                <a:stretch>
                  <a:fillRect/>
                </a:stretch>
              </p:blipFill>
              <p:spPr>
                <a:xfrm>
                  <a:off x="3137301" y="3746244"/>
                  <a:ext cx="354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C6EAB2D7-21AB-1007-71C4-2A2E6C7C379E}"/>
                    </a:ext>
                  </a:extLst>
                </p14:cNvPr>
                <p14:cNvContentPartPr/>
                <p14:nvPr/>
              </p14:nvContentPartPr>
              <p14:xfrm>
                <a:off x="1737261" y="3740124"/>
                <a:ext cx="750600" cy="393120"/>
              </p14:xfrm>
            </p:contentPart>
          </mc:Choice>
          <mc:Fallback>
            <p:pic>
              <p:nvPicPr>
                <p:cNvPr id="51" name="Ink 50">
                  <a:extLst>
                    <a:ext uri="{FF2B5EF4-FFF2-40B4-BE49-F238E27FC236}">
                      <a16:creationId xmlns:a16="http://schemas.microsoft.com/office/drawing/2014/main" id="{C6EAB2D7-21AB-1007-71C4-2A2E6C7C379E}"/>
                    </a:ext>
                  </a:extLst>
                </p:cNvPr>
                <p:cNvPicPr/>
                <p:nvPr/>
              </p:nvPicPr>
              <p:blipFill>
                <a:blip r:embed="rId85"/>
                <a:stretch>
                  <a:fillRect/>
                </a:stretch>
              </p:blipFill>
              <p:spPr>
                <a:xfrm>
                  <a:off x="1719261" y="3722124"/>
                  <a:ext cx="786240" cy="428760"/>
                </a:xfrm>
                <a:prstGeom prst="rect">
                  <a:avLst/>
                </a:prstGeom>
              </p:spPr>
            </p:pic>
          </mc:Fallback>
        </mc:AlternateContent>
      </p:grpSp>
    </p:spTree>
    <p:extLst>
      <p:ext uri="{BB962C8B-B14F-4D97-AF65-F5344CB8AC3E}">
        <p14:creationId xmlns:p14="http://schemas.microsoft.com/office/powerpoint/2010/main" val="364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481747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9554" y="232807"/>
            <a:ext cx="9133474" cy="3724096"/>
          </a:xfrm>
          <a:prstGeom prst="rect">
            <a:avLst/>
          </a:prstGeom>
          <a:noFill/>
        </p:spPr>
        <p:txBody>
          <a:bodyPr wrap="square" rtlCol="0">
            <a:spAutoFit/>
          </a:bodyPr>
          <a:lstStyle/>
          <a:p>
            <a:pPr algn="r"/>
            <a:r>
              <a:rPr lang="he-IL" sz="3200" b="1">
                <a:solidFill>
                  <a:srgbClr val="FFFF00"/>
                </a:solidFill>
                <a:cs typeface="+mj-cs"/>
              </a:rPr>
              <a:t>ספר דברים פרק כח</a:t>
            </a:r>
          </a:p>
          <a:p>
            <a:pPr algn="r"/>
            <a:r>
              <a:rPr lang="he-IL" sz="3200">
                <a:solidFill>
                  <a:srgbClr val="FFFF00"/>
                </a:solidFill>
                <a:cs typeface="+mj-cs"/>
              </a:rPr>
              <a:t>﻿ז   יִתֵּן יְהוָֹה אֶת-אֹיְבֶיךָ הַקָּמִים עָלֶיךָ נִגָּפִים לְפָנֶיךָ בְּדֶרֶךְ אֶחָד יֵצְאוּ אֵלֶיךָ וּבְשִׁבְעָה דְרָכִים יָנוּסוּ לְפָנֶיךָ:</a:t>
            </a:r>
          </a:p>
          <a:p>
            <a:endParaRPr lang="he-IL" sz="2800" b="1">
              <a:solidFill>
                <a:srgbClr val="FFC000"/>
              </a:solidFill>
              <a:cs typeface="+mj-cs"/>
            </a:endParaRPr>
          </a:p>
          <a:p>
            <a:r>
              <a:rPr lang="en-US" sz="2800" b="1">
                <a:solidFill>
                  <a:srgbClr val="FFC000"/>
                </a:solidFill>
                <a:cs typeface="+mj-cs"/>
              </a:rPr>
              <a:t>Devarim / Deuteronomy 28:7 </a:t>
            </a:r>
          </a:p>
          <a:p>
            <a:r>
              <a:rPr lang="en-US" sz="2800">
                <a:solidFill>
                  <a:srgbClr val="FFC000"/>
                </a:solidFill>
                <a:cs typeface="+mj-cs"/>
              </a:rPr>
              <a:t>28:7 The Lord shall cause thine enemies that rise up against thee to be smitten before thy face: they shall come out against thee one way, and flee before thee seven ways.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69E3F70F-0DCF-657E-9FBB-91C032E4EA32}"/>
              </a:ext>
            </a:extLst>
          </p:cNvPr>
          <p:cNvGrpSpPr/>
          <p:nvPr/>
        </p:nvGrpSpPr>
        <p:grpSpPr>
          <a:xfrm>
            <a:off x="6757461" y="1227324"/>
            <a:ext cx="2390400" cy="102960"/>
            <a:chOff x="6757461" y="1227324"/>
            <a:chExt cx="2390400" cy="1029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EEA021E-9496-E024-4E7F-DBAF137623DA}"/>
                    </a:ext>
                  </a:extLst>
                </p14:cNvPr>
                <p14:cNvContentPartPr/>
                <p14:nvPr/>
              </p14:nvContentPartPr>
              <p14:xfrm>
                <a:off x="7927821" y="1291404"/>
                <a:ext cx="1220040" cy="32760"/>
              </p14:xfrm>
            </p:contentPart>
          </mc:Choice>
          <mc:Fallback>
            <p:pic>
              <p:nvPicPr>
                <p:cNvPr id="2" name="Ink 1">
                  <a:extLst>
                    <a:ext uri="{FF2B5EF4-FFF2-40B4-BE49-F238E27FC236}">
                      <a16:creationId xmlns:a16="http://schemas.microsoft.com/office/drawing/2014/main" id="{6EEA021E-9496-E024-4E7F-DBAF137623DA}"/>
                    </a:ext>
                  </a:extLst>
                </p:cNvPr>
                <p:cNvPicPr/>
                <p:nvPr/>
              </p:nvPicPr>
              <p:blipFill>
                <a:blip r:embed="rId5"/>
                <a:stretch>
                  <a:fillRect/>
                </a:stretch>
              </p:blipFill>
              <p:spPr>
                <a:xfrm>
                  <a:off x="7910181" y="1273404"/>
                  <a:ext cx="12556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D0E6B5E-4982-C698-E2A9-C89B69B8871F}"/>
                    </a:ext>
                  </a:extLst>
                </p14:cNvPr>
                <p14:cNvContentPartPr/>
                <p14:nvPr/>
              </p14:nvContentPartPr>
              <p14:xfrm>
                <a:off x="6757461" y="1227324"/>
                <a:ext cx="1017360" cy="102960"/>
              </p14:xfrm>
            </p:contentPart>
          </mc:Choice>
          <mc:Fallback>
            <p:pic>
              <p:nvPicPr>
                <p:cNvPr id="4" name="Ink 3">
                  <a:extLst>
                    <a:ext uri="{FF2B5EF4-FFF2-40B4-BE49-F238E27FC236}">
                      <a16:creationId xmlns:a16="http://schemas.microsoft.com/office/drawing/2014/main" id="{CD0E6B5E-4982-C698-E2A9-C89B69B8871F}"/>
                    </a:ext>
                  </a:extLst>
                </p:cNvPr>
                <p:cNvPicPr/>
                <p:nvPr/>
              </p:nvPicPr>
              <p:blipFill>
                <a:blip r:embed="rId7"/>
                <a:stretch>
                  <a:fillRect/>
                </a:stretch>
              </p:blipFill>
              <p:spPr>
                <a:xfrm>
                  <a:off x="6739461" y="1209684"/>
                  <a:ext cx="105300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F7C52E7-0982-74B8-3E9C-F409AB24FC1D}"/>
                  </a:ext>
                </a:extLst>
              </p14:cNvPr>
              <p14:cNvContentPartPr/>
              <p14:nvPr/>
            </p14:nvContentPartPr>
            <p14:xfrm>
              <a:off x="4959621" y="1263684"/>
              <a:ext cx="1552680" cy="82080"/>
            </p14:xfrm>
          </p:contentPart>
        </mc:Choice>
        <mc:Fallback>
          <p:pic>
            <p:nvPicPr>
              <p:cNvPr id="7" name="Ink 6">
                <a:extLst>
                  <a:ext uri="{FF2B5EF4-FFF2-40B4-BE49-F238E27FC236}">
                    <a16:creationId xmlns:a16="http://schemas.microsoft.com/office/drawing/2014/main" id="{FF7C52E7-0982-74B8-3E9C-F409AB24FC1D}"/>
                  </a:ext>
                </a:extLst>
              </p:cNvPr>
              <p:cNvPicPr/>
              <p:nvPr/>
            </p:nvPicPr>
            <p:blipFill>
              <a:blip r:embed="rId9"/>
              <a:stretch>
                <a:fillRect/>
              </a:stretch>
            </p:blipFill>
            <p:spPr>
              <a:xfrm>
                <a:off x="4941981" y="1245684"/>
                <a:ext cx="15883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3174CFF-3880-40AE-2F4B-C7367A516009}"/>
                  </a:ext>
                </a:extLst>
              </p14:cNvPr>
              <p14:cNvContentPartPr/>
              <p14:nvPr/>
            </p14:nvContentPartPr>
            <p14:xfrm>
              <a:off x="4819221" y="1268004"/>
              <a:ext cx="4050720" cy="628920"/>
            </p14:xfrm>
          </p:contentPart>
        </mc:Choice>
        <mc:Fallback>
          <p:pic>
            <p:nvPicPr>
              <p:cNvPr id="9" name="Ink 8">
                <a:extLst>
                  <a:ext uri="{FF2B5EF4-FFF2-40B4-BE49-F238E27FC236}">
                    <a16:creationId xmlns:a16="http://schemas.microsoft.com/office/drawing/2014/main" id="{C3174CFF-3880-40AE-2F4B-C7367A516009}"/>
                  </a:ext>
                </a:extLst>
              </p:cNvPr>
              <p:cNvPicPr/>
              <p:nvPr/>
            </p:nvPicPr>
            <p:blipFill>
              <a:blip r:embed="rId11"/>
              <a:stretch>
                <a:fillRect/>
              </a:stretch>
            </p:blipFill>
            <p:spPr>
              <a:xfrm>
                <a:off x="4801221" y="1250364"/>
                <a:ext cx="408636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1F160AB-DFFB-129B-37E1-D4A2A093A1A8}"/>
                  </a:ext>
                </a:extLst>
              </p14:cNvPr>
              <p14:cNvContentPartPr/>
              <p14:nvPr/>
            </p14:nvContentPartPr>
            <p14:xfrm>
              <a:off x="4746141" y="722604"/>
              <a:ext cx="4509000" cy="597960"/>
            </p14:xfrm>
          </p:contentPart>
        </mc:Choice>
        <mc:Fallback>
          <p:pic>
            <p:nvPicPr>
              <p:cNvPr id="11" name="Ink 10">
                <a:extLst>
                  <a:ext uri="{FF2B5EF4-FFF2-40B4-BE49-F238E27FC236}">
                    <a16:creationId xmlns:a16="http://schemas.microsoft.com/office/drawing/2014/main" id="{01F160AB-DFFB-129B-37E1-D4A2A093A1A8}"/>
                  </a:ext>
                </a:extLst>
              </p:cNvPr>
              <p:cNvPicPr/>
              <p:nvPr/>
            </p:nvPicPr>
            <p:blipFill>
              <a:blip r:embed="rId13"/>
              <a:stretch>
                <a:fillRect/>
              </a:stretch>
            </p:blipFill>
            <p:spPr>
              <a:xfrm>
                <a:off x="4728501" y="704964"/>
                <a:ext cx="4544640" cy="633600"/>
              </a:xfrm>
              <a:prstGeom prst="rect">
                <a:avLst/>
              </a:prstGeom>
            </p:spPr>
          </p:pic>
        </mc:Fallback>
      </mc:AlternateContent>
    </p:spTree>
    <p:extLst>
      <p:ext uri="{BB962C8B-B14F-4D97-AF65-F5344CB8AC3E}">
        <p14:creationId xmlns:p14="http://schemas.microsoft.com/office/powerpoint/2010/main" val="354097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44950"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2070" y="116301"/>
            <a:ext cx="11647859" cy="6017032"/>
          </a:xfrm>
          <a:prstGeom prst="rect">
            <a:avLst/>
          </a:prstGeom>
          <a:noFill/>
        </p:spPr>
        <p:txBody>
          <a:bodyPr wrap="square" rtlCol="0">
            <a:spAutoFit/>
          </a:bodyPr>
          <a:lstStyle/>
          <a:p>
            <a:r>
              <a:rPr lang="en-US" sz="2800" b="1">
                <a:solidFill>
                  <a:srgbClr val="FFC000"/>
                </a:solidFill>
                <a:cs typeface="+mj-cs"/>
              </a:rPr>
              <a:t>Shemot / Exodus 34:1–10 	</a:t>
            </a:r>
          </a:p>
          <a:p>
            <a:r>
              <a:rPr lang="en-US" sz="2100">
                <a:solidFill>
                  <a:srgbClr val="FFC000"/>
                </a:solidFill>
                <a:cs typeface="+mj-cs"/>
              </a:rPr>
              <a:t>34:1 And the Lord said unto Moses, Hew thee two tables of stone like unto the first: and I will write upon these tables the words that were in the first tables, which thou brakest. 34:2 And be ready in the morning, and come up in the morning unto mount Sinai, and present thyself there to me in the top of the mount. 34:3 And no man shall come up with thee, neither let any man be seen throughout all the mount; neither let the flocks nor herds feed before that mount. 34:4 And he hewed two tables of stone like unto the first; and Moses rose up early in the morning, and went up unto mount Sinai, as the Lord had commanded him, and took in his hand the two tables of stone. 34:5 And the Lord descended in the cloud, and stood with him there, and proclaimed the name of the Lord. 34:6 And the Lord passed by before him, and proclaimed, The Lord, The Lord God, merciful and gracious, longsuffering, and abundant in goodness and truth, 34:7 Keeping mercy for thousands, forgiving iniquity and transgression and sin, and that will by no means clear the guilty; visiting the iniquity of the fathers upon the children, and upon the children’s children, unto the third and to the fourth generation. 34:8 And Moses made haste, and bowed his head toward the earth, and worshipped. 34:9 And he said, If now I have found grace in thy sight, O Lord, let my Lord, I pray thee, go among us; for it is a stiffnecked people; and pardon our iniquity and our sin, and take us for thine inheritance. 34:10 And he said, Behold, I make a covenant: before all thy people I will do marvels, such as have not been done in all the earth, nor in any nation: and all the people among which thou art shall see the work of the Lord: for it is a terrible thing that I will do with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3669B99-0C77-DB17-62F5-9FE916635067}"/>
                  </a:ext>
                </a:extLst>
              </p14:cNvPr>
              <p14:cNvContentPartPr/>
              <p14:nvPr/>
            </p14:nvContentPartPr>
            <p14:xfrm>
              <a:off x="1853541" y="519564"/>
              <a:ext cx="1949040" cy="126720"/>
            </p14:xfrm>
          </p:contentPart>
        </mc:Choice>
        <mc:Fallback>
          <p:pic>
            <p:nvPicPr>
              <p:cNvPr id="2" name="Ink 1">
                <a:extLst>
                  <a:ext uri="{FF2B5EF4-FFF2-40B4-BE49-F238E27FC236}">
                    <a16:creationId xmlns:a16="http://schemas.microsoft.com/office/drawing/2014/main" id="{03669B99-0C77-DB17-62F5-9FE916635067}"/>
                  </a:ext>
                </a:extLst>
              </p:cNvPr>
              <p:cNvPicPr/>
              <p:nvPr/>
            </p:nvPicPr>
            <p:blipFill>
              <a:blip r:embed="rId5"/>
              <a:stretch>
                <a:fillRect/>
              </a:stretch>
            </p:blipFill>
            <p:spPr>
              <a:xfrm>
                <a:off x="1835901" y="501924"/>
                <a:ext cx="1984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B091A7C-B9F9-6E3F-1E69-2F7864A374E5}"/>
                  </a:ext>
                </a:extLst>
              </p14:cNvPr>
              <p14:cNvContentPartPr/>
              <p14:nvPr/>
            </p14:nvContentPartPr>
            <p14:xfrm>
              <a:off x="7924581" y="3124884"/>
              <a:ext cx="3631680" cy="89280"/>
            </p14:xfrm>
          </p:contentPart>
        </mc:Choice>
        <mc:Fallback>
          <p:pic>
            <p:nvPicPr>
              <p:cNvPr id="4" name="Ink 3">
                <a:extLst>
                  <a:ext uri="{FF2B5EF4-FFF2-40B4-BE49-F238E27FC236}">
                    <a16:creationId xmlns:a16="http://schemas.microsoft.com/office/drawing/2014/main" id="{2B091A7C-B9F9-6E3F-1E69-2F7864A374E5}"/>
                  </a:ext>
                </a:extLst>
              </p:cNvPr>
              <p:cNvPicPr/>
              <p:nvPr/>
            </p:nvPicPr>
            <p:blipFill>
              <a:blip r:embed="rId7"/>
              <a:stretch>
                <a:fillRect/>
              </a:stretch>
            </p:blipFill>
            <p:spPr>
              <a:xfrm>
                <a:off x="7906581" y="3106884"/>
                <a:ext cx="3667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DB1E400-1807-B3B2-CABD-A0C04951826F}"/>
                  </a:ext>
                </a:extLst>
              </p14:cNvPr>
              <p14:cNvContentPartPr/>
              <p14:nvPr/>
            </p14:nvContentPartPr>
            <p14:xfrm>
              <a:off x="682461" y="3428364"/>
              <a:ext cx="10868040" cy="130680"/>
            </p14:xfrm>
          </p:contentPart>
        </mc:Choice>
        <mc:Fallback>
          <p:pic>
            <p:nvPicPr>
              <p:cNvPr id="5" name="Ink 4">
                <a:extLst>
                  <a:ext uri="{FF2B5EF4-FFF2-40B4-BE49-F238E27FC236}">
                    <a16:creationId xmlns:a16="http://schemas.microsoft.com/office/drawing/2014/main" id="{4DB1E400-1807-B3B2-CABD-A0C04951826F}"/>
                  </a:ext>
                </a:extLst>
              </p:cNvPr>
              <p:cNvPicPr/>
              <p:nvPr/>
            </p:nvPicPr>
            <p:blipFill>
              <a:blip r:embed="rId9"/>
              <a:stretch>
                <a:fillRect/>
              </a:stretch>
            </p:blipFill>
            <p:spPr>
              <a:xfrm>
                <a:off x="664461" y="3410364"/>
                <a:ext cx="10903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2BBDDCD-5F82-3058-9809-7BB896B44667}"/>
                  </a:ext>
                </a:extLst>
              </p14:cNvPr>
              <p14:cNvContentPartPr/>
              <p14:nvPr/>
            </p14:nvContentPartPr>
            <p14:xfrm>
              <a:off x="653301" y="3785484"/>
              <a:ext cx="411840" cy="52200"/>
            </p14:xfrm>
          </p:contentPart>
        </mc:Choice>
        <mc:Fallback>
          <p:pic>
            <p:nvPicPr>
              <p:cNvPr id="7" name="Ink 6">
                <a:extLst>
                  <a:ext uri="{FF2B5EF4-FFF2-40B4-BE49-F238E27FC236}">
                    <a16:creationId xmlns:a16="http://schemas.microsoft.com/office/drawing/2014/main" id="{12BBDDCD-5F82-3058-9809-7BB896B44667}"/>
                  </a:ext>
                </a:extLst>
              </p:cNvPr>
              <p:cNvPicPr/>
              <p:nvPr/>
            </p:nvPicPr>
            <p:blipFill>
              <a:blip r:embed="rId11"/>
              <a:stretch>
                <a:fillRect/>
              </a:stretch>
            </p:blipFill>
            <p:spPr>
              <a:xfrm>
                <a:off x="635661" y="3767484"/>
                <a:ext cx="447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CDCEDF8-5E29-8FDB-535F-E9DD0ED0316D}"/>
                  </a:ext>
                </a:extLst>
              </p14:cNvPr>
              <p14:cNvContentPartPr/>
              <p14:nvPr/>
            </p14:nvContentPartPr>
            <p14:xfrm>
              <a:off x="2092221" y="3700884"/>
              <a:ext cx="9734040" cy="170280"/>
            </p14:xfrm>
          </p:contentPart>
        </mc:Choice>
        <mc:Fallback>
          <p:pic>
            <p:nvPicPr>
              <p:cNvPr id="9" name="Ink 8">
                <a:extLst>
                  <a:ext uri="{FF2B5EF4-FFF2-40B4-BE49-F238E27FC236}">
                    <a16:creationId xmlns:a16="http://schemas.microsoft.com/office/drawing/2014/main" id="{6CDCEDF8-5E29-8FDB-535F-E9DD0ED0316D}"/>
                  </a:ext>
                </a:extLst>
              </p:cNvPr>
              <p:cNvPicPr/>
              <p:nvPr/>
            </p:nvPicPr>
            <p:blipFill>
              <a:blip r:embed="rId13"/>
              <a:stretch>
                <a:fillRect/>
              </a:stretch>
            </p:blipFill>
            <p:spPr>
              <a:xfrm>
                <a:off x="2074581" y="3683244"/>
                <a:ext cx="9769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7B58AC4-452E-BCA0-877C-6B8524884A9E}"/>
                  </a:ext>
                </a:extLst>
              </p14:cNvPr>
              <p14:cNvContentPartPr/>
              <p14:nvPr/>
            </p14:nvContentPartPr>
            <p14:xfrm>
              <a:off x="525501" y="4037124"/>
              <a:ext cx="10721880" cy="151560"/>
            </p14:xfrm>
          </p:contentPart>
        </mc:Choice>
        <mc:Fallback>
          <p:pic>
            <p:nvPicPr>
              <p:cNvPr id="11" name="Ink 10">
                <a:extLst>
                  <a:ext uri="{FF2B5EF4-FFF2-40B4-BE49-F238E27FC236}">
                    <a16:creationId xmlns:a16="http://schemas.microsoft.com/office/drawing/2014/main" id="{97B58AC4-452E-BCA0-877C-6B8524884A9E}"/>
                  </a:ext>
                </a:extLst>
              </p:cNvPr>
              <p:cNvPicPr/>
              <p:nvPr/>
            </p:nvPicPr>
            <p:blipFill>
              <a:blip r:embed="rId15"/>
              <a:stretch>
                <a:fillRect/>
              </a:stretch>
            </p:blipFill>
            <p:spPr>
              <a:xfrm>
                <a:off x="507861" y="4019124"/>
                <a:ext cx="107575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1A59AEF-700A-46DC-C35F-0E7E0B59E5FA}"/>
                  </a:ext>
                </a:extLst>
              </p14:cNvPr>
              <p14:cNvContentPartPr/>
              <p14:nvPr/>
            </p14:nvContentPartPr>
            <p14:xfrm>
              <a:off x="601821" y="4399644"/>
              <a:ext cx="5076720" cy="110520"/>
            </p14:xfrm>
          </p:contentPart>
        </mc:Choice>
        <mc:Fallback>
          <p:pic>
            <p:nvPicPr>
              <p:cNvPr id="12" name="Ink 11">
                <a:extLst>
                  <a:ext uri="{FF2B5EF4-FFF2-40B4-BE49-F238E27FC236}">
                    <a16:creationId xmlns:a16="http://schemas.microsoft.com/office/drawing/2014/main" id="{11A59AEF-700A-46DC-C35F-0E7E0B59E5FA}"/>
                  </a:ext>
                </a:extLst>
              </p:cNvPr>
              <p:cNvPicPr/>
              <p:nvPr/>
            </p:nvPicPr>
            <p:blipFill>
              <a:blip r:embed="rId17"/>
              <a:stretch>
                <a:fillRect/>
              </a:stretch>
            </p:blipFill>
            <p:spPr>
              <a:xfrm>
                <a:off x="584181" y="4381644"/>
                <a:ext cx="5112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38B897C-EC50-3009-A706-92CD94CA4DBB}"/>
                  </a:ext>
                </a:extLst>
              </p14:cNvPr>
              <p14:cNvContentPartPr/>
              <p14:nvPr/>
            </p14:nvContentPartPr>
            <p14:xfrm>
              <a:off x="1478421" y="6027924"/>
              <a:ext cx="7884720" cy="114840"/>
            </p14:xfrm>
          </p:contentPart>
        </mc:Choice>
        <mc:Fallback>
          <p:pic>
            <p:nvPicPr>
              <p:cNvPr id="13" name="Ink 12">
                <a:extLst>
                  <a:ext uri="{FF2B5EF4-FFF2-40B4-BE49-F238E27FC236}">
                    <a16:creationId xmlns:a16="http://schemas.microsoft.com/office/drawing/2014/main" id="{A38B897C-EC50-3009-A706-92CD94CA4DBB}"/>
                  </a:ext>
                </a:extLst>
              </p:cNvPr>
              <p:cNvPicPr/>
              <p:nvPr/>
            </p:nvPicPr>
            <p:blipFill>
              <a:blip r:embed="rId19"/>
              <a:stretch>
                <a:fillRect/>
              </a:stretch>
            </p:blipFill>
            <p:spPr>
              <a:xfrm>
                <a:off x="1460781" y="6009924"/>
                <a:ext cx="7920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B6023CC-4D54-D041-A31A-BA636A956388}"/>
                  </a:ext>
                </a:extLst>
              </p14:cNvPr>
              <p14:cNvContentPartPr/>
              <p14:nvPr/>
            </p14:nvContentPartPr>
            <p14:xfrm>
              <a:off x="235701" y="5082204"/>
              <a:ext cx="3373560" cy="1011240"/>
            </p14:xfrm>
          </p:contentPart>
        </mc:Choice>
        <mc:Fallback>
          <p:pic>
            <p:nvPicPr>
              <p:cNvPr id="14" name="Ink 13">
                <a:extLst>
                  <a:ext uri="{FF2B5EF4-FFF2-40B4-BE49-F238E27FC236}">
                    <a16:creationId xmlns:a16="http://schemas.microsoft.com/office/drawing/2014/main" id="{0B6023CC-4D54-D041-A31A-BA636A956388}"/>
                  </a:ext>
                </a:extLst>
              </p:cNvPr>
              <p:cNvPicPr/>
              <p:nvPr/>
            </p:nvPicPr>
            <p:blipFill>
              <a:blip r:embed="rId21"/>
              <a:stretch>
                <a:fillRect/>
              </a:stretch>
            </p:blipFill>
            <p:spPr>
              <a:xfrm>
                <a:off x="217701" y="5064564"/>
                <a:ext cx="3409200" cy="104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55D8611-07AB-7466-5F89-0820A4EA37C7}"/>
                  </a:ext>
                </a:extLst>
              </p14:cNvPr>
              <p14:cNvContentPartPr/>
              <p14:nvPr/>
            </p14:nvContentPartPr>
            <p14:xfrm>
              <a:off x="3625461" y="4966644"/>
              <a:ext cx="8144280" cy="1191960"/>
            </p14:xfrm>
          </p:contentPart>
        </mc:Choice>
        <mc:Fallback>
          <p:pic>
            <p:nvPicPr>
              <p:cNvPr id="15" name="Ink 14">
                <a:extLst>
                  <a:ext uri="{FF2B5EF4-FFF2-40B4-BE49-F238E27FC236}">
                    <a16:creationId xmlns:a16="http://schemas.microsoft.com/office/drawing/2014/main" id="{955D8611-07AB-7466-5F89-0820A4EA37C7}"/>
                  </a:ext>
                </a:extLst>
              </p:cNvPr>
              <p:cNvPicPr/>
              <p:nvPr/>
            </p:nvPicPr>
            <p:blipFill>
              <a:blip r:embed="rId23"/>
              <a:stretch>
                <a:fillRect/>
              </a:stretch>
            </p:blipFill>
            <p:spPr>
              <a:xfrm>
                <a:off x="3607461" y="4949004"/>
                <a:ext cx="8179920" cy="1227600"/>
              </a:xfrm>
              <a:prstGeom prst="rect">
                <a:avLst/>
              </a:prstGeom>
            </p:spPr>
          </p:pic>
        </mc:Fallback>
      </mc:AlternateContent>
    </p:spTree>
    <p:extLst>
      <p:ext uri="{BB962C8B-B14F-4D97-AF65-F5344CB8AC3E}">
        <p14:creationId xmlns:p14="http://schemas.microsoft.com/office/powerpoint/2010/main" val="94531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305" y="205527"/>
            <a:ext cx="9257232" cy="5847755"/>
          </a:xfrm>
          <a:prstGeom prst="rect">
            <a:avLst/>
          </a:prstGeom>
          <a:noFill/>
        </p:spPr>
        <p:txBody>
          <a:bodyPr wrap="square" rtlCol="0">
            <a:spAutoFit/>
          </a:bodyPr>
          <a:lstStyle/>
          <a:p>
            <a:r>
              <a:rPr lang="en-US" sz="2800" b="1">
                <a:solidFill>
                  <a:srgbClr val="FFC000"/>
                </a:solidFill>
                <a:cs typeface="+mj-cs"/>
              </a:rPr>
              <a:t>John 3:16–21 	</a:t>
            </a:r>
          </a:p>
          <a:p>
            <a:r>
              <a:rPr lang="en-US" sz="2000">
                <a:solidFill>
                  <a:srgbClr val="FFC000"/>
                </a:solidFill>
                <a:cs typeface="+mj-cs"/>
              </a:rPr>
              <a:t>3:16 For God so loved the world, that he gave his only begotten Son, that whosoever believeth in him should not perish, but have everlasting life. 3:17 For God sent not his Son into the world to condemn the world; but that the world through him might be saved. 3:18 He that believeth on him is not condemned: but he that believeth not is condemned already, because he hath not believed in the name of the only begotten Son of God. 3:19 And this is the condemnation, that light is come into the world, and men loved darkness rather than light, because their deeds were evil. 3:20 For every one that doeth evil hateth the light, neither cometh to the light, lest his deeds should be reproved. 3:21 But he that doeth truth cometh to the light, that his deeds may be made manifest, that they are wrought in God. (KJV, </a:t>
            </a:r>
            <a:r>
              <a:rPr lang="en-US">
                <a:solidFill>
                  <a:srgbClr val="00B0F0"/>
                </a:solidFill>
                <a:cs typeface="+mj-cs"/>
              </a:rPr>
              <a:t>16 </a:t>
            </a:r>
            <a:r>
              <a:rPr lang="el-GR">
                <a:solidFill>
                  <a:srgbClr val="00B0F0"/>
                </a:solidFill>
                <a:cs typeface="+mj-cs"/>
              </a:rPr>
              <a:t>οὕτως γὰρ ἠγάπησεν ὁ θεὸς τὸν κόσμον, ὥστε τὸν υἱὸν ⸆ τὸν μονογενῆ ἔδωκεν, ἵνα πᾶς ὁ πιστεύων εἰς αὐτὸν μὴ ἀπόληται ἀλλʼ ἔχῃ ζωὴν αἰώνιον.* 17 οὐ γὰρ ἀπέστειλεν ὁ θεὸς τὸν υἱὸν ⸆ εἰς τὸν κόσμον ἵνα κρίνῃ τὸν κόσμον, ἀλλʼ ἵνα σωθῇ ὁ κόσμος διʼ αὐτοῦ. 18 ὁ πιστεύων εἰς αὐτὸν οὐ κρίνεται· ὁ °δὲ μὴ πιστεύων ἤδη κέκριται, ὅτι μὴ πεπίστευκεν εἰς τὸ ὄνομα τοῦ μονογενοῦς υἱοῦ τοῦ θεοῦ. 19 αὕτη δέ ἐστιν ἡ κρίσις ὅτι* °τὸ φῶς ἐλήλυθεν εἰς τὸν κόσμον καὶ ⸉ἠγάπησαν οἱ ἄνθρωποι μᾶλλον τὸ σκότος⸊* ἢ τὸ φῶς· ἦν γὰρ ⸉1αὐτῶν πονηρὰ⸊ τὰ ἔργα.* 20 πᾶς γὰρ ὁ φαῦλα πράσσων μισεῖ τὸ φῶς καὶ οὐκ ἔρχεται πρὸς τὸ φῶς, ἵνα μὴ ἐλεγχθῇ ⸂τὰ ἔργα αὐτοῦ⸃· * 21 ὁ δὲ ποιῶν τὴν ἀλήθειαν ἔρχεται πρὸς τὸ φῶς, ἵνα φανερωθῇ αὐτοῦ τὰ ἔργα ὅτι ἐν θεῷ ἐστιν εἰργασμένα.</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CF43B9D-0C7D-16C9-CDB8-18A235E2D38E}"/>
                  </a:ext>
                </a:extLst>
              </p14:cNvPr>
              <p14:cNvContentPartPr/>
              <p14:nvPr/>
            </p14:nvContentPartPr>
            <p14:xfrm>
              <a:off x="5851341" y="2450604"/>
              <a:ext cx="2693160" cy="90360"/>
            </p14:xfrm>
          </p:contentPart>
        </mc:Choice>
        <mc:Fallback>
          <p:pic>
            <p:nvPicPr>
              <p:cNvPr id="2" name="Ink 1">
                <a:extLst>
                  <a:ext uri="{FF2B5EF4-FFF2-40B4-BE49-F238E27FC236}">
                    <a16:creationId xmlns:a16="http://schemas.microsoft.com/office/drawing/2014/main" id="{8CF43B9D-0C7D-16C9-CDB8-18A235E2D38E}"/>
                  </a:ext>
                </a:extLst>
              </p:cNvPr>
              <p:cNvPicPr/>
              <p:nvPr/>
            </p:nvPicPr>
            <p:blipFill>
              <a:blip r:embed="rId5"/>
              <a:stretch>
                <a:fillRect/>
              </a:stretch>
            </p:blipFill>
            <p:spPr>
              <a:xfrm>
                <a:off x="5833701" y="2432964"/>
                <a:ext cx="2728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C2F5960-9ABE-9ED5-562C-8C06B86126E4}"/>
                  </a:ext>
                </a:extLst>
              </p14:cNvPr>
              <p14:cNvContentPartPr/>
              <p14:nvPr/>
            </p14:nvContentPartPr>
            <p14:xfrm>
              <a:off x="877221" y="2758764"/>
              <a:ext cx="3437280" cy="124200"/>
            </p14:xfrm>
          </p:contentPart>
        </mc:Choice>
        <mc:Fallback>
          <p:pic>
            <p:nvPicPr>
              <p:cNvPr id="4" name="Ink 3">
                <a:extLst>
                  <a:ext uri="{FF2B5EF4-FFF2-40B4-BE49-F238E27FC236}">
                    <a16:creationId xmlns:a16="http://schemas.microsoft.com/office/drawing/2014/main" id="{0C2F5960-9ABE-9ED5-562C-8C06B86126E4}"/>
                  </a:ext>
                </a:extLst>
              </p:cNvPr>
              <p:cNvPicPr/>
              <p:nvPr/>
            </p:nvPicPr>
            <p:blipFill>
              <a:blip r:embed="rId7"/>
              <a:stretch>
                <a:fillRect/>
              </a:stretch>
            </p:blipFill>
            <p:spPr>
              <a:xfrm>
                <a:off x="859581" y="2740764"/>
                <a:ext cx="3472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496164C-B326-A494-A489-1A1F2A6B6B3E}"/>
                  </a:ext>
                </a:extLst>
              </p14:cNvPr>
              <p14:cNvContentPartPr/>
              <p14:nvPr/>
            </p14:nvContentPartPr>
            <p14:xfrm>
              <a:off x="4710861" y="2781084"/>
              <a:ext cx="2760480" cy="72720"/>
            </p14:xfrm>
          </p:contentPart>
        </mc:Choice>
        <mc:Fallback>
          <p:pic>
            <p:nvPicPr>
              <p:cNvPr id="5" name="Ink 4">
                <a:extLst>
                  <a:ext uri="{FF2B5EF4-FFF2-40B4-BE49-F238E27FC236}">
                    <a16:creationId xmlns:a16="http://schemas.microsoft.com/office/drawing/2014/main" id="{6496164C-B326-A494-A489-1A1F2A6B6B3E}"/>
                  </a:ext>
                </a:extLst>
              </p:cNvPr>
              <p:cNvPicPr/>
              <p:nvPr/>
            </p:nvPicPr>
            <p:blipFill>
              <a:blip r:embed="rId9"/>
              <a:stretch>
                <a:fillRect/>
              </a:stretch>
            </p:blipFill>
            <p:spPr>
              <a:xfrm>
                <a:off x="4692861" y="2763444"/>
                <a:ext cx="2796120" cy="108360"/>
              </a:xfrm>
              <a:prstGeom prst="rect">
                <a:avLst/>
              </a:prstGeom>
            </p:spPr>
          </p:pic>
        </mc:Fallback>
      </mc:AlternateContent>
      <p:grpSp>
        <p:nvGrpSpPr>
          <p:cNvPr id="14" name="Group 13">
            <a:extLst>
              <a:ext uri="{FF2B5EF4-FFF2-40B4-BE49-F238E27FC236}">
                <a16:creationId xmlns:a16="http://schemas.microsoft.com/office/drawing/2014/main" id="{328291F0-665F-F266-FBFC-439334481D3D}"/>
              </a:ext>
            </a:extLst>
          </p:cNvPr>
          <p:cNvGrpSpPr/>
          <p:nvPr/>
        </p:nvGrpSpPr>
        <p:grpSpPr>
          <a:xfrm>
            <a:off x="1169541" y="3036684"/>
            <a:ext cx="7825320" cy="156960"/>
            <a:chOff x="1169541" y="3036684"/>
            <a:chExt cx="7825320" cy="1569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53965B3-724B-4C79-B29E-620AF769B7CD}"/>
                    </a:ext>
                  </a:extLst>
                </p14:cNvPr>
                <p14:cNvContentPartPr/>
                <p14:nvPr/>
              </p14:nvContentPartPr>
              <p14:xfrm>
                <a:off x="1169541" y="3116964"/>
                <a:ext cx="798480" cy="21600"/>
              </p14:xfrm>
            </p:contentPart>
          </mc:Choice>
          <mc:Fallback>
            <p:pic>
              <p:nvPicPr>
                <p:cNvPr id="7" name="Ink 6">
                  <a:extLst>
                    <a:ext uri="{FF2B5EF4-FFF2-40B4-BE49-F238E27FC236}">
                      <a16:creationId xmlns:a16="http://schemas.microsoft.com/office/drawing/2014/main" id="{753965B3-724B-4C79-B29E-620AF769B7CD}"/>
                    </a:ext>
                  </a:extLst>
                </p:cNvPr>
                <p:cNvPicPr/>
                <p:nvPr/>
              </p:nvPicPr>
              <p:blipFill>
                <a:blip r:embed="rId11"/>
                <a:stretch>
                  <a:fillRect/>
                </a:stretch>
              </p:blipFill>
              <p:spPr>
                <a:xfrm>
                  <a:off x="1151901" y="3098964"/>
                  <a:ext cx="834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FA8C3D2-BAC4-B731-6F9F-688F62731E6C}"/>
                    </a:ext>
                  </a:extLst>
                </p14:cNvPr>
                <p14:cNvContentPartPr/>
                <p14:nvPr/>
              </p14:nvContentPartPr>
              <p14:xfrm>
                <a:off x="2346381" y="3097164"/>
                <a:ext cx="1114560" cy="65880"/>
              </p14:xfrm>
            </p:contentPart>
          </mc:Choice>
          <mc:Fallback>
            <p:pic>
              <p:nvPicPr>
                <p:cNvPr id="9" name="Ink 8">
                  <a:extLst>
                    <a:ext uri="{FF2B5EF4-FFF2-40B4-BE49-F238E27FC236}">
                      <a16:creationId xmlns:a16="http://schemas.microsoft.com/office/drawing/2014/main" id="{4FA8C3D2-BAC4-B731-6F9F-688F62731E6C}"/>
                    </a:ext>
                  </a:extLst>
                </p:cNvPr>
                <p:cNvPicPr/>
                <p:nvPr/>
              </p:nvPicPr>
              <p:blipFill>
                <a:blip r:embed="rId13"/>
                <a:stretch>
                  <a:fillRect/>
                </a:stretch>
              </p:blipFill>
              <p:spPr>
                <a:xfrm>
                  <a:off x="2328741" y="3079164"/>
                  <a:ext cx="1150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EE62173-68FE-A305-E425-8C8A1BC0617A}"/>
                    </a:ext>
                  </a:extLst>
                </p14:cNvPr>
                <p14:cNvContentPartPr/>
                <p14:nvPr/>
              </p14:nvContentPartPr>
              <p14:xfrm>
                <a:off x="4388661" y="3036684"/>
                <a:ext cx="2010240" cy="81720"/>
              </p14:xfrm>
            </p:contentPart>
          </mc:Choice>
          <mc:Fallback>
            <p:pic>
              <p:nvPicPr>
                <p:cNvPr id="11" name="Ink 10">
                  <a:extLst>
                    <a:ext uri="{FF2B5EF4-FFF2-40B4-BE49-F238E27FC236}">
                      <a16:creationId xmlns:a16="http://schemas.microsoft.com/office/drawing/2014/main" id="{7EE62173-68FE-A305-E425-8C8A1BC0617A}"/>
                    </a:ext>
                  </a:extLst>
                </p:cNvPr>
                <p:cNvPicPr/>
                <p:nvPr/>
              </p:nvPicPr>
              <p:blipFill>
                <a:blip r:embed="rId15"/>
                <a:stretch>
                  <a:fillRect/>
                </a:stretch>
              </p:blipFill>
              <p:spPr>
                <a:xfrm>
                  <a:off x="4371021" y="3018684"/>
                  <a:ext cx="2045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4D1C4C7-47FC-BD84-BBCA-B641B929AD13}"/>
                    </a:ext>
                  </a:extLst>
                </p14:cNvPr>
                <p14:cNvContentPartPr/>
                <p14:nvPr/>
              </p14:nvContentPartPr>
              <p14:xfrm>
                <a:off x="6938541" y="3048924"/>
                <a:ext cx="2056320" cy="144720"/>
              </p14:xfrm>
            </p:contentPart>
          </mc:Choice>
          <mc:Fallback>
            <p:pic>
              <p:nvPicPr>
                <p:cNvPr id="13" name="Ink 12">
                  <a:extLst>
                    <a:ext uri="{FF2B5EF4-FFF2-40B4-BE49-F238E27FC236}">
                      <a16:creationId xmlns:a16="http://schemas.microsoft.com/office/drawing/2014/main" id="{A4D1C4C7-47FC-BD84-BBCA-B641B929AD13}"/>
                    </a:ext>
                  </a:extLst>
                </p:cNvPr>
                <p:cNvPicPr/>
                <p:nvPr/>
              </p:nvPicPr>
              <p:blipFill>
                <a:blip r:embed="rId17"/>
                <a:stretch>
                  <a:fillRect/>
                </a:stretch>
              </p:blipFill>
              <p:spPr>
                <a:xfrm>
                  <a:off x="6920901" y="3031284"/>
                  <a:ext cx="2091960" cy="18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C4B2E55-EBC9-BA0C-AD6B-0F3494816FB4}"/>
                  </a:ext>
                </a:extLst>
              </p14:cNvPr>
              <p14:cNvContentPartPr/>
              <p14:nvPr/>
            </p14:nvContentPartPr>
            <p14:xfrm>
              <a:off x="583461" y="3425124"/>
              <a:ext cx="627480" cy="33480"/>
            </p14:xfrm>
          </p:contentPart>
        </mc:Choice>
        <mc:Fallback>
          <p:pic>
            <p:nvPicPr>
              <p:cNvPr id="15" name="Ink 14">
                <a:extLst>
                  <a:ext uri="{FF2B5EF4-FFF2-40B4-BE49-F238E27FC236}">
                    <a16:creationId xmlns:a16="http://schemas.microsoft.com/office/drawing/2014/main" id="{1C4B2E55-EBC9-BA0C-AD6B-0F3494816FB4}"/>
                  </a:ext>
                </a:extLst>
              </p:cNvPr>
              <p:cNvPicPr/>
              <p:nvPr/>
            </p:nvPicPr>
            <p:blipFill>
              <a:blip r:embed="rId19"/>
              <a:stretch>
                <a:fillRect/>
              </a:stretch>
            </p:blipFill>
            <p:spPr>
              <a:xfrm>
                <a:off x="565821" y="3407124"/>
                <a:ext cx="663120" cy="69120"/>
              </a:xfrm>
              <a:prstGeom prst="rect">
                <a:avLst/>
              </a:prstGeom>
            </p:spPr>
          </p:pic>
        </mc:Fallback>
      </mc:AlternateContent>
      <p:grpSp>
        <p:nvGrpSpPr>
          <p:cNvPr id="18" name="Group 17">
            <a:extLst>
              <a:ext uri="{FF2B5EF4-FFF2-40B4-BE49-F238E27FC236}">
                <a16:creationId xmlns:a16="http://schemas.microsoft.com/office/drawing/2014/main" id="{EA47E690-EA49-6074-E01A-15A35C21D819}"/>
              </a:ext>
            </a:extLst>
          </p:cNvPr>
          <p:cNvGrpSpPr/>
          <p:nvPr/>
        </p:nvGrpSpPr>
        <p:grpSpPr>
          <a:xfrm>
            <a:off x="3357981" y="3362844"/>
            <a:ext cx="5763960" cy="157680"/>
            <a:chOff x="3357981" y="3362844"/>
            <a:chExt cx="5763960" cy="15768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2E465FF-3F84-8667-4712-769692ECB1AB}"/>
                    </a:ext>
                  </a:extLst>
                </p14:cNvPr>
                <p14:cNvContentPartPr/>
                <p14:nvPr/>
              </p14:nvContentPartPr>
              <p14:xfrm>
                <a:off x="3357981" y="3362844"/>
                <a:ext cx="3173400" cy="86760"/>
              </p14:xfrm>
            </p:contentPart>
          </mc:Choice>
          <mc:Fallback>
            <p:pic>
              <p:nvPicPr>
                <p:cNvPr id="16" name="Ink 15">
                  <a:extLst>
                    <a:ext uri="{FF2B5EF4-FFF2-40B4-BE49-F238E27FC236}">
                      <a16:creationId xmlns:a16="http://schemas.microsoft.com/office/drawing/2014/main" id="{62E465FF-3F84-8667-4712-769692ECB1AB}"/>
                    </a:ext>
                  </a:extLst>
                </p:cNvPr>
                <p:cNvPicPr/>
                <p:nvPr/>
              </p:nvPicPr>
              <p:blipFill>
                <a:blip r:embed="rId21"/>
                <a:stretch>
                  <a:fillRect/>
                </a:stretch>
              </p:blipFill>
              <p:spPr>
                <a:xfrm>
                  <a:off x="3340341" y="3345204"/>
                  <a:ext cx="3209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72BCB9A2-592A-5190-C364-CA318D996476}"/>
                    </a:ext>
                  </a:extLst>
                </p14:cNvPr>
                <p14:cNvContentPartPr/>
                <p14:nvPr/>
              </p14:nvContentPartPr>
              <p14:xfrm>
                <a:off x="7208541" y="3422604"/>
                <a:ext cx="1913400" cy="97920"/>
              </p14:xfrm>
            </p:contentPart>
          </mc:Choice>
          <mc:Fallback>
            <p:pic>
              <p:nvPicPr>
                <p:cNvPr id="17" name="Ink 16">
                  <a:extLst>
                    <a:ext uri="{FF2B5EF4-FFF2-40B4-BE49-F238E27FC236}">
                      <a16:creationId xmlns:a16="http://schemas.microsoft.com/office/drawing/2014/main" id="{72BCB9A2-592A-5190-C364-CA318D996476}"/>
                    </a:ext>
                  </a:extLst>
                </p:cNvPr>
                <p:cNvPicPr/>
                <p:nvPr/>
              </p:nvPicPr>
              <p:blipFill>
                <a:blip r:embed="rId23"/>
                <a:stretch>
                  <a:fillRect/>
                </a:stretch>
              </p:blipFill>
              <p:spPr>
                <a:xfrm>
                  <a:off x="7190901" y="3404604"/>
                  <a:ext cx="1949040" cy="13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0F2B4D22-E6EC-882D-0011-BB3CD75A5469}"/>
                  </a:ext>
                </a:extLst>
              </p14:cNvPr>
              <p14:cNvContentPartPr/>
              <p14:nvPr/>
            </p14:nvContentPartPr>
            <p14:xfrm>
              <a:off x="749421" y="3680724"/>
              <a:ext cx="3775320" cy="79920"/>
            </p14:xfrm>
          </p:contentPart>
        </mc:Choice>
        <mc:Fallback>
          <p:pic>
            <p:nvPicPr>
              <p:cNvPr id="19" name="Ink 18">
                <a:extLst>
                  <a:ext uri="{FF2B5EF4-FFF2-40B4-BE49-F238E27FC236}">
                    <a16:creationId xmlns:a16="http://schemas.microsoft.com/office/drawing/2014/main" id="{0F2B4D22-E6EC-882D-0011-BB3CD75A5469}"/>
                  </a:ext>
                </a:extLst>
              </p:cNvPr>
              <p:cNvPicPr/>
              <p:nvPr/>
            </p:nvPicPr>
            <p:blipFill>
              <a:blip r:embed="rId25"/>
              <a:stretch>
                <a:fillRect/>
              </a:stretch>
            </p:blipFill>
            <p:spPr>
              <a:xfrm>
                <a:off x="731781" y="3663084"/>
                <a:ext cx="3810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7DEB88B-2788-5657-6EAA-01E1EC085A25}"/>
                  </a:ext>
                </a:extLst>
              </p14:cNvPr>
              <p14:cNvContentPartPr/>
              <p14:nvPr/>
            </p14:nvContentPartPr>
            <p14:xfrm>
              <a:off x="9227421" y="638004"/>
              <a:ext cx="231480" cy="1897560"/>
            </p14:xfrm>
          </p:contentPart>
        </mc:Choice>
        <mc:Fallback>
          <p:pic>
            <p:nvPicPr>
              <p:cNvPr id="20" name="Ink 19">
                <a:extLst>
                  <a:ext uri="{FF2B5EF4-FFF2-40B4-BE49-F238E27FC236}">
                    <a16:creationId xmlns:a16="http://schemas.microsoft.com/office/drawing/2014/main" id="{57DEB88B-2788-5657-6EAA-01E1EC085A25}"/>
                  </a:ext>
                </a:extLst>
              </p:cNvPr>
              <p:cNvPicPr/>
              <p:nvPr/>
            </p:nvPicPr>
            <p:blipFill>
              <a:blip r:embed="rId27"/>
              <a:stretch>
                <a:fillRect/>
              </a:stretch>
            </p:blipFill>
            <p:spPr>
              <a:xfrm>
                <a:off x="9209421" y="620004"/>
                <a:ext cx="267120" cy="193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EEF5C7AC-7CE8-91C4-503E-76107AC5E1EE}"/>
                  </a:ext>
                </a:extLst>
              </p14:cNvPr>
              <p14:cNvContentPartPr/>
              <p14:nvPr/>
            </p14:nvContentPartPr>
            <p14:xfrm>
              <a:off x="9164061" y="623964"/>
              <a:ext cx="223920" cy="1903680"/>
            </p14:xfrm>
          </p:contentPart>
        </mc:Choice>
        <mc:Fallback>
          <p:pic>
            <p:nvPicPr>
              <p:cNvPr id="21" name="Ink 20">
                <a:extLst>
                  <a:ext uri="{FF2B5EF4-FFF2-40B4-BE49-F238E27FC236}">
                    <a16:creationId xmlns:a16="http://schemas.microsoft.com/office/drawing/2014/main" id="{EEF5C7AC-7CE8-91C4-503E-76107AC5E1EE}"/>
                  </a:ext>
                </a:extLst>
              </p:cNvPr>
              <p:cNvPicPr/>
              <p:nvPr/>
            </p:nvPicPr>
            <p:blipFill>
              <a:blip r:embed="rId29"/>
              <a:stretch>
                <a:fillRect/>
              </a:stretch>
            </p:blipFill>
            <p:spPr>
              <a:xfrm>
                <a:off x="9146061" y="606324"/>
                <a:ext cx="259560" cy="193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DAEC7423-4E2D-5869-55EE-4927BBADF078}"/>
                  </a:ext>
                </a:extLst>
              </p14:cNvPr>
              <p14:cNvContentPartPr/>
              <p14:nvPr/>
            </p14:nvContentPartPr>
            <p14:xfrm>
              <a:off x="9489141" y="2434044"/>
              <a:ext cx="215640" cy="1166760"/>
            </p14:xfrm>
          </p:contentPart>
        </mc:Choice>
        <mc:Fallback>
          <p:pic>
            <p:nvPicPr>
              <p:cNvPr id="22" name="Ink 21">
                <a:extLst>
                  <a:ext uri="{FF2B5EF4-FFF2-40B4-BE49-F238E27FC236}">
                    <a16:creationId xmlns:a16="http://schemas.microsoft.com/office/drawing/2014/main" id="{DAEC7423-4E2D-5869-55EE-4927BBADF078}"/>
                  </a:ext>
                </a:extLst>
              </p:cNvPr>
              <p:cNvPicPr/>
              <p:nvPr/>
            </p:nvPicPr>
            <p:blipFill>
              <a:blip r:embed="rId31"/>
              <a:stretch>
                <a:fillRect/>
              </a:stretch>
            </p:blipFill>
            <p:spPr>
              <a:xfrm>
                <a:off x="9471141" y="2416044"/>
                <a:ext cx="251280" cy="1202400"/>
              </a:xfrm>
              <a:prstGeom prst="rect">
                <a:avLst/>
              </a:prstGeom>
            </p:spPr>
          </p:pic>
        </mc:Fallback>
      </mc:AlternateContent>
    </p:spTree>
    <p:extLst>
      <p:ext uri="{BB962C8B-B14F-4D97-AF65-F5344CB8AC3E}">
        <p14:creationId xmlns:p14="http://schemas.microsoft.com/office/powerpoint/2010/main" val="1056772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 name="Picture 6">
            <a:extLst>
              <a:ext uri="{FF2B5EF4-FFF2-40B4-BE49-F238E27FC236}">
                <a16:creationId xmlns:a16="http://schemas.microsoft.com/office/drawing/2014/main" id="{F9977D0E-09CB-6BA0-7C5D-EB4BDF50CCF6}"/>
              </a:ext>
            </a:extLst>
          </p:cNvPr>
          <p:cNvPicPr>
            <a:picLocks noChangeAspect="1"/>
          </p:cNvPicPr>
          <p:nvPr/>
        </p:nvPicPr>
        <p:blipFill>
          <a:blip r:embed="rId4"/>
          <a:stretch>
            <a:fillRect/>
          </a:stretch>
        </p:blipFill>
        <p:spPr>
          <a:xfrm>
            <a:off x="447440" y="152411"/>
            <a:ext cx="9052500" cy="6145069"/>
          </a:xfrm>
          <a:prstGeom prst="rect">
            <a:avLst/>
          </a:prstGeom>
        </p:spPr>
      </p:pic>
      <p:sp>
        <p:nvSpPr>
          <p:cNvPr id="9" name="TextBox 8">
            <a:extLst>
              <a:ext uri="{FF2B5EF4-FFF2-40B4-BE49-F238E27FC236}">
                <a16:creationId xmlns:a16="http://schemas.microsoft.com/office/drawing/2014/main" id="{014D17CD-F66C-6FBA-2451-7C4372FC01A1}"/>
              </a:ext>
            </a:extLst>
          </p:cNvPr>
          <p:cNvSpPr txBox="1"/>
          <p:nvPr/>
        </p:nvSpPr>
        <p:spPr>
          <a:xfrm>
            <a:off x="4670191" y="5571003"/>
            <a:ext cx="2577503" cy="523220"/>
          </a:xfrm>
          <a:prstGeom prst="rect">
            <a:avLst/>
          </a:prstGeom>
          <a:noFill/>
        </p:spPr>
        <p:txBody>
          <a:bodyPr wrap="square" rtlCol="0">
            <a:spAutoFit/>
          </a:bodyPr>
          <a:lstStyle/>
          <a:p>
            <a:r>
              <a:rPr lang="en-US" sz="2800">
                <a:solidFill>
                  <a:srgbClr val="FFFF00"/>
                </a:solidFill>
              </a:rPr>
              <a:t>Isaiah 30:19-20</a:t>
            </a:r>
          </a:p>
        </p:txBody>
      </p:sp>
      <p:grpSp>
        <p:nvGrpSpPr>
          <p:cNvPr id="4" name="Group 3">
            <a:extLst>
              <a:ext uri="{FF2B5EF4-FFF2-40B4-BE49-F238E27FC236}">
                <a16:creationId xmlns:a16="http://schemas.microsoft.com/office/drawing/2014/main" id="{5185AB13-1A1F-9796-D628-547B88B4D486}"/>
              </a:ext>
            </a:extLst>
          </p:cNvPr>
          <p:cNvGrpSpPr/>
          <p:nvPr/>
        </p:nvGrpSpPr>
        <p:grpSpPr>
          <a:xfrm>
            <a:off x="4552821" y="664284"/>
            <a:ext cx="473760" cy="4884840"/>
            <a:chOff x="4552821" y="664284"/>
            <a:chExt cx="473760" cy="488484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FE31840B-9CC5-2866-3A0D-591A46AA733E}"/>
                    </a:ext>
                  </a:extLst>
                </p14:cNvPr>
                <p14:cNvContentPartPr/>
                <p14:nvPr/>
              </p14:nvContentPartPr>
              <p14:xfrm>
                <a:off x="4552821" y="664284"/>
                <a:ext cx="415080" cy="2230200"/>
              </p14:xfrm>
            </p:contentPart>
          </mc:Choice>
          <mc:Fallback>
            <p:pic>
              <p:nvPicPr>
                <p:cNvPr id="2" name="Ink 1">
                  <a:extLst>
                    <a:ext uri="{FF2B5EF4-FFF2-40B4-BE49-F238E27FC236}">
                      <a16:creationId xmlns:a16="http://schemas.microsoft.com/office/drawing/2014/main" id="{FE31840B-9CC5-2866-3A0D-591A46AA733E}"/>
                    </a:ext>
                  </a:extLst>
                </p:cNvPr>
                <p:cNvPicPr/>
                <p:nvPr/>
              </p:nvPicPr>
              <p:blipFill>
                <a:blip r:embed="rId6"/>
                <a:stretch>
                  <a:fillRect/>
                </a:stretch>
              </p:blipFill>
              <p:spPr>
                <a:xfrm>
                  <a:off x="4534821" y="646644"/>
                  <a:ext cx="450720" cy="2265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5EEE5155-B86E-7F71-9CC5-3A7E4444F09D}"/>
                    </a:ext>
                  </a:extLst>
                </p14:cNvPr>
                <p14:cNvContentPartPr/>
                <p14:nvPr/>
              </p14:nvContentPartPr>
              <p14:xfrm>
                <a:off x="4641741" y="3223524"/>
                <a:ext cx="384840" cy="2325600"/>
              </p14:xfrm>
            </p:contentPart>
          </mc:Choice>
          <mc:Fallback>
            <p:pic>
              <p:nvPicPr>
                <p:cNvPr id="3" name="Ink 2">
                  <a:extLst>
                    <a:ext uri="{FF2B5EF4-FFF2-40B4-BE49-F238E27FC236}">
                      <a16:creationId xmlns:a16="http://schemas.microsoft.com/office/drawing/2014/main" id="{5EEE5155-B86E-7F71-9CC5-3A7E4444F09D}"/>
                    </a:ext>
                  </a:extLst>
                </p:cNvPr>
                <p:cNvPicPr/>
                <p:nvPr/>
              </p:nvPicPr>
              <p:blipFill>
                <a:blip r:embed="rId8"/>
                <a:stretch>
                  <a:fillRect/>
                </a:stretch>
              </p:blipFill>
              <p:spPr>
                <a:xfrm>
                  <a:off x="4623741" y="3205884"/>
                  <a:ext cx="420480" cy="236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DED31613-39F5-A368-4DFE-9EEF33B3EE64}"/>
                  </a:ext>
                </a:extLst>
              </p14:cNvPr>
              <p14:cNvContentPartPr/>
              <p14:nvPr/>
            </p14:nvContentPartPr>
            <p14:xfrm>
              <a:off x="1329021" y="908724"/>
              <a:ext cx="755640" cy="66960"/>
            </p14:xfrm>
          </p:contentPart>
        </mc:Choice>
        <mc:Fallback>
          <p:pic>
            <p:nvPicPr>
              <p:cNvPr id="5" name="Ink 4">
                <a:extLst>
                  <a:ext uri="{FF2B5EF4-FFF2-40B4-BE49-F238E27FC236}">
                    <a16:creationId xmlns:a16="http://schemas.microsoft.com/office/drawing/2014/main" id="{DED31613-39F5-A368-4DFE-9EEF33B3EE64}"/>
                  </a:ext>
                </a:extLst>
              </p:cNvPr>
              <p:cNvPicPr/>
              <p:nvPr/>
            </p:nvPicPr>
            <p:blipFill>
              <a:blip r:embed="rId10"/>
              <a:stretch>
                <a:fillRect/>
              </a:stretch>
            </p:blipFill>
            <p:spPr>
              <a:xfrm>
                <a:off x="1311021" y="891084"/>
                <a:ext cx="791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65795C90-E911-67F2-C33A-6BC58B28F8FA}"/>
                  </a:ext>
                </a:extLst>
              </p14:cNvPr>
              <p14:cNvContentPartPr/>
              <p14:nvPr/>
            </p14:nvContentPartPr>
            <p14:xfrm>
              <a:off x="4025781" y="947604"/>
              <a:ext cx="273600" cy="33840"/>
            </p14:xfrm>
          </p:contentPart>
        </mc:Choice>
        <mc:Fallback>
          <p:pic>
            <p:nvPicPr>
              <p:cNvPr id="11" name="Ink 10">
                <a:extLst>
                  <a:ext uri="{FF2B5EF4-FFF2-40B4-BE49-F238E27FC236}">
                    <a16:creationId xmlns:a16="http://schemas.microsoft.com/office/drawing/2014/main" id="{65795C90-E911-67F2-C33A-6BC58B28F8FA}"/>
                  </a:ext>
                </a:extLst>
              </p:cNvPr>
              <p:cNvPicPr/>
              <p:nvPr/>
            </p:nvPicPr>
            <p:blipFill>
              <a:blip r:embed="rId12"/>
              <a:stretch>
                <a:fillRect/>
              </a:stretch>
            </p:blipFill>
            <p:spPr>
              <a:xfrm>
                <a:off x="4008141" y="929604"/>
                <a:ext cx="309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5D2418D4-62D6-B642-94B2-AB6FB2799171}"/>
                  </a:ext>
                </a:extLst>
              </p14:cNvPr>
              <p14:cNvContentPartPr/>
              <p14:nvPr/>
            </p14:nvContentPartPr>
            <p14:xfrm>
              <a:off x="2907621" y="1233084"/>
              <a:ext cx="481680" cy="27360"/>
            </p14:xfrm>
          </p:contentPart>
        </mc:Choice>
        <mc:Fallback>
          <p:pic>
            <p:nvPicPr>
              <p:cNvPr id="12" name="Ink 11">
                <a:extLst>
                  <a:ext uri="{FF2B5EF4-FFF2-40B4-BE49-F238E27FC236}">
                    <a16:creationId xmlns:a16="http://schemas.microsoft.com/office/drawing/2014/main" id="{5D2418D4-62D6-B642-94B2-AB6FB2799171}"/>
                  </a:ext>
                </a:extLst>
              </p:cNvPr>
              <p:cNvPicPr/>
              <p:nvPr/>
            </p:nvPicPr>
            <p:blipFill>
              <a:blip r:embed="rId14"/>
              <a:stretch>
                <a:fillRect/>
              </a:stretch>
            </p:blipFill>
            <p:spPr>
              <a:xfrm>
                <a:off x="2889621" y="1215084"/>
                <a:ext cx="517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6BBE1243-44B6-2936-B7F1-F708B23D1114}"/>
                  </a:ext>
                </a:extLst>
              </p14:cNvPr>
              <p14:cNvContentPartPr/>
              <p14:nvPr/>
            </p14:nvContentPartPr>
            <p14:xfrm>
              <a:off x="9237141" y="607764"/>
              <a:ext cx="451080" cy="5432400"/>
            </p14:xfrm>
          </p:contentPart>
        </mc:Choice>
        <mc:Fallback>
          <p:pic>
            <p:nvPicPr>
              <p:cNvPr id="13" name="Ink 12">
                <a:extLst>
                  <a:ext uri="{FF2B5EF4-FFF2-40B4-BE49-F238E27FC236}">
                    <a16:creationId xmlns:a16="http://schemas.microsoft.com/office/drawing/2014/main" id="{6BBE1243-44B6-2936-B7F1-F708B23D1114}"/>
                  </a:ext>
                </a:extLst>
              </p:cNvPr>
              <p:cNvPicPr/>
              <p:nvPr/>
            </p:nvPicPr>
            <p:blipFill>
              <a:blip r:embed="rId16"/>
              <a:stretch>
                <a:fillRect/>
              </a:stretch>
            </p:blipFill>
            <p:spPr>
              <a:xfrm>
                <a:off x="9219501" y="589764"/>
                <a:ext cx="486720" cy="5468040"/>
              </a:xfrm>
              <a:prstGeom prst="rect">
                <a:avLst/>
              </a:prstGeom>
            </p:spPr>
          </p:pic>
        </mc:Fallback>
      </mc:AlternateContent>
    </p:spTree>
    <p:extLst>
      <p:ext uri="{BB962C8B-B14F-4D97-AF65-F5344CB8AC3E}">
        <p14:creationId xmlns:p14="http://schemas.microsoft.com/office/powerpoint/2010/main" val="394585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305" y="57124"/>
            <a:ext cx="9257232" cy="6186309"/>
          </a:xfrm>
          <a:prstGeom prst="rect">
            <a:avLst/>
          </a:prstGeom>
          <a:noFill/>
        </p:spPr>
        <p:txBody>
          <a:bodyPr wrap="square" rtlCol="0">
            <a:spAutoFit/>
          </a:bodyPr>
          <a:lstStyle/>
          <a:p>
            <a:r>
              <a:rPr lang="en-US" sz="2800" b="1">
                <a:solidFill>
                  <a:srgbClr val="FFC000"/>
                </a:solidFill>
                <a:cs typeface="+mj-cs"/>
              </a:rPr>
              <a:t>Targum Jonathan son of Uziel Isaiah 30:15-20</a:t>
            </a:r>
          </a:p>
          <a:p>
            <a:r>
              <a:rPr lang="en-US" sz="2300">
                <a:solidFill>
                  <a:srgbClr val="FFC000"/>
                </a:solidFill>
                <a:cs typeface="+mj-cs"/>
              </a:rPr>
              <a:t>30:15 For thus saith the Lord God, the Holy One of Israel: I have said, If ye return to my law, ye shall have rest, and ye shall be redeemed, ye shall be quiet, and ye shall dwell in safety, and be mighty; but ye would not. </a:t>
            </a:r>
            <a:r>
              <a:rPr lang="en-US" sz="2300">
                <a:solidFill>
                  <a:srgbClr val="92D050"/>
                </a:solidFill>
                <a:cs typeface="+mj-cs"/>
              </a:rPr>
              <a:t>30:16 And ye said: Nay, but we will flee on horses; therefore shall ye flee; and, We will ride upon the swift; therefore shall they be swift that pursue you. 30:17 One thousand of you shall flee because of the rebuke of one, because of the rebuke of five: till ye be left as a signalfire on the top of a mountain; and as a beacon on a high hill. 30:18 And therefore the Lord will shew you pity, and He that is mighty will compassionate you; for the Lord is the God who doeth judgment: blessed are the righteous who wait for His salvation. </a:t>
            </a:r>
            <a:r>
              <a:rPr lang="en-US" sz="2300">
                <a:solidFill>
                  <a:srgbClr val="00B0F0"/>
                </a:solidFill>
                <a:cs typeface="+mj-cs"/>
              </a:rPr>
              <a:t>30:19 For the people of Zion shall dwell in Jerusalem; thou shalt weep no more. He will assuredly shew thee compassion: the voice of thy prayer He will hear, and He will answer thy supplication. </a:t>
            </a:r>
            <a:r>
              <a:rPr lang="en-US" sz="2300">
                <a:solidFill>
                  <a:srgbClr val="FFC000"/>
                </a:solidFill>
                <a:cs typeface="+mj-cs"/>
              </a:rPr>
              <a:t>30:20 And the Lord shall give unto you the treasures of the enemy, and the spoil of the oppressor, and He will no more take away His Shekinah from the house of the sanctuary, and thine eyes shall behold my Shekinah in the house of the sanctuary.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F79DC71-36DD-C426-F9F7-CF03E3EC4BFB}"/>
                  </a:ext>
                </a:extLst>
              </p14:cNvPr>
              <p14:cNvContentPartPr/>
              <p14:nvPr/>
            </p14:nvContentPartPr>
            <p14:xfrm>
              <a:off x="8644221" y="916644"/>
              <a:ext cx="452520" cy="68760"/>
            </p14:xfrm>
          </p:contentPart>
        </mc:Choice>
        <mc:Fallback>
          <p:pic>
            <p:nvPicPr>
              <p:cNvPr id="2" name="Ink 1">
                <a:extLst>
                  <a:ext uri="{FF2B5EF4-FFF2-40B4-BE49-F238E27FC236}">
                    <a16:creationId xmlns:a16="http://schemas.microsoft.com/office/drawing/2014/main" id="{FF79DC71-36DD-C426-F9F7-CF03E3EC4BFB}"/>
                  </a:ext>
                </a:extLst>
              </p:cNvPr>
              <p:cNvPicPr/>
              <p:nvPr/>
            </p:nvPicPr>
            <p:blipFill>
              <a:blip r:embed="rId5"/>
              <a:stretch>
                <a:fillRect/>
              </a:stretch>
            </p:blipFill>
            <p:spPr>
              <a:xfrm>
                <a:off x="8626581" y="898644"/>
                <a:ext cx="488160" cy="104400"/>
              </a:xfrm>
              <a:prstGeom prst="rect">
                <a:avLst/>
              </a:prstGeom>
            </p:spPr>
          </p:pic>
        </mc:Fallback>
      </mc:AlternateContent>
      <p:grpSp>
        <p:nvGrpSpPr>
          <p:cNvPr id="7" name="Group 6">
            <a:extLst>
              <a:ext uri="{FF2B5EF4-FFF2-40B4-BE49-F238E27FC236}">
                <a16:creationId xmlns:a16="http://schemas.microsoft.com/office/drawing/2014/main" id="{41B31423-7777-87DF-5D16-143420CD4BF5}"/>
              </a:ext>
            </a:extLst>
          </p:cNvPr>
          <p:cNvGrpSpPr/>
          <p:nvPr/>
        </p:nvGrpSpPr>
        <p:grpSpPr>
          <a:xfrm>
            <a:off x="490581" y="1151004"/>
            <a:ext cx="8528400" cy="164880"/>
            <a:chOff x="490581" y="1151004"/>
            <a:chExt cx="8528400" cy="1648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B0FF18B-7DA9-2FBA-0F99-87C84281E07D}"/>
                    </a:ext>
                  </a:extLst>
                </p14:cNvPr>
                <p14:cNvContentPartPr/>
                <p14:nvPr/>
              </p14:nvContentPartPr>
              <p14:xfrm>
                <a:off x="490581" y="1151004"/>
                <a:ext cx="7243920" cy="164880"/>
              </p14:xfrm>
            </p:contentPart>
          </mc:Choice>
          <mc:Fallback>
            <p:pic>
              <p:nvPicPr>
                <p:cNvPr id="4" name="Ink 3">
                  <a:extLst>
                    <a:ext uri="{FF2B5EF4-FFF2-40B4-BE49-F238E27FC236}">
                      <a16:creationId xmlns:a16="http://schemas.microsoft.com/office/drawing/2014/main" id="{EB0FF18B-7DA9-2FBA-0F99-87C84281E07D}"/>
                    </a:ext>
                  </a:extLst>
                </p:cNvPr>
                <p:cNvPicPr/>
                <p:nvPr/>
              </p:nvPicPr>
              <p:blipFill>
                <a:blip r:embed="rId7"/>
                <a:stretch>
                  <a:fillRect/>
                </a:stretch>
              </p:blipFill>
              <p:spPr>
                <a:xfrm>
                  <a:off x="472941" y="1133004"/>
                  <a:ext cx="72795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EA68122-8368-1129-771C-DB313D6BF424}"/>
                    </a:ext>
                  </a:extLst>
                </p14:cNvPr>
                <p14:cNvContentPartPr/>
                <p14:nvPr/>
              </p14:nvContentPartPr>
              <p14:xfrm>
                <a:off x="8061021" y="1242444"/>
                <a:ext cx="957960" cy="19440"/>
              </p14:xfrm>
            </p:contentPart>
          </mc:Choice>
          <mc:Fallback>
            <p:pic>
              <p:nvPicPr>
                <p:cNvPr id="5" name="Ink 4">
                  <a:extLst>
                    <a:ext uri="{FF2B5EF4-FFF2-40B4-BE49-F238E27FC236}">
                      <a16:creationId xmlns:a16="http://schemas.microsoft.com/office/drawing/2014/main" id="{8EA68122-8368-1129-771C-DB313D6BF424}"/>
                    </a:ext>
                  </a:extLst>
                </p:cNvPr>
                <p:cNvPicPr/>
                <p:nvPr/>
              </p:nvPicPr>
              <p:blipFill>
                <a:blip r:embed="rId9"/>
                <a:stretch>
                  <a:fillRect/>
                </a:stretch>
              </p:blipFill>
              <p:spPr>
                <a:xfrm>
                  <a:off x="8043021" y="1224804"/>
                  <a:ext cx="993600" cy="55080"/>
                </a:xfrm>
                <a:prstGeom prst="rect">
                  <a:avLst/>
                </a:prstGeom>
              </p:spPr>
            </p:pic>
          </mc:Fallback>
        </mc:AlternateContent>
      </p:grpSp>
      <p:grpSp>
        <p:nvGrpSpPr>
          <p:cNvPr id="12" name="Group 11">
            <a:extLst>
              <a:ext uri="{FF2B5EF4-FFF2-40B4-BE49-F238E27FC236}">
                <a16:creationId xmlns:a16="http://schemas.microsoft.com/office/drawing/2014/main" id="{AA0E5493-F4FD-F610-4DB4-12A296A3FB7F}"/>
              </a:ext>
            </a:extLst>
          </p:cNvPr>
          <p:cNvGrpSpPr/>
          <p:nvPr/>
        </p:nvGrpSpPr>
        <p:grpSpPr>
          <a:xfrm>
            <a:off x="672381" y="1505964"/>
            <a:ext cx="7355880" cy="106920"/>
            <a:chOff x="672381" y="1505964"/>
            <a:chExt cx="7355880" cy="10692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B61DF02-7D04-D442-7804-3F0F5FAE19AA}"/>
                    </a:ext>
                  </a:extLst>
                </p14:cNvPr>
                <p14:cNvContentPartPr/>
                <p14:nvPr/>
              </p14:nvContentPartPr>
              <p14:xfrm>
                <a:off x="672381" y="1505964"/>
                <a:ext cx="5958360" cy="106920"/>
              </p14:xfrm>
            </p:contentPart>
          </mc:Choice>
          <mc:Fallback>
            <p:pic>
              <p:nvPicPr>
                <p:cNvPr id="9" name="Ink 8">
                  <a:extLst>
                    <a:ext uri="{FF2B5EF4-FFF2-40B4-BE49-F238E27FC236}">
                      <a16:creationId xmlns:a16="http://schemas.microsoft.com/office/drawing/2014/main" id="{AB61DF02-7D04-D442-7804-3F0F5FAE19AA}"/>
                    </a:ext>
                  </a:extLst>
                </p:cNvPr>
                <p:cNvPicPr/>
                <p:nvPr/>
              </p:nvPicPr>
              <p:blipFill>
                <a:blip r:embed="rId11"/>
                <a:stretch>
                  <a:fillRect/>
                </a:stretch>
              </p:blipFill>
              <p:spPr>
                <a:xfrm>
                  <a:off x="654741" y="1488324"/>
                  <a:ext cx="5994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9A048E2-FD61-98FB-467F-6241AD00953F}"/>
                    </a:ext>
                  </a:extLst>
                </p14:cNvPr>
                <p14:cNvContentPartPr/>
                <p14:nvPr/>
              </p14:nvContentPartPr>
              <p14:xfrm>
                <a:off x="7074981" y="1590924"/>
                <a:ext cx="953280" cy="18000"/>
              </p14:xfrm>
            </p:contentPart>
          </mc:Choice>
          <mc:Fallback>
            <p:pic>
              <p:nvPicPr>
                <p:cNvPr id="11" name="Ink 10">
                  <a:extLst>
                    <a:ext uri="{FF2B5EF4-FFF2-40B4-BE49-F238E27FC236}">
                      <a16:creationId xmlns:a16="http://schemas.microsoft.com/office/drawing/2014/main" id="{B9A048E2-FD61-98FB-467F-6241AD00953F}"/>
                    </a:ext>
                  </a:extLst>
                </p:cNvPr>
                <p:cNvPicPr/>
                <p:nvPr/>
              </p:nvPicPr>
              <p:blipFill>
                <a:blip r:embed="rId13"/>
                <a:stretch>
                  <a:fillRect/>
                </a:stretch>
              </p:blipFill>
              <p:spPr>
                <a:xfrm>
                  <a:off x="7057341" y="1573284"/>
                  <a:ext cx="988920" cy="5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4AC02CA-2DE5-8347-4F1C-2804EC2EB202}"/>
                  </a:ext>
                </a:extLst>
              </p14:cNvPr>
              <p14:cNvContentPartPr/>
              <p14:nvPr/>
            </p14:nvContentPartPr>
            <p14:xfrm>
              <a:off x="8665461" y="474924"/>
              <a:ext cx="674640" cy="428760"/>
            </p14:xfrm>
          </p:contentPart>
        </mc:Choice>
        <mc:Fallback>
          <p:pic>
            <p:nvPicPr>
              <p:cNvPr id="13" name="Ink 12">
                <a:extLst>
                  <a:ext uri="{FF2B5EF4-FFF2-40B4-BE49-F238E27FC236}">
                    <a16:creationId xmlns:a16="http://schemas.microsoft.com/office/drawing/2014/main" id="{64AC02CA-2DE5-8347-4F1C-2804EC2EB202}"/>
                  </a:ext>
                </a:extLst>
              </p:cNvPr>
              <p:cNvPicPr/>
              <p:nvPr/>
            </p:nvPicPr>
            <p:blipFill>
              <a:blip r:embed="rId15"/>
              <a:stretch>
                <a:fillRect/>
              </a:stretch>
            </p:blipFill>
            <p:spPr>
              <a:xfrm>
                <a:off x="8647821" y="457284"/>
                <a:ext cx="71028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9CACE1E-6A81-5B49-6B70-BBC8E6BBA1CF}"/>
                  </a:ext>
                </a:extLst>
              </p14:cNvPr>
              <p14:cNvContentPartPr/>
              <p14:nvPr/>
            </p14:nvContentPartPr>
            <p14:xfrm>
              <a:off x="475821" y="849324"/>
              <a:ext cx="2088360" cy="434160"/>
            </p14:xfrm>
          </p:contentPart>
        </mc:Choice>
        <mc:Fallback>
          <p:pic>
            <p:nvPicPr>
              <p:cNvPr id="14" name="Ink 13">
                <a:extLst>
                  <a:ext uri="{FF2B5EF4-FFF2-40B4-BE49-F238E27FC236}">
                    <a16:creationId xmlns:a16="http://schemas.microsoft.com/office/drawing/2014/main" id="{69CACE1E-6A81-5B49-6B70-BBC8E6BBA1CF}"/>
                  </a:ext>
                </a:extLst>
              </p:cNvPr>
              <p:cNvPicPr/>
              <p:nvPr/>
            </p:nvPicPr>
            <p:blipFill>
              <a:blip r:embed="rId17"/>
              <a:stretch>
                <a:fillRect/>
              </a:stretch>
            </p:blipFill>
            <p:spPr>
              <a:xfrm>
                <a:off x="457821" y="831684"/>
                <a:ext cx="2124000" cy="469800"/>
              </a:xfrm>
              <a:prstGeom prst="rect">
                <a:avLst/>
              </a:prstGeom>
            </p:spPr>
          </p:pic>
        </mc:Fallback>
      </mc:AlternateContent>
      <p:grpSp>
        <p:nvGrpSpPr>
          <p:cNvPr id="17" name="Group 16">
            <a:extLst>
              <a:ext uri="{FF2B5EF4-FFF2-40B4-BE49-F238E27FC236}">
                <a16:creationId xmlns:a16="http://schemas.microsoft.com/office/drawing/2014/main" id="{F25C4D05-10C6-8AE2-3D74-3DCED830EC0B}"/>
              </a:ext>
            </a:extLst>
          </p:cNvPr>
          <p:cNvGrpSpPr/>
          <p:nvPr/>
        </p:nvGrpSpPr>
        <p:grpSpPr>
          <a:xfrm>
            <a:off x="2666421" y="1121844"/>
            <a:ext cx="4963680" cy="149760"/>
            <a:chOff x="2666421" y="1121844"/>
            <a:chExt cx="4963680" cy="14976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1958E35-C1D6-1388-2441-EE3858F5D153}"/>
                    </a:ext>
                  </a:extLst>
                </p14:cNvPr>
                <p14:cNvContentPartPr/>
                <p14:nvPr/>
              </p14:nvContentPartPr>
              <p14:xfrm>
                <a:off x="2666421" y="1187724"/>
                <a:ext cx="1824480" cy="83880"/>
              </p14:xfrm>
            </p:contentPart>
          </mc:Choice>
          <mc:Fallback>
            <p:pic>
              <p:nvPicPr>
                <p:cNvPr id="15" name="Ink 14">
                  <a:extLst>
                    <a:ext uri="{FF2B5EF4-FFF2-40B4-BE49-F238E27FC236}">
                      <a16:creationId xmlns:a16="http://schemas.microsoft.com/office/drawing/2014/main" id="{71958E35-C1D6-1388-2441-EE3858F5D153}"/>
                    </a:ext>
                  </a:extLst>
                </p:cNvPr>
                <p:cNvPicPr/>
                <p:nvPr/>
              </p:nvPicPr>
              <p:blipFill>
                <a:blip r:embed="rId19"/>
                <a:stretch>
                  <a:fillRect/>
                </a:stretch>
              </p:blipFill>
              <p:spPr>
                <a:xfrm>
                  <a:off x="2648781" y="1170084"/>
                  <a:ext cx="1860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8BB7A49-8382-BAA4-45C3-12F308AE1183}"/>
                    </a:ext>
                  </a:extLst>
                </p14:cNvPr>
                <p14:cNvContentPartPr/>
                <p14:nvPr/>
              </p14:nvContentPartPr>
              <p14:xfrm>
                <a:off x="5479461" y="1121844"/>
                <a:ext cx="2150640" cy="116640"/>
              </p14:xfrm>
            </p:contentPart>
          </mc:Choice>
          <mc:Fallback>
            <p:pic>
              <p:nvPicPr>
                <p:cNvPr id="16" name="Ink 15">
                  <a:extLst>
                    <a:ext uri="{FF2B5EF4-FFF2-40B4-BE49-F238E27FC236}">
                      <a16:creationId xmlns:a16="http://schemas.microsoft.com/office/drawing/2014/main" id="{98BB7A49-8382-BAA4-45C3-12F308AE1183}"/>
                    </a:ext>
                  </a:extLst>
                </p:cNvPr>
                <p:cNvPicPr/>
                <p:nvPr/>
              </p:nvPicPr>
              <p:blipFill>
                <a:blip r:embed="rId21"/>
                <a:stretch>
                  <a:fillRect/>
                </a:stretch>
              </p:blipFill>
              <p:spPr>
                <a:xfrm>
                  <a:off x="5461461" y="1103844"/>
                  <a:ext cx="2186280" cy="15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BF86839C-1B67-D189-4430-5A3EA355C4BB}"/>
                  </a:ext>
                </a:extLst>
              </p14:cNvPr>
              <p14:cNvContentPartPr/>
              <p14:nvPr/>
            </p14:nvContentPartPr>
            <p14:xfrm>
              <a:off x="531261" y="1489404"/>
              <a:ext cx="447120" cy="34200"/>
            </p14:xfrm>
          </p:contentPart>
        </mc:Choice>
        <mc:Fallback>
          <p:pic>
            <p:nvPicPr>
              <p:cNvPr id="18" name="Ink 17">
                <a:extLst>
                  <a:ext uri="{FF2B5EF4-FFF2-40B4-BE49-F238E27FC236}">
                    <a16:creationId xmlns:a16="http://schemas.microsoft.com/office/drawing/2014/main" id="{BF86839C-1B67-D189-4430-5A3EA355C4BB}"/>
                  </a:ext>
                </a:extLst>
              </p:cNvPr>
              <p:cNvPicPr/>
              <p:nvPr/>
            </p:nvPicPr>
            <p:blipFill>
              <a:blip r:embed="rId23"/>
              <a:stretch>
                <a:fillRect/>
              </a:stretch>
            </p:blipFill>
            <p:spPr>
              <a:xfrm>
                <a:off x="513261" y="1471404"/>
                <a:ext cx="482760" cy="69840"/>
              </a:xfrm>
              <a:prstGeom prst="rect">
                <a:avLst/>
              </a:prstGeom>
            </p:spPr>
          </p:pic>
        </mc:Fallback>
      </mc:AlternateContent>
      <p:grpSp>
        <p:nvGrpSpPr>
          <p:cNvPr id="21" name="Group 20">
            <a:extLst>
              <a:ext uri="{FF2B5EF4-FFF2-40B4-BE49-F238E27FC236}">
                <a16:creationId xmlns:a16="http://schemas.microsoft.com/office/drawing/2014/main" id="{687E18DC-C16F-4684-91C8-CBA9F0D116B8}"/>
              </a:ext>
            </a:extLst>
          </p:cNvPr>
          <p:cNvGrpSpPr/>
          <p:nvPr/>
        </p:nvGrpSpPr>
        <p:grpSpPr>
          <a:xfrm>
            <a:off x="2867301" y="1531884"/>
            <a:ext cx="3098880" cy="105120"/>
            <a:chOff x="2867301" y="1531884"/>
            <a:chExt cx="3098880" cy="10512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83884480-47A0-5D4C-D668-F5F1D907D5BE}"/>
                    </a:ext>
                  </a:extLst>
                </p14:cNvPr>
                <p14:cNvContentPartPr/>
                <p14:nvPr/>
              </p14:nvContentPartPr>
              <p14:xfrm>
                <a:off x="2867301" y="1531884"/>
                <a:ext cx="1309680" cy="77400"/>
              </p14:xfrm>
            </p:contentPart>
          </mc:Choice>
          <mc:Fallback>
            <p:pic>
              <p:nvPicPr>
                <p:cNvPr id="19" name="Ink 18">
                  <a:extLst>
                    <a:ext uri="{FF2B5EF4-FFF2-40B4-BE49-F238E27FC236}">
                      <a16:creationId xmlns:a16="http://schemas.microsoft.com/office/drawing/2014/main" id="{83884480-47A0-5D4C-D668-F5F1D907D5BE}"/>
                    </a:ext>
                  </a:extLst>
                </p:cNvPr>
                <p:cNvPicPr/>
                <p:nvPr/>
              </p:nvPicPr>
              <p:blipFill>
                <a:blip r:embed="rId25"/>
                <a:stretch>
                  <a:fillRect/>
                </a:stretch>
              </p:blipFill>
              <p:spPr>
                <a:xfrm>
                  <a:off x="2849661" y="1513884"/>
                  <a:ext cx="1345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8A63713A-6045-C25A-B2F3-1B2C4181B183}"/>
                    </a:ext>
                  </a:extLst>
                </p14:cNvPr>
                <p14:cNvContentPartPr/>
                <p14:nvPr/>
              </p14:nvContentPartPr>
              <p14:xfrm>
                <a:off x="5101821" y="1546644"/>
                <a:ext cx="864360" cy="90360"/>
              </p14:xfrm>
            </p:contentPart>
          </mc:Choice>
          <mc:Fallback>
            <p:pic>
              <p:nvPicPr>
                <p:cNvPr id="20" name="Ink 19">
                  <a:extLst>
                    <a:ext uri="{FF2B5EF4-FFF2-40B4-BE49-F238E27FC236}">
                      <a16:creationId xmlns:a16="http://schemas.microsoft.com/office/drawing/2014/main" id="{8A63713A-6045-C25A-B2F3-1B2C4181B183}"/>
                    </a:ext>
                  </a:extLst>
                </p:cNvPr>
                <p:cNvPicPr/>
                <p:nvPr/>
              </p:nvPicPr>
              <p:blipFill>
                <a:blip r:embed="rId27"/>
                <a:stretch>
                  <a:fillRect/>
                </a:stretch>
              </p:blipFill>
              <p:spPr>
                <a:xfrm>
                  <a:off x="5084181" y="1528644"/>
                  <a:ext cx="900000" cy="126000"/>
                </a:xfrm>
                <a:prstGeom prst="rect">
                  <a:avLst/>
                </a:prstGeom>
              </p:spPr>
            </p:pic>
          </mc:Fallback>
        </mc:AlternateContent>
      </p:grpSp>
    </p:spTree>
    <p:extLst>
      <p:ext uri="{BB962C8B-B14F-4D97-AF65-F5344CB8AC3E}">
        <p14:creationId xmlns:p14="http://schemas.microsoft.com/office/powerpoint/2010/main" val="411009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044543"/>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305" y="57124"/>
            <a:ext cx="9257232" cy="4647426"/>
          </a:xfrm>
          <a:prstGeom prst="rect">
            <a:avLst/>
          </a:prstGeom>
          <a:noFill/>
        </p:spPr>
        <p:txBody>
          <a:bodyPr wrap="square" rtlCol="0">
            <a:spAutoFit/>
          </a:bodyPr>
          <a:lstStyle/>
          <a:p>
            <a:pPr algn="r"/>
            <a:r>
              <a:rPr lang="he-IL" sz="3200" b="1">
                <a:solidFill>
                  <a:srgbClr val="FFFF00"/>
                </a:solidFill>
                <a:cs typeface="+mj-cs"/>
              </a:rPr>
              <a:t>ספר דברים פרק ל</a:t>
            </a:r>
          </a:p>
          <a:p>
            <a:pPr algn="r"/>
            <a:r>
              <a:rPr lang="he-IL" sz="3200">
                <a:solidFill>
                  <a:srgbClr val="FFFF00"/>
                </a:solidFill>
                <a:cs typeface="+mj-cs"/>
              </a:rPr>
              <a:t>א   וְהָיָה כִי-יָבֹאוּ עָלֶיךָ כָּל-הַדְּבָרִים הָאֵלֶּה הַבְּרָכָה וְהַקְּלָלָה אֲשֶׁר נָתַתִּי לְפָנֶיךָ וַהֲשֵׁבֹתָ אֶל-לְבָבֶךָ בְּכָל-הַגּוֹיִם אֲשֶׁר הִדִּיחֲךָ יְהוָֹה אֱלֹהֶיךָ שָׁמָּה: </a:t>
            </a:r>
          </a:p>
          <a:p>
            <a:endParaRPr lang="he-IL" sz="2800" b="1">
              <a:solidFill>
                <a:srgbClr val="FFC000"/>
              </a:solidFill>
              <a:cs typeface="+mj-cs"/>
            </a:endParaRPr>
          </a:p>
          <a:p>
            <a:r>
              <a:rPr lang="en-US" sz="2800" b="1">
                <a:solidFill>
                  <a:srgbClr val="FFC000"/>
                </a:solidFill>
                <a:cs typeface="+mj-cs"/>
              </a:rPr>
              <a:t>Devarim / Deuteronomy 30:1 	</a:t>
            </a:r>
          </a:p>
          <a:p>
            <a:r>
              <a:rPr lang="en-US" sz="2800">
                <a:solidFill>
                  <a:srgbClr val="FFC000"/>
                </a:solidFill>
                <a:cs typeface="+mj-cs"/>
              </a:rPr>
              <a:t>30:1 And it shall come to pass, when all these things are come upon thee, the blessing and the curse, which I have set before thee, and thou shalt call them to mind among all the nations, whither the Lord thy God hath driven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81014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30:15-20</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ל:טו-כ</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305" y="57124"/>
            <a:ext cx="9257232" cy="6063198"/>
          </a:xfrm>
          <a:prstGeom prst="rect">
            <a:avLst/>
          </a:prstGeom>
          <a:noFill/>
        </p:spPr>
        <p:txBody>
          <a:bodyPr wrap="square" rtlCol="0">
            <a:spAutoFit/>
          </a:bodyPr>
          <a:lstStyle/>
          <a:p>
            <a:pPr algn="r"/>
            <a:r>
              <a:rPr lang="he-IL" sz="3200" b="1">
                <a:solidFill>
                  <a:srgbClr val="FFFF00"/>
                </a:solidFill>
                <a:cs typeface="+mj-cs"/>
              </a:rPr>
              <a:t>ספר במדבר פרק כד</a:t>
            </a:r>
          </a:p>
          <a:p>
            <a:pPr algn="r"/>
            <a:r>
              <a:rPr lang="he-IL" sz="3200">
                <a:solidFill>
                  <a:srgbClr val="FFFF00"/>
                </a:solidFill>
                <a:cs typeface="+mj-cs"/>
              </a:rPr>
              <a:t>יז   אֶרְאֶנּוּ וְלֹא עַתָּה אֲשׁוּרֶנּוּ וְלֹא קָרוֹב דָּרַךְ כּוֹכָב מִיַּעֲקֹב וְקָם שֵׁבֶט מִיִּשְֹרָאֵל וּמָחַץ פַּאֲתֵי מוֹאָב וְקַרְקַר כָּל-בְּנֵי-שֵׁת: </a:t>
            </a:r>
            <a:r>
              <a:rPr lang="he-IL" sz="3200">
                <a:solidFill>
                  <a:srgbClr val="FFC000"/>
                </a:solidFill>
                <a:cs typeface="+mj-cs"/>
              </a:rPr>
              <a:t>יח   וְהָיָה אֱדוֹם יְרֵשָׁה וְהָיָה יְרֵשָׁה שֵֹעִיר אֹיְבָיו וְיִשְֹרָאֵל עֹשֶֹה חָיִל:</a:t>
            </a:r>
            <a:r>
              <a:rPr lang="he-IL" sz="3200">
                <a:solidFill>
                  <a:srgbClr val="FFFF00"/>
                </a:solidFill>
                <a:cs typeface="+mj-cs"/>
              </a:rPr>
              <a:t> </a:t>
            </a:r>
            <a:r>
              <a:rPr lang="he-IL" sz="3200">
                <a:solidFill>
                  <a:srgbClr val="92D050"/>
                </a:solidFill>
                <a:cs typeface="+mj-cs"/>
              </a:rPr>
              <a:t>יט   וְיֵרְדְּ מִיַּעֲקֹב וְהֶאֱבִיד שָֹרִיד מֵעִיר:</a:t>
            </a:r>
            <a:r>
              <a:rPr lang="he-IL" sz="3200">
                <a:solidFill>
                  <a:srgbClr val="FFFF00"/>
                </a:solidFill>
                <a:cs typeface="+mj-cs"/>
              </a:rPr>
              <a:t> </a:t>
            </a:r>
            <a:r>
              <a:rPr lang="he-IL" sz="3200">
                <a:solidFill>
                  <a:srgbClr val="00B0F0"/>
                </a:solidFill>
                <a:cs typeface="+mj-cs"/>
              </a:rPr>
              <a:t>כ   וַיַּרְא אֶת-עֲמָלֵק וַיִּשָּׂא מְשָׁלוֹ וַיֹּאמַר רֵאשִׁית גּוֹיִם עֲמָלֵק וְאַחֲרִיתוֹ עֲדֵי אֹבֵד:  </a:t>
            </a:r>
          </a:p>
          <a:p>
            <a:r>
              <a:rPr lang="en-US" sz="2800" b="1">
                <a:solidFill>
                  <a:srgbClr val="FFC000"/>
                </a:solidFill>
                <a:cs typeface="+mj-cs"/>
              </a:rPr>
              <a:t>Bamidbar / Numbers 24:17-20 	</a:t>
            </a:r>
          </a:p>
          <a:p>
            <a:r>
              <a:rPr lang="en-US" sz="2100">
                <a:solidFill>
                  <a:srgbClr val="FFC000"/>
                </a:solidFill>
                <a:cs typeface="+mj-cs"/>
              </a:rPr>
              <a:t>24:17 I shall see him, but not now: I shall behold him, but not nigh: There shall come a Star out of Jacob, And a Sceptre shall rise out of Israel, And shall smite the corners of Moab, And destroy all the children of Sheth. 24:18 And Edom shall be a possession, Seir also shall be a possession for his enemies; And Israel shall do valiantly. 24:19 Out of Jacob shall come he that shall have dominion, And shall destroy him that remaineth of the city. 24:20 And when he looked on Amalek, he took up his parable, and said, Amalek was the first of the nations; But his latter end shall be that he perish for ever.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1390244-CE44-C30A-6693-7E7F5928408D}"/>
                  </a:ext>
                </a:extLst>
              </p14:cNvPr>
              <p14:cNvContentPartPr/>
              <p14:nvPr/>
            </p14:nvContentPartPr>
            <p14:xfrm>
              <a:off x="3721581" y="4082844"/>
              <a:ext cx="3272040" cy="49320"/>
            </p14:xfrm>
          </p:contentPart>
        </mc:Choice>
        <mc:Fallback>
          <p:pic>
            <p:nvPicPr>
              <p:cNvPr id="2" name="Ink 1">
                <a:extLst>
                  <a:ext uri="{FF2B5EF4-FFF2-40B4-BE49-F238E27FC236}">
                    <a16:creationId xmlns:a16="http://schemas.microsoft.com/office/drawing/2014/main" id="{71390244-CE44-C30A-6693-7E7F5928408D}"/>
                  </a:ext>
                </a:extLst>
              </p:cNvPr>
              <p:cNvPicPr/>
              <p:nvPr/>
            </p:nvPicPr>
            <p:blipFill>
              <a:blip r:embed="rId5"/>
              <a:stretch>
                <a:fillRect/>
              </a:stretch>
            </p:blipFill>
            <p:spPr>
              <a:xfrm>
                <a:off x="3703581" y="4065204"/>
                <a:ext cx="3307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BAEF37E-0116-8105-5538-328308E72D2E}"/>
                  </a:ext>
                </a:extLst>
              </p14:cNvPr>
              <p14:cNvContentPartPr/>
              <p14:nvPr/>
            </p14:nvContentPartPr>
            <p14:xfrm>
              <a:off x="8494101" y="4058364"/>
              <a:ext cx="774000" cy="42120"/>
            </p14:xfrm>
          </p:contentPart>
        </mc:Choice>
        <mc:Fallback>
          <p:pic>
            <p:nvPicPr>
              <p:cNvPr id="4" name="Ink 3">
                <a:extLst>
                  <a:ext uri="{FF2B5EF4-FFF2-40B4-BE49-F238E27FC236}">
                    <a16:creationId xmlns:a16="http://schemas.microsoft.com/office/drawing/2014/main" id="{CBAEF37E-0116-8105-5538-328308E72D2E}"/>
                  </a:ext>
                </a:extLst>
              </p:cNvPr>
              <p:cNvPicPr/>
              <p:nvPr/>
            </p:nvPicPr>
            <p:blipFill>
              <a:blip r:embed="rId7"/>
              <a:stretch>
                <a:fillRect/>
              </a:stretch>
            </p:blipFill>
            <p:spPr>
              <a:xfrm>
                <a:off x="8476461" y="4040364"/>
                <a:ext cx="809640" cy="77760"/>
              </a:xfrm>
              <a:prstGeom prst="rect">
                <a:avLst/>
              </a:prstGeom>
            </p:spPr>
          </p:pic>
        </mc:Fallback>
      </mc:AlternateContent>
      <p:grpSp>
        <p:nvGrpSpPr>
          <p:cNvPr id="11" name="Group 10">
            <a:extLst>
              <a:ext uri="{FF2B5EF4-FFF2-40B4-BE49-F238E27FC236}">
                <a16:creationId xmlns:a16="http://schemas.microsoft.com/office/drawing/2014/main" id="{BFAE0B10-EC35-F402-721B-F546B4C227ED}"/>
              </a:ext>
            </a:extLst>
          </p:cNvPr>
          <p:cNvGrpSpPr/>
          <p:nvPr/>
        </p:nvGrpSpPr>
        <p:grpSpPr>
          <a:xfrm>
            <a:off x="749421" y="4355364"/>
            <a:ext cx="7662240" cy="135720"/>
            <a:chOff x="749421" y="4355364"/>
            <a:chExt cx="7662240" cy="13572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AB24128-6B3B-F178-F2EC-597FD8C15151}"/>
                    </a:ext>
                  </a:extLst>
                </p14:cNvPr>
                <p14:cNvContentPartPr/>
                <p14:nvPr/>
              </p14:nvContentPartPr>
              <p14:xfrm>
                <a:off x="749421" y="4355364"/>
                <a:ext cx="1499400" cy="57960"/>
              </p14:xfrm>
            </p:contentPart>
          </mc:Choice>
          <mc:Fallback>
            <p:pic>
              <p:nvPicPr>
                <p:cNvPr id="5" name="Ink 4">
                  <a:extLst>
                    <a:ext uri="{FF2B5EF4-FFF2-40B4-BE49-F238E27FC236}">
                      <a16:creationId xmlns:a16="http://schemas.microsoft.com/office/drawing/2014/main" id="{7AB24128-6B3B-F178-F2EC-597FD8C15151}"/>
                    </a:ext>
                  </a:extLst>
                </p:cNvPr>
                <p:cNvPicPr/>
                <p:nvPr/>
              </p:nvPicPr>
              <p:blipFill>
                <a:blip r:embed="rId9"/>
                <a:stretch>
                  <a:fillRect/>
                </a:stretch>
              </p:blipFill>
              <p:spPr>
                <a:xfrm>
                  <a:off x="731781" y="4337364"/>
                  <a:ext cx="1535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C8D422A-0A34-0EB1-1ED8-D82097BB4AF6}"/>
                    </a:ext>
                  </a:extLst>
                </p14:cNvPr>
                <p14:cNvContentPartPr/>
                <p14:nvPr/>
              </p14:nvContentPartPr>
              <p14:xfrm>
                <a:off x="3042621" y="4371564"/>
                <a:ext cx="3110760" cy="119520"/>
              </p14:xfrm>
            </p:contentPart>
          </mc:Choice>
          <mc:Fallback>
            <p:pic>
              <p:nvPicPr>
                <p:cNvPr id="7" name="Ink 6">
                  <a:extLst>
                    <a:ext uri="{FF2B5EF4-FFF2-40B4-BE49-F238E27FC236}">
                      <a16:creationId xmlns:a16="http://schemas.microsoft.com/office/drawing/2014/main" id="{2C8D422A-0A34-0EB1-1ED8-D82097BB4AF6}"/>
                    </a:ext>
                  </a:extLst>
                </p:cNvPr>
                <p:cNvPicPr/>
                <p:nvPr/>
              </p:nvPicPr>
              <p:blipFill>
                <a:blip r:embed="rId11"/>
                <a:stretch>
                  <a:fillRect/>
                </a:stretch>
              </p:blipFill>
              <p:spPr>
                <a:xfrm>
                  <a:off x="3024621" y="4353564"/>
                  <a:ext cx="3146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9EB2B70-486E-E1AD-DF7C-F047781661E4}"/>
                    </a:ext>
                  </a:extLst>
                </p14:cNvPr>
                <p14:cNvContentPartPr/>
                <p14:nvPr/>
              </p14:nvContentPartPr>
              <p14:xfrm>
                <a:off x="7784901" y="4381644"/>
                <a:ext cx="626760" cy="19080"/>
              </p14:xfrm>
            </p:contentPart>
          </mc:Choice>
          <mc:Fallback>
            <p:pic>
              <p:nvPicPr>
                <p:cNvPr id="9" name="Ink 8">
                  <a:extLst>
                    <a:ext uri="{FF2B5EF4-FFF2-40B4-BE49-F238E27FC236}">
                      <a16:creationId xmlns:a16="http://schemas.microsoft.com/office/drawing/2014/main" id="{69EB2B70-486E-E1AD-DF7C-F047781661E4}"/>
                    </a:ext>
                  </a:extLst>
                </p:cNvPr>
                <p:cNvPicPr/>
                <p:nvPr/>
              </p:nvPicPr>
              <p:blipFill>
                <a:blip r:embed="rId13"/>
                <a:stretch>
                  <a:fillRect/>
                </a:stretch>
              </p:blipFill>
              <p:spPr>
                <a:xfrm>
                  <a:off x="7767261" y="4363644"/>
                  <a:ext cx="662400" cy="5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7E7F12D-B16F-A43C-265C-36BBB01D4AF4}"/>
                  </a:ext>
                </a:extLst>
              </p14:cNvPr>
              <p14:cNvContentPartPr/>
              <p14:nvPr/>
            </p14:nvContentPartPr>
            <p14:xfrm>
              <a:off x="1830141" y="4663164"/>
              <a:ext cx="554760" cy="37440"/>
            </p14:xfrm>
          </p:contentPart>
        </mc:Choice>
        <mc:Fallback>
          <p:pic>
            <p:nvPicPr>
              <p:cNvPr id="12" name="Ink 11">
                <a:extLst>
                  <a:ext uri="{FF2B5EF4-FFF2-40B4-BE49-F238E27FC236}">
                    <a16:creationId xmlns:a16="http://schemas.microsoft.com/office/drawing/2014/main" id="{D7E7F12D-B16F-A43C-265C-36BBB01D4AF4}"/>
                  </a:ext>
                </a:extLst>
              </p:cNvPr>
              <p:cNvPicPr/>
              <p:nvPr/>
            </p:nvPicPr>
            <p:blipFill>
              <a:blip r:embed="rId15"/>
              <a:stretch>
                <a:fillRect/>
              </a:stretch>
            </p:blipFill>
            <p:spPr>
              <a:xfrm>
                <a:off x="1812501" y="4645164"/>
                <a:ext cx="590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5341EC9-F250-864E-2E31-4A0A30A44500}"/>
                  </a:ext>
                </a:extLst>
              </p14:cNvPr>
              <p14:cNvContentPartPr/>
              <p14:nvPr/>
            </p14:nvContentPartPr>
            <p14:xfrm>
              <a:off x="8139861" y="5325204"/>
              <a:ext cx="719640" cy="44280"/>
            </p14:xfrm>
          </p:contentPart>
        </mc:Choice>
        <mc:Fallback>
          <p:pic>
            <p:nvPicPr>
              <p:cNvPr id="13" name="Ink 12">
                <a:extLst>
                  <a:ext uri="{FF2B5EF4-FFF2-40B4-BE49-F238E27FC236}">
                    <a16:creationId xmlns:a16="http://schemas.microsoft.com/office/drawing/2014/main" id="{A5341EC9-F250-864E-2E31-4A0A30A44500}"/>
                  </a:ext>
                </a:extLst>
              </p:cNvPr>
              <p:cNvPicPr/>
              <p:nvPr/>
            </p:nvPicPr>
            <p:blipFill>
              <a:blip r:embed="rId17"/>
              <a:stretch>
                <a:fillRect/>
              </a:stretch>
            </p:blipFill>
            <p:spPr>
              <a:xfrm>
                <a:off x="8122221" y="5307564"/>
                <a:ext cx="755280" cy="79920"/>
              </a:xfrm>
              <a:prstGeom prst="rect">
                <a:avLst/>
              </a:prstGeom>
            </p:spPr>
          </p:pic>
        </mc:Fallback>
      </mc:AlternateContent>
    </p:spTree>
    <p:extLst>
      <p:ext uri="{BB962C8B-B14F-4D97-AF65-F5344CB8AC3E}">
        <p14:creationId xmlns:p14="http://schemas.microsoft.com/office/powerpoint/2010/main" val="216690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16114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68297"/>
            <a:ext cx="9257232" cy="3908762"/>
          </a:xfrm>
          <a:prstGeom prst="rect">
            <a:avLst/>
          </a:prstGeom>
          <a:noFill/>
        </p:spPr>
        <p:txBody>
          <a:bodyPr wrap="square" rtlCol="0">
            <a:spAutoFit/>
          </a:bodyPr>
          <a:lstStyle/>
          <a:p>
            <a:pPr algn="ctr"/>
            <a:r>
              <a:rPr lang="en-US" sz="3200" b="1">
                <a:solidFill>
                  <a:srgbClr val="FFC000"/>
                </a:solidFill>
                <a:cs typeface="+mj-cs"/>
              </a:rPr>
              <a:t>The Messiah</a:t>
            </a:r>
          </a:p>
          <a:p>
            <a:r>
              <a:rPr lang="en-US" sz="2400">
                <a:solidFill>
                  <a:srgbClr val="FFC000"/>
                </a:solidFill>
                <a:cs typeface="+mj-cs"/>
              </a:rPr>
              <a:t>“Moshiach will be a man who possesses extraordinary qualities. He will be proficient in both the written and oral Torah traditions. He will incessantly campaign for Torah observance among Jews, and observance of the seven universal Noahide laws by non-Jews. He will be scrupulously observant, and encourage the highest standards from others. He will defend religious principles and repair breaches in their observance. Above all, Moshiach will be heralded as a true Jewish king, a person who leads the way in the service of G‑d, totally humble yet enormously inspiring.” (</a:t>
            </a:r>
            <a:r>
              <a:rPr lang="en-US" sz="2400">
                <a:solidFill>
                  <a:srgbClr val="00B0F0"/>
                </a:solidFill>
                <a:cs typeface="+mj-cs"/>
              </a:rPr>
              <a:t>www.chabad.org</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C3FCBE9-A1FB-3553-67E6-4AA974170654}"/>
                  </a:ext>
                </a:extLst>
              </p14:cNvPr>
              <p14:cNvContentPartPr/>
              <p14:nvPr/>
            </p14:nvContentPartPr>
            <p14:xfrm>
              <a:off x="4320981" y="1343244"/>
              <a:ext cx="3753360" cy="77400"/>
            </p14:xfrm>
          </p:contentPart>
        </mc:Choice>
        <mc:Fallback>
          <p:pic>
            <p:nvPicPr>
              <p:cNvPr id="2" name="Ink 1">
                <a:extLst>
                  <a:ext uri="{FF2B5EF4-FFF2-40B4-BE49-F238E27FC236}">
                    <a16:creationId xmlns:a16="http://schemas.microsoft.com/office/drawing/2014/main" id="{9C3FCBE9-A1FB-3553-67E6-4AA974170654}"/>
                  </a:ext>
                </a:extLst>
              </p:cNvPr>
              <p:cNvPicPr/>
              <p:nvPr/>
            </p:nvPicPr>
            <p:blipFill>
              <a:blip r:embed="rId5"/>
              <a:stretch>
                <a:fillRect/>
              </a:stretch>
            </p:blipFill>
            <p:spPr>
              <a:xfrm>
                <a:off x="4302981" y="1325604"/>
                <a:ext cx="3789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0D4262D-1F6C-9FB4-E2C0-B7D7BFACAF0E}"/>
                  </a:ext>
                </a:extLst>
              </p14:cNvPr>
              <p14:cNvContentPartPr/>
              <p14:nvPr/>
            </p14:nvContentPartPr>
            <p14:xfrm>
              <a:off x="1437741" y="1710804"/>
              <a:ext cx="5770800" cy="90360"/>
            </p14:xfrm>
          </p:contentPart>
        </mc:Choice>
        <mc:Fallback>
          <p:pic>
            <p:nvPicPr>
              <p:cNvPr id="4" name="Ink 3">
                <a:extLst>
                  <a:ext uri="{FF2B5EF4-FFF2-40B4-BE49-F238E27FC236}">
                    <a16:creationId xmlns:a16="http://schemas.microsoft.com/office/drawing/2014/main" id="{10D4262D-1F6C-9FB4-E2C0-B7D7BFACAF0E}"/>
                  </a:ext>
                </a:extLst>
              </p:cNvPr>
              <p:cNvPicPr/>
              <p:nvPr/>
            </p:nvPicPr>
            <p:blipFill>
              <a:blip r:embed="rId7"/>
              <a:stretch>
                <a:fillRect/>
              </a:stretch>
            </p:blipFill>
            <p:spPr>
              <a:xfrm>
                <a:off x="1419741" y="1692804"/>
                <a:ext cx="5806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6FB846B-68A2-8421-4BA3-D4B776C00C36}"/>
                  </a:ext>
                </a:extLst>
              </p14:cNvPr>
              <p14:cNvContentPartPr/>
              <p14:nvPr/>
            </p14:nvContentPartPr>
            <p14:xfrm>
              <a:off x="3177621" y="2107524"/>
              <a:ext cx="3899880" cy="100800"/>
            </p14:xfrm>
          </p:contentPart>
        </mc:Choice>
        <mc:Fallback>
          <p:pic>
            <p:nvPicPr>
              <p:cNvPr id="5" name="Ink 4">
                <a:extLst>
                  <a:ext uri="{FF2B5EF4-FFF2-40B4-BE49-F238E27FC236}">
                    <a16:creationId xmlns:a16="http://schemas.microsoft.com/office/drawing/2014/main" id="{F6FB846B-68A2-8421-4BA3-D4B776C00C36}"/>
                  </a:ext>
                </a:extLst>
              </p:cNvPr>
              <p:cNvPicPr/>
              <p:nvPr/>
            </p:nvPicPr>
            <p:blipFill>
              <a:blip r:embed="rId9"/>
              <a:stretch>
                <a:fillRect/>
              </a:stretch>
            </p:blipFill>
            <p:spPr>
              <a:xfrm>
                <a:off x="3159621" y="2089524"/>
                <a:ext cx="3935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C395E6A-D8CD-210B-B957-1A1156F0D358}"/>
                  </a:ext>
                </a:extLst>
              </p14:cNvPr>
              <p14:cNvContentPartPr/>
              <p14:nvPr/>
            </p14:nvContentPartPr>
            <p14:xfrm>
              <a:off x="8231301" y="2111124"/>
              <a:ext cx="588960" cy="28800"/>
            </p14:xfrm>
          </p:contentPart>
        </mc:Choice>
        <mc:Fallback>
          <p:pic>
            <p:nvPicPr>
              <p:cNvPr id="7" name="Ink 6">
                <a:extLst>
                  <a:ext uri="{FF2B5EF4-FFF2-40B4-BE49-F238E27FC236}">
                    <a16:creationId xmlns:a16="http://schemas.microsoft.com/office/drawing/2014/main" id="{0C395E6A-D8CD-210B-B957-1A1156F0D358}"/>
                  </a:ext>
                </a:extLst>
              </p:cNvPr>
              <p:cNvPicPr/>
              <p:nvPr/>
            </p:nvPicPr>
            <p:blipFill>
              <a:blip r:embed="rId11"/>
              <a:stretch>
                <a:fillRect/>
              </a:stretch>
            </p:blipFill>
            <p:spPr>
              <a:xfrm>
                <a:off x="8213661" y="2093124"/>
                <a:ext cx="6246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A1EB32F-FD2B-4A50-99AB-BA0B48843ADF}"/>
                  </a:ext>
                </a:extLst>
              </p14:cNvPr>
              <p14:cNvContentPartPr/>
              <p14:nvPr/>
            </p14:nvContentPartPr>
            <p14:xfrm>
              <a:off x="8063541" y="2462844"/>
              <a:ext cx="713520" cy="49680"/>
            </p14:xfrm>
          </p:contentPart>
        </mc:Choice>
        <mc:Fallback>
          <p:pic>
            <p:nvPicPr>
              <p:cNvPr id="9" name="Ink 8">
                <a:extLst>
                  <a:ext uri="{FF2B5EF4-FFF2-40B4-BE49-F238E27FC236}">
                    <a16:creationId xmlns:a16="http://schemas.microsoft.com/office/drawing/2014/main" id="{6A1EB32F-FD2B-4A50-99AB-BA0B48843ADF}"/>
                  </a:ext>
                </a:extLst>
              </p:cNvPr>
              <p:cNvPicPr/>
              <p:nvPr/>
            </p:nvPicPr>
            <p:blipFill>
              <a:blip r:embed="rId13"/>
              <a:stretch>
                <a:fillRect/>
              </a:stretch>
            </p:blipFill>
            <p:spPr>
              <a:xfrm>
                <a:off x="8045541" y="2445204"/>
                <a:ext cx="749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1EE8BE2-DAA5-754A-1053-ADC0C7CBBD66}"/>
                  </a:ext>
                </a:extLst>
              </p14:cNvPr>
              <p14:cNvContentPartPr/>
              <p14:nvPr/>
            </p14:nvContentPartPr>
            <p14:xfrm>
              <a:off x="859941" y="2846244"/>
              <a:ext cx="7054920" cy="109080"/>
            </p14:xfrm>
          </p:contentPart>
        </mc:Choice>
        <mc:Fallback>
          <p:pic>
            <p:nvPicPr>
              <p:cNvPr id="11" name="Ink 10">
                <a:extLst>
                  <a:ext uri="{FF2B5EF4-FFF2-40B4-BE49-F238E27FC236}">
                    <a16:creationId xmlns:a16="http://schemas.microsoft.com/office/drawing/2014/main" id="{51EE8BE2-DAA5-754A-1053-ADC0C7CBBD66}"/>
                  </a:ext>
                </a:extLst>
              </p:cNvPr>
              <p:cNvPicPr/>
              <p:nvPr/>
            </p:nvPicPr>
            <p:blipFill>
              <a:blip r:embed="rId15"/>
              <a:stretch>
                <a:fillRect/>
              </a:stretch>
            </p:blipFill>
            <p:spPr>
              <a:xfrm>
                <a:off x="842301" y="2828244"/>
                <a:ext cx="7090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A4848A7-DBAD-0058-6C33-990706E8D81E}"/>
                  </a:ext>
                </a:extLst>
              </p14:cNvPr>
              <p14:cNvContentPartPr/>
              <p14:nvPr/>
            </p14:nvContentPartPr>
            <p14:xfrm>
              <a:off x="6574581" y="3218124"/>
              <a:ext cx="1751040" cy="32040"/>
            </p14:xfrm>
          </p:contentPart>
        </mc:Choice>
        <mc:Fallback>
          <p:pic>
            <p:nvPicPr>
              <p:cNvPr id="12" name="Ink 11">
                <a:extLst>
                  <a:ext uri="{FF2B5EF4-FFF2-40B4-BE49-F238E27FC236}">
                    <a16:creationId xmlns:a16="http://schemas.microsoft.com/office/drawing/2014/main" id="{FA4848A7-DBAD-0058-6C33-990706E8D81E}"/>
                  </a:ext>
                </a:extLst>
              </p:cNvPr>
              <p:cNvPicPr/>
              <p:nvPr/>
            </p:nvPicPr>
            <p:blipFill>
              <a:blip r:embed="rId17"/>
              <a:stretch>
                <a:fillRect/>
              </a:stretch>
            </p:blipFill>
            <p:spPr>
              <a:xfrm>
                <a:off x="6556581" y="3200484"/>
                <a:ext cx="1786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B1A516B-DD7B-3608-2A59-32324D784D77}"/>
                  </a:ext>
                </a:extLst>
              </p14:cNvPr>
              <p14:cNvContentPartPr/>
              <p14:nvPr/>
            </p14:nvContentPartPr>
            <p14:xfrm>
              <a:off x="5224941" y="3934524"/>
              <a:ext cx="2931120" cy="98640"/>
            </p14:xfrm>
          </p:contentPart>
        </mc:Choice>
        <mc:Fallback>
          <p:pic>
            <p:nvPicPr>
              <p:cNvPr id="13" name="Ink 12">
                <a:extLst>
                  <a:ext uri="{FF2B5EF4-FFF2-40B4-BE49-F238E27FC236}">
                    <a16:creationId xmlns:a16="http://schemas.microsoft.com/office/drawing/2014/main" id="{8B1A516B-DD7B-3608-2A59-32324D784D77}"/>
                  </a:ext>
                </a:extLst>
              </p:cNvPr>
              <p:cNvPicPr/>
              <p:nvPr/>
            </p:nvPicPr>
            <p:blipFill>
              <a:blip r:embed="rId19"/>
              <a:stretch>
                <a:fillRect/>
              </a:stretch>
            </p:blipFill>
            <p:spPr>
              <a:xfrm>
                <a:off x="5207301" y="3916884"/>
                <a:ext cx="296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1D48AAB-CAE6-9249-8E8F-45B118F387E5}"/>
                  </a:ext>
                </a:extLst>
              </p14:cNvPr>
              <p14:cNvContentPartPr/>
              <p14:nvPr/>
            </p14:nvContentPartPr>
            <p14:xfrm>
              <a:off x="864621" y="4364724"/>
              <a:ext cx="311040" cy="22680"/>
            </p14:xfrm>
          </p:contentPart>
        </mc:Choice>
        <mc:Fallback>
          <p:pic>
            <p:nvPicPr>
              <p:cNvPr id="14" name="Ink 13">
                <a:extLst>
                  <a:ext uri="{FF2B5EF4-FFF2-40B4-BE49-F238E27FC236}">
                    <a16:creationId xmlns:a16="http://schemas.microsoft.com/office/drawing/2014/main" id="{81D48AAB-CAE6-9249-8E8F-45B118F387E5}"/>
                  </a:ext>
                </a:extLst>
              </p:cNvPr>
              <p:cNvPicPr/>
              <p:nvPr/>
            </p:nvPicPr>
            <p:blipFill>
              <a:blip r:embed="rId21"/>
              <a:stretch>
                <a:fillRect/>
              </a:stretch>
            </p:blipFill>
            <p:spPr>
              <a:xfrm>
                <a:off x="846981" y="4347084"/>
                <a:ext cx="346680" cy="58320"/>
              </a:xfrm>
              <a:prstGeom prst="rect">
                <a:avLst/>
              </a:prstGeom>
            </p:spPr>
          </p:pic>
        </mc:Fallback>
      </mc:AlternateContent>
    </p:spTree>
    <p:extLst>
      <p:ext uri="{BB962C8B-B14F-4D97-AF65-F5344CB8AC3E}">
        <p14:creationId xmlns:p14="http://schemas.microsoft.com/office/powerpoint/2010/main" val="1558035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67880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68297"/>
            <a:ext cx="9257232" cy="4832092"/>
          </a:xfrm>
          <a:prstGeom prst="rect">
            <a:avLst/>
          </a:prstGeom>
          <a:noFill/>
        </p:spPr>
        <p:txBody>
          <a:bodyPr wrap="square" rtlCol="0">
            <a:spAutoFit/>
          </a:bodyPr>
          <a:lstStyle/>
          <a:p>
            <a:r>
              <a:rPr lang="en-US" sz="2800" b="1">
                <a:solidFill>
                  <a:srgbClr val="FFC000"/>
                </a:solidFill>
                <a:cs typeface="+mj-cs"/>
              </a:rPr>
              <a:t>Kol HaTor 2,16</a:t>
            </a:r>
          </a:p>
          <a:p>
            <a:r>
              <a:rPr lang="en-US" sz="2800">
                <a:solidFill>
                  <a:srgbClr val="FFC000"/>
                </a:solidFill>
                <a:cs typeface="+mj-cs"/>
              </a:rPr>
              <a:t>(</a:t>
            </a:r>
            <a:r>
              <a:rPr lang="en-US" sz="2800">
                <a:solidFill>
                  <a:srgbClr val="00B0F0"/>
                </a:solidFill>
                <a:cs typeface="+mj-cs"/>
              </a:rPr>
              <a:t>Isa. 30:15</a:t>
            </a:r>
            <a:r>
              <a:rPr lang="en-US" sz="2800">
                <a:solidFill>
                  <a:srgbClr val="FFC000"/>
                </a:solidFill>
                <a:cs typeface="+mj-cs"/>
              </a:rPr>
              <a:t>) </a:t>
            </a:r>
            <a:r>
              <a:rPr lang="en-US" sz="2800">
                <a:solidFill>
                  <a:srgbClr val="00B0F0"/>
                </a:solidFill>
                <a:cs typeface="+mj-cs"/>
              </a:rPr>
              <a:t>“in quietness and in security will be your might” </a:t>
            </a:r>
            <a:r>
              <a:rPr lang="en-US" sz="2800">
                <a:solidFill>
                  <a:srgbClr val="FFC000"/>
                </a:solidFill>
                <a:cs typeface="+mj-cs"/>
              </a:rPr>
              <a:t>-- In the same chapter, we find, </a:t>
            </a:r>
            <a:r>
              <a:rPr lang="en-US" sz="2800">
                <a:solidFill>
                  <a:srgbClr val="00B0F0"/>
                </a:solidFill>
                <a:cs typeface="+mj-cs"/>
              </a:rPr>
              <a:t>“in returning and rest you will be saved.”</a:t>
            </a:r>
            <a:r>
              <a:rPr lang="en-US" sz="2800">
                <a:solidFill>
                  <a:srgbClr val="FFC000"/>
                </a:solidFill>
                <a:cs typeface="+mj-cs"/>
              </a:rPr>
              <a:t> The meaning of </a:t>
            </a:r>
            <a:r>
              <a:rPr lang="en-US" sz="2800">
                <a:solidFill>
                  <a:srgbClr val="00B0F0"/>
                </a:solidFill>
                <a:cs typeface="+mj-cs"/>
              </a:rPr>
              <a:t>“in quietness” </a:t>
            </a:r>
            <a:r>
              <a:rPr lang="en-US" sz="2800">
                <a:solidFill>
                  <a:srgbClr val="FFC000"/>
                </a:solidFill>
                <a:cs typeface="+mj-cs"/>
              </a:rPr>
              <a:t>is like the verse </a:t>
            </a:r>
            <a:r>
              <a:rPr lang="en-US" sz="2800">
                <a:solidFill>
                  <a:srgbClr val="00B0F0"/>
                </a:solidFill>
                <a:cs typeface="+mj-cs"/>
              </a:rPr>
              <a:t>“place it ! ‘in the ears of’ Yehoshua.” </a:t>
            </a:r>
            <a:r>
              <a:rPr lang="en-US" sz="2800">
                <a:solidFill>
                  <a:srgbClr val="FFC000"/>
                </a:solidFill>
                <a:cs typeface="+mj-cs"/>
              </a:rPr>
              <a:t>The word ! in gematria equals (70). </a:t>
            </a:r>
            <a:r>
              <a:rPr lang="en-US" sz="2800">
                <a:solidFill>
                  <a:srgbClr val="00B0F0"/>
                </a:solidFill>
                <a:cs typeface="+mj-cs"/>
              </a:rPr>
              <a:t>“In returning and rest you will be saved”</a:t>
            </a:r>
            <a:r>
              <a:rPr lang="en-US" sz="2800">
                <a:solidFill>
                  <a:srgbClr val="FFC000"/>
                </a:solidFill>
                <a:cs typeface="+mj-cs"/>
              </a:rPr>
              <a:t> means ‘heh’ will return to ‘vau, ’ As it says in the Zohar about the word ‘Teshuva.’ Then ‘vau’ will return to ‘heh’ as explained in the Zohar which is the revelation of the Redemption, and in this manner you will be saved [see 21]. Also, there is a hint of this in the word which in gematria equals Eretz Israel.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32AF8B0-09C6-8B02-7FF8-4CD89176B43F}"/>
                  </a:ext>
                </a:extLst>
              </p14:cNvPr>
              <p14:cNvContentPartPr/>
              <p14:nvPr/>
            </p14:nvContentPartPr>
            <p14:xfrm>
              <a:off x="4054221" y="2171604"/>
              <a:ext cx="1344600" cy="97200"/>
            </p14:xfrm>
          </p:contentPart>
        </mc:Choice>
        <mc:Fallback>
          <p:pic>
            <p:nvPicPr>
              <p:cNvPr id="2" name="Ink 1">
                <a:extLst>
                  <a:ext uri="{FF2B5EF4-FFF2-40B4-BE49-F238E27FC236}">
                    <a16:creationId xmlns:a16="http://schemas.microsoft.com/office/drawing/2014/main" id="{532AF8B0-09C6-8B02-7FF8-4CD89176B43F}"/>
                  </a:ext>
                </a:extLst>
              </p:cNvPr>
              <p:cNvPicPr/>
              <p:nvPr/>
            </p:nvPicPr>
            <p:blipFill>
              <a:blip r:embed="rId5"/>
              <a:stretch>
                <a:fillRect/>
              </a:stretch>
            </p:blipFill>
            <p:spPr>
              <a:xfrm>
                <a:off x="4036221" y="2153964"/>
                <a:ext cx="1380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8FABF98-4F6A-F5AD-A170-C6C267C21332}"/>
                  </a:ext>
                </a:extLst>
              </p14:cNvPr>
              <p14:cNvContentPartPr/>
              <p14:nvPr/>
            </p14:nvContentPartPr>
            <p14:xfrm>
              <a:off x="8543061" y="2183484"/>
              <a:ext cx="714240" cy="18360"/>
            </p14:xfrm>
          </p:contentPart>
        </mc:Choice>
        <mc:Fallback>
          <p:pic>
            <p:nvPicPr>
              <p:cNvPr id="4" name="Ink 3">
                <a:extLst>
                  <a:ext uri="{FF2B5EF4-FFF2-40B4-BE49-F238E27FC236}">
                    <a16:creationId xmlns:a16="http://schemas.microsoft.com/office/drawing/2014/main" id="{98FABF98-4F6A-F5AD-A170-C6C267C21332}"/>
                  </a:ext>
                </a:extLst>
              </p:cNvPr>
              <p:cNvPicPr/>
              <p:nvPr/>
            </p:nvPicPr>
            <p:blipFill>
              <a:blip r:embed="rId7"/>
              <a:stretch>
                <a:fillRect/>
              </a:stretch>
            </p:blipFill>
            <p:spPr>
              <a:xfrm>
                <a:off x="8525061" y="2165844"/>
                <a:ext cx="749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20254ED-4A45-712C-B1E9-E6BB47EA7B54}"/>
                  </a:ext>
                </a:extLst>
              </p14:cNvPr>
              <p14:cNvContentPartPr/>
              <p14:nvPr/>
            </p14:nvContentPartPr>
            <p14:xfrm>
              <a:off x="674901" y="2621244"/>
              <a:ext cx="3374280" cy="83520"/>
            </p14:xfrm>
          </p:contentPart>
        </mc:Choice>
        <mc:Fallback>
          <p:pic>
            <p:nvPicPr>
              <p:cNvPr id="5" name="Ink 4">
                <a:extLst>
                  <a:ext uri="{FF2B5EF4-FFF2-40B4-BE49-F238E27FC236}">
                    <a16:creationId xmlns:a16="http://schemas.microsoft.com/office/drawing/2014/main" id="{720254ED-4A45-712C-B1E9-E6BB47EA7B54}"/>
                  </a:ext>
                </a:extLst>
              </p:cNvPr>
              <p:cNvPicPr/>
              <p:nvPr/>
            </p:nvPicPr>
            <p:blipFill>
              <a:blip r:embed="rId9"/>
              <a:stretch>
                <a:fillRect/>
              </a:stretch>
            </p:blipFill>
            <p:spPr>
              <a:xfrm>
                <a:off x="657261" y="2603244"/>
                <a:ext cx="3409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F9FB0F5-F2BC-8FC2-4DCE-14FDE2DB55C0}"/>
                  </a:ext>
                </a:extLst>
              </p14:cNvPr>
              <p14:cNvContentPartPr/>
              <p14:nvPr/>
            </p14:nvContentPartPr>
            <p14:xfrm>
              <a:off x="689661" y="3888444"/>
              <a:ext cx="997920" cy="57960"/>
            </p14:xfrm>
          </p:contentPart>
        </mc:Choice>
        <mc:Fallback>
          <p:pic>
            <p:nvPicPr>
              <p:cNvPr id="7" name="Ink 6">
                <a:extLst>
                  <a:ext uri="{FF2B5EF4-FFF2-40B4-BE49-F238E27FC236}">
                    <a16:creationId xmlns:a16="http://schemas.microsoft.com/office/drawing/2014/main" id="{7F9FB0F5-F2BC-8FC2-4DCE-14FDE2DB55C0}"/>
                  </a:ext>
                </a:extLst>
              </p:cNvPr>
              <p:cNvPicPr/>
              <p:nvPr/>
            </p:nvPicPr>
            <p:blipFill>
              <a:blip r:embed="rId11"/>
              <a:stretch>
                <a:fillRect/>
              </a:stretch>
            </p:blipFill>
            <p:spPr>
              <a:xfrm>
                <a:off x="671661" y="3870444"/>
                <a:ext cx="1033560" cy="93600"/>
              </a:xfrm>
              <a:prstGeom prst="rect">
                <a:avLst/>
              </a:prstGeom>
            </p:spPr>
          </p:pic>
        </mc:Fallback>
      </mc:AlternateContent>
    </p:spTree>
    <p:extLst>
      <p:ext uri="{BB962C8B-B14F-4D97-AF65-F5344CB8AC3E}">
        <p14:creationId xmlns:p14="http://schemas.microsoft.com/office/powerpoint/2010/main" val="377442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1988" y="105670"/>
            <a:ext cx="9257232" cy="5693866"/>
          </a:xfrm>
          <a:prstGeom prst="rect">
            <a:avLst/>
          </a:prstGeom>
          <a:noFill/>
        </p:spPr>
        <p:txBody>
          <a:bodyPr wrap="square" rtlCol="0">
            <a:spAutoFit/>
          </a:bodyPr>
          <a:lstStyle/>
          <a:p>
            <a:r>
              <a:rPr lang="en-US" sz="2800" b="1">
                <a:solidFill>
                  <a:srgbClr val="FFC000"/>
                </a:solidFill>
                <a:cs typeface="+mj-cs"/>
              </a:rPr>
              <a:t>Rashi on Isaiah 30,15 Parts 1-3</a:t>
            </a:r>
          </a:p>
          <a:p>
            <a:r>
              <a:rPr lang="he-IL" sz="2800">
                <a:solidFill>
                  <a:srgbClr val="FFFF00"/>
                </a:solidFill>
                <a:cs typeface="+mj-cs"/>
              </a:rPr>
              <a:t>כי כה אמר. הקב"ה לכם זה ימים אין אתם צריכים לבקש לכם מעוז מצרים ולאבד ממונכם כי בשובה ונחת תהיה לכם תשועה בלא שום טורח אם תשמעו לי: </a:t>
            </a:r>
            <a:r>
              <a:rPr lang="en-US" sz="2800">
                <a:solidFill>
                  <a:srgbClr val="FFFF00"/>
                </a:solidFill>
                <a:cs typeface="+mj-cs"/>
              </a:rPr>
              <a:t> </a:t>
            </a:r>
            <a:r>
              <a:rPr lang="en-US" sz="2800">
                <a:solidFill>
                  <a:srgbClr val="FFC000"/>
                </a:solidFill>
                <a:cs typeface="+mj-cs"/>
              </a:rPr>
              <a:t>For so said the Holy One, blessed be He, to you long ago, “You need not seek for yourselves the strength of Egypt and waste your money, for with tranquility and restfulness you shall have salvation, without any toil, if you listen to Me.”</a:t>
            </a:r>
          </a:p>
          <a:p>
            <a:r>
              <a:rPr lang="he-IL" sz="2800">
                <a:solidFill>
                  <a:srgbClr val="FFFF00"/>
                </a:solidFill>
                <a:cs typeface="+mj-cs"/>
              </a:rPr>
              <a:t>בשובה. לשון ישוב ומרגוע וכן שובה ה' רבבות אלפי ישראל (במדבר י): </a:t>
            </a:r>
            <a:r>
              <a:rPr lang="en-US" sz="2800">
                <a:solidFill>
                  <a:srgbClr val="FFC000"/>
                </a:solidFill>
                <a:cs typeface="+mj-cs"/>
              </a:rPr>
              <a:t>with tranquility (</a:t>
            </a:r>
            <a:r>
              <a:rPr lang="he-IL" sz="2800">
                <a:solidFill>
                  <a:srgbClr val="FFFF00"/>
                </a:solidFill>
                <a:cs typeface="+mj-cs"/>
              </a:rPr>
              <a:t>בְּשׁוּבָה</a:t>
            </a:r>
            <a:r>
              <a:rPr lang="he-IL" sz="2800">
                <a:solidFill>
                  <a:srgbClr val="FFC000"/>
                </a:solidFill>
                <a:cs typeface="+mj-cs"/>
              </a:rPr>
              <a:t>) </a:t>
            </a:r>
            <a:r>
              <a:rPr lang="en-US" sz="2800">
                <a:solidFill>
                  <a:srgbClr val="FFC000"/>
                </a:solidFill>
                <a:cs typeface="+mj-cs"/>
              </a:rPr>
              <a:t> an expression of restfulness and tranquility, Comp. (Num. 10:36): </a:t>
            </a:r>
            <a:r>
              <a:rPr lang="en-US" sz="2800">
                <a:solidFill>
                  <a:srgbClr val="00B0F0"/>
                </a:solidFill>
                <a:cs typeface="+mj-cs"/>
              </a:rPr>
              <a:t>“Rest </a:t>
            </a:r>
            <a:r>
              <a:rPr lang="en-US" sz="2800">
                <a:solidFill>
                  <a:srgbClr val="FFC000"/>
                </a:solidFill>
                <a:cs typeface="+mj-cs"/>
              </a:rPr>
              <a:t>(</a:t>
            </a:r>
            <a:r>
              <a:rPr lang="he-IL" sz="2800">
                <a:solidFill>
                  <a:srgbClr val="FFFF00"/>
                </a:solidFill>
                <a:cs typeface="+mj-cs"/>
              </a:rPr>
              <a:t>שׁוּבָה</a:t>
            </a:r>
            <a:r>
              <a:rPr lang="he-IL" sz="2800">
                <a:solidFill>
                  <a:srgbClr val="FFC000"/>
                </a:solidFill>
                <a:cs typeface="+mj-cs"/>
              </a:rPr>
              <a:t>), </a:t>
            </a:r>
            <a:r>
              <a:rPr lang="en-US" sz="2800">
                <a:solidFill>
                  <a:srgbClr val="FFC000"/>
                </a:solidFill>
                <a:cs typeface="+mj-cs"/>
              </a:rPr>
              <a:t> </a:t>
            </a:r>
            <a:r>
              <a:rPr lang="en-US" sz="2800">
                <a:solidFill>
                  <a:srgbClr val="00B0F0"/>
                </a:solidFill>
                <a:cs typeface="+mj-cs"/>
              </a:rPr>
              <a:t>O Lord, with the ten thousands of the thousands of Israel.”</a:t>
            </a:r>
          </a:p>
          <a:p>
            <a:r>
              <a:rPr lang="he-IL" sz="2800">
                <a:solidFill>
                  <a:srgbClr val="FFFF00"/>
                </a:solidFill>
                <a:cs typeface="+mj-cs"/>
              </a:rPr>
              <a:t>בהשקט. הבא לכם מאתי ובבטחה תהיה גבורתכם:</a:t>
            </a:r>
            <a:r>
              <a:rPr lang="he-IL" sz="2800">
                <a:solidFill>
                  <a:srgbClr val="FFC000"/>
                </a:solidFill>
                <a:cs typeface="+mj-cs"/>
              </a:rPr>
              <a:t> </a:t>
            </a:r>
            <a:r>
              <a:rPr lang="en-US" sz="2800">
                <a:solidFill>
                  <a:srgbClr val="FFC000"/>
                </a:solidFill>
                <a:cs typeface="+mj-cs"/>
              </a:rPr>
              <a:t> with quietude that comes to you from Me, and with trust, shall be your might.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204AD09-D6DE-E62A-22D8-A6BD0CA503AA}"/>
                  </a:ext>
                </a:extLst>
              </p14:cNvPr>
              <p14:cNvContentPartPr/>
              <p14:nvPr/>
            </p14:nvContentPartPr>
            <p14:xfrm>
              <a:off x="2137581" y="3093924"/>
              <a:ext cx="74160" cy="5760"/>
            </p14:xfrm>
          </p:contentPart>
        </mc:Choice>
        <mc:Fallback>
          <p:pic>
            <p:nvPicPr>
              <p:cNvPr id="2" name="Ink 1">
                <a:extLst>
                  <a:ext uri="{FF2B5EF4-FFF2-40B4-BE49-F238E27FC236}">
                    <a16:creationId xmlns:a16="http://schemas.microsoft.com/office/drawing/2014/main" id="{C204AD09-D6DE-E62A-22D8-A6BD0CA503AA}"/>
                  </a:ext>
                </a:extLst>
              </p:cNvPr>
              <p:cNvPicPr/>
              <p:nvPr/>
            </p:nvPicPr>
            <p:blipFill>
              <a:blip r:embed="rId5"/>
              <a:stretch>
                <a:fillRect/>
              </a:stretch>
            </p:blipFill>
            <p:spPr>
              <a:xfrm>
                <a:off x="2119941" y="3075924"/>
                <a:ext cx="109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2AA95B2-3EAA-5F48-36CB-FF461DE22963}"/>
                  </a:ext>
                </a:extLst>
              </p14:cNvPr>
              <p14:cNvContentPartPr/>
              <p14:nvPr/>
            </p14:nvContentPartPr>
            <p14:xfrm>
              <a:off x="2725821" y="3115524"/>
              <a:ext cx="39960" cy="10080"/>
            </p14:xfrm>
          </p:contentPart>
        </mc:Choice>
        <mc:Fallback>
          <p:pic>
            <p:nvPicPr>
              <p:cNvPr id="4" name="Ink 3">
                <a:extLst>
                  <a:ext uri="{FF2B5EF4-FFF2-40B4-BE49-F238E27FC236}">
                    <a16:creationId xmlns:a16="http://schemas.microsoft.com/office/drawing/2014/main" id="{32AA95B2-3EAA-5F48-36CB-FF461DE22963}"/>
                  </a:ext>
                </a:extLst>
              </p:cNvPr>
              <p:cNvPicPr/>
              <p:nvPr/>
            </p:nvPicPr>
            <p:blipFill>
              <a:blip r:embed="rId7"/>
              <a:stretch>
                <a:fillRect/>
              </a:stretch>
            </p:blipFill>
            <p:spPr>
              <a:xfrm>
                <a:off x="2708181" y="3097884"/>
                <a:ext cx="75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95D22FF-8640-9E80-B627-3C5C33F83C95}"/>
                  </a:ext>
                </a:extLst>
              </p14:cNvPr>
              <p14:cNvContentPartPr/>
              <p14:nvPr/>
            </p14:nvContentPartPr>
            <p14:xfrm>
              <a:off x="8011341" y="3129924"/>
              <a:ext cx="20880" cy="18720"/>
            </p14:xfrm>
          </p:contentPart>
        </mc:Choice>
        <mc:Fallback>
          <p:pic>
            <p:nvPicPr>
              <p:cNvPr id="5" name="Ink 4">
                <a:extLst>
                  <a:ext uri="{FF2B5EF4-FFF2-40B4-BE49-F238E27FC236}">
                    <a16:creationId xmlns:a16="http://schemas.microsoft.com/office/drawing/2014/main" id="{995D22FF-8640-9E80-B627-3C5C33F83C95}"/>
                  </a:ext>
                </a:extLst>
              </p:cNvPr>
              <p:cNvPicPr/>
              <p:nvPr/>
            </p:nvPicPr>
            <p:blipFill>
              <a:blip r:embed="rId9"/>
              <a:stretch>
                <a:fillRect/>
              </a:stretch>
            </p:blipFill>
            <p:spPr>
              <a:xfrm>
                <a:off x="7993701" y="3112284"/>
                <a:ext cx="56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5C29F58-FCB3-F7EE-E9B2-6846444F4C00}"/>
                  </a:ext>
                </a:extLst>
              </p14:cNvPr>
              <p14:cNvContentPartPr/>
              <p14:nvPr/>
            </p14:nvContentPartPr>
            <p14:xfrm>
              <a:off x="8795061" y="1942644"/>
              <a:ext cx="537840" cy="1196280"/>
            </p14:xfrm>
          </p:contentPart>
        </mc:Choice>
        <mc:Fallback>
          <p:pic>
            <p:nvPicPr>
              <p:cNvPr id="7" name="Ink 6">
                <a:extLst>
                  <a:ext uri="{FF2B5EF4-FFF2-40B4-BE49-F238E27FC236}">
                    <a16:creationId xmlns:a16="http://schemas.microsoft.com/office/drawing/2014/main" id="{95C29F58-FCB3-F7EE-E9B2-6846444F4C00}"/>
                  </a:ext>
                </a:extLst>
              </p:cNvPr>
              <p:cNvPicPr/>
              <p:nvPr/>
            </p:nvPicPr>
            <p:blipFill>
              <a:blip r:embed="rId11"/>
              <a:stretch>
                <a:fillRect/>
              </a:stretch>
            </p:blipFill>
            <p:spPr>
              <a:xfrm>
                <a:off x="8777421" y="1924644"/>
                <a:ext cx="573480" cy="123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55412CF-BC15-B7FA-A113-98B91F5267F8}"/>
                  </a:ext>
                </a:extLst>
              </p14:cNvPr>
              <p14:cNvContentPartPr/>
              <p14:nvPr/>
            </p14:nvContentPartPr>
            <p14:xfrm>
              <a:off x="2104101" y="4375524"/>
              <a:ext cx="32040" cy="54360"/>
            </p14:xfrm>
          </p:contentPart>
        </mc:Choice>
        <mc:Fallback>
          <p:pic>
            <p:nvPicPr>
              <p:cNvPr id="9" name="Ink 8">
                <a:extLst>
                  <a:ext uri="{FF2B5EF4-FFF2-40B4-BE49-F238E27FC236}">
                    <a16:creationId xmlns:a16="http://schemas.microsoft.com/office/drawing/2014/main" id="{E55412CF-BC15-B7FA-A113-98B91F5267F8}"/>
                  </a:ext>
                </a:extLst>
              </p:cNvPr>
              <p:cNvPicPr/>
              <p:nvPr/>
            </p:nvPicPr>
            <p:blipFill>
              <a:blip r:embed="rId13"/>
              <a:stretch>
                <a:fillRect/>
              </a:stretch>
            </p:blipFill>
            <p:spPr>
              <a:xfrm>
                <a:off x="2086461" y="4357524"/>
                <a:ext cx="67680" cy="90000"/>
              </a:xfrm>
              <a:prstGeom prst="rect">
                <a:avLst/>
              </a:prstGeom>
            </p:spPr>
          </p:pic>
        </mc:Fallback>
      </mc:AlternateContent>
    </p:spTree>
    <p:extLst>
      <p:ext uri="{BB962C8B-B14F-4D97-AF65-F5344CB8AC3E}">
        <p14:creationId xmlns:p14="http://schemas.microsoft.com/office/powerpoint/2010/main" val="2387476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044543"/>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305" y="57124"/>
            <a:ext cx="9257232" cy="4647426"/>
          </a:xfrm>
          <a:prstGeom prst="rect">
            <a:avLst/>
          </a:prstGeom>
          <a:noFill/>
        </p:spPr>
        <p:txBody>
          <a:bodyPr wrap="square" rtlCol="0">
            <a:spAutoFit/>
          </a:bodyPr>
          <a:lstStyle/>
          <a:p>
            <a:pPr algn="r"/>
            <a:r>
              <a:rPr lang="he-IL" sz="3200" b="1">
                <a:solidFill>
                  <a:srgbClr val="FFFF00"/>
                </a:solidFill>
                <a:cs typeface="+mj-cs"/>
              </a:rPr>
              <a:t>ספר שמות פרק יז</a:t>
            </a:r>
          </a:p>
          <a:p>
            <a:pPr algn="r"/>
            <a:r>
              <a:rPr lang="he-IL" sz="3200">
                <a:solidFill>
                  <a:srgbClr val="FFFF00"/>
                </a:solidFill>
                <a:cs typeface="+mj-cs"/>
              </a:rPr>
              <a:t>יד   וַיֹּאמֶר יְהֹוָה אֶל-מֹשֶׁה כְּתֹב זֹאת זִכָּרוֹן בַּסֵּפֶר וְשִֹים בְּאָזְנֵי יְהוֹשֻׁעַ כִּי-מָחֹה אֶמְחֶה אֶת-זֵכֶר עֲמָלֵק מִתַּחַת הַשָּׁמָיִם: </a:t>
            </a:r>
          </a:p>
          <a:p>
            <a:pPr algn="r"/>
            <a:endParaRPr lang="he-IL" sz="3200" b="1">
              <a:solidFill>
                <a:srgbClr val="FFFF00"/>
              </a:solidFill>
              <a:cs typeface="+mj-cs"/>
            </a:endParaRPr>
          </a:p>
          <a:p>
            <a:r>
              <a:rPr lang="en-US" sz="3200" b="1">
                <a:solidFill>
                  <a:srgbClr val="FFC000"/>
                </a:solidFill>
                <a:cs typeface="+mj-cs"/>
              </a:rPr>
              <a:t>Shemot / Exodus 17:14 	</a:t>
            </a:r>
          </a:p>
          <a:p>
            <a:r>
              <a:rPr lang="en-US" sz="3200">
                <a:solidFill>
                  <a:srgbClr val="FFC000"/>
                </a:solidFill>
                <a:cs typeface="+mj-cs"/>
              </a:rPr>
              <a:t>17:14 And the Lord said unto Moses, Write this for a memorial in a book, and rehearse it in the ears of Joshua: for I will utterly put out the remembrance of Amalek from under heaven.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7C889E96-52F3-6B0D-735D-7C36BBF7223C}"/>
              </a:ext>
            </a:extLst>
          </p:cNvPr>
          <p:cNvGrpSpPr/>
          <p:nvPr/>
        </p:nvGrpSpPr>
        <p:grpSpPr>
          <a:xfrm>
            <a:off x="6167421" y="1023204"/>
            <a:ext cx="2890080" cy="155520"/>
            <a:chOff x="6167421" y="1023204"/>
            <a:chExt cx="2890080" cy="1555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04DF385-428F-8AD5-684B-19DC315DC694}"/>
                    </a:ext>
                  </a:extLst>
                </p14:cNvPr>
                <p14:cNvContentPartPr/>
                <p14:nvPr/>
              </p14:nvContentPartPr>
              <p14:xfrm>
                <a:off x="8398701" y="1023204"/>
                <a:ext cx="658800" cy="60120"/>
              </p14:xfrm>
            </p:contentPart>
          </mc:Choice>
          <mc:Fallback>
            <p:pic>
              <p:nvPicPr>
                <p:cNvPr id="2" name="Ink 1">
                  <a:extLst>
                    <a:ext uri="{FF2B5EF4-FFF2-40B4-BE49-F238E27FC236}">
                      <a16:creationId xmlns:a16="http://schemas.microsoft.com/office/drawing/2014/main" id="{304DF385-428F-8AD5-684B-19DC315DC694}"/>
                    </a:ext>
                  </a:extLst>
                </p:cNvPr>
                <p:cNvPicPr/>
                <p:nvPr/>
              </p:nvPicPr>
              <p:blipFill>
                <a:blip r:embed="rId5"/>
                <a:stretch>
                  <a:fillRect/>
                </a:stretch>
              </p:blipFill>
              <p:spPr>
                <a:xfrm>
                  <a:off x="8381061" y="1005204"/>
                  <a:ext cx="694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DB38EE6-EFD4-D6C5-74F6-5BC03990316B}"/>
                    </a:ext>
                  </a:extLst>
                </p14:cNvPr>
                <p14:cNvContentPartPr/>
                <p14:nvPr/>
              </p14:nvContentPartPr>
              <p14:xfrm>
                <a:off x="7582581" y="1150644"/>
                <a:ext cx="498960" cy="17280"/>
              </p14:xfrm>
            </p:contentPart>
          </mc:Choice>
          <mc:Fallback>
            <p:pic>
              <p:nvPicPr>
                <p:cNvPr id="4" name="Ink 3">
                  <a:extLst>
                    <a:ext uri="{FF2B5EF4-FFF2-40B4-BE49-F238E27FC236}">
                      <a16:creationId xmlns:a16="http://schemas.microsoft.com/office/drawing/2014/main" id="{BDB38EE6-EFD4-D6C5-74F6-5BC03990316B}"/>
                    </a:ext>
                  </a:extLst>
                </p:cNvPr>
                <p:cNvPicPr/>
                <p:nvPr/>
              </p:nvPicPr>
              <p:blipFill>
                <a:blip r:embed="rId7"/>
                <a:stretch>
                  <a:fillRect/>
                </a:stretch>
              </p:blipFill>
              <p:spPr>
                <a:xfrm>
                  <a:off x="7564941" y="1132644"/>
                  <a:ext cx="534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AB000D6-2A11-C277-9406-C6560A281BC8}"/>
                    </a:ext>
                  </a:extLst>
                </p14:cNvPr>
                <p14:cNvContentPartPr/>
                <p14:nvPr/>
              </p14:nvContentPartPr>
              <p14:xfrm>
                <a:off x="6167421" y="1144884"/>
                <a:ext cx="1252440" cy="33840"/>
              </p14:xfrm>
            </p:contentPart>
          </mc:Choice>
          <mc:Fallback>
            <p:pic>
              <p:nvPicPr>
                <p:cNvPr id="5" name="Ink 4">
                  <a:extLst>
                    <a:ext uri="{FF2B5EF4-FFF2-40B4-BE49-F238E27FC236}">
                      <a16:creationId xmlns:a16="http://schemas.microsoft.com/office/drawing/2014/main" id="{AAB000D6-2A11-C277-9406-C6560A281BC8}"/>
                    </a:ext>
                  </a:extLst>
                </p:cNvPr>
                <p:cNvPicPr/>
                <p:nvPr/>
              </p:nvPicPr>
              <p:blipFill>
                <a:blip r:embed="rId9"/>
                <a:stretch>
                  <a:fillRect/>
                </a:stretch>
              </p:blipFill>
              <p:spPr>
                <a:xfrm>
                  <a:off x="6149781" y="1127244"/>
                  <a:ext cx="128808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237F22B7-FB74-5333-FF16-AE460683FBCC}"/>
                  </a:ext>
                </a:extLst>
              </p14:cNvPr>
              <p14:cNvContentPartPr/>
              <p14:nvPr/>
            </p14:nvContentPartPr>
            <p14:xfrm>
              <a:off x="9079821" y="1663644"/>
              <a:ext cx="426240" cy="37440"/>
            </p14:xfrm>
          </p:contentPart>
        </mc:Choice>
        <mc:Fallback>
          <p:pic>
            <p:nvPicPr>
              <p:cNvPr id="20" name="Ink 19">
                <a:extLst>
                  <a:ext uri="{FF2B5EF4-FFF2-40B4-BE49-F238E27FC236}">
                    <a16:creationId xmlns:a16="http://schemas.microsoft.com/office/drawing/2014/main" id="{237F22B7-FB74-5333-FF16-AE460683FBCC}"/>
                  </a:ext>
                </a:extLst>
              </p:cNvPr>
              <p:cNvPicPr/>
              <p:nvPr/>
            </p:nvPicPr>
            <p:blipFill>
              <a:blip r:embed="rId11"/>
              <a:stretch>
                <a:fillRect/>
              </a:stretch>
            </p:blipFill>
            <p:spPr>
              <a:xfrm>
                <a:off x="9061821" y="1645644"/>
                <a:ext cx="461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534C3F08-E289-080F-6DA1-99ADE541EE3C}"/>
                  </a:ext>
                </a:extLst>
              </p14:cNvPr>
              <p14:cNvContentPartPr/>
              <p14:nvPr/>
            </p14:nvContentPartPr>
            <p14:xfrm>
              <a:off x="8628021" y="1684524"/>
              <a:ext cx="514080" cy="16920"/>
            </p14:xfrm>
          </p:contentPart>
        </mc:Choice>
        <mc:Fallback>
          <p:pic>
            <p:nvPicPr>
              <p:cNvPr id="21" name="Ink 20">
                <a:extLst>
                  <a:ext uri="{FF2B5EF4-FFF2-40B4-BE49-F238E27FC236}">
                    <a16:creationId xmlns:a16="http://schemas.microsoft.com/office/drawing/2014/main" id="{534C3F08-E289-080F-6DA1-99ADE541EE3C}"/>
                  </a:ext>
                </a:extLst>
              </p:cNvPr>
              <p:cNvPicPr/>
              <p:nvPr/>
            </p:nvPicPr>
            <p:blipFill>
              <a:blip r:embed="rId13"/>
              <a:stretch>
                <a:fillRect/>
              </a:stretch>
            </p:blipFill>
            <p:spPr>
              <a:xfrm>
                <a:off x="8610021" y="1666524"/>
                <a:ext cx="549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42A8EB35-B83A-3D2C-D2F9-2DB87FC7E961}"/>
                  </a:ext>
                </a:extLst>
              </p14:cNvPr>
              <p14:cNvContentPartPr/>
              <p14:nvPr/>
            </p14:nvContentPartPr>
            <p14:xfrm>
              <a:off x="7686261" y="1670484"/>
              <a:ext cx="783360" cy="40320"/>
            </p14:xfrm>
          </p:contentPart>
        </mc:Choice>
        <mc:Fallback>
          <p:pic>
            <p:nvPicPr>
              <p:cNvPr id="23" name="Ink 22">
                <a:extLst>
                  <a:ext uri="{FF2B5EF4-FFF2-40B4-BE49-F238E27FC236}">
                    <a16:creationId xmlns:a16="http://schemas.microsoft.com/office/drawing/2014/main" id="{42A8EB35-B83A-3D2C-D2F9-2DB87FC7E961}"/>
                  </a:ext>
                </a:extLst>
              </p:cNvPr>
              <p:cNvPicPr/>
              <p:nvPr/>
            </p:nvPicPr>
            <p:blipFill>
              <a:blip r:embed="rId15"/>
              <a:stretch>
                <a:fillRect/>
              </a:stretch>
            </p:blipFill>
            <p:spPr>
              <a:xfrm>
                <a:off x="7668261" y="1652484"/>
                <a:ext cx="819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A84C7B22-C079-9752-CA0F-CFECEF0F2A2D}"/>
                  </a:ext>
                </a:extLst>
              </p14:cNvPr>
              <p14:cNvContentPartPr/>
              <p14:nvPr/>
            </p14:nvContentPartPr>
            <p14:xfrm>
              <a:off x="7106301" y="1638444"/>
              <a:ext cx="376200" cy="27720"/>
            </p14:xfrm>
          </p:contentPart>
        </mc:Choice>
        <mc:Fallback>
          <p:pic>
            <p:nvPicPr>
              <p:cNvPr id="25" name="Ink 24">
                <a:extLst>
                  <a:ext uri="{FF2B5EF4-FFF2-40B4-BE49-F238E27FC236}">
                    <a16:creationId xmlns:a16="http://schemas.microsoft.com/office/drawing/2014/main" id="{A84C7B22-C079-9752-CA0F-CFECEF0F2A2D}"/>
                  </a:ext>
                </a:extLst>
              </p:cNvPr>
              <p:cNvPicPr/>
              <p:nvPr/>
            </p:nvPicPr>
            <p:blipFill>
              <a:blip r:embed="rId17"/>
              <a:stretch>
                <a:fillRect/>
              </a:stretch>
            </p:blipFill>
            <p:spPr>
              <a:xfrm>
                <a:off x="7088301" y="1620804"/>
                <a:ext cx="411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Ink 25">
                <a:extLst>
                  <a:ext uri="{FF2B5EF4-FFF2-40B4-BE49-F238E27FC236}">
                    <a16:creationId xmlns:a16="http://schemas.microsoft.com/office/drawing/2014/main" id="{1B344984-E00B-FEB7-D3DD-AB4ED9478502}"/>
                  </a:ext>
                </a:extLst>
              </p14:cNvPr>
              <p14:cNvContentPartPr/>
              <p14:nvPr/>
            </p14:nvContentPartPr>
            <p14:xfrm>
              <a:off x="6627861" y="1692444"/>
              <a:ext cx="392760" cy="18360"/>
            </p14:xfrm>
          </p:contentPart>
        </mc:Choice>
        <mc:Fallback>
          <p:pic>
            <p:nvPicPr>
              <p:cNvPr id="26" name="Ink 25">
                <a:extLst>
                  <a:ext uri="{FF2B5EF4-FFF2-40B4-BE49-F238E27FC236}">
                    <a16:creationId xmlns:a16="http://schemas.microsoft.com/office/drawing/2014/main" id="{1B344984-E00B-FEB7-D3DD-AB4ED9478502}"/>
                  </a:ext>
                </a:extLst>
              </p:cNvPr>
              <p:cNvPicPr/>
              <p:nvPr/>
            </p:nvPicPr>
            <p:blipFill>
              <a:blip r:embed="rId19"/>
              <a:stretch>
                <a:fillRect/>
              </a:stretch>
            </p:blipFill>
            <p:spPr>
              <a:xfrm>
                <a:off x="6610221" y="1674444"/>
                <a:ext cx="428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4BB6187E-DF75-6940-1328-6295DF06773D}"/>
                  </a:ext>
                </a:extLst>
              </p14:cNvPr>
              <p14:cNvContentPartPr/>
              <p14:nvPr/>
            </p14:nvContentPartPr>
            <p14:xfrm>
              <a:off x="5777541" y="1634484"/>
              <a:ext cx="739800" cy="64800"/>
            </p14:xfrm>
          </p:contentPart>
        </mc:Choice>
        <mc:Fallback>
          <p:pic>
            <p:nvPicPr>
              <p:cNvPr id="27" name="Ink 26">
                <a:extLst>
                  <a:ext uri="{FF2B5EF4-FFF2-40B4-BE49-F238E27FC236}">
                    <a16:creationId xmlns:a16="http://schemas.microsoft.com/office/drawing/2014/main" id="{4BB6187E-DF75-6940-1328-6295DF06773D}"/>
                  </a:ext>
                </a:extLst>
              </p:cNvPr>
              <p:cNvPicPr/>
              <p:nvPr/>
            </p:nvPicPr>
            <p:blipFill>
              <a:blip r:embed="rId21"/>
              <a:stretch>
                <a:fillRect/>
              </a:stretch>
            </p:blipFill>
            <p:spPr>
              <a:xfrm>
                <a:off x="5759901" y="1616844"/>
                <a:ext cx="775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Ink 28">
                <a:extLst>
                  <a:ext uri="{FF2B5EF4-FFF2-40B4-BE49-F238E27FC236}">
                    <a16:creationId xmlns:a16="http://schemas.microsoft.com/office/drawing/2014/main" id="{1F17A326-59DA-9344-D633-4BF2D19708FE}"/>
                  </a:ext>
                </a:extLst>
              </p14:cNvPr>
              <p14:cNvContentPartPr/>
              <p14:nvPr/>
            </p14:nvContentPartPr>
            <p14:xfrm>
              <a:off x="5684661" y="1068564"/>
              <a:ext cx="883440" cy="636480"/>
            </p14:xfrm>
          </p:contentPart>
        </mc:Choice>
        <mc:Fallback>
          <p:pic>
            <p:nvPicPr>
              <p:cNvPr id="29" name="Ink 28">
                <a:extLst>
                  <a:ext uri="{FF2B5EF4-FFF2-40B4-BE49-F238E27FC236}">
                    <a16:creationId xmlns:a16="http://schemas.microsoft.com/office/drawing/2014/main" id="{1F17A326-59DA-9344-D633-4BF2D19708FE}"/>
                  </a:ext>
                </a:extLst>
              </p:cNvPr>
              <p:cNvPicPr/>
              <p:nvPr/>
            </p:nvPicPr>
            <p:blipFill>
              <a:blip r:embed="rId23"/>
              <a:stretch>
                <a:fillRect/>
              </a:stretch>
            </p:blipFill>
            <p:spPr>
              <a:xfrm>
                <a:off x="5667021" y="1050924"/>
                <a:ext cx="91908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Ink 30">
                <a:extLst>
                  <a:ext uri="{FF2B5EF4-FFF2-40B4-BE49-F238E27FC236}">
                    <a16:creationId xmlns:a16="http://schemas.microsoft.com/office/drawing/2014/main" id="{5F20DB65-F8E7-A478-F33E-6A8DC5F3F8F7}"/>
                  </a:ext>
                </a:extLst>
              </p14:cNvPr>
              <p14:cNvContentPartPr/>
              <p14:nvPr/>
            </p14:nvContentPartPr>
            <p14:xfrm>
              <a:off x="4673061" y="1639524"/>
              <a:ext cx="914760" cy="52920"/>
            </p14:xfrm>
          </p:contentPart>
        </mc:Choice>
        <mc:Fallback>
          <p:pic>
            <p:nvPicPr>
              <p:cNvPr id="31" name="Ink 30">
                <a:extLst>
                  <a:ext uri="{FF2B5EF4-FFF2-40B4-BE49-F238E27FC236}">
                    <a16:creationId xmlns:a16="http://schemas.microsoft.com/office/drawing/2014/main" id="{5F20DB65-F8E7-A478-F33E-6A8DC5F3F8F7}"/>
                  </a:ext>
                </a:extLst>
              </p:cNvPr>
              <p:cNvPicPr/>
              <p:nvPr/>
            </p:nvPicPr>
            <p:blipFill>
              <a:blip r:embed="rId25"/>
              <a:stretch>
                <a:fillRect/>
              </a:stretch>
            </p:blipFill>
            <p:spPr>
              <a:xfrm>
                <a:off x="4655421" y="1621884"/>
                <a:ext cx="950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Ink 31">
                <a:extLst>
                  <a:ext uri="{FF2B5EF4-FFF2-40B4-BE49-F238E27FC236}">
                    <a16:creationId xmlns:a16="http://schemas.microsoft.com/office/drawing/2014/main" id="{CF462051-F5CE-A848-FD31-AAE15AC730A0}"/>
                  </a:ext>
                </a:extLst>
              </p14:cNvPr>
              <p14:cNvContentPartPr/>
              <p14:nvPr/>
            </p14:nvContentPartPr>
            <p14:xfrm>
              <a:off x="3669021" y="1564644"/>
              <a:ext cx="998640" cy="110880"/>
            </p14:xfrm>
          </p:contentPart>
        </mc:Choice>
        <mc:Fallback>
          <p:pic>
            <p:nvPicPr>
              <p:cNvPr id="32" name="Ink 31">
                <a:extLst>
                  <a:ext uri="{FF2B5EF4-FFF2-40B4-BE49-F238E27FC236}">
                    <a16:creationId xmlns:a16="http://schemas.microsoft.com/office/drawing/2014/main" id="{CF462051-F5CE-A848-FD31-AAE15AC730A0}"/>
                  </a:ext>
                </a:extLst>
              </p:cNvPr>
              <p:cNvPicPr/>
              <p:nvPr/>
            </p:nvPicPr>
            <p:blipFill>
              <a:blip r:embed="rId27"/>
              <a:stretch>
                <a:fillRect/>
              </a:stretch>
            </p:blipFill>
            <p:spPr>
              <a:xfrm>
                <a:off x="3651021" y="1546644"/>
                <a:ext cx="1034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Ink 33">
                <a:extLst>
                  <a:ext uri="{FF2B5EF4-FFF2-40B4-BE49-F238E27FC236}">
                    <a16:creationId xmlns:a16="http://schemas.microsoft.com/office/drawing/2014/main" id="{C9DA3ECD-D45A-342B-5CA5-A703591E8E39}"/>
                  </a:ext>
                </a:extLst>
              </p14:cNvPr>
              <p14:cNvContentPartPr/>
              <p14:nvPr/>
            </p14:nvContentPartPr>
            <p14:xfrm>
              <a:off x="3528981" y="1053444"/>
              <a:ext cx="6215400" cy="707040"/>
            </p14:xfrm>
          </p:contentPart>
        </mc:Choice>
        <mc:Fallback>
          <p:pic>
            <p:nvPicPr>
              <p:cNvPr id="34" name="Ink 33">
                <a:extLst>
                  <a:ext uri="{FF2B5EF4-FFF2-40B4-BE49-F238E27FC236}">
                    <a16:creationId xmlns:a16="http://schemas.microsoft.com/office/drawing/2014/main" id="{C9DA3ECD-D45A-342B-5CA5-A703591E8E39}"/>
                  </a:ext>
                </a:extLst>
              </p:cNvPr>
              <p:cNvPicPr/>
              <p:nvPr/>
            </p:nvPicPr>
            <p:blipFill>
              <a:blip r:embed="rId29"/>
              <a:stretch>
                <a:fillRect/>
              </a:stretch>
            </p:blipFill>
            <p:spPr>
              <a:xfrm>
                <a:off x="3511341" y="1035444"/>
                <a:ext cx="6251040" cy="742680"/>
              </a:xfrm>
              <a:prstGeom prst="rect">
                <a:avLst/>
              </a:prstGeom>
            </p:spPr>
          </p:pic>
        </mc:Fallback>
      </mc:AlternateContent>
      <p:grpSp>
        <p:nvGrpSpPr>
          <p:cNvPr id="41" name="Group 40">
            <a:extLst>
              <a:ext uri="{FF2B5EF4-FFF2-40B4-BE49-F238E27FC236}">
                <a16:creationId xmlns:a16="http://schemas.microsoft.com/office/drawing/2014/main" id="{D5EE321E-7EB6-C4E8-0D32-2BBE7075D81D}"/>
              </a:ext>
            </a:extLst>
          </p:cNvPr>
          <p:cNvGrpSpPr/>
          <p:nvPr/>
        </p:nvGrpSpPr>
        <p:grpSpPr>
          <a:xfrm>
            <a:off x="864621" y="534684"/>
            <a:ext cx="5421240" cy="682200"/>
            <a:chOff x="864621" y="534684"/>
            <a:chExt cx="5421240" cy="682200"/>
          </a:xfrm>
        </p:grpSpPr>
        <mc:AlternateContent xmlns:mc="http://schemas.openxmlformats.org/markup-compatibility/2006">
          <mc:Choice xmlns:p14="http://schemas.microsoft.com/office/powerpoint/2010/main" Requires="p14">
            <p:contentPart p14:bwMode="auto" r:id="rId30">
              <p14:nvContentPartPr>
                <p14:cNvPr id="9" name="Ink 8">
                  <a:extLst>
                    <a:ext uri="{FF2B5EF4-FFF2-40B4-BE49-F238E27FC236}">
                      <a16:creationId xmlns:a16="http://schemas.microsoft.com/office/drawing/2014/main" id="{83A30CE1-0812-F971-F616-D6234FB88EE8}"/>
                    </a:ext>
                  </a:extLst>
                </p14:cNvPr>
                <p14:cNvContentPartPr/>
                <p14:nvPr/>
              </p14:nvContentPartPr>
              <p14:xfrm>
                <a:off x="5714901" y="1157844"/>
                <a:ext cx="459360" cy="47160"/>
              </p14:xfrm>
            </p:contentPart>
          </mc:Choice>
          <mc:Fallback>
            <p:pic>
              <p:nvPicPr>
                <p:cNvPr id="9" name="Ink 8">
                  <a:extLst>
                    <a:ext uri="{FF2B5EF4-FFF2-40B4-BE49-F238E27FC236}">
                      <a16:creationId xmlns:a16="http://schemas.microsoft.com/office/drawing/2014/main" id="{83A30CE1-0812-F971-F616-D6234FB88EE8}"/>
                    </a:ext>
                  </a:extLst>
                </p:cNvPr>
                <p:cNvPicPr/>
                <p:nvPr/>
              </p:nvPicPr>
              <p:blipFill>
                <a:blip r:embed="rId31"/>
                <a:stretch>
                  <a:fillRect/>
                </a:stretch>
              </p:blipFill>
              <p:spPr>
                <a:xfrm>
                  <a:off x="5697261" y="1139844"/>
                  <a:ext cx="495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1" name="Ink 10">
                  <a:extLst>
                    <a:ext uri="{FF2B5EF4-FFF2-40B4-BE49-F238E27FC236}">
                      <a16:creationId xmlns:a16="http://schemas.microsoft.com/office/drawing/2014/main" id="{871617AC-91D6-2BED-8B81-C96373AE6792}"/>
                    </a:ext>
                  </a:extLst>
                </p14:cNvPr>
                <p14:cNvContentPartPr/>
                <p14:nvPr/>
              </p14:nvContentPartPr>
              <p14:xfrm>
                <a:off x="5156541" y="1098444"/>
                <a:ext cx="371880" cy="60840"/>
              </p14:xfrm>
            </p:contentPart>
          </mc:Choice>
          <mc:Fallback>
            <p:pic>
              <p:nvPicPr>
                <p:cNvPr id="11" name="Ink 10">
                  <a:extLst>
                    <a:ext uri="{FF2B5EF4-FFF2-40B4-BE49-F238E27FC236}">
                      <a16:creationId xmlns:a16="http://schemas.microsoft.com/office/drawing/2014/main" id="{871617AC-91D6-2BED-8B81-C96373AE6792}"/>
                    </a:ext>
                  </a:extLst>
                </p:cNvPr>
                <p:cNvPicPr/>
                <p:nvPr/>
              </p:nvPicPr>
              <p:blipFill>
                <a:blip r:embed="rId33"/>
                <a:stretch>
                  <a:fillRect/>
                </a:stretch>
              </p:blipFill>
              <p:spPr>
                <a:xfrm>
                  <a:off x="5138901" y="1080444"/>
                  <a:ext cx="407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 name="Ink 11">
                  <a:extLst>
                    <a:ext uri="{FF2B5EF4-FFF2-40B4-BE49-F238E27FC236}">
                      <a16:creationId xmlns:a16="http://schemas.microsoft.com/office/drawing/2014/main" id="{6AF6CD04-2735-E597-1E0E-2F07FAF74882}"/>
                    </a:ext>
                  </a:extLst>
                </p14:cNvPr>
                <p14:cNvContentPartPr/>
                <p14:nvPr/>
              </p14:nvContentPartPr>
              <p14:xfrm>
                <a:off x="4148181" y="1114284"/>
                <a:ext cx="757080" cy="60120"/>
              </p14:xfrm>
            </p:contentPart>
          </mc:Choice>
          <mc:Fallback>
            <p:pic>
              <p:nvPicPr>
                <p:cNvPr id="12" name="Ink 11">
                  <a:extLst>
                    <a:ext uri="{FF2B5EF4-FFF2-40B4-BE49-F238E27FC236}">
                      <a16:creationId xmlns:a16="http://schemas.microsoft.com/office/drawing/2014/main" id="{6AF6CD04-2735-E597-1E0E-2F07FAF74882}"/>
                    </a:ext>
                  </a:extLst>
                </p:cNvPr>
                <p:cNvPicPr/>
                <p:nvPr/>
              </p:nvPicPr>
              <p:blipFill>
                <a:blip r:embed="rId35"/>
                <a:stretch>
                  <a:fillRect/>
                </a:stretch>
              </p:blipFill>
              <p:spPr>
                <a:xfrm>
                  <a:off x="4130541" y="1096284"/>
                  <a:ext cx="792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4" name="Ink 13">
                  <a:extLst>
                    <a:ext uri="{FF2B5EF4-FFF2-40B4-BE49-F238E27FC236}">
                      <a16:creationId xmlns:a16="http://schemas.microsoft.com/office/drawing/2014/main" id="{AB4679E0-B514-0609-A214-F92EFB63628A}"/>
                    </a:ext>
                  </a:extLst>
                </p14:cNvPr>
                <p14:cNvContentPartPr/>
                <p14:nvPr/>
              </p14:nvContentPartPr>
              <p14:xfrm>
                <a:off x="3319101" y="1186644"/>
                <a:ext cx="684720" cy="27360"/>
              </p14:xfrm>
            </p:contentPart>
          </mc:Choice>
          <mc:Fallback>
            <p:pic>
              <p:nvPicPr>
                <p:cNvPr id="14" name="Ink 13">
                  <a:extLst>
                    <a:ext uri="{FF2B5EF4-FFF2-40B4-BE49-F238E27FC236}">
                      <a16:creationId xmlns:a16="http://schemas.microsoft.com/office/drawing/2014/main" id="{AB4679E0-B514-0609-A214-F92EFB63628A}"/>
                    </a:ext>
                  </a:extLst>
                </p:cNvPr>
                <p:cNvPicPr/>
                <p:nvPr/>
              </p:nvPicPr>
              <p:blipFill>
                <a:blip r:embed="rId37"/>
                <a:stretch>
                  <a:fillRect/>
                </a:stretch>
              </p:blipFill>
              <p:spPr>
                <a:xfrm>
                  <a:off x="3301461" y="1169004"/>
                  <a:ext cx="720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 name="Ink 15">
                  <a:extLst>
                    <a:ext uri="{FF2B5EF4-FFF2-40B4-BE49-F238E27FC236}">
                      <a16:creationId xmlns:a16="http://schemas.microsoft.com/office/drawing/2014/main" id="{D6B5951E-12A4-495D-117B-BF3F77168D8D}"/>
                    </a:ext>
                  </a:extLst>
                </p14:cNvPr>
                <p14:cNvContentPartPr/>
                <p14:nvPr/>
              </p14:nvContentPartPr>
              <p14:xfrm>
                <a:off x="2574981" y="1178724"/>
                <a:ext cx="626040" cy="32400"/>
              </p14:xfrm>
            </p:contentPart>
          </mc:Choice>
          <mc:Fallback>
            <p:pic>
              <p:nvPicPr>
                <p:cNvPr id="16" name="Ink 15">
                  <a:extLst>
                    <a:ext uri="{FF2B5EF4-FFF2-40B4-BE49-F238E27FC236}">
                      <a16:creationId xmlns:a16="http://schemas.microsoft.com/office/drawing/2014/main" id="{D6B5951E-12A4-495D-117B-BF3F77168D8D}"/>
                    </a:ext>
                  </a:extLst>
                </p:cNvPr>
                <p:cNvPicPr/>
                <p:nvPr/>
              </p:nvPicPr>
              <p:blipFill>
                <a:blip r:embed="rId39"/>
                <a:stretch>
                  <a:fillRect/>
                </a:stretch>
              </p:blipFill>
              <p:spPr>
                <a:xfrm>
                  <a:off x="2557341" y="1161084"/>
                  <a:ext cx="661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Ink 16">
                  <a:extLst>
                    <a:ext uri="{FF2B5EF4-FFF2-40B4-BE49-F238E27FC236}">
                      <a16:creationId xmlns:a16="http://schemas.microsoft.com/office/drawing/2014/main" id="{AE721D00-1362-35D5-33ED-9CE6C04C0E27}"/>
                    </a:ext>
                  </a:extLst>
                </p14:cNvPr>
                <p14:cNvContentPartPr/>
                <p14:nvPr/>
              </p14:nvContentPartPr>
              <p14:xfrm>
                <a:off x="1755261" y="1188444"/>
                <a:ext cx="591120" cy="28080"/>
              </p14:xfrm>
            </p:contentPart>
          </mc:Choice>
          <mc:Fallback>
            <p:pic>
              <p:nvPicPr>
                <p:cNvPr id="17" name="Ink 16">
                  <a:extLst>
                    <a:ext uri="{FF2B5EF4-FFF2-40B4-BE49-F238E27FC236}">
                      <a16:creationId xmlns:a16="http://schemas.microsoft.com/office/drawing/2014/main" id="{AE721D00-1362-35D5-33ED-9CE6C04C0E27}"/>
                    </a:ext>
                  </a:extLst>
                </p:cNvPr>
                <p:cNvPicPr/>
                <p:nvPr/>
              </p:nvPicPr>
              <p:blipFill>
                <a:blip r:embed="rId41"/>
                <a:stretch>
                  <a:fillRect/>
                </a:stretch>
              </p:blipFill>
              <p:spPr>
                <a:xfrm>
                  <a:off x="1737261" y="1170804"/>
                  <a:ext cx="626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Ink 17">
                  <a:extLst>
                    <a:ext uri="{FF2B5EF4-FFF2-40B4-BE49-F238E27FC236}">
                      <a16:creationId xmlns:a16="http://schemas.microsoft.com/office/drawing/2014/main" id="{51ACC8E5-D9B1-6949-46D6-E07836A96802}"/>
                    </a:ext>
                  </a:extLst>
                </p14:cNvPr>
                <p14:cNvContentPartPr/>
                <p14:nvPr/>
              </p14:nvContentPartPr>
              <p14:xfrm>
                <a:off x="864621" y="1144524"/>
                <a:ext cx="580680" cy="59760"/>
              </p14:xfrm>
            </p:contentPart>
          </mc:Choice>
          <mc:Fallback>
            <p:pic>
              <p:nvPicPr>
                <p:cNvPr id="18" name="Ink 17">
                  <a:extLst>
                    <a:ext uri="{FF2B5EF4-FFF2-40B4-BE49-F238E27FC236}">
                      <a16:creationId xmlns:a16="http://schemas.microsoft.com/office/drawing/2014/main" id="{51ACC8E5-D9B1-6949-46D6-E07836A96802}"/>
                    </a:ext>
                  </a:extLst>
                </p:cNvPr>
                <p:cNvPicPr/>
                <p:nvPr/>
              </p:nvPicPr>
              <p:blipFill>
                <a:blip r:embed="rId43"/>
                <a:stretch>
                  <a:fillRect/>
                </a:stretch>
              </p:blipFill>
              <p:spPr>
                <a:xfrm>
                  <a:off x="846981" y="1126524"/>
                  <a:ext cx="616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38C3BFF9-DB6C-836F-281D-D163C642046A}"/>
                    </a:ext>
                  </a:extLst>
                </p14:cNvPr>
                <p14:cNvContentPartPr/>
                <p14:nvPr/>
              </p14:nvContentPartPr>
              <p14:xfrm>
                <a:off x="5058981" y="1127244"/>
                <a:ext cx="6120" cy="1800"/>
              </p14:xfrm>
            </p:contentPart>
          </mc:Choice>
          <mc:Fallback>
            <p:pic>
              <p:nvPicPr>
                <p:cNvPr id="36" name="Ink 35">
                  <a:extLst>
                    <a:ext uri="{FF2B5EF4-FFF2-40B4-BE49-F238E27FC236}">
                      <a16:creationId xmlns:a16="http://schemas.microsoft.com/office/drawing/2014/main" id="{38C3BFF9-DB6C-836F-281D-D163C642046A}"/>
                    </a:ext>
                  </a:extLst>
                </p:cNvPr>
                <p:cNvPicPr/>
                <p:nvPr/>
              </p:nvPicPr>
              <p:blipFill>
                <a:blip r:embed="rId45"/>
                <a:stretch>
                  <a:fillRect/>
                </a:stretch>
              </p:blipFill>
              <p:spPr>
                <a:xfrm>
                  <a:off x="5041341" y="1109604"/>
                  <a:ext cx="417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00AAA1A3-7A51-079A-576F-C764514B0282}"/>
                    </a:ext>
                  </a:extLst>
                </p14:cNvPr>
                <p14:cNvContentPartPr/>
                <p14:nvPr/>
              </p14:nvContentPartPr>
              <p14:xfrm>
                <a:off x="4975461" y="1110324"/>
                <a:ext cx="8280" cy="5040"/>
              </p14:xfrm>
            </p:contentPart>
          </mc:Choice>
          <mc:Fallback>
            <p:pic>
              <p:nvPicPr>
                <p:cNvPr id="37" name="Ink 36">
                  <a:extLst>
                    <a:ext uri="{FF2B5EF4-FFF2-40B4-BE49-F238E27FC236}">
                      <a16:creationId xmlns:a16="http://schemas.microsoft.com/office/drawing/2014/main" id="{00AAA1A3-7A51-079A-576F-C764514B0282}"/>
                    </a:ext>
                  </a:extLst>
                </p:cNvPr>
                <p:cNvPicPr/>
                <p:nvPr/>
              </p:nvPicPr>
              <p:blipFill>
                <a:blip r:embed="rId47"/>
                <a:stretch>
                  <a:fillRect/>
                </a:stretch>
              </p:blipFill>
              <p:spPr>
                <a:xfrm>
                  <a:off x="4957821" y="1092324"/>
                  <a:ext cx="43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1568B989-4855-F82D-3274-E915AD658E35}"/>
                    </a:ext>
                  </a:extLst>
                </p14:cNvPr>
                <p14:cNvContentPartPr/>
                <p14:nvPr/>
              </p14:nvContentPartPr>
              <p14:xfrm>
                <a:off x="6284061" y="1106724"/>
                <a:ext cx="1800" cy="2160"/>
              </p14:xfrm>
            </p:contentPart>
          </mc:Choice>
          <mc:Fallback>
            <p:pic>
              <p:nvPicPr>
                <p:cNvPr id="39" name="Ink 38">
                  <a:extLst>
                    <a:ext uri="{FF2B5EF4-FFF2-40B4-BE49-F238E27FC236}">
                      <a16:creationId xmlns:a16="http://schemas.microsoft.com/office/drawing/2014/main" id="{1568B989-4855-F82D-3274-E915AD658E35}"/>
                    </a:ext>
                  </a:extLst>
                </p:cNvPr>
                <p:cNvPicPr/>
                <p:nvPr/>
              </p:nvPicPr>
              <p:blipFill>
                <a:blip r:embed="rId49"/>
                <a:stretch>
                  <a:fillRect/>
                </a:stretch>
              </p:blipFill>
              <p:spPr>
                <a:xfrm>
                  <a:off x="6266061" y="1089084"/>
                  <a:ext cx="37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43875A07-B07F-7654-C1B6-169AEC597EC5}"/>
                    </a:ext>
                  </a:extLst>
                </p14:cNvPr>
                <p14:cNvContentPartPr/>
                <p14:nvPr/>
              </p14:nvContentPartPr>
              <p14:xfrm>
                <a:off x="3154581" y="534684"/>
                <a:ext cx="3062880" cy="682200"/>
              </p14:xfrm>
            </p:contentPart>
          </mc:Choice>
          <mc:Fallback>
            <p:pic>
              <p:nvPicPr>
                <p:cNvPr id="40" name="Ink 39">
                  <a:extLst>
                    <a:ext uri="{FF2B5EF4-FFF2-40B4-BE49-F238E27FC236}">
                      <a16:creationId xmlns:a16="http://schemas.microsoft.com/office/drawing/2014/main" id="{43875A07-B07F-7654-C1B6-169AEC597EC5}"/>
                    </a:ext>
                  </a:extLst>
                </p:cNvPr>
                <p:cNvPicPr/>
                <p:nvPr/>
              </p:nvPicPr>
              <p:blipFill>
                <a:blip r:embed="rId51"/>
                <a:stretch>
                  <a:fillRect/>
                </a:stretch>
              </p:blipFill>
              <p:spPr>
                <a:xfrm>
                  <a:off x="3136941" y="516684"/>
                  <a:ext cx="3098520" cy="717840"/>
                </a:xfrm>
                <a:prstGeom prst="rect">
                  <a:avLst/>
                </a:prstGeom>
              </p:spPr>
            </p:pic>
          </mc:Fallback>
        </mc:AlternateContent>
      </p:grpSp>
    </p:spTree>
    <p:extLst>
      <p:ext uri="{BB962C8B-B14F-4D97-AF65-F5344CB8AC3E}">
        <p14:creationId xmlns:p14="http://schemas.microsoft.com/office/powerpoint/2010/main" val="397784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67880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68297"/>
            <a:ext cx="9257232" cy="4832092"/>
          </a:xfrm>
          <a:prstGeom prst="rect">
            <a:avLst/>
          </a:prstGeom>
          <a:noFill/>
        </p:spPr>
        <p:txBody>
          <a:bodyPr wrap="square" rtlCol="0">
            <a:spAutoFit/>
          </a:bodyPr>
          <a:lstStyle/>
          <a:p>
            <a:r>
              <a:rPr lang="en-US" sz="2800" b="1">
                <a:solidFill>
                  <a:srgbClr val="FFC000"/>
                </a:solidFill>
                <a:cs typeface="+mj-cs"/>
              </a:rPr>
              <a:t>Zohar 1:181a:3</a:t>
            </a:r>
          </a:p>
          <a:p>
            <a:r>
              <a:rPr lang="en-US" sz="2800">
                <a:solidFill>
                  <a:srgbClr val="FFC000"/>
                </a:solidFill>
                <a:cs typeface="+mj-cs"/>
              </a:rPr>
              <a:t>Rabbi Elazar said that the Holy One, blessed be He, does everything according to Justice. (If He brings suffering it is) to purify that soul (Nefesh) and bring it to the World to Come, for all the deeds of the Holy One, blessed be He, are true and just. To remove from the soul the filth it accumulated in this world, the body is crushed and the soul cleansed. Therefore the Holy One, blessed be He, brings pain to the just man, so that he will be cleansed from all sins and thereby merit life in the World to Come. As it is written, </a:t>
            </a:r>
            <a:r>
              <a:rPr lang="en-US" sz="2800">
                <a:solidFill>
                  <a:srgbClr val="00B0F0"/>
                </a:solidFill>
                <a:cs typeface="+mj-cs"/>
              </a:rPr>
              <a:t>"Hashem tries the righteous" </a:t>
            </a:r>
            <a:r>
              <a:rPr lang="en-US" sz="2800">
                <a:solidFill>
                  <a:srgbClr val="FFC000"/>
                </a:solidFill>
                <a:cs typeface="+mj-cs"/>
              </a:rPr>
              <a:t>(</a:t>
            </a:r>
            <a:r>
              <a:rPr lang="en-US" sz="2800">
                <a:solidFill>
                  <a:srgbClr val="00B0F0"/>
                </a:solidFill>
                <a:cs typeface="+mj-cs"/>
              </a:rPr>
              <a:t>Tehilim 11:5</a:t>
            </a:r>
            <a:r>
              <a:rPr lang="en-US" sz="2800">
                <a:solidFill>
                  <a:srgbClr val="FFC000"/>
                </a:solidFill>
                <a:cs typeface="+mj-cs"/>
              </a:rPr>
              <a:t>), as we have already learned.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5E605E8-F047-321F-B707-773CB4EE9D9A}"/>
                  </a:ext>
                </a:extLst>
              </p14:cNvPr>
              <p14:cNvContentPartPr/>
              <p14:nvPr/>
            </p14:nvContentPartPr>
            <p14:xfrm>
              <a:off x="8868141" y="1786044"/>
              <a:ext cx="302040" cy="41040"/>
            </p14:xfrm>
          </p:contentPart>
        </mc:Choice>
        <mc:Fallback>
          <p:pic>
            <p:nvPicPr>
              <p:cNvPr id="2" name="Ink 1">
                <a:extLst>
                  <a:ext uri="{FF2B5EF4-FFF2-40B4-BE49-F238E27FC236}">
                    <a16:creationId xmlns:a16="http://schemas.microsoft.com/office/drawing/2014/main" id="{65E605E8-F047-321F-B707-773CB4EE9D9A}"/>
                  </a:ext>
                </a:extLst>
              </p:cNvPr>
              <p:cNvPicPr/>
              <p:nvPr/>
            </p:nvPicPr>
            <p:blipFill>
              <a:blip r:embed="rId5"/>
              <a:stretch>
                <a:fillRect/>
              </a:stretch>
            </p:blipFill>
            <p:spPr>
              <a:xfrm>
                <a:off x="8850501" y="1768044"/>
                <a:ext cx="337680" cy="76680"/>
              </a:xfrm>
              <a:prstGeom prst="rect">
                <a:avLst/>
              </a:prstGeom>
            </p:spPr>
          </p:pic>
        </mc:Fallback>
      </mc:AlternateContent>
      <p:grpSp>
        <p:nvGrpSpPr>
          <p:cNvPr id="7" name="Group 6">
            <a:extLst>
              <a:ext uri="{FF2B5EF4-FFF2-40B4-BE49-F238E27FC236}">
                <a16:creationId xmlns:a16="http://schemas.microsoft.com/office/drawing/2014/main" id="{128D87F1-20D6-CD18-92A6-8F98AACB531F}"/>
              </a:ext>
            </a:extLst>
          </p:cNvPr>
          <p:cNvGrpSpPr/>
          <p:nvPr/>
        </p:nvGrpSpPr>
        <p:grpSpPr>
          <a:xfrm>
            <a:off x="553221" y="2124804"/>
            <a:ext cx="7839360" cy="212040"/>
            <a:chOff x="553221" y="2124804"/>
            <a:chExt cx="7839360" cy="2120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D7C541F-010E-7250-C5EC-D8BFA27EB231}"/>
                    </a:ext>
                  </a:extLst>
                </p14:cNvPr>
                <p14:cNvContentPartPr/>
                <p14:nvPr/>
              </p14:nvContentPartPr>
              <p14:xfrm>
                <a:off x="553221" y="2124804"/>
                <a:ext cx="3343320" cy="212040"/>
              </p14:xfrm>
            </p:contentPart>
          </mc:Choice>
          <mc:Fallback>
            <p:pic>
              <p:nvPicPr>
                <p:cNvPr id="4" name="Ink 3">
                  <a:extLst>
                    <a:ext uri="{FF2B5EF4-FFF2-40B4-BE49-F238E27FC236}">
                      <a16:creationId xmlns:a16="http://schemas.microsoft.com/office/drawing/2014/main" id="{BD7C541F-010E-7250-C5EC-D8BFA27EB231}"/>
                    </a:ext>
                  </a:extLst>
                </p:cNvPr>
                <p:cNvPicPr/>
                <p:nvPr/>
              </p:nvPicPr>
              <p:blipFill>
                <a:blip r:embed="rId7"/>
                <a:stretch>
                  <a:fillRect/>
                </a:stretch>
              </p:blipFill>
              <p:spPr>
                <a:xfrm>
                  <a:off x="535221" y="2106804"/>
                  <a:ext cx="3378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BB29F05-2F02-C346-D3A5-C3EF6689A4AD}"/>
                    </a:ext>
                  </a:extLst>
                </p14:cNvPr>
                <p14:cNvContentPartPr/>
                <p14:nvPr/>
              </p14:nvContentPartPr>
              <p14:xfrm>
                <a:off x="4936581" y="2223084"/>
                <a:ext cx="3456000" cy="72360"/>
              </p14:xfrm>
            </p:contentPart>
          </mc:Choice>
          <mc:Fallback>
            <p:pic>
              <p:nvPicPr>
                <p:cNvPr id="5" name="Ink 4">
                  <a:extLst>
                    <a:ext uri="{FF2B5EF4-FFF2-40B4-BE49-F238E27FC236}">
                      <a16:creationId xmlns:a16="http://schemas.microsoft.com/office/drawing/2014/main" id="{EBB29F05-2F02-C346-D3A5-C3EF6689A4AD}"/>
                    </a:ext>
                  </a:extLst>
                </p:cNvPr>
                <p:cNvPicPr/>
                <p:nvPr/>
              </p:nvPicPr>
              <p:blipFill>
                <a:blip r:embed="rId9"/>
                <a:stretch>
                  <a:fillRect/>
                </a:stretch>
              </p:blipFill>
              <p:spPr>
                <a:xfrm>
                  <a:off x="4918941" y="2205084"/>
                  <a:ext cx="349164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1962913-8F26-D86A-82EB-296D6A56D5CA}"/>
                  </a:ext>
                </a:extLst>
              </p14:cNvPr>
              <p14:cNvContentPartPr/>
              <p14:nvPr/>
            </p14:nvContentPartPr>
            <p14:xfrm>
              <a:off x="6880221" y="3003564"/>
              <a:ext cx="1800" cy="5760"/>
            </p14:xfrm>
          </p:contentPart>
        </mc:Choice>
        <mc:Fallback>
          <p:pic>
            <p:nvPicPr>
              <p:cNvPr id="9" name="Ink 8">
                <a:extLst>
                  <a:ext uri="{FF2B5EF4-FFF2-40B4-BE49-F238E27FC236}">
                    <a16:creationId xmlns:a16="http://schemas.microsoft.com/office/drawing/2014/main" id="{11962913-8F26-D86A-82EB-296D6A56D5CA}"/>
                  </a:ext>
                </a:extLst>
              </p:cNvPr>
              <p:cNvPicPr/>
              <p:nvPr/>
            </p:nvPicPr>
            <p:blipFill>
              <a:blip r:embed="rId11"/>
              <a:stretch>
                <a:fillRect/>
              </a:stretch>
            </p:blipFill>
            <p:spPr>
              <a:xfrm>
                <a:off x="6862221" y="2985924"/>
                <a:ext cx="37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87F7545-48A7-5A99-7BE1-3D29D484F4F6}"/>
                  </a:ext>
                </a:extLst>
              </p14:cNvPr>
              <p14:cNvContentPartPr/>
              <p14:nvPr/>
            </p14:nvContentPartPr>
            <p14:xfrm>
              <a:off x="4457061" y="3896004"/>
              <a:ext cx="10080" cy="4320"/>
            </p14:xfrm>
          </p:contentPart>
        </mc:Choice>
        <mc:Fallback>
          <p:pic>
            <p:nvPicPr>
              <p:cNvPr id="11" name="Ink 10">
                <a:extLst>
                  <a:ext uri="{FF2B5EF4-FFF2-40B4-BE49-F238E27FC236}">
                    <a16:creationId xmlns:a16="http://schemas.microsoft.com/office/drawing/2014/main" id="{987F7545-48A7-5A99-7BE1-3D29D484F4F6}"/>
                  </a:ext>
                </a:extLst>
              </p:cNvPr>
              <p:cNvPicPr/>
              <p:nvPr/>
            </p:nvPicPr>
            <p:blipFill>
              <a:blip r:embed="rId13"/>
              <a:stretch>
                <a:fillRect/>
              </a:stretch>
            </p:blipFill>
            <p:spPr>
              <a:xfrm>
                <a:off x="4439421" y="3878004"/>
                <a:ext cx="45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EBFF737-CFDA-F372-463A-748E99FE9C84}"/>
                  </a:ext>
                </a:extLst>
              </p14:cNvPr>
              <p14:cNvContentPartPr/>
              <p14:nvPr/>
            </p14:nvContentPartPr>
            <p14:xfrm>
              <a:off x="4228101" y="4697364"/>
              <a:ext cx="3501360" cy="220320"/>
            </p14:xfrm>
          </p:contentPart>
        </mc:Choice>
        <mc:Fallback>
          <p:pic>
            <p:nvPicPr>
              <p:cNvPr id="12" name="Ink 11">
                <a:extLst>
                  <a:ext uri="{FF2B5EF4-FFF2-40B4-BE49-F238E27FC236}">
                    <a16:creationId xmlns:a16="http://schemas.microsoft.com/office/drawing/2014/main" id="{3EBFF737-CFDA-F372-463A-748E99FE9C84}"/>
                  </a:ext>
                </a:extLst>
              </p:cNvPr>
              <p:cNvPicPr/>
              <p:nvPr/>
            </p:nvPicPr>
            <p:blipFill>
              <a:blip r:embed="rId15"/>
              <a:stretch>
                <a:fillRect/>
              </a:stretch>
            </p:blipFill>
            <p:spPr>
              <a:xfrm>
                <a:off x="4210101" y="4679724"/>
                <a:ext cx="3537000" cy="255960"/>
              </a:xfrm>
              <a:prstGeom prst="rect">
                <a:avLst/>
              </a:prstGeom>
            </p:spPr>
          </p:pic>
        </mc:Fallback>
      </mc:AlternateContent>
    </p:spTree>
    <p:extLst>
      <p:ext uri="{BB962C8B-B14F-4D97-AF65-F5344CB8AC3E}">
        <p14:creationId xmlns:p14="http://schemas.microsoft.com/office/powerpoint/2010/main" val="1606985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5"/>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1988" y="105670"/>
            <a:ext cx="9257232" cy="5755422"/>
          </a:xfrm>
          <a:prstGeom prst="rect">
            <a:avLst/>
          </a:prstGeom>
          <a:noFill/>
        </p:spPr>
        <p:txBody>
          <a:bodyPr wrap="square" rtlCol="0">
            <a:spAutoFit/>
          </a:bodyPr>
          <a:lstStyle/>
          <a:p>
            <a:r>
              <a:rPr lang="en-US" sz="2800" b="1">
                <a:solidFill>
                  <a:srgbClr val="FFC000"/>
                </a:solidFill>
                <a:cs typeface="+mj-cs"/>
              </a:rPr>
              <a:t>Midrash Tanchuma, Mishpatim 16,1</a:t>
            </a:r>
          </a:p>
          <a:p>
            <a:r>
              <a:rPr lang="en-US" sz="2000">
                <a:solidFill>
                  <a:srgbClr val="FFC000"/>
                </a:solidFill>
                <a:cs typeface="+mj-cs"/>
              </a:rPr>
              <a:t>If thou at all take thy neighbor’s garment to pledge (</a:t>
            </a:r>
            <a:r>
              <a:rPr lang="en-US" sz="2000">
                <a:solidFill>
                  <a:srgbClr val="00B0F0"/>
                </a:solidFill>
                <a:cs typeface="+mj-cs"/>
              </a:rPr>
              <a:t>Exod. 22:25</a:t>
            </a:r>
            <a:r>
              <a:rPr lang="en-US" sz="2000">
                <a:solidFill>
                  <a:srgbClr val="FFC000"/>
                </a:solidFill>
                <a:cs typeface="+mj-cs"/>
              </a:rPr>
              <a:t>). The Holy One, blessed be He, declared: How guilty are your sins before Me, yet I have been patient with you. And though your soul ascends unto Me at twilight each day to render an accounting and is found guilty,27There is a tradition that the soul ascends to heaven while the body is sleeping. nevertheless I return the soul to you. Just as you are obligated to me, so also are you obligated to them (the poor). If thou at all take thy neighbor’s garment to pledge, thou shalt restore it to him by that the sun goeth down; for that may be his only covering (</a:t>
            </a:r>
            <a:r>
              <a:rPr lang="en-US" sz="2000">
                <a:solidFill>
                  <a:srgbClr val="00B0F0"/>
                </a:solidFill>
                <a:cs typeface="+mj-cs"/>
              </a:rPr>
              <a:t>Exod. 22:25</a:t>
            </a:r>
            <a:r>
              <a:rPr lang="en-US" sz="2000">
                <a:solidFill>
                  <a:srgbClr val="FFC000"/>
                </a:solidFill>
                <a:cs typeface="+mj-cs"/>
              </a:rPr>
              <a:t>). You have one thing that belongs to Me, and therefore, if you take your neighbor’s garment to pledge, and do not return his pledge to him, I will not return your soul to you. Scripture says of this: Takest thy neighbor’s garment. And it shall come to pass, when he crieth unto Me that I will hear; for I am gracious (ibid., v. 26). If anyone complains to Me of injustice, saying: </a:t>
            </a:r>
            <a:r>
              <a:rPr lang="en-US" sz="2000">
                <a:solidFill>
                  <a:srgbClr val="00B0F0"/>
                </a:solidFill>
                <a:cs typeface="+mj-cs"/>
              </a:rPr>
              <a:t>“Master of the Universe, I am a man and he is a man, yet he sleeps on his bed, but where can I sleep?” </a:t>
            </a:r>
            <a:r>
              <a:rPr lang="en-US" sz="2000">
                <a:solidFill>
                  <a:srgbClr val="FFC000"/>
                </a:solidFill>
                <a:cs typeface="+mj-cs"/>
              </a:rPr>
              <a:t>I will listen to him for I am gracious. The Holy One, blessed be He, said: I pay attention to the complaints of the lonely ones in this world, but in the day to come, It shall come to pass, that before they call, I will answer (</a:t>
            </a:r>
            <a:r>
              <a:rPr lang="en-US" sz="2000">
                <a:solidFill>
                  <a:srgbClr val="00B0F0"/>
                </a:solidFill>
                <a:cs typeface="+mj-cs"/>
              </a:rPr>
              <a:t>Isa. 56:4</a:t>
            </a:r>
            <a:r>
              <a:rPr lang="en-US" sz="2000">
                <a:solidFill>
                  <a:srgbClr val="FFC000"/>
                </a:solidFill>
                <a:cs typeface="+mj-cs"/>
              </a:rPr>
              <a:t>). The prophet also said: For, O people that dwelleth in Zion at Jerusalem, thou shalt weep no more (</a:t>
            </a:r>
            <a:r>
              <a:rPr lang="en-US" sz="2000">
                <a:solidFill>
                  <a:srgbClr val="00B0F0"/>
                </a:solidFill>
                <a:cs typeface="+mj-cs"/>
              </a:rPr>
              <a:t>ibid. 30:19</a:t>
            </a:r>
            <a:r>
              <a:rPr lang="en-US"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77D62C9-5B8C-F857-A0E3-AE92627BE3BF}"/>
                  </a:ext>
                </a:extLst>
              </p14:cNvPr>
              <p14:cNvContentPartPr/>
              <p14:nvPr/>
            </p14:nvContentPartPr>
            <p14:xfrm>
              <a:off x="9064701" y="1297884"/>
              <a:ext cx="13680" cy="28800"/>
            </p14:xfrm>
          </p:contentPart>
        </mc:Choice>
        <mc:Fallback>
          <p:pic>
            <p:nvPicPr>
              <p:cNvPr id="2" name="Ink 1">
                <a:extLst>
                  <a:ext uri="{FF2B5EF4-FFF2-40B4-BE49-F238E27FC236}">
                    <a16:creationId xmlns:a16="http://schemas.microsoft.com/office/drawing/2014/main" id="{877D62C9-5B8C-F857-A0E3-AE92627BE3BF}"/>
                  </a:ext>
                </a:extLst>
              </p:cNvPr>
              <p:cNvPicPr/>
              <p:nvPr/>
            </p:nvPicPr>
            <p:blipFill>
              <a:blip r:embed="rId5"/>
              <a:stretch>
                <a:fillRect/>
              </a:stretch>
            </p:blipFill>
            <p:spPr>
              <a:xfrm>
                <a:off x="9046701" y="1279884"/>
                <a:ext cx="49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9607E90-F301-9EF9-52A3-8C3267D1D9EC}"/>
                  </a:ext>
                </a:extLst>
              </p14:cNvPr>
              <p14:cNvContentPartPr/>
              <p14:nvPr/>
            </p14:nvContentPartPr>
            <p14:xfrm>
              <a:off x="3460941" y="2400564"/>
              <a:ext cx="589680" cy="52920"/>
            </p14:xfrm>
          </p:contentPart>
        </mc:Choice>
        <mc:Fallback>
          <p:pic>
            <p:nvPicPr>
              <p:cNvPr id="4" name="Ink 3">
                <a:extLst>
                  <a:ext uri="{FF2B5EF4-FFF2-40B4-BE49-F238E27FC236}">
                    <a16:creationId xmlns:a16="http://schemas.microsoft.com/office/drawing/2014/main" id="{69607E90-F301-9EF9-52A3-8C3267D1D9EC}"/>
                  </a:ext>
                </a:extLst>
              </p:cNvPr>
              <p:cNvPicPr/>
              <p:nvPr/>
            </p:nvPicPr>
            <p:blipFill>
              <a:blip r:embed="rId7"/>
              <a:stretch>
                <a:fillRect/>
              </a:stretch>
            </p:blipFill>
            <p:spPr>
              <a:xfrm>
                <a:off x="3442941" y="2382564"/>
                <a:ext cx="625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9C4195F-D544-E861-40A0-02232391F530}"/>
                  </a:ext>
                </a:extLst>
              </p14:cNvPr>
              <p14:cNvContentPartPr/>
              <p14:nvPr/>
            </p14:nvContentPartPr>
            <p14:xfrm>
              <a:off x="9457101" y="2623044"/>
              <a:ext cx="12240" cy="2880"/>
            </p14:xfrm>
          </p:contentPart>
        </mc:Choice>
        <mc:Fallback>
          <p:pic>
            <p:nvPicPr>
              <p:cNvPr id="5" name="Ink 4">
                <a:extLst>
                  <a:ext uri="{FF2B5EF4-FFF2-40B4-BE49-F238E27FC236}">
                    <a16:creationId xmlns:a16="http://schemas.microsoft.com/office/drawing/2014/main" id="{39C4195F-D544-E861-40A0-02232391F530}"/>
                  </a:ext>
                </a:extLst>
              </p:cNvPr>
              <p:cNvPicPr/>
              <p:nvPr/>
            </p:nvPicPr>
            <p:blipFill>
              <a:blip r:embed="rId9"/>
              <a:stretch>
                <a:fillRect/>
              </a:stretch>
            </p:blipFill>
            <p:spPr>
              <a:xfrm>
                <a:off x="9439101" y="2605044"/>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AB2A8B8-DF13-C8CA-95AE-FC776E4C0C17}"/>
                  </a:ext>
                </a:extLst>
              </p14:cNvPr>
              <p14:cNvContentPartPr/>
              <p14:nvPr/>
            </p14:nvContentPartPr>
            <p14:xfrm>
              <a:off x="1612701" y="3051084"/>
              <a:ext cx="1173240" cy="71280"/>
            </p14:xfrm>
          </p:contentPart>
        </mc:Choice>
        <mc:Fallback>
          <p:pic>
            <p:nvPicPr>
              <p:cNvPr id="7" name="Ink 6">
                <a:extLst>
                  <a:ext uri="{FF2B5EF4-FFF2-40B4-BE49-F238E27FC236}">
                    <a16:creationId xmlns:a16="http://schemas.microsoft.com/office/drawing/2014/main" id="{7AB2A8B8-DF13-C8CA-95AE-FC776E4C0C17}"/>
                  </a:ext>
                </a:extLst>
              </p:cNvPr>
              <p:cNvPicPr/>
              <p:nvPr/>
            </p:nvPicPr>
            <p:blipFill>
              <a:blip r:embed="rId11"/>
              <a:stretch>
                <a:fillRect/>
              </a:stretch>
            </p:blipFill>
            <p:spPr>
              <a:xfrm>
                <a:off x="1595061" y="3033444"/>
                <a:ext cx="1208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17308A7-CC90-447C-5BDD-ABFDF5F9FC8F}"/>
                  </a:ext>
                </a:extLst>
              </p14:cNvPr>
              <p14:cNvContentPartPr/>
              <p14:nvPr/>
            </p14:nvContentPartPr>
            <p14:xfrm>
              <a:off x="6945741" y="3259884"/>
              <a:ext cx="6120" cy="5760"/>
            </p14:xfrm>
          </p:contentPart>
        </mc:Choice>
        <mc:Fallback>
          <p:pic>
            <p:nvPicPr>
              <p:cNvPr id="9" name="Ink 8">
                <a:extLst>
                  <a:ext uri="{FF2B5EF4-FFF2-40B4-BE49-F238E27FC236}">
                    <a16:creationId xmlns:a16="http://schemas.microsoft.com/office/drawing/2014/main" id="{217308A7-CC90-447C-5BDD-ABFDF5F9FC8F}"/>
                  </a:ext>
                </a:extLst>
              </p:cNvPr>
              <p:cNvPicPr/>
              <p:nvPr/>
            </p:nvPicPr>
            <p:blipFill>
              <a:blip r:embed="rId13"/>
              <a:stretch>
                <a:fillRect/>
              </a:stretch>
            </p:blipFill>
            <p:spPr>
              <a:xfrm>
                <a:off x="6928101" y="3241884"/>
                <a:ext cx="41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7966931-517B-75BC-CFC9-38222A2B4A23}"/>
                  </a:ext>
                </a:extLst>
              </p14:cNvPr>
              <p14:cNvContentPartPr/>
              <p14:nvPr/>
            </p14:nvContentPartPr>
            <p14:xfrm>
              <a:off x="8238861" y="3308484"/>
              <a:ext cx="2160" cy="5760"/>
            </p14:xfrm>
          </p:contentPart>
        </mc:Choice>
        <mc:Fallback>
          <p:pic>
            <p:nvPicPr>
              <p:cNvPr id="11" name="Ink 10">
                <a:extLst>
                  <a:ext uri="{FF2B5EF4-FFF2-40B4-BE49-F238E27FC236}">
                    <a16:creationId xmlns:a16="http://schemas.microsoft.com/office/drawing/2014/main" id="{57966931-517B-75BC-CFC9-38222A2B4A23}"/>
                  </a:ext>
                </a:extLst>
              </p:cNvPr>
              <p:cNvPicPr/>
              <p:nvPr/>
            </p:nvPicPr>
            <p:blipFill>
              <a:blip r:embed="rId15"/>
              <a:stretch>
                <a:fillRect/>
              </a:stretch>
            </p:blipFill>
            <p:spPr>
              <a:xfrm>
                <a:off x="8220861" y="3290844"/>
                <a:ext cx="37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23C83B0-264D-21D2-682A-4B9C6E6EAFF0}"/>
                  </a:ext>
                </a:extLst>
              </p14:cNvPr>
              <p14:cNvContentPartPr/>
              <p14:nvPr/>
            </p14:nvContentPartPr>
            <p14:xfrm>
              <a:off x="8647101" y="3889884"/>
              <a:ext cx="38520" cy="25920"/>
            </p14:xfrm>
          </p:contentPart>
        </mc:Choice>
        <mc:Fallback>
          <p:pic>
            <p:nvPicPr>
              <p:cNvPr id="12" name="Ink 11">
                <a:extLst>
                  <a:ext uri="{FF2B5EF4-FFF2-40B4-BE49-F238E27FC236}">
                    <a16:creationId xmlns:a16="http://schemas.microsoft.com/office/drawing/2014/main" id="{423C83B0-264D-21D2-682A-4B9C6E6EAFF0}"/>
                  </a:ext>
                </a:extLst>
              </p:cNvPr>
              <p:cNvPicPr/>
              <p:nvPr/>
            </p:nvPicPr>
            <p:blipFill>
              <a:blip r:embed="rId17"/>
              <a:stretch>
                <a:fillRect/>
              </a:stretch>
            </p:blipFill>
            <p:spPr>
              <a:xfrm>
                <a:off x="8629101" y="3872244"/>
                <a:ext cx="74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3C201C9-620D-ED2E-6487-78CE75234CC1}"/>
                  </a:ext>
                </a:extLst>
              </p14:cNvPr>
              <p14:cNvContentPartPr/>
              <p14:nvPr/>
            </p14:nvContentPartPr>
            <p14:xfrm>
              <a:off x="6865461" y="4514844"/>
              <a:ext cx="14040" cy="32040"/>
            </p14:xfrm>
          </p:contentPart>
        </mc:Choice>
        <mc:Fallback>
          <p:pic>
            <p:nvPicPr>
              <p:cNvPr id="13" name="Ink 12">
                <a:extLst>
                  <a:ext uri="{FF2B5EF4-FFF2-40B4-BE49-F238E27FC236}">
                    <a16:creationId xmlns:a16="http://schemas.microsoft.com/office/drawing/2014/main" id="{83C201C9-620D-ED2E-6487-78CE75234CC1}"/>
                  </a:ext>
                </a:extLst>
              </p:cNvPr>
              <p:cNvPicPr/>
              <p:nvPr/>
            </p:nvPicPr>
            <p:blipFill>
              <a:blip r:embed="rId19"/>
              <a:stretch>
                <a:fillRect/>
              </a:stretch>
            </p:blipFill>
            <p:spPr>
              <a:xfrm>
                <a:off x="6847821" y="4497204"/>
                <a:ext cx="49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EA92C10D-9622-C6BF-52AD-21C323FDFADF}"/>
                  </a:ext>
                </a:extLst>
              </p14:cNvPr>
              <p14:cNvContentPartPr/>
              <p14:nvPr/>
            </p14:nvContentPartPr>
            <p14:xfrm>
              <a:off x="9101421" y="5099124"/>
              <a:ext cx="54360" cy="49680"/>
            </p14:xfrm>
          </p:contentPart>
        </mc:Choice>
        <mc:Fallback>
          <p:pic>
            <p:nvPicPr>
              <p:cNvPr id="14" name="Ink 13">
                <a:extLst>
                  <a:ext uri="{FF2B5EF4-FFF2-40B4-BE49-F238E27FC236}">
                    <a16:creationId xmlns:a16="http://schemas.microsoft.com/office/drawing/2014/main" id="{EA92C10D-9622-C6BF-52AD-21C323FDFADF}"/>
                  </a:ext>
                </a:extLst>
              </p:cNvPr>
              <p:cNvPicPr/>
              <p:nvPr/>
            </p:nvPicPr>
            <p:blipFill>
              <a:blip r:embed="rId21"/>
              <a:stretch>
                <a:fillRect/>
              </a:stretch>
            </p:blipFill>
            <p:spPr>
              <a:xfrm>
                <a:off x="9083421" y="5081484"/>
                <a:ext cx="90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A62D7E21-7175-B00F-6B3D-35CD4A9C2D28}"/>
                  </a:ext>
                </a:extLst>
              </p14:cNvPr>
              <p14:cNvContentPartPr/>
              <p14:nvPr/>
            </p14:nvContentPartPr>
            <p14:xfrm>
              <a:off x="3129021" y="5447604"/>
              <a:ext cx="682560" cy="56160"/>
            </p14:xfrm>
          </p:contentPart>
        </mc:Choice>
        <mc:Fallback>
          <p:pic>
            <p:nvPicPr>
              <p:cNvPr id="15" name="Ink 14">
                <a:extLst>
                  <a:ext uri="{FF2B5EF4-FFF2-40B4-BE49-F238E27FC236}">
                    <a16:creationId xmlns:a16="http://schemas.microsoft.com/office/drawing/2014/main" id="{A62D7E21-7175-B00F-6B3D-35CD4A9C2D28}"/>
                  </a:ext>
                </a:extLst>
              </p:cNvPr>
              <p:cNvPicPr/>
              <p:nvPr/>
            </p:nvPicPr>
            <p:blipFill>
              <a:blip r:embed="rId23"/>
              <a:stretch>
                <a:fillRect/>
              </a:stretch>
            </p:blipFill>
            <p:spPr>
              <a:xfrm>
                <a:off x="3111021" y="5429604"/>
                <a:ext cx="718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5CE82480-5BFA-6665-F411-1184050087D6}"/>
                  </a:ext>
                </a:extLst>
              </p14:cNvPr>
              <p14:cNvContentPartPr/>
              <p14:nvPr/>
            </p14:nvContentPartPr>
            <p14:xfrm>
              <a:off x="5466861" y="5767644"/>
              <a:ext cx="708120" cy="49680"/>
            </p14:xfrm>
          </p:contentPart>
        </mc:Choice>
        <mc:Fallback>
          <p:pic>
            <p:nvPicPr>
              <p:cNvPr id="16" name="Ink 15">
                <a:extLst>
                  <a:ext uri="{FF2B5EF4-FFF2-40B4-BE49-F238E27FC236}">
                    <a16:creationId xmlns:a16="http://schemas.microsoft.com/office/drawing/2014/main" id="{5CE82480-5BFA-6665-F411-1184050087D6}"/>
                  </a:ext>
                </a:extLst>
              </p:cNvPr>
              <p:cNvPicPr/>
              <p:nvPr/>
            </p:nvPicPr>
            <p:blipFill>
              <a:blip r:embed="rId25"/>
              <a:stretch>
                <a:fillRect/>
              </a:stretch>
            </p:blipFill>
            <p:spPr>
              <a:xfrm>
                <a:off x="5448861" y="5749644"/>
                <a:ext cx="743760" cy="85320"/>
              </a:xfrm>
              <a:prstGeom prst="rect">
                <a:avLst/>
              </a:prstGeom>
            </p:spPr>
          </p:pic>
        </mc:Fallback>
      </mc:AlternateContent>
    </p:spTree>
    <p:extLst>
      <p:ext uri="{BB962C8B-B14F-4D97-AF65-F5344CB8AC3E}">
        <p14:creationId xmlns:p14="http://schemas.microsoft.com/office/powerpoint/2010/main" val="161584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1988" y="105670"/>
            <a:ext cx="9257232" cy="5693866"/>
          </a:xfrm>
          <a:prstGeom prst="rect">
            <a:avLst/>
          </a:prstGeom>
          <a:noFill/>
        </p:spPr>
        <p:txBody>
          <a:bodyPr wrap="square" rtlCol="0">
            <a:spAutoFit/>
          </a:bodyPr>
          <a:lstStyle/>
          <a:p>
            <a:r>
              <a:rPr lang="en-US" sz="2800" b="1">
                <a:solidFill>
                  <a:srgbClr val="FFC000"/>
                </a:solidFill>
                <a:cs typeface="+mj-cs"/>
              </a:rPr>
              <a:t>Nefesh HaChayim, Gate IV 28:10</a:t>
            </a:r>
          </a:p>
          <a:p>
            <a:r>
              <a:rPr lang="en-US" sz="2800">
                <a:solidFill>
                  <a:srgbClr val="FFC000"/>
                </a:solidFill>
                <a:cs typeface="+mj-cs"/>
              </a:rPr>
              <a:t>As is written in Zohar B’ha-a-lote-kha (</a:t>
            </a:r>
            <a:r>
              <a:rPr lang="en-US" sz="2800">
                <a:solidFill>
                  <a:srgbClr val="00B0F0"/>
                </a:solidFill>
                <a:cs typeface="+mj-cs"/>
              </a:rPr>
              <a:t>152a</a:t>
            </a:r>
            <a:r>
              <a:rPr lang="en-US" sz="2800">
                <a:solidFill>
                  <a:srgbClr val="FFC000"/>
                </a:solidFill>
                <a:cs typeface="+mj-cs"/>
              </a:rPr>
              <a:t>): </a:t>
            </a:r>
            <a:r>
              <a:rPr lang="en-US" sz="2800">
                <a:solidFill>
                  <a:srgbClr val="00B0F0"/>
                </a:solidFill>
                <a:cs typeface="+mj-cs"/>
              </a:rPr>
              <a:t>“The Torah has a body…, the world’s fools only gaze upon that clothing…, those who know more don’t gaze upon the clothes but rather upon the body which is under the clothes. The wise, servants of the supernal King, those who stood at Mount Sinai gaze only upon the soul-Neshama which is the actual core of the entire Torah, and in the future they will come to gaze upon the soul-Neshama of-the-soul-Neshama that is within the Torah.” </a:t>
            </a:r>
            <a:r>
              <a:rPr lang="en-US" sz="2800">
                <a:solidFill>
                  <a:srgbClr val="FFC000"/>
                </a:solidFill>
                <a:cs typeface="+mj-cs"/>
              </a:rPr>
              <a:t>And as is written (</a:t>
            </a:r>
            <a:r>
              <a:rPr lang="en-US" sz="2800">
                <a:solidFill>
                  <a:srgbClr val="00B0F0"/>
                </a:solidFill>
                <a:cs typeface="+mj-cs"/>
              </a:rPr>
              <a:t>Yeshayahu 30:20</a:t>
            </a:r>
            <a:r>
              <a:rPr lang="en-US" sz="2800">
                <a:solidFill>
                  <a:srgbClr val="FFC000"/>
                </a:solidFill>
                <a:cs typeface="+mj-cs"/>
              </a:rPr>
              <a:t>): </a:t>
            </a:r>
            <a:r>
              <a:rPr lang="en-US" sz="2800">
                <a:solidFill>
                  <a:srgbClr val="00B0F0"/>
                </a:solidFill>
                <a:cs typeface="+mj-cs"/>
              </a:rPr>
              <a:t>“And your own eyes will behold your Teacher” </a:t>
            </a:r>
            <a:r>
              <a:rPr lang="en-US" sz="2800">
                <a:solidFill>
                  <a:srgbClr val="FFC000"/>
                </a:solidFill>
                <a:cs typeface="+mj-cs"/>
              </a:rPr>
              <a:t>and </a:t>
            </a:r>
            <a:r>
              <a:rPr lang="en-US" sz="2800">
                <a:solidFill>
                  <a:srgbClr val="00B0F0"/>
                </a:solidFill>
                <a:cs typeface="+mj-cs"/>
              </a:rPr>
              <a:t>“and your Teacher will no longer be hidden behind His garment”</a:t>
            </a:r>
            <a:r>
              <a:rPr lang="en-US" sz="2800">
                <a:solidFill>
                  <a:srgbClr val="FFC000"/>
                </a:solidFill>
                <a:cs typeface="+mj-cs"/>
              </a:rPr>
              <a:t>1196Rav Chayyim reverses the order of these two phrases relative to their order in Y’shaya.</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A89A5E8A-9F91-1C6E-2504-02D0ADE4E61B}"/>
              </a:ext>
            </a:extLst>
          </p:cNvPr>
          <p:cNvGrpSpPr/>
          <p:nvPr/>
        </p:nvGrpSpPr>
        <p:grpSpPr>
          <a:xfrm>
            <a:off x="7420581" y="984324"/>
            <a:ext cx="1924200" cy="91800"/>
            <a:chOff x="7420581" y="984324"/>
            <a:chExt cx="1924200" cy="918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F0C4947-CBE2-3E5D-5273-027B855A6BC8}"/>
                    </a:ext>
                  </a:extLst>
                </p14:cNvPr>
                <p14:cNvContentPartPr/>
                <p14:nvPr/>
              </p14:nvContentPartPr>
              <p14:xfrm>
                <a:off x="7575381" y="984324"/>
                <a:ext cx="13680" cy="5760"/>
              </p14:xfrm>
            </p:contentPart>
          </mc:Choice>
          <mc:Fallback>
            <p:pic>
              <p:nvPicPr>
                <p:cNvPr id="2" name="Ink 1">
                  <a:extLst>
                    <a:ext uri="{FF2B5EF4-FFF2-40B4-BE49-F238E27FC236}">
                      <a16:creationId xmlns:a16="http://schemas.microsoft.com/office/drawing/2014/main" id="{2F0C4947-CBE2-3E5D-5273-027B855A6BC8}"/>
                    </a:ext>
                  </a:extLst>
                </p:cNvPr>
                <p:cNvPicPr/>
                <p:nvPr/>
              </p:nvPicPr>
              <p:blipFill>
                <a:blip r:embed="rId5"/>
                <a:stretch>
                  <a:fillRect/>
                </a:stretch>
              </p:blipFill>
              <p:spPr>
                <a:xfrm>
                  <a:off x="7557741" y="966684"/>
                  <a:ext cx="49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529C5E4-98B8-AC4C-E0C0-A9BD496E5771}"/>
                    </a:ext>
                  </a:extLst>
                </p14:cNvPr>
                <p14:cNvContentPartPr/>
                <p14:nvPr/>
              </p14:nvContentPartPr>
              <p14:xfrm>
                <a:off x="9319221" y="1007364"/>
                <a:ext cx="25560" cy="29160"/>
              </p14:xfrm>
            </p:contentPart>
          </mc:Choice>
          <mc:Fallback>
            <p:pic>
              <p:nvPicPr>
                <p:cNvPr id="4" name="Ink 3">
                  <a:extLst>
                    <a:ext uri="{FF2B5EF4-FFF2-40B4-BE49-F238E27FC236}">
                      <a16:creationId xmlns:a16="http://schemas.microsoft.com/office/drawing/2014/main" id="{3529C5E4-98B8-AC4C-E0C0-A9BD496E5771}"/>
                    </a:ext>
                  </a:extLst>
                </p:cNvPr>
                <p:cNvPicPr/>
                <p:nvPr/>
              </p:nvPicPr>
              <p:blipFill>
                <a:blip r:embed="rId7"/>
                <a:stretch>
                  <a:fillRect/>
                </a:stretch>
              </p:blipFill>
              <p:spPr>
                <a:xfrm>
                  <a:off x="9301581" y="989724"/>
                  <a:ext cx="612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9978B92-1086-26C9-BE45-245E22AD7305}"/>
                    </a:ext>
                  </a:extLst>
                </p14:cNvPr>
                <p14:cNvContentPartPr/>
                <p14:nvPr/>
              </p14:nvContentPartPr>
              <p14:xfrm>
                <a:off x="7420581" y="1011324"/>
                <a:ext cx="1885320" cy="64800"/>
              </p14:xfrm>
            </p:contentPart>
          </mc:Choice>
          <mc:Fallback>
            <p:pic>
              <p:nvPicPr>
                <p:cNvPr id="5" name="Ink 4">
                  <a:extLst>
                    <a:ext uri="{FF2B5EF4-FFF2-40B4-BE49-F238E27FC236}">
                      <a16:creationId xmlns:a16="http://schemas.microsoft.com/office/drawing/2014/main" id="{79978B92-1086-26C9-BE45-245E22AD7305}"/>
                    </a:ext>
                  </a:extLst>
                </p:cNvPr>
                <p:cNvPicPr/>
                <p:nvPr/>
              </p:nvPicPr>
              <p:blipFill>
                <a:blip r:embed="rId9"/>
                <a:stretch>
                  <a:fillRect/>
                </a:stretch>
              </p:blipFill>
              <p:spPr>
                <a:xfrm>
                  <a:off x="7402941" y="993324"/>
                  <a:ext cx="192096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34E02A8-B59F-031A-97AF-A07247312449}"/>
                  </a:ext>
                </a:extLst>
              </p14:cNvPr>
              <p14:cNvContentPartPr/>
              <p14:nvPr/>
            </p14:nvContentPartPr>
            <p14:xfrm>
              <a:off x="549981" y="1349724"/>
              <a:ext cx="675720" cy="32040"/>
            </p14:xfrm>
          </p:contentPart>
        </mc:Choice>
        <mc:Fallback>
          <p:pic>
            <p:nvPicPr>
              <p:cNvPr id="9" name="Ink 8">
                <a:extLst>
                  <a:ext uri="{FF2B5EF4-FFF2-40B4-BE49-F238E27FC236}">
                    <a16:creationId xmlns:a16="http://schemas.microsoft.com/office/drawing/2014/main" id="{234E02A8-B59F-031A-97AF-A07247312449}"/>
                  </a:ext>
                </a:extLst>
              </p:cNvPr>
              <p:cNvPicPr/>
              <p:nvPr/>
            </p:nvPicPr>
            <p:blipFill>
              <a:blip r:embed="rId11"/>
              <a:stretch>
                <a:fillRect/>
              </a:stretch>
            </p:blipFill>
            <p:spPr>
              <a:xfrm>
                <a:off x="532341" y="1332084"/>
                <a:ext cx="711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A60147D-051A-E7DE-A03D-C7F82E081174}"/>
                  </a:ext>
                </a:extLst>
              </p14:cNvPr>
              <p14:cNvContentPartPr/>
              <p14:nvPr/>
            </p14:nvContentPartPr>
            <p14:xfrm>
              <a:off x="3530421" y="1814124"/>
              <a:ext cx="93240" cy="13680"/>
            </p14:xfrm>
          </p:contentPart>
        </mc:Choice>
        <mc:Fallback>
          <p:pic>
            <p:nvPicPr>
              <p:cNvPr id="11" name="Ink 10">
                <a:extLst>
                  <a:ext uri="{FF2B5EF4-FFF2-40B4-BE49-F238E27FC236}">
                    <a16:creationId xmlns:a16="http://schemas.microsoft.com/office/drawing/2014/main" id="{2A60147D-051A-E7DE-A03D-C7F82E081174}"/>
                  </a:ext>
                </a:extLst>
              </p:cNvPr>
              <p:cNvPicPr/>
              <p:nvPr/>
            </p:nvPicPr>
            <p:blipFill>
              <a:blip r:embed="rId13"/>
              <a:stretch>
                <a:fillRect/>
              </a:stretch>
            </p:blipFill>
            <p:spPr>
              <a:xfrm>
                <a:off x="3512781" y="1796484"/>
                <a:ext cx="128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37DFFF7-7804-4E3F-148B-427A165CB807}"/>
                  </a:ext>
                </a:extLst>
              </p14:cNvPr>
              <p14:cNvContentPartPr/>
              <p14:nvPr/>
            </p14:nvContentPartPr>
            <p14:xfrm>
              <a:off x="4558581" y="1782084"/>
              <a:ext cx="25560" cy="2160"/>
            </p14:xfrm>
          </p:contentPart>
        </mc:Choice>
        <mc:Fallback>
          <p:pic>
            <p:nvPicPr>
              <p:cNvPr id="12" name="Ink 11">
                <a:extLst>
                  <a:ext uri="{FF2B5EF4-FFF2-40B4-BE49-F238E27FC236}">
                    <a16:creationId xmlns:a16="http://schemas.microsoft.com/office/drawing/2014/main" id="{837DFFF7-7804-4E3F-148B-427A165CB807}"/>
                  </a:ext>
                </a:extLst>
              </p:cNvPr>
              <p:cNvPicPr/>
              <p:nvPr/>
            </p:nvPicPr>
            <p:blipFill>
              <a:blip r:embed="rId15"/>
              <a:stretch>
                <a:fillRect/>
              </a:stretch>
            </p:blipFill>
            <p:spPr>
              <a:xfrm>
                <a:off x="4540941" y="1764084"/>
                <a:ext cx="61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25EFCD9A-61BA-0345-4BA8-869EBBB57FC5}"/>
                  </a:ext>
                </a:extLst>
              </p14:cNvPr>
              <p14:cNvContentPartPr/>
              <p14:nvPr/>
            </p14:nvContentPartPr>
            <p14:xfrm>
              <a:off x="8984061" y="1841844"/>
              <a:ext cx="16920" cy="2160"/>
            </p14:xfrm>
          </p:contentPart>
        </mc:Choice>
        <mc:Fallback>
          <p:pic>
            <p:nvPicPr>
              <p:cNvPr id="13" name="Ink 12">
                <a:extLst>
                  <a:ext uri="{FF2B5EF4-FFF2-40B4-BE49-F238E27FC236}">
                    <a16:creationId xmlns:a16="http://schemas.microsoft.com/office/drawing/2014/main" id="{25EFCD9A-61BA-0345-4BA8-869EBBB57FC5}"/>
                  </a:ext>
                </a:extLst>
              </p:cNvPr>
              <p:cNvPicPr/>
              <p:nvPr/>
            </p:nvPicPr>
            <p:blipFill>
              <a:blip r:embed="rId17"/>
              <a:stretch>
                <a:fillRect/>
              </a:stretch>
            </p:blipFill>
            <p:spPr>
              <a:xfrm>
                <a:off x="8966421" y="1824204"/>
                <a:ext cx="52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3C1B8E2-FF1B-43ED-44B8-178AA397F819}"/>
                  </a:ext>
                </a:extLst>
              </p14:cNvPr>
              <p14:cNvContentPartPr/>
              <p14:nvPr/>
            </p14:nvContentPartPr>
            <p14:xfrm>
              <a:off x="1304901" y="2210484"/>
              <a:ext cx="65160" cy="18720"/>
            </p14:xfrm>
          </p:contentPart>
        </mc:Choice>
        <mc:Fallback>
          <p:pic>
            <p:nvPicPr>
              <p:cNvPr id="14" name="Ink 13">
                <a:extLst>
                  <a:ext uri="{FF2B5EF4-FFF2-40B4-BE49-F238E27FC236}">
                    <a16:creationId xmlns:a16="http://schemas.microsoft.com/office/drawing/2014/main" id="{23C1B8E2-FF1B-43ED-44B8-178AA397F819}"/>
                  </a:ext>
                </a:extLst>
              </p:cNvPr>
              <p:cNvPicPr/>
              <p:nvPr/>
            </p:nvPicPr>
            <p:blipFill>
              <a:blip r:embed="rId19"/>
              <a:stretch>
                <a:fillRect/>
              </a:stretch>
            </p:blipFill>
            <p:spPr>
              <a:xfrm>
                <a:off x="1287261" y="2192844"/>
                <a:ext cx="1008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5B71140-E73F-B094-D170-D652C8F7BE3D}"/>
                  </a:ext>
                </a:extLst>
              </p14:cNvPr>
              <p14:cNvContentPartPr/>
              <p14:nvPr/>
            </p14:nvContentPartPr>
            <p14:xfrm>
              <a:off x="5153301" y="2237484"/>
              <a:ext cx="34560" cy="18000"/>
            </p14:xfrm>
          </p:contentPart>
        </mc:Choice>
        <mc:Fallback>
          <p:pic>
            <p:nvPicPr>
              <p:cNvPr id="15" name="Ink 14">
                <a:extLst>
                  <a:ext uri="{FF2B5EF4-FFF2-40B4-BE49-F238E27FC236}">
                    <a16:creationId xmlns:a16="http://schemas.microsoft.com/office/drawing/2014/main" id="{B5B71140-E73F-B094-D170-D652C8F7BE3D}"/>
                  </a:ext>
                </a:extLst>
              </p:cNvPr>
              <p:cNvPicPr/>
              <p:nvPr/>
            </p:nvPicPr>
            <p:blipFill>
              <a:blip r:embed="rId21"/>
              <a:stretch>
                <a:fillRect/>
              </a:stretch>
            </p:blipFill>
            <p:spPr>
              <a:xfrm>
                <a:off x="5135301" y="2219844"/>
                <a:ext cx="70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4015119-0526-559B-131B-F5B5F1A93CF2}"/>
                  </a:ext>
                </a:extLst>
              </p14:cNvPr>
              <p14:cNvContentPartPr/>
              <p14:nvPr/>
            </p14:nvContentPartPr>
            <p14:xfrm>
              <a:off x="8309061" y="2226324"/>
              <a:ext cx="76680" cy="25920"/>
            </p14:xfrm>
          </p:contentPart>
        </mc:Choice>
        <mc:Fallback>
          <p:pic>
            <p:nvPicPr>
              <p:cNvPr id="16" name="Ink 15">
                <a:extLst>
                  <a:ext uri="{FF2B5EF4-FFF2-40B4-BE49-F238E27FC236}">
                    <a16:creationId xmlns:a16="http://schemas.microsoft.com/office/drawing/2014/main" id="{F4015119-0526-559B-131B-F5B5F1A93CF2}"/>
                  </a:ext>
                </a:extLst>
              </p:cNvPr>
              <p:cNvPicPr/>
              <p:nvPr/>
            </p:nvPicPr>
            <p:blipFill>
              <a:blip r:embed="rId23"/>
              <a:stretch>
                <a:fillRect/>
              </a:stretch>
            </p:blipFill>
            <p:spPr>
              <a:xfrm>
                <a:off x="8291421" y="2208684"/>
                <a:ext cx="112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DA8CA63-4F47-57F3-B123-2B2D3A6B915C}"/>
                  </a:ext>
                </a:extLst>
              </p14:cNvPr>
              <p14:cNvContentPartPr/>
              <p14:nvPr/>
            </p14:nvContentPartPr>
            <p14:xfrm>
              <a:off x="1369341" y="2738964"/>
              <a:ext cx="20880" cy="11520"/>
            </p14:xfrm>
          </p:contentPart>
        </mc:Choice>
        <mc:Fallback>
          <p:pic>
            <p:nvPicPr>
              <p:cNvPr id="17" name="Ink 16">
                <a:extLst>
                  <a:ext uri="{FF2B5EF4-FFF2-40B4-BE49-F238E27FC236}">
                    <a16:creationId xmlns:a16="http://schemas.microsoft.com/office/drawing/2014/main" id="{5DA8CA63-4F47-57F3-B123-2B2D3A6B915C}"/>
                  </a:ext>
                </a:extLst>
              </p:cNvPr>
              <p:cNvPicPr/>
              <p:nvPr/>
            </p:nvPicPr>
            <p:blipFill>
              <a:blip r:embed="rId25"/>
              <a:stretch>
                <a:fillRect/>
              </a:stretch>
            </p:blipFill>
            <p:spPr>
              <a:xfrm>
                <a:off x="1351341" y="2720964"/>
                <a:ext cx="56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9E0EDF0-B0FC-C260-0836-47C464D28A17}"/>
                  </a:ext>
                </a:extLst>
              </p14:cNvPr>
              <p14:cNvContentPartPr/>
              <p14:nvPr/>
            </p14:nvContentPartPr>
            <p14:xfrm>
              <a:off x="8446941" y="2758044"/>
              <a:ext cx="19440" cy="24120"/>
            </p14:xfrm>
          </p:contentPart>
        </mc:Choice>
        <mc:Fallback>
          <p:pic>
            <p:nvPicPr>
              <p:cNvPr id="18" name="Ink 17">
                <a:extLst>
                  <a:ext uri="{FF2B5EF4-FFF2-40B4-BE49-F238E27FC236}">
                    <a16:creationId xmlns:a16="http://schemas.microsoft.com/office/drawing/2014/main" id="{C9E0EDF0-B0FC-C260-0836-47C464D28A17}"/>
                  </a:ext>
                </a:extLst>
              </p:cNvPr>
              <p:cNvPicPr/>
              <p:nvPr/>
            </p:nvPicPr>
            <p:blipFill>
              <a:blip r:embed="rId27"/>
              <a:stretch>
                <a:fillRect/>
              </a:stretch>
            </p:blipFill>
            <p:spPr>
              <a:xfrm>
                <a:off x="8428941" y="2740044"/>
                <a:ext cx="550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47532B0-48AE-E07A-3F9C-4C05B07C5CC9}"/>
                  </a:ext>
                </a:extLst>
              </p14:cNvPr>
              <p14:cNvContentPartPr/>
              <p14:nvPr/>
            </p14:nvContentPartPr>
            <p14:xfrm>
              <a:off x="9228501" y="2844804"/>
              <a:ext cx="1800" cy="9720"/>
            </p14:xfrm>
          </p:contentPart>
        </mc:Choice>
        <mc:Fallback>
          <p:pic>
            <p:nvPicPr>
              <p:cNvPr id="19" name="Ink 18">
                <a:extLst>
                  <a:ext uri="{FF2B5EF4-FFF2-40B4-BE49-F238E27FC236}">
                    <a16:creationId xmlns:a16="http://schemas.microsoft.com/office/drawing/2014/main" id="{D47532B0-48AE-E07A-3F9C-4C05B07C5CC9}"/>
                  </a:ext>
                </a:extLst>
              </p:cNvPr>
              <p:cNvPicPr/>
              <p:nvPr/>
            </p:nvPicPr>
            <p:blipFill>
              <a:blip r:embed="rId29"/>
              <a:stretch>
                <a:fillRect/>
              </a:stretch>
            </p:blipFill>
            <p:spPr>
              <a:xfrm>
                <a:off x="9210861" y="2827164"/>
                <a:ext cx="37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AAA9FE27-6E1C-6DF2-0D0A-D20BBC0D5050}"/>
                  </a:ext>
                </a:extLst>
              </p14:cNvPr>
              <p14:cNvContentPartPr/>
              <p14:nvPr/>
            </p14:nvContentPartPr>
            <p14:xfrm>
              <a:off x="1239381" y="3136764"/>
              <a:ext cx="1937880" cy="40680"/>
            </p14:xfrm>
          </p:contentPart>
        </mc:Choice>
        <mc:Fallback>
          <p:pic>
            <p:nvPicPr>
              <p:cNvPr id="20" name="Ink 19">
                <a:extLst>
                  <a:ext uri="{FF2B5EF4-FFF2-40B4-BE49-F238E27FC236}">
                    <a16:creationId xmlns:a16="http://schemas.microsoft.com/office/drawing/2014/main" id="{AAA9FE27-6E1C-6DF2-0D0A-D20BBC0D5050}"/>
                  </a:ext>
                </a:extLst>
              </p:cNvPr>
              <p:cNvPicPr/>
              <p:nvPr/>
            </p:nvPicPr>
            <p:blipFill>
              <a:blip r:embed="rId31"/>
              <a:stretch>
                <a:fillRect/>
              </a:stretch>
            </p:blipFill>
            <p:spPr>
              <a:xfrm>
                <a:off x="1221741" y="3118764"/>
                <a:ext cx="1973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3B7E99BD-E890-92A3-D8BC-669DCBFEB528}"/>
                  </a:ext>
                </a:extLst>
              </p14:cNvPr>
              <p14:cNvContentPartPr/>
              <p14:nvPr/>
            </p14:nvContentPartPr>
            <p14:xfrm>
              <a:off x="6451821" y="3114084"/>
              <a:ext cx="2608200" cy="76680"/>
            </p14:xfrm>
          </p:contentPart>
        </mc:Choice>
        <mc:Fallback>
          <p:pic>
            <p:nvPicPr>
              <p:cNvPr id="21" name="Ink 20">
                <a:extLst>
                  <a:ext uri="{FF2B5EF4-FFF2-40B4-BE49-F238E27FC236}">
                    <a16:creationId xmlns:a16="http://schemas.microsoft.com/office/drawing/2014/main" id="{3B7E99BD-E890-92A3-D8BC-669DCBFEB528}"/>
                  </a:ext>
                </a:extLst>
              </p:cNvPr>
              <p:cNvPicPr/>
              <p:nvPr/>
            </p:nvPicPr>
            <p:blipFill>
              <a:blip r:embed="rId33"/>
              <a:stretch>
                <a:fillRect/>
              </a:stretch>
            </p:blipFill>
            <p:spPr>
              <a:xfrm>
                <a:off x="6434181" y="3096444"/>
                <a:ext cx="2643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5905FC65-5F29-B5BB-9D30-0AD0726E5FAD}"/>
                  </a:ext>
                </a:extLst>
              </p14:cNvPr>
              <p14:cNvContentPartPr/>
              <p14:nvPr/>
            </p14:nvContentPartPr>
            <p14:xfrm>
              <a:off x="7877781" y="3577764"/>
              <a:ext cx="379800" cy="18000"/>
            </p14:xfrm>
          </p:contentPart>
        </mc:Choice>
        <mc:Fallback>
          <p:pic>
            <p:nvPicPr>
              <p:cNvPr id="22" name="Ink 21">
                <a:extLst>
                  <a:ext uri="{FF2B5EF4-FFF2-40B4-BE49-F238E27FC236}">
                    <a16:creationId xmlns:a16="http://schemas.microsoft.com/office/drawing/2014/main" id="{5905FC65-5F29-B5BB-9D30-0AD0726E5FAD}"/>
                  </a:ext>
                </a:extLst>
              </p:cNvPr>
              <p:cNvPicPr/>
              <p:nvPr/>
            </p:nvPicPr>
            <p:blipFill>
              <a:blip r:embed="rId35"/>
              <a:stretch>
                <a:fillRect/>
              </a:stretch>
            </p:blipFill>
            <p:spPr>
              <a:xfrm>
                <a:off x="7860141" y="3560124"/>
                <a:ext cx="415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4D7F9B14-5C30-23C0-E1BF-A4E06EC927C6}"/>
                  </a:ext>
                </a:extLst>
              </p14:cNvPr>
              <p14:cNvContentPartPr/>
              <p14:nvPr/>
            </p14:nvContentPartPr>
            <p14:xfrm>
              <a:off x="904941" y="3998604"/>
              <a:ext cx="615600" cy="41400"/>
            </p14:xfrm>
          </p:contentPart>
        </mc:Choice>
        <mc:Fallback>
          <p:pic>
            <p:nvPicPr>
              <p:cNvPr id="23" name="Ink 22">
                <a:extLst>
                  <a:ext uri="{FF2B5EF4-FFF2-40B4-BE49-F238E27FC236}">
                    <a16:creationId xmlns:a16="http://schemas.microsoft.com/office/drawing/2014/main" id="{4D7F9B14-5C30-23C0-E1BF-A4E06EC927C6}"/>
                  </a:ext>
                </a:extLst>
              </p:cNvPr>
              <p:cNvPicPr/>
              <p:nvPr/>
            </p:nvPicPr>
            <p:blipFill>
              <a:blip r:embed="rId37"/>
              <a:stretch>
                <a:fillRect/>
              </a:stretch>
            </p:blipFill>
            <p:spPr>
              <a:xfrm>
                <a:off x="886941" y="3980604"/>
                <a:ext cx="651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E282530B-3178-F6F9-4721-1B8572DBD77D}"/>
                  </a:ext>
                </a:extLst>
              </p14:cNvPr>
              <p14:cNvContentPartPr/>
              <p14:nvPr/>
            </p14:nvContentPartPr>
            <p14:xfrm>
              <a:off x="2421621" y="3921564"/>
              <a:ext cx="2238840" cy="57600"/>
            </p14:xfrm>
          </p:contentPart>
        </mc:Choice>
        <mc:Fallback>
          <p:pic>
            <p:nvPicPr>
              <p:cNvPr id="24" name="Ink 23">
                <a:extLst>
                  <a:ext uri="{FF2B5EF4-FFF2-40B4-BE49-F238E27FC236}">
                    <a16:creationId xmlns:a16="http://schemas.microsoft.com/office/drawing/2014/main" id="{E282530B-3178-F6F9-4721-1B8572DBD77D}"/>
                  </a:ext>
                </a:extLst>
              </p:cNvPr>
              <p:cNvPicPr/>
              <p:nvPr/>
            </p:nvPicPr>
            <p:blipFill>
              <a:blip r:embed="rId39"/>
              <a:stretch>
                <a:fillRect/>
              </a:stretch>
            </p:blipFill>
            <p:spPr>
              <a:xfrm>
                <a:off x="2403621" y="3903564"/>
                <a:ext cx="2274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402FE34E-33D9-8762-AD4E-F6E94772426E}"/>
                  </a:ext>
                </a:extLst>
              </p14:cNvPr>
              <p14:cNvContentPartPr/>
              <p14:nvPr/>
            </p14:nvContentPartPr>
            <p14:xfrm>
              <a:off x="6175341" y="3952524"/>
              <a:ext cx="1872000" cy="97200"/>
            </p14:xfrm>
          </p:contentPart>
        </mc:Choice>
        <mc:Fallback>
          <p:pic>
            <p:nvPicPr>
              <p:cNvPr id="25" name="Ink 24">
                <a:extLst>
                  <a:ext uri="{FF2B5EF4-FFF2-40B4-BE49-F238E27FC236}">
                    <a16:creationId xmlns:a16="http://schemas.microsoft.com/office/drawing/2014/main" id="{402FE34E-33D9-8762-AD4E-F6E94772426E}"/>
                  </a:ext>
                </a:extLst>
              </p:cNvPr>
              <p:cNvPicPr/>
              <p:nvPr/>
            </p:nvPicPr>
            <p:blipFill>
              <a:blip r:embed="rId41"/>
              <a:stretch>
                <a:fillRect/>
              </a:stretch>
            </p:blipFill>
            <p:spPr>
              <a:xfrm>
                <a:off x="6157701" y="3934884"/>
                <a:ext cx="1907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69F895B4-B955-077A-FABB-57EE1214DF7C}"/>
                  </a:ext>
                </a:extLst>
              </p14:cNvPr>
              <p14:cNvContentPartPr/>
              <p14:nvPr/>
            </p14:nvContentPartPr>
            <p14:xfrm>
              <a:off x="2555901" y="4410804"/>
              <a:ext cx="2095560" cy="43560"/>
            </p14:xfrm>
          </p:contentPart>
        </mc:Choice>
        <mc:Fallback>
          <p:pic>
            <p:nvPicPr>
              <p:cNvPr id="26" name="Ink 25">
                <a:extLst>
                  <a:ext uri="{FF2B5EF4-FFF2-40B4-BE49-F238E27FC236}">
                    <a16:creationId xmlns:a16="http://schemas.microsoft.com/office/drawing/2014/main" id="{69F895B4-B955-077A-FABB-57EE1214DF7C}"/>
                  </a:ext>
                </a:extLst>
              </p:cNvPr>
              <p:cNvPicPr/>
              <p:nvPr/>
            </p:nvPicPr>
            <p:blipFill>
              <a:blip r:embed="rId43"/>
              <a:stretch>
                <a:fillRect/>
              </a:stretch>
            </p:blipFill>
            <p:spPr>
              <a:xfrm>
                <a:off x="2538261" y="4392804"/>
                <a:ext cx="2131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E2BE378D-8FB1-F1B9-0914-06ABC427C49B}"/>
                  </a:ext>
                </a:extLst>
              </p14:cNvPr>
              <p14:cNvContentPartPr/>
              <p14:nvPr/>
            </p14:nvContentPartPr>
            <p14:xfrm>
              <a:off x="1362501" y="4868004"/>
              <a:ext cx="21960" cy="3600"/>
            </p14:xfrm>
          </p:contentPart>
        </mc:Choice>
        <mc:Fallback>
          <p:pic>
            <p:nvPicPr>
              <p:cNvPr id="27" name="Ink 26">
                <a:extLst>
                  <a:ext uri="{FF2B5EF4-FFF2-40B4-BE49-F238E27FC236}">
                    <a16:creationId xmlns:a16="http://schemas.microsoft.com/office/drawing/2014/main" id="{E2BE378D-8FB1-F1B9-0914-06ABC427C49B}"/>
                  </a:ext>
                </a:extLst>
              </p:cNvPr>
              <p:cNvPicPr/>
              <p:nvPr/>
            </p:nvPicPr>
            <p:blipFill>
              <a:blip r:embed="rId45"/>
              <a:stretch>
                <a:fillRect/>
              </a:stretch>
            </p:blipFill>
            <p:spPr>
              <a:xfrm>
                <a:off x="1344861" y="4850364"/>
                <a:ext cx="57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79E2D8A1-4747-80A6-84EB-6B21AC312B2C}"/>
                  </a:ext>
                </a:extLst>
              </p14:cNvPr>
              <p14:cNvContentPartPr/>
              <p14:nvPr/>
            </p14:nvContentPartPr>
            <p14:xfrm>
              <a:off x="8594181" y="4864764"/>
              <a:ext cx="155880" cy="35280"/>
            </p14:xfrm>
          </p:contentPart>
        </mc:Choice>
        <mc:Fallback>
          <p:pic>
            <p:nvPicPr>
              <p:cNvPr id="28" name="Ink 27">
                <a:extLst>
                  <a:ext uri="{FF2B5EF4-FFF2-40B4-BE49-F238E27FC236}">
                    <a16:creationId xmlns:a16="http://schemas.microsoft.com/office/drawing/2014/main" id="{79E2D8A1-4747-80A6-84EB-6B21AC312B2C}"/>
                  </a:ext>
                </a:extLst>
              </p:cNvPr>
              <p:cNvPicPr/>
              <p:nvPr/>
            </p:nvPicPr>
            <p:blipFill>
              <a:blip r:embed="rId47"/>
              <a:stretch>
                <a:fillRect/>
              </a:stretch>
            </p:blipFill>
            <p:spPr>
              <a:xfrm>
                <a:off x="8576541" y="4846764"/>
                <a:ext cx="191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287BCE1B-A6F3-7D9C-ABD5-5CE7635339D1}"/>
                  </a:ext>
                </a:extLst>
              </p14:cNvPr>
              <p14:cNvContentPartPr/>
              <p14:nvPr/>
            </p14:nvContentPartPr>
            <p14:xfrm>
              <a:off x="1640421" y="5199204"/>
              <a:ext cx="110880" cy="63360"/>
            </p14:xfrm>
          </p:contentPart>
        </mc:Choice>
        <mc:Fallback>
          <p:pic>
            <p:nvPicPr>
              <p:cNvPr id="29" name="Ink 28">
                <a:extLst>
                  <a:ext uri="{FF2B5EF4-FFF2-40B4-BE49-F238E27FC236}">
                    <a16:creationId xmlns:a16="http://schemas.microsoft.com/office/drawing/2014/main" id="{287BCE1B-A6F3-7D9C-ABD5-5CE7635339D1}"/>
                  </a:ext>
                </a:extLst>
              </p:cNvPr>
              <p:cNvPicPr/>
              <p:nvPr/>
            </p:nvPicPr>
            <p:blipFill>
              <a:blip r:embed="rId49"/>
              <a:stretch>
                <a:fillRect/>
              </a:stretch>
            </p:blipFill>
            <p:spPr>
              <a:xfrm>
                <a:off x="1622781" y="5181564"/>
                <a:ext cx="146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8F45C2D4-F977-E50F-4D2C-44C77978E667}"/>
                  </a:ext>
                </a:extLst>
              </p14:cNvPr>
              <p14:cNvContentPartPr/>
              <p14:nvPr/>
            </p14:nvContentPartPr>
            <p14:xfrm>
              <a:off x="2649501" y="5186244"/>
              <a:ext cx="52560" cy="10080"/>
            </p14:xfrm>
          </p:contentPart>
        </mc:Choice>
        <mc:Fallback>
          <p:pic>
            <p:nvPicPr>
              <p:cNvPr id="30" name="Ink 29">
                <a:extLst>
                  <a:ext uri="{FF2B5EF4-FFF2-40B4-BE49-F238E27FC236}">
                    <a16:creationId xmlns:a16="http://schemas.microsoft.com/office/drawing/2014/main" id="{8F45C2D4-F977-E50F-4D2C-44C77978E667}"/>
                  </a:ext>
                </a:extLst>
              </p:cNvPr>
              <p:cNvPicPr/>
              <p:nvPr/>
            </p:nvPicPr>
            <p:blipFill>
              <a:blip r:embed="rId51"/>
              <a:stretch>
                <a:fillRect/>
              </a:stretch>
            </p:blipFill>
            <p:spPr>
              <a:xfrm>
                <a:off x="2631501" y="5168244"/>
                <a:ext cx="88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96E5FB94-2B08-D307-6012-AE2C6AC445A2}"/>
                  </a:ext>
                </a:extLst>
              </p14:cNvPr>
              <p14:cNvContentPartPr/>
              <p14:nvPr/>
            </p14:nvContentPartPr>
            <p14:xfrm>
              <a:off x="3517461" y="5124324"/>
              <a:ext cx="537840" cy="41760"/>
            </p14:xfrm>
          </p:contentPart>
        </mc:Choice>
        <mc:Fallback>
          <p:pic>
            <p:nvPicPr>
              <p:cNvPr id="31" name="Ink 30">
                <a:extLst>
                  <a:ext uri="{FF2B5EF4-FFF2-40B4-BE49-F238E27FC236}">
                    <a16:creationId xmlns:a16="http://schemas.microsoft.com/office/drawing/2014/main" id="{96E5FB94-2B08-D307-6012-AE2C6AC445A2}"/>
                  </a:ext>
                </a:extLst>
              </p:cNvPr>
              <p:cNvPicPr/>
              <p:nvPr/>
            </p:nvPicPr>
            <p:blipFill>
              <a:blip r:embed="rId53"/>
              <a:stretch>
                <a:fillRect/>
              </a:stretch>
            </p:blipFill>
            <p:spPr>
              <a:xfrm>
                <a:off x="3499461" y="5106324"/>
                <a:ext cx="573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CD5A8C47-3286-F849-1123-B1DF164F7B53}"/>
                  </a:ext>
                </a:extLst>
              </p14:cNvPr>
              <p14:cNvContentPartPr/>
              <p14:nvPr/>
            </p14:nvContentPartPr>
            <p14:xfrm>
              <a:off x="1404621" y="5792124"/>
              <a:ext cx="91440" cy="58320"/>
            </p14:xfrm>
          </p:contentPart>
        </mc:Choice>
        <mc:Fallback>
          <p:pic>
            <p:nvPicPr>
              <p:cNvPr id="32" name="Ink 31">
                <a:extLst>
                  <a:ext uri="{FF2B5EF4-FFF2-40B4-BE49-F238E27FC236}">
                    <a16:creationId xmlns:a16="http://schemas.microsoft.com/office/drawing/2014/main" id="{CD5A8C47-3286-F849-1123-B1DF164F7B53}"/>
                  </a:ext>
                </a:extLst>
              </p:cNvPr>
              <p:cNvPicPr/>
              <p:nvPr/>
            </p:nvPicPr>
            <p:blipFill>
              <a:blip r:embed="rId55"/>
              <a:stretch>
                <a:fillRect/>
              </a:stretch>
            </p:blipFill>
            <p:spPr>
              <a:xfrm>
                <a:off x="1386621" y="5774124"/>
                <a:ext cx="127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DE2B5F72-9937-3621-F1EF-B69BD15216F4}"/>
                  </a:ext>
                </a:extLst>
              </p14:cNvPr>
              <p14:cNvContentPartPr/>
              <p14:nvPr/>
            </p14:nvContentPartPr>
            <p14:xfrm>
              <a:off x="3050541" y="5650284"/>
              <a:ext cx="57600" cy="22680"/>
            </p14:xfrm>
          </p:contentPart>
        </mc:Choice>
        <mc:Fallback>
          <p:pic>
            <p:nvPicPr>
              <p:cNvPr id="33" name="Ink 32">
                <a:extLst>
                  <a:ext uri="{FF2B5EF4-FFF2-40B4-BE49-F238E27FC236}">
                    <a16:creationId xmlns:a16="http://schemas.microsoft.com/office/drawing/2014/main" id="{DE2B5F72-9937-3621-F1EF-B69BD15216F4}"/>
                  </a:ext>
                </a:extLst>
              </p:cNvPr>
              <p:cNvPicPr/>
              <p:nvPr/>
            </p:nvPicPr>
            <p:blipFill>
              <a:blip r:embed="rId57"/>
              <a:stretch>
                <a:fillRect/>
              </a:stretch>
            </p:blipFill>
            <p:spPr>
              <a:xfrm>
                <a:off x="3032541" y="5632644"/>
                <a:ext cx="93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4AA6FB8D-8E5E-F2C4-FA8F-2E19698DA147}"/>
                  </a:ext>
                </a:extLst>
              </p14:cNvPr>
              <p14:cNvContentPartPr/>
              <p14:nvPr/>
            </p14:nvContentPartPr>
            <p14:xfrm>
              <a:off x="4324941" y="5697804"/>
              <a:ext cx="46440" cy="14040"/>
            </p14:xfrm>
          </p:contentPart>
        </mc:Choice>
        <mc:Fallback>
          <p:pic>
            <p:nvPicPr>
              <p:cNvPr id="34" name="Ink 33">
                <a:extLst>
                  <a:ext uri="{FF2B5EF4-FFF2-40B4-BE49-F238E27FC236}">
                    <a16:creationId xmlns:a16="http://schemas.microsoft.com/office/drawing/2014/main" id="{4AA6FB8D-8E5E-F2C4-FA8F-2E19698DA147}"/>
                  </a:ext>
                </a:extLst>
              </p:cNvPr>
              <p:cNvPicPr/>
              <p:nvPr/>
            </p:nvPicPr>
            <p:blipFill>
              <a:blip r:embed="rId59"/>
              <a:stretch>
                <a:fillRect/>
              </a:stretch>
            </p:blipFill>
            <p:spPr>
              <a:xfrm>
                <a:off x="4306941" y="5680164"/>
                <a:ext cx="82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5A79428E-2B5A-C9F1-E776-5C12764EA9C2}"/>
                  </a:ext>
                </a:extLst>
              </p14:cNvPr>
              <p14:cNvContentPartPr/>
              <p14:nvPr/>
            </p14:nvContentPartPr>
            <p14:xfrm>
              <a:off x="8262981" y="5777364"/>
              <a:ext cx="627120" cy="34560"/>
            </p14:xfrm>
          </p:contentPart>
        </mc:Choice>
        <mc:Fallback>
          <p:pic>
            <p:nvPicPr>
              <p:cNvPr id="35" name="Ink 34">
                <a:extLst>
                  <a:ext uri="{FF2B5EF4-FFF2-40B4-BE49-F238E27FC236}">
                    <a16:creationId xmlns:a16="http://schemas.microsoft.com/office/drawing/2014/main" id="{5A79428E-2B5A-C9F1-E776-5C12764EA9C2}"/>
                  </a:ext>
                </a:extLst>
              </p:cNvPr>
              <p:cNvPicPr/>
              <p:nvPr/>
            </p:nvPicPr>
            <p:blipFill>
              <a:blip r:embed="rId61"/>
              <a:stretch>
                <a:fillRect/>
              </a:stretch>
            </p:blipFill>
            <p:spPr>
              <a:xfrm>
                <a:off x="8245341" y="5759724"/>
                <a:ext cx="662760" cy="70200"/>
              </a:xfrm>
              <a:prstGeom prst="rect">
                <a:avLst/>
              </a:prstGeom>
            </p:spPr>
          </p:pic>
        </mc:Fallback>
      </mc:AlternateContent>
    </p:spTree>
    <p:extLst>
      <p:ext uri="{BB962C8B-B14F-4D97-AF65-F5344CB8AC3E}">
        <p14:creationId xmlns:p14="http://schemas.microsoft.com/office/powerpoint/2010/main" val="21556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1988" y="105670"/>
            <a:ext cx="9257232" cy="5693866"/>
          </a:xfrm>
          <a:prstGeom prst="rect">
            <a:avLst/>
          </a:prstGeom>
          <a:noFill/>
        </p:spPr>
        <p:txBody>
          <a:bodyPr wrap="square" rtlCol="0">
            <a:spAutoFit/>
          </a:bodyPr>
          <a:lstStyle/>
          <a:p>
            <a:r>
              <a:rPr lang="en-US" sz="2800" b="1">
                <a:solidFill>
                  <a:srgbClr val="FFC000"/>
                </a:solidFill>
                <a:cs typeface="+mj-cs"/>
              </a:rPr>
              <a:t>Rashi on Isaiah 30,20 Parts 1-3</a:t>
            </a:r>
          </a:p>
          <a:p>
            <a:r>
              <a:rPr lang="he-IL" sz="2800">
                <a:solidFill>
                  <a:srgbClr val="FFFF00"/>
                </a:solidFill>
                <a:cs typeface="+mj-cs"/>
              </a:rPr>
              <a:t>לחם צר ומים לחץ. לא תהיו כרוכים אחר תענוגים כאשר אתם עתה כמה שנאמר השותים במזרקי יין (עמוס ו׳:ו׳) הנה ששון ושמחה (לעיל כב): </a:t>
            </a:r>
            <a:r>
              <a:rPr lang="en-US" sz="2800">
                <a:solidFill>
                  <a:srgbClr val="FFFF00"/>
                </a:solidFill>
                <a:cs typeface="+mj-cs"/>
              </a:rPr>
              <a:t> </a:t>
            </a:r>
            <a:r>
              <a:rPr lang="en-US" sz="2800">
                <a:solidFill>
                  <a:srgbClr val="FFC000"/>
                </a:solidFill>
                <a:cs typeface="+mj-cs"/>
              </a:rPr>
              <a:t>scant bread and water of oppression You shall not run after pleasures as you do now, as it is said (</a:t>
            </a:r>
            <a:r>
              <a:rPr lang="en-US" sz="2800">
                <a:solidFill>
                  <a:srgbClr val="00B0F0"/>
                </a:solidFill>
                <a:cs typeface="+mj-cs"/>
              </a:rPr>
              <a:t>Amos 6:6</a:t>
            </a:r>
            <a:r>
              <a:rPr lang="en-US" sz="2800">
                <a:solidFill>
                  <a:srgbClr val="FFC000"/>
                </a:solidFill>
                <a:cs typeface="+mj-cs"/>
              </a:rPr>
              <a:t>): </a:t>
            </a:r>
            <a:r>
              <a:rPr lang="en-US" sz="2800">
                <a:solidFill>
                  <a:srgbClr val="00B0F0"/>
                </a:solidFill>
                <a:cs typeface="+mj-cs"/>
              </a:rPr>
              <a:t>“Who drink from basins of wine.”</a:t>
            </a:r>
            <a:r>
              <a:rPr lang="en-US" sz="2800">
                <a:solidFill>
                  <a:srgbClr val="FFC000"/>
                </a:solidFill>
                <a:cs typeface="+mj-cs"/>
              </a:rPr>
              <a:t> (</a:t>
            </a:r>
            <a:r>
              <a:rPr lang="en-US" sz="2800">
                <a:solidFill>
                  <a:srgbClr val="00B0F0"/>
                </a:solidFill>
                <a:cs typeface="+mj-cs"/>
              </a:rPr>
              <a:t>Above 22:13</a:t>
            </a:r>
            <a:r>
              <a:rPr lang="en-US" sz="2800">
                <a:solidFill>
                  <a:srgbClr val="FFC000"/>
                </a:solidFill>
                <a:cs typeface="+mj-cs"/>
              </a:rPr>
              <a:t>) </a:t>
            </a:r>
            <a:r>
              <a:rPr lang="en-US" sz="2800">
                <a:solidFill>
                  <a:srgbClr val="00B0F0"/>
                </a:solidFill>
                <a:cs typeface="+mj-cs"/>
              </a:rPr>
              <a:t>“And behold joy and happiness.”</a:t>
            </a:r>
          </a:p>
          <a:p>
            <a:r>
              <a:rPr lang="he-IL" sz="2800">
                <a:solidFill>
                  <a:srgbClr val="FFFF00"/>
                </a:solidFill>
                <a:cs typeface="+mj-cs"/>
              </a:rPr>
              <a:t>ולא יכנף. לא יתכסה ממך בכנף בגדיו כלומר לא יסתיר ממך פניו: </a:t>
            </a:r>
            <a:r>
              <a:rPr lang="en-US" sz="2800">
                <a:solidFill>
                  <a:srgbClr val="FFFF00"/>
                </a:solidFill>
                <a:cs typeface="+mj-cs"/>
              </a:rPr>
              <a:t> </a:t>
            </a:r>
            <a:r>
              <a:rPr lang="en-US" sz="2800">
                <a:solidFill>
                  <a:srgbClr val="FFC000"/>
                </a:solidFill>
                <a:cs typeface="+mj-cs"/>
              </a:rPr>
              <a:t>shall no longer be concealed (</a:t>
            </a:r>
            <a:r>
              <a:rPr lang="he-IL" sz="2800">
                <a:solidFill>
                  <a:srgbClr val="FFFF00"/>
                </a:solidFill>
                <a:cs typeface="+mj-cs"/>
              </a:rPr>
              <a:t>לֹא יִכָּנֵף</a:t>
            </a:r>
            <a:r>
              <a:rPr lang="he-IL" sz="2800">
                <a:solidFill>
                  <a:srgbClr val="FFC000"/>
                </a:solidFill>
                <a:cs typeface="+mj-cs"/>
              </a:rPr>
              <a:t>) </a:t>
            </a:r>
            <a:r>
              <a:rPr lang="en-US" sz="2800">
                <a:solidFill>
                  <a:srgbClr val="FFC000"/>
                </a:solidFill>
                <a:cs typeface="+mj-cs"/>
              </a:rPr>
              <a:t> shall not be covered from you with the skirt of His garments, i.e., He shall not hide His countenance from you.</a:t>
            </a:r>
          </a:p>
          <a:p>
            <a:r>
              <a:rPr lang="he-IL" sz="2800">
                <a:solidFill>
                  <a:srgbClr val="FFFF00"/>
                </a:solidFill>
                <a:cs typeface="+mj-cs"/>
              </a:rPr>
              <a:t>מוריך. הקב"ה המלמדך להועיל: </a:t>
            </a:r>
            <a:r>
              <a:rPr lang="en-US" sz="2800">
                <a:solidFill>
                  <a:srgbClr val="FFFF00"/>
                </a:solidFill>
                <a:cs typeface="+mj-cs"/>
              </a:rPr>
              <a:t> </a:t>
            </a:r>
            <a:r>
              <a:rPr lang="en-US" sz="2800">
                <a:solidFill>
                  <a:srgbClr val="FFC000"/>
                </a:solidFill>
                <a:cs typeface="+mj-cs"/>
              </a:rPr>
              <a:t>your Teacher The Holy One, blessed be He, who teaches you for your profit.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B225B30-140B-DCC7-A207-307B57EA2ECB}"/>
                  </a:ext>
                </a:extLst>
              </p14:cNvPr>
              <p14:cNvContentPartPr/>
              <p14:nvPr/>
            </p14:nvContentPartPr>
            <p14:xfrm>
              <a:off x="6103701" y="1820604"/>
              <a:ext cx="2608920" cy="117000"/>
            </p14:xfrm>
          </p:contentPart>
        </mc:Choice>
        <mc:Fallback>
          <p:pic>
            <p:nvPicPr>
              <p:cNvPr id="2" name="Ink 1">
                <a:extLst>
                  <a:ext uri="{FF2B5EF4-FFF2-40B4-BE49-F238E27FC236}">
                    <a16:creationId xmlns:a16="http://schemas.microsoft.com/office/drawing/2014/main" id="{3B225B30-140B-DCC7-A207-307B57EA2ECB}"/>
                  </a:ext>
                </a:extLst>
              </p:cNvPr>
              <p:cNvPicPr/>
              <p:nvPr/>
            </p:nvPicPr>
            <p:blipFill>
              <a:blip r:embed="rId5"/>
              <a:stretch>
                <a:fillRect/>
              </a:stretch>
            </p:blipFill>
            <p:spPr>
              <a:xfrm>
                <a:off x="6085701" y="1802964"/>
                <a:ext cx="2644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A408B2B-1FC6-8058-D784-B3A1D2DCFA02}"/>
                  </a:ext>
                </a:extLst>
              </p14:cNvPr>
              <p14:cNvContentPartPr/>
              <p14:nvPr/>
            </p14:nvContentPartPr>
            <p14:xfrm>
              <a:off x="648621" y="2265564"/>
              <a:ext cx="3353040" cy="119520"/>
            </p14:xfrm>
          </p:contentPart>
        </mc:Choice>
        <mc:Fallback>
          <p:pic>
            <p:nvPicPr>
              <p:cNvPr id="4" name="Ink 3">
                <a:extLst>
                  <a:ext uri="{FF2B5EF4-FFF2-40B4-BE49-F238E27FC236}">
                    <a16:creationId xmlns:a16="http://schemas.microsoft.com/office/drawing/2014/main" id="{EA408B2B-1FC6-8058-D784-B3A1D2DCFA02}"/>
                  </a:ext>
                </a:extLst>
              </p:cNvPr>
              <p:cNvPicPr/>
              <p:nvPr/>
            </p:nvPicPr>
            <p:blipFill>
              <a:blip r:embed="rId7"/>
              <a:stretch>
                <a:fillRect/>
              </a:stretch>
            </p:blipFill>
            <p:spPr>
              <a:xfrm>
                <a:off x="630981" y="2247564"/>
                <a:ext cx="3388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96F37BB-BB05-CC23-4E24-96621D1F696D}"/>
                  </a:ext>
                </a:extLst>
              </p14:cNvPr>
              <p14:cNvContentPartPr/>
              <p14:nvPr/>
            </p14:nvContentPartPr>
            <p14:xfrm>
              <a:off x="6680421" y="2314884"/>
              <a:ext cx="206640" cy="9000"/>
            </p14:xfrm>
          </p:contentPart>
        </mc:Choice>
        <mc:Fallback>
          <p:pic>
            <p:nvPicPr>
              <p:cNvPr id="5" name="Ink 4">
                <a:extLst>
                  <a:ext uri="{FF2B5EF4-FFF2-40B4-BE49-F238E27FC236}">
                    <a16:creationId xmlns:a16="http://schemas.microsoft.com/office/drawing/2014/main" id="{896F37BB-BB05-CC23-4E24-96621D1F696D}"/>
                  </a:ext>
                </a:extLst>
              </p:cNvPr>
              <p:cNvPicPr/>
              <p:nvPr/>
            </p:nvPicPr>
            <p:blipFill>
              <a:blip r:embed="rId9"/>
              <a:stretch>
                <a:fillRect/>
              </a:stretch>
            </p:blipFill>
            <p:spPr>
              <a:xfrm>
                <a:off x="6662781" y="2296884"/>
                <a:ext cx="242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CE49FC3-39D9-5C33-C420-8E9DA50A2B46}"/>
                  </a:ext>
                </a:extLst>
              </p14:cNvPr>
              <p14:cNvContentPartPr/>
              <p14:nvPr/>
            </p14:nvContentPartPr>
            <p14:xfrm>
              <a:off x="8993421" y="2307324"/>
              <a:ext cx="28080" cy="9720"/>
            </p14:xfrm>
          </p:contentPart>
        </mc:Choice>
        <mc:Fallback>
          <p:pic>
            <p:nvPicPr>
              <p:cNvPr id="7" name="Ink 6">
                <a:extLst>
                  <a:ext uri="{FF2B5EF4-FFF2-40B4-BE49-F238E27FC236}">
                    <a16:creationId xmlns:a16="http://schemas.microsoft.com/office/drawing/2014/main" id="{ECE49FC3-39D9-5C33-C420-8E9DA50A2B46}"/>
                  </a:ext>
                </a:extLst>
              </p:cNvPr>
              <p:cNvPicPr/>
              <p:nvPr/>
            </p:nvPicPr>
            <p:blipFill>
              <a:blip r:embed="rId11"/>
              <a:stretch>
                <a:fillRect/>
              </a:stretch>
            </p:blipFill>
            <p:spPr>
              <a:xfrm>
                <a:off x="8975421" y="2289684"/>
                <a:ext cx="63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46E3E7F-3AE8-FCAF-D195-D25729BC0992}"/>
                  </a:ext>
                </a:extLst>
              </p14:cNvPr>
              <p14:cNvContentPartPr/>
              <p14:nvPr/>
            </p14:nvContentPartPr>
            <p14:xfrm>
              <a:off x="1536021" y="2543484"/>
              <a:ext cx="35280" cy="16560"/>
            </p14:xfrm>
          </p:contentPart>
        </mc:Choice>
        <mc:Fallback>
          <p:pic>
            <p:nvPicPr>
              <p:cNvPr id="9" name="Ink 8">
                <a:extLst>
                  <a:ext uri="{FF2B5EF4-FFF2-40B4-BE49-F238E27FC236}">
                    <a16:creationId xmlns:a16="http://schemas.microsoft.com/office/drawing/2014/main" id="{246E3E7F-3AE8-FCAF-D195-D25729BC0992}"/>
                  </a:ext>
                </a:extLst>
              </p:cNvPr>
              <p:cNvPicPr/>
              <p:nvPr/>
            </p:nvPicPr>
            <p:blipFill>
              <a:blip r:embed="rId13"/>
              <a:stretch>
                <a:fillRect/>
              </a:stretch>
            </p:blipFill>
            <p:spPr>
              <a:xfrm>
                <a:off x="1518021" y="2525844"/>
                <a:ext cx="70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21809EF-4EE2-A7ED-ECDC-28CAEB4A33A1}"/>
                  </a:ext>
                </a:extLst>
              </p14:cNvPr>
              <p14:cNvContentPartPr/>
              <p14:nvPr/>
            </p14:nvContentPartPr>
            <p14:xfrm>
              <a:off x="7528221" y="2753364"/>
              <a:ext cx="37800" cy="24120"/>
            </p14:xfrm>
          </p:contentPart>
        </mc:Choice>
        <mc:Fallback>
          <p:pic>
            <p:nvPicPr>
              <p:cNvPr id="11" name="Ink 10">
                <a:extLst>
                  <a:ext uri="{FF2B5EF4-FFF2-40B4-BE49-F238E27FC236}">
                    <a16:creationId xmlns:a16="http://schemas.microsoft.com/office/drawing/2014/main" id="{B21809EF-4EE2-A7ED-ECDC-28CAEB4A33A1}"/>
                  </a:ext>
                </a:extLst>
              </p:cNvPr>
              <p:cNvPicPr/>
              <p:nvPr/>
            </p:nvPicPr>
            <p:blipFill>
              <a:blip r:embed="rId15"/>
              <a:stretch>
                <a:fillRect/>
              </a:stretch>
            </p:blipFill>
            <p:spPr>
              <a:xfrm>
                <a:off x="7510221" y="2735364"/>
                <a:ext cx="73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4C200AA-BBBB-83A3-C4FA-9F48C91D6B06}"/>
                  </a:ext>
                </a:extLst>
              </p14:cNvPr>
              <p14:cNvContentPartPr/>
              <p14:nvPr/>
            </p14:nvContentPartPr>
            <p14:xfrm>
              <a:off x="8282061" y="2703324"/>
              <a:ext cx="16920" cy="7560"/>
            </p14:xfrm>
          </p:contentPart>
        </mc:Choice>
        <mc:Fallback>
          <p:pic>
            <p:nvPicPr>
              <p:cNvPr id="12" name="Ink 11">
                <a:extLst>
                  <a:ext uri="{FF2B5EF4-FFF2-40B4-BE49-F238E27FC236}">
                    <a16:creationId xmlns:a16="http://schemas.microsoft.com/office/drawing/2014/main" id="{F4C200AA-BBBB-83A3-C4FA-9F48C91D6B06}"/>
                  </a:ext>
                </a:extLst>
              </p:cNvPr>
              <p:cNvPicPr/>
              <p:nvPr/>
            </p:nvPicPr>
            <p:blipFill>
              <a:blip r:embed="rId17"/>
              <a:stretch>
                <a:fillRect/>
              </a:stretch>
            </p:blipFill>
            <p:spPr>
              <a:xfrm>
                <a:off x="8264421" y="2685324"/>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FA3ED98-C3E1-28C7-7002-60EC36151F94}"/>
                  </a:ext>
                </a:extLst>
              </p14:cNvPr>
              <p14:cNvContentPartPr/>
              <p14:nvPr/>
            </p14:nvContentPartPr>
            <p14:xfrm>
              <a:off x="7930341" y="4544004"/>
              <a:ext cx="33120" cy="24120"/>
            </p14:xfrm>
          </p:contentPart>
        </mc:Choice>
        <mc:Fallback>
          <p:pic>
            <p:nvPicPr>
              <p:cNvPr id="13" name="Ink 12">
                <a:extLst>
                  <a:ext uri="{FF2B5EF4-FFF2-40B4-BE49-F238E27FC236}">
                    <a16:creationId xmlns:a16="http://schemas.microsoft.com/office/drawing/2014/main" id="{4FA3ED98-C3E1-28C7-7002-60EC36151F94}"/>
                  </a:ext>
                </a:extLst>
              </p:cNvPr>
              <p:cNvPicPr/>
              <p:nvPr/>
            </p:nvPicPr>
            <p:blipFill>
              <a:blip r:embed="rId19"/>
              <a:stretch>
                <a:fillRect/>
              </a:stretch>
            </p:blipFill>
            <p:spPr>
              <a:xfrm>
                <a:off x="7912701" y="4526004"/>
                <a:ext cx="68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1C3A474-DB9E-B509-591F-2A8740AD1C61}"/>
                  </a:ext>
                </a:extLst>
              </p14:cNvPr>
              <p14:cNvContentPartPr/>
              <p14:nvPr/>
            </p14:nvContentPartPr>
            <p14:xfrm>
              <a:off x="1875501" y="4816524"/>
              <a:ext cx="26640" cy="32760"/>
            </p14:xfrm>
          </p:contentPart>
        </mc:Choice>
        <mc:Fallback>
          <p:pic>
            <p:nvPicPr>
              <p:cNvPr id="14" name="Ink 13">
                <a:extLst>
                  <a:ext uri="{FF2B5EF4-FFF2-40B4-BE49-F238E27FC236}">
                    <a16:creationId xmlns:a16="http://schemas.microsoft.com/office/drawing/2014/main" id="{81C3A474-DB9E-B509-591F-2A8740AD1C61}"/>
                  </a:ext>
                </a:extLst>
              </p:cNvPr>
              <p:cNvPicPr/>
              <p:nvPr/>
            </p:nvPicPr>
            <p:blipFill>
              <a:blip r:embed="rId21"/>
              <a:stretch>
                <a:fillRect/>
              </a:stretch>
            </p:blipFill>
            <p:spPr>
              <a:xfrm>
                <a:off x="1857861" y="4798884"/>
                <a:ext cx="62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8BDE8E1-6021-81CA-E39B-F55F32AE5AB8}"/>
                  </a:ext>
                </a:extLst>
              </p14:cNvPr>
              <p14:cNvContentPartPr/>
              <p14:nvPr/>
            </p14:nvContentPartPr>
            <p14:xfrm>
              <a:off x="3597021" y="4698084"/>
              <a:ext cx="1800" cy="9720"/>
            </p14:xfrm>
          </p:contentPart>
        </mc:Choice>
        <mc:Fallback>
          <p:pic>
            <p:nvPicPr>
              <p:cNvPr id="15" name="Ink 14">
                <a:extLst>
                  <a:ext uri="{FF2B5EF4-FFF2-40B4-BE49-F238E27FC236}">
                    <a16:creationId xmlns:a16="http://schemas.microsoft.com/office/drawing/2014/main" id="{D8BDE8E1-6021-81CA-E39B-F55F32AE5AB8}"/>
                  </a:ext>
                </a:extLst>
              </p:cNvPr>
              <p:cNvPicPr/>
              <p:nvPr/>
            </p:nvPicPr>
            <p:blipFill>
              <a:blip r:embed="rId23"/>
              <a:stretch>
                <a:fillRect/>
              </a:stretch>
            </p:blipFill>
            <p:spPr>
              <a:xfrm>
                <a:off x="3579381" y="4680444"/>
                <a:ext cx="37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99DE306-5C33-E379-CEEC-992560A374A4}"/>
                  </a:ext>
                </a:extLst>
              </p14:cNvPr>
              <p14:cNvContentPartPr/>
              <p14:nvPr/>
            </p14:nvContentPartPr>
            <p14:xfrm>
              <a:off x="4930821" y="5249964"/>
              <a:ext cx="16200" cy="45720"/>
            </p14:xfrm>
          </p:contentPart>
        </mc:Choice>
        <mc:Fallback>
          <p:pic>
            <p:nvPicPr>
              <p:cNvPr id="16" name="Ink 15">
                <a:extLst>
                  <a:ext uri="{FF2B5EF4-FFF2-40B4-BE49-F238E27FC236}">
                    <a16:creationId xmlns:a16="http://schemas.microsoft.com/office/drawing/2014/main" id="{D99DE306-5C33-E379-CEEC-992560A374A4}"/>
                  </a:ext>
                </a:extLst>
              </p:cNvPr>
              <p:cNvPicPr/>
              <p:nvPr/>
            </p:nvPicPr>
            <p:blipFill>
              <a:blip r:embed="rId25"/>
              <a:stretch>
                <a:fillRect/>
              </a:stretch>
            </p:blipFill>
            <p:spPr>
              <a:xfrm>
                <a:off x="4912821" y="5232324"/>
                <a:ext cx="51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BF3A084F-1344-38D5-C844-2D94E521C1EC}"/>
                  </a:ext>
                </a:extLst>
              </p14:cNvPr>
              <p14:cNvContentPartPr/>
              <p14:nvPr/>
            </p14:nvContentPartPr>
            <p14:xfrm>
              <a:off x="6313581" y="5307924"/>
              <a:ext cx="13680" cy="9000"/>
            </p14:xfrm>
          </p:contentPart>
        </mc:Choice>
        <mc:Fallback>
          <p:pic>
            <p:nvPicPr>
              <p:cNvPr id="17" name="Ink 16">
                <a:extLst>
                  <a:ext uri="{FF2B5EF4-FFF2-40B4-BE49-F238E27FC236}">
                    <a16:creationId xmlns:a16="http://schemas.microsoft.com/office/drawing/2014/main" id="{BF3A084F-1344-38D5-C844-2D94E521C1EC}"/>
                  </a:ext>
                </a:extLst>
              </p:cNvPr>
              <p:cNvPicPr/>
              <p:nvPr/>
            </p:nvPicPr>
            <p:blipFill>
              <a:blip r:embed="rId27"/>
              <a:stretch>
                <a:fillRect/>
              </a:stretch>
            </p:blipFill>
            <p:spPr>
              <a:xfrm>
                <a:off x="6295941" y="5290284"/>
                <a:ext cx="49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A530B00-E698-96F6-167E-0A6EEE5319B8}"/>
                  </a:ext>
                </a:extLst>
              </p14:cNvPr>
              <p14:cNvContentPartPr/>
              <p14:nvPr/>
            </p14:nvContentPartPr>
            <p14:xfrm>
              <a:off x="2889981" y="5712924"/>
              <a:ext cx="360" cy="360"/>
            </p14:xfrm>
          </p:contentPart>
        </mc:Choice>
        <mc:Fallback>
          <p:pic>
            <p:nvPicPr>
              <p:cNvPr id="18" name="Ink 17">
                <a:extLst>
                  <a:ext uri="{FF2B5EF4-FFF2-40B4-BE49-F238E27FC236}">
                    <a16:creationId xmlns:a16="http://schemas.microsoft.com/office/drawing/2014/main" id="{9A530B00-E698-96F6-167E-0A6EEE5319B8}"/>
                  </a:ext>
                </a:extLst>
              </p:cNvPr>
              <p:cNvPicPr/>
              <p:nvPr/>
            </p:nvPicPr>
            <p:blipFill>
              <a:blip r:embed="rId29"/>
              <a:stretch>
                <a:fillRect/>
              </a:stretch>
            </p:blipFill>
            <p:spPr>
              <a:xfrm>
                <a:off x="2871981" y="5695284"/>
                <a:ext cx="36000" cy="36000"/>
              </a:xfrm>
              <a:prstGeom prst="rect">
                <a:avLst/>
              </a:prstGeom>
            </p:spPr>
          </p:pic>
        </mc:Fallback>
      </mc:AlternateContent>
    </p:spTree>
    <p:extLst>
      <p:ext uri="{BB962C8B-B14F-4D97-AF65-F5344CB8AC3E}">
        <p14:creationId xmlns:p14="http://schemas.microsoft.com/office/powerpoint/2010/main" val="2212949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10493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81196" y="105670"/>
            <a:ext cx="9048023" cy="5447645"/>
          </a:xfrm>
          <a:prstGeom prst="rect">
            <a:avLst/>
          </a:prstGeom>
          <a:noFill/>
        </p:spPr>
        <p:txBody>
          <a:bodyPr wrap="square" rtlCol="0">
            <a:spAutoFit/>
          </a:bodyPr>
          <a:lstStyle/>
          <a:p>
            <a:r>
              <a:rPr lang="en-US" sz="2800" b="1">
                <a:solidFill>
                  <a:srgbClr val="FFC000"/>
                </a:solidFill>
                <a:cs typeface="+mj-cs"/>
              </a:rPr>
              <a:t>Romans 7:14 	</a:t>
            </a:r>
          </a:p>
          <a:p>
            <a:r>
              <a:rPr lang="en-US" sz="2800">
                <a:solidFill>
                  <a:srgbClr val="FFC000"/>
                </a:solidFill>
                <a:cs typeface="+mj-cs"/>
              </a:rPr>
              <a:t>7:14 For we know that the law is spiritual: but I am carnal, sold under sin. (KJV, </a:t>
            </a:r>
            <a:r>
              <a:rPr lang="en-US" sz="2800">
                <a:solidFill>
                  <a:srgbClr val="00B0F0"/>
                </a:solidFill>
                <a:cs typeface="+mj-cs"/>
              </a:rPr>
              <a:t>14 ⸀</a:t>
            </a:r>
            <a:r>
              <a:rPr lang="el-GR" sz="2800">
                <a:solidFill>
                  <a:srgbClr val="00B0F0"/>
                </a:solidFill>
                <a:cs typeface="+mj-cs"/>
              </a:rPr>
              <a:t>Οἴδαμεν γὰρ ὅτι ὁ νόμος πνευματικός ἐστιν, ἐγὼ δὲ ⸁σάρκινός εἰμι πεπραμένος ὑπὸ τὴν ἁμαρτίαν*</a:t>
            </a:r>
            <a:r>
              <a:rPr lang="el-GR" sz="2800">
                <a:solidFill>
                  <a:srgbClr val="FFC000"/>
                </a:solidFill>
                <a:cs typeface="+mj-cs"/>
              </a:rPr>
              <a:t>.)</a:t>
            </a:r>
            <a:endParaRPr lang="en-US" sz="2800">
              <a:solidFill>
                <a:srgbClr val="FFC000"/>
              </a:solidFill>
              <a:cs typeface="+mj-cs"/>
            </a:endParaRPr>
          </a:p>
          <a:p>
            <a:endParaRPr lang="en-US" sz="2800">
              <a:solidFill>
                <a:srgbClr val="FFC000"/>
              </a:solidFill>
              <a:cs typeface="+mj-cs"/>
            </a:endParaRPr>
          </a:p>
          <a:p>
            <a:pPr algn="ctr"/>
            <a:r>
              <a:rPr lang="en-US" sz="3200">
                <a:solidFill>
                  <a:srgbClr val="92D050"/>
                </a:solidFill>
                <a:cs typeface="+mj-cs"/>
              </a:rPr>
              <a:t>“Do I run after the pleasures of this world?”</a:t>
            </a:r>
          </a:p>
          <a:p>
            <a:pPr algn="ctr"/>
            <a:endParaRPr lang="en-US" sz="1000">
              <a:solidFill>
                <a:srgbClr val="FFC000"/>
              </a:solidFill>
              <a:cs typeface="+mj-cs"/>
            </a:endParaRPr>
          </a:p>
          <a:p>
            <a:pPr algn="ctr"/>
            <a:r>
              <a:rPr lang="en-US" sz="3200">
                <a:solidFill>
                  <a:srgbClr val="FFC000"/>
                </a:solidFill>
                <a:cs typeface="+mj-cs"/>
              </a:rPr>
              <a:t>“Does my relationship with God in heaven and in His Messiah Yeshua cause me to seek righteousness and holiness in this world?” </a:t>
            </a:r>
          </a:p>
          <a:p>
            <a:pPr algn="ctr"/>
            <a:endParaRPr lang="en-US" sz="1000">
              <a:solidFill>
                <a:srgbClr val="92D050"/>
              </a:solidFill>
              <a:cs typeface="+mj-cs"/>
            </a:endParaRPr>
          </a:p>
          <a:p>
            <a:pPr algn="ctr"/>
            <a:r>
              <a:rPr lang="en-US" sz="3200">
                <a:solidFill>
                  <a:srgbClr val="92D050"/>
                </a:solidFill>
                <a:cs typeface="+mj-cs"/>
              </a:rPr>
              <a:t>“If not, why not?” </a:t>
            </a:r>
            <a:endParaRPr lang="el-GR" sz="28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2128A05A-51A0-2663-CDB0-7E984717B6E8}"/>
              </a:ext>
            </a:extLst>
          </p:cNvPr>
          <p:cNvGrpSpPr/>
          <p:nvPr/>
        </p:nvGrpSpPr>
        <p:grpSpPr>
          <a:xfrm>
            <a:off x="1611621" y="929604"/>
            <a:ext cx="7162920" cy="127080"/>
            <a:chOff x="1611621" y="929604"/>
            <a:chExt cx="7162920" cy="1270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FF1BC79-97A7-902C-C42B-73E0EAA73BBB}"/>
                    </a:ext>
                  </a:extLst>
                </p14:cNvPr>
                <p14:cNvContentPartPr/>
                <p14:nvPr/>
              </p14:nvContentPartPr>
              <p14:xfrm>
                <a:off x="1611621" y="929604"/>
                <a:ext cx="4951440" cy="122040"/>
              </p14:xfrm>
            </p:contentPart>
          </mc:Choice>
          <mc:Fallback>
            <p:pic>
              <p:nvPicPr>
                <p:cNvPr id="2" name="Ink 1">
                  <a:extLst>
                    <a:ext uri="{FF2B5EF4-FFF2-40B4-BE49-F238E27FC236}">
                      <a16:creationId xmlns:a16="http://schemas.microsoft.com/office/drawing/2014/main" id="{3FF1BC79-97A7-902C-C42B-73E0EAA73BBB}"/>
                    </a:ext>
                  </a:extLst>
                </p:cNvPr>
                <p:cNvPicPr/>
                <p:nvPr/>
              </p:nvPicPr>
              <p:blipFill>
                <a:blip r:embed="rId5"/>
                <a:stretch>
                  <a:fillRect/>
                </a:stretch>
              </p:blipFill>
              <p:spPr>
                <a:xfrm>
                  <a:off x="1593621" y="911964"/>
                  <a:ext cx="4987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FD0C768-A1F4-4952-1DD3-6FF9612E4C6D}"/>
                    </a:ext>
                  </a:extLst>
                </p14:cNvPr>
                <p14:cNvContentPartPr/>
                <p14:nvPr/>
              </p14:nvContentPartPr>
              <p14:xfrm>
                <a:off x="7227261" y="1002324"/>
                <a:ext cx="1547280" cy="54360"/>
              </p14:xfrm>
            </p:contentPart>
          </mc:Choice>
          <mc:Fallback>
            <p:pic>
              <p:nvPicPr>
                <p:cNvPr id="4" name="Ink 3">
                  <a:extLst>
                    <a:ext uri="{FF2B5EF4-FFF2-40B4-BE49-F238E27FC236}">
                      <a16:creationId xmlns:a16="http://schemas.microsoft.com/office/drawing/2014/main" id="{7FD0C768-A1F4-4952-1DD3-6FF9612E4C6D}"/>
                    </a:ext>
                  </a:extLst>
                </p:cNvPr>
                <p:cNvPicPr/>
                <p:nvPr/>
              </p:nvPicPr>
              <p:blipFill>
                <a:blip r:embed="rId7"/>
                <a:stretch>
                  <a:fillRect/>
                </a:stretch>
              </p:blipFill>
              <p:spPr>
                <a:xfrm>
                  <a:off x="7209261" y="984324"/>
                  <a:ext cx="158292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EC70153-2EC5-E668-88DE-8A20237F0C28}"/>
                  </a:ext>
                </a:extLst>
              </p14:cNvPr>
              <p14:cNvContentPartPr/>
              <p14:nvPr/>
            </p14:nvContentPartPr>
            <p14:xfrm>
              <a:off x="880461" y="1401924"/>
              <a:ext cx="1740600" cy="73080"/>
            </p14:xfrm>
          </p:contentPart>
        </mc:Choice>
        <mc:Fallback>
          <p:pic>
            <p:nvPicPr>
              <p:cNvPr id="7" name="Ink 6">
                <a:extLst>
                  <a:ext uri="{FF2B5EF4-FFF2-40B4-BE49-F238E27FC236}">
                    <a16:creationId xmlns:a16="http://schemas.microsoft.com/office/drawing/2014/main" id="{3EC70153-2EC5-E668-88DE-8A20237F0C28}"/>
                  </a:ext>
                </a:extLst>
              </p:cNvPr>
              <p:cNvPicPr/>
              <p:nvPr/>
            </p:nvPicPr>
            <p:blipFill>
              <a:blip r:embed="rId9"/>
              <a:stretch>
                <a:fillRect/>
              </a:stretch>
            </p:blipFill>
            <p:spPr>
              <a:xfrm>
                <a:off x="862821" y="1383924"/>
                <a:ext cx="17762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E2E8CDB-5701-AB60-183E-FF0AF9488CC8}"/>
                  </a:ext>
                </a:extLst>
              </p14:cNvPr>
              <p14:cNvContentPartPr/>
              <p14:nvPr/>
            </p14:nvContentPartPr>
            <p14:xfrm>
              <a:off x="827181" y="2692884"/>
              <a:ext cx="455040" cy="399240"/>
            </p14:xfrm>
          </p:contentPart>
        </mc:Choice>
        <mc:Fallback>
          <p:pic>
            <p:nvPicPr>
              <p:cNvPr id="9" name="Ink 8">
                <a:extLst>
                  <a:ext uri="{FF2B5EF4-FFF2-40B4-BE49-F238E27FC236}">
                    <a16:creationId xmlns:a16="http://schemas.microsoft.com/office/drawing/2014/main" id="{BE2E8CDB-5701-AB60-183E-FF0AF9488CC8}"/>
                  </a:ext>
                </a:extLst>
              </p:cNvPr>
              <p:cNvPicPr/>
              <p:nvPr/>
            </p:nvPicPr>
            <p:blipFill>
              <a:blip r:embed="rId11"/>
              <a:stretch>
                <a:fillRect/>
              </a:stretch>
            </p:blipFill>
            <p:spPr>
              <a:xfrm>
                <a:off x="809181" y="2674884"/>
                <a:ext cx="49068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0B6824C-61D4-2ACA-199F-4B64C5E48964}"/>
                  </a:ext>
                </a:extLst>
              </p14:cNvPr>
              <p14:cNvContentPartPr/>
              <p14:nvPr/>
            </p14:nvContentPartPr>
            <p14:xfrm>
              <a:off x="218061" y="3353484"/>
              <a:ext cx="345240" cy="441720"/>
            </p14:xfrm>
          </p:contentPart>
        </mc:Choice>
        <mc:Fallback>
          <p:pic>
            <p:nvPicPr>
              <p:cNvPr id="11" name="Ink 10">
                <a:extLst>
                  <a:ext uri="{FF2B5EF4-FFF2-40B4-BE49-F238E27FC236}">
                    <a16:creationId xmlns:a16="http://schemas.microsoft.com/office/drawing/2014/main" id="{80B6824C-61D4-2ACA-199F-4B64C5E48964}"/>
                  </a:ext>
                </a:extLst>
              </p:cNvPr>
              <p:cNvPicPr/>
              <p:nvPr/>
            </p:nvPicPr>
            <p:blipFill>
              <a:blip r:embed="rId13"/>
              <a:stretch>
                <a:fillRect/>
              </a:stretch>
            </p:blipFill>
            <p:spPr>
              <a:xfrm>
                <a:off x="200061" y="3335484"/>
                <a:ext cx="38088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F1ADA94-08A6-A01C-0449-E24F26C6C219}"/>
                  </a:ext>
                </a:extLst>
              </p14:cNvPr>
              <p14:cNvContentPartPr/>
              <p14:nvPr/>
            </p14:nvContentPartPr>
            <p14:xfrm>
              <a:off x="2758581" y="4932804"/>
              <a:ext cx="487800" cy="327240"/>
            </p14:xfrm>
          </p:contentPart>
        </mc:Choice>
        <mc:Fallback>
          <p:pic>
            <p:nvPicPr>
              <p:cNvPr id="12" name="Ink 11">
                <a:extLst>
                  <a:ext uri="{FF2B5EF4-FFF2-40B4-BE49-F238E27FC236}">
                    <a16:creationId xmlns:a16="http://schemas.microsoft.com/office/drawing/2014/main" id="{CF1ADA94-08A6-A01C-0449-E24F26C6C219}"/>
                  </a:ext>
                </a:extLst>
              </p:cNvPr>
              <p:cNvPicPr/>
              <p:nvPr/>
            </p:nvPicPr>
            <p:blipFill>
              <a:blip r:embed="rId15"/>
              <a:stretch>
                <a:fillRect/>
              </a:stretch>
            </p:blipFill>
            <p:spPr>
              <a:xfrm>
                <a:off x="2740941" y="4915164"/>
                <a:ext cx="523440" cy="362880"/>
              </a:xfrm>
              <a:prstGeom prst="rect">
                <a:avLst/>
              </a:prstGeom>
            </p:spPr>
          </p:pic>
        </mc:Fallback>
      </mc:AlternateContent>
    </p:spTree>
    <p:extLst>
      <p:ext uri="{BB962C8B-B14F-4D97-AF65-F5344CB8AC3E}">
        <p14:creationId xmlns:p14="http://schemas.microsoft.com/office/powerpoint/2010/main" val="3665076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478996" y="0"/>
            <a:ext cx="6419211" cy="624737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descr="A picture containing text&#10;&#10;Description automatically generated">
            <a:extLst>
              <a:ext uri="{FF2B5EF4-FFF2-40B4-BE49-F238E27FC236}">
                <a16:creationId xmlns:a16="http://schemas.microsoft.com/office/drawing/2014/main" id="{142BB818-E0A5-D370-9CFA-10DA667BF669}"/>
              </a:ext>
            </a:extLst>
          </p:cNvPr>
          <p:cNvPicPr>
            <a:picLocks noChangeAspect="1"/>
          </p:cNvPicPr>
          <p:nvPr/>
        </p:nvPicPr>
        <p:blipFill rotWithShape="1">
          <a:blip r:embed="rId4">
            <a:extLst>
              <a:ext uri="{28A0092B-C50C-407E-A947-70E740481C1C}">
                <a14:useLocalDpi xmlns:a14="http://schemas.microsoft.com/office/drawing/2010/main" val="0"/>
              </a:ext>
            </a:extLst>
          </a:blip>
          <a:srcRect r="949"/>
          <a:stretch/>
        </p:blipFill>
        <p:spPr>
          <a:xfrm>
            <a:off x="1834937" y="366614"/>
            <a:ext cx="5676644" cy="5553654"/>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F2941DD-2DD7-169D-4E01-41AA19824390}"/>
                  </a:ext>
                </a:extLst>
              </p14:cNvPr>
              <p14:cNvContentPartPr/>
              <p14:nvPr/>
            </p14:nvContentPartPr>
            <p14:xfrm>
              <a:off x="6646221" y="232644"/>
              <a:ext cx="1092960" cy="1410480"/>
            </p14:xfrm>
          </p:contentPart>
        </mc:Choice>
        <mc:Fallback>
          <p:pic>
            <p:nvPicPr>
              <p:cNvPr id="2" name="Ink 1">
                <a:extLst>
                  <a:ext uri="{FF2B5EF4-FFF2-40B4-BE49-F238E27FC236}">
                    <a16:creationId xmlns:a16="http://schemas.microsoft.com/office/drawing/2014/main" id="{1F2941DD-2DD7-169D-4E01-41AA19824390}"/>
                  </a:ext>
                </a:extLst>
              </p:cNvPr>
              <p:cNvPicPr/>
              <p:nvPr/>
            </p:nvPicPr>
            <p:blipFill>
              <a:blip r:embed="rId6"/>
              <a:stretch>
                <a:fillRect/>
              </a:stretch>
            </p:blipFill>
            <p:spPr>
              <a:xfrm>
                <a:off x="6628581" y="214644"/>
                <a:ext cx="1128600" cy="144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A226F771-D6C6-747B-224C-669BFE290991}"/>
                  </a:ext>
                </a:extLst>
              </p14:cNvPr>
              <p14:cNvContentPartPr/>
              <p14:nvPr/>
            </p14:nvContentPartPr>
            <p14:xfrm>
              <a:off x="2834541" y="1590924"/>
              <a:ext cx="1075320" cy="1421280"/>
            </p14:xfrm>
          </p:contentPart>
        </mc:Choice>
        <mc:Fallback>
          <p:pic>
            <p:nvPicPr>
              <p:cNvPr id="3" name="Ink 2">
                <a:extLst>
                  <a:ext uri="{FF2B5EF4-FFF2-40B4-BE49-F238E27FC236}">
                    <a16:creationId xmlns:a16="http://schemas.microsoft.com/office/drawing/2014/main" id="{A226F771-D6C6-747B-224C-669BFE290991}"/>
                  </a:ext>
                </a:extLst>
              </p:cNvPr>
              <p:cNvPicPr/>
              <p:nvPr/>
            </p:nvPicPr>
            <p:blipFill>
              <a:blip r:embed="rId8"/>
              <a:stretch>
                <a:fillRect/>
              </a:stretch>
            </p:blipFill>
            <p:spPr>
              <a:xfrm>
                <a:off x="2816901" y="1573284"/>
                <a:ext cx="1110960" cy="1456920"/>
              </a:xfrm>
              <a:prstGeom prst="rect">
                <a:avLst/>
              </a:prstGeom>
            </p:spPr>
          </p:pic>
        </mc:Fallback>
      </mc:AlternateContent>
      <p:grpSp>
        <p:nvGrpSpPr>
          <p:cNvPr id="9" name="Group 8">
            <a:extLst>
              <a:ext uri="{FF2B5EF4-FFF2-40B4-BE49-F238E27FC236}">
                <a16:creationId xmlns:a16="http://schemas.microsoft.com/office/drawing/2014/main" id="{D9526515-C95F-AC90-ECEB-85B674156EE4}"/>
              </a:ext>
            </a:extLst>
          </p:cNvPr>
          <p:cNvGrpSpPr/>
          <p:nvPr/>
        </p:nvGrpSpPr>
        <p:grpSpPr>
          <a:xfrm>
            <a:off x="2457261" y="4297044"/>
            <a:ext cx="1080720" cy="1427040"/>
            <a:chOff x="2457261" y="4297044"/>
            <a:chExt cx="1080720" cy="1427040"/>
          </a:xfrm>
        </p:grpSpPr>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08BF60F8-37DF-DB19-ED29-2190E9ADDB75}"/>
                    </a:ext>
                  </a:extLst>
                </p14:cNvPr>
                <p14:cNvContentPartPr/>
                <p14:nvPr/>
              </p14:nvContentPartPr>
              <p14:xfrm>
                <a:off x="3350421" y="5532564"/>
                <a:ext cx="30960" cy="73440"/>
              </p14:xfrm>
            </p:contentPart>
          </mc:Choice>
          <mc:Fallback>
            <p:pic>
              <p:nvPicPr>
                <p:cNvPr id="5" name="Ink 4">
                  <a:extLst>
                    <a:ext uri="{FF2B5EF4-FFF2-40B4-BE49-F238E27FC236}">
                      <a16:creationId xmlns:a16="http://schemas.microsoft.com/office/drawing/2014/main" id="{08BF60F8-37DF-DB19-ED29-2190E9ADDB75}"/>
                    </a:ext>
                  </a:extLst>
                </p:cNvPr>
                <p:cNvPicPr/>
                <p:nvPr/>
              </p:nvPicPr>
              <p:blipFill>
                <a:blip r:embed="rId10"/>
                <a:stretch>
                  <a:fillRect/>
                </a:stretch>
              </p:blipFill>
              <p:spPr>
                <a:xfrm>
                  <a:off x="3332421" y="5514564"/>
                  <a:ext cx="66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118BE7D6-1C1D-7EFF-2124-C31B29EA3D86}"/>
                    </a:ext>
                  </a:extLst>
                </p14:cNvPr>
                <p14:cNvContentPartPr/>
                <p14:nvPr/>
              </p14:nvContentPartPr>
              <p14:xfrm>
                <a:off x="2457261" y="4297044"/>
                <a:ext cx="1080720" cy="1427040"/>
              </p14:xfrm>
            </p:contentPart>
          </mc:Choice>
          <mc:Fallback>
            <p:pic>
              <p:nvPicPr>
                <p:cNvPr id="7" name="Ink 6">
                  <a:extLst>
                    <a:ext uri="{FF2B5EF4-FFF2-40B4-BE49-F238E27FC236}">
                      <a16:creationId xmlns:a16="http://schemas.microsoft.com/office/drawing/2014/main" id="{118BE7D6-1C1D-7EFF-2124-C31B29EA3D86}"/>
                    </a:ext>
                  </a:extLst>
                </p:cNvPr>
                <p:cNvPicPr/>
                <p:nvPr/>
              </p:nvPicPr>
              <p:blipFill>
                <a:blip r:embed="rId12"/>
                <a:stretch>
                  <a:fillRect/>
                </a:stretch>
              </p:blipFill>
              <p:spPr>
                <a:xfrm>
                  <a:off x="2439621" y="4279044"/>
                  <a:ext cx="1116360" cy="1462680"/>
                </a:xfrm>
                <a:prstGeom prst="rect">
                  <a:avLst/>
                </a:prstGeom>
              </p:spPr>
            </p:pic>
          </mc:Fallback>
        </mc:AlternateContent>
      </p:grpSp>
      <p:grpSp>
        <p:nvGrpSpPr>
          <p:cNvPr id="20" name="Group 19">
            <a:extLst>
              <a:ext uri="{FF2B5EF4-FFF2-40B4-BE49-F238E27FC236}">
                <a16:creationId xmlns:a16="http://schemas.microsoft.com/office/drawing/2014/main" id="{FE04C40F-112B-5673-807F-DA717C46D74F}"/>
              </a:ext>
            </a:extLst>
          </p:cNvPr>
          <p:cNvGrpSpPr/>
          <p:nvPr/>
        </p:nvGrpSpPr>
        <p:grpSpPr>
          <a:xfrm>
            <a:off x="8714781" y="2476164"/>
            <a:ext cx="1421640" cy="843120"/>
            <a:chOff x="8714781" y="2476164"/>
            <a:chExt cx="1421640" cy="843120"/>
          </a:xfrm>
        </p:grpSpPr>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1D40B8CA-A947-A0DF-7DD7-48E0F6534B6F}"/>
                    </a:ext>
                  </a:extLst>
                </p14:cNvPr>
                <p14:cNvContentPartPr/>
                <p14:nvPr/>
              </p14:nvContentPartPr>
              <p14:xfrm>
                <a:off x="9805941" y="2594964"/>
                <a:ext cx="329760" cy="316800"/>
              </p14:xfrm>
            </p:contentPart>
          </mc:Choice>
          <mc:Fallback>
            <p:pic>
              <p:nvPicPr>
                <p:cNvPr id="11" name="Ink 10">
                  <a:extLst>
                    <a:ext uri="{FF2B5EF4-FFF2-40B4-BE49-F238E27FC236}">
                      <a16:creationId xmlns:a16="http://schemas.microsoft.com/office/drawing/2014/main" id="{1D40B8CA-A947-A0DF-7DD7-48E0F6534B6F}"/>
                    </a:ext>
                  </a:extLst>
                </p:cNvPr>
                <p:cNvPicPr/>
                <p:nvPr/>
              </p:nvPicPr>
              <p:blipFill>
                <a:blip r:embed="rId14"/>
                <a:stretch>
                  <a:fillRect/>
                </a:stretch>
              </p:blipFill>
              <p:spPr>
                <a:xfrm>
                  <a:off x="9788301" y="2576964"/>
                  <a:ext cx="36540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4B25BE4E-CB3F-32A8-38E3-E9D373B02E5E}"/>
                    </a:ext>
                  </a:extLst>
                </p14:cNvPr>
                <p14:cNvContentPartPr/>
                <p14:nvPr/>
              </p14:nvContentPartPr>
              <p14:xfrm>
                <a:off x="10054341" y="2605764"/>
                <a:ext cx="82080" cy="153720"/>
              </p14:xfrm>
            </p:contentPart>
          </mc:Choice>
          <mc:Fallback>
            <p:pic>
              <p:nvPicPr>
                <p:cNvPr id="12" name="Ink 11">
                  <a:extLst>
                    <a:ext uri="{FF2B5EF4-FFF2-40B4-BE49-F238E27FC236}">
                      <a16:creationId xmlns:a16="http://schemas.microsoft.com/office/drawing/2014/main" id="{4B25BE4E-CB3F-32A8-38E3-E9D373B02E5E}"/>
                    </a:ext>
                  </a:extLst>
                </p:cNvPr>
                <p:cNvPicPr/>
                <p:nvPr/>
              </p:nvPicPr>
              <p:blipFill>
                <a:blip r:embed="rId16"/>
                <a:stretch>
                  <a:fillRect/>
                </a:stretch>
              </p:blipFill>
              <p:spPr>
                <a:xfrm>
                  <a:off x="10036341" y="2588124"/>
                  <a:ext cx="117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3EFE21DE-043B-5B28-AA73-19F0295C7CFE}"/>
                    </a:ext>
                  </a:extLst>
                </p14:cNvPr>
                <p14:cNvContentPartPr/>
                <p14:nvPr/>
              </p14:nvContentPartPr>
              <p14:xfrm>
                <a:off x="9758061" y="2668404"/>
                <a:ext cx="123840" cy="164160"/>
              </p14:xfrm>
            </p:contentPart>
          </mc:Choice>
          <mc:Fallback>
            <p:pic>
              <p:nvPicPr>
                <p:cNvPr id="13" name="Ink 12">
                  <a:extLst>
                    <a:ext uri="{FF2B5EF4-FFF2-40B4-BE49-F238E27FC236}">
                      <a16:creationId xmlns:a16="http://schemas.microsoft.com/office/drawing/2014/main" id="{3EFE21DE-043B-5B28-AA73-19F0295C7CFE}"/>
                    </a:ext>
                  </a:extLst>
                </p:cNvPr>
                <p:cNvPicPr/>
                <p:nvPr/>
              </p:nvPicPr>
              <p:blipFill>
                <a:blip r:embed="rId18"/>
                <a:stretch>
                  <a:fillRect/>
                </a:stretch>
              </p:blipFill>
              <p:spPr>
                <a:xfrm>
                  <a:off x="9740421" y="2650404"/>
                  <a:ext cx="159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E61A1F83-699A-1858-951E-5AE21123DC39}"/>
                    </a:ext>
                  </a:extLst>
                </p14:cNvPr>
                <p14:cNvContentPartPr/>
                <p14:nvPr/>
              </p14:nvContentPartPr>
              <p14:xfrm>
                <a:off x="9212661" y="2627364"/>
                <a:ext cx="468360" cy="408240"/>
              </p14:xfrm>
            </p:contentPart>
          </mc:Choice>
          <mc:Fallback>
            <p:pic>
              <p:nvPicPr>
                <p:cNvPr id="14" name="Ink 13">
                  <a:extLst>
                    <a:ext uri="{FF2B5EF4-FFF2-40B4-BE49-F238E27FC236}">
                      <a16:creationId xmlns:a16="http://schemas.microsoft.com/office/drawing/2014/main" id="{E61A1F83-699A-1858-951E-5AE21123DC39}"/>
                    </a:ext>
                  </a:extLst>
                </p:cNvPr>
                <p:cNvPicPr/>
                <p:nvPr/>
              </p:nvPicPr>
              <p:blipFill>
                <a:blip r:embed="rId20"/>
                <a:stretch>
                  <a:fillRect/>
                </a:stretch>
              </p:blipFill>
              <p:spPr>
                <a:xfrm>
                  <a:off x="9195021" y="2609364"/>
                  <a:ext cx="50400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7EFF8427-7FB2-4ED8-E1E5-6B4F64898C54}"/>
                    </a:ext>
                  </a:extLst>
                </p14:cNvPr>
                <p14:cNvContentPartPr/>
                <p14:nvPr/>
              </p14:nvContentPartPr>
              <p14:xfrm>
                <a:off x="9287901" y="2642124"/>
                <a:ext cx="44640" cy="53640"/>
              </p14:xfrm>
            </p:contentPart>
          </mc:Choice>
          <mc:Fallback>
            <p:pic>
              <p:nvPicPr>
                <p:cNvPr id="15" name="Ink 14">
                  <a:extLst>
                    <a:ext uri="{FF2B5EF4-FFF2-40B4-BE49-F238E27FC236}">
                      <a16:creationId xmlns:a16="http://schemas.microsoft.com/office/drawing/2014/main" id="{7EFF8427-7FB2-4ED8-E1E5-6B4F64898C54}"/>
                    </a:ext>
                  </a:extLst>
                </p:cNvPr>
                <p:cNvPicPr/>
                <p:nvPr/>
              </p:nvPicPr>
              <p:blipFill>
                <a:blip r:embed="rId22"/>
                <a:stretch>
                  <a:fillRect/>
                </a:stretch>
              </p:blipFill>
              <p:spPr>
                <a:xfrm>
                  <a:off x="9269901" y="2624124"/>
                  <a:ext cx="80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02AC409C-EA60-9B21-2E21-5E3BA33410F2}"/>
                    </a:ext>
                  </a:extLst>
                </p14:cNvPr>
                <p14:cNvContentPartPr/>
                <p14:nvPr/>
              </p14:nvContentPartPr>
              <p14:xfrm>
                <a:off x="8865981" y="2588124"/>
                <a:ext cx="256320" cy="326520"/>
              </p14:xfrm>
            </p:contentPart>
          </mc:Choice>
          <mc:Fallback>
            <p:pic>
              <p:nvPicPr>
                <p:cNvPr id="16" name="Ink 15">
                  <a:extLst>
                    <a:ext uri="{FF2B5EF4-FFF2-40B4-BE49-F238E27FC236}">
                      <a16:creationId xmlns:a16="http://schemas.microsoft.com/office/drawing/2014/main" id="{02AC409C-EA60-9B21-2E21-5E3BA33410F2}"/>
                    </a:ext>
                  </a:extLst>
                </p:cNvPr>
                <p:cNvPicPr/>
                <p:nvPr/>
              </p:nvPicPr>
              <p:blipFill>
                <a:blip r:embed="rId24"/>
                <a:stretch>
                  <a:fillRect/>
                </a:stretch>
              </p:blipFill>
              <p:spPr>
                <a:xfrm>
                  <a:off x="8848341" y="2570484"/>
                  <a:ext cx="29196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778D33F7-478E-A2B8-9021-86B1943A78E6}"/>
                    </a:ext>
                  </a:extLst>
                </p14:cNvPr>
                <p14:cNvContentPartPr/>
                <p14:nvPr/>
              </p14:nvContentPartPr>
              <p14:xfrm>
                <a:off x="8720181" y="2476164"/>
                <a:ext cx="160560" cy="445680"/>
              </p14:xfrm>
            </p:contentPart>
          </mc:Choice>
          <mc:Fallback>
            <p:pic>
              <p:nvPicPr>
                <p:cNvPr id="17" name="Ink 16">
                  <a:extLst>
                    <a:ext uri="{FF2B5EF4-FFF2-40B4-BE49-F238E27FC236}">
                      <a16:creationId xmlns:a16="http://schemas.microsoft.com/office/drawing/2014/main" id="{778D33F7-478E-A2B8-9021-86B1943A78E6}"/>
                    </a:ext>
                  </a:extLst>
                </p:cNvPr>
                <p:cNvPicPr/>
                <p:nvPr/>
              </p:nvPicPr>
              <p:blipFill>
                <a:blip r:embed="rId26"/>
                <a:stretch>
                  <a:fillRect/>
                </a:stretch>
              </p:blipFill>
              <p:spPr>
                <a:xfrm>
                  <a:off x="8702181" y="2458164"/>
                  <a:ext cx="1962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BA64B8CA-E8F0-DDDB-2D70-2F9C82C9D7B6}"/>
                    </a:ext>
                  </a:extLst>
                </p14:cNvPr>
                <p14:cNvContentPartPr/>
                <p14:nvPr/>
              </p14:nvContentPartPr>
              <p14:xfrm>
                <a:off x="8714781" y="3107964"/>
                <a:ext cx="1342800" cy="211320"/>
              </p14:xfrm>
            </p:contentPart>
          </mc:Choice>
          <mc:Fallback>
            <p:pic>
              <p:nvPicPr>
                <p:cNvPr id="19" name="Ink 18">
                  <a:extLst>
                    <a:ext uri="{FF2B5EF4-FFF2-40B4-BE49-F238E27FC236}">
                      <a16:creationId xmlns:a16="http://schemas.microsoft.com/office/drawing/2014/main" id="{BA64B8CA-E8F0-DDDB-2D70-2F9C82C9D7B6}"/>
                    </a:ext>
                  </a:extLst>
                </p:cNvPr>
                <p:cNvPicPr/>
                <p:nvPr/>
              </p:nvPicPr>
              <p:blipFill>
                <a:blip r:embed="rId28"/>
                <a:stretch>
                  <a:fillRect/>
                </a:stretch>
              </p:blipFill>
              <p:spPr>
                <a:xfrm>
                  <a:off x="8697141" y="3089964"/>
                  <a:ext cx="1378440" cy="24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12E56B10-6162-70B8-DD18-6A3098B0ED02}"/>
                  </a:ext>
                </a:extLst>
              </p14:cNvPr>
              <p14:cNvContentPartPr/>
              <p14:nvPr/>
            </p14:nvContentPartPr>
            <p14:xfrm>
              <a:off x="7468101" y="369084"/>
              <a:ext cx="33120" cy="43560"/>
            </p14:xfrm>
          </p:contentPart>
        </mc:Choice>
        <mc:Fallback>
          <p:pic>
            <p:nvPicPr>
              <p:cNvPr id="21" name="Ink 20">
                <a:extLst>
                  <a:ext uri="{FF2B5EF4-FFF2-40B4-BE49-F238E27FC236}">
                    <a16:creationId xmlns:a16="http://schemas.microsoft.com/office/drawing/2014/main" id="{12E56B10-6162-70B8-DD18-6A3098B0ED02}"/>
                  </a:ext>
                </a:extLst>
              </p:cNvPr>
              <p:cNvPicPr/>
              <p:nvPr/>
            </p:nvPicPr>
            <p:blipFill>
              <a:blip r:embed="rId30"/>
              <a:stretch>
                <a:fillRect/>
              </a:stretch>
            </p:blipFill>
            <p:spPr>
              <a:xfrm>
                <a:off x="7450461" y="351084"/>
                <a:ext cx="68760" cy="7920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8184" y="247369"/>
            <a:ext cx="9133474" cy="5201424"/>
          </a:xfrm>
          <a:prstGeom prst="rect">
            <a:avLst/>
          </a:prstGeom>
          <a:noFill/>
        </p:spPr>
        <p:txBody>
          <a:bodyPr wrap="square" rtlCol="0">
            <a:spAutoFit/>
          </a:bodyPr>
          <a:lstStyle/>
          <a:p>
            <a:pPr algn="r"/>
            <a:r>
              <a:rPr lang="he-IL" sz="4300" b="1">
                <a:solidFill>
                  <a:srgbClr val="FFFF00"/>
                </a:solidFill>
                <a:cs typeface="+mj-cs"/>
              </a:rPr>
              <a:t>ספר מלאכי פרק ב</a:t>
            </a:r>
          </a:p>
          <a:p>
            <a:pPr algn="r"/>
            <a:r>
              <a:rPr lang="he-IL" sz="4300">
                <a:solidFill>
                  <a:srgbClr val="FFFF00"/>
                </a:solidFill>
                <a:cs typeface="+mj-cs"/>
              </a:rPr>
              <a:t>ו  תֹּורַ֤ת אֱמֶת֙ הָיְתָ֣ה בְּפִ֔יהוּ וְעַוְלָ֖ה לֹא־נִמְצָ֣א בִשְׂפָתָ֑יו בְּשָׁלֹ֤ום וּבְמִישֹׁור֙ הָלַ֣ךְ אִתִּ֔י וְרַבִּ֖ים הֵשִׁ֥יב מֵעָוֹֽן׃</a:t>
            </a:r>
          </a:p>
          <a:p>
            <a:r>
              <a:rPr lang="en-US" sz="3200" b="1">
                <a:solidFill>
                  <a:srgbClr val="FFC000"/>
                </a:solidFill>
                <a:cs typeface="+mj-cs"/>
              </a:rPr>
              <a:t>Malachi 2:6 	</a:t>
            </a:r>
          </a:p>
          <a:p>
            <a:r>
              <a:rPr lang="en-US" sz="3200">
                <a:solidFill>
                  <a:srgbClr val="FFC000"/>
                </a:solidFill>
                <a:cs typeface="+mj-cs"/>
              </a:rPr>
              <a:t>2:6 The law of truth was in his mouth, And iniquity was not found in his lips: He walked with me in peace and equity, And did turn many away from iniquity. (KJV)</a:t>
            </a:r>
            <a:endParaRPr lang="en-US" sz="32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10594128-4FDA-CDBD-2C1D-A6F8CCEB554E}"/>
              </a:ext>
            </a:extLst>
          </p:cNvPr>
          <p:cNvGrpSpPr/>
          <p:nvPr/>
        </p:nvGrpSpPr>
        <p:grpSpPr>
          <a:xfrm>
            <a:off x="7339221" y="1631964"/>
            <a:ext cx="1717920" cy="129240"/>
            <a:chOff x="7339221" y="1631964"/>
            <a:chExt cx="1717920" cy="1292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B24849D-188F-65B2-C2CA-626342684CD8}"/>
                    </a:ext>
                  </a:extLst>
                </p14:cNvPr>
                <p14:cNvContentPartPr/>
                <p14:nvPr/>
              </p14:nvContentPartPr>
              <p14:xfrm>
                <a:off x="8276301" y="1631964"/>
                <a:ext cx="780840" cy="33120"/>
              </p14:xfrm>
            </p:contentPart>
          </mc:Choice>
          <mc:Fallback>
            <p:pic>
              <p:nvPicPr>
                <p:cNvPr id="2" name="Ink 1">
                  <a:extLst>
                    <a:ext uri="{FF2B5EF4-FFF2-40B4-BE49-F238E27FC236}">
                      <a16:creationId xmlns:a16="http://schemas.microsoft.com/office/drawing/2014/main" id="{5B24849D-188F-65B2-C2CA-626342684CD8}"/>
                    </a:ext>
                  </a:extLst>
                </p:cNvPr>
                <p:cNvPicPr/>
                <p:nvPr/>
              </p:nvPicPr>
              <p:blipFill>
                <a:blip r:embed="rId5"/>
                <a:stretch>
                  <a:fillRect/>
                </a:stretch>
              </p:blipFill>
              <p:spPr>
                <a:xfrm>
                  <a:off x="8258301" y="1614324"/>
                  <a:ext cx="8164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44B847A-E94C-4731-F19C-C3C88F798640}"/>
                    </a:ext>
                  </a:extLst>
                </p14:cNvPr>
                <p14:cNvContentPartPr/>
                <p14:nvPr/>
              </p14:nvContentPartPr>
              <p14:xfrm>
                <a:off x="7339221" y="1710804"/>
                <a:ext cx="645120" cy="50400"/>
              </p14:xfrm>
            </p:contentPart>
          </mc:Choice>
          <mc:Fallback>
            <p:pic>
              <p:nvPicPr>
                <p:cNvPr id="4" name="Ink 3">
                  <a:extLst>
                    <a:ext uri="{FF2B5EF4-FFF2-40B4-BE49-F238E27FC236}">
                      <a16:creationId xmlns:a16="http://schemas.microsoft.com/office/drawing/2014/main" id="{E44B847A-E94C-4731-F19C-C3C88F798640}"/>
                    </a:ext>
                  </a:extLst>
                </p:cNvPr>
                <p:cNvPicPr/>
                <p:nvPr/>
              </p:nvPicPr>
              <p:blipFill>
                <a:blip r:embed="rId7"/>
                <a:stretch>
                  <a:fillRect/>
                </a:stretch>
              </p:blipFill>
              <p:spPr>
                <a:xfrm>
                  <a:off x="7321221" y="1692804"/>
                  <a:ext cx="68076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04E7D354-EC9E-7ACB-994E-E1B8CA4D4F91}"/>
                  </a:ext>
                </a:extLst>
              </p14:cNvPr>
              <p14:cNvContentPartPr/>
              <p14:nvPr/>
            </p14:nvContentPartPr>
            <p14:xfrm>
              <a:off x="4829301" y="896124"/>
              <a:ext cx="4349880" cy="818280"/>
            </p14:xfrm>
          </p:contentPart>
        </mc:Choice>
        <mc:Fallback>
          <p:pic>
            <p:nvPicPr>
              <p:cNvPr id="14" name="Ink 13">
                <a:extLst>
                  <a:ext uri="{FF2B5EF4-FFF2-40B4-BE49-F238E27FC236}">
                    <a16:creationId xmlns:a16="http://schemas.microsoft.com/office/drawing/2014/main" id="{04E7D354-EC9E-7ACB-994E-E1B8CA4D4F91}"/>
                  </a:ext>
                </a:extLst>
              </p:cNvPr>
              <p:cNvPicPr/>
              <p:nvPr/>
            </p:nvPicPr>
            <p:blipFill>
              <a:blip r:embed="rId9"/>
              <a:stretch>
                <a:fillRect/>
              </a:stretch>
            </p:blipFill>
            <p:spPr>
              <a:xfrm>
                <a:off x="4811301" y="878124"/>
                <a:ext cx="4385520" cy="853920"/>
              </a:xfrm>
              <a:prstGeom prst="rect">
                <a:avLst/>
              </a:prstGeom>
            </p:spPr>
          </p:pic>
        </mc:Fallback>
      </mc:AlternateContent>
      <p:grpSp>
        <p:nvGrpSpPr>
          <p:cNvPr id="17" name="Group 16">
            <a:extLst>
              <a:ext uri="{FF2B5EF4-FFF2-40B4-BE49-F238E27FC236}">
                <a16:creationId xmlns:a16="http://schemas.microsoft.com/office/drawing/2014/main" id="{0C71AEE0-F81A-7EC7-91A5-44B0D1669A37}"/>
              </a:ext>
            </a:extLst>
          </p:cNvPr>
          <p:cNvGrpSpPr/>
          <p:nvPr/>
        </p:nvGrpSpPr>
        <p:grpSpPr>
          <a:xfrm>
            <a:off x="5095341" y="975684"/>
            <a:ext cx="3964320" cy="765000"/>
            <a:chOff x="5095341" y="975684"/>
            <a:chExt cx="3964320" cy="76500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6363791-0E76-8935-7FED-91AF75B73C57}"/>
                    </a:ext>
                  </a:extLst>
                </p14:cNvPr>
                <p14:cNvContentPartPr/>
                <p14:nvPr/>
              </p14:nvContentPartPr>
              <p14:xfrm>
                <a:off x="8363781" y="1618284"/>
                <a:ext cx="695880" cy="57960"/>
              </p14:xfrm>
            </p:contentPart>
          </mc:Choice>
          <mc:Fallback>
            <p:pic>
              <p:nvPicPr>
                <p:cNvPr id="7" name="Ink 6">
                  <a:extLst>
                    <a:ext uri="{FF2B5EF4-FFF2-40B4-BE49-F238E27FC236}">
                      <a16:creationId xmlns:a16="http://schemas.microsoft.com/office/drawing/2014/main" id="{86363791-0E76-8935-7FED-91AF75B73C57}"/>
                    </a:ext>
                  </a:extLst>
                </p:cNvPr>
                <p:cNvPicPr/>
                <p:nvPr/>
              </p:nvPicPr>
              <p:blipFill>
                <a:blip r:embed="rId11"/>
                <a:stretch>
                  <a:fillRect/>
                </a:stretch>
              </p:blipFill>
              <p:spPr>
                <a:xfrm>
                  <a:off x="8346141" y="1600644"/>
                  <a:ext cx="731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0912F9F-9603-7939-A091-97031A2CD3D9}"/>
                    </a:ext>
                  </a:extLst>
                </p14:cNvPr>
                <p14:cNvContentPartPr/>
                <p14:nvPr/>
              </p14:nvContentPartPr>
              <p14:xfrm>
                <a:off x="7423461" y="1675164"/>
                <a:ext cx="566280" cy="50400"/>
              </p14:xfrm>
            </p:contentPart>
          </mc:Choice>
          <mc:Fallback>
            <p:pic>
              <p:nvPicPr>
                <p:cNvPr id="9" name="Ink 8">
                  <a:extLst>
                    <a:ext uri="{FF2B5EF4-FFF2-40B4-BE49-F238E27FC236}">
                      <a16:creationId xmlns:a16="http://schemas.microsoft.com/office/drawing/2014/main" id="{B0912F9F-9603-7939-A091-97031A2CD3D9}"/>
                    </a:ext>
                  </a:extLst>
                </p:cNvPr>
                <p:cNvPicPr/>
                <p:nvPr/>
              </p:nvPicPr>
              <p:blipFill>
                <a:blip r:embed="rId13"/>
                <a:stretch>
                  <a:fillRect/>
                </a:stretch>
              </p:blipFill>
              <p:spPr>
                <a:xfrm>
                  <a:off x="7405461" y="1657524"/>
                  <a:ext cx="601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56C9786-44CD-A50C-0827-DDBB3E476071}"/>
                    </a:ext>
                  </a:extLst>
                </p14:cNvPr>
                <p14:cNvContentPartPr/>
                <p14:nvPr/>
              </p14:nvContentPartPr>
              <p14:xfrm>
                <a:off x="6204861" y="1695684"/>
                <a:ext cx="956880" cy="45000"/>
              </p14:xfrm>
            </p:contentPart>
          </mc:Choice>
          <mc:Fallback>
            <p:pic>
              <p:nvPicPr>
                <p:cNvPr id="11" name="Ink 10">
                  <a:extLst>
                    <a:ext uri="{FF2B5EF4-FFF2-40B4-BE49-F238E27FC236}">
                      <a16:creationId xmlns:a16="http://schemas.microsoft.com/office/drawing/2014/main" id="{556C9786-44CD-A50C-0827-DDBB3E476071}"/>
                    </a:ext>
                  </a:extLst>
                </p:cNvPr>
                <p:cNvPicPr/>
                <p:nvPr/>
              </p:nvPicPr>
              <p:blipFill>
                <a:blip r:embed="rId15"/>
                <a:stretch>
                  <a:fillRect/>
                </a:stretch>
              </p:blipFill>
              <p:spPr>
                <a:xfrm>
                  <a:off x="6187221" y="1678044"/>
                  <a:ext cx="992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F41D623-585D-DA61-55D9-EBC26EDFD5C0}"/>
                    </a:ext>
                  </a:extLst>
                </p14:cNvPr>
                <p14:cNvContentPartPr/>
                <p14:nvPr/>
              </p14:nvContentPartPr>
              <p14:xfrm>
                <a:off x="5095341" y="1623684"/>
                <a:ext cx="833400" cy="64080"/>
              </p14:xfrm>
            </p:contentPart>
          </mc:Choice>
          <mc:Fallback>
            <p:pic>
              <p:nvPicPr>
                <p:cNvPr id="12" name="Ink 11">
                  <a:extLst>
                    <a:ext uri="{FF2B5EF4-FFF2-40B4-BE49-F238E27FC236}">
                      <a16:creationId xmlns:a16="http://schemas.microsoft.com/office/drawing/2014/main" id="{2F41D623-585D-DA61-55D9-EBC26EDFD5C0}"/>
                    </a:ext>
                  </a:extLst>
                </p:cNvPr>
                <p:cNvPicPr/>
                <p:nvPr/>
              </p:nvPicPr>
              <p:blipFill>
                <a:blip r:embed="rId17"/>
                <a:stretch>
                  <a:fillRect/>
                </a:stretch>
              </p:blipFill>
              <p:spPr>
                <a:xfrm>
                  <a:off x="5077701" y="1606044"/>
                  <a:ext cx="869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7C9F83A2-892F-D929-CC4F-FB2A91B8FA31}"/>
                    </a:ext>
                  </a:extLst>
                </p14:cNvPr>
                <p14:cNvContentPartPr/>
                <p14:nvPr/>
              </p14:nvContentPartPr>
              <p14:xfrm>
                <a:off x="7699221" y="975684"/>
                <a:ext cx="67680" cy="733320"/>
              </p14:xfrm>
            </p:contentPart>
          </mc:Choice>
          <mc:Fallback>
            <p:pic>
              <p:nvPicPr>
                <p:cNvPr id="16" name="Ink 15">
                  <a:extLst>
                    <a:ext uri="{FF2B5EF4-FFF2-40B4-BE49-F238E27FC236}">
                      <a16:creationId xmlns:a16="http://schemas.microsoft.com/office/drawing/2014/main" id="{7C9F83A2-892F-D929-CC4F-FB2A91B8FA31}"/>
                    </a:ext>
                  </a:extLst>
                </p:cNvPr>
                <p:cNvPicPr/>
                <p:nvPr/>
              </p:nvPicPr>
              <p:blipFill>
                <a:blip r:embed="rId19"/>
                <a:stretch>
                  <a:fillRect/>
                </a:stretch>
              </p:blipFill>
              <p:spPr>
                <a:xfrm>
                  <a:off x="7681581" y="958044"/>
                  <a:ext cx="103320" cy="768960"/>
                </a:xfrm>
                <a:prstGeom prst="rect">
                  <a:avLst/>
                </a:prstGeom>
              </p:spPr>
            </p:pic>
          </mc:Fallback>
        </mc:AlternateContent>
      </p:grpSp>
    </p:spTree>
    <p:extLst>
      <p:ext uri="{BB962C8B-B14F-4D97-AF65-F5344CB8AC3E}">
        <p14:creationId xmlns:p14="http://schemas.microsoft.com/office/powerpoint/2010/main" val="172088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9089" y="49937"/>
            <a:ext cx="9133474" cy="6124754"/>
          </a:xfrm>
          <a:prstGeom prst="rect">
            <a:avLst/>
          </a:prstGeom>
          <a:noFill/>
        </p:spPr>
        <p:txBody>
          <a:bodyPr wrap="square" rtlCol="0">
            <a:spAutoFit/>
          </a:bodyPr>
          <a:lstStyle/>
          <a:p>
            <a:r>
              <a:rPr lang="en-US" sz="2800" b="1">
                <a:solidFill>
                  <a:srgbClr val="FFC000"/>
                </a:solidFill>
                <a:cs typeface="+mj-cs"/>
              </a:rPr>
              <a:t>Bereishit Rabbah 1:7</a:t>
            </a:r>
          </a:p>
          <a:p>
            <a:pPr algn="r"/>
            <a:r>
              <a:rPr lang="he-IL" sz="2400">
                <a:solidFill>
                  <a:srgbClr val="FFFF00"/>
                </a:solidFill>
                <a:cs typeface="+mj-cs"/>
              </a:rPr>
              <a:t>רַבִּי יִצְחָק פָּתַח (תהלים קיט, קס): רֹאשׁ דְּבָרְךָ אֱמֶת וגו', אָמַר רַבִּי יִצְחָק מִתְּחִלַּת בְּרִיָּתוֹ שֶׁל עוֹלָם רֹאשׁ דְּבָרְךָ אֱמֶת. בְּרֵאשִׁית בָּרָא אֱלֹהִים, (ירמיה י, י): וַה' אֱלֹהִים אֱמֶת. וּלְעוֹלָם כָּל מִשְׁפַּט צִדְקֶךָ, שֶׁכָּל גְּזֵרָה וּגְזֵרָה שֶׁאַתָּה גּוֹזֵר עַל בְּרִיּוֹתֶיךָ הֵן מַצְדִיקִין עֲלֵיהֶם אֶת הַדִּין וּמְקַבְּלִין אוֹתוֹ בֶּאֱמוּנָה, וְאֵין כָּל בְּרִיָה יְכוֹלָה לוֹמַר שְׁתֵּי רְשֻׁיּוֹת בָּרְאוּ הָעוֹלָם. וַיְדַבְּרוּ אֱלֹהִים, אֵין כְּתִיב כָּאן, אֶלָּא וַיְדַבֵּר אֱלֹהִים. וַיֹּאמְרוּ אֱלֹהִים, אֵין כְּתִיב כָּאן, אֶלָּא וַיֹּאמֶר אֱלֹהִים. בְּרֵאשִׁית בָּרְאוּ אֱלֹהִים, אֵין כְּתִיב כָּאן, אֶלָּא בָּרָא אֱלֹהִים.</a:t>
            </a:r>
          </a:p>
          <a:p>
            <a:r>
              <a:rPr lang="he-IL" sz="2200">
                <a:solidFill>
                  <a:srgbClr val="FFC000"/>
                </a:solidFill>
                <a:cs typeface="+mj-cs"/>
              </a:rPr>
              <a:t> </a:t>
            </a:r>
            <a:r>
              <a:rPr lang="en-US" sz="2200">
                <a:solidFill>
                  <a:srgbClr val="FFC000"/>
                </a:solidFill>
                <a:cs typeface="+mj-cs"/>
              </a:rPr>
              <a:t>Rabbi Yitzchak opened with (</a:t>
            </a:r>
            <a:r>
              <a:rPr lang="en-US" sz="2200">
                <a:solidFill>
                  <a:srgbClr val="00B0F0"/>
                </a:solidFill>
                <a:cs typeface="+mj-cs"/>
              </a:rPr>
              <a:t>Psalms 119:160</a:t>
            </a:r>
            <a:r>
              <a:rPr lang="en-US" sz="2200">
                <a:solidFill>
                  <a:srgbClr val="FFC000"/>
                </a:solidFill>
                <a:cs typeface="+mj-cs"/>
              </a:rPr>
              <a:t>): </a:t>
            </a:r>
            <a:r>
              <a:rPr lang="en-US" sz="2200">
                <a:solidFill>
                  <a:srgbClr val="00B0F0"/>
                </a:solidFill>
                <a:cs typeface="+mj-cs"/>
              </a:rPr>
              <a:t>"The beginning of Your word is truth, and Your righteous law is forever."</a:t>
            </a:r>
            <a:r>
              <a:rPr lang="en-US" sz="2200">
                <a:solidFill>
                  <a:srgbClr val="FFC000"/>
                </a:solidFill>
                <a:cs typeface="+mj-cs"/>
              </a:rPr>
              <a:t> Rabbi Yitzchak said: From the beginning of the creation of the world </a:t>
            </a:r>
            <a:r>
              <a:rPr lang="en-US" sz="2200">
                <a:solidFill>
                  <a:srgbClr val="00B0F0"/>
                </a:solidFill>
                <a:cs typeface="+mj-cs"/>
              </a:rPr>
              <a:t>"the beginning of Your word is truth." "In the beginning God created"</a:t>
            </a:r>
            <a:r>
              <a:rPr lang="en-US" sz="2200">
                <a:solidFill>
                  <a:srgbClr val="FFC000"/>
                </a:solidFill>
                <a:cs typeface="+mj-cs"/>
              </a:rPr>
              <a:t>--(</a:t>
            </a:r>
            <a:r>
              <a:rPr lang="en-US" sz="2200">
                <a:solidFill>
                  <a:srgbClr val="00B0F0"/>
                </a:solidFill>
                <a:cs typeface="+mj-cs"/>
              </a:rPr>
              <a:t>Jeremiah 10:10</a:t>
            </a:r>
            <a:r>
              <a:rPr lang="en-US" sz="2200">
                <a:solidFill>
                  <a:srgbClr val="FFC000"/>
                </a:solidFill>
                <a:cs typeface="+mj-cs"/>
              </a:rPr>
              <a:t>) </a:t>
            </a:r>
            <a:r>
              <a:rPr lang="en-US" sz="2200">
                <a:solidFill>
                  <a:srgbClr val="00B0F0"/>
                </a:solidFill>
                <a:cs typeface="+mj-cs"/>
              </a:rPr>
              <a:t>"Your God is true." "And Your righteous law is forever"</a:t>
            </a:r>
            <a:r>
              <a:rPr lang="en-US" sz="2200">
                <a:solidFill>
                  <a:srgbClr val="FFC000"/>
                </a:solidFill>
                <a:cs typeface="+mj-cs"/>
              </a:rPr>
              <a:t>--that for every restriction that you place on your creations, they affirm the righteousness of your judgement and accept it with faith. No creation can say that two powers created the world. It is not written: </a:t>
            </a:r>
            <a:r>
              <a:rPr lang="en-US" sz="2200">
                <a:solidFill>
                  <a:srgbClr val="00B0F0"/>
                </a:solidFill>
                <a:cs typeface="+mj-cs"/>
              </a:rPr>
              <a:t>"the gods spoke", </a:t>
            </a:r>
            <a:r>
              <a:rPr lang="en-US" sz="2200">
                <a:solidFill>
                  <a:srgbClr val="FFC000"/>
                </a:solidFill>
                <a:cs typeface="+mj-cs"/>
              </a:rPr>
              <a:t>but rather: </a:t>
            </a:r>
            <a:r>
              <a:rPr lang="en-US" sz="2200">
                <a:solidFill>
                  <a:srgbClr val="00B0F0"/>
                </a:solidFill>
                <a:cs typeface="+mj-cs"/>
              </a:rPr>
              <a:t>"God spoke". </a:t>
            </a:r>
            <a:r>
              <a:rPr lang="en-US" sz="2200">
                <a:solidFill>
                  <a:srgbClr val="FFC000"/>
                </a:solidFill>
                <a:cs typeface="+mj-cs"/>
              </a:rPr>
              <a:t>It is not written: </a:t>
            </a:r>
            <a:r>
              <a:rPr lang="en-US" sz="2200">
                <a:solidFill>
                  <a:srgbClr val="00B0F0"/>
                </a:solidFill>
                <a:cs typeface="+mj-cs"/>
              </a:rPr>
              <a:t>"the gods said", </a:t>
            </a:r>
            <a:r>
              <a:rPr lang="en-US" sz="2200">
                <a:solidFill>
                  <a:srgbClr val="FFC000"/>
                </a:solidFill>
                <a:cs typeface="+mj-cs"/>
              </a:rPr>
              <a:t>but rather: </a:t>
            </a:r>
            <a:r>
              <a:rPr lang="en-US" sz="2200">
                <a:solidFill>
                  <a:srgbClr val="00B0F0"/>
                </a:solidFill>
                <a:cs typeface="+mj-cs"/>
              </a:rPr>
              <a:t>"God said". </a:t>
            </a:r>
            <a:r>
              <a:rPr lang="en-US" sz="2200">
                <a:solidFill>
                  <a:srgbClr val="FFC000"/>
                </a:solidFill>
                <a:cs typeface="+mj-cs"/>
              </a:rPr>
              <a:t>It is not written: </a:t>
            </a:r>
            <a:r>
              <a:rPr lang="en-US" sz="2200">
                <a:solidFill>
                  <a:srgbClr val="00B0F0"/>
                </a:solidFill>
                <a:cs typeface="+mj-cs"/>
              </a:rPr>
              <a:t>"in the beginning the gods created", </a:t>
            </a:r>
            <a:r>
              <a:rPr lang="en-US" sz="2200">
                <a:solidFill>
                  <a:srgbClr val="FFC000"/>
                </a:solidFill>
                <a:cs typeface="+mj-cs"/>
              </a:rPr>
              <a:t>but rather: </a:t>
            </a:r>
            <a:r>
              <a:rPr lang="en-US" sz="2200">
                <a:solidFill>
                  <a:srgbClr val="00B0F0"/>
                </a:solidFill>
                <a:cs typeface="+mj-cs"/>
              </a:rPr>
              <a:t>"God created”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2CE73C0-151D-11A0-579C-037F20886483}"/>
                  </a:ext>
                </a:extLst>
              </p14:cNvPr>
              <p14:cNvContentPartPr/>
              <p14:nvPr/>
            </p14:nvContentPartPr>
            <p14:xfrm>
              <a:off x="4057461" y="3004644"/>
              <a:ext cx="1495800" cy="114480"/>
            </p14:xfrm>
          </p:contentPart>
        </mc:Choice>
        <mc:Fallback>
          <p:pic>
            <p:nvPicPr>
              <p:cNvPr id="2" name="Ink 1">
                <a:extLst>
                  <a:ext uri="{FF2B5EF4-FFF2-40B4-BE49-F238E27FC236}">
                    <a16:creationId xmlns:a16="http://schemas.microsoft.com/office/drawing/2014/main" id="{02CE73C0-151D-11A0-579C-037F20886483}"/>
                  </a:ext>
                </a:extLst>
              </p:cNvPr>
              <p:cNvPicPr/>
              <p:nvPr/>
            </p:nvPicPr>
            <p:blipFill>
              <a:blip r:embed="rId5"/>
              <a:stretch>
                <a:fillRect/>
              </a:stretch>
            </p:blipFill>
            <p:spPr>
              <a:xfrm>
                <a:off x="4039461" y="2987004"/>
                <a:ext cx="1531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AA2EC69-3E62-CBC0-0ECB-DA02B8EFF1DD}"/>
                  </a:ext>
                </a:extLst>
              </p14:cNvPr>
              <p14:cNvContentPartPr/>
              <p14:nvPr/>
            </p14:nvContentPartPr>
            <p14:xfrm>
              <a:off x="7471341" y="3377604"/>
              <a:ext cx="793440" cy="50400"/>
            </p14:xfrm>
          </p:contentPart>
        </mc:Choice>
        <mc:Fallback>
          <p:pic>
            <p:nvPicPr>
              <p:cNvPr id="4" name="Ink 3">
                <a:extLst>
                  <a:ext uri="{FF2B5EF4-FFF2-40B4-BE49-F238E27FC236}">
                    <a16:creationId xmlns:a16="http://schemas.microsoft.com/office/drawing/2014/main" id="{EAA2EC69-3E62-CBC0-0ECB-DA02B8EFF1DD}"/>
                  </a:ext>
                </a:extLst>
              </p:cNvPr>
              <p:cNvPicPr/>
              <p:nvPr/>
            </p:nvPicPr>
            <p:blipFill>
              <a:blip r:embed="rId7"/>
              <a:stretch>
                <a:fillRect/>
              </a:stretch>
            </p:blipFill>
            <p:spPr>
              <a:xfrm>
                <a:off x="7453701" y="3359964"/>
                <a:ext cx="829080" cy="86040"/>
              </a:xfrm>
              <a:prstGeom prst="rect">
                <a:avLst/>
              </a:prstGeom>
            </p:spPr>
          </p:pic>
        </mc:Fallback>
      </mc:AlternateContent>
      <p:grpSp>
        <p:nvGrpSpPr>
          <p:cNvPr id="9" name="Group 8">
            <a:extLst>
              <a:ext uri="{FF2B5EF4-FFF2-40B4-BE49-F238E27FC236}">
                <a16:creationId xmlns:a16="http://schemas.microsoft.com/office/drawing/2014/main" id="{3471C977-A8C3-AA10-CF25-1AAD894BDC51}"/>
              </a:ext>
            </a:extLst>
          </p:cNvPr>
          <p:cNvGrpSpPr/>
          <p:nvPr/>
        </p:nvGrpSpPr>
        <p:grpSpPr>
          <a:xfrm>
            <a:off x="705501" y="3688284"/>
            <a:ext cx="8121600" cy="143280"/>
            <a:chOff x="705501" y="3688284"/>
            <a:chExt cx="8121600" cy="1432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9BE9FE1-FD8E-9B6D-10AD-09ADDE3332C2}"/>
                    </a:ext>
                  </a:extLst>
                </p14:cNvPr>
                <p14:cNvContentPartPr/>
                <p14:nvPr/>
              </p14:nvContentPartPr>
              <p14:xfrm>
                <a:off x="705501" y="3700524"/>
                <a:ext cx="3964320" cy="131040"/>
              </p14:xfrm>
            </p:contentPart>
          </mc:Choice>
          <mc:Fallback>
            <p:pic>
              <p:nvPicPr>
                <p:cNvPr id="5" name="Ink 4">
                  <a:extLst>
                    <a:ext uri="{FF2B5EF4-FFF2-40B4-BE49-F238E27FC236}">
                      <a16:creationId xmlns:a16="http://schemas.microsoft.com/office/drawing/2014/main" id="{99BE9FE1-FD8E-9B6D-10AD-09ADDE3332C2}"/>
                    </a:ext>
                  </a:extLst>
                </p:cNvPr>
                <p:cNvPicPr/>
                <p:nvPr/>
              </p:nvPicPr>
              <p:blipFill>
                <a:blip r:embed="rId9"/>
                <a:stretch>
                  <a:fillRect/>
                </a:stretch>
              </p:blipFill>
              <p:spPr>
                <a:xfrm>
                  <a:off x="687501" y="3682884"/>
                  <a:ext cx="3999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BFB29FD-588B-4A9E-EE6F-0A11B93239F7}"/>
                    </a:ext>
                  </a:extLst>
                </p14:cNvPr>
                <p14:cNvContentPartPr/>
                <p14:nvPr/>
              </p14:nvContentPartPr>
              <p14:xfrm>
                <a:off x="5254101" y="3688284"/>
                <a:ext cx="3573000" cy="62640"/>
              </p14:xfrm>
            </p:contentPart>
          </mc:Choice>
          <mc:Fallback>
            <p:pic>
              <p:nvPicPr>
                <p:cNvPr id="7" name="Ink 6">
                  <a:extLst>
                    <a:ext uri="{FF2B5EF4-FFF2-40B4-BE49-F238E27FC236}">
                      <a16:creationId xmlns:a16="http://schemas.microsoft.com/office/drawing/2014/main" id="{3BFB29FD-588B-4A9E-EE6F-0A11B93239F7}"/>
                    </a:ext>
                  </a:extLst>
                </p:cNvPr>
                <p:cNvPicPr/>
                <p:nvPr/>
              </p:nvPicPr>
              <p:blipFill>
                <a:blip r:embed="rId11"/>
                <a:stretch>
                  <a:fillRect/>
                </a:stretch>
              </p:blipFill>
              <p:spPr>
                <a:xfrm>
                  <a:off x="5236101" y="3670284"/>
                  <a:ext cx="360864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2728861-8A27-2029-31EC-0C7A69025E9D}"/>
                  </a:ext>
                </a:extLst>
              </p14:cNvPr>
              <p14:cNvContentPartPr/>
              <p14:nvPr/>
            </p14:nvContentPartPr>
            <p14:xfrm>
              <a:off x="819981" y="4009764"/>
              <a:ext cx="2845440" cy="95400"/>
            </p14:xfrm>
          </p:contentPart>
        </mc:Choice>
        <mc:Fallback>
          <p:pic>
            <p:nvPicPr>
              <p:cNvPr id="11" name="Ink 10">
                <a:extLst>
                  <a:ext uri="{FF2B5EF4-FFF2-40B4-BE49-F238E27FC236}">
                    <a16:creationId xmlns:a16="http://schemas.microsoft.com/office/drawing/2014/main" id="{42728861-8A27-2029-31EC-0C7A69025E9D}"/>
                  </a:ext>
                </a:extLst>
              </p:cNvPr>
              <p:cNvPicPr/>
              <p:nvPr/>
            </p:nvPicPr>
            <p:blipFill>
              <a:blip r:embed="rId13"/>
              <a:stretch>
                <a:fillRect/>
              </a:stretch>
            </p:blipFill>
            <p:spPr>
              <a:xfrm>
                <a:off x="801981" y="3991764"/>
                <a:ext cx="2881080" cy="131040"/>
              </a:xfrm>
              <a:prstGeom prst="rect">
                <a:avLst/>
              </a:prstGeom>
            </p:spPr>
          </p:pic>
        </mc:Fallback>
      </mc:AlternateContent>
      <p:grpSp>
        <p:nvGrpSpPr>
          <p:cNvPr id="14" name="Group 13">
            <a:extLst>
              <a:ext uri="{FF2B5EF4-FFF2-40B4-BE49-F238E27FC236}">
                <a16:creationId xmlns:a16="http://schemas.microsoft.com/office/drawing/2014/main" id="{FC3775C8-6E53-48C8-D30F-194DB0F426FF}"/>
              </a:ext>
            </a:extLst>
          </p:cNvPr>
          <p:cNvGrpSpPr/>
          <p:nvPr/>
        </p:nvGrpSpPr>
        <p:grpSpPr>
          <a:xfrm>
            <a:off x="4738941" y="4017684"/>
            <a:ext cx="3317760" cy="96480"/>
            <a:chOff x="4738941" y="4017684"/>
            <a:chExt cx="3317760" cy="9648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9183B06-C46B-6A86-61C9-8D4E6FB20FA4}"/>
                    </a:ext>
                  </a:extLst>
                </p14:cNvPr>
                <p14:cNvContentPartPr/>
                <p14:nvPr/>
              </p14:nvContentPartPr>
              <p14:xfrm>
                <a:off x="6308541" y="4017684"/>
                <a:ext cx="1748160" cy="32040"/>
              </p14:xfrm>
            </p:contentPart>
          </mc:Choice>
          <mc:Fallback>
            <p:pic>
              <p:nvPicPr>
                <p:cNvPr id="12" name="Ink 11">
                  <a:extLst>
                    <a:ext uri="{FF2B5EF4-FFF2-40B4-BE49-F238E27FC236}">
                      <a16:creationId xmlns:a16="http://schemas.microsoft.com/office/drawing/2014/main" id="{89183B06-C46B-6A86-61C9-8D4E6FB20FA4}"/>
                    </a:ext>
                  </a:extLst>
                </p:cNvPr>
                <p:cNvPicPr/>
                <p:nvPr/>
              </p:nvPicPr>
              <p:blipFill>
                <a:blip r:embed="rId15"/>
                <a:stretch>
                  <a:fillRect/>
                </a:stretch>
              </p:blipFill>
              <p:spPr>
                <a:xfrm>
                  <a:off x="6290541" y="3999684"/>
                  <a:ext cx="1783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E18A467-05AE-0F59-4B1D-4789318B0D9C}"/>
                    </a:ext>
                  </a:extLst>
                </p14:cNvPr>
                <p14:cNvContentPartPr/>
                <p14:nvPr/>
              </p14:nvContentPartPr>
              <p14:xfrm>
                <a:off x="4738941" y="4057284"/>
                <a:ext cx="1092960" cy="56880"/>
              </p14:xfrm>
            </p:contentPart>
          </mc:Choice>
          <mc:Fallback>
            <p:pic>
              <p:nvPicPr>
                <p:cNvPr id="13" name="Ink 12">
                  <a:extLst>
                    <a:ext uri="{FF2B5EF4-FFF2-40B4-BE49-F238E27FC236}">
                      <a16:creationId xmlns:a16="http://schemas.microsoft.com/office/drawing/2014/main" id="{BE18A467-05AE-0F59-4B1D-4789318B0D9C}"/>
                    </a:ext>
                  </a:extLst>
                </p:cNvPr>
                <p:cNvPicPr/>
                <p:nvPr/>
              </p:nvPicPr>
              <p:blipFill>
                <a:blip r:embed="rId17"/>
                <a:stretch>
                  <a:fillRect/>
                </a:stretch>
              </p:blipFill>
              <p:spPr>
                <a:xfrm>
                  <a:off x="4721301" y="4039644"/>
                  <a:ext cx="112860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606B474-BEF6-BCBF-8649-D865432D3DB5}"/>
                  </a:ext>
                </a:extLst>
              </p14:cNvPr>
              <p14:cNvContentPartPr/>
              <p14:nvPr/>
            </p14:nvContentPartPr>
            <p14:xfrm>
              <a:off x="8591301" y="3976284"/>
              <a:ext cx="225720" cy="19440"/>
            </p14:xfrm>
          </p:contentPart>
        </mc:Choice>
        <mc:Fallback>
          <p:pic>
            <p:nvPicPr>
              <p:cNvPr id="15" name="Ink 14">
                <a:extLst>
                  <a:ext uri="{FF2B5EF4-FFF2-40B4-BE49-F238E27FC236}">
                    <a16:creationId xmlns:a16="http://schemas.microsoft.com/office/drawing/2014/main" id="{9606B474-BEF6-BCBF-8649-D865432D3DB5}"/>
                  </a:ext>
                </a:extLst>
              </p:cNvPr>
              <p:cNvPicPr/>
              <p:nvPr/>
            </p:nvPicPr>
            <p:blipFill>
              <a:blip r:embed="rId19"/>
              <a:stretch>
                <a:fillRect/>
              </a:stretch>
            </p:blipFill>
            <p:spPr>
              <a:xfrm>
                <a:off x="8573661" y="3958644"/>
                <a:ext cx="261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4EBAF02-1ED4-5BB9-492F-A3F2DE4940D4}"/>
                  </a:ext>
                </a:extLst>
              </p14:cNvPr>
              <p14:cNvContentPartPr/>
              <p14:nvPr/>
            </p14:nvContentPartPr>
            <p14:xfrm>
              <a:off x="923301" y="4344564"/>
              <a:ext cx="2724120" cy="83160"/>
            </p14:xfrm>
          </p:contentPart>
        </mc:Choice>
        <mc:Fallback>
          <p:pic>
            <p:nvPicPr>
              <p:cNvPr id="16" name="Ink 15">
                <a:extLst>
                  <a:ext uri="{FF2B5EF4-FFF2-40B4-BE49-F238E27FC236}">
                    <a16:creationId xmlns:a16="http://schemas.microsoft.com/office/drawing/2014/main" id="{64EBAF02-1ED4-5BB9-492F-A3F2DE4940D4}"/>
                  </a:ext>
                </a:extLst>
              </p:cNvPr>
              <p:cNvPicPr/>
              <p:nvPr/>
            </p:nvPicPr>
            <p:blipFill>
              <a:blip r:embed="rId21"/>
              <a:stretch>
                <a:fillRect/>
              </a:stretch>
            </p:blipFill>
            <p:spPr>
              <a:xfrm>
                <a:off x="905661" y="4326564"/>
                <a:ext cx="2759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B7DF54D9-A07A-A8FC-ACC9-B9C011E8A987}"/>
                  </a:ext>
                </a:extLst>
              </p14:cNvPr>
              <p14:cNvContentPartPr/>
              <p14:nvPr/>
            </p14:nvContentPartPr>
            <p14:xfrm>
              <a:off x="3979701" y="5382444"/>
              <a:ext cx="1073520" cy="40320"/>
            </p14:xfrm>
          </p:contentPart>
        </mc:Choice>
        <mc:Fallback>
          <p:pic>
            <p:nvPicPr>
              <p:cNvPr id="17" name="Ink 16">
                <a:extLst>
                  <a:ext uri="{FF2B5EF4-FFF2-40B4-BE49-F238E27FC236}">
                    <a16:creationId xmlns:a16="http://schemas.microsoft.com/office/drawing/2014/main" id="{B7DF54D9-A07A-A8FC-ACC9-B9C011E8A987}"/>
                  </a:ext>
                </a:extLst>
              </p:cNvPr>
              <p:cNvPicPr/>
              <p:nvPr/>
            </p:nvPicPr>
            <p:blipFill>
              <a:blip r:embed="rId23"/>
              <a:stretch>
                <a:fillRect/>
              </a:stretch>
            </p:blipFill>
            <p:spPr>
              <a:xfrm>
                <a:off x="3962061" y="5364804"/>
                <a:ext cx="1109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9D522B80-C419-572B-8D02-319D6F5AE8F2}"/>
                  </a:ext>
                </a:extLst>
              </p14:cNvPr>
              <p14:cNvContentPartPr/>
              <p14:nvPr/>
            </p14:nvContentPartPr>
            <p14:xfrm>
              <a:off x="2015901" y="5740644"/>
              <a:ext cx="1035000" cy="36000"/>
            </p14:xfrm>
          </p:contentPart>
        </mc:Choice>
        <mc:Fallback>
          <p:pic>
            <p:nvPicPr>
              <p:cNvPr id="18" name="Ink 17">
                <a:extLst>
                  <a:ext uri="{FF2B5EF4-FFF2-40B4-BE49-F238E27FC236}">
                    <a16:creationId xmlns:a16="http://schemas.microsoft.com/office/drawing/2014/main" id="{9D522B80-C419-572B-8D02-319D6F5AE8F2}"/>
                  </a:ext>
                </a:extLst>
              </p:cNvPr>
              <p:cNvPicPr/>
              <p:nvPr/>
            </p:nvPicPr>
            <p:blipFill>
              <a:blip r:embed="rId25"/>
              <a:stretch>
                <a:fillRect/>
              </a:stretch>
            </p:blipFill>
            <p:spPr>
              <a:xfrm>
                <a:off x="1997901" y="5722644"/>
                <a:ext cx="1070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5A0AACAE-0B8C-1283-1ED7-BE1573BA0772}"/>
                  </a:ext>
                </a:extLst>
              </p14:cNvPr>
              <p14:cNvContentPartPr/>
              <p14:nvPr/>
            </p14:nvContentPartPr>
            <p14:xfrm>
              <a:off x="2033901" y="6037644"/>
              <a:ext cx="1129680" cy="40320"/>
            </p14:xfrm>
          </p:contentPart>
        </mc:Choice>
        <mc:Fallback>
          <p:pic>
            <p:nvPicPr>
              <p:cNvPr id="19" name="Ink 18">
                <a:extLst>
                  <a:ext uri="{FF2B5EF4-FFF2-40B4-BE49-F238E27FC236}">
                    <a16:creationId xmlns:a16="http://schemas.microsoft.com/office/drawing/2014/main" id="{5A0AACAE-0B8C-1283-1ED7-BE1573BA0772}"/>
                  </a:ext>
                </a:extLst>
              </p:cNvPr>
              <p:cNvPicPr/>
              <p:nvPr/>
            </p:nvPicPr>
            <p:blipFill>
              <a:blip r:embed="rId27"/>
              <a:stretch>
                <a:fillRect/>
              </a:stretch>
            </p:blipFill>
            <p:spPr>
              <a:xfrm>
                <a:off x="2016261" y="6020004"/>
                <a:ext cx="1165320" cy="75960"/>
              </a:xfrm>
              <a:prstGeom prst="rect">
                <a:avLst/>
              </a:prstGeom>
            </p:spPr>
          </p:pic>
        </mc:Fallback>
      </mc:AlternateContent>
    </p:spTree>
    <p:extLst>
      <p:ext uri="{BB962C8B-B14F-4D97-AF65-F5344CB8AC3E}">
        <p14:creationId xmlns:p14="http://schemas.microsoft.com/office/powerpoint/2010/main" val="293684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8184" y="247369"/>
            <a:ext cx="9133474" cy="5401479"/>
          </a:xfrm>
          <a:prstGeom prst="rect">
            <a:avLst/>
          </a:prstGeom>
          <a:noFill/>
        </p:spPr>
        <p:txBody>
          <a:bodyPr wrap="square" rtlCol="0">
            <a:spAutoFit/>
          </a:bodyPr>
          <a:lstStyle/>
          <a:p>
            <a:pPr algn="r"/>
            <a:r>
              <a:rPr lang="he-IL" sz="4300" b="1">
                <a:solidFill>
                  <a:srgbClr val="FFFF00"/>
                </a:solidFill>
                <a:cs typeface="+mj-cs"/>
              </a:rPr>
              <a:t>ספר בראשית פרק ב</a:t>
            </a:r>
          </a:p>
          <a:p>
            <a:pPr algn="r"/>
            <a:r>
              <a:rPr lang="he-IL" sz="4300">
                <a:solidFill>
                  <a:srgbClr val="FFFF00"/>
                </a:solidFill>
                <a:cs typeface="+mj-cs"/>
              </a:rPr>
              <a:t>ג   וַיְבָ֤רֶךְ אֱלֹהִים֙ אֶת־יֹ֣ום הַשְּׁבִיעִ֔י וַיְקַדֵּ֖שׁ אֹתֹ֑ו כִּ֣י בֹ֤ו שָׁבַת֙ מִכָּל־מְלַאכְתֹּ֔ו אֲשֶׁר־</a:t>
            </a:r>
            <a:r>
              <a:rPr lang="he-IL" sz="4300">
                <a:solidFill>
                  <a:srgbClr val="92D050"/>
                </a:solidFill>
                <a:cs typeface="+mj-cs"/>
              </a:rPr>
              <a:t>בָּרָ֥א אֱלֹהִ֖ים לַעֲשֹֽׂות</a:t>
            </a:r>
            <a:r>
              <a:rPr lang="he-IL" sz="4300">
                <a:solidFill>
                  <a:srgbClr val="FFFF00"/>
                </a:solidFill>
                <a:cs typeface="+mj-cs"/>
              </a:rPr>
              <a:t>׃ </a:t>
            </a:r>
          </a:p>
          <a:p>
            <a:endParaRPr lang="en-US" sz="3600" b="1">
              <a:solidFill>
                <a:srgbClr val="FFC000"/>
              </a:solidFill>
              <a:cs typeface="+mj-cs"/>
            </a:endParaRPr>
          </a:p>
          <a:p>
            <a:r>
              <a:rPr lang="en-US" sz="3600" b="1">
                <a:solidFill>
                  <a:srgbClr val="FFC000"/>
                </a:solidFill>
                <a:cs typeface="+mj-cs"/>
              </a:rPr>
              <a:t>Bereshit / Genesis 2:3</a:t>
            </a:r>
          </a:p>
          <a:p>
            <a:r>
              <a:rPr lang="en-US" sz="3600">
                <a:solidFill>
                  <a:srgbClr val="FFC000"/>
                </a:solidFill>
                <a:cs typeface="+mj-cs"/>
              </a:rPr>
              <a:t>2:3 And God blessed the seventh day, and sanctified it: because that in it he had rested from all his work which God created and made.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32" name="Group 31">
            <a:extLst>
              <a:ext uri="{FF2B5EF4-FFF2-40B4-BE49-F238E27FC236}">
                <a16:creationId xmlns:a16="http://schemas.microsoft.com/office/drawing/2014/main" id="{503CA6CF-620A-3A74-DA99-706881F34452}"/>
              </a:ext>
            </a:extLst>
          </p:cNvPr>
          <p:cNvGrpSpPr/>
          <p:nvPr/>
        </p:nvGrpSpPr>
        <p:grpSpPr>
          <a:xfrm>
            <a:off x="775701" y="1549884"/>
            <a:ext cx="8748720" cy="875880"/>
            <a:chOff x="775701" y="1549884"/>
            <a:chExt cx="8748720" cy="8758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35DC138-90CA-C561-D359-678226906B61}"/>
                    </a:ext>
                  </a:extLst>
                </p14:cNvPr>
                <p14:cNvContentPartPr/>
                <p14:nvPr/>
              </p14:nvContentPartPr>
              <p14:xfrm>
                <a:off x="7907301" y="1684164"/>
                <a:ext cx="1041480" cy="33120"/>
              </p14:xfrm>
            </p:contentPart>
          </mc:Choice>
          <mc:Fallback>
            <p:pic>
              <p:nvPicPr>
                <p:cNvPr id="2" name="Ink 1">
                  <a:extLst>
                    <a:ext uri="{FF2B5EF4-FFF2-40B4-BE49-F238E27FC236}">
                      <a16:creationId xmlns:a16="http://schemas.microsoft.com/office/drawing/2014/main" id="{A35DC138-90CA-C561-D359-678226906B61}"/>
                    </a:ext>
                  </a:extLst>
                </p:cNvPr>
                <p:cNvPicPr/>
                <p:nvPr/>
              </p:nvPicPr>
              <p:blipFill>
                <a:blip r:embed="rId5"/>
                <a:stretch>
                  <a:fillRect/>
                </a:stretch>
              </p:blipFill>
              <p:spPr>
                <a:xfrm>
                  <a:off x="7889661" y="1666524"/>
                  <a:ext cx="1077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5B24615-EAA0-43DD-FD0C-7B8583BEDDBA}"/>
                    </a:ext>
                  </a:extLst>
                </p14:cNvPr>
                <p14:cNvContentPartPr/>
                <p14:nvPr/>
              </p14:nvContentPartPr>
              <p14:xfrm>
                <a:off x="6858981" y="1680564"/>
                <a:ext cx="892800" cy="25560"/>
              </p14:xfrm>
            </p:contentPart>
          </mc:Choice>
          <mc:Fallback>
            <p:pic>
              <p:nvPicPr>
                <p:cNvPr id="4" name="Ink 3">
                  <a:extLst>
                    <a:ext uri="{FF2B5EF4-FFF2-40B4-BE49-F238E27FC236}">
                      <a16:creationId xmlns:a16="http://schemas.microsoft.com/office/drawing/2014/main" id="{85B24615-EAA0-43DD-FD0C-7B8583BEDDBA}"/>
                    </a:ext>
                  </a:extLst>
                </p:cNvPr>
                <p:cNvPicPr/>
                <p:nvPr/>
              </p:nvPicPr>
              <p:blipFill>
                <a:blip r:embed="rId7"/>
                <a:stretch>
                  <a:fillRect/>
                </a:stretch>
              </p:blipFill>
              <p:spPr>
                <a:xfrm>
                  <a:off x="6841341" y="1662564"/>
                  <a:ext cx="928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23795BC-B48E-DF66-E59E-285E488EC5A7}"/>
                    </a:ext>
                  </a:extLst>
                </p14:cNvPr>
                <p14:cNvContentPartPr/>
                <p14:nvPr/>
              </p14:nvContentPartPr>
              <p14:xfrm>
                <a:off x="6099021" y="1673364"/>
                <a:ext cx="447480" cy="16200"/>
              </p14:xfrm>
            </p:contentPart>
          </mc:Choice>
          <mc:Fallback>
            <p:pic>
              <p:nvPicPr>
                <p:cNvPr id="5" name="Ink 4">
                  <a:extLst>
                    <a:ext uri="{FF2B5EF4-FFF2-40B4-BE49-F238E27FC236}">
                      <a16:creationId xmlns:a16="http://schemas.microsoft.com/office/drawing/2014/main" id="{623795BC-B48E-DF66-E59E-285E488EC5A7}"/>
                    </a:ext>
                  </a:extLst>
                </p:cNvPr>
                <p:cNvPicPr/>
                <p:nvPr/>
              </p:nvPicPr>
              <p:blipFill>
                <a:blip r:embed="rId9"/>
                <a:stretch>
                  <a:fillRect/>
                </a:stretch>
              </p:blipFill>
              <p:spPr>
                <a:xfrm>
                  <a:off x="6081021" y="1655364"/>
                  <a:ext cx="4831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B10ADCB-7E6C-C685-122A-F7E64A43A278}"/>
                    </a:ext>
                  </a:extLst>
                </p14:cNvPr>
                <p14:cNvContentPartPr/>
                <p14:nvPr/>
              </p14:nvContentPartPr>
              <p14:xfrm>
                <a:off x="5179581" y="1692444"/>
                <a:ext cx="503640" cy="28440"/>
              </p14:xfrm>
            </p:contentPart>
          </mc:Choice>
          <mc:Fallback>
            <p:pic>
              <p:nvPicPr>
                <p:cNvPr id="7" name="Ink 6">
                  <a:extLst>
                    <a:ext uri="{FF2B5EF4-FFF2-40B4-BE49-F238E27FC236}">
                      <a16:creationId xmlns:a16="http://schemas.microsoft.com/office/drawing/2014/main" id="{0B10ADCB-7E6C-C685-122A-F7E64A43A278}"/>
                    </a:ext>
                  </a:extLst>
                </p:cNvPr>
                <p:cNvPicPr/>
                <p:nvPr/>
              </p:nvPicPr>
              <p:blipFill>
                <a:blip r:embed="rId11"/>
                <a:stretch>
                  <a:fillRect/>
                </a:stretch>
              </p:blipFill>
              <p:spPr>
                <a:xfrm>
                  <a:off x="5161941" y="1674804"/>
                  <a:ext cx="539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A4DF473-AC53-79C7-FCE8-A757F35EBD79}"/>
                    </a:ext>
                  </a:extLst>
                </p14:cNvPr>
                <p14:cNvContentPartPr/>
                <p14:nvPr/>
              </p14:nvContentPartPr>
              <p14:xfrm>
                <a:off x="4023981" y="1679844"/>
                <a:ext cx="867600" cy="30240"/>
              </p14:xfrm>
            </p:contentPart>
          </mc:Choice>
          <mc:Fallback>
            <p:pic>
              <p:nvPicPr>
                <p:cNvPr id="11" name="Ink 10">
                  <a:extLst>
                    <a:ext uri="{FF2B5EF4-FFF2-40B4-BE49-F238E27FC236}">
                      <a16:creationId xmlns:a16="http://schemas.microsoft.com/office/drawing/2014/main" id="{8A4DF473-AC53-79C7-FCE8-A757F35EBD79}"/>
                    </a:ext>
                  </a:extLst>
                </p:cNvPr>
                <p:cNvPicPr/>
                <p:nvPr/>
              </p:nvPicPr>
              <p:blipFill>
                <a:blip r:embed="rId13"/>
                <a:stretch>
                  <a:fillRect/>
                </a:stretch>
              </p:blipFill>
              <p:spPr>
                <a:xfrm>
                  <a:off x="4005981" y="1661844"/>
                  <a:ext cx="903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B1BE6B2-A59B-2754-1FA5-24F3D333BB50}"/>
                    </a:ext>
                  </a:extLst>
                </p14:cNvPr>
                <p14:cNvContentPartPr/>
                <p14:nvPr/>
              </p14:nvContentPartPr>
              <p14:xfrm>
                <a:off x="2538621" y="1656804"/>
                <a:ext cx="955440" cy="44280"/>
              </p14:xfrm>
            </p:contentPart>
          </mc:Choice>
          <mc:Fallback>
            <p:pic>
              <p:nvPicPr>
                <p:cNvPr id="13" name="Ink 12">
                  <a:extLst>
                    <a:ext uri="{FF2B5EF4-FFF2-40B4-BE49-F238E27FC236}">
                      <a16:creationId xmlns:a16="http://schemas.microsoft.com/office/drawing/2014/main" id="{1B1BE6B2-A59B-2754-1FA5-24F3D333BB50}"/>
                    </a:ext>
                  </a:extLst>
                </p:cNvPr>
                <p:cNvPicPr/>
                <p:nvPr/>
              </p:nvPicPr>
              <p:blipFill>
                <a:blip r:embed="rId15"/>
                <a:stretch>
                  <a:fillRect/>
                </a:stretch>
              </p:blipFill>
              <p:spPr>
                <a:xfrm>
                  <a:off x="2520981" y="1638804"/>
                  <a:ext cx="991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7135F605-B228-E03E-D8A8-4D07EC7A5BDA}"/>
                    </a:ext>
                  </a:extLst>
                </p14:cNvPr>
                <p14:cNvContentPartPr/>
                <p14:nvPr/>
              </p14:nvContentPartPr>
              <p14:xfrm>
                <a:off x="1586421" y="1645644"/>
                <a:ext cx="568080" cy="11880"/>
              </p14:xfrm>
            </p:contentPart>
          </mc:Choice>
          <mc:Fallback>
            <p:pic>
              <p:nvPicPr>
                <p:cNvPr id="15" name="Ink 14">
                  <a:extLst>
                    <a:ext uri="{FF2B5EF4-FFF2-40B4-BE49-F238E27FC236}">
                      <a16:creationId xmlns:a16="http://schemas.microsoft.com/office/drawing/2014/main" id="{7135F605-B228-E03E-D8A8-4D07EC7A5BDA}"/>
                    </a:ext>
                  </a:extLst>
                </p:cNvPr>
                <p:cNvPicPr/>
                <p:nvPr/>
              </p:nvPicPr>
              <p:blipFill>
                <a:blip r:embed="rId17"/>
                <a:stretch>
                  <a:fillRect/>
                </a:stretch>
              </p:blipFill>
              <p:spPr>
                <a:xfrm>
                  <a:off x="1568781" y="1628004"/>
                  <a:ext cx="603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C0453582-A951-F8C9-30E7-0C069AED2DBB}"/>
                    </a:ext>
                  </a:extLst>
                </p14:cNvPr>
                <p14:cNvContentPartPr/>
                <p14:nvPr/>
              </p14:nvContentPartPr>
              <p14:xfrm>
                <a:off x="953541" y="1549884"/>
                <a:ext cx="531000" cy="52560"/>
              </p14:xfrm>
            </p:contentPart>
          </mc:Choice>
          <mc:Fallback>
            <p:pic>
              <p:nvPicPr>
                <p:cNvPr id="17" name="Ink 16">
                  <a:extLst>
                    <a:ext uri="{FF2B5EF4-FFF2-40B4-BE49-F238E27FC236}">
                      <a16:creationId xmlns:a16="http://schemas.microsoft.com/office/drawing/2014/main" id="{C0453582-A951-F8C9-30E7-0C069AED2DBB}"/>
                    </a:ext>
                  </a:extLst>
                </p:cNvPr>
                <p:cNvPicPr/>
                <p:nvPr/>
              </p:nvPicPr>
              <p:blipFill>
                <a:blip r:embed="rId19"/>
                <a:stretch>
                  <a:fillRect/>
                </a:stretch>
              </p:blipFill>
              <p:spPr>
                <a:xfrm>
                  <a:off x="935901" y="1532244"/>
                  <a:ext cx="566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DAF02F6B-350A-B430-D280-36CFB697D405}"/>
                    </a:ext>
                  </a:extLst>
                </p14:cNvPr>
                <p14:cNvContentPartPr/>
                <p14:nvPr/>
              </p14:nvContentPartPr>
              <p14:xfrm>
                <a:off x="9138141" y="2331084"/>
                <a:ext cx="386280" cy="12240"/>
              </p14:xfrm>
            </p:contentPart>
          </mc:Choice>
          <mc:Fallback>
            <p:pic>
              <p:nvPicPr>
                <p:cNvPr id="18" name="Ink 17">
                  <a:extLst>
                    <a:ext uri="{FF2B5EF4-FFF2-40B4-BE49-F238E27FC236}">
                      <a16:creationId xmlns:a16="http://schemas.microsoft.com/office/drawing/2014/main" id="{DAF02F6B-350A-B430-D280-36CFB697D405}"/>
                    </a:ext>
                  </a:extLst>
                </p:cNvPr>
                <p:cNvPicPr/>
                <p:nvPr/>
              </p:nvPicPr>
              <p:blipFill>
                <a:blip r:embed="rId21"/>
                <a:stretch>
                  <a:fillRect/>
                </a:stretch>
              </p:blipFill>
              <p:spPr>
                <a:xfrm>
                  <a:off x="9120501" y="2313444"/>
                  <a:ext cx="421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C01CB171-F569-0708-D324-D371834C7D80}"/>
                    </a:ext>
                  </a:extLst>
                </p14:cNvPr>
                <p14:cNvContentPartPr/>
                <p14:nvPr/>
              </p14:nvContentPartPr>
              <p14:xfrm>
                <a:off x="8246061" y="2329284"/>
                <a:ext cx="724680" cy="33480"/>
              </p14:xfrm>
            </p:contentPart>
          </mc:Choice>
          <mc:Fallback>
            <p:pic>
              <p:nvPicPr>
                <p:cNvPr id="19" name="Ink 18">
                  <a:extLst>
                    <a:ext uri="{FF2B5EF4-FFF2-40B4-BE49-F238E27FC236}">
                      <a16:creationId xmlns:a16="http://schemas.microsoft.com/office/drawing/2014/main" id="{C01CB171-F569-0708-D324-D371834C7D80}"/>
                    </a:ext>
                  </a:extLst>
                </p:cNvPr>
                <p:cNvPicPr/>
                <p:nvPr/>
              </p:nvPicPr>
              <p:blipFill>
                <a:blip r:embed="rId23"/>
                <a:stretch>
                  <a:fillRect/>
                </a:stretch>
              </p:blipFill>
              <p:spPr>
                <a:xfrm>
                  <a:off x="8228061" y="2311284"/>
                  <a:ext cx="760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E6A0801B-E4E7-548E-F9EB-26BC49A1630D}"/>
                    </a:ext>
                  </a:extLst>
                </p14:cNvPr>
                <p14:cNvContentPartPr/>
                <p14:nvPr/>
              </p14:nvContentPartPr>
              <p14:xfrm>
                <a:off x="7334541" y="2344404"/>
                <a:ext cx="698400" cy="39960"/>
              </p14:xfrm>
            </p:contentPart>
          </mc:Choice>
          <mc:Fallback>
            <p:pic>
              <p:nvPicPr>
                <p:cNvPr id="22" name="Ink 21">
                  <a:extLst>
                    <a:ext uri="{FF2B5EF4-FFF2-40B4-BE49-F238E27FC236}">
                      <a16:creationId xmlns:a16="http://schemas.microsoft.com/office/drawing/2014/main" id="{E6A0801B-E4E7-548E-F9EB-26BC49A1630D}"/>
                    </a:ext>
                  </a:extLst>
                </p:cNvPr>
                <p:cNvPicPr/>
                <p:nvPr/>
              </p:nvPicPr>
              <p:blipFill>
                <a:blip r:embed="rId25"/>
                <a:stretch>
                  <a:fillRect/>
                </a:stretch>
              </p:blipFill>
              <p:spPr>
                <a:xfrm>
                  <a:off x="7316541" y="2326764"/>
                  <a:ext cx="734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F483BCD2-C067-3C31-D1B4-8BBFF7ADC474}"/>
                    </a:ext>
                  </a:extLst>
                </p14:cNvPr>
                <p14:cNvContentPartPr/>
                <p14:nvPr/>
              </p14:nvContentPartPr>
              <p14:xfrm>
                <a:off x="5920461" y="2388324"/>
                <a:ext cx="1046160" cy="23040"/>
              </p14:xfrm>
            </p:contentPart>
          </mc:Choice>
          <mc:Fallback>
            <p:pic>
              <p:nvPicPr>
                <p:cNvPr id="23" name="Ink 22">
                  <a:extLst>
                    <a:ext uri="{FF2B5EF4-FFF2-40B4-BE49-F238E27FC236}">
                      <a16:creationId xmlns:a16="http://schemas.microsoft.com/office/drawing/2014/main" id="{F483BCD2-C067-3C31-D1B4-8BBFF7ADC474}"/>
                    </a:ext>
                  </a:extLst>
                </p:cNvPr>
                <p:cNvPicPr/>
                <p:nvPr/>
              </p:nvPicPr>
              <p:blipFill>
                <a:blip r:embed="rId27"/>
                <a:stretch>
                  <a:fillRect/>
                </a:stretch>
              </p:blipFill>
              <p:spPr>
                <a:xfrm>
                  <a:off x="5902821" y="2370684"/>
                  <a:ext cx="1081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Ink 24">
                  <a:extLst>
                    <a:ext uri="{FF2B5EF4-FFF2-40B4-BE49-F238E27FC236}">
                      <a16:creationId xmlns:a16="http://schemas.microsoft.com/office/drawing/2014/main" id="{82C2A1BB-5848-8B72-D253-240A9AB08A38}"/>
                    </a:ext>
                  </a:extLst>
                </p14:cNvPr>
                <p14:cNvContentPartPr/>
                <p14:nvPr/>
              </p14:nvContentPartPr>
              <p14:xfrm>
                <a:off x="4618701" y="2309484"/>
                <a:ext cx="574560" cy="69480"/>
              </p14:xfrm>
            </p:contentPart>
          </mc:Choice>
          <mc:Fallback>
            <p:pic>
              <p:nvPicPr>
                <p:cNvPr id="25" name="Ink 24">
                  <a:extLst>
                    <a:ext uri="{FF2B5EF4-FFF2-40B4-BE49-F238E27FC236}">
                      <a16:creationId xmlns:a16="http://schemas.microsoft.com/office/drawing/2014/main" id="{82C2A1BB-5848-8B72-D253-240A9AB08A38}"/>
                    </a:ext>
                  </a:extLst>
                </p:cNvPr>
                <p:cNvPicPr/>
                <p:nvPr/>
              </p:nvPicPr>
              <p:blipFill>
                <a:blip r:embed="rId29"/>
                <a:stretch>
                  <a:fillRect/>
                </a:stretch>
              </p:blipFill>
              <p:spPr>
                <a:xfrm>
                  <a:off x="4600701" y="2291484"/>
                  <a:ext cx="610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8ADD4DD6-4DF1-0F67-BD5A-D907C9CDB933}"/>
                    </a:ext>
                  </a:extLst>
                </p14:cNvPr>
                <p14:cNvContentPartPr/>
                <p14:nvPr/>
              </p14:nvContentPartPr>
              <p14:xfrm>
                <a:off x="3813741" y="2268084"/>
                <a:ext cx="634680" cy="52200"/>
              </p14:xfrm>
            </p:contentPart>
          </mc:Choice>
          <mc:Fallback>
            <p:pic>
              <p:nvPicPr>
                <p:cNvPr id="26" name="Ink 25">
                  <a:extLst>
                    <a:ext uri="{FF2B5EF4-FFF2-40B4-BE49-F238E27FC236}">
                      <a16:creationId xmlns:a16="http://schemas.microsoft.com/office/drawing/2014/main" id="{8ADD4DD6-4DF1-0F67-BD5A-D907C9CDB933}"/>
                    </a:ext>
                  </a:extLst>
                </p:cNvPr>
                <p:cNvPicPr/>
                <p:nvPr/>
              </p:nvPicPr>
              <p:blipFill>
                <a:blip r:embed="rId31"/>
                <a:stretch>
                  <a:fillRect/>
                </a:stretch>
              </p:blipFill>
              <p:spPr>
                <a:xfrm>
                  <a:off x="3796101" y="2250444"/>
                  <a:ext cx="670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48B2FF6B-D973-FF6F-5CA9-7DF9DBE9D05B}"/>
                    </a:ext>
                  </a:extLst>
                </p14:cNvPr>
                <p14:cNvContentPartPr/>
                <p14:nvPr/>
              </p14:nvContentPartPr>
              <p14:xfrm>
                <a:off x="2481381" y="2291124"/>
                <a:ext cx="1008720" cy="36720"/>
              </p14:xfrm>
            </p:contentPart>
          </mc:Choice>
          <mc:Fallback>
            <p:pic>
              <p:nvPicPr>
                <p:cNvPr id="28" name="Ink 27">
                  <a:extLst>
                    <a:ext uri="{FF2B5EF4-FFF2-40B4-BE49-F238E27FC236}">
                      <a16:creationId xmlns:a16="http://schemas.microsoft.com/office/drawing/2014/main" id="{48B2FF6B-D973-FF6F-5CA9-7DF9DBE9D05B}"/>
                    </a:ext>
                  </a:extLst>
                </p:cNvPr>
                <p:cNvPicPr/>
                <p:nvPr/>
              </p:nvPicPr>
              <p:blipFill>
                <a:blip r:embed="rId33"/>
                <a:stretch>
                  <a:fillRect/>
                </a:stretch>
              </p:blipFill>
              <p:spPr>
                <a:xfrm>
                  <a:off x="2463741" y="2273124"/>
                  <a:ext cx="1044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01CCB949-4B2F-8377-1D70-0561801FF99F}"/>
                    </a:ext>
                  </a:extLst>
                </p14:cNvPr>
                <p14:cNvContentPartPr/>
                <p14:nvPr/>
              </p14:nvContentPartPr>
              <p14:xfrm>
                <a:off x="1113021" y="2304084"/>
                <a:ext cx="1074600" cy="33120"/>
              </p14:xfrm>
            </p:contentPart>
          </mc:Choice>
          <mc:Fallback>
            <p:pic>
              <p:nvPicPr>
                <p:cNvPr id="29" name="Ink 28">
                  <a:extLst>
                    <a:ext uri="{FF2B5EF4-FFF2-40B4-BE49-F238E27FC236}">
                      <a16:creationId xmlns:a16="http://schemas.microsoft.com/office/drawing/2014/main" id="{01CCB949-4B2F-8377-1D70-0561801FF99F}"/>
                    </a:ext>
                  </a:extLst>
                </p:cNvPr>
                <p:cNvPicPr/>
                <p:nvPr/>
              </p:nvPicPr>
              <p:blipFill>
                <a:blip r:embed="rId35"/>
                <a:stretch>
                  <a:fillRect/>
                </a:stretch>
              </p:blipFill>
              <p:spPr>
                <a:xfrm>
                  <a:off x="1095021" y="2286444"/>
                  <a:ext cx="1110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038E08B1-0523-8B91-6124-915FF2E5A8E7}"/>
                    </a:ext>
                  </a:extLst>
                </p14:cNvPr>
                <p14:cNvContentPartPr/>
                <p14:nvPr/>
              </p14:nvContentPartPr>
              <p14:xfrm>
                <a:off x="775701" y="1627284"/>
                <a:ext cx="3807000" cy="798480"/>
              </p14:xfrm>
            </p:contentPart>
          </mc:Choice>
          <mc:Fallback>
            <p:pic>
              <p:nvPicPr>
                <p:cNvPr id="31" name="Ink 30">
                  <a:extLst>
                    <a:ext uri="{FF2B5EF4-FFF2-40B4-BE49-F238E27FC236}">
                      <a16:creationId xmlns:a16="http://schemas.microsoft.com/office/drawing/2014/main" id="{038E08B1-0523-8B91-6124-915FF2E5A8E7}"/>
                    </a:ext>
                  </a:extLst>
                </p:cNvPr>
                <p:cNvPicPr/>
                <p:nvPr/>
              </p:nvPicPr>
              <p:blipFill>
                <a:blip r:embed="rId37"/>
                <a:stretch>
                  <a:fillRect/>
                </a:stretch>
              </p:blipFill>
              <p:spPr>
                <a:xfrm>
                  <a:off x="758061" y="1609284"/>
                  <a:ext cx="3842640" cy="83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33" name="Ink 32">
                <a:extLst>
                  <a:ext uri="{FF2B5EF4-FFF2-40B4-BE49-F238E27FC236}">
                    <a16:creationId xmlns:a16="http://schemas.microsoft.com/office/drawing/2014/main" id="{DC9DF90D-48A0-509A-841B-D991B4219A02}"/>
                  </a:ext>
                </a:extLst>
              </p14:cNvPr>
              <p14:cNvContentPartPr/>
              <p14:nvPr/>
            </p14:nvContentPartPr>
            <p14:xfrm>
              <a:off x="3638421" y="1693524"/>
              <a:ext cx="385200" cy="614520"/>
            </p14:xfrm>
          </p:contentPart>
        </mc:Choice>
        <mc:Fallback>
          <p:pic>
            <p:nvPicPr>
              <p:cNvPr id="33" name="Ink 32">
                <a:extLst>
                  <a:ext uri="{FF2B5EF4-FFF2-40B4-BE49-F238E27FC236}">
                    <a16:creationId xmlns:a16="http://schemas.microsoft.com/office/drawing/2014/main" id="{DC9DF90D-48A0-509A-841B-D991B4219A02}"/>
                  </a:ext>
                </a:extLst>
              </p:cNvPr>
              <p:cNvPicPr/>
              <p:nvPr/>
            </p:nvPicPr>
            <p:blipFill>
              <a:blip r:embed="rId39"/>
              <a:stretch>
                <a:fillRect/>
              </a:stretch>
            </p:blipFill>
            <p:spPr>
              <a:xfrm>
                <a:off x="3620421" y="1675524"/>
                <a:ext cx="420840" cy="650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1E2024AB-CDFE-AC4D-F860-D0A193C035F9}"/>
                  </a:ext>
                </a:extLst>
              </p14:cNvPr>
              <p14:cNvContentPartPr/>
              <p14:nvPr/>
            </p14:nvContentPartPr>
            <p14:xfrm>
              <a:off x="2298141" y="1704684"/>
              <a:ext cx="371520" cy="578880"/>
            </p14:xfrm>
          </p:contentPart>
        </mc:Choice>
        <mc:Fallback>
          <p:pic>
            <p:nvPicPr>
              <p:cNvPr id="34" name="Ink 33">
                <a:extLst>
                  <a:ext uri="{FF2B5EF4-FFF2-40B4-BE49-F238E27FC236}">
                    <a16:creationId xmlns:a16="http://schemas.microsoft.com/office/drawing/2014/main" id="{1E2024AB-CDFE-AC4D-F860-D0A193C035F9}"/>
                  </a:ext>
                </a:extLst>
              </p:cNvPr>
              <p:cNvPicPr/>
              <p:nvPr/>
            </p:nvPicPr>
            <p:blipFill>
              <a:blip r:embed="rId41"/>
              <a:stretch>
                <a:fillRect/>
              </a:stretch>
            </p:blipFill>
            <p:spPr>
              <a:xfrm>
                <a:off x="2280501" y="1686684"/>
                <a:ext cx="407160" cy="614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FDBFCFF2-1321-4B5F-CECC-5EEEA018261A}"/>
                  </a:ext>
                </a:extLst>
              </p14:cNvPr>
              <p14:cNvContentPartPr/>
              <p14:nvPr/>
            </p14:nvContentPartPr>
            <p14:xfrm>
              <a:off x="832581" y="1690644"/>
              <a:ext cx="479160" cy="642960"/>
            </p14:xfrm>
          </p:contentPart>
        </mc:Choice>
        <mc:Fallback>
          <p:pic>
            <p:nvPicPr>
              <p:cNvPr id="35" name="Ink 34">
                <a:extLst>
                  <a:ext uri="{FF2B5EF4-FFF2-40B4-BE49-F238E27FC236}">
                    <a16:creationId xmlns:a16="http://schemas.microsoft.com/office/drawing/2014/main" id="{FDBFCFF2-1321-4B5F-CECC-5EEEA018261A}"/>
                  </a:ext>
                </a:extLst>
              </p:cNvPr>
              <p:cNvPicPr/>
              <p:nvPr/>
            </p:nvPicPr>
            <p:blipFill>
              <a:blip r:embed="rId43"/>
              <a:stretch>
                <a:fillRect/>
              </a:stretch>
            </p:blipFill>
            <p:spPr>
              <a:xfrm>
                <a:off x="814581" y="1673004"/>
                <a:ext cx="51480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B4427825-1436-FD1E-2A50-CDF808B9EC81}"/>
                  </a:ext>
                </a:extLst>
              </p14:cNvPr>
              <p14:cNvContentPartPr/>
              <p14:nvPr/>
            </p14:nvContentPartPr>
            <p14:xfrm>
              <a:off x="1036701" y="2219484"/>
              <a:ext cx="2797560" cy="324720"/>
            </p14:xfrm>
          </p:contentPart>
        </mc:Choice>
        <mc:Fallback>
          <p:pic>
            <p:nvPicPr>
              <p:cNvPr id="36" name="Ink 35">
                <a:extLst>
                  <a:ext uri="{FF2B5EF4-FFF2-40B4-BE49-F238E27FC236}">
                    <a16:creationId xmlns:a16="http://schemas.microsoft.com/office/drawing/2014/main" id="{B4427825-1436-FD1E-2A50-CDF808B9EC81}"/>
                  </a:ext>
                </a:extLst>
              </p:cNvPr>
              <p:cNvPicPr/>
              <p:nvPr/>
            </p:nvPicPr>
            <p:blipFill>
              <a:blip r:embed="rId45"/>
              <a:stretch>
                <a:fillRect/>
              </a:stretch>
            </p:blipFill>
            <p:spPr>
              <a:xfrm>
                <a:off x="1018701" y="2201484"/>
                <a:ext cx="2833200" cy="360360"/>
              </a:xfrm>
              <a:prstGeom prst="rect">
                <a:avLst/>
              </a:prstGeom>
            </p:spPr>
          </p:pic>
        </mc:Fallback>
      </mc:AlternateContent>
      <p:grpSp>
        <p:nvGrpSpPr>
          <p:cNvPr id="39" name="Group 38">
            <a:extLst>
              <a:ext uri="{FF2B5EF4-FFF2-40B4-BE49-F238E27FC236}">
                <a16:creationId xmlns:a16="http://schemas.microsoft.com/office/drawing/2014/main" id="{CDA1AA66-3B17-BB28-C166-050C39951795}"/>
              </a:ext>
            </a:extLst>
          </p:cNvPr>
          <p:cNvGrpSpPr/>
          <p:nvPr/>
        </p:nvGrpSpPr>
        <p:grpSpPr>
          <a:xfrm>
            <a:off x="2088261" y="2293284"/>
            <a:ext cx="190800" cy="425520"/>
            <a:chOff x="2088261" y="2293284"/>
            <a:chExt cx="190800" cy="425520"/>
          </a:xfrm>
        </p:grpSpPr>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7E0A550B-3EE4-F5A4-5703-B6545319433A}"/>
                    </a:ext>
                  </a:extLst>
                </p14:cNvPr>
                <p14:cNvContentPartPr/>
                <p14:nvPr/>
              </p14:nvContentPartPr>
              <p14:xfrm>
                <a:off x="2101221" y="2308044"/>
                <a:ext cx="177840" cy="410760"/>
              </p14:xfrm>
            </p:contentPart>
          </mc:Choice>
          <mc:Fallback>
            <p:pic>
              <p:nvPicPr>
                <p:cNvPr id="37" name="Ink 36">
                  <a:extLst>
                    <a:ext uri="{FF2B5EF4-FFF2-40B4-BE49-F238E27FC236}">
                      <a16:creationId xmlns:a16="http://schemas.microsoft.com/office/drawing/2014/main" id="{7E0A550B-3EE4-F5A4-5703-B6545319433A}"/>
                    </a:ext>
                  </a:extLst>
                </p:cNvPr>
                <p:cNvPicPr/>
                <p:nvPr/>
              </p:nvPicPr>
              <p:blipFill>
                <a:blip r:embed="rId47"/>
                <a:stretch>
                  <a:fillRect/>
                </a:stretch>
              </p:blipFill>
              <p:spPr>
                <a:xfrm>
                  <a:off x="2083581" y="2290044"/>
                  <a:ext cx="213480" cy="446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9DB5F8FB-D7CA-FC3D-8D07-F29E957E79ED}"/>
                    </a:ext>
                  </a:extLst>
                </p14:cNvPr>
                <p14:cNvContentPartPr/>
                <p14:nvPr/>
              </p14:nvContentPartPr>
              <p14:xfrm>
                <a:off x="2088261" y="2293284"/>
                <a:ext cx="155880" cy="193680"/>
              </p14:xfrm>
            </p:contentPart>
          </mc:Choice>
          <mc:Fallback>
            <p:pic>
              <p:nvPicPr>
                <p:cNvPr id="38" name="Ink 37">
                  <a:extLst>
                    <a:ext uri="{FF2B5EF4-FFF2-40B4-BE49-F238E27FC236}">
                      <a16:creationId xmlns:a16="http://schemas.microsoft.com/office/drawing/2014/main" id="{9DB5F8FB-D7CA-FC3D-8D07-F29E957E79ED}"/>
                    </a:ext>
                  </a:extLst>
                </p:cNvPr>
                <p:cNvPicPr/>
                <p:nvPr/>
              </p:nvPicPr>
              <p:blipFill>
                <a:blip r:embed="rId49"/>
                <a:stretch>
                  <a:fillRect/>
                </a:stretch>
              </p:blipFill>
              <p:spPr>
                <a:xfrm>
                  <a:off x="2070621" y="2275284"/>
                  <a:ext cx="191520" cy="229320"/>
                </a:xfrm>
                <a:prstGeom prst="rect">
                  <a:avLst/>
                </a:prstGeom>
              </p:spPr>
            </p:pic>
          </mc:Fallback>
        </mc:AlternateContent>
      </p:grpSp>
    </p:spTree>
    <p:extLst>
      <p:ext uri="{BB962C8B-B14F-4D97-AF65-F5344CB8AC3E}">
        <p14:creationId xmlns:p14="http://schemas.microsoft.com/office/powerpoint/2010/main" val="37627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44989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506" y="45547"/>
            <a:ext cx="9606016" cy="6294031"/>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a:t>
            </a:r>
            <a:endParaRPr lang="he-IL" sz="4300" b="1" dirty="0">
              <a:solidFill>
                <a:srgbClr val="FFFF00"/>
              </a:solidFill>
              <a:cs typeface="+mj-cs"/>
            </a:endParaRPr>
          </a:p>
          <a:p>
            <a:pPr algn="r"/>
            <a:r>
              <a:rPr lang="he-IL" sz="3600">
                <a:solidFill>
                  <a:srgbClr val="FFFF00"/>
                </a:solidFill>
                <a:cs typeface="+mj-cs"/>
              </a:rPr>
              <a:t>﻿טו   כִּי כֹה-אָמַר אֲדֹנָי יְהֶוִֹה קְדוֹשׁ יִשְֹרָאֵל בְּשׁוּבָה וָנַחַת תִּוָּשֵׁעוּן בְּהַשְׁקֵט וּבְבִטְחָה תִּהְיֶה גְּבוּרַתְכֶם וְלֹא אֲבִיתֶם: </a:t>
            </a:r>
            <a:r>
              <a:rPr lang="he-IL" sz="3600">
                <a:solidFill>
                  <a:srgbClr val="FFC000"/>
                </a:solidFill>
                <a:cs typeface="+mj-cs"/>
              </a:rPr>
              <a:t>טז   וַתֹּאמְרוּ לֹא-כִי עַל-סוּס נָנוּס עַל-כֵּן תְּנוּסוּן וְעַל-קַל נִרְכָּב עַל-כֵּן יִקַּלּוּ רֹדְפֵיכֶם:</a:t>
            </a:r>
            <a:r>
              <a:rPr lang="he-IL" sz="3600">
                <a:solidFill>
                  <a:schemeClr val="bg1"/>
                </a:solidFill>
                <a:cs typeface="+mj-cs"/>
              </a:rPr>
              <a:t> </a:t>
            </a:r>
            <a:r>
              <a:rPr lang="he-IL" sz="3600">
                <a:solidFill>
                  <a:srgbClr val="92D050"/>
                </a:solidFill>
                <a:cs typeface="+mj-cs"/>
              </a:rPr>
              <a:t>יז   אֶלֶף אֶחָד מִפְּנֵי גַּעֲרַת אֶחָד מִפְּנֵי גַּעֲרַת חֲמִשָּׁה תָּנֻסוּ עַד אִם-נוֹתַרְתֶּם כַּתֹּרֶן עַל-רֹאשׁ הָהָר וְכַנֵּס עַל-הַגִּבְעָה: </a:t>
            </a:r>
            <a:r>
              <a:rPr lang="he-IL" sz="3600">
                <a:solidFill>
                  <a:srgbClr val="00B0F0"/>
                </a:solidFill>
                <a:cs typeface="+mj-cs"/>
              </a:rPr>
              <a:t>יח   וְלָכֵן יְחַכֶּה יְהֹוָה לַחֲנַנְכֶם וְלָכֵן יָרוּם לְרַחֶמְכֶם כִּי-אֱלֹהֵי מִשְׁפָּט יְהֹוָה אַשְׁרֵי כָּל-חוֹכֵי לוֹ: </a:t>
            </a:r>
            <a:r>
              <a:rPr lang="he-IL" sz="3600">
                <a:solidFill>
                  <a:srgbClr val="FFFF00"/>
                </a:solidFill>
                <a:cs typeface="+mj-cs"/>
              </a:rPr>
              <a:t>יט   כִּי-עַם בְּצִיּוֹן יֵשֵׁב בִּירוּשָׁלָם בָּכוֹ לֹא-תִבְכֶּה חָנוֹן יָחְנְךָ לְקוֹל זַעֲקֶךָ כְּשָׁמְעָתוֹ עָנָךְ: כ   וְנָתַן לָכֶם אֲדֹנָי לֶחֶם צָר וּמַיִם לָחַץ וְלֹא-יִכָּנֵף עוֹד מוֹרֶיךָ וְהָיוּ עֵינֶיךָ רֹאוֹת אֶת-מוֹרֶיךָ:</a:t>
            </a:r>
            <a:r>
              <a:rPr lang="he-IL" sz="3600">
                <a:solidFill>
                  <a:schemeClr val="bg1"/>
                </a:solidFill>
                <a:cs typeface="+mj-cs"/>
              </a:rPr>
              <a:t> </a:t>
            </a:r>
            <a:endParaRPr lang="he-IL" sz="3600" dirty="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2" name="Group 11">
            <a:extLst>
              <a:ext uri="{FF2B5EF4-FFF2-40B4-BE49-F238E27FC236}">
                <a16:creationId xmlns:a16="http://schemas.microsoft.com/office/drawing/2014/main" id="{B7EDCD13-33D5-9A1B-8C07-E9CF24E8C6EB}"/>
              </a:ext>
            </a:extLst>
          </p:cNvPr>
          <p:cNvGrpSpPr/>
          <p:nvPr/>
        </p:nvGrpSpPr>
        <p:grpSpPr>
          <a:xfrm>
            <a:off x="3677301" y="1269444"/>
            <a:ext cx="5180760" cy="176400"/>
            <a:chOff x="3677301" y="1269444"/>
            <a:chExt cx="5180760" cy="17640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0DD970B-963D-0EEE-377E-4F8F087C6CD4}"/>
                    </a:ext>
                  </a:extLst>
                </p14:cNvPr>
                <p14:cNvContentPartPr/>
                <p14:nvPr/>
              </p14:nvContentPartPr>
              <p14:xfrm>
                <a:off x="7470621" y="1269444"/>
                <a:ext cx="1387440" cy="92520"/>
              </p14:xfrm>
            </p:contentPart>
          </mc:Choice>
          <mc:Fallback>
            <p:pic>
              <p:nvPicPr>
                <p:cNvPr id="4" name="Ink 3">
                  <a:extLst>
                    <a:ext uri="{FF2B5EF4-FFF2-40B4-BE49-F238E27FC236}">
                      <a16:creationId xmlns:a16="http://schemas.microsoft.com/office/drawing/2014/main" id="{20DD970B-963D-0EEE-377E-4F8F087C6CD4}"/>
                    </a:ext>
                  </a:extLst>
                </p:cNvPr>
                <p:cNvPicPr/>
                <p:nvPr/>
              </p:nvPicPr>
              <p:blipFill>
                <a:blip r:embed="rId5"/>
                <a:stretch>
                  <a:fillRect/>
                </a:stretch>
              </p:blipFill>
              <p:spPr>
                <a:xfrm>
                  <a:off x="7452981" y="1251804"/>
                  <a:ext cx="1423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A13CD11-834B-A4FC-9DE8-FD50AFD306FF}"/>
                    </a:ext>
                  </a:extLst>
                </p14:cNvPr>
                <p14:cNvContentPartPr/>
                <p14:nvPr/>
              </p14:nvContentPartPr>
              <p14:xfrm>
                <a:off x="6619221" y="1426764"/>
                <a:ext cx="502920" cy="19080"/>
              </p14:xfrm>
            </p:contentPart>
          </mc:Choice>
          <mc:Fallback>
            <p:pic>
              <p:nvPicPr>
                <p:cNvPr id="5" name="Ink 4">
                  <a:extLst>
                    <a:ext uri="{FF2B5EF4-FFF2-40B4-BE49-F238E27FC236}">
                      <a16:creationId xmlns:a16="http://schemas.microsoft.com/office/drawing/2014/main" id="{CA13CD11-834B-A4FC-9DE8-FD50AFD306FF}"/>
                    </a:ext>
                  </a:extLst>
                </p:cNvPr>
                <p:cNvPicPr/>
                <p:nvPr/>
              </p:nvPicPr>
              <p:blipFill>
                <a:blip r:embed="rId7"/>
                <a:stretch>
                  <a:fillRect/>
                </a:stretch>
              </p:blipFill>
              <p:spPr>
                <a:xfrm>
                  <a:off x="6601581" y="1408764"/>
                  <a:ext cx="538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A1F5202-9D3A-528A-F220-7AA3D48181BC}"/>
                    </a:ext>
                  </a:extLst>
                </p14:cNvPr>
                <p14:cNvContentPartPr/>
                <p14:nvPr/>
              </p14:nvContentPartPr>
              <p14:xfrm>
                <a:off x="5749821" y="1359084"/>
                <a:ext cx="612000" cy="38880"/>
              </p14:xfrm>
            </p:contentPart>
          </mc:Choice>
          <mc:Fallback>
            <p:pic>
              <p:nvPicPr>
                <p:cNvPr id="7" name="Ink 6">
                  <a:extLst>
                    <a:ext uri="{FF2B5EF4-FFF2-40B4-BE49-F238E27FC236}">
                      <a16:creationId xmlns:a16="http://schemas.microsoft.com/office/drawing/2014/main" id="{1A1F5202-9D3A-528A-F220-7AA3D48181BC}"/>
                    </a:ext>
                  </a:extLst>
                </p:cNvPr>
                <p:cNvPicPr/>
                <p:nvPr/>
              </p:nvPicPr>
              <p:blipFill>
                <a:blip r:embed="rId9"/>
                <a:stretch>
                  <a:fillRect/>
                </a:stretch>
              </p:blipFill>
              <p:spPr>
                <a:xfrm>
                  <a:off x="5732181" y="1341444"/>
                  <a:ext cx="647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25DAD51-659D-18CD-A497-D449CEF1DC1C}"/>
                    </a:ext>
                  </a:extLst>
                </p14:cNvPr>
                <p14:cNvContentPartPr/>
                <p14:nvPr/>
              </p14:nvContentPartPr>
              <p14:xfrm>
                <a:off x="3677301" y="1278084"/>
                <a:ext cx="1889640" cy="137880"/>
              </p14:xfrm>
            </p:contentPart>
          </mc:Choice>
          <mc:Fallback>
            <p:pic>
              <p:nvPicPr>
                <p:cNvPr id="11" name="Ink 10">
                  <a:extLst>
                    <a:ext uri="{FF2B5EF4-FFF2-40B4-BE49-F238E27FC236}">
                      <a16:creationId xmlns:a16="http://schemas.microsoft.com/office/drawing/2014/main" id="{E25DAD51-659D-18CD-A497-D449CEF1DC1C}"/>
                    </a:ext>
                  </a:extLst>
                </p:cNvPr>
                <p:cNvPicPr/>
                <p:nvPr/>
              </p:nvPicPr>
              <p:blipFill>
                <a:blip r:embed="rId11"/>
                <a:stretch>
                  <a:fillRect/>
                </a:stretch>
              </p:blipFill>
              <p:spPr>
                <a:xfrm>
                  <a:off x="3659661" y="1260444"/>
                  <a:ext cx="1925280" cy="173520"/>
                </a:xfrm>
                <a:prstGeom prst="rect">
                  <a:avLst/>
                </a:prstGeom>
              </p:spPr>
            </p:pic>
          </mc:Fallback>
        </mc:AlternateContent>
      </p:grpSp>
      <p:grpSp>
        <p:nvGrpSpPr>
          <p:cNvPr id="20" name="Group 19">
            <a:extLst>
              <a:ext uri="{FF2B5EF4-FFF2-40B4-BE49-F238E27FC236}">
                <a16:creationId xmlns:a16="http://schemas.microsoft.com/office/drawing/2014/main" id="{D86A3DD8-5063-F847-F30A-AB91F259FBD4}"/>
              </a:ext>
            </a:extLst>
          </p:cNvPr>
          <p:cNvGrpSpPr/>
          <p:nvPr/>
        </p:nvGrpSpPr>
        <p:grpSpPr>
          <a:xfrm>
            <a:off x="7170381" y="1890804"/>
            <a:ext cx="2387520" cy="136800"/>
            <a:chOff x="7170381" y="1890804"/>
            <a:chExt cx="2387520" cy="136800"/>
          </a:xfrm>
        </p:grpSpPr>
        <mc:AlternateContent xmlns:mc="http://schemas.openxmlformats.org/markup-compatibility/2006">
          <mc:Choice xmlns:p14="http://schemas.microsoft.com/office/powerpoint/2010/main" Requires="p14">
            <p:contentPart p14:bwMode="auto" r:id="rId12">
              <p14:nvContentPartPr>
                <p14:cNvPr id="18" name="Ink 17">
                  <a:extLst>
                    <a:ext uri="{FF2B5EF4-FFF2-40B4-BE49-F238E27FC236}">
                      <a16:creationId xmlns:a16="http://schemas.microsoft.com/office/drawing/2014/main" id="{63957BFA-A217-234D-D127-5EC032250E65}"/>
                    </a:ext>
                  </a:extLst>
                </p14:cNvPr>
                <p14:cNvContentPartPr/>
                <p14:nvPr/>
              </p14:nvContentPartPr>
              <p14:xfrm>
                <a:off x="8505981" y="1928244"/>
                <a:ext cx="1051920" cy="99360"/>
              </p14:xfrm>
            </p:contentPart>
          </mc:Choice>
          <mc:Fallback>
            <p:pic>
              <p:nvPicPr>
                <p:cNvPr id="18" name="Ink 17">
                  <a:extLst>
                    <a:ext uri="{FF2B5EF4-FFF2-40B4-BE49-F238E27FC236}">
                      <a16:creationId xmlns:a16="http://schemas.microsoft.com/office/drawing/2014/main" id="{63957BFA-A217-234D-D127-5EC032250E65}"/>
                    </a:ext>
                  </a:extLst>
                </p:cNvPr>
                <p:cNvPicPr/>
                <p:nvPr/>
              </p:nvPicPr>
              <p:blipFill>
                <a:blip r:embed="rId13"/>
                <a:stretch>
                  <a:fillRect/>
                </a:stretch>
              </p:blipFill>
              <p:spPr>
                <a:xfrm>
                  <a:off x="8488341" y="1910244"/>
                  <a:ext cx="1087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903CB3DC-7745-BFB0-293B-09190EEA86AB}"/>
                    </a:ext>
                  </a:extLst>
                </p14:cNvPr>
                <p14:cNvContentPartPr/>
                <p14:nvPr/>
              </p14:nvContentPartPr>
              <p14:xfrm>
                <a:off x="7170381" y="1890804"/>
                <a:ext cx="1184040" cy="90360"/>
              </p14:xfrm>
            </p:contentPart>
          </mc:Choice>
          <mc:Fallback>
            <p:pic>
              <p:nvPicPr>
                <p:cNvPr id="19" name="Ink 18">
                  <a:extLst>
                    <a:ext uri="{FF2B5EF4-FFF2-40B4-BE49-F238E27FC236}">
                      <a16:creationId xmlns:a16="http://schemas.microsoft.com/office/drawing/2014/main" id="{903CB3DC-7745-BFB0-293B-09190EEA86AB}"/>
                    </a:ext>
                  </a:extLst>
                </p:cNvPr>
                <p:cNvPicPr/>
                <p:nvPr/>
              </p:nvPicPr>
              <p:blipFill>
                <a:blip r:embed="rId15"/>
                <a:stretch>
                  <a:fillRect/>
                </a:stretch>
              </p:blipFill>
              <p:spPr>
                <a:xfrm>
                  <a:off x="7152741" y="1872804"/>
                  <a:ext cx="1219680" cy="126000"/>
                </a:xfrm>
                <a:prstGeom prst="rect">
                  <a:avLst/>
                </a:prstGeom>
              </p:spPr>
            </p:pic>
          </mc:Fallback>
        </mc:AlternateContent>
      </p:grpSp>
      <p:grpSp>
        <p:nvGrpSpPr>
          <p:cNvPr id="26" name="Group 25">
            <a:extLst>
              <a:ext uri="{FF2B5EF4-FFF2-40B4-BE49-F238E27FC236}">
                <a16:creationId xmlns:a16="http://schemas.microsoft.com/office/drawing/2014/main" id="{B624EACD-0DE8-1676-5356-ED304FDC38D7}"/>
              </a:ext>
            </a:extLst>
          </p:cNvPr>
          <p:cNvGrpSpPr/>
          <p:nvPr/>
        </p:nvGrpSpPr>
        <p:grpSpPr>
          <a:xfrm>
            <a:off x="2952981" y="1837524"/>
            <a:ext cx="4008960" cy="133200"/>
            <a:chOff x="2952981" y="1837524"/>
            <a:chExt cx="4008960" cy="133200"/>
          </a:xfrm>
        </p:grpSpPr>
        <mc:AlternateContent xmlns:mc="http://schemas.openxmlformats.org/markup-compatibility/2006">
          <mc:Choice xmlns:p14="http://schemas.microsoft.com/office/powerpoint/2010/main" Requires="p14">
            <p:contentPart p14:bwMode="auto" r:id="rId16">
              <p14:nvContentPartPr>
                <p14:cNvPr id="21" name="Ink 20">
                  <a:extLst>
                    <a:ext uri="{FF2B5EF4-FFF2-40B4-BE49-F238E27FC236}">
                      <a16:creationId xmlns:a16="http://schemas.microsoft.com/office/drawing/2014/main" id="{2D471D78-E0F7-107C-55C0-CEB257A8001C}"/>
                    </a:ext>
                  </a:extLst>
                </p14:cNvPr>
                <p14:cNvContentPartPr/>
                <p14:nvPr/>
              </p14:nvContentPartPr>
              <p14:xfrm>
                <a:off x="6280101" y="1837524"/>
                <a:ext cx="681840" cy="70560"/>
              </p14:xfrm>
            </p:contentPart>
          </mc:Choice>
          <mc:Fallback>
            <p:pic>
              <p:nvPicPr>
                <p:cNvPr id="21" name="Ink 20">
                  <a:extLst>
                    <a:ext uri="{FF2B5EF4-FFF2-40B4-BE49-F238E27FC236}">
                      <a16:creationId xmlns:a16="http://schemas.microsoft.com/office/drawing/2014/main" id="{2D471D78-E0F7-107C-55C0-CEB257A8001C}"/>
                    </a:ext>
                  </a:extLst>
                </p:cNvPr>
                <p:cNvPicPr/>
                <p:nvPr/>
              </p:nvPicPr>
              <p:blipFill>
                <a:blip r:embed="rId17"/>
                <a:stretch>
                  <a:fillRect/>
                </a:stretch>
              </p:blipFill>
              <p:spPr>
                <a:xfrm>
                  <a:off x="6262461" y="1819524"/>
                  <a:ext cx="717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 name="Ink 21">
                  <a:extLst>
                    <a:ext uri="{FF2B5EF4-FFF2-40B4-BE49-F238E27FC236}">
                      <a16:creationId xmlns:a16="http://schemas.microsoft.com/office/drawing/2014/main" id="{BD488381-4729-F451-6514-FD4154F786BB}"/>
                    </a:ext>
                  </a:extLst>
                </p14:cNvPr>
                <p14:cNvContentPartPr/>
                <p14:nvPr/>
              </p14:nvContentPartPr>
              <p14:xfrm>
                <a:off x="4980141" y="1923564"/>
                <a:ext cx="1061280" cy="44280"/>
              </p14:xfrm>
            </p:contentPart>
          </mc:Choice>
          <mc:Fallback>
            <p:pic>
              <p:nvPicPr>
                <p:cNvPr id="22" name="Ink 21">
                  <a:extLst>
                    <a:ext uri="{FF2B5EF4-FFF2-40B4-BE49-F238E27FC236}">
                      <a16:creationId xmlns:a16="http://schemas.microsoft.com/office/drawing/2014/main" id="{BD488381-4729-F451-6514-FD4154F786BB}"/>
                    </a:ext>
                  </a:extLst>
                </p:cNvPr>
                <p:cNvPicPr/>
                <p:nvPr/>
              </p:nvPicPr>
              <p:blipFill>
                <a:blip r:embed="rId19"/>
                <a:stretch>
                  <a:fillRect/>
                </a:stretch>
              </p:blipFill>
              <p:spPr>
                <a:xfrm>
                  <a:off x="4962141" y="1905564"/>
                  <a:ext cx="1096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4" name="Ink 23">
                  <a:extLst>
                    <a:ext uri="{FF2B5EF4-FFF2-40B4-BE49-F238E27FC236}">
                      <a16:creationId xmlns:a16="http://schemas.microsoft.com/office/drawing/2014/main" id="{13B66037-381F-1925-98E9-DA49A368F7E7}"/>
                    </a:ext>
                  </a:extLst>
                </p14:cNvPr>
                <p14:cNvContentPartPr/>
                <p14:nvPr/>
              </p14:nvContentPartPr>
              <p14:xfrm>
                <a:off x="4171221" y="1940484"/>
                <a:ext cx="541800" cy="30240"/>
              </p14:xfrm>
            </p:contentPart>
          </mc:Choice>
          <mc:Fallback>
            <p:pic>
              <p:nvPicPr>
                <p:cNvPr id="24" name="Ink 23">
                  <a:extLst>
                    <a:ext uri="{FF2B5EF4-FFF2-40B4-BE49-F238E27FC236}">
                      <a16:creationId xmlns:a16="http://schemas.microsoft.com/office/drawing/2014/main" id="{13B66037-381F-1925-98E9-DA49A368F7E7}"/>
                    </a:ext>
                  </a:extLst>
                </p:cNvPr>
                <p:cNvPicPr/>
                <p:nvPr/>
              </p:nvPicPr>
              <p:blipFill>
                <a:blip r:embed="rId21"/>
                <a:stretch>
                  <a:fillRect/>
                </a:stretch>
              </p:blipFill>
              <p:spPr>
                <a:xfrm>
                  <a:off x="4153581" y="1922844"/>
                  <a:ext cx="577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Ink 24">
                  <a:extLst>
                    <a:ext uri="{FF2B5EF4-FFF2-40B4-BE49-F238E27FC236}">
                      <a16:creationId xmlns:a16="http://schemas.microsoft.com/office/drawing/2014/main" id="{A9774A9A-4665-FF0D-997A-B0FC1F724583}"/>
                    </a:ext>
                  </a:extLst>
                </p14:cNvPr>
                <p14:cNvContentPartPr/>
                <p14:nvPr/>
              </p14:nvContentPartPr>
              <p14:xfrm>
                <a:off x="2952981" y="1857324"/>
                <a:ext cx="1098360" cy="45720"/>
              </p14:xfrm>
            </p:contentPart>
          </mc:Choice>
          <mc:Fallback>
            <p:pic>
              <p:nvPicPr>
                <p:cNvPr id="25" name="Ink 24">
                  <a:extLst>
                    <a:ext uri="{FF2B5EF4-FFF2-40B4-BE49-F238E27FC236}">
                      <a16:creationId xmlns:a16="http://schemas.microsoft.com/office/drawing/2014/main" id="{A9774A9A-4665-FF0D-997A-B0FC1F724583}"/>
                    </a:ext>
                  </a:extLst>
                </p:cNvPr>
                <p:cNvPicPr/>
                <p:nvPr/>
              </p:nvPicPr>
              <p:blipFill>
                <a:blip r:embed="rId23"/>
                <a:stretch>
                  <a:fillRect/>
                </a:stretch>
              </p:blipFill>
              <p:spPr>
                <a:xfrm>
                  <a:off x="2935341" y="1839324"/>
                  <a:ext cx="113400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7" name="Ink 26">
                <a:extLst>
                  <a:ext uri="{FF2B5EF4-FFF2-40B4-BE49-F238E27FC236}">
                    <a16:creationId xmlns:a16="http://schemas.microsoft.com/office/drawing/2014/main" id="{104AB34E-1EA5-45CF-DBEF-1C681527A41C}"/>
                  </a:ext>
                </a:extLst>
              </p14:cNvPr>
              <p14:cNvContentPartPr/>
              <p14:nvPr/>
            </p14:nvContentPartPr>
            <p14:xfrm>
              <a:off x="2334501" y="784524"/>
              <a:ext cx="1203480" cy="586080"/>
            </p14:xfrm>
          </p:contentPart>
        </mc:Choice>
        <mc:Fallback>
          <p:pic>
            <p:nvPicPr>
              <p:cNvPr id="27" name="Ink 26">
                <a:extLst>
                  <a:ext uri="{FF2B5EF4-FFF2-40B4-BE49-F238E27FC236}">
                    <a16:creationId xmlns:a16="http://schemas.microsoft.com/office/drawing/2014/main" id="{104AB34E-1EA5-45CF-DBEF-1C681527A41C}"/>
                  </a:ext>
                </a:extLst>
              </p:cNvPr>
              <p:cNvPicPr/>
              <p:nvPr/>
            </p:nvPicPr>
            <p:blipFill>
              <a:blip r:embed="rId25"/>
              <a:stretch>
                <a:fillRect/>
              </a:stretch>
            </p:blipFill>
            <p:spPr>
              <a:xfrm>
                <a:off x="2316501" y="766884"/>
                <a:ext cx="1239120" cy="621720"/>
              </a:xfrm>
              <a:prstGeom prst="rect">
                <a:avLst/>
              </a:prstGeom>
            </p:spPr>
          </p:pic>
        </mc:Fallback>
      </mc:AlternateContent>
      <p:grpSp>
        <p:nvGrpSpPr>
          <p:cNvPr id="33" name="Group 32">
            <a:extLst>
              <a:ext uri="{FF2B5EF4-FFF2-40B4-BE49-F238E27FC236}">
                <a16:creationId xmlns:a16="http://schemas.microsoft.com/office/drawing/2014/main" id="{79D966D0-533A-C80B-FA80-07D34C6EA82B}"/>
              </a:ext>
            </a:extLst>
          </p:cNvPr>
          <p:cNvGrpSpPr/>
          <p:nvPr/>
        </p:nvGrpSpPr>
        <p:grpSpPr>
          <a:xfrm>
            <a:off x="267741" y="731604"/>
            <a:ext cx="3252960" cy="738720"/>
            <a:chOff x="267741" y="731604"/>
            <a:chExt cx="3252960" cy="738720"/>
          </a:xfrm>
        </p:grpSpPr>
        <mc:AlternateContent xmlns:mc="http://schemas.openxmlformats.org/markup-compatibility/2006">
          <mc:Choice xmlns:p14="http://schemas.microsoft.com/office/powerpoint/2010/main" Requires="p14">
            <p:contentPart p14:bwMode="auto" r:id="rId26">
              <p14:nvContentPartPr>
                <p14:cNvPr id="13" name="Ink 12">
                  <a:extLst>
                    <a:ext uri="{FF2B5EF4-FFF2-40B4-BE49-F238E27FC236}">
                      <a16:creationId xmlns:a16="http://schemas.microsoft.com/office/drawing/2014/main" id="{1D874BCC-802F-4049-172D-C879C282FFA1}"/>
                    </a:ext>
                  </a:extLst>
                </p14:cNvPr>
                <p14:cNvContentPartPr/>
                <p14:nvPr/>
              </p14:nvContentPartPr>
              <p14:xfrm>
                <a:off x="2600541" y="1341444"/>
                <a:ext cx="861840" cy="61200"/>
              </p14:xfrm>
            </p:contentPart>
          </mc:Choice>
          <mc:Fallback>
            <p:pic>
              <p:nvPicPr>
                <p:cNvPr id="13" name="Ink 12">
                  <a:extLst>
                    <a:ext uri="{FF2B5EF4-FFF2-40B4-BE49-F238E27FC236}">
                      <a16:creationId xmlns:a16="http://schemas.microsoft.com/office/drawing/2014/main" id="{1D874BCC-802F-4049-172D-C879C282FFA1}"/>
                    </a:ext>
                  </a:extLst>
                </p:cNvPr>
                <p:cNvPicPr/>
                <p:nvPr/>
              </p:nvPicPr>
              <p:blipFill>
                <a:blip r:embed="rId27"/>
                <a:stretch>
                  <a:fillRect/>
                </a:stretch>
              </p:blipFill>
              <p:spPr>
                <a:xfrm>
                  <a:off x="2582901" y="1323444"/>
                  <a:ext cx="897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Ink 13">
                  <a:extLst>
                    <a:ext uri="{FF2B5EF4-FFF2-40B4-BE49-F238E27FC236}">
                      <a16:creationId xmlns:a16="http://schemas.microsoft.com/office/drawing/2014/main" id="{22D69236-DC79-B8D3-ADFC-3D25293AD787}"/>
                    </a:ext>
                  </a:extLst>
                </p14:cNvPr>
                <p14:cNvContentPartPr/>
                <p14:nvPr/>
              </p14:nvContentPartPr>
              <p14:xfrm>
                <a:off x="1508301" y="1396524"/>
                <a:ext cx="893520" cy="73800"/>
              </p14:xfrm>
            </p:contentPart>
          </mc:Choice>
          <mc:Fallback>
            <p:pic>
              <p:nvPicPr>
                <p:cNvPr id="14" name="Ink 13">
                  <a:extLst>
                    <a:ext uri="{FF2B5EF4-FFF2-40B4-BE49-F238E27FC236}">
                      <a16:creationId xmlns:a16="http://schemas.microsoft.com/office/drawing/2014/main" id="{22D69236-DC79-B8D3-ADFC-3D25293AD787}"/>
                    </a:ext>
                  </a:extLst>
                </p:cNvPr>
                <p:cNvPicPr/>
                <p:nvPr/>
              </p:nvPicPr>
              <p:blipFill>
                <a:blip r:embed="rId29"/>
                <a:stretch>
                  <a:fillRect/>
                </a:stretch>
              </p:blipFill>
              <p:spPr>
                <a:xfrm>
                  <a:off x="1490301" y="1378524"/>
                  <a:ext cx="929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E0343F49-860B-0119-90D0-7239FA2A07C9}"/>
                    </a:ext>
                  </a:extLst>
                </p14:cNvPr>
                <p14:cNvContentPartPr/>
                <p14:nvPr/>
              </p14:nvContentPartPr>
              <p14:xfrm>
                <a:off x="404541" y="1360524"/>
                <a:ext cx="1099440" cy="73440"/>
              </p14:xfrm>
            </p:contentPart>
          </mc:Choice>
          <mc:Fallback>
            <p:pic>
              <p:nvPicPr>
                <p:cNvPr id="16" name="Ink 15">
                  <a:extLst>
                    <a:ext uri="{FF2B5EF4-FFF2-40B4-BE49-F238E27FC236}">
                      <a16:creationId xmlns:a16="http://schemas.microsoft.com/office/drawing/2014/main" id="{E0343F49-860B-0119-90D0-7239FA2A07C9}"/>
                    </a:ext>
                  </a:extLst>
                </p:cNvPr>
                <p:cNvPicPr/>
                <p:nvPr/>
              </p:nvPicPr>
              <p:blipFill>
                <a:blip r:embed="rId31"/>
                <a:stretch>
                  <a:fillRect/>
                </a:stretch>
              </p:blipFill>
              <p:spPr>
                <a:xfrm>
                  <a:off x="386541" y="1342524"/>
                  <a:ext cx="1135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9" name="Ink 28">
                  <a:extLst>
                    <a:ext uri="{FF2B5EF4-FFF2-40B4-BE49-F238E27FC236}">
                      <a16:creationId xmlns:a16="http://schemas.microsoft.com/office/drawing/2014/main" id="{C016A064-AFBC-1B9F-190D-4D0C8B138C16}"/>
                    </a:ext>
                  </a:extLst>
                </p14:cNvPr>
                <p14:cNvContentPartPr/>
                <p14:nvPr/>
              </p14:nvContentPartPr>
              <p14:xfrm>
                <a:off x="2571381" y="771564"/>
                <a:ext cx="66600" cy="673920"/>
              </p14:xfrm>
            </p:contentPart>
          </mc:Choice>
          <mc:Fallback>
            <p:pic>
              <p:nvPicPr>
                <p:cNvPr id="29" name="Ink 28">
                  <a:extLst>
                    <a:ext uri="{FF2B5EF4-FFF2-40B4-BE49-F238E27FC236}">
                      <a16:creationId xmlns:a16="http://schemas.microsoft.com/office/drawing/2014/main" id="{C016A064-AFBC-1B9F-190D-4D0C8B138C16}"/>
                    </a:ext>
                  </a:extLst>
                </p:cNvPr>
                <p:cNvPicPr/>
                <p:nvPr/>
              </p:nvPicPr>
              <p:blipFill>
                <a:blip r:embed="rId33"/>
                <a:stretch>
                  <a:fillRect/>
                </a:stretch>
              </p:blipFill>
              <p:spPr>
                <a:xfrm>
                  <a:off x="2553381" y="753924"/>
                  <a:ext cx="10224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0" name="Ink 29">
                  <a:extLst>
                    <a:ext uri="{FF2B5EF4-FFF2-40B4-BE49-F238E27FC236}">
                      <a16:creationId xmlns:a16="http://schemas.microsoft.com/office/drawing/2014/main" id="{35C949C3-8EA3-0916-4B20-EC1B9A0D84A7}"/>
                    </a:ext>
                  </a:extLst>
                </p14:cNvPr>
                <p14:cNvContentPartPr/>
                <p14:nvPr/>
              </p14:nvContentPartPr>
              <p14:xfrm>
                <a:off x="3150621" y="759684"/>
                <a:ext cx="158400" cy="660960"/>
              </p14:xfrm>
            </p:contentPart>
          </mc:Choice>
          <mc:Fallback>
            <p:pic>
              <p:nvPicPr>
                <p:cNvPr id="30" name="Ink 29">
                  <a:extLst>
                    <a:ext uri="{FF2B5EF4-FFF2-40B4-BE49-F238E27FC236}">
                      <a16:creationId xmlns:a16="http://schemas.microsoft.com/office/drawing/2014/main" id="{35C949C3-8EA3-0916-4B20-EC1B9A0D84A7}"/>
                    </a:ext>
                  </a:extLst>
                </p:cNvPr>
                <p:cNvPicPr/>
                <p:nvPr/>
              </p:nvPicPr>
              <p:blipFill>
                <a:blip r:embed="rId35"/>
                <a:stretch>
                  <a:fillRect/>
                </a:stretch>
              </p:blipFill>
              <p:spPr>
                <a:xfrm>
                  <a:off x="3132621" y="742044"/>
                  <a:ext cx="19404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Ink 31">
                  <a:extLst>
                    <a:ext uri="{FF2B5EF4-FFF2-40B4-BE49-F238E27FC236}">
                      <a16:creationId xmlns:a16="http://schemas.microsoft.com/office/drawing/2014/main" id="{F5704D96-222E-3499-409C-D60F1FAA6622}"/>
                    </a:ext>
                  </a:extLst>
                </p14:cNvPr>
                <p14:cNvContentPartPr/>
                <p14:nvPr/>
              </p14:nvContentPartPr>
              <p14:xfrm>
                <a:off x="267741" y="731604"/>
                <a:ext cx="3252960" cy="677880"/>
              </p14:xfrm>
            </p:contentPart>
          </mc:Choice>
          <mc:Fallback>
            <p:pic>
              <p:nvPicPr>
                <p:cNvPr id="32" name="Ink 31">
                  <a:extLst>
                    <a:ext uri="{FF2B5EF4-FFF2-40B4-BE49-F238E27FC236}">
                      <a16:creationId xmlns:a16="http://schemas.microsoft.com/office/drawing/2014/main" id="{F5704D96-222E-3499-409C-D60F1FAA6622}"/>
                    </a:ext>
                  </a:extLst>
                </p:cNvPr>
                <p:cNvPicPr/>
                <p:nvPr/>
              </p:nvPicPr>
              <p:blipFill>
                <a:blip r:embed="rId37"/>
                <a:stretch>
                  <a:fillRect/>
                </a:stretch>
              </p:blipFill>
              <p:spPr>
                <a:xfrm>
                  <a:off x="249741" y="713604"/>
                  <a:ext cx="3288600" cy="71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49" name="Ink 48">
                <a:extLst>
                  <a:ext uri="{FF2B5EF4-FFF2-40B4-BE49-F238E27FC236}">
                    <a16:creationId xmlns:a16="http://schemas.microsoft.com/office/drawing/2014/main" id="{DECE38C6-3CEC-9C6C-8E69-E5D6DF12117A}"/>
                  </a:ext>
                </a:extLst>
              </p14:cNvPr>
              <p14:cNvContentPartPr/>
              <p14:nvPr/>
            </p14:nvContentPartPr>
            <p14:xfrm>
              <a:off x="8313021" y="2839044"/>
              <a:ext cx="1291320" cy="107280"/>
            </p14:xfrm>
          </p:contentPart>
        </mc:Choice>
        <mc:Fallback>
          <p:pic>
            <p:nvPicPr>
              <p:cNvPr id="49" name="Ink 48">
                <a:extLst>
                  <a:ext uri="{FF2B5EF4-FFF2-40B4-BE49-F238E27FC236}">
                    <a16:creationId xmlns:a16="http://schemas.microsoft.com/office/drawing/2014/main" id="{DECE38C6-3CEC-9C6C-8E69-E5D6DF12117A}"/>
                  </a:ext>
                </a:extLst>
              </p:cNvPr>
              <p:cNvPicPr/>
              <p:nvPr/>
            </p:nvPicPr>
            <p:blipFill>
              <a:blip r:embed="rId39"/>
              <a:stretch>
                <a:fillRect/>
              </a:stretch>
            </p:blipFill>
            <p:spPr>
              <a:xfrm>
                <a:off x="8295381" y="2821404"/>
                <a:ext cx="1326960" cy="142920"/>
              </a:xfrm>
              <a:prstGeom prst="rect">
                <a:avLst/>
              </a:prstGeom>
            </p:spPr>
          </p:pic>
        </mc:Fallback>
      </mc:AlternateContent>
      <p:grpSp>
        <p:nvGrpSpPr>
          <p:cNvPr id="54" name="Group 53">
            <a:extLst>
              <a:ext uri="{FF2B5EF4-FFF2-40B4-BE49-F238E27FC236}">
                <a16:creationId xmlns:a16="http://schemas.microsoft.com/office/drawing/2014/main" id="{C9F52B88-88FD-1609-A504-61828D924218}"/>
              </a:ext>
            </a:extLst>
          </p:cNvPr>
          <p:cNvGrpSpPr/>
          <p:nvPr/>
        </p:nvGrpSpPr>
        <p:grpSpPr>
          <a:xfrm>
            <a:off x="326781" y="1856244"/>
            <a:ext cx="9395640" cy="694800"/>
            <a:chOff x="326781" y="1856244"/>
            <a:chExt cx="9395640" cy="694800"/>
          </a:xfrm>
        </p:grpSpPr>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21910EF8-6DE6-5E01-0B42-34C8335169FB}"/>
                    </a:ext>
                  </a:extLst>
                </p14:cNvPr>
                <p14:cNvContentPartPr/>
                <p14:nvPr/>
              </p14:nvContentPartPr>
              <p14:xfrm>
                <a:off x="1039941" y="1895844"/>
                <a:ext cx="1099440" cy="47160"/>
              </p14:xfrm>
            </p:contentPart>
          </mc:Choice>
          <mc:Fallback>
            <p:pic>
              <p:nvPicPr>
                <p:cNvPr id="34" name="Ink 33">
                  <a:extLst>
                    <a:ext uri="{FF2B5EF4-FFF2-40B4-BE49-F238E27FC236}">
                      <a16:creationId xmlns:a16="http://schemas.microsoft.com/office/drawing/2014/main" id="{21910EF8-6DE6-5E01-0B42-34C8335169FB}"/>
                    </a:ext>
                  </a:extLst>
                </p:cNvPr>
                <p:cNvPicPr/>
                <p:nvPr/>
              </p:nvPicPr>
              <p:blipFill>
                <a:blip r:embed="rId41"/>
                <a:stretch>
                  <a:fillRect/>
                </a:stretch>
              </p:blipFill>
              <p:spPr>
                <a:xfrm>
                  <a:off x="1021941" y="1877844"/>
                  <a:ext cx="1135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C0F5FB89-3FBB-F00E-2AD6-B6EE72B8C626}"/>
                    </a:ext>
                  </a:extLst>
                </p14:cNvPr>
                <p14:cNvContentPartPr/>
                <p14:nvPr/>
              </p14:nvContentPartPr>
              <p14:xfrm>
                <a:off x="326781" y="1856244"/>
                <a:ext cx="429120" cy="36000"/>
              </p14:xfrm>
            </p:contentPart>
          </mc:Choice>
          <mc:Fallback>
            <p:pic>
              <p:nvPicPr>
                <p:cNvPr id="35" name="Ink 34">
                  <a:extLst>
                    <a:ext uri="{FF2B5EF4-FFF2-40B4-BE49-F238E27FC236}">
                      <a16:creationId xmlns:a16="http://schemas.microsoft.com/office/drawing/2014/main" id="{C0F5FB89-3FBB-F00E-2AD6-B6EE72B8C626}"/>
                    </a:ext>
                  </a:extLst>
                </p:cNvPr>
                <p:cNvPicPr/>
                <p:nvPr/>
              </p:nvPicPr>
              <p:blipFill>
                <a:blip r:embed="rId43"/>
                <a:stretch>
                  <a:fillRect/>
                </a:stretch>
              </p:blipFill>
              <p:spPr>
                <a:xfrm>
                  <a:off x="308781" y="1838604"/>
                  <a:ext cx="464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7" name="Ink 36">
                  <a:extLst>
                    <a:ext uri="{FF2B5EF4-FFF2-40B4-BE49-F238E27FC236}">
                      <a16:creationId xmlns:a16="http://schemas.microsoft.com/office/drawing/2014/main" id="{CC2E0641-BBC8-1673-BA73-142A5AF43DED}"/>
                    </a:ext>
                  </a:extLst>
                </p14:cNvPr>
                <p14:cNvContentPartPr/>
                <p14:nvPr/>
              </p14:nvContentPartPr>
              <p14:xfrm>
                <a:off x="8229501" y="2416764"/>
                <a:ext cx="1216800" cy="103680"/>
              </p14:xfrm>
            </p:contentPart>
          </mc:Choice>
          <mc:Fallback>
            <p:pic>
              <p:nvPicPr>
                <p:cNvPr id="37" name="Ink 36">
                  <a:extLst>
                    <a:ext uri="{FF2B5EF4-FFF2-40B4-BE49-F238E27FC236}">
                      <a16:creationId xmlns:a16="http://schemas.microsoft.com/office/drawing/2014/main" id="{CC2E0641-BBC8-1673-BA73-142A5AF43DED}"/>
                    </a:ext>
                  </a:extLst>
                </p:cNvPr>
                <p:cNvPicPr/>
                <p:nvPr/>
              </p:nvPicPr>
              <p:blipFill>
                <a:blip r:embed="rId45"/>
                <a:stretch>
                  <a:fillRect/>
                </a:stretch>
              </p:blipFill>
              <p:spPr>
                <a:xfrm>
                  <a:off x="8211501" y="2398764"/>
                  <a:ext cx="1252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0B376ED6-51CE-642A-473B-F90B5E0F7D8D}"/>
                    </a:ext>
                  </a:extLst>
                </p14:cNvPr>
                <p14:cNvContentPartPr/>
                <p14:nvPr/>
              </p14:nvContentPartPr>
              <p14:xfrm>
                <a:off x="7252821" y="2494884"/>
                <a:ext cx="671400" cy="34560"/>
              </p14:xfrm>
            </p:contentPart>
          </mc:Choice>
          <mc:Fallback>
            <p:pic>
              <p:nvPicPr>
                <p:cNvPr id="38" name="Ink 37">
                  <a:extLst>
                    <a:ext uri="{FF2B5EF4-FFF2-40B4-BE49-F238E27FC236}">
                      <a16:creationId xmlns:a16="http://schemas.microsoft.com/office/drawing/2014/main" id="{0B376ED6-51CE-642A-473B-F90B5E0F7D8D}"/>
                    </a:ext>
                  </a:extLst>
                </p:cNvPr>
                <p:cNvPicPr/>
                <p:nvPr/>
              </p:nvPicPr>
              <p:blipFill>
                <a:blip r:embed="rId47"/>
                <a:stretch>
                  <a:fillRect/>
                </a:stretch>
              </p:blipFill>
              <p:spPr>
                <a:xfrm>
                  <a:off x="7234821" y="2477244"/>
                  <a:ext cx="707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5612E8D1-DF28-372A-61E1-0C3987242E9C}"/>
                    </a:ext>
                  </a:extLst>
                </p14:cNvPr>
                <p14:cNvContentPartPr/>
                <p14:nvPr/>
              </p14:nvContentPartPr>
              <p14:xfrm>
                <a:off x="6257781" y="2390124"/>
                <a:ext cx="835560" cy="91800"/>
              </p14:xfrm>
            </p:contentPart>
          </mc:Choice>
          <mc:Fallback>
            <p:pic>
              <p:nvPicPr>
                <p:cNvPr id="40" name="Ink 39">
                  <a:extLst>
                    <a:ext uri="{FF2B5EF4-FFF2-40B4-BE49-F238E27FC236}">
                      <a16:creationId xmlns:a16="http://schemas.microsoft.com/office/drawing/2014/main" id="{5612E8D1-DF28-372A-61E1-0C3987242E9C}"/>
                    </a:ext>
                  </a:extLst>
                </p:cNvPr>
                <p:cNvPicPr/>
                <p:nvPr/>
              </p:nvPicPr>
              <p:blipFill>
                <a:blip r:embed="rId49"/>
                <a:stretch>
                  <a:fillRect/>
                </a:stretch>
              </p:blipFill>
              <p:spPr>
                <a:xfrm>
                  <a:off x="6239781" y="2372484"/>
                  <a:ext cx="871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A3848CA8-A7B0-9B3A-C0B7-EA1254E81BCF}"/>
                    </a:ext>
                  </a:extLst>
                </p14:cNvPr>
                <p14:cNvContentPartPr/>
                <p14:nvPr/>
              </p14:nvContentPartPr>
              <p14:xfrm>
                <a:off x="5051061" y="2485884"/>
                <a:ext cx="1136880" cy="34560"/>
              </p14:xfrm>
            </p:contentPart>
          </mc:Choice>
          <mc:Fallback>
            <p:pic>
              <p:nvPicPr>
                <p:cNvPr id="41" name="Ink 40">
                  <a:extLst>
                    <a:ext uri="{FF2B5EF4-FFF2-40B4-BE49-F238E27FC236}">
                      <a16:creationId xmlns:a16="http://schemas.microsoft.com/office/drawing/2014/main" id="{A3848CA8-A7B0-9B3A-C0B7-EA1254E81BCF}"/>
                    </a:ext>
                  </a:extLst>
                </p:cNvPr>
                <p:cNvPicPr/>
                <p:nvPr/>
              </p:nvPicPr>
              <p:blipFill>
                <a:blip r:embed="rId51"/>
                <a:stretch>
                  <a:fillRect/>
                </a:stretch>
              </p:blipFill>
              <p:spPr>
                <a:xfrm>
                  <a:off x="5033421" y="2468244"/>
                  <a:ext cx="1172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3" name="Ink 42">
                  <a:extLst>
                    <a:ext uri="{FF2B5EF4-FFF2-40B4-BE49-F238E27FC236}">
                      <a16:creationId xmlns:a16="http://schemas.microsoft.com/office/drawing/2014/main" id="{AAFA1EB6-4D88-9E83-5F23-DA00A9A39358}"/>
                    </a:ext>
                  </a:extLst>
                </p14:cNvPr>
                <p14:cNvContentPartPr/>
                <p14:nvPr/>
              </p14:nvContentPartPr>
              <p14:xfrm>
                <a:off x="4564701" y="2403804"/>
                <a:ext cx="436320" cy="56520"/>
              </p14:xfrm>
            </p:contentPart>
          </mc:Choice>
          <mc:Fallback>
            <p:pic>
              <p:nvPicPr>
                <p:cNvPr id="43" name="Ink 42">
                  <a:extLst>
                    <a:ext uri="{FF2B5EF4-FFF2-40B4-BE49-F238E27FC236}">
                      <a16:creationId xmlns:a16="http://schemas.microsoft.com/office/drawing/2014/main" id="{AAFA1EB6-4D88-9E83-5F23-DA00A9A39358}"/>
                    </a:ext>
                  </a:extLst>
                </p:cNvPr>
                <p:cNvPicPr/>
                <p:nvPr/>
              </p:nvPicPr>
              <p:blipFill>
                <a:blip r:embed="rId53"/>
                <a:stretch>
                  <a:fillRect/>
                </a:stretch>
              </p:blipFill>
              <p:spPr>
                <a:xfrm>
                  <a:off x="4546701" y="2385804"/>
                  <a:ext cx="471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4" name="Ink 43">
                  <a:extLst>
                    <a:ext uri="{FF2B5EF4-FFF2-40B4-BE49-F238E27FC236}">
                      <a16:creationId xmlns:a16="http://schemas.microsoft.com/office/drawing/2014/main" id="{286E86C3-4035-6C6A-152B-23F0C08646AF}"/>
                    </a:ext>
                  </a:extLst>
                </p14:cNvPr>
                <p14:cNvContentPartPr/>
                <p14:nvPr/>
              </p14:nvContentPartPr>
              <p14:xfrm>
                <a:off x="4037661" y="2407044"/>
                <a:ext cx="349560" cy="14760"/>
              </p14:xfrm>
            </p:contentPart>
          </mc:Choice>
          <mc:Fallback>
            <p:pic>
              <p:nvPicPr>
                <p:cNvPr id="44" name="Ink 43">
                  <a:extLst>
                    <a:ext uri="{FF2B5EF4-FFF2-40B4-BE49-F238E27FC236}">
                      <a16:creationId xmlns:a16="http://schemas.microsoft.com/office/drawing/2014/main" id="{286E86C3-4035-6C6A-152B-23F0C08646AF}"/>
                    </a:ext>
                  </a:extLst>
                </p:cNvPr>
                <p:cNvPicPr/>
                <p:nvPr/>
              </p:nvPicPr>
              <p:blipFill>
                <a:blip r:embed="rId55"/>
                <a:stretch>
                  <a:fillRect/>
                </a:stretch>
              </p:blipFill>
              <p:spPr>
                <a:xfrm>
                  <a:off x="4020021" y="2389044"/>
                  <a:ext cx="385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5" name="Ink 44">
                  <a:extLst>
                    <a:ext uri="{FF2B5EF4-FFF2-40B4-BE49-F238E27FC236}">
                      <a16:creationId xmlns:a16="http://schemas.microsoft.com/office/drawing/2014/main" id="{305B46B1-60A5-A5BA-0566-27772F69F808}"/>
                    </a:ext>
                  </a:extLst>
                </p14:cNvPr>
                <p14:cNvContentPartPr/>
                <p14:nvPr/>
              </p14:nvContentPartPr>
              <p14:xfrm>
                <a:off x="3152061" y="2444844"/>
                <a:ext cx="719640" cy="54720"/>
              </p14:xfrm>
            </p:contentPart>
          </mc:Choice>
          <mc:Fallback>
            <p:pic>
              <p:nvPicPr>
                <p:cNvPr id="45" name="Ink 44">
                  <a:extLst>
                    <a:ext uri="{FF2B5EF4-FFF2-40B4-BE49-F238E27FC236}">
                      <a16:creationId xmlns:a16="http://schemas.microsoft.com/office/drawing/2014/main" id="{305B46B1-60A5-A5BA-0566-27772F69F808}"/>
                    </a:ext>
                  </a:extLst>
                </p:cNvPr>
                <p:cNvPicPr/>
                <p:nvPr/>
              </p:nvPicPr>
              <p:blipFill>
                <a:blip r:embed="rId57"/>
                <a:stretch>
                  <a:fillRect/>
                </a:stretch>
              </p:blipFill>
              <p:spPr>
                <a:xfrm>
                  <a:off x="3134061" y="2426844"/>
                  <a:ext cx="755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7" name="Ink 46">
                  <a:extLst>
                    <a:ext uri="{FF2B5EF4-FFF2-40B4-BE49-F238E27FC236}">
                      <a16:creationId xmlns:a16="http://schemas.microsoft.com/office/drawing/2014/main" id="{EBD65BCE-CB81-0CC5-AE00-E767ADBC4313}"/>
                    </a:ext>
                  </a:extLst>
                </p14:cNvPr>
                <p14:cNvContentPartPr/>
                <p14:nvPr/>
              </p14:nvContentPartPr>
              <p14:xfrm>
                <a:off x="1352781" y="2422884"/>
                <a:ext cx="1568520" cy="27360"/>
              </p14:xfrm>
            </p:contentPart>
          </mc:Choice>
          <mc:Fallback>
            <p:pic>
              <p:nvPicPr>
                <p:cNvPr id="47" name="Ink 46">
                  <a:extLst>
                    <a:ext uri="{FF2B5EF4-FFF2-40B4-BE49-F238E27FC236}">
                      <a16:creationId xmlns:a16="http://schemas.microsoft.com/office/drawing/2014/main" id="{EBD65BCE-CB81-0CC5-AE00-E767ADBC4313}"/>
                    </a:ext>
                  </a:extLst>
                </p:cNvPr>
                <p:cNvPicPr/>
                <p:nvPr/>
              </p:nvPicPr>
              <p:blipFill>
                <a:blip r:embed="rId59"/>
                <a:stretch>
                  <a:fillRect/>
                </a:stretch>
              </p:blipFill>
              <p:spPr>
                <a:xfrm>
                  <a:off x="1334781" y="2404884"/>
                  <a:ext cx="1604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Ink 49">
                  <a:extLst>
                    <a:ext uri="{FF2B5EF4-FFF2-40B4-BE49-F238E27FC236}">
                      <a16:creationId xmlns:a16="http://schemas.microsoft.com/office/drawing/2014/main" id="{3A4424BE-7D7F-30A0-0EC4-1DEEDDAD2DF0}"/>
                    </a:ext>
                  </a:extLst>
                </p14:cNvPr>
                <p14:cNvContentPartPr/>
                <p14:nvPr/>
              </p14:nvContentPartPr>
              <p14:xfrm>
                <a:off x="7252461" y="2306244"/>
                <a:ext cx="550440" cy="244800"/>
              </p14:xfrm>
            </p:contentPart>
          </mc:Choice>
          <mc:Fallback>
            <p:pic>
              <p:nvPicPr>
                <p:cNvPr id="50" name="Ink 49">
                  <a:extLst>
                    <a:ext uri="{FF2B5EF4-FFF2-40B4-BE49-F238E27FC236}">
                      <a16:creationId xmlns:a16="http://schemas.microsoft.com/office/drawing/2014/main" id="{3A4424BE-7D7F-30A0-0EC4-1DEEDDAD2DF0}"/>
                    </a:ext>
                  </a:extLst>
                </p:cNvPr>
                <p:cNvPicPr/>
                <p:nvPr/>
              </p:nvPicPr>
              <p:blipFill>
                <a:blip r:embed="rId61"/>
                <a:stretch>
                  <a:fillRect/>
                </a:stretch>
              </p:blipFill>
              <p:spPr>
                <a:xfrm>
                  <a:off x="7234821" y="2288244"/>
                  <a:ext cx="58608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Ink 50">
                  <a:extLst>
                    <a:ext uri="{FF2B5EF4-FFF2-40B4-BE49-F238E27FC236}">
                      <a16:creationId xmlns:a16="http://schemas.microsoft.com/office/drawing/2014/main" id="{9B11DA75-4972-45B4-9705-FD1D777761F0}"/>
                    </a:ext>
                  </a:extLst>
                </p14:cNvPr>
                <p14:cNvContentPartPr/>
                <p14:nvPr/>
              </p14:nvContentPartPr>
              <p14:xfrm>
                <a:off x="7293501" y="2480124"/>
                <a:ext cx="63360" cy="28440"/>
              </p14:xfrm>
            </p:contentPart>
          </mc:Choice>
          <mc:Fallback>
            <p:pic>
              <p:nvPicPr>
                <p:cNvPr id="51" name="Ink 50">
                  <a:extLst>
                    <a:ext uri="{FF2B5EF4-FFF2-40B4-BE49-F238E27FC236}">
                      <a16:creationId xmlns:a16="http://schemas.microsoft.com/office/drawing/2014/main" id="{9B11DA75-4972-45B4-9705-FD1D777761F0}"/>
                    </a:ext>
                  </a:extLst>
                </p:cNvPr>
                <p:cNvPicPr/>
                <p:nvPr/>
              </p:nvPicPr>
              <p:blipFill>
                <a:blip r:embed="rId63"/>
                <a:stretch>
                  <a:fillRect/>
                </a:stretch>
              </p:blipFill>
              <p:spPr>
                <a:xfrm>
                  <a:off x="7275861" y="2462484"/>
                  <a:ext cx="99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3" name="Ink 52">
                  <a:extLst>
                    <a:ext uri="{FF2B5EF4-FFF2-40B4-BE49-F238E27FC236}">
                      <a16:creationId xmlns:a16="http://schemas.microsoft.com/office/drawing/2014/main" id="{C242D8D4-F4F3-369B-DF22-F016F930217A}"/>
                    </a:ext>
                  </a:extLst>
                </p14:cNvPr>
                <p14:cNvContentPartPr/>
                <p14:nvPr/>
              </p14:nvContentPartPr>
              <p14:xfrm>
                <a:off x="7105581" y="1914924"/>
                <a:ext cx="2616840" cy="569880"/>
              </p14:xfrm>
            </p:contentPart>
          </mc:Choice>
          <mc:Fallback>
            <p:pic>
              <p:nvPicPr>
                <p:cNvPr id="53" name="Ink 52">
                  <a:extLst>
                    <a:ext uri="{FF2B5EF4-FFF2-40B4-BE49-F238E27FC236}">
                      <a16:creationId xmlns:a16="http://schemas.microsoft.com/office/drawing/2014/main" id="{C242D8D4-F4F3-369B-DF22-F016F930217A}"/>
                    </a:ext>
                  </a:extLst>
                </p:cNvPr>
                <p:cNvPicPr/>
                <p:nvPr/>
              </p:nvPicPr>
              <p:blipFill>
                <a:blip r:embed="rId65"/>
                <a:stretch>
                  <a:fillRect/>
                </a:stretch>
              </p:blipFill>
              <p:spPr>
                <a:xfrm>
                  <a:off x="7087581" y="1897284"/>
                  <a:ext cx="2652480" cy="60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5" name="Ink 54">
                <a:extLst>
                  <a:ext uri="{FF2B5EF4-FFF2-40B4-BE49-F238E27FC236}">
                    <a16:creationId xmlns:a16="http://schemas.microsoft.com/office/drawing/2014/main" id="{DA5C0F48-D461-012F-284D-D876ACEC5B02}"/>
                  </a:ext>
                </a:extLst>
              </p14:cNvPr>
              <p14:cNvContentPartPr/>
              <p14:nvPr/>
            </p14:nvContentPartPr>
            <p14:xfrm>
              <a:off x="9576981" y="2403084"/>
              <a:ext cx="246600" cy="619200"/>
            </p14:xfrm>
          </p:contentPart>
        </mc:Choice>
        <mc:Fallback>
          <p:pic>
            <p:nvPicPr>
              <p:cNvPr id="55" name="Ink 54">
                <a:extLst>
                  <a:ext uri="{FF2B5EF4-FFF2-40B4-BE49-F238E27FC236}">
                    <a16:creationId xmlns:a16="http://schemas.microsoft.com/office/drawing/2014/main" id="{DA5C0F48-D461-012F-284D-D876ACEC5B02}"/>
                  </a:ext>
                </a:extLst>
              </p:cNvPr>
              <p:cNvPicPr/>
              <p:nvPr/>
            </p:nvPicPr>
            <p:blipFill>
              <a:blip r:embed="rId67"/>
              <a:stretch>
                <a:fillRect/>
              </a:stretch>
            </p:blipFill>
            <p:spPr>
              <a:xfrm>
                <a:off x="9559341" y="2385084"/>
                <a:ext cx="282240" cy="654840"/>
              </a:xfrm>
              <a:prstGeom prst="rect">
                <a:avLst/>
              </a:prstGeom>
            </p:spPr>
          </p:pic>
        </mc:Fallback>
      </mc:AlternateContent>
      <p:grpSp>
        <p:nvGrpSpPr>
          <p:cNvPr id="67" name="Group 66">
            <a:extLst>
              <a:ext uri="{FF2B5EF4-FFF2-40B4-BE49-F238E27FC236}">
                <a16:creationId xmlns:a16="http://schemas.microsoft.com/office/drawing/2014/main" id="{6A520AFF-F224-B6CF-9963-CFF298A7842D}"/>
              </a:ext>
            </a:extLst>
          </p:cNvPr>
          <p:cNvGrpSpPr/>
          <p:nvPr/>
        </p:nvGrpSpPr>
        <p:grpSpPr>
          <a:xfrm>
            <a:off x="941661" y="2967564"/>
            <a:ext cx="6678360" cy="114120"/>
            <a:chOff x="941661" y="2967564"/>
            <a:chExt cx="6678360" cy="114120"/>
          </a:xfrm>
        </p:grpSpPr>
        <mc:AlternateContent xmlns:mc="http://schemas.openxmlformats.org/markup-compatibility/2006">
          <mc:Choice xmlns:p14="http://schemas.microsoft.com/office/powerpoint/2010/main" Requires="p14">
            <p:contentPart p14:bwMode="auto" r:id="rId68">
              <p14:nvContentPartPr>
                <p14:cNvPr id="56" name="Ink 55">
                  <a:extLst>
                    <a:ext uri="{FF2B5EF4-FFF2-40B4-BE49-F238E27FC236}">
                      <a16:creationId xmlns:a16="http://schemas.microsoft.com/office/drawing/2014/main" id="{61057093-9087-1E53-8F23-29E953AB7269}"/>
                    </a:ext>
                  </a:extLst>
                </p14:cNvPr>
                <p14:cNvContentPartPr/>
                <p14:nvPr/>
              </p14:nvContentPartPr>
              <p14:xfrm>
                <a:off x="7023501" y="3017604"/>
                <a:ext cx="596520" cy="50400"/>
              </p14:xfrm>
            </p:contentPart>
          </mc:Choice>
          <mc:Fallback>
            <p:pic>
              <p:nvPicPr>
                <p:cNvPr id="56" name="Ink 55">
                  <a:extLst>
                    <a:ext uri="{FF2B5EF4-FFF2-40B4-BE49-F238E27FC236}">
                      <a16:creationId xmlns:a16="http://schemas.microsoft.com/office/drawing/2014/main" id="{61057093-9087-1E53-8F23-29E953AB7269}"/>
                    </a:ext>
                  </a:extLst>
                </p:cNvPr>
                <p:cNvPicPr/>
                <p:nvPr/>
              </p:nvPicPr>
              <p:blipFill>
                <a:blip r:embed="rId69"/>
                <a:stretch>
                  <a:fillRect/>
                </a:stretch>
              </p:blipFill>
              <p:spPr>
                <a:xfrm>
                  <a:off x="7005861" y="2999604"/>
                  <a:ext cx="632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Ink 56">
                  <a:extLst>
                    <a:ext uri="{FF2B5EF4-FFF2-40B4-BE49-F238E27FC236}">
                      <a16:creationId xmlns:a16="http://schemas.microsoft.com/office/drawing/2014/main" id="{8C724743-62D0-34EE-55D1-F125E53ACF62}"/>
                    </a:ext>
                  </a:extLst>
                </p14:cNvPr>
                <p14:cNvContentPartPr/>
                <p14:nvPr/>
              </p14:nvContentPartPr>
              <p14:xfrm>
                <a:off x="6217461" y="3014724"/>
                <a:ext cx="686520" cy="35280"/>
              </p14:xfrm>
            </p:contentPart>
          </mc:Choice>
          <mc:Fallback>
            <p:pic>
              <p:nvPicPr>
                <p:cNvPr id="57" name="Ink 56">
                  <a:extLst>
                    <a:ext uri="{FF2B5EF4-FFF2-40B4-BE49-F238E27FC236}">
                      <a16:creationId xmlns:a16="http://schemas.microsoft.com/office/drawing/2014/main" id="{8C724743-62D0-34EE-55D1-F125E53ACF62}"/>
                    </a:ext>
                  </a:extLst>
                </p:cNvPr>
                <p:cNvPicPr/>
                <p:nvPr/>
              </p:nvPicPr>
              <p:blipFill>
                <a:blip r:embed="rId71"/>
                <a:stretch>
                  <a:fillRect/>
                </a:stretch>
              </p:blipFill>
              <p:spPr>
                <a:xfrm>
                  <a:off x="6199821" y="2997084"/>
                  <a:ext cx="722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Ink 57">
                  <a:extLst>
                    <a:ext uri="{FF2B5EF4-FFF2-40B4-BE49-F238E27FC236}">
                      <a16:creationId xmlns:a16="http://schemas.microsoft.com/office/drawing/2014/main" id="{E0F46F6C-1A51-05A2-9BFC-BF711146E4D2}"/>
                    </a:ext>
                  </a:extLst>
                </p14:cNvPr>
                <p14:cNvContentPartPr/>
                <p14:nvPr/>
              </p14:nvContentPartPr>
              <p14:xfrm>
                <a:off x="5539941" y="2990964"/>
                <a:ext cx="648360" cy="35280"/>
              </p14:xfrm>
            </p:contentPart>
          </mc:Choice>
          <mc:Fallback>
            <p:pic>
              <p:nvPicPr>
                <p:cNvPr id="58" name="Ink 57">
                  <a:extLst>
                    <a:ext uri="{FF2B5EF4-FFF2-40B4-BE49-F238E27FC236}">
                      <a16:creationId xmlns:a16="http://schemas.microsoft.com/office/drawing/2014/main" id="{E0F46F6C-1A51-05A2-9BFC-BF711146E4D2}"/>
                    </a:ext>
                  </a:extLst>
                </p:cNvPr>
                <p:cNvPicPr/>
                <p:nvPr/>
              </p:nvPicPr>
              <p:blipFill>
                <a:blip r:embed="rId73"/>
                <a:stretch>
                  <a:fillRect/>
                </a:stretch>
              </p:blipFill>
              <p:spPr>
                <a:xfrm>
                  <a:off x="5521941" y="2973324"/>
                  <a:ext cx="684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Ink 58">
                  <a:extLst>
                    <a:ext uri="{FF2B5EF4-FFF2-40B4-BE49-F238E27FC236}">
                      <a16:creationId xmlns:a16="http://schemas.microsoft.com/office/drawing/2014/main" id="{1CC90EFA-A61A-E800-6B5C-0F14A2C63CE9}"/>
                    </a:ext>
                  </a:extLst>
                </p14:cNvPr>
                <p14:cNvContentPartPr/>
                <p14:nvPr/>
              </p14:nvContentPartPr>
              <p14:xfrm>
                <a:off x="4545621" y="2997804"/>
                <a:ext cx="862560" cy="32760"/>
              </p14:xfrm>
            </p:contentPart>
          </mc:Choice>
          <mc:Fallback>
            <p:pic>
              <p:nvPicPr>
                <p:cNvPr id="59" name="Ink 58">
                  <a:extLst>
                    <a:ext uri="{FF2B5EF4-FFF2-40B4-BE49-F238E27FC236}">
                      <a16:creationId xmlns:a16="http://schemas.microsoft.com/office/drawing/2014/main" id="{1CC90EFA-A61A-E800-6B5C-0F14A2C63CE9}"/>
                    </a:ext>
                  </a:extLst>
                </p:cNvPr>
                <p:cNvPicPr/>
                <p:nvPr/>
              </p:nvPicPr>
              <p:blipFill>
                <a:blip r:embed="rId75"/>
                <a:stretch>
                  <a:fillRect/>
                </a:stretch>
              </p:blipFill>
              <p:spPr>
                <a:xfrm>
                  <a:off x="4527621" y="2979804"/>
                  <a:ext cx="898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1" name="Ink 60">
                  <a:extLst>
                    <a:ext uri="{FF2B5EF4-FFF2-40B4-BE49-F238E27FC236}">
                      <a16:creationId xmlns:a16="http://schemas.microsoft.com/office/drawing/2014/main" id="{AF41EACF-03B0-500C-EFD0-08B097D9EAC4}"/>
                    </a:ext>
                  </a:extLst>
                </p14:cNvPr>
                <p14:cNvContentPartPr/>
                <p14:nvPr/>
              </p14:nvContentPartPr>
              <p14:xfrm>
                <a:off x="3770901" y="3005004"/>
                <a:ext cx="596520" cy="76680"/>
              </p14:xfrm>
            </p:contentPart>
          </mc:Choice>
          <mc:Fallback>
            <p:pic>
              <p:nvPicPr>
                <p:cNvPr id="61" name="Ink 60">
                  <a:extLst>
                    <a:ext uri="{FF2B5EF4-FFF2-40B4-BE49-F238E27FC236}">
                      <a16:creationId xmlns:a16="http://schemas.microsoft.com/office/drawing/2014/main" id="{AF41EACF-03B0-500C-EFD0-08B097D9EAC4}"/>
                    </a:ext>
                  </a:extLst>
                </p:cNvPr>
                <p:cNvPicPr/>
                <p:nvPr/>
              </p:nvPicPr>
              <p:blipFill>
                <a:blip r:embed="rId77"/>
                <a:stretch>
                  <a:fillRect/>
                </a:stretch>
              </p:blipFill>
              <p:spPr>
                <a:xfrm>
                  <a:off x="3753261" y="2987004"/>
                  <a:ext cx="632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2" name="Ink 61">
                  <a:extLst>
                    <a:ext uri="{FF2B5EF4-FFF2-40B4-BE49-F238E27FC236}">
                      <a16:creationId xmlns:a16="http://schemas.microsoft.com/office/drawing/2014/main" id="{A0FA736C-82DB-6F2A-79E8-E9C1D53EAA74}"/>
                    </a:ext>
                  </a:extLst>
                </p14:cNvPr>
                <p14:cNvContentPartPr/>
                <p14:nvPr/>
              </p14:nvContentPartPr>
              <p14:xfrm>
                <a:off x="3012381" y="2998164"/>
                <a:ext cx="642600" cy="24840"/>
              </p14:xfrm>
            </p:contentPart>
          </mc:Choice>
          <mc:Fallback>
            <p:pic>
              <p:nvPicPr>
                <p:cNvPr id="62" name="Ink 61">
                  <a:extLst>
                    <a:ext uri="{FF2B5EF4-FFF2-40B4-BE49-F238E27FC236}">
                      <a16:creationId xmlns:a16="http://schemas.microsoft.com/office/drawing/2014/main" id="{A0FA736C-82DB-6F2A-79E8-E9C1D53EAA74}"/>
                    </a:ext>
                  </a:extLst>
                </p:cNvPr>
                <p:cNvPicPr/>
                <p:nvPr/>
              </p:nvPicPr>
              <p:blipFill>
                <a:blip r:embed="rId79"/>
                <a:stretch>
                  <a:fillRect/>
                </a:stretch>
              </p:blipFill>
              <p:spPr>
                <a:xfrm>
                  <a:off x="2994381" y="2980164"/>
                  <a:ext cx="678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Ink 63">
                  <a:extLst>
                    <a:ext uri="{FF2B5EF4-FFF2-40B4-BE49-F238E27FC236}">
                      <a16:creationId xmlns:a16="http://schemas.microsoft.com/office/drawing/2014/main" id="{ABD4DFE6-62A8-C7B5-E3B5-AD2CF345BDCE}"/>
                    </a:ext>
                  </a:extLst>
                </p14:cNvPr>
                <p14:cNvContentPartPr/>
                <p14:nvPr/>
              </p14:nvContentPartPr>
              <p14:xfrm>
                <a:off x="2351781" y="2967564"/>
                <a:ext cx="549000" cy="64080"/>
              </p14:xfrm>
            </p:contentPart>
          </mc:Choice>
          <mc:Fallback>
            <p:pic>
              <p:nvPicPr>
                <p:cNvPr id="64" name="Ink 63">
                  <a:extLst>
                    <a:ext uri="{FF2B5EF4-FFF2-40B4-BE49-F238E27FC236}">
                      <a16:creationId xmlns:a16="http://schemas.microsoft.com/office/drawing/2014/main" id="{ABD4DFE6-62A8-C7B5-E3B5-AD2CF345BDCE}"/>
                    </a:ext>
                  </a:extLst>
                </p:cNvPr>
                <p:cNvPicPr/>
                <p:nvPr/>
              </p:nvPicPr>
              <p:blipFill>
                <a:blip r:embed="rId81"/>
                <a:stretch>
                  <a:fillRect/>
                </a:stretch>
              </p:blipFill>
              <p:spPr>
                <a:xfrm>
                  <a:off x="2333781" y="2949564"/>
                  <a:ext cx="584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5" name="Ink 64">
                  <a:extLst>
                    <a:ext uri="{FF2B5EF4-FFF2-40B4-BE49-F238E27FC236}">
                      <a16:creationId xmlns:a16="http://schemas.microsoft.com/office/drawing/2014/main" id="{A63F88E9-26DF-93D3-283F-47E64DDD3B0E}"/>
                    </a:ext>
                  </a:extLst>
                </p14:cNvPr>
                <p14:cNvContentPartPr/>
                <p14:nvPr/>
              </p14:nvContentPartPr>
              <p14:xfrm>
                <a:off x="1955421" y="3001044"/>
                <a:ext cx="308520" cy="28080"/>
              </p14:xfrm>
            </p:contentPart>
          </mc:Choice>
          <mc:Fallback>
            <p:pic>
              <p:nvPicPr>
                <p:cNvPr id="65" name="Ink 64">
                  <a:extLst>
                    <a:ext uri="{FF2B5EF4-FFF2-40B4-BE49-F238E27FC236}">
                      <a16:creationId xmlns:a16="http://schemas.microsoft.com/office/drawing/2014/main" id="{A63F88E9-26DF-93D3-283F-47E64DDD3B0E}"/>
                    </a:ext>
                  </a:extLst>
                </p:cNvPr>
                <p:cNvPicPr/>
                <p:nvPr/>
              </p:nvPicPr>
              <p:blipFill>
                <a:blip r:embed="rId83"/>
                <a:stretch>
                  <a:fillRect/>
                </a:stretch>
              </p:blipFill>
              <p:spPr>
                <a:xfrm>
                  <a:off x="1937421" y="2983044"/>
                  <a:ext cx="344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6" name="Ink 65">
                  <a:extLst>
                    <a:ext uri="{FF2B5EF4-FFF2-40B4-BE49-F238E27FC236}">
                      <a16:creationId xmlns:a16="http://schemas.microsoft.com/office/drawing/2014/main" id="{FE743BBE-1BBF-D56A-1D3D-86A50C35C0D2}"/>
                    </a:ext>
                  </a:extLst>
                </p14:cNvPr>
                <p14:cNvContentPartPr/>
                <p14:nvPr/>
              </p14:nvContentPartPr>
              <p14:xfrm>
                <a:off x="941661" y="2991324"/>
                <a:ext cx="954000" cy="40320"/>
              </p14:xfrm>
            </p:contentPart>
          </mc:Choice>
          <mc:Fallback>
            <p:pic>
              <p:nvPicPr>
                <p:cNvPr id="66" name="Ink 65">
                  <a:extLst>
                    <a:ext uri="{FF2B5EF4-FFF2-40B4-BE49-F238E27FC236}">
                      <a16:creationId xmlns:a16="http://schemas.microsoft.com/office/drawing/2014/main" id="{FE743BBE-1BBF-D56A-1D3D-86A50C35C0D2}"/>
                    </a:ext>
                  </a:extLst>
                </p:cNvPr>
                <p:cNvPicPr/>
                <p:nvPr/>
              </p:nvPicPr>
              <p:blipFill>
                <a:blip r:embed="rId85"/>
                <a:stretch>
                  <a:fillRect/>
                </a:stretch>
              </p:blipFill>
              <p:spPr>
                <a:xfrm>
                  <a:off x="924021" y="2973324"/>
                  <a:ext cx="989640" cy="75960"/>
                </a:xfrm>
                <a:prstGeom prst="rect">
                  <a:avLst/>
                </a:prstGeom>
              </p:spPr>
            </p:pic>
          </mc:Fallback>
        </mc:AlternateContent>
      </p:grpSp>
      <p:grpSp>
        <p:nvGrpSpPr>
          <p:cNvPr id="73" name="Group 72">
            <a:extLst>
              <a:ext uri="{FF2B5EF4-FFF2-40B4-BE49-F238E27FC236}">
                <a16:creationId xmlns:a16="http://schemas.microsoft.com/office/drawing/2014/main" id="{7609B940-CCEA-F3ED-B753-8410F2D34A23}"/>
              </a:ext>
            </a:extLst>
          </p:cNvPr>
          <p:cNvGrpSpPr/>
          <p:nvPr/>
        </p:nvGrpSpPr>
        <p:grpSpPr>
          <a:xfrm>
            <a:off x="6425541" y="3559764"/>
            <a:ext cx="3096000" cy="69840"/>
            <a:chOff x="6425541" y="3559764"/>
            <a:chExt cx="3096000" cy="69840"/>
          </a:xfrm>
        </p:grpSpPr>
        <mc:AlternateContent xmlns:mc="http://schemas.openxmlformats.org/markup-compatibility/2006">
          <mc:Choice xmlns:p14="http://schemas.microsoft.com/office/powerpoint/2010/main" Requires="p14">
            <p:contentPart p14:bwMode="auto" r:id="rId86">
              <p14:nvContentPartPr>
                <p14:cNvPr id="68" name="Ink 67">
                  <a:extLst>
                    <a:ext uri="{FF2B5EF4-FFF2-40B4-BE49-F238E27FC236}">
                      <a16:creationId xmlns:a16="http://schemas.microsoft.com/office/drawing/2014/main" id="{C3223738-14B5-B5EB-5AB4-E09F52F62DE2}"/>
                    </a:ext>
                  </a:extLst>
                </p14:cNvPr>
                <p14:cNvContentPartPr/>
                <p14:nvPr/>
              </p14:nvContentPartPr>
              <p14:xfrm>
                <a:off x="8759781" y="3579924"/>
                <a:ext cx="761760" cy="27360"/>
              </p14:xfrm>
            </p:contentPart>
          </mc:Choice>
          <mc:Fallback>
            <p:pic>
              <p:nvPicPr>
                <p:cNvPr id="68" name="Ink 67">
                  <a:extLst>
                    <a:ext uri="{FF2B5EF4-FFF2-40B4-BE49-F238E27FC236}">
                      <a16:creationId xmlns:a16="http://schemas.microsoft.com/office/drawing/2014/main" id="{C3223738-14B5-B5EB-5AB4-E09F52F62DE2}"/>
                    </a:ext>
                  </a:extLst>
                </p:cNvPr>
                <p:cNvPicPr/>
                <p:nvPr/>
              </p:nvPicPr>
              <p:blipFill>
                <a:blip r:embed="rId87"/>
                <a:stretch>
                  <a:fillRect/>
                </a:stretch>
              </p:blipFill>
              <p:spPr>
                <a:xfrm>
                  <a:off x="8741781" y="3562284"/>
                  <a:ext cx="797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Ink 68">
                  <a:extLst>
                    <a:ext uri="{FF2B5EF4-FFF2-40B4-BE49-F238E27FC236}">
                      <a16:creationId xmlns:a16="http://schemas.microsoft.com/office/drawing/2014/main" id="{9388A905-C85D-BB71-D622-14DDF29CE023}"/>
                    </a:ext>
                  </a:extLst>
                </p14:cNvPr>
                <p14:cNvContentPartPr/>
                <p14:nvPr/>
              </p14:nvContentPartPr>
              <p14:xfrm>
                <a:off x="8368461" y="3562644"/>
                <a:ext cx="371160" cy="20880"/>
              </p14:xfrm>
            </p:contentPart>
          </mc:Choice>
          <mc:Fallback>
            <p:pic>
              <p:nvPicPr>
                <p:cNvPr id="69" name="Ink 68">
                  <a:extLst>
                    <a:ext uri="{FF2B5EF4-FFF2-40B4-BE49-F238E27FC236}">
                      <a16:creationId xmlns:a16="http://schemas.microsoft.com/office/drawing/2014/main" id="{9388A905-C85D-BB71-D622-14DDF29CE023}"/>
                    </a:ext>
                  </a:extLst>
                </p:cNvPr>
                <p:cNvPicPr/>
                <p:nvPr/>
              </p:nvPicPr>
              <p:blipFill>
                <a:blip r:embed="rId89"/>
                <a:stretch>
                  <a:fillRect/>
                </a:stretch>
              </p:blipFill>
              <p:spPr>
                <a:xfrm>
                  <a:off x="8350461" y="3545004"/>
                  <a:ext cx="406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1" name="Ink 70">
                  <a:extLst>
                    <a:ext uri="{FF2B5EF4-FFF2-40B4-BE49-F238E27FC236}">
                      <a16:creationId xmlns:a16="http://schemas.microsoft.com/office/drawing/2014/main" id="{44F3E9A2-BC34-59A6-F59A-FF432F28D990}"/>
                    </a:ext>
                  </a:extLst>
                </p14:cNvPr>
                <p14:cNvContentPartPr/>
                <p14:nvPr/>
              </p14:nvContentPartPr>
              <p14:xfrm>
                <a:off x="7792101" y="3559764"/>
                <a:ext cx="407520" cy="27360"/>
              </p14:xfrm>
            </p:contentPart>
          </mc:Choice>
          <mc:Fallback>
            <p:pic>
              <p:nvPicPr>
                <p:cNvPr id="71" name="Ink 70">
                  <a:extLst>
                    <a:ext uri="{FF2B5EF4-FFF2-40B4-BE49-F238E27FC236}">
                      <a16:creationId xmlns:a16="http://schemas.microsoft.com/office/drawing/2014/main" id="{44F3E9A2-BC34-59A6-F59A-FF432F28D990}"/>
                    </a:ext>
                  </a:extLst>
                </p:cNvPr>
                <p:cNvPicPr/>
                <p:nvPr/>
              </p:nvPicPr>
              <p:blipFill>
                <a:blip r:embed="rId91"/>
                <a:stretch>
                  <a:fillRect/>
                </a:stretch>
              </p:blipFill>
              <p:spPr>
                <a:xfrm>
                  <a:off x="7774461" y="3542124"/>
                  <a:ext cx="443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Ink 71">
                  <a:extLst>
                    <a:ext uri="{FF2B5EF4-FFF2-40B4-BE49-F238E27FC236}">
                      <a16:creationId xmlns:a16="http://schemas.microsoft.com/office/drawing/2014/main" id="{58A3136D-4E02-B119-B5FE-1696E2C26864}"/>
                    </a:ext>
                  </a:extLst>
                </p14:cNvPr>
                <p14:cNvContentPartPr/>
                <p14:nvPr/>
              </p14:nvContentPartPr>
              <p14:xfrm>
                <a:off x="6425541" y="3574884"/>
                <a:ext cx="1217520" cy="54720"/>
              </p14:xfrm>
            </p:contentPart>
          </mc:Choice>
          <mc:Fallback>
            <p:pic>
              <p:nvPicPr>
                <p:cNvPr id="72" name="Ink 71">
                  <a:extLst>
                    <a:ext uri="{FF2B5EF4-FFF2-40B4-BE49-F238E27FC236}">
                      <a16:creationId xmlns:a16="http://schemas.microsoft.com/office/drawing/2014/main" id="{58A3136D-4E02-B119-B5FE-1696E2C26864}"/>
                    </a:ext>
                  </a:extLst>
                </p:cNvPr>
                <p:cNvPicPr/>
                <p:nvPr/>
              </p:nvPicPr>
              <p:blipFill>
                <a:blip r:embed="rId93"/>
                <a:stretch>
                  <a:fillRect/>
                </a:stretch>
              </p:blipFill>
              <p:spPr>
                <a:xfrm>
                  <a:off x="6407901" y="3557244"/>
                  <a:ext cx="1253160" cy="90360"/>
                </a:xfrm>
                <a:prstGeom prst="rect">
                  <a:avLst/>
                </a:prstGeom>
              </p:spPr>
            </p:pic>
          </mc:Fallback>
        </mc:AlternateContent>
      </p:grpSp>
      <p:grpSp>
        <p:nvGrpSpPr>
          <p:cNvPr id="84" name="Group 83">
            <a:extLst>
              <a:ext uri="{FF2B5EF4-FFF2-40B4-BE49-F238E27FC236}">
                <a16:creationId xmlns:a16="http://schemas.microsoft.com/office/drawing/2014/main" id="{56FB2406-572E-C0DC-9EC2-C1747CE0E69A}"/>
              </a:ext>
            </a:extLst>
          </p:cNvPr>
          <p:cNvGrpSpPr/>
          <p:nvPr/>
        </p:nvGrpSpPr>
        <p:grpSpPr>
          <a:xfrm>
            <a:off x="844821" y="3426204"/>
            <a:ext cx="5442120" cy="198360"/>
            <a:chOff x="844821" y="3426204"/>
            <a:chExt cx="5442120" cy="198360"/>
          </a:xfrm>
        </p:grpSpPr>
        <mc:AlternateContent xmlns:mc="http://schemas.openxmlformats.org/markup-compatibility/2006">
          <mc:Choice xmlns:p14="http://schemas.microsoft.com/office/powerpoint/2010/main" Requires="p14">
            <p:contentPart p14:bwMode="auto" r:id="rId94">
              <p14:nvContentPartPr>
                <p14:cNvPr id="74" name="Ink 73">
                  <a:extLst>
                    <a:ext uri="{FF2B5EF4-FFF2-40B4-BE49-F238E27FC236}">
                      <a16:creationId xmlns:a16="http://schemas.microsoft.com/office/drawing/2014/main" id="{95EFBE45-937C-94CC-314B-51CDC596008C}"/>
                    </a:ext>
                  </a:extLst>
                </p14:cNvPr>
                <p14:cNvContentPartPr/>
                <p14:nvPr/>
              </p14:nvContentPartPr>
              <p14:xfrm>
                <a:off x="5531301" y="3568404"/>
                <a:ext cx="755640" cy="48960"/>
              </p14:xfrm>
            </p:contentPart>
          </mc:Choice>
          <mc:Fallback>
            <p:pic>
              <p:nvPicPr>
                <p:cNvPr id="74" name="Ink 73">
                  <a:extLst>
                    <a:ext uri="{FF2B5EF4-FFF2-40B4-BE49-F238E27FC236}">
                      <a16:creationId xmlns:a16="http://schemas.microsoft.com/office/drawing/2014/main" id="{95EFBE45-937C-94CC-314B-51CDC596008C}"/>
                    </a:ext>
                  </a:extLst>
                </p:cNvPr>
                <p:cNvPicPr/>
                <p:nvPr/>
              </p:nvPicPr>
              <p:blipFill>
                <a:blip r:embed="rId95"/>
                <a:stretch>
                  <a:fillRect/>
                </a:stretch>
              </p:blipFill>
              <p:spPr>
                <a:xfrm>
                  <a:off x="5513661" y="3550404"/>
                  <a:ext cx="791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5" name="Ink 74">
                  <a:extLst>
                    <a:ext uri="{FF2B5EF4-FFF2-40B4-BE49-F238E27FC236}">
                      <a16:creationId xmlns:a16="http://schemas.microsoft.com/office/drawing/2014/main" id="{0074EBC6-A65B-40EA-2686-2354AF85676F}"/>
                    </a:ext>
                  </a:extLst>
                </p14:cNvPr>
                <p14:cNvContentPartPr/>
                <p14:nvPr/>
              </p14:nvContentPartPr>
              <p14:xfrm>
                <a:off x="5013621" y="3426204"/>
                <a:ext cx="306720" cy="49320"/>
              </p14:xfrm>
            </p:contentPart>
          </mc:Choice>
          <mc:Fallback>
            <p:pic>
              <p:nvPicPr>
                <p:cNvPr id="75" name="Ink 74">
                  <a:extLst>
                    <a:ext uri="{FF2B5EF4-FFF2-40B4-BE49-F238E27FC236}">
                      <a16:creationId xmlns:a16="http://schemas.microsoft.com/office/drawing/2014/main" id="{0074EBC6-A65B-40EA-2686-2354AF85676F}"/>
                    </a:ext>
                  </a:extLst>
                </p:cNvPr>
                <p:cNvPicPr/>
                <p:nvPr/>
              </p:nvPicPr>
              <p:blipFill>
                <a:blip r:embed="rId97"/>
                <a:stretch>
                  <a:fillRect/>
                </a:stretch>
              </p:blipFill>
              <p:spPr>
                <a:xfrm>
                  <a:off x="4995981" y="3408204"/>
                  <a:ext cx="342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6" name="Ink 75">
                  <a:extLst>
                    <a:ext uri="{FF2B5EF4-FFF2-40B4-BE49-F238E27FC236}">
                      <a16:creationId xmlns:a16="http://schemas.microsoft.com/office/drawing/2014/main" id="{F72C61D5-59C1-FDAD-2F31-4D9F1A510C6F}"/>
                    </a:ext>
                  </a:extLst>
                </p14:cNvPr>
                <p14:cNvContentPartPr/>
                <p14:nvPr/>
              </p14:nvContentPartPr>
              <p14:xfrm>
                <a:off x="4243221" y="3479844"/>
                <a:ext cx="471960" cy="50400"/>
              </p14:xfrm>
            </p:contentPart>
          </mc:Choice>
          <mc:Fallback>
            <p:pic>
              <p:nvPicPr>
                <p:cNvPr id="76" name="Ink 75">
                  <a:extLst>
                    <a:ext uri="{FF2B5EF4-FFF2-40B4-BE49-F238E27FC236}">
                      <a16:creationId xmlns:a16="http://schemas.microsoft.com/office/drawing/2014/main" id="{F72C61D5-59C1-FDAD-2F31-4D9F1A510C6F}"/>
                    </a:ext>
                  </a:extLst>
                </p:cNvPr>
                <p:cNvPicPr/>
                <p:nvPr/>
              </p:nvPicPr>
              <p:blipFill>
                <a:blip r:embed="rId99"/>
                <a:stretch>
                  <a:fillRect/>
                </a:stretch>
              </p:blipFill>
              <p:spPr>
                <a:xfrm>
                  <a:off x="4225221" y="3461844"/>
                  <a:ext cx="507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Ink 76">
                  <a:extLst>
                    <a:ext uri="{FF2B5EF4-FFF2-40B4-BE49-F238E27FC236}">
                      <a16:creationId xmlns:a16="http://schemas.microsoft.com/office/drawing/2014/main" id="{2761038D-675E-4A93-C20F-BC0323AD8558}"/>
                    </a:ext>
                  </a:extLst>
                </p14:cNvPr>
                <p14:cNvContentPartPr/>
                <p14:nvPr/>
              </p14:nvContentPartPr>
              <p14:xfrm>
                <a:off x="3607821" y="3520524"/>
                <a:ext cx="407520" cy="34200"/>
              </p14:xfrm>
            </p:contentPart>
          </mc:Choice>
          <mc:Fallback>
            <p:pic>
              <p:nvPicPr>
                <p:cNvPr id="77" name="Ink 76">
                  <a:extLst>
                    <a:ext uri="{FF2B5EF4-FFF2-40B4-BE49-F238E27FC236}">
                      <a16:creationId xmlns:a16="http://schemas.microsoft.com/office/drawing/2014/main" id="{2761038D-675E-4A93-C20F-BC0323AD8558}"/>
                    </a:ext>
                  </a:extLst>
                </p:cNvPr>
                <p:cNvPicPr/>
                <p:nvPr/>
              </p:nvPicPr>
              <p:blipFill>
                <a:blip r:embed="rId101"/>
                <a:stretch>
                  <a:fillRect/>
                </a:stretch>
              </p:blipFill>
              <p:spPr>
                <a:xfrm>
                  <a:off x="3589821" y="3502524"/>
                  <a:ext cx="443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9" name="Ink 78">
                  <a:extLst>
                    <a:ext uri="{FF2B5EF4-FFF2-40B4-BE49-F238E27FC236}">
                      <a16:creationId xmlns:a16="http://schemas.microsoft.com/office/drawing/2014/main" id="{6F8B8625-FA55-E817-2C69-FAF603899564}"/>
                    </a:ext>
                  </a:extLst>
                </p14:cNvPr>
                <p14:cNvContentPartPr/>
                <p14:nvPr/>
              </p14:nvContentPartPr>
              <p14:xfrm>
                <a:off x="2675061" y="3560844"/>
                <a:ext cx="692640" cy="63720"/>
              </p14:xfrm>
            </p:contentPart>
          </mc:Choice>
          <mc:Fallback>
            <p:pic>
              <p:nvPicPr>
                <p:cNvPr id="79" name="Ink 78">
                  <a:extLst>
                    <a:ext uri="{FF2B5EF4-FFF2-40B4-BE49-F238E27FC236}">
                      <a16:creationId xmlns:a16="http://schemas.microsoft.com/office/drawing/2014/main" id="{6F8B8625-FA55-E817-2C69-FAF603899564}"/>
                    </a:ext>
                  </a:extLst>
                </p:cNvPr>
                <p:cNvPicPr/>
                <p:nvPr/>
              </p:nvPicPr>
              <p:blipFill>
                <a:blip r:embed="rId103"/>
                <a:stretch>
                  <a:fillRect/>
                </a:stretch>
              </p:blipFill>
              <p:spPr>
                <a:xfrm>
                  <a:off x="2657421" y="3542844"/>
                  <a:ext cx="728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1" name="Ink 80">
                  <a:extLst>
                    <a:ext uri="{FF2B5EF4-FFF2-40B4-BE49-F238E27FC236}">
                      <a16:creationId xmlns:a16="http://schemas.microsoft.com/office/drawing/2014/main" id="{E2951A4A-46E2-3057-414A-169B8425E419}"/>
                    </a:ext>
                  </a:extLst>
                </p14:cNvPr>
                <p14:cNvContentPartPr/>
                <p14:nvPr/>
              </p14:nvContentPartPr>
              <p14:xfrm>
                <a:off x="2104821" y="3557964"/>
                <a:ext cx="288360" cy="51120"/>
              </p14:xfrm>
            </p:contentPart>
          </mc:Choice>
          <mc:Fallback>
            <p:pic>
              <p:nvPicPr>
                <p:cNvPr id="81" name="Ink 80">
                  <a:extLst>
                    <a:ext uri="{FF2B5EF4-FFF2-40B4-BE49-F238E27FC236}">
                      <a16:creationId xmlns:a16="http://schemas.microsoft.com/office/drawing/2014/main" id="{E2951A4A-46E2-3057-414A-169B8425E419}"/>
                    </a:ext>
                  </a:extLst>
                </p:cNvPr>
                <p:cNvPicPr/>
                <p:nvPr/>
              </p:nvPicPr>
              <p:blipFill>
                <a:blip r:embed="rId105"/>
                <a:stretch>
                  <a:fillRect/>
                </a:stretch>
              </p:blipFill>
              <p:spPr>
                <a:xfrm>
                  <a:off x="2086821" y="3540324"/>
                  <a:ext cx="324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Ink 82">
                  <a:extLst>
                    <a:ext uri="{FF2B5EF4-FFF2-40B4-BE49-F238E27FC236}">
                      <a16:creationId xmlns:a16="http://schemas.microsoft.com/office/drawing/2014/main" id="{752D36BD-4188-27F7-5296-B800D7FBD81C}"/>
                    </a:ext>
                  </a:extLst>
                </p14:cNvPr>
                <p14:cNvContentPartPr/>
                <p14:nvPr/>
              </p14:nvContentPartPr>
              <p14:xfrm>
                <a:off x="844821" y="3505404"/>
                <a:ext cx="1170000" cy="76680"/>
              </p14:xfrm>
            </p:contentPart>
          </mc:Choice>
          <mc:Fallback>
            <p:pic>
              <p:nvPicPr>
                <p:cNvPr id="83" name="Ink 82">
                  <a:extLst>
                    <a:ext uri="{FF2B5EF4-FFF2-40B4-BE49-F238E27FC236}">
                      <a16:creationId xmlns:a16="http://schemas.microsoft.com/office/drawing/2014/main" id="{752D36BD-4188-27F7-5296-B800D7FBD81C}"/>
                    </a:ext>
                  </a:extLst>
                </p:cNvPr>
                <p:cNvPicPr/>
                <p:nvPr/>
              </p:nvPicPr>
              <p:blipFill>
                <a:blip r:embed="rId107"/>
                <a:stretch>
                  <a:fillRect/>
                </a:stretch>
              </p:blipFill>
              <p:spPr>
                <a:xfrm>
                  <a:off x="827181" y="3487764"/>
                  <a:ext cx="1205640" cy="112320"/>
                </a:xfrm>
                <a:prstGeom prst="rect">
                  <a:avLst/>
                </a:prstGeom>
              </p:spPr>
            </p:pic>
          </mc:Fallback>
        </mc:AlternateContent>
      </p:grpSp>
      <p:grpSp>
        <p:nvGrpSpPr>
          <p:cNvPr id="108" name="Group 107">
            <a:extLst>
              <a:ext uri="{FF2B5EF4-FFF2-40B4-BE49-F238E27FC236}">
                <a16:creationId xmlns:a16="http://schemas.microsoft.com/office/drawing/2014/main" id="{B96C447E-44AF-53F1-DCB4-519C0BA8F605}"/>
              </a:ext>
            </a:extLst>
          </p:cNvPr>
          <p:cNvGrpSpPr/>
          <p:nvPr/>
        </p:nvGrpSpPr>
        <p:grpSpPr>
          <a:xfrm>
            <a:off x="681021" y="3990684"/>
            <a:ext cx="8947080" cy="707760"/>
            <a:chOff x="681021" y="3990684"/>
            <a:chExt cx="8947080" cy="707760"/>
          </a:xfrm>
        </p:grpSpPr>
        <mc:AlternateContent xmlns:mc="http://schemas.openxmlformats.org/markup-compatibility/2006">
          <mc:Choice xmlns:p14="http://schemas.microsoft.com/office/powerpoint/2010/main" Requires="p14">
            <p:contentPart p14:bwMode="auto" r:id="rId108">
              <p14:nvContentPartPr>
                <p14:cNvPr id="85" name="Ink 84">
                  <a:extLst>
                    <a:ext uri="{FF2B5EF4-FFF2-40B4-BE49-F238E27FC236}">
                      <a16:creationId xmlns:a16="http://schemas.microsoft.com/office/drawing/2014/main" id="{4A868E46-7C63-2044-4B5A-C7F7276F5096}"/>
                    </a:ext>
                  </a:extLst>
                </p14:cNvPr>
                <p14:cNvContentPartPr/>
                <p14:nvPr/>
              </p14:nvContentPartPr>
              <p14:xfrm>
                <a:off x="9079821" y="4078524"/>
                <a:ext cx="480600" cy="70200"/>
              </p14:xfrm>
            </p:contentPart>
          </mc:Choice>
          <mc:Fallback>
            <p:pic>
              <p:nvPicPr>
                <p:cNvPr id="85" name="Ink 84">
                  <a:extLst>
                    <a:ext uri="{FF2B5EF4-FFF2-40B4-BE49-F238E27FC236}">
                      <a16:creationId xmlns:a16="http://schemas.microsoft.com/office/drawing/2014/main" id="{4A868E46-7C63-2044-4B5A-C7F7276F5096}"/>
                    </a:ext>
                  </a:extLst>
                </p:cNvPr>
                <p:cNvPicPr/>
                <p:nvPr/>
              </p:nvPicPr>
              <p:blipFill>
                <a:blip r:embed="rId109"/>
                <a:stretch>
                  <a:fillRect/>
                </a:stretch>
              </p:blipFill>
              <p:spPr>
                <a:xfrm>
                  <a:off x="9061821" y="4060524"/>
                  <a:ext cx="516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Ink 85">
                  <a:extLst>
                    <a:ext uri="{FF2B5EF4-FFF2-40B4-BE49-F238E27FC236}">
                      <a16:creationId xmlns:a16="http://schemas.microsoft.com/office/drawing/2014/main" id="{38FB0935-D244-953E-5945-6F83732BA010}"/>
                    </a:ext>
                  </a:extLst>
                </p14:cNvPr>
                <p14:cNvContentPartPr/>
                <p14:nvPr/>
              </p14:nvContentPartPr>
              <p14:xfrm>
                <a:off x="8260461" y="4137564"/>
                <a:ext cx="644040" cy="45000"/>
              </p14:xfrm>
            </p:contentPart>
          </mc:Choice>
          <mc:Fallback>
            <p:pic>
              <p:nvPicPr>
                <p:cNvPr id="86" name="Ink 85">
                  <a:extLst>
                    <a:ext uri="{FF2B5EF4-FFF2-40B4-BE49-F238E27FC236}">
                      <a16:creationId xmlns:a16="http://schemas.microsoft.com/office/drawing/2014/main" id="{38FB0935-D244-953E-5945-6F83732BA010}"/>
                    </a:ext>
                  </a:extLst>
                </p:cNvPr>
                <p:cNvPicPr/>
                <p:nvPr/>
              </p:nvPicPr>
              <p:blipFill>
                <a:blip r:embed="rId111"/>
                <a:stretch>
                  <a:fillRect/>
                </a:stretch>
              </p:blipFill>
              <p:spPr>
                <a:xfrm>
                  <a:off x="8242461" y="4119924"/>
                  <a:ext cx="679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Ink 86">
                  <a:extLst>
                    <a:ext uri="{FF2B5EF4-FFF2-40B4-BE49-F238E27FC236}">
                      <a16:creationId xmlns:a16="http://schemas.microsoft.com/office/drawing/2014/main" id="{B858E4C0-B83C-E6BD-3FCA-D9EFF7CA7AC1}"/>
                    </a:ext>
                  </a:extLst>
                </p14:cNvPr>
                <p14:cNvContentPartPr/>
                <p14:nvPr/>
              </p14:nvContentPartPr>
              <p14:xfrm>
                <a:off x="7302141" y="4123164"/>
                <a:ext cx="710280" cy="52200"/>
              </p14:xfrm>
            </p:contentPart>
          </mc:Choice>
          <mc:Fallback>
            <p:pic>
              <p:nvPicPr>
                <p:cNvPr id="87" name="Ink 86">
                  <a:extLst>
                    <a:ext uri="{FF2B5EF4-FFF2-40B4-BE49-F238E27FC236}">
                      <a16:creationId xmlns:a16="http://schemas.microsoft.com/office/drawing/2014/main" id="{B858E4C0-B83C-E6BD-3FCA-D9EFF7CA7AC1}"/>
                    </a:ext>
                  </a:extLst>
                </p:cNvPr>
                <p:cNvPicPr/>
                <p:nvPr/>
              </p:nvPicPr>
              <p:blipFill>
                <a:blip r:embed="rId113"/>
                <a:stretch>
                  <a:fillRect/>
                </a:stretch>
              </p:blipFill>
              <p:spPr>
                <a:xfrm>
                  <a:off x="7284501" y="4105164"/>
                  <a:ext cx="745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9" name="Ink 88">
                  <a:extLst>
                    <a:ext uri="{FF2B5EF4-FFF2-40B4-BE49-F238E27FC236}">
                      <a16:creationId xmlns:a16="http://schemas.microsoft.com/office/drawing/2014/main" id="{EAA63637-18B5-484E-80FB-45D7A8CA27F7}"/>
                    </a:ext>
                  </a:extLst>
                </p14:cNvPr>
                <p14:cNvContentPartPr/>
                <p14:nvPr/>
              </p14:nvContentPartPr>
              <p14:xfrm>
                <a:off x="6168141" y="4088244"/>
                <a:ext cx="981000" cy="86040"/>
              </p14:xfrm>
            </p:contentPart>
          </mc:Choice>
          <mc:Fallback>
            <p:pic>
              <p:nvPicPr>
                <p:cNvPr id="89" name="Ink 88">
                  <a:extLst>
                    <a:ext uri="{FF2B5EF4-FFF2-40B4-BE49-F238E27FC236}">
                      <a16:creationId xmlns:a16="http://schemas.microsoft.com/office/drawing/2014/main" id="{EAA63637-18B5-484E-80FB-45D7A8CA27F7}"/>
                    </a:ext>
                  </a:extLst>
                </p:cNvPr>
                <p:cNvPicPr/>
                <p:nvPr/>
              </p:nvPicPr>
              <p:blipFill>
                <a:blip r:embed="rId115"/>
                <a:stretch>
                  <a:fillRect/>
                </a:stretch>
              </p:blipFill>
              <p:spPr>
                <a:xfrm>
                  <a:off x="6150501" y="4070604"/>
                  <a:ext cx="1016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Ink 90">
                  <a:extLst>
                    <a:ext uri="{FF2B5EF4-FFF2-40B4-BE49-F238E27FC236}">
                      <a16:creationId xmlns:a16="http://schemas.microsoft.com/office/drawing/2014/main" id="{D29364FB-82EA-512C-7837-131B986A416B}"/>
                    </a:ext>
                  </a:extLst>
                </p14:cNvPr>
                <p14:cNvContentPartPr/>
                <p14:nvPr/>
              </p14:nvContentPartPr>
              <p14:xfrm>
                <a:off x="5252661" y="4064124"/>
                <a:ext cx="694440" cy="58680"/>
              </p14:xfrm>
            </p:contentPart>
          </mc:Choice>
          <mc:Fallback>
            <p:pic>
              <p:nvPicPr>
                <p:cNvPr id="91" name="Ink 90">
                  <a:extLst>
                    <a:ext uri="{FF2B5EF4-FFF2-40B4-BE49-F238E27FC236}">
                      <a16:creationId xmlns:a16="http://schemas.microsoft.com/office/drawing/2014/main" id="{D29364FB-82EA-512C-7837-131B986A416B}"/>
                    </a:ext>
                  </a:extLst>
                </p:cNvPr>
                <p:cNvPicPr/>
                <p:nvPr/>
              </p:nvPicPr>
              <p:blipFill>
                <a:blip r:embed="rId117"/>
                <a:stretch>
                  <a:fillRect/>
                </a:stretch>
              </p:blipFill>
              <p:spPr>
                <a:xfrm>
                  <a:off x="5235021" y="4046124"/>
                  <a:ext cx="730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3" name="Ink 92">
                  <a:extLst>
                    <a:ext uri="{FF2B5EF4-FFF2-40B4-BE49-F238E27FC236}">
                      <a16:creationId xmlns:a16="http://schemas.microsoft.com/office/drawing/2014/main" id="{8F8D1183-1834-B726-4F5B-FC77243DA966}"/>
                    </a:ext>
                  </a:extLst>
                </p14:cNvPr>
                <p14:cNvContentPartPr/>
                <p14:nvPr/>
              </p14:nvContentPartPr>
              <p14:xfrm>
                <a:off x="4395141" y="4060524"/>
                <a:ext cx="788760" cy="67680"/>
              </p14:xfrm>
            </p:contentPart>
          </mc:Choice>
          <mc:Fallback>
            <p:pic>
              <p:nvPicPr>
                <p:cNvPr id="93" name="Ink 92">
                  <a:extLst>
                    <a:ext uri="{FF2B5EF4-FFF2-40B4-BE49-F238E27FC236}">
                      <a16:creationId xmlns:a16="http://schemas.microsoft.com/office/drawing/2014/main" id="{8F8D1183-1834-B726-4F5B-FC77243DA966}"/>
                    </a:ext>
                  </a:extLst>
                </p:cNvPr>
                <p:cNvPicPr/>
                <p:nvPr/>
              </p:nvPicPr>
              <p:blipFill>
                <a:blip r:embed="rId119"/>
                <a:stretch>
                  <a:fillRect/>
                </a:stretch>
              </p:blipFill>
              <p:spPr>
                <a:xfrm>
                  <a:off x="4377501" y="4042884"/>
                  <a:ext cx="824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Ink 94">
                  <a:extLst>
                    <a:ext uri="{FF2B5EF4-FFF2-40B4-BE49-F238E27FC236}">
                      <a16:creationId xmlns:a16="http://schemas.microsoft.com/office/drawing/2014/main" id="{597FAF8B-4402-2E52-0E87-EEA1DA74E418}"/>
                    </a:ext>
                  </a:extLst>
                </p14:cNvPr>
                <p14:cNvContentPartPr/>
                <p14:nvPr/>
              </p14:nvContentPartPr>
              <p14:xfrm>
                <a:off x="2829141" y="4001844"/>
                <a:ext cx="1457640" cy="90720"/>
              </p14:xfrm>
            </p:contentPart>
          </mc:Choice>
          <mc:Fallback>
            <p:pic>
              <p:nvPicPr>
                <p:cNvPr id="95" name="Ink 94">
                  <a:extLst>
                    <a:ext uri="{FF2B5EF4-FFF2-40B4-BE49-F238E27FC236}">
                      <a16:creationId xmlns:a16="http://schemas.microsoft.com/office/drawing/2014/main" id="{597FAF8B-4402-2E52-0E87-EEA1DA74E418}"/>
                    </a:ext>
                  </a:extLst>
                </p:cNvPr>
                <p:cNvPicPr/>
                <p:nvPr/>
              </p:nvPicPr>
              <p:blipFill>
                <a:blip r:embed="rId121"/>
                <a:stretch>
                  <a:fillRect/>
                </a:stretch>
              </p:blipFill>
              <p:spPr>
                <a:xfrm>
                  <a:off x="2811501" y="3984204"/>
                  <a:ext cx="1493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7" name="Ink 96">
                  <a:extLst>
                    <a:ext uri="{FF2B5EF4-FFF2-40B4-BE49-F238E27FC236}">
                      <a16:creationId xmlns:a16="http://schemas.microsoft.com/office/drawing/2014/main" id="{D80F4FB9-AB4F-FC15-A7CA-FB3C541C775E}"/>
                    </a:ext>
                  </a:extLst>
                </p14:cNvPr>
                <p14:cNvContentPartPr/>
                <p14:nvPr/>
              </p14:nvContentPartPr>
              <p14:xfrm>
                <a:off x="2486061" y="4094724"/>
                <a:ext cx="388080" cy="21960"/>
              </p14:xfrm>
            </p:contentPart>
          </mc:Choice>
          <mc:Fallback>
            <p:pic>
              <p:nvPicPr>
                <p:cNvPr id="97" name="Ink 96">
                  <a:extLst>
                    <a:ext uri="{FF2B5EF4-FFF2-40B4-BE49-F238E27FC236}">
                      <a16:creationId xmlns:a16="http://schemas.microsoft.com/office/drawing/2014/main" id="{D80F4FB9-AB4F-FC15-A7CA-FB3C541C775E}"/>
                    </a:ext>
                  </a:extLst>
                </p:cNvPr>
                <p:cNvPicPr/>
                <p:nvPr/>
              </p:nvPicPr>
              <p:blipFill>
                <a:blip r:embed="rId123"/>
                <a:stretch>
                  <a:fillRect/>
                </a:stretch>
              </p:blipFill>
              <p:spPr>
                <a:xfrm>
                  <a:off x="2468421" y="4077084"/>
                  <a:ext cx="423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8" name="Ink 97">
                  <a:extLst>
                    <a:ext uri="{FF2B5EF4-FFF2-40B4-BE49-F238E27FC236}">
                      <a16:creationId xmlns:a16="http://schemas.microsoft.com/office/drawing/2014/main" id="{CA987C45-A6E3-E114-ABE8-41E5CC89E462}"/>
                    </a:ext>
                  </a:extLst>
                </p14:cNvPr>
                <p14:cNvContentPartPr/>
                <p14:nvPr/>
              </p14:nvContentPartPr>
              <p14:xfrm>
                <a:off x="1731501" y="4065204"/>
                <a:ext cx="661680" cy="29520"/>
              </p14:xfrm>
            </p:contentPart>
          </mc:Choice>
          <mc:Fallback>
            <p:pic>
              <p:nvPicPr>
                <p:cNvPr id="98" name="Ink 97">
                  <a:extLst>
                    <a:ext uri="{FF2B5EF4-FFF2-40B4-BE49-F238E27FC236}">
                      <a16:creationId xmlns:a16="http://schemas.microsoft.com/office/drawing/2014/main" id="{CA987C45-A6E3-E114-ABE8-41E5CC89E462}"/>
                    </a:ext>
                  </a:extLst>
                </p:cNvPr>
                <p:cNvPicPr/>
                <p:nvPr/>
              </p:nvPicPr>
              <p:blipFill>
                <a:blip r:embed="rId125"/>
                <a:stretch>
                  <a:fillRect/>
                </a:stretch>
              </p:blipFill>
              <p:spPr>
                <a:xfrm>
                  <a:off x="1713501" y="4047564"/>
                  <a:ext cx="697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9" name="Ink 98">
                  <a:extLst>
                    <a:ext uri="{FF2B5EF4-FFF2-40B4-BE49-F238E27FC236}">
                      <a16:creationId xmlns:a16="http://schemas.microsoft.com/office/drawing/2014/main" id="{1419707A-0E5E-CFD2-4C95-A5A32717EA5A}"/>
                    </a:ext>
                  </a:extLst>
                </p14:cNvPr>
                <p14:cNvContentPartPr/>
                <p14:nvPr/>
              </p14:nvContentPartPr>
              <p14:xfrm>
                <a:off x="681021" y="3990684"/>
                <a:ext cx="884880" cy="100800"/>
              </p14:xfrm>
            </p:contentPart>
          </mc:Choice>
          <mc:Fallback>
            <p:pic>
              <p:nvPicPr>
                <p:cNvPr id="99" name="Ink 98">
                  <a:extLst>
                    <a:ext uri="{FF2B5EF4-FFF2-40B4-BE49-F238E27FC236}">
                      <a16:creationId xmlns:a16="http://schemas.microsoft.com/office/drawing/2014/main" id="{1419707A-0E5E-CFD2-4C95-A5A32717EA5A}"/>
                    </a:ext>
                  </a:extLst>
                </p:cNvPr>
                <p:cNvPicPr/>
                <p:nvPr/>
              </p:nvPicPr>
              <p:blipFill>
                <a:blip r:embed="rId127"/>
                <a:stretch>
                  <a:fillRect/>
                </a:stretch>
              </p:blipFill>
              <p:spPr>
                <a:xfrm>
                  <a:off x="663021" y="3972684"/>
                  <a:ext cx="920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1" name="Ink 100">
                  <a:extLst>
                    <a:ext uri="{FF2B5EF4-FFF2-40B4-BE49-F238E27FC236}">
                      <a16:creationId xmlns:a16="http://schemas.microsoft.com/office/drawing/2014/main" id="{25E315D4-3DDE-258C-7864-4CE092FFF8C3}"/>
                    </a:ext>
                  </a:extLst>
                </p14:cNvPr>
                <p14:cNvContentPartPr/>
                <p14:nvPr/>
              </p14:nvContentPartPr>
              <p14:xfrm>
                <a:off x="9009981" y="4612404"/>
                <a:ext cx="618120" cy="41760"/>
              </p14:xfrm>
            </p:contentPart>
          </mc:Choice>
          <mc:Fallback>
            <p:pic>
              <p:nvPicPr>
                <p:cNvPr id="101" name="Ink 100">
                  <a:extLst>
                    <a:ext uri="{FF2B5EF4-FFF2-40B4-BE49-F238E27FC236}">
                      <a16:creationId xmlns:a16="http://schemas.microsoft.com/office/drawing/2014/main" id="{25E315D4-3DDE-258C-7864-4CE092FFF8C3}"/>
                    </a:ext>
                  </a:extLst>
                </p:cNvPr>
                <p:cNvPicPr/>
                <p:nvPr/>
              </p:nvPicPr>
              <p:blipFill>
                <a:blip r:embed="rId129"/>
                <a:stretch>
                  <a:fillRect/>
                </a:stretch>
              </p:blipFill>
              <p:spPr>
                <a:xfrm>
                  <a:off x="8991981" y="4594404"/>
                  <a:ext cx="6537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2" name="Ink 101">
                  <a:extLst>
                    <a:ext uri="{FF2B5EF4-FFF2-40B4-BE49-F238E27FC236}">
                      <a16:creationId xmlns:a16="http://schemas.microsoft.com/office/drawing/2014/main" id="{E508260B-42EC-6F4F-8DB6-4D43B1EABB90}"/>
                    </a:ext>
                  </a:extLst>
                </p14:cNvPr>
                <p14:cNvContentPartPr/>
                <p14:nvPr/>
              </p14:nvContentPartPr>
              <p14:xfrm>
                <a:off x="8076141" y="4613124"/>
                <a:ext cx="646560" cy="21240"/>
              </p14:xfrm>
            </p:contentPart>
          </mc:Choice>
          <mc:Fallback>
            <p:pic>
              <p:nvPicPr>
                <p:cNvPr id="102" name="Ink 101">
                  <a:extLst>
                    <a:ext uri="{FF2B5EF4-FFF2-40B4-BE49-F238E27FC236}">
                      <a16:creationId xmlns:a16="http://schemas.microsoft.com/office/drawing/2014/main" id="{E508260B-42EC-6F4F-8DB6-4D43B1EABB90}"/>
                    </a:ext>
                  </a:extLst>
                </p:cNvPr>
                <p:cNvPicPr/>
                <p:nvPr/>
              </p:nvPicPr>
              <p:blipFill>
                <a:blip r:embed="rId131"/>
                <a:stretch>
                  <a:fillRect/>
                </a:stretch>
              </p:blipFill>
              <p:spPr>
                <a:xfrm>
                  <a:off x="8058141" y="4595484"/>
                  <a:ext cx="682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Ink 102">
                  <a:extLst>
                    <a:ext uri="{FF2B5EF4-FFF2-40B4-BE49-F238E27FC236}">
                      <a16:creationId xmlns:a16="http://schemas.microsoft.com/office/drawing/2014/main" id="{93F6254D-69D6-B9BD-2B98-085C66CB96B1}"/>
                    </a:ext>
                  </a:extLst>
                </p14:cNvPr>
                <p14:cNvContentPartPr/>
                <p14:nvPr/>
              </p14:nvContentPartPr>
              <p14:xfrm>
                <a:off x="7308261" y="4669284"/>
                <a:ext cx="433800" cy="16920"/>
              </p14:xfrm>
            </p:contentPart>
          </mc:Choice>
          <mc:Fallback>
            <p:pic>
              <p:nvPicPr>
                <p:cNvPr id="103" name="Ink 102">
                  <a:extLst>
                    <a:ext uri="{FF2B5EF4-FFF2-40B4-BE49-F238E27FC236}">
                      <a16:creationId xmlns:a16="http://schemas.microsoft.com/office/drawing/2014/main" id="{93F6254D-69D6-B9BD-2B98-085C66CB96B1}"/>
                    </a:ext>
                  </a:extLst>
                </p:cNvPr>
                <p:cNvPicPr/>
                <p:nvPr/>
              </p:nvPicPr>
              <p:blipFill>
                <a:blip r:embed="rId133"/>
                <a:stretch>
                  <a:fillRect/>
                </a:stretch>
              </p:blipFill>
              <p:spPr>
                <a:xfrm>
                  <a:off x="7290261" y="4651644"/>
                  <a:ext cx="469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 name="Ink 103">
                  <a:extLst>
                    <a:ext uri="{FF2B5EF4-FFF2-40B4-BE49-F238E27FC236}">
                      <a16:creationId xmlns:a16="http://schemas.microsoft.com/office/drawing/2014/main" id="{5E43291A-89D7-8AE4-ABF0-817631623229}"/>
                    </a:ext>
                  </a:extLst>
                </p14:cNvPr>
                <p14:cNvContentPartPr/>
                <p14:nvPr/>
              </p14:nvContentPartPr>
              <p14:xfrm>
                <a:off x="6700221" y="4657764"/>
                <a:ext cx="505440" cy="19440"/>
              </p14:xfrm>
            </p:contentPart>
          </mc:Choice>
          <mc:Fallback>
            <p:pic>
              <p:nvPicPr>
                <p:cNvPr id="104" name="Ink 103">
                  <a:extLst>
                    <a:ext uri="{FF2B5EF4-FFF2-40B4-BE49-F238E27FC236}">
                      <a16:creationId xmlns:a16="http://schemas.microsoft.com/office/drawing/2014/main" id="{5E43291A-89D7-8AE4-ABF0-817631623229}"/>
                    </a:ext>
                  </a:extLst>
                </p:cNvPr>
                <p:cNvPicPr/>
                <p:nvPr/>
              </p:nvPicPr>
              <p:blipFill>
                <a:blip r:embed="rId135"/>
                <a:stretch>
                  <a:fillRect/>
                </a:stretch>
              </p:blipFill>
              <p:spPr>
                <a:xfrm>
                  <a:off x="6682581" y="4640124"/>
                  <a:ext cx="5410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5" name="Ink 104">
                  <a:extLst>
                    <a:ext uri="{FF2B5EF4-FFF2-40B4-BE49-F238E27FC236}">
                      <a16:creationId xmlns:a16="http://schemas.microsoft.com/office/drawing/2014/main" id="{855040B4-650C-3867-C0C1-EC7D7138A265}"/>
                    </a:ext>
                  </a:extLst>
                </p14:cNvPr>
                <p14:cNvContentPartPr/>
                <p14:nvPr/>
              </p14:nvContentPartPr>
              <p14:xfrm>
                <a:off x="6113421" y="4635804"/>
                <a:ext cx="323640" cy="15480"/>
              </p14:xfrm>
            </p:contentPart>
          </mc:Choice>
          <mc:Fallback>
            <p:pic>
              <p:nvPicPr>
                <p:cNvPr id="105" name="Ink 104">
                  <a:extLst>
                    <a:ext uri="{FF2B5EF4-FFF2-40B4-BE49-F238E27FC236}">
                      <a16:creationId xmlns:a16="http://schemas.microsoft.com/office/drawing/2014/main" id="{855040B4-650C-3867-C0C1-EC7D7138A265}"/>
                    </a:ext>
                  </a:extLst>
                </p:cNvPr>
                <p:cNvPicPr/>
                <p:nvPr/>
              </p:nvPicPr>
              <p:blipFill>
                <a:blip r:embed="rId137"/>
                <a:stretch>
                  <a:fillRect/>
                </a:stretch>
              </p:blipFill>
              <p:spPr>
                <a:xfrm>
                  <a:off x="6095781" y="4617804"/>
                  <a:ext cx="359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7" name="Ink 106">
                  <a:extLst>
                    <a:ext uri="{FF2B5EF4-FFF2-40B4-BE49-F238E27FC236}">
                      <a16:creationId xmlns:a16="http://schemas.microsoft.com/office/drawing/2014/main" id="{E8E04DDD-E151-7AFC-3312-94C2D11C3EBB}"/>
                    </a:ext>
                  </a:extLst>
                </p14:cNvPr>
                <p14:cNvContentPartPr/>
                <p14:nvPr/>
              </p14:nvContentPartPr>
              <p14:xfrm>
                <a:off x="6012981" y="4043604"/>
                <a:ext cx="2797920" cy="654840"/>
              </p14:xfrm>
            </p:contentPart>
          </mc:Choice>
          <mc:Fallback>
            <p:pic>
              <p:nvPicPr>
                <p:cNvPr id="107" name="Ink 106">
                  <a:extLst>
                    <a:ext uri="{FF2B5EF4-FFF2-40B4-BE49-F238E27FC236}">
                      <a16:creationId xmlns:a16="http://schemas.microsoft.com/office/drawing/2014/main" id="{E8E04DDD-E151-7AFC-3312-94C2D11C3EBB}"/>
                    </a:ext>
                  </a:extLst>
                </p:cNvPr>
                <p:cNvPicPr/>
                <p:nvPr/>
              </p:nvPicPr>
              <p:blipFill>
                <a:blip r:embed="rId139"/>
                <a:stretch>
                  <a:fillRect/>
                </a:stretch>
              </p:blipFill>
              <p:spPr>
                <a:xfrm>
                  <a:off x="5994981" y="4025604"/>
                  <a:ext cx="2833560" cy="690480"/>
                </a:xfrm>
                <a:prstGeom prst="rect">
                  <a:avLst/>
                </a:prstGeom>
              </p:spPr>
            </p:pic>
          </mc:Fallback>
        </mc:AlternateContent>
      </p:grpSp>
      <p:grpSp>
        <p:nvGrpSpPr>
          <p:cNvPr id="114" name="Group 113">
            <a:extLst>
              <a:ext uri="{FF2B5EF4-FFF2-40B4-BE49-F238E27FC236}">
                <a16:creationId xmlns:a16="http://schemas.microsoft.com/office/drawing/2014/main" id="{ACE7DFCA-DFDD-F896-4D03-7306DCF6600F}"/>
              </a:ext>
            </a:extLst>
          </p:cNvPr>
          <p:cNvGrpSpPr/>
          <p:nvPr/>
        </p:nvGrpSpPr>
        <p:grpSpPr>
          <a:xfrm>
            <a:off x="789021" y="4551924"/>
            <a:ext cx="4483800" cy="165600"/>
            <a:chOff x="789021" y="4551924"/>
            <a:chExt cx="4483800" cy="165600"/>
          </a:xfrm>
        </p:grpSpPr>
        <mc:AlternateContent xmlns:mc="http://schemas.openxmlformats.org/markup-compatibility/2006">
          <mc:Choice xmlns:p14="http://schemas.microsoft.com/office/powerpoint/2010/main" Requires="p14">
            <p:contentPart p14:bwMode="auto" r:id="rId140">
              <p14:nvContentPartPr>
                <p14:cNvPr id="109" name="Ink 108">
                  <a:extLst>
                    <a:ext uri="{FF2B5EF4-FFF2-40B4-BE49-F238E27FC236}">
                      <a16:creationId xmlns:a16="http://schemas.microsoft.com/office/drawing/2014/main" id="{D56EA4AD-9997-0AFB-8715-82C65D98E31A}"/>
                    </a:ext>
                  </a:extLst>
                </p14:cNvPr>
                <p14:cNvContentPartPr/>
                <p14:nvPr/>
              </p14:nvContentPartPr>
              <p14:xfrm>
                <a:off x="4381461" y="4600164"/>
                <a:ext cx="891360" cy="82800"/>
              </p14:xfrm>
            </p:contentPart>
          </mc:Choice>
          <mc:Fallback>
            <p:pic>
              <p:nvPicPr>
                <p:cNvPr id="109" name="Ink 108">
                  <a:extLst>
                    <a:ext uri="{FF2B5EF4-FFF2-40B4-BE49-F238E27FC236}">
                      <a16:creationId xmlns:a16="http://schemas.microsoft.com/office/drawing/2014/main" id="{D56EA4AD-9997-0AFB-8715-82C65D98E31A}"/>
                    </a:ext>
                  </a:extLst>
                </p:cNvPr>
                <p:cNvPicPr/>
                <p:nvPr/>
              </p:nvPicPr>
              <p:blipFill>
                <a:blip r:embed="rId141"/>
                <a:stretch>
                  <a:fillRect/>
                </a:stretch>
              </p:blipFill>
              <p:spPr>
                <a:xfrm>
                  <a:off x="4363461" y="4582164"/>
                  <a:ext cx="927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0" name="Ink 109">
                  <a:extLst>
                    <a:ext uri="{FF2B5EF4-FFF2-40B4-BE49-F238E27FC236}">
                      <a16:creationId xmlns:a16="http://schemas.microsoft.com/office/drawing/2014/main" id="{965A3ECF-DD0A-BEDA-C4E2-44D15C065D07}"/>
                    </a:ext>
                  </a:extLst>
                </p14:cNvPr>
                <p14:cNvContentPartPr/>
                <p14:nvPr/>
              </p14:nvContentPartPr>
              <p14:xfrm>
                <a:off x="3481101" y="4638324"/>
                <a:ext cx="867600" cy="79200"/>
              </p14:xfrm>
            </p:contentPart>
          </mc:Choice>
          <mc:Fallback>
            <p:pic>
              <p:nvPicPr>
                <p:cNvPr id="110" name="Ink 109">
                  <a:extLst>
                    <a:ext uri="{FF2B5EF4-FFF2-40B4-BE49-F238E27FC236}">
                      <a16:creationId xmlns:a16="http://schemas.microsoft.com/office/drawing/2014/main" id="{965A3ECF-DD0A-BEDA-C4E2-44D15C065D07}"/>
                    </a:ext>
                  </a:extLst>
                </p:cNvPr>
                <p:cNvPicPr/>
                <p:nvPr/>
              </p:nvPicPr>
              <p:blipFill>
                <a:blip r:embed="rId143"/>
                <a:stretch>
                  <a:fillRect/>
                </a:stretch>
              </p:blipFill>
              <p:spPr>
                <a:xfrm>
                  <a:off x="3463461" y="4620324"/>
                  <a:ext cx="903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1" name="Ink 110">
                  <a:extLst>
                    <a:ext uri="{FF2B5EF4-FFF2-40B4-BE49-F238E27FC236}">
                      <a16:creationId xmlns:a16="http://schemas.microsoft.com/office/drawing/2014/main" id="{4D3589EE-BBBF-675C-B922-C7A0CBADE25B}"/>
                    </a:ext>
                  </a:extLst>
                </p14:cNvPr>
                <p14:cNvContentPartPr/>
                <p14:nvPr/>
              </p14:nvContentPartPr>
              <p14:xfrm>
                <a:off x="2924181" y="4661724"/>
                <a:ext cx="486360" cy="27360"/>
              </p14:xfrm>
            </p:contentPart>
          </mc:Choice>
          <mc:Fallback>
            <p:pic>
              <p:nvPicPr>
                <p:cNvPr id="111" name="Ink 110">
                  <a:extLst>
                    <a:ext uri="{FF2B5EF4-FFF2-40B4-BE49-F238E27FC236}">
                      <a16:creationId xmlns:a16="http://schemas.microsoft.com/office/drawing/2014/main" id="{4D3589EE-BBBF-675C-B922-C7A0CBADE25B}"/>
                    </a:ext>
                  </a:extLst>
                </p:cNvPr>
                <p:cNvPicPr/>
                <p:nvPr/>
              </p:nvPicPr>
              <p:blipFill>
                <a:blip r:embed="rId145"/>
                <a:stretch>
                  <a:fillRect/>
                </a:stretch>
              </p:blipFill>
              <p:spPr>
                <a:xfrm>
                  <a:off x="2906181" y="4644084"/>
                  <a:ext cx="5220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Ink 111">
                  <a:extLst>
                    <a:ext uri="{FF2B5EF4-FFF2-40B4-BE49-F238E27FC236}">
                      <a16:creationId xmlns:a16="http://schemas.microsoft.com/office/drawing/2014/main" id="{5F6E82F5-4F31-68DC-1BAD-1439DAF6B32C}"/>
                    </a:ext>
                  </a:extLst>
                </p14:cNvPr>
                <p14:cNvContentPartPr/>
                <p14:nvPr/>
              </p14:nvContentPartPr>
              <p14:xfrm>
                <a:off x="1123461" y="4551924"/>
                <a:ext cx="1567800" cy="91800"/>
              </p14:xfrm>
            </p:contentPart>
          </mc:Choice>
          <mc:Fallback>
            <p:pic>
              <p:nvPicPr>
                <p:cNvPr id="112" name="Ink 111">
                  <a:extLst>
                    <a:ext uri="{FF2B5EF4-FFF2-40B4-BE49-F238E27FC236}">
                      <a16:creationId xmlns:a16="http://schemas.microsoft.com/office/drawing/2014/main" id="{5F6E82F5-4F31-68DC-1BAD-1439DAF6B32C}"/>
                    </a:ext>
                  </a:extLst>
                </p:cNvPr>
                <p:cNvPicPr/>
                <p:nvPr/>
              </p:nvPicPr>
              <p:blipFill>
                <a:blip r:embed="rId147"/>
                <a:stretch>
                  <a:fillRect/>
                </a:stretch>
              </p:blipFill>
              <p:spPr>
                <a:xfrm>
                  <a:off x="1105821" y="4533924"/>
                  <a:ext cx="1603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3" name="Ink 112">
                  <a:extLst>
                    <a:ext uri="{FF2B5EF4-FFF2-40B4-BE49-F238E27FC236}">
                      <a16:creationId xmlns:a16="http://schemas.microsoft.com/office/drawing/2014/main" id="{E820CCCB-847D-173B-03E3-3E9CAECF48B3}"/>
                    </a:ext>
                  </a:extLst>
                </p14:cNvPr>
                <p14:cNvContentPartPr/>
                <p14:nvPr/>
              </p14:nvContentPartPr>
              <p14:xfrm>
                <a:off x="789021" y="4598004"/>
                <a:ext cx="357840" cy="34560"/>
              </p14:xfrm>
            </p:contentPart>
          </mc:Choice>
          <mc:Fallback>
            <p:pic>
              <p:nvPicPr>
                <p:cNvPr id="113" name="Ink 112">
                  <a:extLst>
                    <a:ext uri="{FF2B5EF4-FFF2-40B4-BE49-F238E27FC236}">
                      <a16:creationId xmlns:a16="http://schemas.microsoft.com/office/drawing/2014/main" id="{E820CCCB-847D-173B-03E3-3E9CAECF48B3}"/>
                    </a:ext>
                  </a:extLst>
                </p:cNvPr>
                <p:cNvPicPr/>
                <p:nvPr/>
              </p:nvPicPr>
              <p:blipFill>
                <a:blip r:embed="rId149"/>
                <a:stretch>
                  <a:fillRect/>
                </a:stretch>
              </p:blipFill>
              <p:spPr>
                <a:xfrm>
                  <a:off x="771021" y="4580004"/>
                  <a:ext cx="393480" cy="70200"/>
                </a:xfrm>
                <a:prstGeom prst="rect">
                  <a:avLst/>
                </a:prstGeom>
              </p:spPr>
            </p:pic>
          </mc:Fallback>
        </mc:AlternateContent>
      </p:grpSp>
      <p:grpSp>
        <p:nvGrpSpPr>
          <p:cNvPr id="127" name="Group 126">
            <a:extLst>
              <a:ext uri="{FF2B5EF4-FFF2-40B4-BE49-F238E27FC236}">
                <a16:creationId xmlns:a16="http://schemas.microsoft.com/office/drawing/2014/main" id="{FD180D44-5A27-E264-4BEE-FBFC3A7AC321}"/>
              </a:ext>
            </a:extLst>
          </p:cNvPr>
          <p:cNvGrpSpPr/>
          <p:nvPr/>
        </p:nvGrpSpPr>
        <p:grpSpPr>
          <a:xfrm>
            <a:off x="2829861" y="5103084"/>
            <a:ext cx="6807240" cy="167760"/>
            <a:chOff x="2829861" y="5103084"/>
            <a:chExt cx="6807240" cy="167760"/>
          </a:xfrm>
        </p:grpSpPr>
        <mc:AlternateContent xmlns:mc="http://schemas.openxmlformats.org/markup-compatibility/2006">
          <mc:Choice xmlns:p14="http://schemas.microsoft.com/office/powerpoint/2010/main" Requires="p14">
            <p:contentPart p14:bwMode="auto" r:id="rId150">
              <p14:nvContentPartPr>
                <p14:cNvPr id="115" name="Ink 114">
                  <a:extLst>
                    <a:ext uri="{FF2B5EF4-FFF2-40B4-BE49-F238E27FC236}">
                      <a16:creationId xmlns:a16="http://schemas.microsoft.com/office/drawing/2014/main" id="{2505E208-BAC2-E451-47B6-778669DCA965}"/>
                    </a:ext>
                  </a:extLst>
                </p14:cNvPr>
                <p14:cNvContentPartPr/>
                <p14:nvPr/>
              </p14:nvContentPartPr>
              <p14:xfrm>
                <a:off x="9112581" y="5128284"/>
                <a:ext cx="524520" cy="40320"/>
              </p14:xfrm>
            </p:contentPart>
          </mc:Choice>
          <mc:Fallback>
            <p:pic>
              <p:nvPicPr>
                <p:cNvPr id="115" name="Ink 114">
                  <a:extLst>
                    <a:ext uri="{FF2B5EF4-FFF2-40B4-BE49-F238E27FC236}">
                      <a16:creationId xmlns:a16="http://schemas.microsoft.com/office/drawing/2014/main" id="{2505E208-BAC2-E451-47B6-778669DCA965}"/>
                    </a:ext>
                  </a:extLst>
                </p:cNvPr>
                <p:cNvPicPr/>
                <p:nvPr/>
              </p:nvPicPr>
              <p:blipFill>
                <a:blip r:embed="rId151"/>
                <a:stretch>
                  <a:fillRect/>
                </a:stretch>
              </p:blipFill>
              <p:spPr>
                <a:xfrm>
                  <a:off x="9094941" y="5110644"/>
                  <a:ext cx="560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6" name="Ink 115">
                  <a:extLst>
                    <a:ext uri="{FF2B5EF4-FFF2-40B4-BE49-F238E27FC236}">
                      <a16:creationId xmlns:a16="http://schemas.microsoft.com/office/drawing/2014/main" id="{57D5E7D1-BE68-236C-3FE0-B2D1F1D294A0}"/>
                    </a:ext>
                  </a:extLst>
                </p14:cNvPr>
                <p14:cNvContentPartPr/>
                <p14:nvPr/>
              </p14:nvContentPartPr>
              <p14:xfrm>
                <a:off x="8322381" y="5182284"/>
                <a:ext cx="697680" cy="53640"/>
              </p14:xfrm>
            </p:contentPart>
          </mc:Choice>
          <mc:Fallback>
            <p:pic>
              <p:nvPicPr>
                <p:cNvPr id="116" name="Ink 115">
                  <a:extLst>
                    <a:ext uri="{FF2B5EF4-FFF2-40B4-BE49-F238E27FC236}">
                      <a16:creationId xmlns:a16="http://schemas.microsoft.com/office/drawing/2014/main" id="{57D5E7D1-BE68-236C-3FE0-B2D1F1D294A0}"/>
                    </a:ext>
                  </a:extLst>
                </p:cNvPr>
                <p:cNvPicPr/>
                <p:nvPr/>
              </p:nvPicPr>
              <p:blipFill>
                <a:blip r:embed="rId153"/>
                <a:stretch>
                  <a:fillRect/>
                </a:stretch>
              </p:blipFill>
              <p:spPr>
                <a:xfrm>
                  <a:off x="8304381" y="5164644"/>
                  <a:ext cx="733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8" name="Ink 117">
                  <a:extLst>
                    <a:ext uri="{FF2B5EF4-FFF2-40B4-BE49-F238E27FC236}">
                      <a16:creationId xmlns:a16="http://schemas.microsoft.com/office/drawing/2014/main" id="{FB68BE90-DC51-B67F-22C2-728ED467750F}"/>
                    </a:ext>
                  </a:extLst>
                </p14:cNvPr>
                <p14:cNvContentPartPr/>
                <p14:nvPr/>
              </p14:nvContentPartPr>
              <p14:xfrm>
                <a:off x="7503741" y="5237364"/>
                <a:ext cx="539640" cy="33480"/>
              </p14:xfrm>
            </p:contentPart>
          </mc:Choice>
          <mc:Fallback>
            <p:pic>
              <p:nvPicPr>
                <p:cNvPr id="118" name="Ink 117">
                  <a:extLst>
                    <a:ext uri="{FF2B5EF4-FFF2-40B4-BE49-F238E27FC236}">
                      <a16:creationId xmlns:a16="http://schemas.microsoft.com/office/drawing/2014/main" id="{FB68BE90-DC51-B67F-22C2-728ED467750F}"/>
                    </a:ext>
                  </a:extLst>
                </p:cNvPr>
                <p:cNvPicPr/>
                <p:nvPr/>
              </p:nvPicPr>
              <p:blipFill>
                <a:blip r:embed="rId155"/>
                <a:stretch>
                  <a:fillRect/>
                </a:stretch>
              </p:blipFill>
              <p:spPr>
                <a:xfrm>
                  <a:off x="7485741" y="5219724"/>
                  <a:ext cx="575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9" name="Ink 118">
                  <a:extLst>
                    <a:ext uri="{FF2B5EF4-FFF2-40B4-BE49-F238E27FC236}">
                      <a16:creationId xmlns:a16="http://schemas.microsoft.com/office/drawing/2014/main" id="{88C1FE2C-E147-FBE6-BA3B-59C06E919A7A}"/>
                    </a:ext>
                  </a:extLst>
                </p14:cNvPr>
                <p14:cNvContentPartPr/>
                <p14:nvPr/>
              </p14:nvContentPartPr>
              <p14:xfrm>
                <a:off x="6579621" y="5230884"/>
                <a:ext cx="756360" cy="20520"/>
              </p14:xfrm>
            </p:contentPart>
          </mc:Choice>
          <mc:Fallback>
            <p:pic>
              <p:nvPicPr>
                <p:cNvPr id="119" name="Ink 118">
                  <a:extLst>
                    <a:ext uri="{FF2B5EF4-FFF2-40B4-BE49-F238E27FC236}">
                      <a16:creationId xmlns:a16="http://schemas.microsoft.com/office/drawing/2014/main" id="{88C1FE2C-E147-FBE6-BA3B-59C06E919A7A}"/>
                    </a:ext>
                  </a:extLst>
                </p:cNvPr>
                <p:cNvPicPr/>
                <p:nvPr/>
              </p:nvPicPr>
              <p:blipFill>
                <a:blip r:embed="rId157"/>
                <a:stretch>
                  <a:fillRect/>
                </a:stretch>
              </p:blipFill>
              <p:spPr>
                <a:xfrm>
                  <a:off x="6561981" y="5213244"/>
                  <a:ext cx="792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1" name="Ink 120">
                  <a:extLst>
                    <a:ext uri="{FF2B5EF4-FFF2-40B4-BE49-F238E27FC236}">
                      <a16:creationId xmlns:a16="http://schemas.microsoft.com/office/drawing/2014/main" id="{04296DF2-4229-BA84-5F38-EE6063836CED}"/>
                    </a:ext>
                  </a:extLst>
                </p14:cNvPr>
                <p14:cNvContentPartPr/>
                <p14:nvPr/>
              </p14:nvContentPartPr>
              <p14:xfrm>
                <a:off x="5795901" y="5190204"/>
                <a:ext cx="671400" cy="37800"/>
              </p14:xfrm>
            </p:contentPart>
          </mc:Choice>
          <mc:Fallback>
            <p:pic>
              <p:nvPicPr>
                <p:cNvPr id="121" name="Ink 120">
                  <a:extLst>
                    <a:ext uri="{FF2B5EF4-FFF2-40B4-BE49-F238E27FC236}">
                      <a16:creationId xmlns:a16="http://schemas.microsoft.com/office/drawing/2014/main" id="{04296DF2-4229-BA84-5F38-EE6063836CED}"/>
                    </a:ext>
                  </a:extLst>
                </p:cNvPr>
                <p:cNvPicPr/>
                <p:nvPr/>
              </p:nvPicPr>
              <p:blipFill>
                <a:blip r:embed="rId159"/>
                <a:stretch>
                  <a:fillRect/>
                </a:stretch>
              </p:blipFill>
              <p:spPr>
                <a:xfrm>
                  <a:off x="5778261" y="5172564"/>
                  <a:ext cx="707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2" name="Ink 121">
                  <a:extLst>
                    <a:ext uri="{FF2B5EF4-FFF2-40B4-BE49-F238E27FC236}">
                      <a16:creationId xmlns:a16="http://schemas.microsoft.com/office/drawing/2014/main" id="{EC7D2887-0F85-56CC-4D81-91004968F7A0}"/>
                    </a:ext>
                  </a:extLst>
                </p14:cNvPr>
                <p14:cNvContentPartPr/>
                <p14:nvPr/>
              </p14:nvContentPartPr>
              <p14:xfrm>
                <a:off x="4832541" y="5190564"/>
                <a:ext cx="810360" cy="28800"/>
              </p14:xfrm>
            </p:contentPart>
          </mc:Choice>
          <mc:Fallback>
            <p:pic>
              <p:nvPicPr>
                <p:cNvPr id="122" name="Ink 121">
                  <a:extLst>
                    <a:ext uri="{FF2B5EF4-FFF2-40B4-BE49-F238E27FC236}">
                      <a16:creationId xmlns:a16="http://schemas.microsoft.com/office/drawing/2014/main" id="{EC7D2887-0F85-56CC-4D81-91004968F7A0}"/>
                    </a:ext>
                  </a:extLst>
                </p:cNvPr>
                <p:cNvPicPr/>
                <p:nvPr/>
              </p:nvPicPr>
              <p:blipFill>
                <a:blip r:embed="rId161"/>
                <a:stretch>
                  <a:fillRect/>
                </a:stretch>
              </p:blipFill>
              <p:spPr>
                <a:xfrm>
                  <a:off x="4814901" y="5172564"/>
                  <a:ext cx="846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Ink 123">
                  <a:extLst>
                    <a:ext uri="{FF2B5EF4-FFF2-40B4-BE49-F238E27FC236}">
                      <a16:creationId xmlns:a16="http://schemas.microsoft.com/office/drawing/2014/main" id="{28F371F8-2DF5-259E-793B-8BB93A6F7638}"/>
                    </a:ext>
                  </a:extLst>
                </p14:cNvPr>
                <p14:cNvContentPartPr/>
                <p14:nvPr/>
              </p14:nvContentPartPr>
              <p14:xfrm>
                <a:off x="3478581" y="5103084"/>
                <a:ext cx="1305720" cy="132120"/>
              </p14:xfrm>
            </p:contentPart>
          </mc:Choice>
          <mc:Fallback>
            <p:pic>
              <p:nvPicPr>
                <p:cNvPr id="124" name="Ink 123">
                  <a:extLst>
                    <a:ext uri="{FF2B5EF4-FFF2-40B4-BE49-F238E27FC236}">
                      <a16:creationId xmlns:a16="http://schemas.microsoft.com/office/drawing/2014/main" id="{28F371F8-2DF5-259E-793B-8BB93A6F7638}"/>
                    </a:ext>
                  </a:extLst>
                </p:cNvPr>
                <p:cNvPicPr/>
                <p:nvPr/>
              </p:nvPicPr>
              <p:blipFill>
                <a:blip r:embed="rId163"/>
                <a:stretch>
                  <a:fillRect/>
                </a:stretch>
              </p:blipFill>
              <p:spPr>
                <a:xfrm>
                  <a:off x="3460581" y="5085444"/>
                  <a:ext cx="1341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6" name="Ink 125">
                  <a:extLst>
                    <a:ext uri="{FF2B5EF4-FFF2-40B4-BE49-F238E27FC236}">
                      <a16:creationId xmlns:a16="http://schemas.microsoft.com/office/drawing/2014/main" id="{3C8FD105-9E46-3487-D100-57EE67914215}"/>
                    </a:ext>
                  </a:extLst>
                </p14:cNvPr>
                <p14:cNvContentPartPr/>
                <p14:nvPr/>
              </p14:nvContentPartPr>
              <p14:xfrm>
                <a:off x="2829861" y="5130804"/>
                <a:ext cx="692640" cy="91080"/>
              </p14:xfrm>
            </p:contentPart>
          </mc:Choice>
          <mc:Fallback>
            <p:pic>
              <p:nvPicPr>
                <p:cNvPr id="126" name="Ink 125">
                  <a:extLst>
                    <a:ext uri="{FF2B5EF4-FFF2-40B4-BE49-F238E27FC236}">
                      <a16:creationId xmlns:a16="http://schemas.microsoft.com/office/drawing/2014/main" id="{3C8FD105-9E46-3487-D100-57EE67914215}"/>
                    </a:ext>
                  </a:extLst>
                </p:cNvPr>
                <p:cNvPicPr/>
                <p:nvPr/>
              </p:nvPicPr>
              <p:blipFill>
                <a:blip r:embed="rId165"/>
                <a:stretch>
                  <a:fillRect/>
                </a:stretch>
              </p:blipFill>
              <p:spPr>
                <a:xfrm>
                  <a:off x="2812221" y="5113164"/>
                  <a:ext cx="72828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6">
            <p14:nvContentPartPr>
              <p14:cNvPr id="128" name="Ink 127">
                <a:extLst>
                  <a:ext uri="{FF2B5EF4-FFF2-40B4-BE49-F238E27FC236}">
                    <a16:creationId xmlns:a16="http://schemas.microsoft.com/office/drawing/2014/main" id="{7AAD4C93-38FA-34D1-951F-BF7311B74B2D}"/>
                  </a:ext>
                </a:extLst>
              </p14:cNvPr>
              <p14:cNvContentPartPr/>
              <p14:nvPr/>
            </p14:nvContentPartPr>
            <p14:xfrm>
              <a:off x="447741" y="5117124"/>
              <a:ext cx="1626840" cy="174240"/>
            </p14:xfrm>
          </p:contentPart>
        </mc:Choice>
        <mc:Fallback>
          <p:pic>
            <p:nvPicPr>
              <p:cNvPr id="128" name="Ink 127">
                <a:extLst>
                  <a:ext uri="{FF2B5EF4-FFF2-40B4-BE49-F238E27FC236}">
                    <a16:creationId xmlns:a16="http://schemas.microsoft.com/office/drawing/2014/main" id="{7AAD4C93-38FA-34D1-951F-BF7311B74B2D}"/>
                  </a:ext>
                </a:extLst>
              </p:cNvPr>
              <p:cNvPicPr/>
              <p:nvPr/>
            </p:nvPicPr>
            <p:blipFill>
              <a:blip r:embed="rId167"/>
              <a:stretch>
                <a:fillRect/>
              </a:stretch>
            </p:blipFill>
            <p:spPr>
              <a:xfrm>
                <a:off x="430101" y="5099124"/>
                <a:ext cx="1662480" cy="209880"/>
              </a:xfrm>
              <a:prstGeom prst="rect">
                <a:avLst/>
              </a:prstGeom>
            </p:spPr>
          </p:pic>
        </mc:Fallback>
      </mc:AlternateContent>
      <p:grpSp>
        <p:nvGrpSpPr>
          <p:cNvPr id="144" name="Group 143">
            <a:extLst>
              <a:ext uri="{FF2B5EF4-FFF2-40B4-BE49-F238E27FC236}">
                <a16:creationId xmlns:a16="http://schemas.microsoft.com/office/drawing/2014/main" id="{74686718-760A-09F3-9127-52933110C470}"/>
              </a:ext>
            </a:extLst>
          </p:cNvPr>
          <p:cNvGrpSpPr/>
          <p:nvPr/>
        </p:nvGrpSpPr>
        <p:grpSpPr>
          <a:xfrm>
            <a:off x="318141" y="5692764"/>
            <a:ext cx="9159120" cy="176040"/>
            <a:chOff x="318141" y="5692764"/>
            <a:chExt cx="9159120" cy="176040"/>
          </a:xfrm>
        </p:grpSpPr>
        <mc:AlternateContent xmlns:mc="http://schemas.openxmlformats.org/markup-compatibility/2006">
          <mc:Choice xmlns:p14="http://schemas.microsoft.com/office/powerpoint/2010/main" Requires="p14">
            <p:contentPart p14:bwMode="auto" r:id="rId168">
              <p14:nvContentPartPr>
                <p14:cNvPr id="129" name="Ink 128">
                  <a:extLst>
                    <a:ext uri="{FF2B5EF4-FFF2-40B4-BE49-F238E27FC236}">
                      <a16:creationId xmlns:a16="http://schemas.microsoft.com/office/drawing/2014/main" id="{2FE457FB-BE86-127F-2372-0D9A7D20B7C1}"/>
                    </a:ext>
                  </a:extLst>
                </p14:cNvPr>
                <p14:cNvContentPartPr/>
                <p14:nvPr/>
              </p14:nvContentPartPr>
              <p14:xfrm>
                <a:off x="8255061" y="5721564"/>
                <a:ext cx="1222200" cy="60120"/>
              </p14:xfrm>
            </p:contentPart>
          </mc:Choice>
          <mc:Fallback>
            <p:pic>
              <p:nvPicPr>
                <p:cNvPr id="129" name="Ink 128">
                  <a:extLst>
                    <a:ext uri="{FF2B5EF4-FFF2-40B4-BE49-F238E27FC236}">
                      <a16:creationId xmlns:a16="http://schemas.microsoft.com/office/drawing/2014/main" id="{2FE457FB-BE86-127F-2372-0D9A7D20B7C1}"/>
                    </a:ext>
                  </a:extLst>
                </p:cNvPr>
                <p:cNvPicPr/>
                <p:nvPr/>
              </p:nvPicPr>
              <p:blipFill>
                <a:blip r:embed="rId169"/>
                <a:stretch>
                  <a:fillRect/>
                </a:stretch>
              </p:blipFill>
              <p:spPr>
                <a:xfrm>
                  <a:off x="8237421" y="5703924"/>
                  <a:ext cx="1257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0" name="Ink 129">
                  <a:extLst>
                    <a:ext uri="{FF2B5EF4-FFF2-40B4-BE49-F238E27FC236}">
                      <a16:creationId xmlns:a16="http://schemas.microsoft.com/office/drawing/2014/main" id="{CB567430-7FF3-DAC5-2841-7BB3F1BD1375}"/>
                    </a:ext>
                  </a:extLst>
                </p14:cNvPr>
                <p14:cNvContentPartPr/>
                <p14:nvPr/>
              </p14:nvContentPartPr>
              <p14:xfrm>
                <a:off x="7663581" y="5742804"/>
                <a:ext cx="308520" cy="19080"/>
              </p14:xfrm>
            </p:contentPart>
          </mc:Choice>
          <mc:Fallback>
            <p:pic>
              <p:nvPicPr>
                <p:cNvPr id="130" name="Ink 129">
                  <a:extLst>
                    <a:ext uri="{FF2B5EF4-FFF2-40B4-BE49-F238E27FC236}">
                      <a16:creationId xmlns:a16="http://schemas.microsoft.com/office/drawing/2014/main" id="{CB567430-7FF3-DAC5-2841-7BB3F1BD1375}"/>
                    </a:ext>
                  </a:extLst>
                </p:cNvPr>
                <p:cNvPicPr/>
                <p:nvPr/>
              </p:nvPicPr>
              <p:blipFill>
                <a:blip r:embed="rId171"/>
                <a:stretch>
                  <a:fillRect/>
                </a:stretch>
              </p:blipFill>
              <p:spPr>
                <a:xfrm>
                  <a:off x="7645941" y="5725164"/>
                  <a:ext cx="344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1" name="Ink 130">
                  <a:extLst>
                    <a:ext uri="{FF2B5EF4-FFF2-40B4-BE49-F238E27FC236}">
                      <a16:creationId xmlns:a16="http://schemas.microsoft.com/office/drawing/2014/main" id="{41CA2252-9B9B-5C9E-03D7-875E44460780}"/>
                    </a:ext>
                  </a:extLst>
                </p14:cNvPr>
                <p14:cNvContentPartPr/>
                <p14:nvPr/>
              </p14:nvContentPartPr>
              <p14:xfrm>
                <a:off x="6700221" y="5760084"/>
                <a:ext cx="758520" cy="29160"/>
              </p14:xfrm>
            </p:contentPart>
          </mc:Choice>
          <mc:Fallback>
            <p:pic>
              <p:nvPicPr>
                <p:cNvPr id="131" name="Ink 130">
                  <a:extLst>
                    <a:ext uri="{FF2B5EF4-FFF2-40B4-BE49-F238E27FC236}">
                      <a16:creationId xmlns:a16="http://schemas.microsoft.com/office/drawing/2014/main" id="{41CA2252-9B9B-5C9E-03D7-875E44460780}"/>
                    </a:ext>
                  </a:extLst>
                </p:cNvPr>
                <p:cNvPicPr/>
                <p:nvPr/>
              </p:nvPicPr>
              <p:blipFill>
                <a:blip r:embed="rId173"/>
                <a:stretch>
                  <a:fillRect/>
                </a:stretch>
              </p:blipFill>
              <p:spPr>
                <a:xfrm>
                  <a:off x="6682581" y="5742084"/>
                  <a:ext cx="794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3" name="Ink 132">
                  <a:extLst>
                    <a:ext uri="{FF2B5EF4-FFF2-40B4-BE49-F238E27FC236}">
                      <a16:creationId xmlns:a16="http://schemas.microsoft.com/office/drawing/2014/main" id="{E98A146F-186A-B750-9A5E-3815A75E2784}"/>
                    </a:ext>
                  </a:extLst>
                </p14:cNvPr>
                <p14:cNvContentPartPr/>
                <p14:nvPr/>
              </p14:nvContentPartPr>
              <p14:xfrm>
                <a:off x="6079941" y="5716884"/>
                <a:ext cx="340920" cy="75240"/>
              </p14:xfrm>
            </p:contentPart>
          </mc:Choice>
          <mc:Fallback>
            <p:pic>
              <p:nvPicPr>
                <p:cNvPr id="133" name="Ink 132">
                  <a:extLst>
                    <a:ext uri="{FF2B5EF4-FFF2-40B4-BE49-F238E27FC236}">
                      <a16:creationId xmlns:a16="http://schemas.microsoft.com/office/drawing/2014/main" id="{E98A146F-186A-B750-9A5E-3815A75E2784}"/>
                    </a:ext>
                  </a:extLst>
                </p:cNvPr>
                <p:cNvPicPr/>
                <p:nvPr/>
              </p:nvPicPr>
              <p:blipFill>
                <a:blip r:embed="rId175"/>
                <a:stretch>
                  <a:fillRect/>
                </a:stretch>
              </p:blipFill>
              <p:spPr>
                <a:xfrm>
                  <a:off x="6061941" y="5699244"/>
                  <a:ext cx="376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 name="Ink 134">
                  <a:extLst>
                    <a:ext uri="{FF2B5EF4-FFF2-40B4-BE49-F238E27FC236}">
                      <a16:creationId xmlns:a16="http://schemas.microsoft.com/office/drawing/2014/main" id="{390DD94A-61EC-E1D6-1FF9-B662C64D3A16}"/>
                    </a:ext>
                  </a:extLst>
                </p14:cNvPr>
                <p14:cNvContentPartPr/>
                <p14:nvPr/>
              </p14:nvContentPartPr>
              <p14:xfrm>
                <a:off x="5321061" y="5692764"/>
                <a:ext cx="509400" cy="82080"/>
              </p14:xfrm>
            </p:contentPart>
          </mc:Choice>
          <mc:Fallback>
            <p:pic>
              <p:nvPicPr>
                <p:cNvPr id="135" name="Ink 134">
                  <a:extLst>
                    <a:ext uri="{FF2B5EF4-FFF2-40B4-BE49-F238E27FC236}">
                      <a16:creationId xmlns:a16="http://schemas.microsoft.com/office/drawing/2014/main" id="{390DD94A-61EC-E1D6-1FF9-B662C64D3A16}"/>
                    </a:ext>
                  </a:extLst>
                </p:cNvPr>
                <p:cNvPicPr/>
                <p:nvPr/>
              </p:nvPicPr>
              <p:blipFill>
                <a:blip r:embed="rId177"/>
                <a:stretch>
                  <a:fillRect/>
                </a:stretch>
              </p:blipFill>
              <p:spPr>
                <a:xfrm>
                  <a:off x="5303421" y="5675124"/>
                  <a:ext cx="545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6" name="Ink 135">
                  <a:extLst>
                    <a:ext uri="{FF2B5EF4-FFF2-40B4-BE49-F238E27FC236}">
                      <a16:creationId xmlns:a16="http://schemas.microsoft.com/office/drawing/2014/main" id="{BECFB53D-9EFD-D491-5280-BBB712DD489E}"/>
                    </a:ext>
                  </a:extLst>
                </p14:cNvPr>
                <p14:cNvContentPartPr/>
                <p14:nvPr/>
              </p14:nvContentPartPr>
              <p14:xfrm>
                <a:off x="4619061" y="5804724"/>
                <a:ext cx="534960" cy="41760"/>
              </p14:xfrm>
            </p:contentPart>
          </mc:Choice>
          <mc:Fallback>
            <p:pic>
              <p:nvPicPr>
                <p:cNvPr id="136" name="Ink 135">
                  <a:extLst>
                    <a:ext uri="{FF2B5EF4-FFF2-40B4-BE49-F238E27FC236}">
                      <a16:creationId xmlns:a16="http://schemas.microsoft.com/office/drawing/2014/main" id="{BECFB53D-9EFD-D491-5280-BBB712DD489E}"/>
                    </a:ext>
                  </a:extLst>
                </p:cNvPr>
                <p:cNvPicPr/>
                <p:nvPr/>
              </p:nvPicPr>
              <p:blipFill>
                <a:blip r:embed="rId179"/>
                <a:stretch>
                  <a:fillRect/>
                </a:stretch>
              </p:blipFill>
              <p:spPr>
                <a:xfrm>
                  <a:off x="4601421" y="5786724"/>
                  <a:ext cx="570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8" name="Ink 137">
                  <a:extLst>
                    <a:ext uri="{FF2B5EF4-FFF2-40B4-BE49-F238E27FC236}">
                      <a16:creationId xmlns:a16="http://schemas.microsoft.com/office/drawing/2014/main" id="{E47DB9FE-9B03-E442-BAC2-E485110743BC}"/>
                    </a:ext>
                  </a:extLst>
                </p14:cNvPr>
                <p14:cNvContentPartPr/>
                <p14:nvPr/>
              </p14:nvContentPartPr>
              <p14:xfrm>
                <a:off x="3973941" y="5713644"/>
                <a:ext cx="410040" cy="33840"/>
              </p14:xfrm>
            </p:contentPart>
          </mc:Choice>
          <mc:Fallback>
            <p:pic>
              <p:nvPicPr>
                <p:cNvPr id="138" name="Ink 137">
                  <a:extLst>
                    <a:ext uri="{FF2B5EF4-FFF2-40B4-BE49-F238E27FC236}">
                      <a16:creationId xmlns:a16="http://schemas.microsoft.com/office/drawing/2014/main" id="{E47DB9FE-9B03-E442-BAC2-E485110743BC}"/>
                    </a:ext>
                  </a:extLst>
                </p:cNvPr>
                <p:cNvPicPr/>
                <p:nvPr/>
              </p:nvPicPr>
              <p:blipFill>
                <a:blip r:embed="rId181"/>
                <a:stretch>
                  <a:fillRect/>
                </a:stretch>
              </p:blipFill>
              <p:spPr>
                <a:xfrm>
                  <a:off x="3955941" y="5696004"/>
                  <a:ext cx="445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9" name="Ink 138">
                  <a:extLst>
                    <a:ext uri="{FF2B5EF4-FFF2-40B4-BE49-F238E27FC236}">
                      <a16:creationId xmlns:a16="http://schemas.microsoft.com/office/drawing/2014/main" id="{C54C4607-0280-3FBA-C1E9-A3215264CE79}"/>
                    </a:ext>
                  </a:extLst>
                </p14:cNvPr>
                <p14:cNvContentPartPr/>
                <p14:nvPr/>
              </p14:nvContentPartPr>
              <p14:xfrm>
                <a:off x="2940381" y="5812284"/>
                <a:ext cx="579960" cy="56520"/>
              </p14:xfrm>
            </p:contentPart>
          </mc:Choice>
          <mc:Fallback>
            <p:pic>
              <p:nvPicPr>
                <p:cNvPr id="139" name="Ink 138">
                  <a:extLst>
                    <a:ext uri="{FF2B5EF4-FFF2-40B4-BE49-F238E27FC236}">
                      <a16:creationId xmlns:a16="http://schemas.microsoft.com/office/drawing/2014/main" id="{C54C4607-0280-3FBA-C1E9-A3215264CE79}"/>
                    </a:ext>
                  </a:extLst>
                </p:cNvPr>
                <p:cNvPicPr/>
                <p:nvPr/>
              </p:nvPicPr>
              <p:blipFill>
                <a:blip r:embed="rId183"/>
                <a:stretch>
                  <a:fillRect/>
                </a:stretch>
              </p:blipFill>
              <p:spPr>
                <a:xfrm>
                  <a:off x="2922741" y="5794284"/>
                  <a:ext cx="615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0" name="Ink 139">
                  <a:extLst>
                    <a:ext uri="{FF2B5EF4-FFF2-40B4-BE49-F238E27FC236}">
                      <a16:creationId xmlns:a16="http://schemas.microsoft.com/office/drawing/2014/main" id="{2F34D116-DA23-E31C-0109-D37A440B1AED}"/>
                    </a:ext>
                  </a:extLst>
                </p14:cNvPr>
                <p14:cNvContentPartPr/>
                <p14:nvPr/>
              </p14:nvContentPartPr>
              <p14:xfrm>
                <a:off x="2298501" y="5738124"/>
                <a:ext cx="439560" cy="40320"/>
              </p14:xfrm>
            </p:contentPart>
          </mc:Choice>
          <mc:Fallback>
            <p:pic>
              <p:nvPicPr>
                <p:cNvPr id="140" name="Ink 139">
                  <a:extLst>
                    <a:ext uri="{FF2B5EF4-FFF2-40B4-BE49-F238E27FC236}">
                      <a16:creationId xmlns:a16="http://schemas.microsoft.com/office/drawing/2014/main" id="{2F34D116-DA23-E31C-0109-D37A440B1AED}"/>
                    </a:ext>
                  </a:extLst>
                </p:cNvPr>
                <p:cNvPicPr/>
                <p:nvPr/>
              </p:nvPicPr>
              <p:blipFill>
                <a:blip r:embed="rId185"/>
                <a:stretch>
                  <a:fillRect/>
                </a:stretch>
              </p:blipFill>
              <p:spPr>
                <a:xfrm>
                  <a:off x="2280501" y="5720484"/>
                  <a:ext cx="475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1" name="Ink 140">
                  <a:extLst>
                    <a:ext uri="{FF2B5EF4-FFF2-40B4-BE49-F238E27FC236}">
                      <a16:creationId xmlns:a16="http://schemas.microsoft.com/office/drawing/2014/main" id="{BBBCFEB0-6C88-BAF7-5414-ABA99E200ED4}"/>
                    </a:ext>
                  </a:extLst>
                </p14:cNvPr>
                <p14:cNvContentPartPr/>
                <p14:nvPr/>
              </p14:nvContentPartPr>
              <p14:xfrm>
                <a:off x="1227501" y="5780244"/>
                <a:ext cx="666720" cy="49680"/>
              </p14:xfrm>
            </p:contentPart>
          </mc:Choice>
          <mc:Fallback>
            <p:pic>
              <p:nvPicPr>
                <p:cNvPr id="141" name="Ink 140">
                  <a:extLst>
                    <a:ext uri="{FF2B5EF4-FFF2-40B4-BE49-F238E27FC236}">
                      <a16:creationId xmlns:a16="http://schemas.microsoft.com/office/drawing/2014/main" id="{BBBCFEB0-6C88-BAF7-5414-ABA99E200ED4}"/>
                    </a:ext>
                  </a:extLst>
                </p:cNvPr>
                <p:cNvPicPr/>
                <p:nvPr/>
              </p:nvPicPr>
              <p:blipFill>
                <a:blip r:embed="rId187"/>
                <a:stretch>
                  <a:fillRect/>
                </a:stretch>
              </p:blipFill>
              <p:spPr>
                <a:xfrm>
                  <a:off x="1209861" y="5762244"/>
                  <a:ext cx="702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3" name="Ink 142">
                  <a:extLst>
                    <a:ext uri="{FF2B5EF4-FFF2-40B4-BE49-F238E27FC236}">
                      <a16:creationId xmlns:a16="http://schemas.microsoft.com/office/drawing/2014/main" id="{50F0BFE3-6049-BB38-6DF4-0B57258426E3}"/>
                    </a:ext>
                  </a:extLst>
                </p14:cNvPr>
                <p14:cNvContentPartPr/>
                <p14:nvPr/>
              </p14:nvContentPartPr>
              <p14:xfrm>
                <a:off x="318141" y="5732364"/>
                <a:ext cx="739800" cy="61200"/>
              </p14:xfrm>
            </p:contentPart>
          </mc:Choice>
          <mc:Fallback>
            <p:pic>
              <p:nvPicPr>
                <p:cNvPr id="143" name="Ink 142">
                  <a:extLst>
                    <a:ext uri="{FF2B5EF4-FFF2-40B4-BE49-F238E27FC236}">
                      <a16:creationId xmlns:a16="http://schemas.microsoft.com/office/drawing/2014/main" id="{50F0BFE3-6049-BB38-6DF4-0B57258426E3}"/>
                    </a:ext>
                  </a:extLst>
                </p:cNvPr>
                <p:cNvPicPr/>
                <p:nvPr/>
              </p:nvPicPr>
              <p:blipFill>
                <a:blip r:embed="rId189"/>
                <a:stretch>
                  <a:fillRect/>
                </a:stretch>
              </p:blipFill>
              <p:spPr>
                <a:xfrm>
                  <a:off x="300141" y="5714724"/>
                  <a:ext cx="775440" cy="96840"/>
                </a:xfrm>
                <a:prstGeom prst="rect">
                  <a:avLst/>
                </a:prstGeom>
              </p:spPr>
            </p:pic>
          </mc:Fallback>
        </mc:AlternateContent>
      </p:grpSp>
      <p:grpSp>
        <p:nvGrpSpPr>
          <p:cNvPr id="147" name="Group 146">
            <a:extLst>
              <a:ext uri="{FF2B5EF4-FFF2-40B4-BE49-F238E27FC236}">
                <a16:creationId xmlns:a16="http://schemas.microsoft.com/office/drawing/2014/main" id="{713924A9-CD33-5B89-A24F-60F47008EC8F}"/>
              </a:ext>
            </a:extLst>
          </p:cNvPr>
          <p:cNvGrpSpPr/>
          <p:nvPr/>
        </p:nvGrpSpPr>
        <p:grpSpPr>
          <a:xfrm>
            <a:off x="8036541" y="6227724"/>
            <a:ext cx="1525320" cy="146520"/>
            <a:chOff x="8036541" y="6227724"/>
            <a:chExt cx="1525320" cy="146520"/>
          </a:xfrm>
        </p:grpSpPr>
        <mc:AlternateContent xmlns:mc="http://schemas.openxmlformats.org/markup-compatibility/2006">
          <mc:Choice xmlns:p14="http://schemas.microsoft.com/office/powerpoint/2010/main" Requires="p14">
            <p:contentPart p14:bwMode="auto" r:id="rId190">
              <p14:nvContentPartPr>
                <p14:cNvPr id="145" name="Ink 144">
                  <a:extLst>
                    <a:ext uri="{FF2B5EF4-FFF2-40B4-BE49-F238E27FC236}">
                      <a16:creationId xmlns:a16="http://schemas.microsoft.com/office/drawing/2014/main" id="{C376F168-514B-A1DC-4569-C6A82C2FDF3E}"/>
                    </a:ext>
                  </a:extLst>
                </p14:cNvPr>
                <p14:cNvContentPartPr/>
                <p14:nvPr/>
              </p14:nvContentPartPr>
              <p14:xfrm>
                <a:off x="9200781" y="6227724"/>
                <a:ext cx="361080" cy="81000"/>
              </p14:xfrm>
            </p:contentPart>
          </mc:Choice>
          <mc:Fallback>
            <p:pic>
              <p:nvPicPr>
                <p:cNvPr id="145" name="Ink 144">
                  <a:extLst>
                    <a:ext uri="{FF2B5EF4-FFF2-40B4-BE49-F238E27FC236}">
                      <a16:creationId xmlns:a16="http://schemas.microsoft.com/office/drawing/2014/main" id="{C376F168-514B-A1DC-4569-C6A82C2FDF3E}"/>
                    </a:ext>
                  </a:extLst>
                </p:cNvPr>
                <p:cNvPicPr/>
                <p:nvPr/>
              </p:nvPicPr>
              <p:blipFill>
                <a:blip r:embed="rId191"/>
                <a:stretch>
                  <a:fillRect/>
                </a:stretch>
              </p:blipFill>
              <p:spPr>
                <a:xfrm>
                  <a:off x="9183141" y="6210084"/>
                  <a:ext cx="396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6" name="Ink 145">
                  <a:extLst>
                    <a:ext uri="{FF2B5EF4-FFF2-40B4-BE49-F238E27FC236}">
                      <a16:creationId xmlns:a16="http://schemas.microsoft.com/office/drawing/2014/main" id="{A1AA12C1-872E-BCC5-1197-356D6A03339C}"/>
                    </a:ext>
                  </a:extLst>
                </p14:cNvPr>
                <p14:cNvContentPartPr/>
                <p14:nvPr/>
              </p14:nvContentPartPr>
              <p14:xfrm>
                <a:off x="8036541" y="6299004"/>
                <a:ext cx="858600" cy="75240"/>
              </p14:xfrm>
            </p:contentPart>
          </mc:Choice>
          <mc:Fallback>
            <p:pic>
              <p:nvPicPr>
                <p:cNvPr id="146" name="Ink 145">
                  <a:extLst>
                    <a:ext uri="{FF2B5EF4-FFF2-40B4-BE49-F238E27FC236}">
                      <a16:creationId xmlns:a16="http://schemas.microsoft.com/office/drawing/2014/main" id="{A1AA12C1-872E-BCC5-1197-356D6A03339C}"/>
                    </a:ext>
                  </a:extLst>
                </p:cNvPr>
                <p:cNvPicPr/>
                <p:nvPr/>
              </p:nvPicPr>
              <p:blipFill>
                <a:blip r:embed="rId193"/>
                <a:stretch>
                  <a:fillRect/>
                </a:stretch>
              </p:blipFill>
              <p:spPr>
                <a:xfrm>
                  <a:off x="8018541" y="6281364"/>
                  <a:ext cx="894240" cy="110880"/>
                </a:xfrm>
                <a:prstGeom prst="rect">
                  <a:avLst/>
                </a:prstGeom>
              </p:spPr>
            </p:pic>
          </mc:Fallback>
        </mc:AlternateContent>
      </p:grpSp>
    </p:spTree>
    <p:extLst>
      <p:ext uri="{BB962C8B-B14F-4D97-AF65-F5344CB8AC3E}">
        <p14:creationId xmlns:p14="http://schemas.microsoft.com/office/powerpoint/2010/main" val="129941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501385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6815" y="408106"/>
            <a:ext cx="9133474" cy="3970318"/>
          </a:xfrm>
          <a:prstGeom prst="rect">
            <a:avLst/>
          </a:prstGeom>
          <a:noFill/>
        </p:spPr>
        <p:txBody>
          <a:bodyPr wrap="square" rtlCol="0">
            <a:spAutoFit/>
          </a:bodyPr>
          <a:lstStyle/>
          <a:p>
            <a:r>
              <a:rPr lang="en-US" sz="3600" b="1">
                <a:solidFill>
                  <a:srgbClr val="FFC000"/>
                </a:solidFill>
                <a:cs typeface="+mj-cs"/>
              </a:rPr>
              <a:t>Acts 3:19 	</a:t>
            </a:r>
          </a:p>
          <a:p>
            <a:r>
              <a:rPr lang="en-US" sz="3600">
                <a:solidFill>
                  <a:srgbClr val="FFC000"/>
                </a:solidFill>
                <a:cs typeface="+mj-cs"/>
              </a:rPr>
              <a:t>3:19 Repent ye therefore, and be converted, that your sins may be blotted out, when the times of refreshing shall come from the presence of the Lord; (KJV, </a:t>
            </a:r>
            <a:r>
              <a:rPr lang="en-US" sz="3600">
                <a:solidFill>
                  <a:srgbClr val="00B0F0"/>
                </a:solidFill>
                <a:cs typeface="+mj-cs"/>
              </a:rPr>
              <a:t>19 </a:t>
            </a:r>
            <a:r>
              <a:rPr lang="el-GR" sz="3600">
                <a:solidFill>
                  <a:srgbClr val="00B0F0"/>
                </a:solidFill>
                <a:cs typeface="+mj-cs"/>
              </a:rPr>
              <a:t>μετανοήσατε οὖν καὶ ἐπιστρέψατε ⸀εἰς τὸ ἐξαλειφθῆναι ὑμῶν τὰς ἁμαρτίας,*</a:t>
            </a:r>
            <a:r>
              <a:rPr lang="el-GR" sz="3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BE745C11-B9C6-C37D-4BF9-F2EE2644ADDC}"/>
              </a:ext>
            </a:extLst>
          </p:cNvPr>
          <p:cNvGrpSpPr/>
          <p:nvPr/>
        </p:nvGrpSpPr>
        <p:grpSpPr>
          <a:xfrm>
            <a:off x="1495701" y="1459884"/>
            <a:ext cx="6394320" cy="140760"/>
            <a:chOff x="1495701" y="1459884"/>
            <a:chExt cx="6394320" cy="1407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BDD685C-5368-6B7C-AA0A-B22975A164E4}"/>
                    </a:ext>
                  </a:extLst>
                </p14:cNvPr>
                <p14:cNvContentPartPr/>
                <p14:nvPr/>
              </p14:nvContentPartPr>
              <p14:xfrm>
                <a:off x="1495701" y="1459884"/>
                <a:ext cx="3502080" cy="138600"/>
              </p14:xfrm>
            </p:contentPart>
          </mc:Choice>
          <mc:Fallback>
            <p:pic>
              <p:nvPicPr>
                <p:cNvPr id="2" name="Ink 1">
                  <a:extLst>
                    <a:ext uri="{FF2B5EF4-FFF2-40B4-BE49-F238E27FC236}">
                      <a16:creationId xmlns:a16="http://schemas.microsoft.com/office/drawing/2014/main" id="{0BDD685C-5368-6B7C-AA0A-B22975A164E4}"/>
                    </a:ext>
                  </a:extLst>
                </p:cNvPr>
                <p:cNvPicPr/>
                <p:nvPr/>
              </p:nvPicPr>
              <p:blipFill>
                <a:blip r:embed="rId5"/>
                <a:stretch>
                  <a:fillRect/>
                </a:stretch>
              </p:blipFill>
              <p:spPr>
                <a:xfrm>
                  <a:off x="1477701" y="1442244"/>
                  <a:ext cx="3537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DC42C01-6614-45BB-8230-2011C951BCCE}"/>
                    </a:ext>
                  </a:extLst>
                </p14:cNvPr>
                <p14:cNvContentPartPr/>
                <p14:nvPr/>
              </p14:nvContentPartPr>
              <p14:xfrm>
                <a:off x="5775741" y="1544484"/>
                <a:ext cx="2114280" cy="56160"/>
              </p14:xfrm>
            </p:contentPart>
          </mc:Choice>
          <mc:Fallback>
            <p:pic>
              <p:nvPicPr>
                <p:cNvPr id="4" name="Ink 3">
                  <a:extLst>
                    <a:ext uri="{FF2B5EF4-FFF2-40B4-BE49-F238E27FC236}">
                      <a16:creationId xmlns:a16="http://schemas.microsoft.com/office/drawing/2014/main" id="{0DC42C01-6614-45BB-8230-2011C951BCCE}"/>
                    </a:ext>
                  </a:extLst>
                </p:cNvPr>
                <p:cNvPicPr/>
                <p:nvPr/>
              </p:nvPicPr>
              <p:blipFill>
                <a:blip r:embed="rId7"/>
                <a:stretch>
                  <a:fillRect/>
                </a:stretch>
              </p:blipFill>
              <p:spPr>
                <a:xfrm>
                  <a:off x="5757741" y="1526844"/>
                  <a:ext cx="214992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FE250DB-7F97-C2D4-1C1A-F1A9D1F7B012}"/>
                  </a:ext>
                </a:extLst>
              </p14:cNvPr>
              <p14:cNvContentPartPr/>
              <p14:nvPr/>
            </p14:nvContentPartPr>
            <p14:xfrm>
              <a:off x="838341" y="2056764"/>
              <a:ext cx="5525640" cy="121320"/>
            </p14:xfrm>
          </p:contentPart>
        </mc:Choice>
        <mc:Fallback>
          <p:pic>
            <p:nvPicPr>
              <p:cNvPr id="5" name="Ink 4">
                <a:extLst>
                  <a:ext uri="{FF2B5EF4-FFF2-40B4-BE49-F238E27FC236}">
                    <a16:creationId xmlns:a16="http://schemas.microsoft.com/office/drawing/2014/main" id="{CFE250DB-7F97-C2D4-1C1A-F1A9D1F7B012}"/>
                  </a:ext>
                </a:extLst>
              </p:cNvPr>
              <p:cNvPicPr/>
              <p:nvPr/>
            </p:nvPicPr>
            <p:blipFill>
              <a:blip r:embed="rId9"/>
              <a:stretch>
                <a:fillRect/>
              </a:stretch>
            </p:blipFill>
            <p:spPr>
              <a:xfrm>
                <a:off x="820701" y="2039124"/>
                <a:ext cx="55612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8885806-0D91-2191-E343-6FEBD04F27E3}"/>
                  </a:ext>
                </a:extLst>
              </p14:cNvPr>
              <p14:cNvContentPartPr/>
              <p14:nvPr/>
            </p14:nvContentPartPr>
            <p14:xfrm>
              <a:off x="1365741" y="2616204"/>
              <a:ext cx="2516040" cy="75600"/>
            </p14:xfrm>
          </p:contentPart>
        </mc:Choice>
        <mc:Fallback>
          <p:pic>
            <p:nvPicPr>
              <p:cNvPr id="9" name="Ink 8">
                <a:extLst>
                  <a:ext uri="{FF2B5EF4-FFF2-40B4-BE49-F238E27FC236}">
                    <a16:creationId xmlns:a16="http://schemas.microsoft.com/office/drawing/2014/main" id="{08885806-0D91-2191-E343-6FEBD04F27E3}"/>
                  </a:ext>
                </a:extLst>
              </p:cNvPr>
              <p:cNvPicPr/>
              <p:nvPr/>
            </p:nvPicPr>
            <p:blipFill>
              <a:blip r:embed="rId11"/>
              <a:stretch>
                <a:fillRect/>
              </a:stretch>
            </p:blipFill>
            <p:spPr>
              <a:xfrm>
                <a:off x="1348101" y="2598564"/>
                <a:ext cx="2551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20D66F1-CF87-EC92-4F8E-04194E94B7BC}"/>
                  </a:ext>
                </a:extLst>
              </p14:cNvPr>
              <p14:cNvContentPartPr/>
              <p14:nvPr/>
            </p14:nvContentPartPr>
            <p14:xfrm>
              <a:off x="5865381" y="2639604"/>
              <a:ext cx="1220040" cy="72720"/>
            </p14:xfrm>
          </p:contentPart>
        </mc:Choice>
        <mc:Fallback>
          <p:pic>
            <p:nvPicPr>
              <p:cNvPr id="11" name="Ink 10">
                <a:extLst>
                  <a:ext uri="{FF2B5EF4-FFF2-40B4-BE49-F238E27FC236}">
                    <a16:creationId xmlns:a16="http://schemas.microsoft.com/office/drawing/2014/main" id="{E20D66F1-CF87-EC92-4F8E-04194E94B7BC}"/>
                  </a:ext>
                </a:extLst>
              </p:cNvPr>
              <p:cNvPicPr/>
              <p:nvPr/>
            </p:nvPicPr>
            <p:blipFill>
              <a:blip r:embed="rId13"/>
              <a:stretch>
                <a:fillRect/>
              </a:stretch>
            </p:blipFill>
            <p:spPr>
              <a:xfrm>
                <a:off x="5847381" y="2621604"/>
                <a:ext cx="1255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7AB949B-1D17-4572-8313-D3CCCA2FF9B4}"/>
                  </a:ext>
                </a:extLst>
              </p14:cNvPr>
              <p14:cNvContentPartPr/>
              <p14:nvPr/>
            </p14:nvContentPartPr>
            <p14:xfrm>
              <a:off x="1089261" y="3136404"/>
              <a:ext cx="2790000" cy="71640"/>
            </p14:xfrm>
          </p:contentPart>
        </mc:Choice>
        <mc:Fallback>
          <p:pic>
            <p:nvPicPr>
              <p:cNvPr id="12" name="Ink 11">
                <a:extLst>
                  <a:ext uri="{FF2B5EF4-FFF2-40B4-BE49-F238E27FC236}">
                    <a16:creationId xmlns:a16="http://schemas.microsoft.com/office/drawing/2014/main" id="{97AB949B-1D17-4572-8313-D3CCCA2FF9B4}"/>
                  </a:ext>
                </a:extLst>
              </p:cNvPr>
              <p:cNvPicPr/>
              <p:nvPr/>
            </p:nvPicPr>
            <p:blipFill>
              <a:blip r:embed="rId15"/>
              <a:stretch>
                <a:fillRect/>
              </a:stretch>
            </p:blipFill>
            <p:spPr>
              <a:xfrm>
                <a:off x="1071261" y="3118764"/>
                <a:ext cx="2825640" cy="107280"/>
              </a:xfrm>
              <a:prstGeom prst="rect">
                <a:avLst/>
              </a:prstGeom>
            </p:spPr>
          </p:pic>
        </mc:Fallback>
      </mc:AlternateContent>
      <p:grpSp>
        <p:nvGrpSpPr>
          <p:cNvPr id="15" name="Group 14">
            <a:extLst>
              <a:ext uri="{FF2B5EF4-FFF2-40B4-BE49-F238E27FC236}">
                <a16:creationId xmlns:a16="http://schemas.microsoft.com/office/drawing/2014/main" id="{0E76614E-CEC6-EDC1-670E-DBC8ED62DD27}"/>
              </a:ext>
            </a:extLst>
          </p:cNvPr>
          <p:cNvGrpSpPr/>
          <p:nvPr/>
        </p:nvGrpSpPr>
        <p:grpSpPr>
          <a:xfrm>
            <a:off x="6070941" y="3134604"/>
            <a:ext cx="2350080" cy="82080"/>
            <a:chOff x="6070941" y="3134604"/>
            <a:chExt cx="2350080" cy="8208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7F098DF-FB22-6D5B-932B-C9AE31B0B3C6}"/>
                    </a:ext>
                  </a:extLst>
                </p14:cNvPr>
                <p14:cNvContentPartPr/>
                <p14:nvPr/>
              </p14:nvContentPartPr>
              <p14:xfrm>
                <a:off x="6070941" y="3134604"/>
                <a:ext cx="2350080" cy="69120"/>
              </p14:xfrm>
            </p:contentPart>
          </mc:Choice>
          <mc:Fallback>
            <p:pic>
              <p:nvPicPr>
                <p:cNvPr id="13" name="Ink 12">
                  <a:extLst>
                    <a:ext uri="{FF2B5EF4-FFF2-40B4-BE49-F238E27FC236}">
                      <a16:creationId xmlns:a16="http://schemas.microsoft.com/office/drawing/2014/main" id="{97F098DF-FB22-6D5B-932B-C9AE31B0B3C6}"/>
                    </a:ext>
                  </a:extLst>
                </p:cNvPr>
                <p:cNvPicPr/>
                <p:nvPr/>
              </p:nvPicPr>
              <p:blipFill>
                <a:blip r:embed="rId17"/>
                <a:stretch>
                  <a:fillRect/>
                </a:stretch>
              </p:blipFill>
              <p:spPr>
                <a:xfrm>
                  <a:off x="6052941" y="3116604"/>
                  <a:ext cx="2385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0D04A98-BD10-33DF-337A-EAD54AC99C43}"/>
                    </a:ext>
                  </a:extLst>
                </p14:cNvPr>
                <p14:cNvContentPartPr/>
                <p14:nvPr/>
              </p14:nvContentPartPr>
              <p14:xfrm>
                <a:off x="6277581" y="3180684"/>
                <a:ext cx="431640" cy="36000"/>
              </p14:xfrm>
            </p:contentPart>
          </mc:Choice>
          <mc:Fallback>
            <p:pic>
              <p:nvPicPr>
                <p:cNvPr id="14" name="Ink 13">
                  <a:extLst>
                    <a:ext uri="{FF2B5EF4-FFF2-40B4-BE49-F238E27FC236}">
                      <a16:creationId xmlns:a16="http://schemas.microsoft.com/office/drawing/2014/main" id="{60D04A98-BD10-33DF-337A-EAD54AC99C43}"/>
                    </a:ext>
                  </a:extLst>
                </p:cNvPr>
                <p:cNvPicPr/>
                <p:nvPr/>
              </p:nvPicPr>
              <p:blipFill>
                <a:blip r:embed="rId19"/>
                <a:stretch>
                  <a:fillRect/>
                </a:stretch>
              </p:blipFill>
              <p:spPr>
                <a:xfrm>
                  <a:off x="6259581" y="3162684"/>
                  <a:ext cx="467280" cy="71640"/>
                </a:xfrm>
                <a:prstGeom prst="rect">
                  <a:avLst/>
                </a:prstGeom>
              </p:spPr>
            </p:pic>
          </mc:Fallback>
        </mc:AlternateContent>
      </p:grpSp>
      <p:grpSp>
        <p:nvGrpSpPr>
          <p:cNvPr id="20" name="Group 19">
            <a:extLst>
              <a:ext uri="{FF2B5EF4-FFF2-40B4-BE49-F238E27FC236}">
                <a16:creationId xmlns:a16="http://schemas.microsoft.com/office/drawing/2014/main" id="{FB43432D-2CF0-E486-33F0-E15938A547FC}"/>
              </a:ext>
            </a:extLst>
          </p:cNvPr>
          <p:cNvGrpSpPr/>
          <p:nvPr/>
        </p:nvGrpSpPr>
        <p:grpSpPr>
          <a:xfrm>
            <a:off x="6643341" y="445044"/>
            <a:ext cx="997560" cy="378360"/>
            <a:chOff x="6643341" y="445044"/>
            <a:chExt cx="997560" cy="37836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7A6316B-9658-9E22-BF78-0C6ED1AA71FB}"/>
                    </a:ext>
                  </a:extLst>
                </p14:cNvPr>
                <p14:cNvContentPartPr/>
                <p14:nvPr/>
              </p14:nvContentPartPr>
              <p14:xfrm>
                <a:off x="7441461" y="485004"/>
                <a:ext cx="199440" cy="249480"/>
              </p14:xfrm>
            </p:contentPart>
          </mc:Choice>
          <mc:Fallback>
            <p:pic>
              <p:nvPicPr>
                <p:cNvPr id="16" name="Ink 15">
                  <a:extLst>
                    <a:ext uri="{FF2B5EF4-FFF2-40B4-BE49-F238E27FC236}">
                      <a16:creationId xmlns:a16="http://schemas.microsoft.com/office/drawing/2014/main" id="{87A6316B-9658-9E22-BF78-0C6ED1AA71FB}"/>
                    </a:ext>
                  </a:extLst>
                </p:cNvPr>
                <p:cNvPicPr/>
                <p:nvPr/>
              </p:nvPicPr>
              <p:blipFill>
                <a:blip r:embed="rId21"/>
                <a:stretch>
                  <a:fillRect/>
                </a:stretch>
              </p:blipFill>
              <p:spPr>
                <a:xfrm>
                  <a:off x="7423821" y="467364"/>
                  <a:ext cx="23508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21072B4-8331-2860-9DC1-B107667432DF}"/>
                    </a:ext>
                  </a:extLst>
                </p14:cNvPr>
                <p14:cNvContentPartPr/>
                <p14:nvPr/>
              </p14:nvContentPartPr>
              <p14:xfrm>
                <a:off x="7192701" y="496164"/>
                <a:ext cx="159120" cy="327240"/>
              </p14:xfrm>
            </p:contentPart>
          </mc:Choice>
          <mc:Fallback>
            <p:pic>
              <p:nvPicPr>
                <p:cNvPr id="17" name="Ink 16">
                  <a:extLst>
                    <a:ext uri="{FF2B5EF4-FFF2-40B4-BE49-F238E27FC236}">
                      <a16:creationId xmlns:a16="http://schemas.microsoft.com/office/drawing/2014/main" id="{021072B4-8331-2860-9DC1-B107667432DF}"/>
                    </a:ext>
                  </a:extLst>
                </p:cNvPr>
                <p:cNvPicPr/>
                <p:nvPr/>
              </p:nvPicPr>
              <p:blipFill>
                <a:blip r:embed="rId23"/>
                <a:stretch>
                  <a:fillRect/>
                </a:stretch>
              </p:blipFill>
              <p:spPr>
                <a:xfrm>
                  <a:off x="7175061" y="478524"/>
                  <a:ext cx="19476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F8B89D1-08D0-393A-8BE5-DD1D631D7B2D}"/>
                    </a:ext>
                  </a:extLst>
                </p14:cNvPr>
                <p14:cNvContentPartPr/>
                <p14:nvPr/>
              </p14:nvContentPartPr>
              <p14:xfrm>
                <a:off x="7051941" y="445044"/>
                <a:ext cx="150480" cy="371880"/>
              </p14:xfrm>
            </p:contentPart>
          </mc:Choice>
          <mc:Fallback>
            <p:pic>
              <p:nvPicPr>
                <p:cNvPr id="18" name="Ink 17">
                  <a:extLst>
                    <a:ext uri="{FF2B5EF4-FFF2-40B4-BE49-F238E27FC236}">
                      <a16:creationId xmlns:a16="http://schemas.microsoft.com/office/drawing/2014/main" id="{DF8B89D1-08D0-393A-8BE5-DD1D631D7B2D}"/>
                    </a:ext>
                  </a:extLst>
                </p:cNvPr>
                <p:cNvPicPr/>
                <p:nvPr/>
              </p:nvPicPr>
              <p:blipFill>
                <a:blip r:embed="rId25"/>
                <a:stretch>
                  <a:fillRect/>
                </a:stretch>
              </p:blipFill>
              <p:spPr>
                <a:xfrm>
                  <a:off x="7033941" y="427044"/>
                  <a:ext cx="18612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7DCABC8E-6FC6-5B2F-D3A2-CF6A6E5C5D8F}"/>
                    </a:ext>
                  </a:extLst>
                </p14:cNvPr>
                <p14:cNvContentPartPr/>
                <p14:nvPr/>
              </p14:nvContentPartPr>
              <p14:xfrm>
                <a:off x="6643341" y="452964"/>
                <a:ext cx="311040" cy="323280"/>
              </p14:xfrm>
            </p:contentPart>
          </mc:Choice>
          <mc:Fallback>
            <p:pic>
              <p:nvPicPr>
                <p:cNvPr id="19" name="Ink 18">
                  <a:extLst>
                    <a:ext uri="{FF2B5EF4-FFF2-40B4-BE49-F238E27FC236}">
                      <a16:creationId xmlns:a16="http://schemas.microsoft.com/office/drawing/2014/main" id="{7DCABC8E-6FC6-5B2F-D3A2-CF6A6E5C5D8F}"/>
                    </a:ext>
                  </a:extLst>
                </p:cNvPr>
                <p:cNvPicPr/>
                <p:nvPr/>
              </p:nvPicPr>
              <p:blipFill>
                <a:blip r:embed="rId27"/>
                <a:stretch>
                  <a:fillRect/>
                </a:stretch>
              </p:blipFill>
              <p:spPr>
                <a:xfrm>
                  <a:off x="6625701" y="434964"/>
                  <a:ext cx="346680" cy="358920"/>
                </a:xfrm>
                <a:prstGeom prst="rect">
                  <a:avLst/>
                </a:prstGeom>
              </p:spPr>
            </p:pic>
          </mc:Fallback>
        </mc:AlternateContent>
      </p:grpSp>
    </p:spTree>
    <p:extLst>
      <p:ext uri="{BB962C8B-B14F-4D97-AF65-F5344CB8AC3E}">
        <p14:creationId xmlns:p14="http://schemas.microsoft.com/office/powerpoint/2010/main" val="4079688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3463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00404"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3013778"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3C89092A-92AA-21DB-2B13-1173140FBEDA}"/>
              </a:ext>
            </a:extLst>
          </p:cNvPr>
          <p:cNvPicPr>
            <a:picLocks noChangeAspect="1"/>
          </p:cNvPicPr>
          <p:nvPr/>
        </p:nvPicPr>
        <p:blipFill>
          <a:blip r:embed="rId4"/>
          <a:stretch>
            <a:fillRect/>
          </a:stretch>
        </p:blipFill>
        <p:spPr>
          <a:xfrm>
            <a:off x="444021" y="363036"/>
            <a:ext cx="9355732" cy="4755149"/>
          </a:xfrm>
          <a:prstGeom prst="rect">
            <a:avLst/>
          </a:prstGeom>
        </p:spPr>
      </p:pic>
      <p:sp>
        <p:nvSpPr>
          <p:cNvPr id="5" name="TextBox 4">
            <a:extLst>
              <a:ext uri="{FF2B5EF4-FFF2-40B4-BE49-F238E27FC236}">
                <a16:creationId xmlns:a16="http://schemas.microsoft.com/office/drawing/2014/main" id="{0D0DFA82-585B-0206-EC79-67811B81D162}"/>
              </a:ext>
            </a:extLst>
          </p:cNvPr>
          <p:cNvSpPr txBox="1"/>
          <p:nvPr/>
        </p:nvSpPr>
        <p:spPr>
          <a:xfrm>
            <a:off x="540048" y="5290019"/>
            <a:ext cx="2233837" cy="523220"/>
          </a:xfrm>
          <a:prstGeom prst="rect">
            <a:avLst/>
          </a:prstGeom>
          <a:noFill/>
        </p:spPr>
        <p:txBody>
          <a:bodyPr wrap="square" rtlCol="0">
            <a:spAutoFit/>
          </a:bodyPr>
          <a:lstStyle/>
          <a:p>
            <a:r>
              <a:rPr lang="en-US" sz="2800">
                <a:solidFill>
                  <a:srgbClr val="FFFF00"/>
                </a:solidFill>
              </a:rPr>
              <a:t>Isaiah 30:15</a:t>
            </a:r>
          </a:p>
        </p:txBody>
      </p:sp>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E3BAA5D1-E04A-5647-06B9-AB6D0629A478}"/>
                  </a:ext>
                </a:extLst>
              </p14:cNvPr>
              <p14:cNvContentPartPr/>
              <p14:nvPr/>
            </p14:nvContentPartPr>
            <p14:xfrm>
              <a:off x="1996821" y="1262604"/>
              <a:ext cx="478440" cy="25200"/>
            </p14:xfrm>
          </p:contentPart>
        </mc:Choice>
        <mc:Fallback>
          <p:pic>
            <p:nvPicPr>
              <p:cNvPr id="12" name="Ink 11">
                <a:extLst>
                  <a:ext uri="{FF2B5EF4-FFF2-40B4-BE49-F238E27FC236}">
                    <a16:creationId xmlns:a16="http://schemas.microsoft.com/office/drawing/2014/main" id="{E3BAA5D1-E04A-5647-06B9-AB6D0629A478}"/>
                  </a:ext>
                </a:extLst>
              </p:cNvPr>
              <p:cNvPicPr/>
              <p:nvPr/>
            </p:nvPicPr>
            <p:blipFill>
              <a:blip r:embed="rId6"/>
              <a:stretch>
                <a:fillRect/>
              </a:stretch>
            </p:blipFill>
            <p:spPr>
              <a:xfrm>
                <a:off x="1978821" y="1244604"/>
                <a:ext cx="514080" cy="60840"/>
              </a:xfrm>
              <a:prstGeom prst="rect">
                <a:avLst/>
              </a:prstGeom>
            </p:spPr>
          </p:pic>
        </mc:Fallback>
      </mc:AlternateContent>
      <p:grpSp>
        <p:nvGrpSpPr>
          <p:cNvPr id="15" name="Group 14">
            <a:extLst>
              <a:ext uri="{FF2B5EF4-FFF2-40B4-BE49-F238E27FC236}">
                <a16:creationId xmlns:a16="http://schemas.microsoft.com/office/drawing/2014/main" id="{1962E30C-EB5B-5755-3911-579B5ADB72A6}"/>
              </a:ext>
            </a:extLst>
          </p:cNvPr>
          <p:cNvGrpSpPr/>
          <p:nvPr/>
        </p:nvGrpSpPr>
        <p:grpSpPr>
          <a:xfrm>
            <a:off x="586701" y="1570404"/>
            <a:ext cx="632520" cy="72720"/>
            <a:chOff x="586701" y="1570404"/>
            <a:chExt cx="632520" cy="72720"/>
          </a:xfrm>
        </p:grpSpPr>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A6C42D65-CE1F-C88D-0B6D-69B5BD752A52}"/>
                    </a:ext>
                  </a:extLst>
                </p14:cNvPr>
                <p14:cNvContentPartPr/>
                <p14:nvPr/>
              </p14:nvContentPartPr>
              <p14:xfrm>
                <a:off x="586701" y="1570404"/>
                <a:ext cx="128880" cy="20520"/>
              </p14:xfrm>
            </p:contentPart>
          </mc:Choice>
          <mc:Fallback>
            <p:pic>
              <p:nvPicPr>
                <p:cNvPr id="13" name="Ink 12">
                  <a:extLst>
                    <a:ext uri="{FF2B5EF4-FFF2-40B4-BE49-F238E27FC236}">
                      <a16:creationId xmlns:a16="http://schemas.microsoft.com/office/drawing/2014/main" id="{A6C42D65-CE1F-C88D-0B6D-69B5BD752A52}"/>
                    </a:ext>
                  </a:extLst>
                </p:cNvPr>
                <p:cNvPicPr/>
                <p:nvPr/>
              </p:nvPicPr>
              <p:blipFill>
                <a:blip r:embed="rId8"/>
                <a:stretch>
                  <a:fillRect/>
                </a:stretch>
              </p:blipFill>
              <p:spPr>
                <a:xfrm>
                  <a:off x="568701" y="1552404"/>
                  <a:ext cx="164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2CAB6103-3483-BE06-C00E-863A6F72355E}"/>
                    </a:ext>
                  </a:extLst>
                </p14:cNvPr>
                <p14:cNvContentPartPr/>
                <p14:nvPr/>
              </p14:nvContentPartPr>
              <p14:xfrm>
                <a:off x="826461" y="1581924"/>
                <a:ext cx="392760" cy="61200"/>
              </p14:xfrm>
            </p:contentPart>
          </mc:Choice>
          <mc:Fallback>
            <p:pic>
              <p:nvPicPr>
                <p:cNvPr id="14" name="Ink 13">
                  <a:extLst>
                    <a:ext uri="{FF2B5EF4-FFF2-40B4-BE49-F238E27FC236}">
                      <a16:creationId xmlns:a16="http://schemas.microsoft.com/office/drawing/2014/main" id="{2CAB6103-3483-BE06-C00E-863A6F72355E}"/>
                    </a:ext>
                  </a:extLst>
                </p:cNvPr>
                <p:cNvPicPr/>
                <p:nvPr/>
              </p:nvPicPr>
              <p:blipFill>
                <a:blip r:embed="rId10"/>
                <a:stretch>
                  <a:fillRect/>
                </a:stretch>
              </p:blipFill>
              <p:spPr>
                <a:xfrm>
                  <a:off x="808821" y="1564284"/>
                  <a:ext cx="428400" cy="96840"/>
                </a:xfrm>
                <a:prstGeom prst="rect">
                  <a:avLst/>
                </a:prstGeom>
              </p:spPr>
            </p:pic>
          </mc:Fallback>
        </mc:AlternateContent>
      </p:grpSp>
      <p:grpSp>
        <p:nvGrpSpPr>
          <p:cNvPr id="18" name="Group 17">
            <a:extLst>
              <a:ext uri="{FF2B5EF4-FFF2-40B4-BE49-F238E27FC236}">
                <a16:creationId xmlns:a16="http://schemas.microsoft.com/office/drawing/2014/main" id="{5B4B2A6F-96F6-B8E4-D32B-6AC4C7B8E5A9}"/>
              </a:ext>
            </a:extLst>
          </p:cNvPr>
          <p:cNvGrpSpPr/>
          <p:nvPr/>
        </p:nvGrpSpPr>
        <p:grpSpPr>
          <a:xfrm>
            <a:off x="2469861" y="954804"/>
            <a:ext cx="2649240" cy="4042080"/>
            <a:chOff x="2469861" y="954804"/>
            <a:chExt cx="2649240" cy="4042080"/>
          </a:xfrm>
        </p:grpSpPr>
        <mc:AlternateContent xmlns:mc="http://schemas.openxmlformats.org/markup-compatibility/2006">
          <mc:Choice xmlns:p14="http://schemas.microsoft.com/office/powerpoint/2010/main" Requires="p14">
            <p:contentPart p14:bwMode="auto" r:id="rId11">
              <p14:nvContentPartPr>
                <p14:cNvPr id="2" name="Ink 1">
                  <a:extLst>
                    <a:ext uri="{FF2B5EF4-FFF2-40B4-BE49-F238E27FC236}">
                      <a16:creationId xmlns:a16="http://schemas.microsoft.com/office/drawing/2014/main" id="{E4DB9933-1FDD-2356-869E-ADA92E28DB8C}"/>
                    </a:ext>
                  </a:extLst>
                </p14:cNvPr>
                <p14:cNvContentPartPr/>
                <p14:nvPr/>
              </p14:nvContentPartPr>
              <p14:xfrm>
                <a:off x="2469861" y="958044"/>
                <a:ext cx="226080" cy="3191760"/>
              </p14:xfrm>
            </p:contentPart>
          </mc:Choice>
          <mc:Fallback>
            <p:pic>
              <p:nvPicPr>
                <p:cNvPr id="2" name="Ink 1">
                  <a:extLst>
                    <a:ext uri="{FF2B5EF4-FFF2-40B4-BE49-F238E27FC236}">
                      <a16:creationId xmlns:a16="http://schemas.microsoft.com/office/drawing/2014/main" id="{E4DB9933-1FDD-2356-869E-ADA92E28DB8C}"/>
                    </a:ext>
                  </a:extLst>
                </p:cNvPr>
                <p:cNvPicPr/>
                <p:nvPr/>
              </p:nvPicPr>
              <p:blipFill>
                <a:blip r:embed="rId12"/>
                <a:stretch>
                  <a:fillRect/>
                </a:stretch>
              </p:blipFill>
              <p:spPr>
                <a:xfrm>
                  <a:off x="2452221" y="940404"/>
                  <a:ext cx="261720" cy="322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 name="Ink 2">
                  <a:extLst>
                    <a:ext uri="{FF2B5EF4-FFF2-40B4-BE49-F238E27FC236}">
                      <a16:creationId xmlns:a16="http://schemas.microsoft.com/office/drawing/2014/main" id="{B343A0B6-E011-4A1C-901A-8B5383A78E90}"/>
                    </a:ext>
                  </a:extLst>
                </p14:cNvPr>
                <p14:cNvContentPartPr/>
                <p14:nvPr/>
              </p14:nvContentPartPr>
              <p14:xfrm>
                <a:off x="4697181" y="954804"/>
                <a:ext cx="421920" cy="4042080"/>
              </p14:xfrm>
            </p:contentPart>
          </mc:Choice>
          <mc:Fallback>
            <p:pic>
              <p:nvPicPr>
                <p:cNvPr id="3" name="Ink 2">
                  <a:extLst>
                    <a:ext uri="{FF2B5EF4-FFF2-40B4-BE49-F238E27FC236}">
                      <a16:creationId xmlns:a16="http://schemas.microsoft.com/office/drawing/2014/main" id="{B343A0B6-E011-4A1C-901A-8B5383A78E90}"/>
                    </a:ext>
                  </a:extLst>
                </p:cNvPr>
                <p:cNvPicPr/>
                <p:nvPr/>
              </p:nvPicPr>
              <p:blipFill>
                <a:blip r:embed="rId14"/>
                <a:stretch>
                  <a:fillRect/>
                </a:stretch>
              </p:blipFill>
              <p:spPr>
                <a:xfrm>
                  <a:off x="4679181" y="936804"/>
                  <a:ext cx="457560" cy="4077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Ink 6">
                  <a:extLst>
                    <a:ext uri="{FF2B5EF4-FFF2-40B4-BE49-F238E27FC236}">
                      <a16:creationId xmlns:a16="http://schemas.microsoft.com/office/drawing/2014/main" id="{078F5EC8-4BDD-B1D4-27C6-F8BB4E975379}"/>
                    </a:ext>
                  </a:extLst>
                </p14:cNvPr>
                <p14:cNvContentPartPr/>
                <p14:nvPr/>
              </p14:nvContentPartPr>
              <p14:xfrm>
                <a:off x="3058461" y="1588764"/>
                <a:ext cx="178200" cy="30240"/>
              </p14:xfrm>
            </p:contentPart>
          </mc:Choice>
          <mc:Fallback>
            <p:pic>
              <p:nvPicPr>
                <p:cNvPr id="7" name="Ink 6">
                  <a:extLst>
                    <a:ext uri="{FF2B5EF4-FFF2-40B4-BE49-F238E27FC236}">
                      <a16:creationId xmlns:a16="http://schemas.microsoft.com/office/drawing/2014/main" id="{078F5EC8-4BDD-B1D4-27C6-F8BB4E975379}"/>
                    </a:ext>
                  </a:extLst>
                </p:cNvPr>
                <p:cNvPicPr/>
                <p:nvPr/>
              </p:nvPicPr>
              <p:blipFill>
                <a:blip r:embed="rId16"/>
                <a:stretch>
                  <a:fillRect/>
                </a:stretch>
              </p:blipFill>
              <p:spPr>
                <a:xfrm>
                  <a:off x="3040821" y="1570764"/>
                  <a:ext cx="213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9C45DD0A-A36F-64EC-0BF8-F4D7D4B2D99B}"/>
                    </a:ext>
                  </a:extLst>
                </p14:cNvPr>
                <p14:cNvContentPartPr/>
                <p14:nvPr/>
              </p14:nvContentPartPr>
              <p14:xfrm>
                <a:off x="3466701" y="1579764"/>
                <a:ext cx="275040" cy="20520"/>
              </p14:xfrm>
            </p:contentPart>
          </mc:Choice>
          <mc:Fallback>
            <p:pic>
              <p:nvPicPr>
                <p:cNvPr id="9" name="Ink 8">
                  <a:extLst>
                    <a:ext uri="{FF2B5EF4-FFF2-40B4-BE49-F238E27FC236}">
                      <a16:creationId xmlns:a16="http://schemas.microsoft.com/office/drawing/2014/main" id="{9C45DD0A-A36F-64EC-0BF8-F4D7D4B2D99B}"/>
                    </a:ext>
                  </a:extLst>
                </p:cNvPr>
                <p:cNvPicPr/>
                <p:nvPr/>
              </p:nvPicPr>
              <p:blipFill>
                <a:blip r:embed="rId18"/>
                <a:stretch>
                  <a:fillRect/>
                </a:stretch>
              </p:blipFill>
              <p:spPr>
                <a:xfrm>
                  <a:off x="3449061" y="1561764"/>
                  <a:ext cx="310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a:extLst>
                    <a:ext uri="{FF2B5EF4-FFF2-40B4-BE49-F238E27FC236}">
                      <a16:creationId xmlns:a16="http://schemas.microsoft.com/office/drawing/2014/main" id="{13043448-2000-E787-3BA9-C66FEB15E31A}"/>
                    </a:ext>
                  </a:extLst>
                </p14:cNvPr>
                <p14:cNvContentPartPr/>
                <p14:nvPr/>
              </p14:nvContentPartPr>
              <p14:xfrm>
                <a:off x="4363101" y="1591644"/>
                <a:ext cx="213840" cy="18720"/>
              </p14:xfrm>
            </p:contentPart>
          </mc:Choice>
          <mc:Fallback>
            <p:pic>
              <p:nvPicPr>
                <p:cNvPr id="16" name="Ink 15">
                  <a:extLst>
                    <a:ext uri="{FF2B5EF4-FFF2-40B4-BE49-F238E27FC236}">
                      <a16:creationId xmlns:a16="http://schemas.microsoft.com/office/drawing/2014/main" id="{13043448-2000-E787-3BA9-C66FEB15E31A}"/>
                    </a:ext>
                  </a:extLst>
                </p:cNvPr>
                <p:cNvPicPr/>
                <p:nvPr/>
              </p:nvPicPr>
              <p:blipFill>
                <a:blip r:embed="rId20"/>
                <a:stretch>
                  <a:fillRect/>
                </a:stretch>
              </p:blipFill>
              <p:spPr>
                <a:xfrm>
                  <a:off x="4345101" y="1574004"/>
                  <a:ext cx="249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a:extLst>
                    <a:ext uri="{FF2B5EF4-FFF2-40B4-BE49-F238E27FC236}">
                      <a16:creationId xmlns:a16="http://schemas.microsoft.com/office/drawing/2014/main" id="{E63AA933-C30F-639E-A59A-D8FFC53A0B28}"/>
                    </a:ext>
                  </a:extLst>
                </p14:cNvPr>
                <p14:cNvContentPartPr/>
                <p14:nvPr/>
              </p14:nvContentPartPr>
              <p14:xfrm>
                <a:off x="3099141" y="1863084"/>
                <a:ext cx="1339920" cy="92880"/>
              </p14:xfrm>
            </p:contentPart>
          </mc:Choice>
          <mc:Fallback>
            <p:pic>
              <p:nvPicPr>
                <p:cNvPr id="17" name="Ink 16">
                  <a:extLst>
                    <a:ext uri="{FF2B5EF4-FFF2-40B4-BE49-F238E27FC236}">
                      <a16:creationId xmlns:a16="http://schemas.microsoft.com/office/drawing/2014/main" id="{E63AA933-C30F-639E-A59A-D8FFC53A0B28}"/>
                    </a:ext>
                  </a:extLst>
                </p:cNvPr>
                <p:cNvPicPr/>
                <p:nvPr/>
              </p:nvPicPr>
              <p:blipFill>
                <a:blip r:embed="rId22"/>
                <a:stretch>
                  <a:fillRect/>
                </a:stretch>
              </p:blipFill>
              <p:spPr>
                <a:xfrm>
                  <a:off x="3081501" y="1845444"/>
                  <a:ext cx="137556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9" name="Ink 18">
                <a:extLst>
                  <a:ext uri="{FF2B5EF4-FFF2-40B4-BE49-F238E27FC236}">
                    <a16:creationId xmlns:a16="http://schemas.microsoft.com/office/drawing/2014/main" id="{F4A6DC60-91C6-0F50-67CA-76700075EA58}"/>
                  </a:ext>
                </a:extLst>
              </p14:cNvPr>
              <p14:cNvContentPartPr/>
              <p14:nvPr/>
            </p14:nvContentPartPr>
            <p14:xfrm>
              <a:off x="3924261" y="3086004"/>
              <a:ext cx="9720" cy="20160"/>
            </p14:xfrm>
          </p:contentPart>
        </mc:Choice>
        <mc:Fallback>
          <p:pic>
            <p:nvPicPr>
              <p:cNvPr id="19" name="Ink 18">
                <a:extLst>
                  <a:ext uri="{FF2B5EF4-FFF2-40B4-BE49-F238E27FC236}">
                    <a16:creationId xmlns:a16="http://schemas.microsoft.com/office/drawing/2014/main" id="{F4A6DC60-91C6-0F50-67CA-76700075EA58}"/>
                  </a:ext>
                </a:extLst>
              </p:cNvPr>
              <p:cNvPicPr/>
              <p:nvPr/>
            </p:nvPicPr>
            <p:blipFill>
              <a:blip r:embed="rId24"/>
              <a:stretch>
                <a:fillRect/>
              </a:stretch>
            </p:blipFill>
            <p:spPr>
              <a:xfrm>
                <a:off x="3906621" y="3068004"/>
                <a:ext cx="45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a:extLst>
                  <a:ext uri="{FF2B5EF4-FFF2-40B4-BE49-F238E27FC236}">
                    <a16:creationId xmlns:a16="http://schemas.microsoft.com/office/drawing/2014/main" id="{A698D69B-95CF-0ED2-273F-5C17331806AD}"/>
                  </a:ext>
                </a:extLst>
              </p14:cNvPr>
              <p14:cNvContentPartPr/>
              <p14:nvPr/>
            </p14:nvContentPartPr>
            <p14:xfrm>
              <a:off x="4545621" y="3071964"/>
              <a:ext cx="8280" cy="6840"/>
            </p14:xfrm>
          </p:contentPart>
        </mc:Choice>
        <mc:Fallback>
          <p:pic>
            <p:nvPicPr>
              <p:cNvPr id="20" name="Ink 19">
                <a:extLst>
                  <a:ext uri="{FF2B5EF4-FFF2-40B4-BE49-F238E27FC236}">
                    <a16:creationId xmlns:a16="http://schemas.microsoft.com/office/drawing/2014/main" id="{A698D69B-95CF-0ED2-273F-5C17331806AD}"/>
                  </a:ext>
                </a:extLst>
              </p:cNvPr>
              <p:cNvPicPr/>
              <p:nvPr/>
            </p:nvPicPr>
            <p:blipFill>
              <a:blip r:embed="rId26"/>
              <a:stretch>
                <a:fillRect/>
              </a:stretch>
            </p:blipFill>
            <p:spPr>
              <a:xfrm>
                <a:off x="4527621" y="3054324"/>
                <a:ext cx="43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a:extLst>
                  <a:ext uri="{FF2B5EF4-FFF2-40B4-BE49-F238E27FC236}">
                    <a16:creationId xmlns:a16="http://schemas.microsoft.com/office/drawing/2014/main" id="{314AB3EC-116D-6CC0-6D93-142BEEAF3548}"/>
                  </a:ext>
                </a:extLst>
              </p14:cNvPr>
              <p14:cNvContentPartPr/>
              <p14:nvPr/>
            </p14:nvContentPartPr>
            <p14:xfrm>
              <a:off x="8762301" y="882444"/>
              <a:ext cx="1290600" cy="4380480"/>
            </p14:xfrm>
          </p:contentPart>
        </mc:Choice>
        <mc:Fallback>
          <p:pic>
            <p:nvPicPr>
              <p:cNvPr id="21" name="Ink 20">
                <a:extLst>
                  <a:ext uri="{FF2B5EF4-FFF2-40B4-BE49-F238E27FC236}">
                    <a16:creationId xmlns:a16="http://schemas.microsoft.com/office/drawing/2014/main" id="{314AB3EC-116D-6CC0-6D93-142BEEAF3548}"/>
                  </a:ext>
                </a:extLst>
              </p:cNvPr>
              <p:cNvPicPr/>
              <p:nvPr/>
            </p:nvPicPr>
            <p:blipFill>
              <a:blip r:embed="rId28"/>
              <a:stretch>
                <a:fillRect/>
              </a:stretch>
            </p:blipFill>
            <p:spPr>
              <a:xfrm>
                <a:off x="8744301" y="864444"/>
                <a:ext cx="1326240" cy="4416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a:extLst>
                  <a:ext uri="{FF2B5EF4-FFF2-40B4-BE49-F238E27FC236}">
                    <a16:creationId xmlns:a16="http://schemas.microsoft.com/office/drawing/2014/main" id="{4FB1BD53-627B-D8F9-A64E-896AB147EF0B}"/>
                  </a:ext>
                </a:extLst>
              </p14:cNvPr>
              <p14:cNvContentPartPr/>
              <p14:nvPr/>
            </p14:nvContentPartPr>
            <p14:xfrm>
              <a:off x="8655741" y="2613684"/>
              <a:ext cx="48240" cy="14040"/>
            </p14:xfrm>
          </p:contentPart>
        </mc:Choice>
        <mc:Fallback>
          <p:pic>
            <p:nvPicPr>
              <p:cNvPr id="22" name="Ink 21">
                <a:extLst>
                  <a:ext uri="{FF2B5EF4-FFF2-40B4-BE49-F238E27FC236}">
                    <a16:creationId xmlns:a16="http://schemas.microsoft.com/office/drawing/2014/main" id="{4FB1BD53-627B-D8F9-A64E-896AB147EF0B}"/>
                  </a:ext>
                </a:extLst>
              </p:cNvPr>
              <p:cNvPicPr/>
              <p:nvPr/>
            </p:nvPicPr>
            <p:blipFill>
              <a:blip r:embed="rId30"/>
              <a:stretch>
                <a:fillRect/>
              </a:stretch>
            </p:blipFill>
            <p:spPr>
              <a:xfrm>
                <a:off x="8638101" y="2596044"/>
                <a:ext cx="83880" cy="49680"/>
              </a:xfrm>
              <a:prstGeom prst="rect">
                <a:avLst/>
              </a:prstGeom>
            </p:spPr>
          </p:pic>
        </mc:Fallback>
      </mc:AlternateContent>
      <p:grpSp>
        <p:nvGrpSpPr>
          <p:cNvPr id="25" name="Group 24">
            <a:extLst>
              <a:ext uri="{FF2B5EF4-FFF2-40B4-BE49-F238E27FC236}">
                <a16:creationId xmlns:a16="http://schemas.microsoft.com/office/drawing/2014/main" id="{ECCCB34F-6CDC-A5B2-8191-5C92689873A4}"/>
              </a:ext>
            </a:extLst>
          </p:cNvPr>
          <p:cNvGrpSpPr/>
          <p:nvPr/>
        </p:nvGrpSpPr>
        <p:grpSpPr>
          <a:xfrm>
            <a:off x="7633701" y="2591364"/>
            <a:ext cx="1922400" cy="440280"/>
            <a:chOff x="7633701" y="2591364"/>
            <a:chExt cx="1922400" cy="440280"/>
          </a:xfrm>
        </p:grpSpPr>
        <mc:AlternateContent xmlns:mc="http://schemas.openxmlformats.org/markup-compatibility/2006">
          <mc:Choice xmlns:p14="http://schemas.microsoft.com/office/powerpoint/2010/main" Requires="p14">
            <p:contentPart p14:bwMode="auto" r:id="rId31">
              <p14:nvContentPartPr>
                <p14:cNvPr id="23" name="Ink 22">
                  <a:extLst>
                    <a:ext uri="{FF2B5EF4-FFF2-40B4-BE49-F238E27FC236}">
                      <a16:creationId xmlns:a16="http://schemas.microsoft.com/office/drawing/2014/main" id="{784C11FF-AF4A-0066-37B9-1F7CC78E2D4A}"/>
                    </a:ext>
                  </a:extLst>
                </p14:cNvPr>
                <p14:cNvContentPartPr/>
                <p14:nvPr/>
              </p14:nvContentPartPr>
              <p14:xfrm>
                <a:off x="7633701" y="2591364"/>
                <a:ext cx="1005120" cy="65160"/>
              </p14:xfrm>
            </p:contentPart>
          </mc:Choice>
          <mc:Fallback>
            <p:pic>
              <p:nvPicPr>
                <p:cNvPr id="23" name="Ink 22">
                  <a:extLst>
                    <a:ext uri="{FF2B5EF4-FFF2-40B4-BE49-F238E27FC236}">
                      <a16:creationId xmlns:a16="http://schemas.microsoft.com/office/drawing/2014/main" id="{784C11FF-AF4A-0066-37B9-1F7CC78E2D4A}"/>
                    </a:ext>
                  </a:extLst>
                </p:cNvPr>
                <p:cNvPicPr/>
                <p:nvPr/>
              </p:nvPicPr>
              <p:blipFill>
                <a:blip r:embed="rId32"/>
                <a:stretch>
                  <a:fillRect/>
                </a:stretch>
              </p:blipFill>
              <p:spPr>
                <a:xfrm>
                  <a:off x="7615701" y="2573364"/>
                  <a:ext cx="1040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a:extLst>
                    <a:ext uri="{FF2B5EF4-FFF2-40B4-BE49-F238E27FC236}">
                      <a16:creationId xmlns:a16="http://schemas.microsoft.com/office/drawing/2014/main" id="{6310E39A-561A-11B2-288F-FC045496D7D0}"/>
                    </a:ext>
                  </a:extLst>
                </p14:cNvPr>
                <p14:cNvContentPartPr/>
                <p14:nvPr/>
              </p14:nvContentPartPr>
              <p14:xfrm>
                <a:off x="8719461" y="3000684"/>
                <a:ext cx="836640" cy="30960"/>
              </p14:xfrm>
            </p:contentPart>
          </mc:Choice>
          <mc:Fallback>
            <p:pic>
              <p:nvPicPr>
                <p:cNvPr id="24" name="Ink 23">
                  <a:extLst>
                    <a:ext uri="{FF2B5EF4-FFF2-40B4-BE49-F238E27FC236}">
                      <a16:creationId xmlns:a16="http://schemas.microsoft.com/office/drawing/2014/main" id="{6310E39A-561A-11B2-288F-FC045496D7D0}"/>
                    </a:ext>
                  </a:extLst>
                </p:cNvPr>
                <p:cNvPicPr/>
                <p:nvPr/>
              </p:nvPicPr>
              <p:blipFill>
                <a:blip r:embed="rId34"/>
                <a:stretch>
                  <a:fillRect/>
                </a:stretch>
              </p:blipFill>
              <p:spPr>
                <a:xfrm>
                  <a:off x="8701461" y="2983044"/>
                  <a:ext cx="872280" cy="66600"/>
                </a:xfrm>
                <a:prstGeom prst="rect">
                  <a:avLst/>
                </a:prstGeom>
              </p:spPr>
            </p:pic>
          </mc:Fallback>
        </mc:AlternateContent>
      </p:grpSp>
    </p:spTree>
    <p:extLst>
      <p:ext uri="{BB962C8B-B14F-4D97-AF65-F5344CB8AC3E}">
        <p14:creationId xmlns:p14="http://schemas.microsoft.com/office/powerpoint/2010/main" val="2553733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19348</TotalTime>
  <Words>4490</Words>
  <Application>Microsoft Office PowerPoint</Application>
  <PresentationFormat>Widescreen</PresentationFormat>
  <Paragraphs>188</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83</cp:revision>
  <dcterms:created xsi:type="dcterms:W3CDTF">2021-02-18T19:11:41Z</dcterms:created>
  <dcterms:modified xsi:type="dcterms:W3CDTF">2023-01-06T12:36:51Z</dcterms:modified>
</cp:coreProperties>
</file>