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4.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5.xml" ContentType="application/vnd.openxmlformats-officedocument.presentationml.notesSlide+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notesSlides/notesSlide6.xml" ContentType="application/vnd.openxmlformats-officedocument.presentationml.notesSlide+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notesSlides/notesSlide7.xml" ContentType="application/vnd.openxmlformats-officedocument.presentationml.notesSlide+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notesSlides/notesSlide8.xml" ContentType="application/vnd.openxmlformats-officedocument.presentationml.notesSlide+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notesSlides/notesSlide9.xml" ContentType="application/vnd.openxmlformats-officedocument.presentationml.notesSlide+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notesSlides/notesSlide10.xml" ContentType="application/vnd.openxmlformats-officedocument.presentationml.notesSlide+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notesSlides/notesSlide11.xml" ContentType="application/vnd.openxmlformats-officedocument.presentationml.notesSlide+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notesSlides/notesSlide14.xml" ContentType="application/vnd.openxmlformats-officedocument.presentationml.notesSlide+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notesSlides/notesSlide15.xml" ContentType="application/vnd.openxmlformats-officedocument.presentationml.notesSlide+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notesSlides/notesSlide16.xml" ContentType="application/vnd.openxmlformats-officedocument.presentationml.notesSlide+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9" r:id="rId2"/>
    <p:sldId id="265" r:id="rId3"/>
    <p:sldId id="270" r:id="rId4"/>
    <p:sldId id="272" r:id="rId5"/>
    <p:sldId id="273" r:id="rId6"/>
    <p:sldId id="271" r:id="rId7"/>
    <p:sldId id="274" r:id="rId8"/>
    <p:sldId id="275" r:id="rId9"/>
    <p:sldId id="276" r:id="rId10"/>
    <p:sldId id="277" r:id="rId11"/>
    <p:sldId id="278" r:id="rId12"/>
    <p:sldId id="268" r:id="rId13"/>
    <p:sldId id="279" r:id="rId14"/>
    <p:sldId id="280" r:id="rId15"/>
    <p:sldId id="281" r:id="rId16"/>
    <p:sldId id="282" r:id="rId17"/>
    <p:sldId id="283" r:id="rId18"/>
    <p:sldId id="28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75115" autoAdjust="0"/>
  </p:normalViewPr>
  <p:slideViewPr>
    <p:cSldViewPr snapToGrid="0">
      <p:cViewPr varScale="1">
        <p:scale>
          <a:sx n="104" d="100"/>
          <a:sy n="104" d="100"/>
        </p:scale>
        <p:origin x="688" y="60"/>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15118263-579B-43C9-BBCA-9A552A17DAA4}"/>
    <pc:docChg chg="modSld">
      <pc:chgData name="Duane Miller" userId="086b8d4e5ca37aec" providerId="LiveId" clId="{15118263-579B-43C9-BBCA-9A552A17DAA4}" dt="2022-12-30T12:58:58.531" v="0" actId="6549"/>
      <pc:docMkLst>
        <pc:docMk/>
      </pc:docMkLst>
      <pc:sldChg chg="modNotesTx">
        <pc:chgData name="Duane Miller" userId="086b8d4e5ca37aec" providerId="LiveId" clId="{15118263-579B-43C9-BBCA-9A552A17DAA4}" dt="2022-12-30T12:58:58.531" v="0" actId="6549"/>
        <pc:sldMkLst>
          <pc:docMk/>
          <pc:sldMk cId="3374556488" sldId="271"/>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9T23:34:31.782"/>
    </inkml:context>
    <inkml:brush xml:id="br0">
      <inkml:brushProperty name="width" value="0.1" units="cm"/>
      <inkml:brushProperty name="height" value="0.1" units="cm"/>
      <inkml:brushProperty name="color" value="#F4F91B"/>
    </inkml:brush>
  </inkml:definitions>
  <inkml:trace contextRef="#ctx0" brushRef="#br0">0 91 1839 0 0,'31'25'4836'0'0,"-27"-23"-4746"0"0,-1-1 0 0 0,0 1-1 0 0,0-1 1 0 0,1 0-1 0 0,-1 0 1 0 0,1-1 0 0 0,-1 1-1 0 0,1-1 1 0 0,-1 1 0 0 0,1-1-1 0 0,-1 0 1 0 0,1-1-1 0 0,5 0 1 0 0,-1-1 155 0 0,1-1 1 0 0,-1 0-1 0 0,15-7 0 0 0,24-9 203 0 0,-15 10-239 0 0,20-5 228 0 0,0 2 0 0 0,66-7 0 0 0,1 3 480 0 0,-19 1-178 0 0,-62 13-624 0 0,0 2 1 0 0,-1 2-1 0 0,65 11 0 0 0,-53-6 15 0 0,65 1-1 0 0,-39-8-65 0 0,-13-2 114 0 0,0 3 0 0 0,101 15 0 0 0,-67 2 92 0 0,2-5 0 0 0,132 2 0 0 0,141-26 1218 0 0,-296 10-1135 0 0,-49 1-274 0 0,1-1-1 0 0,32-4 0 0 0,-28-1-27 0 0,1 2 0 0 0,-1 1 0 0 0,40 2 0 0 0,-30 1-21 0 0,0-2 0 0 0,0-3 0 0 0,-1 0 0 0 0,42-13 0 0 0,-28 7 12 0 0,-17 5 501 0 0,1 1-1 0 0,-1 2 1 0 0,48 2-1 0 0,0 6-2506 0 0,-15 3 1834 0 0,121 8 22 0 0,-115-12 108 0 0,123 22 0 0 0,-170-21 7 0 0,0-1 1 0 0,0-2-1 0 0,34-1 0 0 0,87-11 27 0 0,-128 7-33 0 0,15 2 42 0 0,1 1-1 0 0,71 10 0 0 0,-7-1 13 0 0,-55-8-24 0 0,84-12 0 0 0,18 0 45 0 0,-104 9-46 0 0,54-10 0 0 0,13 0 49 0 0,-66 8-24 0 0,-14 2-56 0 0,34 1 0 0 0,167 24 1 0 0,-108-8 0 0 0,92-4 45 0 0,-102-7 28 0 0,23 15-60 0 0,-3-1-16 0 0,-12-10 32 0 0,151 2 70 0 0,1-19 93 0 0,-205 16-192 0 0,-24-2 0 0 0,168-3 137 0 0,-19-2-18 0 0,-156 0-89 0 0,74-8 1 0 0,-76 3-9 0 0,0 2 1 0 0,55 3-1 0 0,-91 0-32 0 0,1 0 1 0 0,-1 0-1 0 0,1 1 0 0 0,-1-1 0 0 0,0 0 0 0 0,1 1 0 0 0,-1-1 0 0 0,1 1 1 0 0,-1-1-1 0 0,0 1 0 0 0,1 0 0 0 0,-1-1 0 0 0,0 1 0 0 0,0 0 0 0 0,1 0 1 0 0,-1 0-1 0 0,0 0 0 0 0,0 0 0 0 0,0 0 0 0 0,0 0 0 0 0,0 1 0 0 0,0-1 1 0 0,-1 0-1 0 0,2 3 0 0 0,-1-1-70 0 0,0 0 0 0 0,0 0 0 0 0,-1 1 0 0 0,1-1 0 0 0,-1 1 0 0 0,0-1 0 0 0,0 0 0 0 0,0 1 0 0 0,-1 6 0 0 0,-2 11-1090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9T23:55:19.517"/>
    </inkml:context>
    <inkml:brush xml:id="br0">
      <inkml:brushProperty name="width" value="0.1" units="cm"/>
      <inkml:brushProperty name="height" value="0.1" units="cm"/>
      <inkml:brushProperty name="color" value="#F4F91B"/>
    </inkml:brush>
  </inkml:definitions>
  <inkml:trace contextRef="#ctx0" brushRef="#br0">1 1 455 0 0,'1'1'246'0'0,"1"1"-1"0"0,0 0 0 0 0,-1-1 0 0 0,1 1 0 0 0,-1 0 0 0 0,1 0 0 0 0,-1 0 0 0 0,0 0 0 0 0,0 0 0 0 0,0 0 0 0 0,1 3 0 0 0,13 32-154 0 0,-13-31-48 0 0,1 1-1 0 0,0-1 1 0 0,0 1-1 0 0,0-1 1 0 0,0 0-1 0 0,8 9 0 0 0,-10-14-2 0 0,1 1-1 0 0,-1-1 0 0 0,1 1 1 0 0,-1-1-1 0 0,1 0 1 0 0,0 0-1 0 0,-1 0 0 0 0,1 0 1 0 0,0 0-1 0 0,0 0 0 0 0,0 0 1 0 0,0-1-1 0 0,0 1 1 0 0,0-1-1 0 0,0 1 0 0 0,0-1 1 0 0,0 0-1 0 0,0 0 0 0 0,0 0 1 0 0,0 0-1 0 0,0 0 1 0 0,0 0-1 0 0,0 0 0 0 0,0-1 1 0 0,0 1-1 0 0,3-2 0 0 0,35-10 511 0 0,0 2-1 0 0,81-8 0 0 0,10-3-501 0 0,42-4 43 0 0,-29 26-17 0 0,-52 1-31 0 0,-81-1-43 0 0,0 0 0 0 0,0 1 0 0 0,17 4 0 0 0,-17-3 0 0 0,0 0 0 0 0,0-1 0 0 0,18 1 0 0 0,51-1 0 0 0,143-4 0 0 0,-115 3 0 0 0,-58 2 0 0 0,83 14 0 0 0,24 2 0 0 0,-98-19 0 0 0,-1-4 0 0 0,81-13 0 0 0,-60 5 0 0 0,-36 9 0 0 0,76 3 0 0 0,-45 2 0 0 0,67 10 0 0 0,-33-1 0 0 0,168-9 0 0 0,-185-6 0 0 0,98 8 0 0 0,-61 13 0 0 0,-90-10 0 0 0,1-2 0 0 0,74 0 0 0 0,8-19 0 0 0,-79 7 0 0 0,64-1 0 0 0,-77 8 0 0 0,-9-1 0 0 0,0 1 0 0 0,0 1 0 0 0,0 1 0 0 0,21 5 0 0 0,104 24 0 0 0,-123-27 0 0 0,0-2 0 0 0,0-1 0 0 0,1 0 0 0 0,34-5 0 0 0,26-4 0 0 0,87 1 0 0 0,-156 8 0 0 0,0 1 0 0 0,0 0 0 0 0,0 1 0 0 0,18 5 0 0 0,-17-3 0 0 0,1-1 0 0 0,29 3 0 0 0,44 5 0 0 0,-61-7 0 0 0,0-1 0 0 0,29 0 0 0 0,118-13 0 0 0,1-1 0 0 0,-151 10-159 0 0,-11-1-51 0 0,0 1 1 0 0,0 0-1 0 0,0 1 1 0 0,0 0-1 0 0,0 1 1 0 0,-1 1-1 0 0,22 7 0 0 0,-20-3-1898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35:44.996"/>
    </inkml:context>
    <inkml:brush xml:id="br0">
      <inkml:brushProperty name="width" value="0.1" units="cm"/>
      <inkml:brushProperty name="height" value="0.1" units="cm"/>
      <inkml:brushProperty name="color" value="#F4F91B"/>
    </inkml:brush>
  </inkml:definitions>
  <inkml:trace contextRef="#ctx0" brushRef="#br0">1458 14 11975 0 0,'-27'-5'348'0'0,"0"1"0"0"0,0 1 0 0 0,0 1-1 0 0,-30 2 1 0 0,-109 16 1844 0 0,52-3-1547 0 0,59-6-390 0 0,-70 19-1 0 0,-20 3 401 0 0,-58-7 1755 0 0,-11 1-291 0 0,177-18-1970 0 0,-160 16-1141 0 0,160-21 118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36:40.040"/>
    </inkml:context>
    <inkml:brush xml:id="br0">
      <inkml:brushProperty name="width" value="0.1" units="cm"/>
      <inkml:brushProperty name="height" value="0.1" units="cm"/>
      <inkml:brushProperty name="color" value="#F4F91B"/>
    </inkml:brush>
  </inkml:definitions>
  <inkml:trace contextRef="#ctx0" brushRef="#br0">7504 1666 2303 0 0,'31'15'24488'0'0,"-26"-23"-24535"0"0,-1 0 0 0 0,0 0-1 0 0,-1-1 1 0 0,1 1 0 0 0,-1-1-1 0 0,-1 1 1 0 0,3-15 0 0 0,-2 9 249 0 0,0-1-27 0 0,-1 0-1 0 0,-1 1 0 0 0,0-1 1 0 0,-1 0-1 0 0,0 0 1 0 0,-2 0-1 0 0,0 0 1 0 0,-5-22-1 0 0,1 3-416 0 0,3 5 423 0 0,1 0 0 0 0,1-1 0 0 0,2 1 0 0 0,1 0-1 0 0,7-34 1 0 0,-7 45-437 0 0,1-18 843 0 0,-2 1-1 0 0,-2-1 0 0 0,-7-53 1 0 0,1 19-274 0 0,2 8-332 0 0,-2-12-278 0 0,4-96 1 0 0,12 105-852 0 0,-6 52 1171 0 0,-1-1-1 0 0,0 0 1 0 0,-1 1-1 0 0,0-1 1 0 0,-1 0-1 0 0,0 1 1 0 0,-4-18-1 0 0,3 26 109 0 0,0-1 1 0 0,0 1-1 0 0,1-1 0 0 0,0 1 1 0 0,1-11-1 0 0,0-5-603 0 0,-1 19 475 0 0,0 0 0 0 0,0-1 0 0 0,0 1 0 0 0,-1 0 0 0 0,1 0 0 0 0,0 0 0 0 0,-1 0 0 0 0,1-1 0 0 0,-1 1 1 0 0,0 0-1 0 0,0 0 0 0 0,0 0 0 0 0,0 0 0 0 0,0 0 0 0 0,0 1 0 0 0,0-1 0 0 0,-1 0 0 0 0,1 0 0 0 0,-1 1 0 0 0,-2-3 0 0 0,-3-2 41 0 0,-1 0 0 0 0,-1 0 1 0 0,1 1-1 0 0,-1 0 0 0 0,0 1 0 0 0,0 0 0 0 0,0 0 0 0 0,0 1 1 0 0,-1 0-1 0 0,1 0 0 0 0,-12 0 0 0 0,-26-4-232 0 0,-48-2 0 0 0,69 8 322 0 0,-278-8-134 0 0,46-6 2128 0 0,-64-5-4085 0 0,249 13 1973 0 0,-153-13 84 0 0,156 18-68 0 0,-87 7 1 0 0,-165 4 88 0 0,270-9-114 0 0,-67 1 25 0 0,-147 20 0 0 0,172-10-32 0 0,-121 0 0 0 0,-196 6 0 0 0,309-9 11 0 0,-74 4 31 0 0,-24-29-30 0 0,138 10-13 0 0,-42 0 1 0 0,63 6 0 0 0,1-2 0 0 0,-42-8 0 0 0,10 0 0 0 0,-134-5 0 0 0,106 11 0 0 0,6 3 0 0 0,-99 10 0 0 0,78-9 0 0 0,41-1 0 0 0,-225-16 0 0 0,205 12 0 0 0,-7 1 0 0 0,43 2 0 0 0,44 3 0 0 0,0 0 0 0 0,0-1 0 0 0,0-1 0 0 0,-18-4 0 0 0,11 1 0 0 0,-1 2 0 0 0,0 0 0 0 0,-32 0 0 0 0,-1-1 0 0 0,37 4 13 0 0,0 0 0 0 0,-28 4 0 0 0,-17 1 12 0 0,-165-14 39 0 0,137-11-64 0 0,63 13 0 0 0,20 4 0 0 0,-43-9 0 0 0,-61-9 0 0 0,2 3 0 0 0,68 14 0 0 0,20 2 0 0 0,-27-6 0 0 0,39 7 0 0 0,0 0 0 0 0,0 1 0 0 0,0 0 0 0 0,1 1 0 0 0,-1 0 0 0 0,0 0 0 0 0,0 1 0 0 0,-14 6 0 0 0,-80 17 0 0 0,93-23 0 0 0,-3 0 0 0 0,0-1 0 0 0,1-1 0 0 0,-25-1 0 0 0,-1-1 0 0 0,-1 0 0 0 0,-1-2 0 0 0,-71-18 0 0 0,22 5 0 0 0,57 11 0 0 0,-66-1 0 0 0,87 7-6 0 0,10-1 3 0 0,0 1 1 0 0,1 0 0 0 0,-1 0 0 0 0,0 0-1 0 0,1 0 1 0 0,-1 0 0 0 0,0 0 0 0 0,1 0-1 0 0,-1 1 1 0 0,0-1 0 0 0,1 0 0 0 0,-1 1-1 0 0,0 0 1 0 0,1-1 0 0 0,-1 1-1 0 0,1 0 1 0 0,-1 0 0 0 0,1 0 0 0 0,0 0-1 0 0,-1 0 1 0 0,1 0 0 0 0,0 0 0 0 0,0 0-1 0 0,0 1 1 0 0,-1-1 0 0 0,1 0 0 0 0,1 1-1 0 0,-2 1 1 0 0,-3 5-10 0 0,1 0 0 0 0,1 1 0 0 0,-1-1 0 0 0,1 1-1 0 0,1 0 1 0 0,0 0 0 0 0,0 0 0 0 0,-1 19 0 0 0,-2 3-7 0 0,-9 94-45 0 0,11-87 32 0 0,-1-1 0 0 0,-2 0 0 0 0,-14 49 0 0 0,3-36 23 0 0,1-4-18 0 0,-16 71-1 0 0,15-33 28 0 0,-11 66 0 0 0,26-120 0 0 0,2 1 0 0 0,1-1 0 0 0,2 0 0 0 0,11 57 0 0 0,-1-8 0 0 0,-1-15-241 0 0,3-1 1 0 0,31 84-1 0 0,-38-123 222 0 0,-5-17 18 0 0,-1-1 1 0 0,1 1-1 0 0,1-1 1 0 0,-1 0-1 0 0,1 0 1 0 0,0 0-1 0 0,0-1 1 0 0,1 0-1 0 0,0 0 0 0 0,0 0 1 0 0,0 0-1 0 0,0-1 1 0 0,1 1-1 0 0,0-1 1 0 0,8 4-1 0 0,8 2-4 0 0,0 0 0 0 0,0-1-1 0 0,26 6 1 0 0,-8-3-40 0 0,-8-7 45 0 0,51 2 0 0 0,6-1 0 0 0,-1-3 0 0 0,-1-3 0 0 0,4 1-11 0 0,9-2-31 0 0,-3-3 31 0 0,-4 0 11 0 0,-3-1 0 0 0,4-1 0 0 0,3 4 0 0 0,-10 3 0 0 0,4 3 0 0 0,18 4 0 0 0,11-1 0 0 0,-10-3 0 0 0,-5-3 0 0 0,-10 0 0 0 0,-2 0 0 0 0,0 4 0 0 0,8 3 0 0 0,17 2 0 0 0,-9-2 0 0 0,-1-2 0 0 0,-5-1 0 0 0,-8 2 0 0 0,-4-1 0 0 0,8 4 0 0 0,2-2 0 0 0,7 0 0 0 0,9-6 0 0 0,-6-3 0 0 0,-16 1 0 0 0,5 3 0 0 0,3 0 0 0 0,2 3 0 0 0,5-1 0 0 0,5-3 0 0 0,-7-7 0 0 0,-12 0 0 0 0,-2 0 0 0 0,17 4 0 0 0,2 3 0 0 0,4-3 0 0 0,-6-5 0 0 0,-18 0 0 0 0,-11 2 11 0 0,-49 3 31 0 0,48 2-31 0 0,61 3-11 0 0,-32-4 0 0 0,8-4 0 0 0,-34 3 0 0 0,-5 1 11 0 0,-48 1 31 0 0,51 4-31 0 0,17 1-28 0 0,-18-2-69 0 0,-77-4 1 0 0,0 0 0 0 0,0 0 0 0 0,0 0 0 0 0,0 0 1 0 0,-1-1-1 0 0,1 0 0 0 0,0 1 0 0 0,7-4 0 0 0,-9 3-176 0 0,0 0 1 0 0,0 0 0 0 0,-1-1 0 0 0,1 1 0 0 0,0-1 0 0 0,-1 1-1 0 0,1-1 1 0 0,-1 1 0 0 0,1-1 0 0 0,1-3 0 0 0,7-13-1643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37:34.680"/>
    </inkml:context>
    <inkml:brush xml:id="br0">
      <inkml:brushProperty name="width" value="0.1" units="cm"/>
      <inkml:brushProperty name="height" value="0.1" units="cm"/>
      <inkml:brushProperty name="color" value="#E71224"/>
    </inkml:brush>
  </inkml:definitions>
  <inkml:trace contextRef="#ctx0" brushRef="#br0">1926 1532 2759 0 0,'-12'7'5397'0'0,"12"-6"-5127"0"0,0 0 0 0 0,-1 0 0 0 0,15 2 3860 0 0,26-17 4471 0 0,-35-8-6905 0 0,6-20-1289 0 0,-1 8-99 0 0,41-154 726 0 0,-46 163-919 0 0,-1-1 0 0 0,-2 0 0 0 0,0 1 0 0 0,-2-1-1 0 0,-4-40 1 0 0,-5 3 83 0 0,3-1 1 0 0,2-78-1 0 0,6 100-123 0 0,1-121 16 0 0,-4 142-64 0 0,-2 0-1 0 0,0 0 1 0 0,-1 1-1 0 0,-1 0 1 0 0,-13-37-1 0 0,9 34 23 0 0,1-1 0 0 0,1 0 1 0 0,1-1-1 0 0,-4-35 0 0 0,2-101 1 0 0,8 157-46 0 0,0 0 0 0 0,0 1-1 0 0,0-1 1 0 0,-1 1 0 0 0,0-1 0 0 0,1 1-1 0 0,-1-1 1 0 0,-1 1 0 0 0,1-1 0 0 0,0 1-1 0 0,-1 0 1 0 0,0 0 0 0 0,1-1 0 0 0,-1 1-1 0 0,0 0 1 0 0,-1 1 0 0 0,1-1 0 0 0,-1 0-1 0 0,1 1 1 0 0,-1-1 0 0 0,0 1 0 0 0,-3-2-1 0 0,-1 0 25 0 0,0 0 0 0 0,0 1-1 0 0,0 1 1 0 0,0-1 0 0 0,-1 1-1 0 0,1 0 1 0 0,-1 1-1 0 0,1 0 1 0 0,-12-1 0 0 0,-71 1 57 0 0,1 4 0 0 0,-135 21 1 0 0,-24-7 98 0 0,97-10-187 0 0,-52-5 0 0 0,107-4 70 0 0,-23 4-67 0 0,-141-6 0 0 0,251 5 0 0 0,0 0 0 0 0,0 0 0 0 0,0 0 0 0 0,0 1 0 0 0,0 1 0 0 0,1 0 0 0 0,-1 0 0 0 0,-11 6 0 0 0,16-7 0 0 0,2-1-6 0 0,0 0 1 0 0,0 0-1 0 0,0 1 0 0 0,0-1 1 0 0,0 0-1 0 0,1 1 0 0 0,-1 0 1 0 0,0-1-1 0 0,1 1 0 0 0,0 0 1 0 0,-1 0-1 0 0,1 0 1 0 0,0 0-1 0 0,0 0 0 0 0,0 0 1 0 0,0 0-1 0 0,-1 4 0 0 0,-8 43-90 0 0,5-17 94 0 0,0-14 2 0 0,-2-1 0 0 0,-8 19 0 0 0,7-18 0 0 0,-10 30 0 0 0,3 1 1 0 0,7-25-28 0 0,-7 35 0 0 0,-43 184-80 0 0,15-82 59 0 0,34-116 35 0 0,2 0 0 0 0,1 0 1 0 0,3 0-1 0 0,5 88 0 0 0,-1-106 10 0 0,11 87-65 0 0,-10-98 56 0 0,2-1 1 0 0,0 0 0 0 0,1-1-1 0 0,0 1 1 0 0,11 19-1 0 0,-8-17-1 0 0,2-1-1 0 0,0 0 0 0 0,1 0 1 0 0,0-1-1 0 0,17 17 1 0 0,-17-23 7 0 0,0 0 0 0 0,1 0 0 0 0,0-1-1 0 0,0 0 1 0 0,1-1 0 0 0,0-1 0 0 0,0 0 0 0 0,21 6 0 0 0,-14-8-42 0 0,46 7 25 0 0,-32-9-19 0 0,57-7 31 0 0,93-13 11 0 0,-45 10 0 0 0,-88 4 0 0 0,56 0 0 0 0,9 4 0 0 0,-15 2 0 0 0,0 8 0 0 0,-82-8 0 0 0,146 24 0 0 0,-113-12 16 0 0,-31-8 49 0 0,0 0 0 0 0,1-2 0 0 0,38 3 0 0 0,9-2-41 0 0,25-1 47 0 0,-78-3-42 0 0,-2-8-702 0 0,45-24-827 0 0,-56 29 1280 0 0,1 0 0 0 0,-1-1 0 0 0,0 1 0 0 0,0-1 1 0 0,-1 0-1 0 0,1 0 0 0 0,0 0 0 0 0,2-6 0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37:38.612"/>
    </inkml:context>
    <inkml:brush xml:id="br0">
      <inkml:brushProperty name="width" value="0.1" units="cm"/>
      <inkml:brushProperty name="height" value="0.1" units="cm"/>
      <inkml:brushProperty name="color" value="#E71224"/>
    </inkml:brush>
  </inkml:definitions>
  <inkml:trace contextRef="#ctx0" brushRef="#br0">14335 178 455 0 0,'-7'-17'10148'0'0,"-8"0"-5610"0"0,-4-6-3689 0 0,17 21-783 0 0,0 0 0 0 0,0 1-1 0 0,0-1 1 0 0,0 1 0 0 0,0-1 0 0 0,0 1 0 0 0,0 0 0 0 0,0 0-1 0 0,-1 0 1 0 0,1 0 0 0 0,-4-1 0 0 0,-27-6 495 0 0,0 5 542 0 0,-1 1-1 0 0,0 2 1 0 0,-62 7 0 0 0,-102 29 36 0 0,6-1-907 0 0,-166-13 265 0 0,-1-28 301 0 0,51 1-388 0 0,-191 3-316 0 0,-486-14 567 0 0,443 9-624 0 0,104 4-10 0 0,268 1 17 0 0,-205-13 104 0 0,-404-15-84 0 0,651 31-46 0 0,-111-1 49 0 0,206-1-23 0 0,-41 6-1 0 0,-20 0 12 0 0,-146-17 52 0 0,-46 0-89 0 0,27-1 50 0 0,33 1 99 0 0,-66 17 164 0 0,143-1-297 0 0,-190 16 30 0 0,-352 70 384 0 0,522-72-419 0 0,-22 2 6 0 0,-125 25 121 0 0,278-40-120 0 0,-70 1 0 0 0,76-4-16 0 0,1 1 0 0 0,-40 9 0 0 0,1 0-20 0 0,-262 24 11 0 0,-20-13 95 0 0,-3-27-27 0 0,236 1-83 0 0,-143-10 39 0 0,5-1-6 0 0,199 13 3 0 0,-83-2-16 0 0,-165-24 0 0 0,17-1-14 0 0,225 24 7 0 0,-30-3 37 0 0,-253-25-39 0 0,122 9-4 0 0,-88-14 58 0 0,92 1 2 0 0,199 33-62 0 0,-118-16 20 0 0,-1 6 1 0 0,-172 7-1 0 0,293 7-20 0 0,0 0 0 0 0,0 2 0 0 0,-36 9-1 0 0,50-10-1 0 0,0 0 0 0 0,0 0 0 0 0,0 1 0 0 0,0 0 0 0 0,0 0 0 0 0,1 0 0 0 0,-1 1 0 0 0,1 0 0 0 0,0 0 0 0 0,0 0 0 0 0,1 0 0 0 0,-1 1 0 0 0,1 0 0 0 0,0 0 0 0 0,-7 11 0 0 0,8-9-15 0 0,0-1-1 0 0,0 1 1 0 0,0 0 0 0 0,1 0 0 0 0,0 0 0 0 0,0 1 0 0 0,1-1-1 0 0,-1 9 1 0 0,0 0 12 0 0,-3 20-50 0 0,-11 60 55 0 0,6-41-54 0 0,2-12 42 0 0,-3 9 11 0 0,-3 2 0 0 0,2 2 0 0 0,0-4 0 0 0,1-1 0 0 0,-1 3 0 0 0,-32 195 0 0 0,38-201 0 0 0,-1 4 0 0 0,2-5 0 0 0,2-2 0 0 0,3-4 0 0 0,2-7-11 0 0,1-18-31 0 0,11 20 20 0 0,-4-17-20 0 0,17 20 20 0 0,-11-21-20 0 0,25 15 19 0 0,-20-17-25 0 0,26 14 24 0 0,-45-28 18 0 0,0 0 0 0 0,0-1 0 0 0,1 0 0 0 0,-1 1 0 0 0,1-1 0 0 0,-1 0 0 0 0,5 1 0 0 0,53 15-17 0 0,20 0-19 0 0,-54-12 33 0 0,58 5-46 0 0,6-1 33 0 0,-4-1-20 0 0,-10 1 31 0 0,-4 0 11 0 0,13 0-53 0 0,-24-2 42 0 0,13 2 11 0 0,7-1 0 0 0,8 1 0 0 0,12-2 0 0 0,8-2 0 0 0,-5-4 0 0 0,0 1 0 0 0,1 0 0 0 0,1 1 0 0 0,6-1 0 0 0,7 0 0 0 0,2-1 0 0 0,-9-2 0 0 0,-4 2 0 0 0,-2 2 0 0 0,-2 4 0 0 0,9 3 0 0 0,3-2 0 0 0,17-2-53 0 0,-45-2 42 0 0,15 3 11 0 0,1 4 0 0 0,-3 3 0 0 0,1 1 0 0 0,7 1 0 0 0,1-2 0 0 0,-12 0 0 0 0,-1-2 0 0 0,1 0 0 0 0,0 0 0 0 0,2 2 0 0 0,4-3 0 0 0,4-2 0 0 0,0-3 0 0 0,-10 0 0 0 0,3-3 0 0 0,4-2 0 0 0,6-2 0 0 0,5-3 0 0 0,0-4 0 0 0,-12-1 0 0 0,-5 2 0 0 0,-4 3 0 0 0,-5 2 0 0 0,0 4 0 0 0,6-1 0 0 0,2-4 0 0 0,2-1 0 0 0,-7-4 0 0 0,-2-2 0 0 0,0-1 0 0 0,1 0 11 0 0,3 0 31 0 0,11-1-31 0 0,3-2-11 0 0,-8-1 0 0 0,-7-1 0 0 0,-3 2 0 0 0,-1 1 0 0 0,0 4 0 0 0,2 1 0 0 0,5 1 0 0 0,4 1 0 0 0,-6-1 0 0 0,-9-1 0 0 0,-5 2 0 0 0,9 2 0 0 0,26 2 0 0 0,1 2 0 0 0,-23 0 0 0 0,-8 0 0 0 0,-1 0 0 0 0,0 0 11 0 0,-50 0 31 0 0,51 1-31 0 0,20 2-11 0 0,1 0 0 0 0,4-3 0 0 0,3 0 0 0 0,-13-3 0 0 0,-9 3 0 0 0,1 1 0 0 0,-2 3 0 0 0,0 2 0 0 0,2 1 0 0 0,-5-1 11 0 0,-53-3 31 0 0,53 3-31 0 0,18 1-11 0 0,1 2 0 0 0,0 3 0 0 0,-4 4 0 0 0,3 6 0 0 0,12 0 0 0 0,-6-3 11 0 0,-28-6 31 0 0,-6-2-31 0 0,15 2 42 0 0,-22-3-31 0 0,43 6 20 0 0,28 4 22 0 0,-63-10-53 0 0,13 0-11 0 0,-4-1 0 0 0,-2-1 0 0 0,2 2 0 0 0,10 0 0 0 0,23-1 0 0 0,-10-5 0 0 0,-4-5 0 0 0,-6-5 0 0 0,12-3 53 0 0,-36 2-42 0 0,16 0-11 0 0,0 2 0 0 0,0 1 0 0 0,6 0 0 0 0,-2-2 0 0 0,-7-3 0 0 0,-2-1 0 0 0,3-1 0 0 0,-1 0 0 0 0,2 3 0 0 0,21 2 0 0 0,-13 1 0 0 0,-5-3 0 0 0,-9 0 0 0 0,-1-1 0 0 0,0 0 0 0 0,-1 1 0 0 0,2 1 0 0 0,18 0 0 0 0,-18-1 0 0 0,-9-1 0 0 0,1-3 0 0 0,13-7 0 0 0,-1 0 0 0 0,-8 2 0 0 0,-3 4 0 0 0,-5 3 0 0 0,-32 3 0 0 0,34-6 0 0 0,5-7 0 0 0,-16-2 0 0 0,-63 21 1 0 0,5-1 4 0 0,-1 0 0 0 0,1-1-1 0 0,-1 0 1 0 0,0 0 0 0 0,0 0 0 0 0,0-1 0 0 0,0 0 0 0 0,-1 0 0 0 0,1-1-1 0 0,-1 1 1 0 0,0-1 0 0 0,6-9 0 0 0,-8 10 1 0 0,-1 0-1 0 0,0-1 1 0 0,0 1 0 0 0,0-1-1 0 0,-1 0 1 0 0,1 1 0 0 0,-1-1-1 0 0,0 0 1 0 0,0 0 0 0 0,-1 0-1 0 0,0-5 1 0 0,0-8-3 0 0,-6-32 1 0 0,1 0 49 0 0,-32-372 0 0 0,28 374-45 0 0,-1-1 0 0 0,-23-63 0 0 0,-45-89 103 0 0,64 172-68 0 0,-1 1 0 0 0,-2 0 0 0 0,0 1 0 0 0,-2 1 0 0 0,-35-37-1 0 0,37 44-30 0 0,-2 2 0 0 0,0 0-1 0 0,-2 1 1 0 0,1 1 0 0 0,-39-21-1 0 0,14 14-38 0 0,-91-32-1 0 0,41 20-227 0 0,-119-37-1282 0 0,190 64 570 0 0,-30-13 0 0 0,45 15-756 0 0,-1 1-1 0 0,1-2 0 0 0,-10-7 0 0 0,-10-12-6003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37:49.842"/>
    </inkml:context>
    <inkml:brush xml:id="br0">
      <inkml:brushProperty name="width" value="0.1" units="cm"/>
      <inkml:brushProperty name="height" value="0.1" units="cm"/>
      <inkml:brushProperty name="color" value="#E71224"/>
    </inkml:brush>
  </inkml:definitions>
  <inkml:trace contextRef="#ctx0" brushRef="#br0">166 164 7567 0 0,'-65'-6'399'0'0,"-6"-1"-118"0"0,68 6 101 0 0,2 0 57 0 0,-1 1 0 0 0,0-1 1 0 0,0 1-1 0 0,0-1 1 0 0,1 1-1 0 0,-1 0 0 0 0,0-1 1 0 0,0 1-1 0 0,0 0 0 0 0,0 0 1 0 0,0 1-1 0 0,-2-1 1 0 0,7 2-188 0 0,0-1 1 0 0,0 0 0 0 0,0 0 0 0 0,0 0-1 0 0,0-1 1 0 0,0 1 0 0 0,0-1 0 0 0,6 1-1 0 0,41 3 364 0 0,-37-2-482 0 0,1 0 0 0 0,17-1 0 0 0,43-6 335 0 0,-29 1 207 0 0,74 3 1 0 0,-116 2-501 0 0,9 0 0 0 0,59 4 240 0 0,-35-2-334 0 0,173 7 292 0 0,81-29 200 0 0,97 0 36 0 0,-351 20-548 0 0,339-3 100 0 0,-343 0-162 0 0,17 4 0 0 0,2 0 0 0 0,-20 2-2 0 0,42 2 15 0 0,-57-3 61 0 0,-15-2-17 0 0,-11-3 4 0 0,-10-1-34 0 0,1 0 1 0 0,-1 1-1 0 0,-25 2 1 0 0,-23-3 19 0 0,-416-63 209 0 0,401 52-198 0 0,-1 4 0 0 0,0 3 0 0 0,-157 8 0 0 0,165 3-58 0 0,-218 24 0 0 0,293-27 0 0 0,-51 10 0 0 0,47-10 0 0 0,1 0 0 0 0,-1 1 0 0 0,1 0 0 0 0,0 0 0 0 0,0 0 0 0 0,0 0 0 0 0,0 1 0 0 0,-7 5 0 0 0,11-8 0 0 0,0 0 0 0 0,-1 0 0 0 0,1 1 0 0 0,0-1 0 0 0,0 0 0 0 0,0 0 0 0 0,0 0 0 0 0,-1 0 0 0 0,1 1 0 0 0,0-1 0 0 0,0 0 0 0 0,0 0 0 0 0,0 0 0 0 0,0 1 0 0 0,0-1 0 0 0,0 0 0 0 0,0 0 0 0 0,0 1 0 0 0,-1-1 0 0 0,1 0 0 0 0,0 0 0 0 0,0 0 0 0 0,0 1 0 0 0,0-1 0 0 0,0 0 0 0 0,1 0 0 0 0,-1 1 0 0 0,0-1 0 0 0,0 0 0 0 0,0 0 0 0 0,0 1 0 0 0,0-1 0 0 0,0 0 0 0 0,0 0 0 0 0,0 0 0 0 0,0 1 0 0 0,1-1 0 0 0,-1 0 0 0 0,11 6 0 0 0,14-1 0 0 0,49-4 145 0 0,115-13 0 0 0,-132 7-115 0 0,195-25 150 0 0,135-7-48 0 0,431 14 48 0 0,-423 9 232 0 0,-128 21 157 0 0,66-5-42 0 0,-319-5-678 0 0,-11 0-419 0 0,-10-2-289 0 0,-4 0-17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37:51.360"/>
    </inkml:context>
    <inkml:brush xml:id="br0">
      <inkml:brushProperty name="width" value="0.1" units="cm"/>
      <inkml:brushProperty name="height" value="0.1" units="cm"/>
      <inkml:brushProperty name="color" value="#E71224"/>
    </inkml:brush>
  </inkml:definitions>
  <inkml:trace contextRef="#ctx0" brushRef="#br0">278 1771 5983 0 0,'-6'-1'558'0'0,"1"1"0"0"0,0-1 0 0 0,-1-1-1 0 0,1 1 1 0 0,0-1 0 0 0,-9-4-1 0 0,13 6-428 0 0,0-1-1 0 0,0 0 0 0 0,0 0 0 0 0,0 0 0 0 0,0 0 0 0 0,0 0 0 0 0,0 0 0 0 0,0 0 0 0 0,0 0 0 0 0,0-1 0 0 0,0 1 1 0 0,1 0-1 0 0,-1 0 0 0 0,0-1 0 0 0,1 1 0 0 0,-1-1 0 0 0,1 1 0 0 0,0 0 0 0 0,-1-1 0 0 0,1 1 0 0 0,0-1 0 0 0,0 1 0 0 0,0-1 1 0 0,0 1-1 0 0,0 0 0 0 0,0-1 0 0 0,1 1 0 0 0,-1-3 0 0 0,2-5-94 0 0,1-1 157 0 0,-1 0-1 0 0,-1 1 0 0 0,0-1 0 0 0,0 0 0 0 0,-1 0 1 0 0,0 0-1 0 0,0 0 0 0 0,-1 0 0 0 0,-1 1 0 0 0,-3-16 1 0 0,-30-108 3928 0 0,29 99-3799 0 0,1 0 0 0 0,1-1-1 0 0,3-65 1 0 0,6 6 152 0 0,-4 1 0 0 0,-18-151 0 0 0,-14 69 242 0 0,24 141-582 0 0,-3 2 0 0 0,-1-1 0 0 0,-17-37-1 0 0,13 41-82 0 0,2-1-1 0 0,2 0 0 0 0,0-1 1 0 0,-8-44-1 0 0,19 72-32 0 0,0 0 0 0 0,0-1 0 0 0,0 1 0 0 0,0 0 0 0 0,1 0 0 0 0,-1 0 0 0 0,1 0 0 0 0,0-1 0 0 0,0 1 0 0 0,0 0 0 0 0,0 1 0 0 0,1-1 0 0 0,-1 0 0 0 0,1 0 0 0 0,-1 0 0 0 0,1 1 0 0 0,0-1 0 0 0,0 1-1 0 0,1 0 1 0 0,-1-1 0 0 0,0 1 0 0 0,1 0 0 0 0,-1 0 0 0 0,5-2 0 0 0,8-6-33 0 0,1 2 0 0 0,0-1 0 0 0,21-6 0 0 0,-20 7 39 0 0,46-17-71 0 0,102-26 0 0 0,71-2 21 0 0,-210 47 30 0 0,38-4-2 0 0,1 2 0 0 0,102 0 0 0 0,-16 18 1 0 0,-86-4-30 0 0,-61-5-108 0 0,8-1-17 0 0,6 2-148 0 0,16 0-389 0 0,2-5-5035 0 0,-12 0-1676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37:53.179"/>
    </inkml:context>
    <inkml:brush xml:id="br0">
      <inkml:brushProperty name="width" value="0.1" units="cm"/>
      <inkml:brushProperty name="height" value="0.1" units="cm"/>
      <inkml:brushProperty name="color" value="#E71224"/>
    </inkml:brush>
  </inkml:definitions>
  <inkml:trace contextRef="#ctx0" brushRef="#br0">3442 1315 455 0 0,'-6'-40'-106'0'0,"5"30"2389"0"0,1 1-1 0 0,0-1 1 0 0,1 1 0 0 0,2-14-1 0 0,4-6-989 0 0,5-12-1479 0 0,10-74-1 0 0,-20 99 66 0 0,-1 0 0 0 0,0-1 1 0 0,-2 1-1 0 0,0-1 0 0 0,-1 1 0 0 0,0 0 0 0 0,-9-29 0 0 0,-18-35 966 0 0,17 50 649 0 0,1-1-1 0 0,2 0 0 0 0,-8-42 1 0 0,6-10-78 0 0,-20-123-931 0 0,22 144-417 0 0,3 24 461 0 0,-11-42 1 0 0,15 70-367 0 0,-2 0 0 0 0,1 0 0 0 0,-2 0 1 0 0,1 0-1 0 0,-1 1 0 0 0,-1-1 1 0 0,0 1-1 0 0,-12-14 0 0 0,12 18-112 0 0,-2 0-1 0 0,1 0 1 0 0,-1 1-1 0 0,1 0 1 0 0,-1 0-1 0 0,0 1 1 0 0,-1 0-1 0 0,1 0 1 0 0,-9-1-1 0 0,8 1-11 0 0,-12-1-22 0 0,0 1 0 0 0,0 1 0 0 0,-1 0 1 0 0,1 2-1 0 0,-29 2 0 0 0,27-1-8 0 0,-173 13 195 0 0,-73 2 315 0 0,14 1-280 0 0,38-1-70 0 0,44-4-43 0 0,-65 0-52 0 0,121-12-17 0 0,-88-5-49 0 0,63 4 114 0 0,65 3-40 0 0,58-2-82 0 0,-312-7 0 0 0,62 12 92 0 0,234-3-56 0 0,22 0-36 0 0,0-1 0 0 0,-1 2 0 0 0,1-1 0 0 0,0 2 0 0 0,-20 8 0 0 0,3 1 0 0 0,-31 20 0 0 0,60-32 7 0 0,-1 0 1 0 0,1 0-1 0 0,-1 0 0 0 0,1 1 1 0 0,-1-1-1 0 0,1 0 1 0 0,0 1-1 0 0,0-1 0 0 0,0 1 1 0 0,0 0-1 0 0,0-1 0 0 0,0 1 1 0 0,0 0-1 0 0,0 0 0 0 0,0-1 1 0 0,1 1-1 0 0,-1 0 0 0 0,1 0 1 0 0,0 0-1 0 0,-1 3 0 0 0,1 5 4 0 0,0-1 0 0 0,1 1 0 0 0,1 11 0 0 0,1 17-70 0 0,-5-23 63 0 0,-1 0 0 0 0,-1 0 0 0 0,0 0 0 0 0,-1-1 0 0 0,0 0 0 0 0,-1 0 0 0 0,-1 0 0 0 0,-11 17 0 0 0,-15 35 13 0 0,19-29-36 0 0,2 1 1 0 0,-12 64-1 0 0,13-51 11 0 0,-43 304 8 0 0,37-244 0 0 0,9-72 0 0 0,2 0 0 0 0,2 1 0 0 0,2 77 0 0 0,3-109-10 0 0,0 0 1 0 0,1 0-1 0 0,0 0 0 0 0,1 0 0 0 0,-1 0 1 0 0,2 0-1 0 0,-1 0 0 0 0,1-1 0 0 0,0 1 1 0 0,0-1-1 0 0,1 0 0 0 0,7 7 0 0 0,0-1-18 0 0,0-1-1 0 0,1 0 1 0 0,0-1-1 0 0,29 18 1 0 0,-8-12 17 0 0,57 22 11 0 0,-60-28 0 0 0,34 7 0 0 0,18-5-11 0 0,5-5-31 0 0,7-1 20 0 0,2 1-20 0 0,6 2 18 0 0,6-2-30 0 0,2-2 41 0 0,-7 0 13 0 0,-4-3 0 0 0,7 1 0 0 0,10 1 0 0 0,71 4 0 0 0,-62-9-11 0 0,-58-4-31 0 0,26-1 31 0 0,-19 2 11 0 0,25 2 0 0 0,3 2 0 0 0,-6 3 0 0 0,-7-1 0 0 0,-7 0 0 0 0,0-2 0 0 0,1 2-21 0 0,-82-3-91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39:54.886"/>
    </inkml:context>
    <inkml:brush xml:id="br0">
      <inkml:brushProperty name="width" value="0.1" units="cm"/>
      <inkml:brushProperty name="height" value="0.1" units="cm"/>
      <inkml:brushProperty name="color" value="#E71224"/>
    </inkml:brush>
  </inkml:definitions>
  <inkml:trace contextRef="#ctx0" brushRef="#br0">1618 0 13415 0 0,'-29'13'485'0'0,"1"1"0"0"0,-42 27-1 0 0,66-39-482 0 0,-20 12 110 0 0,-1-1-1 0 0,-1-2 0 0 0,0 0 1 0 0,-1-2-1 0 0,0 0 1 0 0,0-2-1 0 0,0-1 0 0 0,-1-2 1 0 0,0 0-1 0 0,0-2 0 0 0,0-1 1 0 0,-29-2-1 0 0,-286-41 3317 0 0,152 14-2025 0 0,92 15-918 0 0,-108-11 864 0 0,177 23-1790 0 0,1 1 1 0 0,0 1 0 0 0,0 1 0 0 0,0 2-1 0 0,-30 7 1 0 0,26 0-4616 0 0,2 2-1527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0:06.701"/>
    </inkml:context>
    <inkml:brush xml:id="br0">
      <inkml:brushProperty name="width" value="0.1" units="cm"/>
      <inkml:brushProperty name="height" value="0.1" units="cm"/>
      <inkml:brushProperty name="color" value="#E71224"/>
    </inkml:brush>
  </inkml:definitions>
  <inkml:trace contextRef="#ctx0" brushRef="#br0">2238 104 455 0 0,'26'-15'1368'0'0,"-20"10"-1440"0"0,10-6 67 0 0,-13 8 68 0 0,1 1 1 0 0,-1-1 0 0 0,1 1-1 0 0,-1 0 1 0 0,1 0 0 0 0,6-3-1 0 0,-9 5 13 0 0,-1 0-1 0 0,0 0 1 0 0,0 0-1 0 0,1 0 0 0 0,-1 0 1 0 0,0 0-1 0 0,0 0 1 0 0,0 0-1 0 0,1 0 0 0 0,-1 0 1 0 0,0 0-1 0 0,0 0 0 0 0,1 0 1 0 0,-1 0-1 0 0,0 0 1 0 0,0 0-1 0 0,0 0 0 0 0,1 1 1 0 0,-1-1-1 0 0,1 1 528 0 0,-1-1-527 0 0,0 0-1 0 0,1 0 0 0 0,-1 1 1 0 0,0-1-1 0 0,0 0 1 0 0,0 0-1 0 0,0 0 0 0 0,0 1 1 0 0,0-1-1 0 0,0 0 1 0 0,0 0-1 0 0,1 13 2298 0 0,-1-13-2348 0 0,0 1 120 0 0,0 0 0 0 0,-1-1 0 0 0,1 1 0 0 0,-1 0 0 0 0,1-1 0 0 0,-1 1 0 0 0,1 0 0 0 0,-1-1 1 0 0,1 1-1 0 0,-1-1 0 0 0,0 1 0 0 0,1-1 0 0 0,-1 1 0 0 0,0-1 0 0 0,1 1 0 0 0,-1-1 0 0 0,0 0 0 0 0,0 1 0 0 0,1-1 0 0 0,-1 0 1 0 0,0 0-1 0 0,0 1 0 0 0,0-1 0 0 0,0 0 0 0 0,1 0 0 0 0,-3 0 0 0 0,-33 3 1136 0 0,22-2-814 0 0,-27 2 339 0 0,-40-3 0 0 0,-8 0-247 0 0,-353 24 3111 0 0,377-22-3266 0 0,-65-9 0 0 0,32 2-108 0 0,-91-9 195 0 0,30 2 148 0 0,-161-19 824 0 0,100 8-672 0 0,133 14-708 0 0,-100-6 262 0 0,64 17-3101 0 0,98-1 1356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0:09.809"/>
    </inkml:context>
    <inkml:brush xml:id="br0">
      <inkml:brushProperty name="width" value="0.1" units="cm"/>
      <inkml:brushProperty name="height" value="0.1" units="cm"/>
      <inkml:brushProperty name="color" value="#E71224"/>
    </inkml:brush>
  </inkml:definitions>
  <inkml:trace contextRef="#ctx0" brushRef="#br0">1381 101 3223 0 0,'-1'-5'312'0'0,"0"0"-1"0"0,0 0 0 0 0,0 0 0 0 0,-1 0 0 0 0,0 0 0 0 0,0 0 0 0 0,0 1 0 0 0,-1-1 0 0 0,-4-6 0 0 0,2 7 1069 0 0,5 8-882 0 0,3 0-459 0 0,-1-6-36 0 0,-2 0 88 0 0,-1 1-1 0 0,1-1 1 0 0,-1 1-1 0 0,1-1 1 0 0,-1 1-1 0 0,1-1 1 0 0,-1 1 0 0 0,0 0-1 0 0,0-1 1 0 0,0 1-1 0 0,0 0 1 0 0,1 0-1 0 0,-2 0 1 0 0,1 0-1 0 0,0-1 1 0 0,0 1 0 0 0,0 1-1 0 0,0-1 1 0 0,-1 0-1 0 0,1 0 1 0 0,0 0-1 0 0,-3 0 1 0 0,0-1 246 0 0,1 0 0 0 0,-1 1-1 0 0,0 0 1 0 0,1 0 0 0 0,-1 0 0 0 0,0 0 0 0 0,-8 0-1 0 0,2 2-144 0 0,0 0 0 0 0,0 1 0 0 0,0 0 0 0 0,1 1-1 0 0,-1 0 1 0 0,1 1 0 0 0,-1 0 0 0 0,1 0 0 0 0,-16 11-1 0 0,17-10-162 0 0,-1 0 0 0 0,0 0 0 0 0,0 0 0 0 0,-1-1 0 0 0,1-1 0 0 0,-1 0-1 0 0,0 0 1 0 0,0-1 0 0 0,-18 2 0 0 0,-66-12 1674 0 0,67 5-1289 0 0,1 0 0 0 0,-36 2 0 0 0,2 2-196 0 0,0-3 0 0 0,-91-14-1 0 0,120 12-102 0 0,-94-14 481 0 0,-100-10 911 0 0,217 27-1556 0 0,-18-2 322 0 0,1 2 1 0 0,-33 1 0 0 0,52 0-496 0 0,-1 1 0 0 0,1 0 0 0 0,0 0 1 0 0,0 0-1 0 0,0 1 0 0 0,0 0 0 0 0,0 0 1 0 0,0 0-1 0 0,0 1 0 0 0,1 0 0 0 0,-1 0 1 0 0,1 1-1 0 0,0-1 0 0 0,-9 9 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9T23:55:45.107"/>
    </inkml:context>
    <inkml:brush xml:id="br0">
      <inkml:brushProperty name="width" value="0.1" units="cm"/>
      <inkml:brushProperty name="height" value="0.1" units="cm"/>
      <inkml:brushProperty name="color" value="#F4F91B"/>
    </inkml:brush>
  </inkml:definitions>
  <inkml:trace contextRef="#ctx0" brushRef="#br0">0 58 2303 0 0,'1'-2'61'0'0,"-1"0"0"0"0,1 1-1 0 0,-1 0 1 0 0,1-1-1 0 0,0 1 1 0 0,0-1 0 0 0,0 1-1 0 0,0 0 1 0 0,0 0-1 0 0,0-1 1 0 0,0 1-1 0 0,0 0 1 0 0,0 0 0 0 0,1 0-1 0 0,-1 0 1 0 0,0 0-1 0 0,1 1 1 0 0,-1-1-1 0 0,1 0 1 0 0,-1 1 0 0 0,1-1-1 0 0,-1 1 1 0 0,1-1-1 0 0,-1 1 1 0 0,1-1 0 0 0,1 1-1 0 0,4 0 116 0 0,1 0 0 0 0,-1 0 0 0 0,1 1 0 0 0,11 2 0 0 0,7 1-388 0 0,2-4 255 0 0,0-1 1 0 0,-1-1-1 0 0,1-2 0 0 0,-1-1 0 0 0,40-11 0 0 0,-53 12 69 0 0,-3 2-67 0 0,-1 0-1 0 0,1 1 1 0 0,-1 0-1 0 0,1 1 1 0 0,0 0-1 0 0,19 3 1 0 0,63 18 460 0 0,-64-13-359 0 0,41 6 0 0 0,-45-11-95 0 0,69 5 378 0 0,-36-9-335 0 0,105 5 260 0 0,6 9-233 0 0,-73-7 32 0 0,106 20 0 0 0,-158-20-141 0 0,0-1 0 0 0,0-3 1 0 0,70-5-1 0 0,-82 2-8 0 0,148 1 60 0 0,-109 6 10 0 0,134 29 0 0 0,-28-2 2 0 0,-106-22-68 0 0,191 16 48 0 0,-17-7-56 0 0,0 1 0 0 0,531 7 64 0 0,-310-9-64 0 0,-197-27 9 0 0,-165 1 19 0 0,142 9-1 0 0,-195 3 14 0 0,351 18-10 0 0,-8-12-31 0 0,-167-6 40 0 0,56 4-16 0 0,50 14-24 0 0,-276-23 92 0 0,0-2 0 0 0,1-3 0 0 0,92-21 0 0 0,-109 21 1 0 0,0 1-1 0 0,1 1 0 0 0,-1 3 1 0 0,50 6-1 0 0,-9-2-26 0 0,12-3-34 0 0,150-16 0 0 0,-195 12-32 0 0,0 2 0 0 0,0 2 0 0 0,81 14 0 0 0,67 2 0 0 0,-8-27-2 0 0,-119 4 6 0 0,1 4 1 0 0,86 7-1 0 0,-47 6 35 0 0,0-4 0 0 0,129-9 0 0 0,-212 1-37 0 0,630-61 378 0 0,-567 54-329 0 0,-1 4 0 0 0,127 10 0 0 0,-82-1-50 0 0,129-20 65 0 0,-182 7-67 0 0,127 2 0 0 0,-42 17 54 0 0,223 4-42 0 0,-145-15-12 0 0,156-10 66 0 0,-282 3-65 0 0,0 5 0 0 0,142 15 0 0 0,55-8 0 0 0,7 1 0 0 0,-98 10 0 0 0,106 10 0 0 0,-322-25 0 0 0,230 19 0 0 0,-162-17 0 0 0,86-7 0 0 0,-79-1 0 0 0,1 4 0 0 0,106 12 0 0 0,100-4 0 0 0,-189-8 0 0 0,106-8 0 0 0,-1 0 0 0 0,-83 10 13 0 0,188-7 38 0 0,-63-7-2 0 0,95-11 30 0 0,-198 4-79 0 0,0 6 0 0 0,193 5 0 0 0,-137 4 0 0 0,-42 0 0 0 0,319 19 0 0 0,-400-11 0 0 0,85-10 0 0 0,2 0 0 0 0,-8 10 0 0 0,80-2 0 0 0,-26-20 0 0 0,-145 11 0 0 0,19-5-2 0 0,-43 6 4 0 0,-1 1 0 0 0,45 1-1 0 0,-74 5-4 0 0,1 1 0 0 0,-1 0 0 0 0,1 0 0 0 0,-1 2 0 0 0,1-1 0 0 0,-1 2 0 0 0,0 0 0 0 0,0 0 0 0 0,-1 1 0 0 0,1 0 0 0 0,12 9 0 0 0,-3 0-134 0 0,1 1-21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0:11.506"/>
    </inkml:context>
    <inkml:brush xml:id="br0">
      <inkml:brushProperty name="width" value="0.1" units="cm"/>
      <inkml:brushProperty name="height" value="0.1" units="cm"/>
      <inkml:brushProperty name="color" value="#E71224"/>
    </inkml:brush>
  </inkml:definitions>
  <inkml:trace contextRef="#ctx0" brushRef="#br0">1877 14 455 0 0,'1'-1'274'0'0,"0"0"0"0"0,0 0 0 0 0,0 0 0 0 0,1 0-1 0 0,-1 0 1 0 0,0 0 0 0 0,0 1 0 0 0,0-1-1 0 0,1 0 1 0 0,-1 1 0 0 0,0-1 0 0 0,1 1 0 0 0,-1 0-1 0 0,0-1 1 0 0,1 1 0 0 0,-1 0 0 0 0,1 0-1 0 0,-1 0 1 0 0,0 0 0 0 0,1 0 0 0 0,1 0-1 0 0,33 6 186 0 0,-16 14 978 0 0,-19-19-1401 0 0,-1-1 1 0 0,1 1-1 0 0,-1-1 0 0 0,1 1 0 0 0,-1 0 1 0 0,0 0-1 0 0,1-1 0 0 0,-1 1 0 0 0,0 0 1 0 0,1-1-1 0 0,-1 1 0 0 0,0 0 1 0 0,0 0-1 0 0,0 0 0 0 0,0-1 0 0 0,0 1 1 0 0,0 0-1 0 0,0 0 0 0 0,0-1 0 0 0,0 1 1 0 0,0 0-1 0 0,0 0 0 0 0,-1 0 1 0 0,1-1-1 0 0,0 1 0 0 0,0 0 0 0 0,-1-1 1 0 0,1 1-1 0 0,-1 0 0 0 0,1-1 0 0 0,0 1 1 0 0,-1 0-1 0 0,1-1 0 0 0,-1 1 1 0 0,0-1-1 0 0,1 1 0 0 0,-1-1 0 0 0,1 1 1 0 0,-1-1-1 0 0,0 1 0 0 0,1-1 0 0 0,-2 1 1 0 0,-35 19 1268 0 0,35-19-1233 0 0,-20 8 344 0 0,0 0-1 0 0,0-2 1 0 0,-1-1 0 0 0,0-1-1 0 0,-26 3 1 0 0,4-4 606 0 0,-77-4 1 0 0,35-1 1527 0 0,-115 11-2588 0 0,140-7 270 0 0,0-4 0 0 0,0-2 0 0 0,0-3 0 0 0,-73-16 0 0 0,62 12 358 0 0,-134-2-1 0 0,126 10-227 0 0,-97-15 0 0 0,48-9 194 0 0,-9-3-663 0 0,47 19-8337 0 0,74 10 3597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0:12.616"/>
    </inkml:context>
    <inkml:brush xml:id="br0">
      <inkml:brushProperty name="width" value="0.1" units="cm"/>
      <inkml:brushProperty name="height" value="0.1" units="cm"/>
      <inkml:brushProperty name="color" value="#E71224"/>
    </inkml:brush>
  </inkml:definitions>
  <inkml:trace contextRef="#ctx0" brushRef="#br0">2403 180 6679 0 0,'-1'-1'96'0'0,"0"0"0"0"0,0 0-1 0 0,0 0 1 0 0,0 1 0 0 0,1-1 0 0 0,-1 0-1 0 0,0 0 1 0 0,0 0 0 0 0,1-1-1 0 0,-1 1 1 0 0,1 0 0 0 0,-1 0-1 0 0,1 0 1 0 0,-1 0 0 0 0,1-1 0 0 0,0 1-1 0 0,0 0 1 0 0,0 0 0 0 0,-1 0-1 0 0,1-1 1 0 0,0 1 0 0 0,1 0-1 0 0,-1 0 1 0 0,0-1 0 0 0,0 1 0 0 0,0 0-1 0 0,1 0 1 0 0,-1 0 0 0 0,2-3-1 0 0,0-3 126 0 0,1 1-1 0 0,1-1 1 0 0,6-10-1 0 0,-7 11-181 0 0,3-1-24 0 0,-1 0-1 0 0,1 0 0 0 0,1 0 1 0 0,8-7-1 0 0,-8 8 104 0 0,-1 0 1 0 0,0 0-1 0 0,0-1 1 0 0,7-10-1 0 0,-13 16-44 0 0,1 1-1 0 0,-1 0 0 0 0,0 0 0 0 0,0-1 0 0 0,0 1 1 0 0,1 0-1 0 0,-1-1 0 0 0,0 1 0 0 0,0-1 0 0 0,0 1 1 0 0,0 0-1 0 0,1-1 0 0 0,-1 1 0 0 0,0 0 1 0 0,0-1-1 0 0,0 1 0 0 0,0-1 0 0 0,0 1 0 0 0,0 0 1 0 0,0-1-1 0 0,0 1 0 0 0,0-1 0 0 0,0 1 0 0 0,-1 0 1 0 0,1-1-1 0 0,0 1 0 0 0,0 0 0 0 0,0-1 1 0 0,0 1-1 0 0,0 0 0 0 0,-1-1 0 0 0,1 1 0 0 0,0 0 1 0 0,-1-1-1 0 0,-15-3 1131 0 0,-33 11-725 0 0,36-4-261 0 0,-157 13 1213 0 0,54-7-511 0 0,-71 6-217 0 0,-162 23 547 0 0,287-28-715 0 0,-120 3-1 0 0,-63-18 756 0 0,2 0-377 0 0,-389 4-21 0 0,490 6-1272 0 0,84 3-6233 0 0,29-2-726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0:14.505"/>
    </inkml:context>
    <inkml:brush xml:id="br0">
      <inkml:brushProperty name="width" value="0.1" units="cm"/>
      <inkml:brushProperty name="height" value="0.1" units="cm"/>
      <inkml:brushProperty name="color" value="#E71224"/>
    </inkml:brush>
  </inkml:definitions>
  <inkml:trace contextRef="#ctx0" brushRef="#br0">2845 101 5151 0 0,'4'-37'1166'0'0,"-6"23"2306"0"0,-3-7-2502 0 0,2 19-936 0 0,1 1 0 0 0,-1-1 1 0 0,0 0-1 0 0,0 1 0 0 0,0-1 0 0 0,0 1 0 0 0,0 0 0 0 0,0 0 0 0 0,0 0 0 0 0,-5-1 0 0 0,-38-3 909 0 0,26 3-354 0 0,-8-1-116 0 0,-1 1-1 0 0,0 2 1 0 0,1 1 0 0 0,-1 1-1 0 0,-34 7 1 0 0,-342 53 627 0 0,150-17 370 0 0,7-1-139 0 0,122-26-814 0 0,-193 27 669 0 0,231-38-573 0 0,-129-6 0 0 0,-89-24 499 0 0,136 8-669 0 0,-2-5-174 0 0,-14-1-2077 0 0,146 19 219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0:15.815"/>
    </inkml:context>
    <inkml:brush xml:id="br0">
      <inkml:brushProperty name="width" value="0.1" units="cm"/>
      <inkml:brushProperty name="height" value="0.1" units="cm"/>
      <inkml:brushProperty name="color" value="#E71224"/>
    </inkml:brush>
  </inkml:definitions>
  <inkml:trace contextRef="#ctx0" brushRef="#br0">1812 144 1375 0 0,'-4'-14'-241'0'0,"-15"-25"7052"0"0,14 31-6115 0 0,2 3-389 0 0,0-1 1 0 0,0 1-1 0 0,-1 0 1 0 0,0 0-1 0 0,0 0 1 0 0,0 1-1 0 0,0-1 1 0 0,-1 1-1 0 0,1 0 1 0 0,-8-4-1 0 0,7 6-196 0 0,1-1 0 0 0,-1 1 0 0 0,0 1-1 0 0,0-1 1 0 0,0 1 0 0 0,0 0 0 0 0,0 0-1 0 0,0 0 1 0 0,0 1 0 0 0,0 0 0 0 0,-1 0 0 0 0,-8 1-1 0 0,-161 17 1686 0 0,-289 24 1682 0 0,338-37-2476 0 0,-210-17 1 0 0,132-19 323 0 0,-11-2-584 0 0,203 32-1541 0 0,0 0 0 0 0,0 1 0 0 0,0 0 1 0 0,0 1-1 0 0,1 0 0 0 0,-1 1 0 0 0,0 1 0 0 0,-13 3 1 0 0,6 3-1232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0:16.409"/>
    </inkml:context>
    <inkml:brush xml:id="br0">
      <inkml:brushProperty name="width" value="0.1" units="cm"/>
      <inkml:brushProperty name="height" value="0.1" units="cm"/>
      <inkml:brushProperty name="color" value="#E71224"/>
    </inkml:brush>
  </inkml:definitions>
  <inkml:trace contextRef="#ctx0" brushRef="#br0">2041 95 5063 0 0,'-76'-26'3479'0'0,"-115"-25"-1"0"0,153 44-3092 0 0,0 2 0 0 0,0 1 1 0 0,0 2-1 0 0,0 2 1 0 0,-47 5-1 0 0,-482 31 3675 0 0,322-26-2487 0 0,2-1-501 0 0,93-16-564 0 0,92 2-553 0 0,0 3 0 0 0,-58 6 0 0 0,108-3-354 0 0,1 0 0 0 0,-1 0-1 0 0,-12 5 1 0 0,2 1-1217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0:19.321"/>
    </inkml:context>
    <inkml:brush xml:id="br0">
      <inkml:brushProperty name="width" value="0.1" units="cm"/>
      <inkml:brushProperty name="height" value="0.1" units="cm"/>
      <inkml:brushProperty name="color" value="#E71224"/>
    </inkml:brush>
  </inkml:definitions>
  <inkml:trace contextRef="#ctx0" brushRef="#br0">2293 235 919 0 0,'1'9'5906'0'0,"-5"-6"-5496"0"0,-1-1 1 0 0,1-1 0 0 0,0 1-1 0 0,-1 0 1 0 0,1-1-1 0 0,-1 0 1 0 0,1 0-1 0 0,-1 0 1 0 0,1-1 0 0 0,-1 0-1 0 0,0 0 1 0 0,1 0-1 0 0,-1 0 1 0 0,1 0 0 0 0,-8-3-1 0 0,-8-1 569 0 0,0-2 1 0 0,-23-9-1 0 0,15 5-496 0 0,-177-44 1741 0 0,28 1-1961 0 0,118 35-2 0 0,-1 2 0 0 0,0 4 0 0 0,-88-9-1 0 0,-187 7 650 0 0,97 7-253 0 0,2 2 222 0 0,-62-5 104 0 0,111 0-942 0 0,107 13-7103 0 0,59 1-140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0:22.561"/>
    </inkml:context>
    <inkml:brush xml:id="br0">
      <inkml:brushProperty name="width" value="0.1" units="cm"/>
      <inkml:brushProperty name="height" value="0.1" units="cm"/>
      <inkml:brushProperty name="color" value="#E71224"/>
    </inkml:brush>
  </inkml:definitions>
  <inkml:trace contextRef="#ctx0" brushRef="#br0">2212 266 9647 0 0,'-5'-10'392'0'0,"0"1"-1"0"0,0-1 1 0 0,-1 1-1 0 0,0 1 0 0 0,-1-1 1 0 0,-11-11-1 0 0,2 4 9 0 0,-1 1-1 0 0,-21-15 1 0 0,23 21-377 0 0,0 0 0 0 0,-1 1 0 0 0,0 0 0 0 0,0 2 0 0 0,-1 0 0 0 0,0 0 0 0 0,-18-2 0 0 0,-126-16 643 0 0,134 21-500 0 0,-621-39 4085 0 0,636 42-4193 0 0,-413 3 1844 0 0,279 1-1525 0 0,102-2-348 0 0,0 1 1 0 0,0 3 0 0 0,0 1-1 0 0,1 2 1 0 0,-56 20 0 0 0,66-17-2010 0 0,1 2 0 0 0,-31 19 1 0 0,-14 13-4651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0:24.253"/>
    </inkml:context>
    <inkml:brush xml:id="br0">
      <inkml:brushProperty name="width" value="0.1" units="cm"/>
      <inkml:brushProperty name="height" value="0.1" units="cm"/>
      <inkml:brushProperty name="color" value="#E71224"/>
    </inkml:brush>
  </inkml:definitions>
  <inkml:trace contextRef="#ctx0" brushRef="#br0">2190 283 5527 0 0,'-5'-4'295'0'0,"0"1"-1"0"0,-1 0 0 0 0,0 0 0 0 0,0 0 1 0 0,0 1-1 0 0,0 0 0 0 0,0 0 0 0 0,0 0 1 0 0,-1 1-1 0 0,1 0 0 0 0,-12 0 0 0 0,-14-3 618 0 0,27 2-866 0 0,-1 0 1 0 0,0-1-1 0 0,1 1 1 0 0,-1-1-1 0 0,1 0 0 0 0,0-1 1 0 0,-1 1-1 0 0,2-1 1 0 0,-8-7-1 0 0,5 5 197 0 0,0 1 1 0 0,-1-1-1 0 0,-9-4 0 0 0,-3-2 193 0 0,-25-17-1 0 0,34 21-216 0 0,-1 0 1 0 0,0 0 0 0 0,0 2-1 0 0,-1-1 1 0 0,0 1 0 0 0,-26-8-1 0 0,-112-13 507 0 0,-26-6 392 0 0,133 23-381 0 0,0 2-1 0 0,-80-3 1 0 0,-92 11 85 0 0,179 0-696 0 0,-187 9 543 0 0,129-5-463 0 0,1 4-1 0 0,-132 28 1 0 0,169-23-335 0 0,-104 37-1 0 0,71-12-5273 0 0,32-11-799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0:51.952"/>
    </inkml:context>
    <inkml:brush xml:id="br0">
      <inkml:brushProperty name="width" value="0.1" units="cm"/>
      <inkml:brushProperty name="height" value="0.1" units="cm"/>
      <inkml:brushProperty name="color" value="#E71224"/>
    </inkml:brush>
  </inkml:definitions>
  <inkml:trace contextRef="#ctx0" brushRef="#br0">1362 307 10223 0 0,'-11'-4'123'0'0,"1"0"0"0"0,-1 1-1 0 0,0 1 1 0 0,1-1 0 0 0,-1 2-1 0 0,0-1 1 0 0,0 2 0 0 0,0-1-1 0 0,0 2 1 0 0,-1-1 0 0 0,-16 4-1 0 0,10 0-143 0 0,-1-1-1 0 0,-37 1 0 0 0,48-5 14 0 0,0 1 0 0 0,-1-1-1 0 0,1-1 1 0 0,0 1 0 0 0,1-2-1 0 0,-1 1 1 0 0,0-1 0 0 0,1 0 0 0 0,-13-7-1 0 0,-58-38 1118 0 0,48 28-292 0 0,-1 1 1 0 0,-1 1 0 0 0,-1 2 0 0 0,-61-22 0 0 0,-105-2 519 0 0,52 13-316 0 0,-100-18 14 0 0,140 39-6866 0 0,75 7-317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0:54.807"/>
    </inkml:context>
    <inkml:brush xml:id="br0">
      <inkml:brushProperty name="width" value="0.1" units="cm"/>
      <inkml:brushProperty name="height" value="0.1" units="cm"/>
      <inkml:brushProperty name="color" value="#E71224"/>
    </inkml:brush>
  </inkml:definitions>
  <inkml:trace contextRef="#ctx0" brushRef="#br0">3776 116 4143 0 0,'0'-10'2820'0'0,"1"8"-2699"0"0,-1 0 1 0 0,0 1-1 0 0,0-1 0 0 0,1 0 1 0 0,-1 1-1 0 0,0-1 0 0 0,-1 0 0 0 0,1 0 1 0 0,0 1-1 0 0,0-1 0 0 0,-1 1 1 0 0,1-1-1 0 0,-1 0 0 0 0,1 1 1 0 0,-1-1-1 0 0,0 1 0 0 0,0-1 1 0 0,1 1-1 0 0,-1-1 0 0 0,0 1 0 0 0,0 0 1 0 0,-1-1-1 0 0,1 1 0 0 0,0 0 1 0 0,0 0-1 0 0,0 0 0 0 0,-1 0 1 0 0,1 0-1 0 0,-1 0 0 0 0,1 0 0 0 0,-1 0 1 0 0,1 1-1 0 0,-1-1 0 0 0,1 1 1 0 0,-4-1-1 0 0,-28-12 480 0 0,0 2 0 0 0,-1 2 1 0 0,-1 1-1 0 0,1 2 0 0 0,-1 1 0 0 0,-1 2 0 0 0,1 1 1 0 0,0 2-1 0 0,-47 5 0 0 0,-50 15-190 0 0,-223 25 491 0 0,115-7-274 0 0,109-14-272 0 0,-669 77 1120 0 0,581-87-710 0 0,-371-24 0 0 0,-189-94-2787 0 0,671 81 866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9T23:56:18.462"/>
    </inkml:context>
    <inkml:brush xml:id="br0">
      <inkml:brushProperty name="width" value="0.1" units="cm"/>
      <inkml:brushProperty name="height" value="0.1" units="cm"/>
      <inkml:brushProperty name="color" value="#F4F91B"/>
    </inkml:brush>
  </inkml:definitions>
  <inkml:trace contextRef="#ctx0" brushRef="#br0">22713 2095 2415 0 0,'3'4'38'0'0,"-2"-4"-33"0"0,-1 0 0 0 0,0 1-1 0 0,0-1 1 0 0,0 0 0 0 0,1 0 0 0 0,-1 0-1 0 0,0 0 1 0 0,0 0 0 0 0,0 1 0 0 0,1-1-1 0 0,-1 0 1 0 0,0 0 0 0 0,0 0 0 0 0,0 1-1 0 0,0-1 1 0 0,0 0 0 0 0,0 0 0 0 0,1 0-1 0 0,-1 1 1 0 0,0-1 0 0 0,0 0-1 0 0,0 0 1 0 0,0 1 0 0 0,0-1 0 0 0,0 0-1 0 0,0 0 1 0 0,0 1 0 0 0,0-1 0 0 0,0 0-1 0 0,0 0 1 0 0,0 1 0 0 0,0-1 0 0 0,0 0-1 0 0,0 0 1 0 0,0 1 0 0 0,0-1 0 0 0,-1 0-1 0 0,1 0 1 0 0,0 1 0 0 0,0-1-1 0 0,-10 2 1128 0 0,9-2-1060 0 0,0 0 0 0 0,-1 0 0 0 0,1 1 0 0 0,0-1 0 0 0,-1 0 0 0 0,1 1 0 0 0,0-1 0 0 0,0 0 0 0 0,-1 1 0 0 0,1 0 0 0 0,0-1-1 0 0,0 1 1 0 0,0 0 0 0 0,0-1 0 0 0,0 1 0 0 0,0 0 0 0 0,0 0 0 0 0,0 0 0 0 0,0 0 0 0 0,-1 1 0 0 0,-1 4 7 0 0,-1 0 0 0 0,1 0 0 0 0,0 0 0 0 0,0 1 0 0 0,1-1 0 0 0,0 1 0 0 0,0-1 0 0 0,1 1 0 0 0,-1 0 0 0 0,1 0 0 0 0,1 0 0 0 0,-1 0 0 0 0,1-1 0 0 0,1 1 0 0 0,-1 0 0 0 0,3 8 0 0 0,24-35 4223 0 0,-11 31-3430 0 0,-16-10-856 0 0,0-1 1 0 0,1 1 0 0 0,-1-1-1 0 0,1 1 1 0 0,-1 0 0 0 0,1-1 0 0 0,-1 1-1 0 0,1-1 1 0 0,-1 1 0 0 0,1-1 0 0 0,0 1-1 0 0,-1-1 1 0 0,1 1 0 0 0,-1-1 0 0 0,1 0-1 0 0,0 0 1 0 0,0 1 0 0 0,-1-1-1 0 0,1 0 1 0 0,0 0 0 0 0,0 1 0 0 0,-1-1-1 0 0,1 0 1 0 0,0 0 0 0 0,0 0 0 0 0,-1 0-1 0 0,1 0 1 0 0,0 0 0 0 0,0-1 0 0 0,-1 1-1 0 0,1 0 1 0 0,0 0 0 0 0,0 0-1 0 0,-1-1 1 0 0,1 1 0 0 0,0 0 0 0 0,-1-1-1 0 0,1 1 1 0 0,0-1 0 0 0,-1 1 0 0 0,1 0-1 0 0,-1-1 1 0 0,1 0 0 0 0,-1 1 0 0 0,1-1-1 0 0,-1 1 1 0 0,1-1 0 0 0,-1 0-1 0 0,1 1 1 0 0,-1-1 0 0 0,1 0 0 0 0,0-1 132 0 0,0 1 0 0 0,0-1 0 0 0,0 1 0 0 0,0-1 0 0 0,0 1 0 0 0,1 0 0 0 0,-1 0 1 0 0,1-1-1 0 0,-1 1 0 0 0,3-1 0 0 0,13 3 971 0 0,-5 2-1158 0 0,-7-2 118 0 0,0-1 0 0 0,0-1 1 0 0,-1 1-1 0 0,1-1 0 0 0,0 0 0 0 0,-1 0 0 0 0,1 0 0 0 0,0 0 0 0 0,-1-1 0 0 0,0 0 0 0 0,1 0 0 0 0,-1 0 1 0 0,0 0-1 0 0,6-5 0 0 0,-4 3 105 0 0,2 0 0 0 0,-1 0 1 0 0,0 1-1 0 0,10-3 0 0 0,36-14 209 0 0,-44 16-301 0 0,-1 1 0 0 0,1 0-1 0 0,0 0 1 0 0,0 0 0 0 0,0 1 0 0 0,0 0-1 0 0,17 0 1 0 0,91-8 234 0 0,-39 2-110 0 0,-35 5-25 0 0,-3 1 11 0 0,0-1 0 0 0,55-13 1 0 0,-63 11-157 0 0,-1 1 1 0 0,1 2 0 0 0,-1 1-1 0 0,1 1 1 0 0,37 6 0 0 0,-62-6-48 0 0,70 8 133 0 0,59 2 182 0 0,-69-7-209 0 0,32-2 56 0 0,-53-2-87 0 0,40-5 78 0 0,-45 2-119 0 0,0 2 0 0 0,0 1 0 0 0,0 2-1 0 0,0 3 1 0 0,48 9 0 0 0,83 3 185 0 0,-130-14-99 0 0,-24 0-95 0 0,0-1-11 0 0,0 0 0 0 0,1-1 1 0 0,31-4-1 0 0,-4-5 99 0 0,82-30 0 0 0,-91 26-6 0 0,118-38 32 0 0,-136 44-88 0 0,0-1 1 0 0,0-1-1 0 0,-1 0 0 0 0,28-22 0 0 0,-31 19 4 0 0,0-2-1 0 0,-1 0 1 0 0,0 0-1 0 0,13-20 1 0 0,-26 33-56 0 0,6-9 23 0 0,-1-1 0 0 0,1 0-1 0 0,-2 0 1 0 0,8-20 0 0 0,-8 18 3 0 0,1-1 1 0 0,0 1-1 0 0,10-14 1 0 0,-3 8-9 0 0,-1 0-1 0 0,-1-1 1 0 0,0 0 0 0 0,-2-1 0 0 0,0 0-1 0 0,10-41 1 0 0,-18 58-2 0 0,11-57 196 0 0,-11 55-206 0 0,-1 1 1 0 0,1-1-1 0 0,-1 1 1 0 0,-1-1-1 0 0,1 1 0 0 0,-1-1 1 0 0,0 1-1 0 0,0 0 1 0 0,-3-7-1 0 0,-21-49 123 0 0,-12-16-128 0 0,33 66 16 0 0,0 0 0 0 0,0 1 0 0 0,-11-19 0 0 0,14 28-16 0 0,0 0 0 0 0,0-1 0 0 0,0 1 0 0 0,0-1 0 0 0,0 1 0 0 0,1-1 0 0 0,-1 1 0 0 0,1-1 0 0 0,-1 1 0 0 0,1-1 0 0 0,0 0 0 0 0,-1 1 0 0 0,1-1 0 0 0,0 0 0 0 0,0 1 0 0 0,1-4 0 0 0,0 2 0 0 0,0-1 0 0 0,0 1 0 0 0,1-1 0 0 0,-1 1 0 0 0,1 0 0 0 0,2-4 0 0 0,-1 3 0 0 0,-2 1 0 0 0,0 0 0 0 0,1 0 0 0 0,-1 0 0 0 0,0-1 0 0 0,-1 1-1 0 0,1 0 1 0 0,-1-1 0 0 0,1 1 0 0 0,-1 0 0 0 0,0-1 0 0 0,-1-3 0 0 0,-5-41 6 0 0,2 22 42 0 0,1 9-21 0 0,-1 0-1 0 0,-1 1 0 0 0,-8-23 0 0 0,-3-8 8 0 0,4 9 46 0 0,-2 0-1 0 0,-23-43 1 0 0,-45-68 271 0 0,48 88-301 0 0,12 26-11 0 0,-36-43-1 0 0,43 59-51 0 0,-2-1 13 0 0,-2 0 0 0 0,-22-19 0 0 0,26 28 0 0 0,-1 0 0 0 0,1 1 0 0 0,-1 1 0 0 0,-1 0 0 0 0,-34-12 0 0 0,41 18 0 0 0,-1 0 0 0 0,-19-2 0 0 0,20 4 0 0 0,1-1 0 0 0,-1 0 0 0 0,1-1 0 0 0,-12-4 0 0 0,-13-7 0 0 0,18 8 0 0 0,0-1 0 0 0,0-1 0 0 0,0 0 0 0 0,1-1 0 0 0,-20-15 0 0 0,28 18 0 0 0,-1 1 0 0 0,1 0 0 0 0,-11-4 0 0 0,-6-5 0 0 0,-60-30 0 0 0,64 33 0 0 0,1 2 7 0 0,0 0-1 0 0,-1 0 0 0 0,0 2 1 0 0,0 1-1 0 0,-1 0 1 0 0,1 1-1 0 0,-1 2 0 0 0,0 0 1 0 0,-25 0-1 0 0,7 2-6 0 0,0 3 0 0 0,0 1 0 0 0,0 2 0 0 0,-39 10 0 0 0,62-11 0 0 0,0 0 0 0 0,1 2 0 0 0,-26 13 0 0 0,-75 34 0 0 0,20-9 0 0 0,78-35 0 0 0,1 1 0 0 0,0 1 0 0 0,-30 26 0 0 0,22-17 0 0 0,18-16-11 0 0,1 1 1 0 0,0 0-1 0 0,0 1 0 0 0,0-1 1 0 0,-6 9-1 0 0,-9 12 11 0 0,14-18 0 0 0,0 0 0 0 0,1 0 0 0 0,0 1 0 0 0,0 0 0 0 0,1 0 0 0 0,-7 14 0 0 0,-11 30-64 0 0,20-45 64 0 0,1-1 0 0 0,1 1 0 0 0,0 0 0 0 0,0 0 0 0 0,0 0 0 0 0,1-1 0 0 0,0 1 0 0 0,0 0 0 0 0,1 0 0 0 0,0 0 0 0 0,0-1 0 0 0,1 1 0 0 0,0 0 0 0 0,6 12 0 0 0,-2-9 101 0 0,0 1 0 0 0,1-1 0 0 0,0 0 0 0 0,1-1-1 0 0,0 0 1 0 0,12 12 0 0 0,61 51-779 0 0,-80-72 666 0 0,6 6 12 0 0,0 0 0 0 0,0 1 0 0 0,10 16 0 0 0,15 16 0 0 0,-29-37 0 0 0,-1 0 1 0 0,1 0-1 0 0,0 1 0 0 0,-1 0 0 0 0,0-1 1 0 0,0 1-1 0 0,0 0 0 0 0,0 0 0 0 0,-1 0 1 0 0,0 0-1 0 0,0 0 0 0 0,0 0 0 0 0,0 0 1 0 0,0 1-1 0 0,-1-1 0 0 0,0 0 0 0 0,0 0 1 0 0,0 1-1 0 0,0-1 0 0 0,-1 0 0 0 0,1 0 1 0 0,-1 1-1 0 0,0-1 0 0 0,-1 0 0 0 0,1 0 1 0 0,-1 0-1 0 0,1 0 0 0 0,-1-1 0 0 0,-1 1 1 0 0,1 0-1 0 0,0-1 0 0 0,-1 1 1 0 0,0-1-1 0 0,1 0 0 0 0,-1 0 0 0 0,-1 0 1 0 0,1 0-1 0 0,0 0 0 0 0,-1-1 0 0 0,1 0 1 0 0,-7 4-1 0 0,-127 40 120 0 0,63-23-123 0 0,45-14 16 0 0,0-1 0 0 0,0-1 0 0 0,0-2 0 0 0,-1-1 0 0 0,0-1 0 0 0,0-2 0 0 0,1-1 0 0 0,-35-4 0 0 0,-91-1 59 0 0,131 5-69 0 0,-98 2-3 0 0,-70 0 0 0 0,131-2 0 0 0,-85 10 0 0 0,-24 1 0 0 0,134-9 0 0 0,-72 14 0 0 0,84-11 0 0 0,-28 3 0 0 0,-1-1 0 0 0,-56-1 0 0 0,-16-8 0 0 0,66 2 0 0 0,41 0 0 0 0,-1 0 0 0 0,1 0 0 0 0,-20-5 0 0 0,29 4 0 0 0,-1 0 0 0 0,0 1 0 0 0,-9 0 0 0 0,-26-2 0 0 0,-16-6 0 0 0,53 6 0 0 0,-1 2 0 0 0,1-1 0 0 0,-1 1 0 0 0,0 0 0 0 0,-10 2 0 0 0,-3 0 0 0 0,-114 9 108 0 0,65-4-49 0 0,0-3-1 0 0,-84-6 1 0 0,3-7-223 0 0,79 5 164 0 0,49 3 0 0 0,-34-4 0 0 0,-11-9-1 0 0,38 7 34 0 0,-59-6-1 0 0,-4 6-32 0 0,-54-1 0 0 0,75 7 0 0 0,-118-19 0 0 0,166 17 21 0 0,0 1-1 0 0,-1 1 1 0 0,1 1 0 0 0,-34 5-1 0 0,-101 24 12 0 0,101-17-39 0 0,26-5 6 0 0,-124 21 56 0 0,122-24-52 0 0,-1-1 1 0 0,-53-3-1 0 0,53 0-3 0 0,-1 1 0 0 0,2 2 0 0 0,-50 11 0 0 0,0-1 0 0 0,63-9 0 0 0,-36 11 0 0 0,37-8 0 0 0,-33 5 0 0 0,-12-1 0 0 0,37-5 0 0 0,-43 3 0 0 0,49-9 13 0 0,0-1 0 0 0,1 0 0 0 0,-1-2-1 0 0,-37-10 1 0 0,22 5 16 0 0,-1 2 0 0 0,0 2 0 0 0,0 2-1 0 0,-66 3 1 0 0,-7 2-29 0 0,87 1 0 0 0,0-2 0 0 0,1-1 0 0 0,-1-1 0 0 0,0-1 0 0 0,-29-6 0 0 0,1-4-7 0 0,21 3 32 0 0,-1 2-1 0 0,0 1 1 0 0,0 1 0 0 0,-41 1 0 0 0,34 4-18 0 0,-54-7 0 0 0,54 2-9 0 0,-55 3 1 0 0,17 6 10 0 0,-173 3 46 0 0,107-10 9 0 0,55-2-34 0 0,-107-9 68 0 0,173 12-90 0 0,0 0 0 0 0,0 1 0 0 0,-38 6 0 0 0,37-3 0 0 0,1-1 0 0 0,0-1 0 0 0,-39-4 0 0 0,-131-29-8 0 0,180 30 19 0 0,-1 1-1 0 0,0 0 1 0 0,-23 3-1 0 0,-26-2 36 0 0,58-1-46 0 0,-129-18 48 0 0,111 15-43 0 0,1-2 1 0 0,-1-1-1 0 0,-36-16 0 0 0,38 14-1 0 0,-1 1-1 0 0,1 1 1 0 0,-1 1-1 0 0,-36-6 1 0 0,15 7-4 0 0,-63 0 1 0 0,17 9-9 0 0,0 4 0 0 0,-129 28 0 0 0,195-33 0 0 0,-1-1 0 0 0,-41-1 0 0 0,-17 2 0 0 0,-183 19 0 0 0,135-12 0 0 0,-151 5 0 0 0,162-13 0 0 0,-44 16 0 0 0,113-11 0 0 0,-1-1 0 0 0,-58-2 0 0 0,-62-2 0 0 0,-150 5 0 0 0,202-6 0 0 0,-38 3 0 0 0,44 13 0 0 0,73-9 0 0 0,0-2 0 0 0,0-2 0 0 0,-42-2 0 0 0,-135 0-61 0 0,150 3-1315 0 0,-59 1 2837 0 0,32-1-1392 0 0,60-2-67 0 0,-1-2 0 0 0,-51-5 0 0 0,25 0 56 0 0,36 2-60 0 0,-41-6-1 0 0,11-2 35 0 0,-93-4 0 0 0,71 13-10 0 0,-42-4 20 0 0,-133-37 139 0 0,113 16-803 0 0,-160-9-1 0 0,-5 1 2039 0 0,97 14-1352 0 0,157 18-46 0 0,0 2-1 0 0,1 2 0 0 0,-75 14 1 0 0,106-14-24 0 0,-50 4 13 0 0,-1-4 0 0 0,-84-7 0 0 0,-66 2 100 0 0,172 3-66 0 0,-87-10 0 0 0,93 5-29 0 0,0 1-1 0 0,0 3 1 0 0,-45 3-1 0 0,-183 20-11 0 0,-66 19 0 0 0,315-38 0 0 0,-5 0 0 0 0,-1-1 0 0 0,-43-2 0 0 0,46-2 0 0 0,-32-9 0 0 0,-1 1 0 0 0,-192-4 37 0 0,44 6-10 0 0,122 1-27 0 0,-159 8 0 0 0,-43 3 0 0 0,92-1 0 0 0,169-2 0 0 0,-71 0 0 0 0,-102-11 0 0 0,97 9 0 0 0,50 2 0 0 0,-37 0 0 0 0,22 1 0 0 0,-123-13 0 0 0,121 0 0 0 0,-4 0 0 0 0,-116-5 0 0 0,158 14 0 0 0,-40-6 0 0 0,-9-1 0 0 0,42 7 0 0 0,-196-3 0 0 0,94 4 0 0 0,82-1 0 0 0,-65 5 0 0 0,53 1 0 0 0,-103-8 0 0 0,141 3 0 0 0,-83 3 0 0 0,80 0 0 0 0,0-1 0 0 0,0-1 0 0 0,-36-6 0 0 0,-181-17 25 0 0,-3 20 10 0 0,164 4-31 0 0,4-3-4 0 0,-55 2 0 0 0,111 0 0 0 0,-34-5 0 0 0,-13 1 0 0 0,-177-9 0 0 0,-1-1 0 0 0,194 11 0 0 0,0-3 0 0 0,1-2 0 0 0,-61-18 0 0 0,118 26 0 0 0,-41-6 0 0 0,0 1 0 0 0,0 3 0 0 0,0 1 0 0 0,-59 7 0 0 0,-23-2 0 0 0,13 2 0 0 0,64-3 0 0 0,-57-2 0 0 0,79-1 3 0 0,1 0 1 0 0,-28 6-1 0 0,-1-1-77 0 0,-146 26 138 0 0,175-26-64 0 0,-1-1 0 0 0,0-1 0 0 0,0-2 0 0 0,-35-1 0 0 0,-30-5 0 0 0,-106 9 0 0 0,75 1 0 0 0,-50 3 0 0 0,15-1 0 0 0,1-1 0 0 0,-53 16 0 0 0,175-19 0 0 0,1 1 0 0 0,0 2 0 0 0,0 1 0 0 0,-37 14 0 0 0,65-20 0 0 0,0 0 0 0 0,0 1 0 0 0,0-1 0 0 0,1 1 0 0 0,-1 0 0 0 0,1 0 0 0 0,-1 1 0 0 0,1-1 0 0 0,0 1 0 0 0,0 0 0 0 0,0-1 0 0 0,0 1 0 0 0,1 0 0 0 0,-1 1 0 0 0,1-1 0 0 0,-1 0 0 0 0,1 1 0 0 0,1 0 0 0 0,-1-1 0 0 0,0 1 0 0 0,1 0 0 0 0,-1 0 0 0 0,1 0 0 0 0,0 0 0 0 0,1 0 0 0 0,-1 4 0 0 0,-10 67 0 0 0,10-63-1 0 0,-2 0-1 0 0,0 0 1 0 0,0 0-1 0 0,-1 0 1 0 0,0-1 0 0 0,-1 1-1 0 0,-7 10 1 0 0,-50 71-23 0 0,48-75 20 0 0,1-1 0 0 0,1 2-1 0 0,1 0 1 0 0,0 0 0 0 0,2 1 0 0 0,-14 39 0 0 0,13-20 4 0 0,-6 57 0 0 0,16-91 0 0 0,0 1 0 0 0,0-1 0 0 0,1 0 0 0 0,-1 0 0 0 0,1 1 0 0 0,0-1 0 0 0,1 0 0 0 0,-1 0 0 0 0,5 9 0 0 0,2 2 0 0 0,17 24 0 0 0,-6-10 0 0 0,-14-22 0 0 0,1 0 1 0 0,0 0-1 0 0,0 0 0 0 0,1-1 0 0 0,0 0 1 0 0,1-1-1 0 0,-1 1 0 0 0,17 9 1 0 0,6 1-4 0 0,39 16 0 0 0,-37-18-5 0 0,-11-7-1 0 0,-1 0-1 0 0,2-1 1 0 0,-1-1-1 0 0,1-1 0 0 0,37 4 1 0 0,113-3 11 0 0,-143-6-11 0 0,58-3-47 0 0,-44 0 57 0 0,81 7 1 0 0,-113-2-77 0 0,1 0-1 0 0,-1 0 1 0 0,0 1 0 0 0,-1 0-1 0 0,1 1 1 0 0,0 0 0 0 0,-1 1-1 0 0,0 0 1 0 0,0 1-1 0 0,0 0 1 0 0,-1 0 0 0 0,0 1-1 0 0,0 1 1 0 0,12 12 0 0 0,-13-11-1355 0 0,-1 1 0 0 0,0 0 0 0 0,0 0 0 0 0,-1 0 1 0 0,4 11-1 0 0,5 13-6093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0:40.528"/>
    </inkml:context>
    <inkml:brush xml:id="br0">
      <inkml:brushProperty name="width" value="0.1" units="cm"/>
      <inkml:brushProperty name="height" value="0.1" units="cm"/>
      <inkml:brushProperty name="color" value="#E71224"/>
    </inkml:brush>
  </inkml:definitions>
  <inkml:trace contextRef="#ctx0" brushRef="#br0">3077 25 919 0 0,'-23'-13'393'0'0,"6"9"6254"0"0,17 5-6577 0 0,0 0-111 0 0,-1-1 0 0 0,1 1 0 0 0,0 0-1 0 0,0 0 1 0 0,0-1 0 0 0,0 1 0 0 0,0 0-1 0 0,0-1 1 0 0,0 1 0 0 0,1 0 0 0 0,-1 0-1 0 0,0-1 1 0 0,0 1 0 0 0,0 0 0 0 0,1-1-1 0 0,-1 1 1 0 0,0 0 0 0 0,1-1 0 0 0,-1 1-1 0 0,1-1 1 0 0,-1 1 0 0 0,1 0 0 0 0,-1-1-1 0 0,1 1 1 0 0,-1-1 0 0 0,1 0 0 0 0,-1 1 0 0 0,1-1-1 0 0,0 1 1 0 0,-1-1 0 0 0,1 0 0 0 0,0 1-1 0 0,-1-1 1 0 0,1 0 0 0 0,0 0 0 0 0,-1 1-1 0 0,2-1 1 0 0,-13-14-3208 0 0,5 11 3839 0 0,-1 0 0 0 0,0 1 0 0 0,0 0-1 0 0,0 1 1 0 0,0-1 0 0 0,0 1 0 0 0,-1 0 0 0 0,1 1 0 0 0,0 0 0 0 0,0 0 0 0 0,-1 1 0 0 0,-8 1 0 0 0,-12 4 591 0 0,-50 17 1 0 0,10-2-820 0 0,51-17-319 0 0,6-1 6 0 0,0 0 0 0 0,0-1 0 0 0,-1-1 0 0 0,1 0-1 0 0,-20 0 1 0 0,-25-1 450 0 0,-1 2 0 0 0,-67 12-1 0 0,-109 29 1050 0 0,146-24-1190 0 0,0-3 1 0 0,-101 3-1 0 0,-394 15 1771 0 0,286-35-1947 0 0,116-5 68 0 0,149 6-208 0 0,-402 12 1620 0 0,384-8-1725 0 0,0 1-1 0 0,-86 23 0 0 0,96-12-949 0 0,4 2-327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0:42.705"/>
    </inkml:context>
    <inkml:brush xml:id="br0">
      <inkml:brushProperty name="width" value="0.1" units="cm"/>
      <inkml:brushProperty name="height" value="0.1" units="cm"/>
      <inkml:brushProperty name="color" value="#E71224"/>
    </inkml:brush>
  </inkml:definitions>
  <inkml:trace contextRef="#ctx0" brushRef="#br0">2314 87 6911 0 0,'-12'-15'898'0'0,"-1"1"0"0"0,-1 1-1 0 0,0 0 1 0 0,-26-18-1 0 0,36 31-803 0 0,0 0 1 0 0,0 0-1 0 0,0 1 0 0 0,-1-1 0 0 0,1 1 0 0 0,0 0 0 0 0,1 0 0 0 0,-7 3 1 0 0,-15 2 489 0 0,-90 3 2386 0 0,8-1-1469 0 0,-171 23 80 0 0,130-17-493 0 0,0-7-1 0 0,-293-22 1 0 0,-141 3 736 0 0,550 13-1811 0 0,-24 0-1288 0 0,-1 3-1 0 0,-87 18 1 0 0,98-13-6107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0:44.049"/>
    </inkml:context>
    <inkml:brush xml:id="br0">
      <inkml:brushProperty name="width" value="0.1" units="cm"/>
      <inkml:brushProperty name="height" value="0.1" units="cm"/>
      <inkml:brushProperty name="color" value="#E71224"/>
    </inkml:brush>
  </inkml:definitions>
  <inkml:trace contextRef="#ctx0" brushRef="#br0">904 146 7567 0 0,'-3'-6'139'0'0,"0"1"0"0"0,0-1 0 0 0,-1 1 0 0 0,0 0 0 0 0,-4-5 0 0 0,-4-5-101 0 0,10 13 127 0 0,0 0-1 0 0,0 0 0 0 0,0 0 1 0 0,0 1-1 0 0,-1-1 0 0 0,1 0 1 0 0,-1 1-1 0 0,1 0 0 0 0,-4-2 1 0 0,-17-11 97 0 0,-1-12-1076 0 0,17 22 994 0 0,0-1 0 0 0,0 1-1 0 0,0 1 1 0 0,-1-1 0 0 0,1 1-1 0 0,-1 1 1 0 0,0-1 0 0 0,0 1-1 0 0,0 1 1 0 0,-9-1 0 0 0,-11-1 1172 0 0,-45 4 1 0 0,28 0-639 0 0,8 1-189 0 0,0 2 0 0 0,1 2 0 0 0,-63 17-1 0 0,-38 7-23 0 0,121-27-524 0 0,-1-1-1 0 0,1-1 0 0 0,-1 0 0 0 0,1-1 1 0 0,-1-1-1 0 0,0 0 0 0 0,1-2 1 0 0,-20-4-1 0 0,25 4-311 0 0,8 2 73 0 0,-1 0 1 0 0,1 0-1 0 0,-1 0 0 0 0,1 0 1 0 0,0-1-1 0 0,-1 1 1 0 0,-3-3-1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0:44.944"/>
    </inkml:context>
    <inkml:brush xml:id="br0">
      <inkml:brushProperty name="width" value="0.1" units="cm"/>
      <inkml:brushProperty name="height" value="0.1" units="cm"/>
      <inkml:brushProperty name="color" value="#E71224"/>
    </inkml:brush>
  </inkml:definitions>
  <inkml:trace contextRef="#ctx0" brushRef="#br0">2351 120 4143 0 0,'-8'-9'704'0'0,"-1"1"0"0"0,0 0 0 0 0,-12-7-1 0 0,13 9 433 0 0,0 0 0 0 0,0-1 0 0 0,0 0 0 0 0,-11-13 0 0 0,16 17-1036 0 0,0 0 0 0 0,0 0 0 0 0,0 1 1 0 0,0-1-1 0 0,0 1 0 0 0,0 0 0 0 0,-1 0 0 0 0,0 0 0 0 0,1 0 0 0 0,-1 1 0 0 0,0-1 1 0 0,0 1-1 0 0,1 0 0 0 0,-1 0 0 0 0,0 0 0 0 0,-6 0 0 0 0,-9 0 102 0 0,0 0 0 0 0,-24 3 0 0 0,20-1 11 0 0,-120 17 627 0 0,6 1-224 0 0,119-19-549 0 0,-237 8 934 0 0,129-6-617 0 0,-136 21-1 0 0,-201-3 370 0 0,5-40 807 0 0,263 1-7800 0 0,169 17-4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0:45.856"/>
    </inkml:context>
    <inkml:brush xml:id="br0">
      <inkml:brushProperty name="width" value="0.1" units="cm"/>
      <inkml:brushProperty name="height" value="0.1" units="cm"/>
      <inkml:brushProperty name="color" value="#E71224"/>
    </inkml:brush>
  </inkml:definitions>
  <inkml:trace contextRef="#ctx0" brushRef="#br0">1962 84 1375 0 0,'-34'-23'1038'0'0,"23"16"760"0"0,-1 1 1 0 0,1 0-1 0 0,-1 1 0 0 0,-23-7 1 0 0,1 5-2637 0 0,-3 1 728 0 0,8 1 723 0 0,1 1 0 0 0,-49 1-1 0 0,-283 45 2435 0 0,99-7-1615 0 0,-1-4 1164 0 0,-146 11-2661 0 0,362-40-214 0 0,0 3 0 0 0,1 2 1 0 0,-1 1-1 0 0,2 3 0 0 0,-52 18 1 0 0,69-18-1292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0:47.787"/>
    </inkml:context>
    <inkml:brush xml:id="br0">
      <inkml:brushProperty name="width" value="0.1" units="cm"/>
      <inkml:brushProperty name="height" value="0.1" units="cm"/>
      <inkml:brushProperty name="color" value="#E71224"/>
    </inkml:brush>
  </inkml:definitions>
  <inkml:trace contextRef="#ctx0" brushRef="#br0">868 52 6823 0 0,'-35'-15'627'0'0,"12"5"-538"0"0,17 8 50 0 0,1 1 0 0 0,-1-1 1 0 0,0 1-1 0 0,0 1 0 0 0,1-1 0 0 0,-1 1 0 0 0,0 0 0 0 0,0 0 0 0 0,0 0 0 0 0,0 1 0 0 0,-8 2 0 0 0,-35 1 495 0 0,-124-16 3156 0 0,-111-3 916 0 0,272 15-4693 0 0,-12-1-178 0 0,0 1 1 0 0,0 1-1 0 0,0 2 1 0 0,1 0-1 0 0,-1 1 1 0 0,-30 10-1 0 0,38-9-1315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0:48.642"/>
    </inkml:context>
    <inkml:brush xml:id="br0">
      <inkml:brushProperty name="width" value="0.1" units="cm"/>
      <inkml:brushProperty name="height" value="0.1" units="cm"/>
      <inkml:brushProperty name="color" value="#E71224"/>
    </inkml:brush>
  </inkml:definitions>
  <inkml:trace contextRef="#ctx0" brushRef="#br0">1803 109 8287 0 0,'-13'-4'251'0'0,"-1"0"0"0"0,1 2-1 0 0,-1 0 1 0 0,1 0 0 0 0,-20 1-1 0 0,-4 1 135 0 0,0-2-1 0 0,0-1 1 0 0,0-2-1 0 0,-67-17 1 0 0,-71-26 1152 0 0,144 43-1250 0 0,-1 0-1 0 0,0 3 1 0 0,1 0-1 0 0,-1 2 1 0 0,0 1-1 0 0,0 2 1 0 0,-59 13-1 0 0,41-7-138 0 0,0-3 0 0 0,-51 0 0 0 0,-103-8 734 0 0,108-1-32 0 0,-128 12 0 0 0,163-1-948 0 0,-86 22 0 0 0,118-21-204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0:50.632"/>
    </inkml:context>
    <inkml:brush xml:id="br0">
      <inkml:brushProperty name="width" value="0.1" units="cm"/>
      <inkml:brushProperty name="height" value="0.1" units="cm"/>
      <inkml:brushProperty name="color" value="#E71224"/>
    </inkml:brush>
  </inkml:definitions>
  <inkml:trace contextRef="#ctx0" brushRef="#br0">1634 107 2759 0 0,'-17'-13'726'0'0,"-1"1"-1"0"0,-22-12 0 0 0,26 16 1701 0 0,-38-17 1487 0 0,37 20-3839 0 0,1 0 0 0 0,0 1 1 0 0,-1 1-1 0 0,0 0 0 0 0,0 1 1 0 0,-28 0-1 0 0,-121 10 2683 0 0,-217 38 0 0 0,333-39-2308 0 0,-54 9 141 0 0,0 6 1 0 0,1 4 0 0 0,-153 60-1 0 0,116-29-1856 0 0,67-27-204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0:58.373"/>
    </inkml:context>
    <inkml:brush xml:id="br0">
      <inkml:brushProperty name="width" value="0.1" units="cm"/>
      <inkml:brushProperty name="height" value="0.1" units="cm"/>
      <inkml:brushProperty name="color" value="#E71224"/>
    </inkml:brush>
  </inkml:definitions>
  <inkml:trace contextRef="#ctx0" brushRef="#br0">730 255 2759 0 0,'-12'-8'512'0'0,"0"0"-1"0"0,0 1 0 0 0,-16-7 0 0 0,-80-24 8877 0 0,62 24-7181 0 0,1-3-3336 0 0,-55-27 2449 0 0,-55-22 1 0 0,124 55-1281 0 0,10 3 82 0 0,-34-8 1 0 0,48 15-344 0 0,0 0 0 0 0,0 0 0 0 0,-1 0 0 0 0,1 1 0 0 0,0 0 0 0 0,0 1 0 0 0,0-1 0 0 0,0 1 0 0 0,-8 3 0 0 0,-11 5-950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0:59.646"/>
    </inkml:context>
    <inkml:brush xml:id="br0">
      <inkml:brushProperty name="width" value="0.1" units="cm"/>
      <inkml:brushProperty name="height" value="0.1" units="cm"/>
      <inkml:brushProperty name="color" value="#E71224"/>
    </inkml:brush>
  </inkml:definitions>
  <inkml:trace contextRef="#ctx0" brushRef="#br0">2097 160 6071 0 0,'-5'-4'156'0'0,"0"0"-1"0"0,0 0 0 0 0,-1 0 0 0 0,1 1 1 0 0,-1 0-1 0 0,0 0 0 0 0,0 1 0 0 0,0-1 1 0 0,0 1-1 0 0,-1 1 0 0 0,-9-3 0 0 0,-11 1 226 0 0,-39-2 0 0 0,43 5 354 0 0,-35-2 1003 0 0,1 3-1 0 0,-107 16 0 0 0,37 2-834 0 0,0-4 0 0 0,-2-7 0 0 0,-161-9 0 0 0,238-4-351 0 0,-94-22-1 0 0,-48-28 345 0 0,-65-14-255 0 0,231 63-750 0 0,0 2 0 0 0,-1 1-1 0 0,0 1 1 0 0,-35 2 0 0 0,47 2-1757 0 0,0 0 1 0 0,-24 7 0 0 0,-4 5-4481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9T23:41:00.737"/>
    </inkml:context>
    <inkml:brush xml:id="br0">
      <inkml:brushProperty name="width" value="0.1" units="cm"/>
      <inkml:brushProperty name="height" value="0.1" units="cm"/>
      <inkml:brushProperty name="color" value="#F4F91B"/>
    </inkml:brush>
  </inkml:definitions>
  <inkml:trace contextRef="#ctx0" brushRef="#br0">1 4 655 0 0,'4'0'0'0'0,"3"-2"0"0"0,0 2 0 0 0,1 0 64 0 0,-1-2-64 0 0,-2 2 0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1:00.934"/>
    </inkml:context>
    <inkml:brush xml:id="br0">
      <inkml:brushProperty name="width" value="0.1" units="cm"/>
      <inkml:brushProperty name="height" value="0.1" units="cm"/>
      <inkml:brushProperty name="color" value="#E71224"/>
    </inkml:brush>
  </inkml:definitions>
  <inkml:trace contextRef="#ctx0" brushRef="#br0">897 267 7367 0 0,'-2'-9'396'0'0,"0"1"0"0"0,-1 0-1 0 0,1 0 1 0 0,-1 0-1 0 0,-1 1 1 0 0,0-1 0 0 0,0 1-1 0 0,0 0 1 0 0,-1 0-1 0 0,0 0 1 0 0,0 1 0 0 0,-1 0-1 0 0,0 0 1 0 0,0 0-1 0 0,0 0 1 0 0,-13-7 0 0 0,-7-5 300 0 0,-1 2 0 0 0,-1 1 1 0 0,-33-12-1 0 0,24 13-530 0 0,0 2-1 0 0,-1 2 1 0 0,0 1 0 0 0,-1 2-1 0 0,0 2 1 0 0,0 1 0 0 0,0 2-1 0 0,-1 2 1 0 0,1 1 0 0 0,-43 8 0 0 0,63-6-352 0 0,0 0 0 0 0,0 2 0 0 0,1 0 0 0 0,-1 1 0 0 0,1 0 0 0 0,-24 14 0 0 0,-6 8-1190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1:01.658"/>
    </inkml:context>
    <inkml:brush xml:id="br0">
      <inkml:brushProperty name="width" value="0.1" units="cm"/>
      <inkml:brushProperty name="height" value="0.1" units="cm"/>
      <inkml:brushProperty name="color" value="#E71224"/>
    </inkml:brush>
  </inkml:definitions>
  <inkml:trace contextRef="#ctx0" brushRef="#br0">1886 193 1839 0 0,'-44'3'3341'0'0,"-85"-5"0"0"0,37-1-1864 0 0,85 3-1387 0 0,-292-6 3359 0 0,218 1-2098 0 0,-136-28 0 0 0,33-9 150 0 0,-317-56 446 0 0,467 94-2225 0 0,0 2-1 0 0,0 1 1 0 0,0 2-1 0 0,0 1 1 0 0,0 2-1 0 0,-51 12 1 0 0,42-4-6117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1:03.901"/>
    </inkml:context>
    <inkml:brush xml:id="br0">
      <inkml:brushProperty name="width" value="0.1" units="cm"/>
      <inkml:brushProperty name="height" value="0.1" units="cm"/>
      <inkml:brushProperty name="color" value="#E71224"/>
    </inkml:brush>
  </inkml:definitions>
  <inkml:trace contextRef="#ctx0" brushRef="#br0">2801 94 4143 0 0,'-20'-37'4391'0'0,"4"6"-3043"0"0,14 29-1329 0 0,0 0 0 0 0,-1-1 0 0 0,1 1-1 0 0,0 0 1 0 0,-1 1 0 0 0,1-1 0 0 0,-1 0 0 0 0,0 1 0 0 0,1-1 0 0 0,-1 1 0 0 0,0 0-1 0 0,0 0 1 0 0,0 0 0 0 0,0 0 0 0 0,0 1 0 0 0,0-1 0 0 0,0 1 0 0 0,0 0 0 0 0,0 0-1 0 0,-4 0 1 0 0,-10 0 158 0 0,0 1 0 0 0,-20 4-1 0 0,37-5-175 0 0,-231 45 685 0 0,13-6-70 0 0,69-16-365 0 0,-133 12 394 0 0,106-28 347 0 0,-1-7-1 0 0,2-8 0 0 0,-199-35 1 0 0,54-3-45 0 0,227 37-732 0 0,-139 6 0 0 0,206 5-528 0 0,-42 7 1 0 0,7 8-4260 0 0,10 2-1086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1:06.828"/>
    </inkml:context>
    <inkml:brush xml:id="br0">
      <inkml:brushProperty name="width" value="0.1" units="cm"/>
      <inkml:brushProperty name="height" value="0.1" units="cm"/>
      <inkml:brushProperty name="color" value="#E71224"/>
    </inkml:brush>
  </inkml:definitions>
  <inkml:trace contextRef="#ctx0" brushRef="#br0">1219 145 455 0 0,'-4'-7'189'0'0,"-7"-9"1947"0"0,0 0 0 0 0,-22-24 0 0 0,28 35-1911 0 0,-1 1 0 0 0,1-1 1 0 0,-1 1-1 0 0,0 0 0 0 0,0 0 1 0 0,0 1-1 0 0,0 0 0 0 0,-1 0 1 0 0,1 0-1 0 0,-1 1 0 0 0,-7-2 0 0 0,-17-3 184 0 0,-1 1-1 0 0,1 2 1 0 0,-1 1 0 0 0,0 1-1 0 0,0 2 1 0 0,-49 6-1 0 0,-112 28 1018 0 0,119-20-1010 0 0,-46 17 110 0 0,36-7-266 0 0,43-13-337 0 0,0-3 0 0 0,-74 7 1 0 0,21-12-5495 0 0,48-1 2168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1:07.845"/>
    </inkml:context>
    <inkml:brush xml:id="br0">
      <inkml:brushProperty name="width" value="0.1" units="cm"/>
      <inkml:brushProperty name="height" value="0.1" units="cm"/>
      <inkml:brushProperty name="color" value="#E71224"/>
    </inkml:brush>
  </inkml:definitions>
  <inkml:trace contextRef="#ctx0" brushRef="#br0">2411 97 5063 0 0,'-2'-2'366'0'0,"-1"0"-1"0"0,0 1 0 0 0,0-1 0 0 0,0 1 0 0 0,0 0 1 0 0,0 0-1 0 0,-5-1 0 0 0,-1 1-303 0 0,0 1-1 0 0,0-1 1 0 0,-11 2-1 0 0,-24-1 3 0 0,18-5 70 0 0,1 0 503 0 0,0 1 0 0 0,0 1 0 0 0,-1 1 0 0 0,0 1 0 0 0,-45 4 0 0 0,-63 23-311 0 0,41-7 266 0 0,-1-4 0 0 0,-137 4 0 0 0,166-19-163 0 0,0-2 1 0 0,0-4 0 0 0,-65-13-1 0 0,8-9 84 0 0,-27-6 131 0 0,-154-14-1 0 0,145 40-522 0 0,130 9-130 0 0,0 1 0 0 0,0 1 0 0 0,-45 11 1 0 0,42-5-123 0 0,1 2 0 0 0,0 1 0 0 0,-30 16 1 0 0,-33 26-4747 0 0,35-19-529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1:27.883"/>
    </inkml:context>
    <inkml:brush xml:id="br0">
      <inkml:brushProperty name="width" value="0.1" units="cm"/>
      <inkml:brushProperty name="height" value="0.1" units="cm"/>
      <inkml:brushProperty name="color" value="#E71224"/>
    </inkml:brush>
  </inkml:definitions>
  <inkml:trace contextRef="#ctx0" brushRef="#br0">7509 1522 6335 0 0,'-3'-2'-108'0'0,"-4"-1"566"0"0,-1 1-1 0 0,1-1 1 0 0,0 1 0 0 0,-15-2 0 0 0,21 4-364 0 0,0 0-1 0 0,0 0 1 0 0,0-1 0 0 0,0 1-1 0 0,0 0 1 0 0,0 1 0 0 0,0-1 0 0 0,0 0-1 0 0,0 0 1 0 0,0 0 0 0 0,0 1-1 0 0,0-1 1 0 0,0 0 0 0 0,0 1-1 0 0,0-1 1 0 0,1 1 0 0 0,-1-1-1 0 0,0 1 1 0 0,0-1 0 0 0,0 1-1 0 0,1 0 1 0 0,-1-1 0 0 0,0 1 0 0 0,0 0-1 0 0,1 0 1 0 0,-1 0 0 0 0,1-1-1 0 0,-1 1 1 0 0,1 0 0 0 0,-1 0-1 0 0,1 0 1 0 0,0 0 0 0 0,-1 0-1 0 0,1 0 1 0 0,0 0 0 0 0,0 0-1 0 0,-1 0 1 0 0,1 0 0 0 0,0 0-1 0 0,0 0 1 0 0,0 0 0 0 0,0 0 0 0 0,0 0-1 0 0,1 0 1 0 0,-1 0 0 0 0,1 2-1 0 0,-1-1 19 0 0,0 0-1 0 0,0 0 1 0 0,0 1-1 0 0,1-1 1 0 0,-1 0-1 0 0,1 0 1 0 0,0 0-1 0 0,0 0 1 0 0,0 0-1 0 0,0 0 0 0 0,0 0 1 0 0,0 0-1 0 0,0 0 1 0 0,0 0-1 0 0,1 0 1 0 0,-1-1-1 0 0,1 1 1 0 0,0 0-1 0 0,-1-1 1 0 0,1 0-1 0 0,0 1 1 0 0,0-1-1 0 0,0 0 1 0 0,0 0-1 0 0,0 0 1 0 0,0 0-1 0 0,4 1 0 0 0,2 0 315 0 0,1-1-1 0 0,-1 0 1 0 0,1-1-1 0 0,-1 0 1 0 0,18-2-1 0 0,-25 2-475 0 0,72 2 505 0 0,-60-2-358 0 0,1 1 1 0 0,-1 1-1 0 0,0 0 0 0 0,0 0 1 0 0,0 2-1 0 0,0-1 0 0 0,0 2 1 0 0,-1 0-1 0 0,13 6 1 0 0,-4-1 167 0 0,38 10 1 0 0,-52-18-210 0 0,-1-1 1 0 0,1 0-1 0 0,0 0 0 0 0,-1-1 0 0 0,1 0 1 0 0,0 0-1 0 0,0 0 0 0 0,-1-1 0 0 0,1 0 0 0 0,-1 0 1 0 0,1-1-1 0 0,-1 0 0 0 0,1 0 0 0 0,-1-1 1 0 0,0 1-1 0 0,0-1 0 0 0,6-5 0 0 0,-3 2 84 0 0,-1 0-1 0 0,0-1 1 0 0,0 0-1 0 0,-1 0 1 0 0,1-1-1 0 0,-2 0 1 0 0,1-1-1 0 0,-1 1 1 0 0,-1-1-1 0 0,6-12 1 0 0,0-2 419 0 0,-1 1 1 0 0,-2-2-1 0 0,0 1 1 0 0,-2-1-1 0 0,0 0 1 0 0,2-28-1 0 0,-5 17-852 0 0,-2 1-1 0 0,-1 0 0 0 0,-9-64 0 0 0,-17-249 185 0 0,14 113 413 0 0,6 155-245 0 0,5 42-45 0 0,-1 1-1 0 0,-3-1 1 0 0,-1 1 0 0 0,-19-66 0 0 0,20 88 10 0 0,0-2 28 0 0,-2-1 0 0 0,1 1 1 0 0,-2 1-1 0 0,-15-25 0 0 0,18 34-126 0 0,-1 0 0 0 0,1 1 0 0 0,-1-1 0 0 0,0 1 0 0 0,-1 0 0 0 0,1 0 0 0 0,-1 1 0 0 0,0 0-1 0 0,0 0 1 0 0,0 1 0 0 0,-14-5 0 0 0,-7 0 887 0 0,-56-9-1 0 0,17 5-1212 0 0,28 4 450 0 0,0 2 0 0 0,-1 1 0 0 0,1 2-1 0 0,-43 3 1 0 0,-158 21 148 0 0,238-20-197 0 0,-396 20 152 0 0,196-15-98 0 0,-353 47 73 0 0,243-12-75 0 0,-221 18 19 0 0,241-31 7 0 0,128-12 28 0 0,-1-8-1 0 0,-257-19 1 0 0,214 2 79 0 0,33 2-56 0 0,-63 5-82 0 0,124 3-32 0 0,-223 6 102 0 0,-195-4 116 0 0,333-18-191 0 0,92 6-22 0 0,-57-4 41 0 0,-292-16-60 0 0,326 27 2 0 0,-117-5 50 0 0,179 2-51 0 0,-109-23 0 0 0,135 19-3 0 0,-107-30 0 0 0,102 24 0 0 0,-73-15 0 0 0,97 26 0 0 0,0 1 0 0 0,-1 1 0 0 0,0 1 0 0 0,1 1 0 0 0,-30 4 0 0 0,45-3-1 0 0,-1 1-1 0 0,0-1 1 0 0,1 2-1 0 0,0-1 1 0 0,-15 7-1 0 0,19-6-4 0 0,-1-1 0 0 0,1 1 0 0 0,0 0 0 0 0,0 1-1 0 0,0-1 1 0 0,1 0 0 0 0,-1 1 0 0 0,1 0 0 0 0,0 0 0 0 0,0 0 0 0 0,-3 5-1 0 0,-8 19-18 0 0,0 1 1 0 0,2 0-1 0 0,-9 34 0 0 0,-1 2 7 0 0,-161 354-132 0 0,129-302 28 0 0,45-99 108 0 0,2 1 0 0 0,0 0-1 0 0,1 0 1 0 0,0 0 0 0 0,2 1 0 0 0,-2 24-1 0 0,5-37 7 0 0,1 1-1 0 0,-1 0 0 0 0,2 0 0 0 0,-1-1 0 0 0,1 1 0 0 0,1 0 0 0 0,-1-1 1 0 0,1 1-1 0 0,1-1 0 0 0,-1 0 0 0 0,1 1 0 0 0,0-1 0 0 0,1-1 0 0 0,0 1 1 0 0,0 0-1 0 0,0-1 0 0 0,1 0 0 0 0,10 11 0 0 0,4 0-26 0 0,1-2 0 0 0,0 0 0 0 0,0-1 0 0 0,2-2 0 0 0,-1 0 0 0 0,2-1 0 0 0,33 12 0 0 0,17 0-50 0 0,81 14 0 0 0,-69-18 91 0 0,30 2-43 0 0,169 10 0 0 0,-211-25 47 0 0,-18-2-10 0 0,10-2 0 0 0,89-4 0 0 0,50-4 0 0 0,352-19 0 0 0,-253 18-63 0 0,-284 7 62 0 0,50 0 1 0 0,46 3 0 0 0,11-5 0 0 0,-19 0 0 0 0,-32 2 0 0 0,92 5 0 0 0,-106 0 0 0 0,12 0 0 0 0,42 8 0 0 0,10 1 0 0 0,-2-3 0 0 0,72 1 0 0 0,-116-8 0 0 0,48 3 0 0 0,13 1 0 0 0,-2-2 0 0 0,-5-2 0 0 0,-8 0 0 0 0,-32 1 0 0 0,37 7 0 0 0,18 3 0 0 0,3-3 0 0 0,0-1 0 0 0,7 2 0 0 0,13 2 0 0 0,96-3 0 0 0,20-17 0 0 0,-153 1 0 0 0,-40 2 0 0 0,51 0 0 0 0,6 1 0 0 0,-17 5 0 0 0,-115-4 0 0 0,128 10 0 0 0,36 9 60 0 0,-138-15 13 0 0,45 12 1 0 0,-3 0 167 0 0,-82-16-221 0 0,0 1 0 0 0,0-1 0 0 0,0 0 0 0 0,0 0 0 0 0,0-1 0 0 0,0 0-1 0 0,0 0 1 0 0,0 0 0 0 0,0 0 0 0 0,0-1 0 0 0,-1 0 0 0 0,1 0 0 0 0,0 0 0 0 0,-1 0 0 0 0,0-1 0 0 0,1 0 0 0 0,6-5 0 0 0,-5 2-519 0 0,0 0 0 0 0,0 0 0 0 0,9-13 0 0 0,11-25-6762 0 0,-10 6-1009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39:50.630"/>
    </inkml:context>
    <inkml:brush xml:id="br0">
      <inkml:brushProperty name="width" value="0.1" units="cm"/>
      <inkml:brushProperty name="height" value="0.1" units="cm"/>
      <inkml:brushProperty name="color" value="#E71224"/>
    </inkml:brush>
  </inkml:definitions>
  <inkml:trace contextRef="#ctx0" brushRef="#br0">1149 0 2303 0 0,'-6'14'66'0'0,"-6"10"1675"0"0,-19 30-1 0 0,25-47-1181 0 0,0 1 0 0 0,0-1 0 0 0,-1 0 0 0 0,0 0 0 0 0,0 0 0 0 0,0-1 0 0 0,-11 7 0 0 0,1-3 585 0 0,0-1 1 0 0,-1-1-1 0 0,0 0 0 0 0,-1-1 1 0 0,1-1-1 0 0,-1 0 0 0 0,-37 4 1 0 0,-337 39 2313 0 0,388-48-3405 0 0,-46 4 1003 0 0,-1-1 0 0 0,-61-5-1 0 0,98 0-1213 0 0,0 0-1 0 0,0-2 1 0 0,0 0-1 0 0,0 0 0 0 0,1-2 1 0 0,-1 1-1 0 0,1-2 1 0 0,0 0-1 0 0,1-1 1 0 0,0 0-1 0 0,0-1 0 0 0,-15-12 1 0 0,-12-15-2273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39:51.298"/>
    </inkml:context>
    <inkml:brush xml:id="br0">
      <inkml:brushProperty name="width" value="0.1" units="cm"/>
      <inkml:brushProperty name="height" value="0.1" units="cm"/>
      <inkml:brushProperty name="color" value="#E71224"/>
    </inkml:brush>
  </inkml:definitions>
  <inkml:trace contextRef="#ctx0" brushRef="#br0">1478 154 5527 0 0,'-10'-2'113'0'0,"0"1"-1"0"0,-1 0 1 0 0,1 1-1 0 0,-13 1 0 0 0,-7 2 3160 0 0,-33 4 541 0 0,-85 7-2428 0 0,80-10-278 0 0,-1-4 0 0 0,1-2-1 0 0,-102-18 1 0 0,2-11 596 0 0,-97-12-154 0 0,198 35-1804 0 0,-97-24 0 0 0,69 4-6242 0 0,56 13-63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39:51.790"/>
    </inkml:context>
    <inkml:brush xml:id="br0">
      <inkml:brushProperty name="width" value="0.1" units="cm"/>
      <inkml:brushProperty name="height" value="0.1" units="cm"/>
      <inkml:brushProperty name="color" value="#E71224"/>
    </inkml:brush>
  </inkml:definitions>
  <inkml:trace contextRef="#ctx0" brushRef="#br0">1799 50 14079 0 0,'-8'-3'970'0'0,"-22"-3"-399"0"0,-8-2-440 0 0,-11-3-745 0 0,0 2 0 0 0,-88-4 0 0 0,-104 13 416 0 0,195 1 734 0 0,-489 42 4208 0 0,379-26-3649 0 0,109-12-780 0 0,-249 32 435 0 0,223-28-1631 0 0,23-7-4383 0 0,7-4-1183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39:52.599"/>
    </inkml:context>
    <inkml:brush xml:id="br0">
      <inkml:brushProperty name="width" value="0.1" units="cm"/>
      <inkml:brushProperty name="height" value="0.1" units="cm"/>
      <inkml:brushProperty name="color" value="#E71224"/>
    </inkml:brush>
  </inkml:definitions>
  <inkml:trace contextRef="#ctx0" brushRef="#br0">1753 92 1839 0 0,'-7'-6'1600'0'0,"0"0"-1"0"0,0 0 1 0 0,0 1-1 0 0,-1-1 0 0 0,0 2 1 0 0,-10-6-1 0 0,6 5-744 0 0,-1 1-1 0 0,1 0 0 0 0,-24-4 0 0 0,-1 3-1358 0 0,-1 3 0 0 0,-43 1 0 0 0,10 1 2665 0 0,-350-14 2137 0 0,-179 10-2226 0 0,324 6-2436 0 0,228-2-843 0 0,2-4-382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9T23:41:31.800"/>
    </inkml:context>
    <inkml:brush xml:id="br0">
      <inkml:brushProperty name="width" value="0.1" units="cm"/>
      <inkml:brushProperty name="height" value="0.1" units="cm"/>
      <inkml:brushProperty name="color" value="#F4F91B"/>
    </inkml:brush>
  </inkml:definitions>
  <inkml:trace contextRef="#ctx0" brushRef="#br0">1 76 455 0 0,'6'5'90'0'0,"1"-1"0"0"0,0 1 0 0 0,0-2-1 0 0,0 1 1 0 0,0-1 0 0 0,1 0-1 0 0,-1 0 1 0 0,1-1 0 0 0,12 2 0 0 0,0 1 52 0 0,86 14 1605 0 0,-9-2-246 0 0,-73-13-1387 0 0,0-1-1 0 0,0-1 0 0 0,0-1 0 0 0,0-2 0 0 0,0 0 0 0 0,28-5 1 0 0,-22 2 34 0 0,1 2-1 0 0,-1 0 1 0 0,37 5 0 0 0,-38-2-82 0 0,0 0-1 0 0,47-6 1 0 0,31 0 103 0 0,47 1 183 0 0,37-17-128 0 0,-86 5-168 0 0,-43 6-38 0 0,-6 2-2 0 0,0 4 0 0 0,1 1 0 0 0,68 7 0 0 0,-53-1-5 0 0,95-9-1 0 0,-14 0 93 0 0,114 20-28 0 0,-166-6-74 0 0,148-12 93 0 0,-127-1-49 0 0,-120 5-44 0 0,331 3 123 0 0,-253-1-99 0 0,0-4 0 0 0,142-21 1 0 0,81-3 26 0 0,-219 25-25 0 0,154-23 0 0 0,-193 17-23 0 0,-1 3 1 0 0,84 3-1 0 0,88 25-7 0 0,-173-18 3 0 0,1-2 0 0 0,69-2 0 0 0,88-18 0 0 0,-191 15 0 0 0,42-3 0 0 0,97 6 0 0 0,51 18 0 0 0,18 2 0 0 0,61 8-1 0 0,-135-12 13 0 0,-74-9 8 0 0,-16-1-3 0 0,65 0-1 0 0,40-14-16 0 0,-78 2 0 0 0,101 7 0 0 0,345 18 0 0 0,-375-18 0 0 0,18 7 0 0 0,-90-4 0 0 0,134-6 0 0 0,344-18 144 0 0,-509 15-112 0 0,83-14 0 0 0,-63 6 168 0 0,151-24 427 0 0,-198 32-573 0 0,-10 1 1 0 0,-1 1 1 0 0,0 0-1 0 0,19 2 0 0 0,-24 0-44 0 0,-1 0-1 0 0,0 0 1 0 0,1 1-1 0 0,-1-1 0 0 0,0 1 1 0 0,0 0-1 0 0,0 1 0 0 0,0-1 1 0 0,0 1-1 0 0,6 6 0 0 0,5 3-10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1:38.344"/>
    </inkml:context>
    <inkml:brush xml:id="br0">
      <inkml:brushProperty name="width" value="0.1" units="cm"/>
      <inkml:brushProperty name="height" value="0.1" units="cm"/>
      <inkml:brushProperty name="color" value="#E71224"/>
    </inkml:brush>
  </inkml:definitions>
  <inkml:trace contextRef="#ctx0" brushRef="#br0">2283 1955 8863 0 0,'-29'-1'937'0'0,"14"2"-826"0"0,14-1-32 0 0,1 0 0 0 0,-1 0 0 0 0,1 0 0 0 0,-1 0 0 0 0,0 0 0 0 0,1-1 0 0 0,-1 1 1 0 0,1 0-1 0 0,-1 0 0 0 0,1-1 0 0 0,-1 1 0 0 0,1 0 0 0 0,-1 0 0 0 0,1-1 0 0 0,0 1 0 0 0,-1-1 0 0 0,1 1 0 0 0,-1 0 0 0 0,1-1 0 0 0,0 1 0 0 0,-1-1 0 0 0,1 1 0 0 0,0-1 0 0 0,0 1 0 0 0,-1-1 0 0 0,1 1 0 0 0,0-1 0 0 0,0 1 0 0 0,0-1 0 0 0,-1 0 0 0 0,1 1 0 0 0,0-1 0 0 0,0 1 0 0 0,0-1 0 0 0,0 1 0 0 0,0-1 0 0 0,0 1 0 0 0,0-1 0 0 0,1 0 0 0 0,-1 1 0 0 0,0-1 0 0 0,0 0 0 0 0,10-32-410 0 0,-7 22 200 0 0,-2 9 261 0 0,-1 1-1 0 0,0-1 0 0 0,0 0 1 0 0,-1 0-1 0 0,1 0 0 0 0,0 0 1 0 0,-1 0-1 0 0,1 1 0 0 0,-1-1 1 0 0,1 0-1 0 0,-1 0 0 0 0,-1-2 1 0 0,-4-16 3292 0 0,19 12 858 0 0,-8 5-3890 0 0,1-1 0 0 0,-1 1 1 0 0,1-1-1 0 0,6-7 0 0 0,-4-2-62 0 0,0-1 0 0 0,-1-1 0 0 0,0 1 0 0 0,-1-1 1 0 0,-1 0-1 0 0,4-16 0 0 0,2-5 272 0 0,-5 14-215 0 0,-1 0 0 0 0,-1-1 0 0 0,1-29 0 0 0,6-34 83 0 0,-2 42-273 0 0,-6 24-115 0 0,1 0 0 0 0,12-33 0 0 0,0 7 33 0 0,-1 0 0 0 0,-2-1 1 0 0,10-80-1 0 0,-22 109-77 0 0,-1 0 1 0 0,0 1-1 0 0,-2-1 0 0 0,-5-26 0 0 0,3 24 27 0 0,2-1-1 0 0,-1-40 0 0 0,24-117 66 0 0,-21 167-117 0 0,-1 1 0 0 0,0-1 1 0 0,0 0-1 0 0,-1 1 0 0 0,-4-12 0 0 0,-1-12 50 0 0,5 18-53 0 0,1 1 0 0 0,1-1 0 0 0,0 1 0 0 0,2-1 0 0 0,-1 1 0 0 0,2 0 0 0 0,5-19 0 0 0,-7 30-1 0 0,0-1 0 0 0,0 0 0 0 0,0 0-1 0 0,-1 0 1 0 0,1 0 0 0 0,-1 0 0 0 0,0 1 0 0 0,-1-1 0 0 0,1 0 0 0 0,-1 0-1 0 0,0 0 1 0 0,0 0 0 0 0,0 1 0 0 0,-1-1 0 0 0,0 1 0 0 0,0-1 0 0 0,0 1-1 0 0,0-1 1 0 0,-1 1 0 0 0,1 0 0 0 0,-1 0 0 0 0,0 0 0 0 0,-1 1 0 0 0,1-1-1 0 0,0 1 1 0 0,-1-1 0 0 0,-7-4 0 0 0,-13-9 15 0 0,19 13-13 0 0,0 0-1 0 0,-1 1 0 0 0,1-1 1 0 0,-11-4-1 0 0,-63-33 78 0 0,56 27-48 0 0,-1 2 0 0 0,-27-11 0 0 0,-15-5-38 0 0,48 19 0 0 0,0 1 0 0 0,-1 0 0 0 0,-28-6 0 0 0,-169-30 75 0 0,160 29-18 0 0,33 9-59 0 0,-1 0 1 0 0,-33-4 0 0 0,15 9 17 0 0,0 2 0 0 0,-76 10 0 0 0,34-2 0 0 0,-94 5-16 0 0,128-6 0 0 0,36-5 0 0 0,-1-1 0 0 0,-21 1 0 0 0,-213 10 0 0 0,132-18 0 0 0,-36 1 0 0 0,94 6 0 0 0,1 3 0 0 0,-1 3 0 0 0,-60 15 0 0 0,115-22 0 0 0,0 1 1 0 0,-1 0-1 0 0,1-1 0 0 0,0 1 0 0 0,0 1 1 0 0,0-1-1 0 0,0 0 0 0 0,1 1 1 0 0,-1 0-1 0 0,1 0 0 0 0,0 0 1 0 0,-1 0-1 0 0,1 1 0 0 0,1-1 0 0 0,-1 1 1 0 0,0 0-1 0 0,1 0 0 0 0,-3 5 1 0 0,2-1-8 0 0,0-1 0 0 0,1 1 0 0 0,0-1 0 0 0,0 1 0 0 0,1 0 0 0 0,0-1 0 0 0,0 1 0 0 0,1 0 0 0 0,0 13 0 0 0,2 29 9 0 0,2 23-57 0 0,1-14 51 0 0,-3 0 1 0 0,-10 109-1 0 0,0-46 4 0 0,6-85 0 0 0,-1 1 0 0 0,-2-1 0 0 0,-1 0 0 0 0,-22 68 0 0 0,6-37 0 0 0,11-33 0 0 0,-1 0 0 0 0,-2-1 0 0 0,-20 37 0 0 0,31-66 0 0 0,1 0 0 0 0,-1-1 0 0 0,1 1 0 0 0,0 0 0 0 0,0 0 0 0 0,1 1 0 0 0,-1-1 0 0 0,1 0 0 0 0,0 1 0 0 0,1-1 0 0 0,-1 0 0 0 0,1 1 0 0 0,1 6 0 0 0,-1-9 0 0 0,1 1 0 0 0,0-1 0 0 0,0 1 0 0 0,1-1 0 0 0,-1 1 0 0 0,1-1 0 0 0,-1 0 0 0 0,1 0 0 0 0,0 0 0 0 0,0 0 0 0 0,0 0 0 0 0,1 0 0 0 0,-1 0 0 0 0,1-1 0 0 0,0 1 0 0 0,-1-1 0 0 0,1 0 0 0 0,0 0 0 0 0,1 0 0 0 0,3 2 0 0 0,32 15-9 0 0,1-1 0 0 0,2-2 0 0 0,-1-2-1 0 0,2-2 1 0 0,-1-1 0 0 0,78 7 0 0 0,-89-12 9 0 0,-1 2 0 0 0,0 0 0 0 0,53 24 0 0 0,31 9 0 0 0,-72-32 0 0 0,33 2-11 0 0,-39-8-31 0 0,61 2 31 0 0,25 5 11 0 0,52 15 0 0 0,-60-4 0 0 0,78 12 0 0 0,-153-27 0 0 0,90 15 0 0 0,-73-8 38 0 0,-45-9-25 0 0,0-1 0 0 0,0-1 0 0 0,1 1 0 0 0,-1-2-1 0 0,1 0 1 0 0,19 0 0 0 0,-27-2-29 0 0,-1 1 1 0 0,1-1-1 0 0,-1 0 0 0 0,0 0 0 0 0,0 0 1 0 0,1-1-1 0 0,-1 1 0 0 0,0-1 1 0 0,0 1-1 0 0,0-1 0 0 0,-1 0 0 0 0,1 0 1 0 0,0 0-1 0 0,-1-1 0 0 0,1 1 1 0 0,-1-1-1 0 0,0 1 0 0 0,0-1 0 0 0,3-5 1 0 0,0-1-421 0 0,0-1 1 0 0,-1 0 0 0 0,0-1-1 0 0,-1 1 1 0 0,2-13-1 0 0,3-10-869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0:29.909"/>
    </inkml:context>
    <inkml:brush xml:id="br0">
      <inkml:brushProperty name="width" value="0.1" units="cm"/>
      <inkml:brushProperty name="height" value="0.1" units="cm"/>
      <inkml:brushProperty name="color" value="#66CC00"/>
    </inkml:brush>
  </inkml:definitions>
  <inkml:trace contextRef="#ctx0" brushRef="#br0">1 1 1375 0 0,'5'9'3137'0'0,"28"28"-2743"0"0,-18-20-345 0 0,-13-14-16 0 0,-1-1-1 0 0,1 1 1 0 0,0-1-1 0 0,0 1 1 0 0,0-1-1 0 0,0 0 1 0 0,0 0-1 0 0,1 0 1 0 0,-1 0-1 0 0,1 0 1 0 0,-1-1-1 0 0,1 1 1 0 0,-1-1-1 0 0,1 1 1 0 0,0-1-1 0 0,0 0 1 0 0,0 0-1 0 0,4 1 1 0 0,150-13 3053 0 0,-52 1-2183 0 0,-81 8-790 0 0,40 0 123 0 0,-38 2-163 0 0,1-1-1 0 0,-1-1 0 0 0,27-6 0 0 0,-1 0 37 0 0,-29 4-85 0 0,-1 2 0 0 0,1 1 1 0 0,-1 1-1 0 0,1 1 0 0 0,-1 0 1 0 0,1 2-1 0 0,28 7 0 0 0,-11 2-24 0 0,-17-5 0 0 0,0-1 0 0 0,0-1 0 0 0,29 2 0 0 0,-21-7 42 0 0,0-1-1 0 0,49-8 0 0 0,-50 4 7 0 0,1 2-1 0 0,52 1 1 0 0,37 1 80 0 0,114 32-6 0 0,-194-24-127 0 0,152 35 5 0 0,-165-36 0 0 0,34 11 0 0 0,5 2 0 0 0,-1-6 0 0 0,47 12 0 0 0,-36-12 0 0 0,-57-9 27 0 0,0-2-1 0 0,30 0 0 0 0,-2 1 34 0 0,-3-2 18 0 0,0-2 0 0 0,82-12 1 0 0,78-20 454 0 0,-171 30-486 0 0,38-6 87 0 0,0 4-1 0 0,81 4 1 0 0,-85 2-4 0 0,118-12 0 0 0,-114 4-81 0 0,3-2 42 0 0,88-23 0 0 0,-122 26-34 0 0,0 1 0 0 0,1 2 0 0 0,0 2 0 0 0,48 5 0 0 0,-35-1 30 0 0,79-6-1 0 0,-107 1-86 0 0,-1 1 0 0 0,0 1 0 0 0,46 7 0 0 0,73 23 0 0 0,-121-25 0 0 0,220 38 11 0 0,-162-36 44 0 0,1-3-1 0 0,91-7 1 0 0,63 1 154 0 0,-172 6-187 0 0,0-3-1 0 0,120-13 0 0 0,-134 3 27 0 0,0 3 0 0 0,1 2 0 0 0,68 3 0 0 0,5 20 14 0 0,-96-12-40 0 0,0-2 0 0 0,0-1-1 0 0,0-2 1 0 0,1 0 0 0 0,32-4-1 0 0,30-15 188 0 0,-49 7-10 0 0,-34 9-222 0 0,0 0 0 0 0,0 1-1 0 0,0 0 1 0 0,0 0-1 0 0,0 1 1 0 0,0 0 0 0 0,-1 1-1 0 0,1-1 1 0 0,0 2 0 0 0,-1-1-1 0 0,1 1 1 0 0,-1 0-1 0 0,0 0 1 0 0,0 1 0 0 0,0 0-1 0 0,0 0 1 0 0,-1 1 0 0 0,7 6-1 0 0,11 10-348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0:31.412"/>
    </inkml:context>
    <inkml:brush xml:id="br0">
      <inkml:brushProperty name="width" value="0.1" units="cm"/>
      <inkml:brushProperty name="height" value="0.1" units="cm"/>
      <inkml:brushProperty name="color" value="#66CC00"/>
    </inkml:brush>
  </inkml:definitions>
  <inkml:trace contextRef="#ctx0" brushRef="#br0">1 128 2671 0 0,'0'-3'59'0'0,"-1"0"-1"0"0,2-1 0 0 0,-1 1 0 0 0,0 0 1 0 0,1-1-1 0 0,0 1 0 0 0,-1 0 0 0 0,1-1 0 0 0,0 1 1 0 0,1 0-1 0 0,-1 0 0 0 0,1 0 0 0 0,-1 0 0 0 0,1 0 1 0 0,0 0-1 0 0,0 1 0 0 0,0-1 0 0 0,3-2 1 0 0,-1 2 13 0 0,1 0 0 0 0,-1 0 0 0 0,1 0 0 0 0,0 1 0 0 0,0 0 0 0 0,0 0 0 0 0,0 0 0 0 0,0 0 0 0 0,0 1 0 0 0,8-1 0 0 0,119-17 1743 0 0,1 5 0 0 0,149 5 0 0 0,111 20-687 0 0,86-5-280 0 0,-230 2-478 0 0,0 0-180 0 0,-107-10-10 0 0,117 2 78 0 0,-14 38-247 0 0,-83-10-12 0 0,-27 1 101 0 0,-6-1-8 0 0,-94-25-60 0 0,-1-1 0 0 0,46-4-1 0 0,-52 0-1 0 0,-1 1 0 0 0,1 2 0 0 0,-1 0 1 0 0,50 10-1 0 0,-71-9-78 0 0,0 0 1 0 0,0 0 0 0 0,0 1 0 0 0,8 5 0 0 0,2 2-259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0:34.114"/>
    </inkml:context>
    <inkml:brush xml:id="br0">
      <inkml:brushProperty name="width" value="0.1" units="cm"/>
      <inkml:brushProperty name="height" value="0.1" units="cm"/>
      <inkml:brushProperty name="color" value="#66CC00"/>
    </inkml:brush>
  </inkml:definitions>
  <inkml:trace contextRef="#ctx0" brushRef="#br0">1 61 3767 0 0,'-1'-3'112'0'0,"1"1"0"0"0,0 0 0 0 0,0-1 0 0 0,0 1 0 0 0,1-1-1 0 0,-1 1 1 0 0,1 0 0 0 0,-1-1 0 0 0,1 1 0 0 0,0 0 0 0 0,-1-1-1 0 0,1 1 1 0 0,0 0 0 0 0,1 0 0 0 0,-1 0 0 0 0,0 0-1 0 0,1 0 1 0 0,-1 0 0 0 0,1 0 0 0 0,-1 1 0 0 0,1-1 0 0 0,0 0-1 0 0,0 1 1 0 0,0-1 0 0 0,0 1 0 0 0,0 0 0 0 0,0 0 0 0 0,0 0-1 0 0,0 0 1 0 0,3-1 0 0 0,-4 2-110 0 0,0 0 0 0 0,1 0 0 0 0,-1 0-1 0 0,0 0 1 0 0,0 0 0 0 0,0 0 0 0 0,1 1 0 0 0,-1-1 0 0 0,0 0-1 0 0,0 1 1 0 0,0-1 0 0 0,1 1 0 0 0,-1-1 0 0 0,0 1 0 0 0,0 0-1 0 0,0-1 1 0 0,0 1 0 0 0,0 0 0 0 0,0 0 0 0 0,-1 0 0 0 0,1 0 0 0 0,0 0-1 0 0,1 1 1 0 0,20 29 40 0 0,-14-19-35 0 0,-4-7 42 0 0,1 1 0 0 0,-1-1 0 0 0,1-1 0 0 0,0 1 0 0 0,1-1 0 0 0,-1 0 0 0 0,1 0 0 0 0,0 0 0 0 0,9 3 0 0 0,4 1 397 0 0,36 9-1 0 0,9 4-19 0 0,-40-13-238 0 0,1-1 0 0 0,1-2 0 0 0,-1 0 0 0 0,0-1 0 0 0,40 0 0 0 0,43 6 261 0 0,-72-6-312 0 0,43 0 0 0 0,8 1 69 0 0,-9 0 3 0 0,29 3-28 0 0,-57 0-103 0 0,-15 0-15 0 0,1-3 1 0 0,0-1-1 0 0,1-1 0 0 0,-1-2 1 0 0,46-5-1 0 0,161-23 311 0 0,-211 26-339 0 0,0 1 0 0 0,0 1 0 0 0,-1 1 0 0 0,1 2 0 0 0,43 11 0 0 0,17 2 21 0 0,-62-15-56 0 0,-1-1 0 0 0,1-1 0 0 0,0-2 0 0 0,-1-1-1 0 0,41-9 1 0 0,40-5 129 0 0,-79 16-112 0 0,0 2 0 0 0,0 1-1 0 0,44 7 1 0 0,-36-3-13 0 0,53 1 0 0 0,221-25 295 0 0,-137 3-150 0 0,-73 6-79 0 0,-65 4-33 0 0,0 2 0 0 0,49 2 0 0 0,-33 2 49 0 0,0-3-1 0 0,59-9 0 0 0,27-1 43 0 0,67-3 0 0 0,-151 13-106 0 0,0 2-1 0 0,97 12 0 0 0,-81-1-21 0 0,122 2 0 0 0,161-21 64 0 0,-257 9-55 0 0,-31 2 10 0 0,0-4-1 0 0,121-17 0 0 0,-120 8-18 0 0,1 2 0 0 0,-1 4 0 0 0,128 8 0 0 0,-135-3 0 0 0,99-11 0 0 0,8-1 0 0 0,181 24 0 0 0,-315-10 0 0 0,41 3 0 0 0,88-4 0 0 0,-77-6 0 0 0,97 8 0 0 0,117 17 0 0 0,-252-21 12 0 0,0-2 0 0 0,48-9 0 0 0,66-3 16 0 0,-69 13 21 0 0,145 6 177 0 0,-177-3-156 0 0,1-3 0 0 0,79-11 0 0 0,-15 0-24 0 0,-109 11-27 0 0,306-8 133 0 0,-96 8 30 0 0,-82-2-98 0 0,25-9-35 0 0,-92 4-34 0 0,62 4-15 0 0,-61 6 0 0 0,-63-2 0 0 0,1 0 0 0 0,-1-1 0 0 0,27-5 0 0 0,2 1 0 0 0,136-5 0 0 0,-40-3 54 0 0,-120 11-52 0 0,0-1 1 0 0,0-1-1 0 0,29-10 1 0 0,-29 8 13 0 0,1 0 0 0 0,37-4 0 0 0,-51 9-37 0 0,0 1 0 0 0,-1 0 0 0 0,1 0 1 0 0,0 1-1 0 0,0 0 0 0 0,0 1 0 0 0,-1-1 0 0 0,1 2 0 0 0,-1-1 0 0 0,1 1 0 0 0,10 5 1 0 0,30 22-4306 0 0,-21-12-338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0:36.993"/>
    </inkml:context>
    <inkml:brush xml:id="br0">
      <inkml:brushProperty name="width" value="0.1" units="cm"/>
      <inkml:brushProperty name="height" value="0.1" units="cm"/>
      <inkml:brushProperty name="color" value="#66CC00"/>
    </inkml:brush>
  </inkml:definitions>
  <inkml:trace contextRef="#ctx0" brushRef="#br0">53 24 3167 0 0,'-3'0'22'0'0,"0"-1"0"0"0,0 0 0 0 0,0 1 0 0 0,0-1 0 0 0,0 1 0 0 0,0 0 0 0 0,0 0-1 0 0,0 1 1 0 0,0-1 0 0 0,0 0 0 0 0,0 1 0 0 0,0 0 0 0 0,0 0 0 0 0,-5 2-1 0 0,7-2-5 0 0,1-1-1 0 0,0 1 0 0 0,-1 0 1 0 0,1 0-1 0 0,0 0 0 0 0,0-1 0 0 0,0 1 1 0 0,0 0-1 0 0,0 0 0 0 0,0-1 1 0 0,0 1-1 0 0,0 0 0 0 0,0 0 0 0 0,0 0 1 0 0,1-1-1 0 0,-1 1 0 0 0,0 0 0 0 0,0 0 1 0 0,1-1-1 0 0,-1 1 0 0 0,0 0 1 0 0,1-1-1 0 0,-1 1 0 0 0,1 0 0 0 0,-1-1 1 0 0,1 1-1 0 0,-1-1 0 0 0,1 1 1 0 0,-1 0-1 0 0,2 0 0 0 0,18 16 513 0 0,-17-15-453 0 0,1-1 0 0 0,-1 0 1 0 0,1 1-1 0 0,-1-1 0 0 0,1 0 0 0 0,-1-1 1 0 0,1 1-1 0 0,0-1 0 0 0,-1 0 0 0 0,1 1 1 0 0,0-1-1 0 0,4-1 0 0 0,46-11 1291 0 0,-45 9-1103 0 0,0 0-1 0 0,0 1 0 0 0,0 0 1 0 0,1 1-1 0 0,17-1 0 0 0,82 19 496 0 0,-32-3-292 0 0,74 15 222 0 0,243 9 80 0 0,-118-16-80 0 0,-196-21-333 0 0,113-14 0 0 0,-120 6-160 0 0,0 3 1 0 0,77 6-1 0 0,-57 7-53 0 0,-16-1-85 0 0,-1-3 0 0 0,99-6-1 0 0,-37-13-32 0 0,92-7 283 0 0,-18 27-32 0 0,-96-1-209 0 0,105-17-1 0 0,-1-1-2 0 0,-112 14-63 0 0,212-25 0 0 0,-272 18 0 0 0,1 2 0 0 0,52 4 0 0 0,96 14 0 0 0,-119-8 0 0 0,211-1 0 0 0,-173-6 0 0 0,94 15 0 0 0,-44-1 0 0 0,217 1 54 0 0,-213-1 49 0 0,5 1-12 0 0,-139-13-88 0 0,0-2-1 0 0,68-11 1 0 0,-12-4 83 0 0,-1 5-1 0 0,113-2 0 0 0,-87 8-21 0 0,225-39 0 0 0,-286 38-50 0 0,1 2 0 0 0,0 2-1 0 0,62 8 1 0 0,-29-2-5 0 0,-14-3-9 0 0,133-15 0 0 0,-164 9 0 0 0,1 2 0 0 0,-1 3 0 0 0,1 1 0 0 0,53 8 0 0 0,-27-2 20 0 0,97-4-1 0 0,12 0 6 0 0,158 12-25 0 0,-254-11 0 0 0,121-8 0 0 0,35-25 0 0 0,-76 8 0 0 0,38 7 0 0 0,-44 12 0 0 0,4-13 33 0 0,-6 1-2 0 0,-65 13-31 0 0,109 14 0 0 0,-161-8 0 0 0,50 1 0 0 0,207-11 0 0 0,-238 1 0 0 0,-36 2 0 0 0,30 1 0 0 0,69 5 0 0 0,76 6 0 0 0,-149-9 0 0 0,88-7 0 0 0,-88 2 0 0 0,89 4 0 0 0,14 24 0 0 0,-114-15 0 0 0,1-2 0 0 0,-1-2 0 0 0,1-2 0 0 0,50-2 0 0 0,105-8 0 0 0,-9 7 61 0 0,-156 2-58 0 0,-8-2-192 0 0,0 1 0 0 0,0 2-1 0 0,39 8 1 0 0,-36-2-654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0:39.500"/>
    </inkml:context>
    <inkml:brush xml:id="br0">
      <inkml:brushProperty name="width" value="0.1" units="cm"/>
      <inkml:brushProperty name="height" value="0.1" units="cm"/>
      <inkml:brushProperty name="color" value="#66CC00"/>
    </inkml:brush>
  </inkml:definitions>
  <inkml:trace contextRef="#ctx0" brushRef="#br0">0 37 1375 0 0,'4'-4'271'0'0,"0"1"-1"0"0,0-1 1 0 0,1 1-1 0 0,-1 0 1 0 0,1 0-1 0 0,0 1 1 0 0,0-1-1 0 0,0 1 0 0 0,0 0 1 0 0,0 0-1 0 0,1 1 1 0 0,-1 0-1 0 0,0 0 1 0 0,1 0-1 0 0,-1 0 1 0 0,1 1-1 0 0,5 0 0 0 0,18-1-91 0 0,0 2 0 0 0,-1 1 0 0 0,0 1 0 0 0,1 1 0 0 0,-1 1 0 0 0,37 14-1 0 0,-37-11 111 0 0,122 42 949 0 0,-109-34-753 0 0,69 16-1 0 0,-91-28-335 0 0,-1-1 0 0 0,0-1-1 0 0,0 0 1 0 0,1-2-1 0 0,-1 0 1 0 0,30-4-1 0 0,36-11 370 0 0,-17 3-25 0 0,93-5 0 0 0,106 22-153 0 0,-64 1-280 0 0,-129-3-17 0 0,1 3 0 0 0,85 18-1 0 0,-93-14 129 0 0,90 2 0 0 0,69-11 157 0 0,-113-2-326 0 0,187 10 52 0 0,-225-11-21 0 0,144-22 1 0 0,-150 13 56 0 0,0 3 1 0 0,113 2-1 0 0,-87 10-26 0 0,0-4 0 0 0,111-14 0 0 0,-99 1-42 0 0,0 4-1 0 0,134 6 0 0 0,-179 7-5 0 0,1-2 0 0 0,-1-3 0 0 0,98-15 0 0 0,-58 3 209 0 0,165-2-1 0 0,-113 10-105 0 0,91-15-55 0 0,-30 20-64 0 0,-63 11 0 0 0,-121-7 0 0 0,-1 1 0 0 0,41 12 0 0 0,-46-10 0 0 0,1-2 0 0 0,0 0 0 0 0,0-1 0 0 0,26 0 0 0 0,510 34 64 0 0,-513-35-42 0 0,-1-3 0 0 0,0-1 0 0 0,75-13-1 0 0,37-2 20 0 0,71 15 3 0 0,-115 3-2 0 0,127-14 0 0 0,-192 6-42 0 0,0 3 0 0 0,0 2 0 0 0,60 7 0 0 0,108 19 64 0 0,-179-19-55 0 0,0-2 0 0 0,0-2 0 0 0,0-1 0 0 0,0-2 0 0 0,40-7 0 0 0,-38 0-8 0 0,-26 4 90 0 0,1 1 0 0 0,0 1 0 0 0,19-1 0 0 0,-30 3-140 0 0,-1 0 0 0 0,1 1 0 0 0,-1-1-1 0 0,1 1 1 0 0,-1 0 0 0 0,1 0 0 0 0,-1 0 0 0 0,0 1 0 0 0,1 0-1 0 0,-1 0 1 0 0,0 0 0 0 0,0 0 0 0 0,0 0 0 0 0,0 1-1 0 0,5 5 1 0 0,7 9-3625 0 0,1 4-1244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0:41.953"/>
    </inkml:context>
    <inkml:brush xml:id="br0">
      <inkml:brushProperty name="width" value="0.1" units="cm"/>
      <inkml:brushProperty name="height" value="0.1" units="cm"/>
      <inkml:brushProperty name="color" value="#66CC00"/>
    </inkml:brush>
  </inkml:definitions>
  <inkml:trace contextRef="#ctx0" brushRef="#br0">766 173 2527 0 0,'-25'-2'74'0'0,"0"1"0"0"0,0 1-1 0 0,0 2 1 0 0,0 0 0 0 0,0 2-1 0 0,-36 9 1 0 0,47-10-70 0 0,-7 0 265 0 0,-1-1 0 0 0,1-1-1 0 0,-1-1 1 0 0,1-1 0 0 0,-40-6-1 0 0,40 3 16 0 0,0 2-1 0 0,0 0 0 0 0,-1 1 1 0 0,1 2-1 0 0,-38 4 0 0 0,44-1-147 0 0,0 1 0 0 0,-21 9-1 0 0,-21 7-86 0 0,54-20-41 0 0,-3 1 84 0 0,-1 0 1 0 0,1 0-1 0 0,-1-1 0 0 0,0 0 0 0 0,1 0 0 0 0,-1 0 0 0 0,0-1 0 0 0,0 0 1 0 0,-11-2-1 0 0,18 2-67 0 0,0 0 1 0 0,0 0 0 0 0,-1 0-1 0 0,1 0 1 0 0,0 0 0 0 0,0 0-1 0 0,0 0 1 0 0,0 0 0 0 0,0 0-1 0 0,0 0 1 0 0,0 0 0 0 0,0 0-1 0 0,-1 0 1 0 0,1 0 0 0 0,0 0-1 0 0,0 0 1 0 0,0 0 0 0 0,0 0-1 0 0,0 0 1 0 0,0 0 0 0 0,0 0-1 0 0,0 0 1 0 0,0 0 0 0 0,-1 0-1 0 0,1 0 1 0 0,0-1 0 0 0,0 1-1 0 0,0 0 1 0 0,0 0 0 0 0,0 0-1 0 0,0 0 1 0 0,0 0 0 0 0,0 0-1 0 0,0 0 1 0 0,0 0 0 0 0,0 0-1 0 0,0 0 1 0 0,0-1 0 0 0,0 1-1 0 0,0 0 1 0 0,0 0 0 0 0,0 0-1 0 0,0 0 1 0 0,0 0 0 0 0,0 0-1 0 0,0 0 1 0 0,0 0 0 0 0,0-1-1 0 0,0 1 1 0 0,0 0 0 0 0,0 0-1 0 0,0 0 1 0 0,0 0 0 0 0,0 0-1 0 0,0 0 1 0 0,0 0 0 0 0,0 0-1 0 0,0-1 1 0 0,0 1 0 0 0,0 0-1 0 0,0 0 1 0 0,9-4 599 0 0,12-2-324 0 0,6 2-34 0 0,41-12 0 0 0,-41 9-93 0 0,39-5-1 0 0,375-43 1235 0 0,232-14 191 0 0,-496 43-1335 0 0,94-7 28 0 0,-24 40-25 0 0,-110-2-230 0 0,50 5 0 0 0,95 32-37 0 0,-208-30 59 0 0,-37-4 21 0 0,0-3 1 0 0,1-1 0 0 0,67-2 0 0 0,-70-5-43 0 0,224-7 346 0 0,-253 10-381 0 0,180 13 118 0 0,-112-7-49 0 0,118-3-1 0 0,74-22 140 0 0,-178 11-183 0 0,-34 6 33 0 0,89 9 1 0 0,28-1 25 0 0,107-8 1768 0 0,-156 15-2564 0 0,30 0-341 0 0,52-18 1985 0 0,77 1 648 0 0,-202 5-2081 0 0,0-3 0 0 0,151-25 0 0 0,-157 17 672 0 0,93-1 0 0 0,-145 10-154 0 0,272-21 98 0 0,-191 19 13 0 0,-70 4-90 0 0,51-6 0 0 0,-25-9 20 0 0,-43 9-43 0 0,1 1 1 0 0,20-2 0 0 0,37 5 30 0 0,-38 2-34 0 0,-18-1-15 0 0,0 0 0 0 0,-1 2 0 0 0,32 6 0 0 0,-24-6 0 0 0,-20-2 0 0 0,-1 0 0 0 0,1 0 0 0 0,-1 0 0 0 0,0 1 0 0 0,1-1 0 0 0,-1 1 0 0 0,4 1 0 0 0,72 29 0 0 0,-74-27 0 0 0,6-2 0 0 0,-23 3 64 0 0,7-14 54 0 0,17 65-1538 0 0,-5-28-4790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0:53.111"/>
    </inkml:context>
    <inkml:brush xml:id="br0">
      <inkml:brushProperty name="width" value="0.1" units="cm"/>
      <inkml:brushProperty name="height" value="0.1" units="cm"/>
      <inkml:brushProperty name="color" value="#66CC00"/>
    </inkml:brush>
  </inkml:definitions>
  <inkml:trace contextRef="#ctx0" brushRef="#br0">0 135 455 0 0,'1'0'211'0'0,"-1"1"-1"0"0,0 0 0 0 0,1 0 1 0 0,-1-1-1 0 0,1 1 0 0 0,-1 0 1 0 0,1-1-1 0 0,-1 1 0 0 0,1 0 1 0 0,-1-1-1 0 0,1 1 0 0 0,0-1 1 0 0,-1 1-1 0 0,1-1 0 0 0,0 1 1 0 0,-1-1-1 0 0,1 1 0 0 0,0-1 1 0 0,0 0-1 0 0,0 1 0 0 0,-1-1 1 0 0,2 0-1 0 0,25 8 944 0 0,-19-6-490 0 0,34 16 1176 0 0,-36-15-1699 0 0,0 0 1 0 0,0 0-1 0 0,0 0 0 0 0,0-1 1 0 0,1 0-1 0 0,-1 0 1 0 0,1-1-1 0 0,0 0 0 0 0,9 1 1 0 0,53-7 1040 0 0,-51 3-874 0 0,0 1 0 0 0,0 0 0 0 0,0 1 0 0 0,22 3 0 0 0,-7 1-26 0 0,0-2 1 0 0,1-2-1 0 0,-1-1 0 0 0,53-8 0 0 0,-43 4 235 0 0,137 0 125 0 0,124-19 135 0 0,-188 25-675 0 0,-6-1-23 0 0,274-3-79 0 0,-201 10 132 0 0,268-25 0 0 0,-77-17 148 0 0,-273 31-236 0 0,71-6-24 0 0,-16-5 112 0 0,166 5 0 0 0,-164 2-53 0 0,-98 4-15 0 0,198-13 105 0 0,-31 16-169 0 0,90 32 64 0 0,-230-23-49 0 0,0-3 0 0 0,110-9 0 0 0,-166 3 15 0 0,140 7 112 0 0,-29 2-41 0 0,203-25-13 0 0,-321 16-91 0 0,253-27 126 0 0,-163 15-129 0 0,212-1 70 0 0,-123 27-64 0 0,-111-4 0 0 0,263 6 0 0 0,-85-6 0 0 0,-13 19 74 0 0,-45-3-20 0 0,90 14-117 0 0,-289-37 62 0 0,53 5 17 0 0,105-3 0 0 0,-68-4 6 0 0,177-11 170 0 0,-125 1-99 0 0,231-1 31 0 0,-238 7-131 0 0,360 2 71 0 0,-31-13-64 0 0,-247-4 64 0 0,-53 2-64 0 0,6 10-3 0 0,165-17 70 0 0,-117-5-3 0 0,-160 20-64 0 0,0 3 0 0 0,0 4 0 0 0,86 8 0 0 0,81-6 0 0 0,-105-2 0 0 0,61 17 0 0 0,-57-1 0 0 0,486-3 72 0 0,-483-11-80 0 0,76 9 8 0 0,-119-3 0 0 0,175-7 0 0 0,67 6 0 0 0,261 27 0 0 0,-317-41 64 0 0,-238 8-52 0 0,12-2 67 0 0,-36 1-54 0 0,1 1 0 0 0,-1 1-1 0 0,28 3 1 0 0,-6 0-7 0 0,-38-4-58 0 0,0 1 0 0 0,1 1 0 0 0,-1-1 0 0 0,0 1 0 0 0,1 0 0 0 0,-1 0 0 0 0,0 1 0 0 0,0-1 0 0 0,0 1 0 0 0,0 0 0 0 0,0 1 0 0 0,-1-1 0 0 0,1 1 0 0 0,-1 0 0 0 0,1 0 0 0 0,-1 0 0 0 0,0 1 0 0 0,0-1 0 0 0,0 1 0 0 0,-1 0 0 0 0,1 0 0 0 0,-1 1 0 0 0,0-1 0 0 0,0 1 0 0 0,-1-1 0 0 0,1 1 0 0 0,-1 0 0 0 0,2 8 0 0 0,4 18-1248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1:18.937"/>
    </inkml:context>
    <inkml:brush xml:id="br0">
      <inkml:brushProperty name="width" value="0.1" units="cm"/>
      <inkml:brushProperty name="height" value="0.1" units="cm"/>
      <inkml:brushProperty name="color" value="#F4F91B"/>
    </inkml:brush>
  </inkml:definitions>
  <inkml:trace contextRef="#ctx0" brushRef="#br0">38 41 5983 0 0,'-8'-3'668'0'0,"-11"-3"-544"0"0,8 4 2910 0 0,43 9 522 0 0,-26-5-3161 0 0,-1 0 0 0 0,1-1 0 0 0,-1 1 0 0 0,1-1 0 0 0,7 0 0 0 0,15-1 756 0 0,0-1 0 0 0,0-2-1 0 0,0-1 1 0 0,-1-1 0 0 0,34-11-1 0 0,-46 12-950 0 0,0 0 0 0 0,1 1 0 0 0,0 1 0 0 0,0 0 0 0 0,0 1 0 0 0,0 0 0 0 0,0 2 0 0 0,20 2 0 0 0,16 9 79 0 0,29 5 178 0 0,13 2 341 0 0,-23-4-665 0 0,-68-15-110 0 0,-1 1 1 0 0,1 0-1 0 0,-1 0 0 0 0,0 0 1 0 0,1 1-1 0 0,-1-1 0 0 0,0 0 1 0 0,0 1-1 0 0,0-1 1 0 0,0 1-1 0 0,0 0 0 0 0,2 2 1 0 0,-2-1 3 0 0,0-1 0 0 0,1 0 1 0 0,-1 1-1 0 0,1-1 0 0 0,-1-1 0 0 0,1 1 1 0 0,0 0-1 0 0,5 2 0 0 0,10 0-17 0 0,0 0 0 0 0,0-1-1 0 0,1-1 1 0 0,34 0 0 0 0,-33-2-21 0 0,-1 1 0 0 0,1 0 0 0 0,36 9 0 0 0,-42-6-552 0 0,5 2 700 0 0,1 0 1 0 0,1-2-1 0 0,-1 0 0 0 0,38 1 0 0 0,-6-7-137 0 0,60-11 0 0 0,-27 2 0 0 0,-75 10 0 0 0,164-10 0 0 0,-128 12 14 0 0,-33 0-3 0 0,0 0 0 0 0,1 0 1 0 0,-1-2-1 0 0,0 0 1 0 0,0 0-1 0 0,0-1 0 0 0,0-1 1 0 0,0 0-1 0 0,0-1 0 0 0,12-5 1 0 0,-23 8 1 0 0,18-11 197 0 0,-19 12-202 0 0,0-1 1 0 0,0 0-1 0 0,0 1 0 0 0,0-1 1 0 0,-1 0-1 0 0,1 0 0 0 0,0 0 1 0 0,0 0-1 0 0,-1 0 0 0 0,1 0 1 0 0,0 0-1 0 0,-1 0 0 0 0,1 0 1 0 0,-1 0-1 0 0,1 0 0 0 0,-1-1 0 0 0,0 1 1 0 0,1-2-1 0 0,0 1-3 0 0,-1 0 1 0 0,1 0-1 0 0,0 1 0 0 0,0-1 1 0 0,1 0-1 0 0,-1 0 0 0 0,0 1 1 0 0,0-1-1 0 0,1 1 0 0 0,-1 0 1 0 0,4-3-1 0 0,-4 4-5 0 0,2 0 0 0 0,168 5 64 0 0,-151-4-77 0 0,1-2 0 0 0,37-4 1 0 0,17-1-14 0 0,-35 6 26 0 0,-6-2 0 0 0,0 3 0 0 0,0 0 0 0 0,0 3 0 0 0,42 9 0 0 0,-62-10 0 0 0,0-1 0 0 0,0 0 0 0 0,0 0 0 0 0,29-2 0 0 0,57-10 0 0 0,-68 5 0 0 0,-5 2 0 0 0,103-10 0 0 0,212 7 0 0 0,-289 6-32 0 0,104-12 0 0 0,-104 5 0 0 0,105 1 0 0 0,-51 14 35 0 0,94 2-70 0 0,-15 2 67 0 0,-51-2 0 0 0,110 7 0 0 0,-160-13 0 0 0,5 2 0 0 0,67 11 0 0 0,197-4 0 0 0,-129-8 0 0 0,-167-3 0 0 0,1-3 0 0 0,-1-2 0 0 0,0-3 0 0 0,114-26 0 0 0,-162 29 0 0 0,0-1 0 0 0,-1 1 0 0 0,1-1 0 0 0,-1-1 0 0 0,0 0 0 0 0,0 0 0 0 0,9-8 0 0 0,-13 9 0 0 0,1 1 0 0 0,0-1 0 0 0,0 1 0 0 0,0 1 0 0 0,0-1 0 0 0,0 1 0 0 0,1 0 0 0 0,-1 0 0 0 0,11-1 0 0 0,-15 4 0 0 0,12 2-1645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2:39.809"/>
    </inkml:context>
    <inkml:brush xml:id="br0">
      <inkml:brushProperty name="width" value="0.1" units="cm"/>
      <inkml:brushProperty name="height" value="0.1" units="cm"/>
      <inkml:brushProperty name="color" value="#F4F91B"/>
    </inkml:brush>
  </inkml:definitions>
  <inkml:trace contextRef="#ctx0" brushRef="#br0">1 108 919 0 0,'5'3'181'0'0,"-1"1"0"0"0,1-1 0 0 0,-1 1 0 0 0,1-1-1 0 0,-1 1 1 0 0,0 0 0 0 0,5 8 0 0 0,-5-8 46 0 0,-1 1 0 0 0,1-1 1 0 0,0 0-1 0 0,0 0 1 0 0,0 0-1 0 0,1-1 0 0 0,7 5 1 0 0,-8-7 5 0 0,0 1 1 0 0,-1-2 0 0 0,1 1-1 0 0,0 0 1 0 0,0-1 0 0 0,0 0-1 0 0,0 0 1 0 0,0 0 0 0 0,0 0-1 0 0,6-2 1 0 0,23 1 708 0 0,-15 4-677 0 0,30 5 103 0 0,0-2 0 0 0,1-2-1 0 0,0-3 1 0 0,60-4 0 0 0,-99 2-241 0 0,1 0-1 0 0,-1 1 1 0 0,1 1 0 0 0,-1 0 0 0 0,1 0 0 0 0,11 4 0 0 0,62 22 111 0 0,-55-17-202 0 0,32 7 0 0 0,-34-11 83 0 0,-1-2-1 0 0,1-1 0 0 0,-1-2 0 0 0,1 0 0 0 0,0-2 1 0 0,0 0-1 0 0,-1-2 0 0 0,39-9 0 0 0,32-15 604 0 0,-49 13-410 0 0,0 2-1 0 0,51-6 0 0 0,41 9 68 0 0,-31 10-290 0 0,69 0 209 0 0,168-37 134 0 0,-203 17-238 0 0,-93 16-45 0 0,75 4-1 0 0,-40 1-133 0 0,51-10-9 0 0,-62 3 52 0 0,-31 5-58 0 0,71 9 0 0 0,-27-1 0 0 0,-4-2 55 0 0,-43-1-7 0 0,1-3-1 0 0,-1-1 1 0 0,64-6 0 0 0,-64-1 18 0 0,0 1 1 0 0,69 2 0 0 0,47 0-5 0 0,-89-1-50 0 0,21-3 31 0 0,0-3 0 0 0,148-38-1 0 0,-161 32 9 0 0,0 4 1 0 0,2 2-1 0 0,-1 5 0 0 0,120 5 0 0 0,-163 0-35 0 0,42-5 0 0 0,-43 1 0 0 0,46 2 0 0 0,-14 3 1 0 0,-32-1 7 0 0,60 8-1 0 0,-2 5-3 0 0,-44-7 2 0 0,61 15 0 0 0,-56-10 28 0 0,0-2 1 0 0,1-3-1 0 0,82 0 0 0 0,-43-3-5 0 0,42-7 121 0 0,-31-1-66 0 0,30 11 48 0 0,-73-2-104 0 0,10 2-44 0 0,-39-2 0 0 0,0-2 0 0 0,32-1 0 0 0,-36-1 0 0 0,0 1 0 0 0,0 1 0 0 0,36 8 0 0 0,23 2 0 0 0,-5-8 2113 0 0,49 7-3784 0 0,-23 11 2212 0 0,-80-15-695 0 0,1-1-1 0 0,0-1 1 0 0,0-2-1 0 0,54 1 1 0 0,19-5 1231 0 0,21-3-707 0 0,-85 3-504 0 0,73 5 1 0 0,-55 0 121 0 0,69 9-1203 0 0,-74-6 1269 0 0,57 0 0 0 0,61-16-59 0 0,32 0 94 0 0,-105 17-18 0 0,41 2-36 0 0,2 0-17 0 0,157-17 46 0 0,-211 9-64 0 0,103 17 0 0 0,-142-14 51 0 0,-1-1 0 0 0,0-3-1 0 0,80-7 1 0 0,-61-1 52 0 0,1 2 0 0 0,91 6 0 0 0,-29 6-103 0 0,64 8 0 0 0,155 7 6 0 0,16 3 52 0 0,-318-20-58 0 0,0-2 0 0 0,0-2 0 0 0,-1-2 0 0 0,74-11 0 0 0,225-17 13 0 0,-227 23 12 0 0,158-27 1 0 0,-255 30-26 0 0,323-51 0 0 0,-227 45 14 0 0,151-15 36 0 0,-160 12-50 0 0,186 4 0 0 0,-197 11 0 0 0,173 1 0 0 0,153-8 0 0 0,-382 6 0 0 0,62 2 0 0 0,117-10 0 0 0,-115 1 0 0 0,-1 5 0 0 0,159 18 0 0 0,-144-12 0 0 0,214-16 0 0 0,-306 8 0 0 0,56 2 0 0 0,0 3 0 0 0,139 22 0 0 0,-67-5 0 0 0,-126-18 32 0 0,-17-2-60 0 0,0 0 0 0 0,0 1 1 0 0,0 0-1 0 0,1 1 1 0 0,10 3-1 0 0,-15-4-60 0 0,-1 0-1 0 0,0 0 1 0 0,0 1-1 0 0,1-1 1 0 0,-1 1 0 0 0,0-1-1 0 0,0 1 1 0 0,0 0-1 0 0,-1 0 1 0 0,1 0-1 0 0,0 0 1 0 0,-1 0 0 0 0,1 0-1 0 0,-1 1 1 0 0,0-1-1 0 0,0 0 1 0 0,0 1-1 0 0,0-1 1 0 0,1 6 0 0 0,2 9-5914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9T23:41:35.188"/>
    </inkml:context>
    <inkml:brush xml:id="br0">
      <inkml:brushProperty name="width" value="0.1" units="cm"/>
      <inkml:brushProperty name="height" value="0.1" units="cm"/>
      <inkml:brushProperty name="color" value="#F4F91B"/>
    </inkml:brush>
  </inkml:definitions>
  <inkml:trace contextRef="#ctx0" brushRef="#br0">0 181 1375 0 0,'15'-4'238'0'0,"-1"0"1"0"0,1-1-1 0 0,20-10 0 0 0,17-7 1659 0 0,-27 14-1672 0 0,0 0 0 0 0,0 2 1 0 0,1 0-1 0 0,50-3 0 0 0,-42 8-170 0 0,-1 1 0 0 0,46 7-1 0 0,-26 0-22 0 0,1-2 0 0 0,-1-3 0 0 0,1-2 0 0 0,-1-2-1 0 0,99-17 1 0 0,-99 12 135 0 0,0 3 1 0 0,0 1-1 0 0,100 10 0 0 0,-111-3-78 0 0,19 2-4 0 0,0-2-1 0 0,-1-3 1 0 0,62-7-1 0 0,-8-10 16 0 0,180-16 269 0 0,-143 41-253 0 0,-53-1-96 0 0,-95-8-20 0 0,44 2 0 0 0,57-4 0 0 0,127-24 252 0 0,-214 26-221 0 0,-13 0-9 0 0,1 0 0 0 0,-1 0 0 0 0,1-1 0 0 0,-1 1 0 0 0,1-1 0 0 0,6-2 0 0 0,-10 2-18 0 0,0 1-1 0 0,0-1 1 0 0,1 0 0 0 0,-1 1-1 0 0,0-1 1 0 0,0 0-1 0 0,0 0 1 0 0,0 0-1 0 0,-1 0 1 0 0,1 0-1 0 0,0 0 1 0 0,0 0-1 0 0,0 0 1 0 0,-1 0-1 0 0,1 0 1 0 0,-1-1-1 0 0,1 1 1 0 0,-1 0 0 0 0,1 0-1 0 0,-1-1 1 0 0,0 1-1 0 0,1 0 1 0 0,-1-1-1 0 0,0 1 1 0 0,0 0-1 0 0,0-1 1 0 0,0-1-1 0 0,1 2-129 0 0,3 7-268 0 0,2 9-1294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2:41.335"/>
    </inkml:context>
    <inkml:brush xml:id="br0">
      <inkml:brushProperty name="width" value="0.1" units="cm"/>
      <inkml:brushProperty name="height" value="0.1" units="cm"/>
      <inkml:brushProperty name="color" value="#F4F91B"/>
    </inkml:brush>
  </inkml:definitions>
  <inkml:trace contextRef="#ctx0" brushRef="#br0">0 35 4287 0 0,'14'-6'167'0'0,"-1"1"0"0"0,1 0 0 0 0,0 1 0 0 0,0 0 0 0 0,1 1 0 0 0,18-1 0 0 0,92 1 1107 0 0,-63 3-1317 0 0,451 7 779 0 0,-162-3 844 0 0,111 9 319 0 0,-306-6-1316 0 0,-94-6-496 0 0,81 12 0 0 0,-123-9-275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2:43.304"/>
    </inkml:context>
    <inkml:brush xml:id="br0">
      <inkml:brushProperty name="width" value="0.1" units="cm"/>
      <inkml:brushProperty name="height" value="0.1" units="cm"/>
      <inkml:brushProperty name="color" value="#F4F91B"/>
    </inkml:brush>
  </inkml:definitions>
  <inkml:trace contextRef="#ctx0" brushRef="#br0">0 187 455 0 0,'27'-6'4284'0'0,"27"-1"-2970"0"0,-35 3-1233 0 0,-1 1 0 0 0,1 1 1 0 0,0 1-1 0 0,0 0 0 0 0,0 2 0 0 0,27 3 0 0 0,249 55 1383 0 0,-222-45-887 0 0,113 9 0 0 0,76-12 39 0 0,-28 1 122 0 0,-132-6-484 0 0,-26-3-15 0 0,128-10 0 0 0,-144 1-197 0 0,374-21 294 0 0,-165 19 30 0 0,-82-1-188 0 0,7 5 6 0 0,305-46 0 0 0,-18-6 275 0 0,-128 21-202 0 0,135-24-133 0 0,-297 39-60 0 0,226 5 0 0 0,-276 16-21 0 0,-1 5 0 0 0,155 29-1 0 0,13 8 7 0 0,-184-27 54 0 0,-60-7-14 0 0,300 26 238 0 0,214-11 281 0 0,-553-22-608 0 0,530 29 0 0 0,-301-16 25 0 0,86 0 14 0 0,359-2 207 0 0,-423 11-172 0 0,59-5 93 0 0,0-29 141 0 0,-2 1-143 0 0,-281 10-851 0 0,91 13 0 0 0,-111-7-126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2:45.613"/>
    </inkml:context>
    <inkml:brush xml:id="br0">
      <inkml:brushProperty name="width" value="0.1" units="cm"/>
      <inkml:brushProperty name="height" value="0.1" units="cm"/>
      <inkml:brushProperty name="color" value="#F4F91B"/>
    </inkml:brush>
  </inkml:definitions>
  <inkml:trace contextRef="#ctx0" brushRef="#br0">0 311 1839 0 0,'390'-47'915'0'0,"108"-17"618"0"0,452-32 379 0 0,-523 94-1641 0 0,-104 3 268 0 0,329-25 731 0 0,-646 23-1257 0 0,622-53 1094 0 0,-327 32-663 0 0,1 21-337 0 0,-147 2 20 0 0,-42 4-89 0 0,158 28 1 0 0,-15 0-42 0 0,44-13 261 0 0,83 7 92 0 0,189-4-286 0 0,-168-38-32 0 0,1 0 0 0 0,65 5-32 0 0,-254 4 0 0 0,605 10 54 0 0,-765-2-47 0 0,54 4-5 0 0,109 19-1 0 0,-167-15-1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2:46.733"/>
    </inkml:context>
    <inkml:brush xml:id="br0">
      <inkml:brushProperty name="width" value="0.1" units="cm"/>
      <inkml:brushProperty name="height" value="0.1" units="cm"/>
      <inkml:brushProperty name="color" value="#F4F91B"/>
    </inkml:brush>
  </inkml:definitions>
  <inkml:trace contextRef="#ctx0" brushRef="#br0">1 1 1495 0 0,'0'2'58'0'0,"1"0"0"0"0,-1 1 0 0 0,1-1 0 0 0,0 0 0 0 0,0 0 0 0 0,0 0 0 0 0,0 0 0 0 0,0 0 0 0 0,0-1 0 0 0,0 1 0 0 0,1 0 0 0 0,-1 0 0 0 0,1-1 0 0 0,-1 1 0 0 0,1-1-1 0 0,0 1 1 0 0,0-1 0 0 0,0 0 0 0 0,-1 0 0 0 0,1 1 0 0 0,0-1 0 0 0,0-1 0 0 0,1 1 0 0 0,-1 0 0 0 0,0 0 0 0 0,3 0 0 0 0,8 2 386 0 0,-1 1 1 0 0,1-2 0 0 0,14 2-1 0 0,126 21 900 0 0,-36-4-607 0 0,-17-5-720 0 0,-39-4 19 0 0,69 2-1 0 0,647-31 1962 0 0,-655 10-1954 0 0,446-21 549 0 0,-358 27-472 0 0,-132 3 296 0 0,152-16 0 0 0,-187 7-288 0 0,116-13 342 0 0,-137 19-451 0 0,-1 1 0 0 0,1 1 0 0 0,0 1 0 0 0,0 1 0 0 0,28 7 0 0 0,-18-1-456 0 0,2 2-182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2:58.349"/>
    </inkml:context>
    <inkml:brush xml:id="br0">
      <inkml:brushProperty name="width" value="0.1" units="cm"/>
      <inkml:brushProperty name="height" value="0.1" units="cm"/>
      <inkml:brushProperty name="color" value="#F4F91B"/>
    </inkml:brush>
  </inkml:definitions>
  <inkml:trace contextRef="#ctx0" brushRef="#br0">1 52 2303 0 0,'33'-5'955'0'0,"1"2"-1"0"0,47 1 0 0 0,-25 1-906 0 0,111 2 1075 0 0,5 0 235 0 0,166 6 266 0 0,-196 16-1110 0 0,-101-14-445 0 0,1-2 0 0 0,42 1-1 0 0,146-17 426 0 0,-48-1 5 0 0,-142 10-355 0 0,0 2 0 0 0,61 10-1 0 0,-20 2-59 0 0,1-3 0 0 0,0-4 0 0 0,143-6 0 0 0,30-6 307 0 0,-53 3-46 0 0,18-14 13 0 0,-71 4-241 0 0,-25 5-86 0 0,22 0 44 0 0,147-29 0 0 0,-59 2-7 0 0,-186 30-45 0 0,1 3 0 0 0,90 8-1 0 0,-95-2-17 0 0,-3-1 10 0 0,0 2 0 0 0,-1 1 0 0 0,52 17-1 0 0,-87-22-79 0 0,0 0-1 0 0,0 0 0 0 0,0 1 0 0 0,8 5 0 0 0,5 10-3377 0 0,-9 1-697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3:00.023"/>
    </inkml:context>
    <inkml:brush xml:id="br0">
      <inkml:brushProperty name="width" value="0.1" units="cm"/>
      <inkml:brushProperty name="height" value="0.1" units="cm"/>
      <inkml:brushProperty name="color" value="#F4F91B"/>
    </inkml:brush>
  </inkml:definitions>
  <inkml:trace contextRef="#ctx0" brushRef="#br0">0 111 919 0 0,'3'-37'172'0'0,"-3"35"120"0"0,0-1-1 0 0,1 1 0 0 0,-1-1 1 0 0,1 0-1 0 0,0 1 0 0 0,0-1 1 0 0,0 1-1 0 0,0-1 0 0 0,0 1 1 0 0,0 0-1 0 0,3-4 0 0 0,1 2-175 0 0,0 0-1 0 0,1 0 0 0 0,0 0 1 0 0,0 0-1 0 0,0 1 1 0 0,0 0-1 0 0,0 0 0 0 0,0 1 1 0 0,1-1-1 0 0,-1 2 0 0 0,1-1 1 0 0,0 1-1 0 0,-1 0 0 0 0,1 0 1 0 0,0 0-1 0 0,0 1 0 0 0,7 1 1 0 0,8 1 64 0 0,1 0 0 0 0,-1 2-1 0 0,40 12 1 0 0,-36-8 7 0 0,6 2 54 0 0,0-2 1 0 0,39 6 0 0 0,231 31 338 0 0,-224-36-363 0 0,178 15 800 0 0,-198-22-743 0 0,1-2 0 0 0,80-11 0 0 0,-22-8 5 0 0,-53 7-136 0 0,111-5-1 0 0,-65 15-101 0 0,299-17 158 0 0,119-23 9 0 0,-446 39-155 0 0,149 3-42 0 0,161 14-11 0 0,-129-26 0 0 0,-61 0 0 0 0,168 28 0 0 0,-112 3 0 0 0,-37-1 11 0 0,267 6 309 0 0,-103-12-177 0 0,-125 1-41 0 0,-108-5-96 0 0,151 27-1 0 0,35-8 80 0 0,-186-19-42 0 0,635 13 693 0 0,-375-55-115 0 0,-312 14-300 0 0,-62 12-147 0 0,53-6 1 0 0,-89 14-178 0 0,-1 0 0 0 0,1-1 0 0 0,-1 1 0 0 0,0 0 0 0 0,1 1 0 0 0,-1-1 1 0 0,1 0-1 0 0,-1 0 0 0 0,1 1 0 0 0,-1-1 0 0 0,0 0 0 0 0,1 1 0 0 0,-1 0 0 0 0,0-1 1 0 0,1 1-1 0 0,-1 0 0 0 0,0-1 0 0 0,0 1 0 0 0,0 0 0 0 0,0 0 0 0 0,0 0 0 0 0,0 0 1 0 0,0 0-1 0 0,0 0 0 0 0,0 1 0 0 0,1 0 0 0 0,3 17-3967 0 0,-3-5-644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3:04.569"/>
    </inkml:context>
    <inkml:brush xml:id="br0">
      <inkml:brushProperty name="width" value="0.1" units="cm"/>
      <inkml:brushProperty name="height" value="0.1" units="cm"/>
      <inkml:brushProperty name="color" value="#F4F91B"/>
    </inkml:brush>
  </inkml:definitions>
  <inkml:trace contextRef="#ctx0" brushRef="#br0">0 45 1375 0 0,'4'-3'377'0'0,"0"0"-1"0"0,0 1 1 0 0,0-1-1 0 0,0 1 1 0 0,0 0-1 0 0,1 0 1 0 0,-1 0-1 0 0,1 0 1 0 0,0 1-1 0 0,5-1 1 0 0,49-6 528 0 0,50 9-483 0 0,16-1-83 0 0,285-13 923 0 0,-173 14-975 0 0,12 0 220 0 0,-175 3-387 0 0,99 18 0 0 0,-89-11 99 0 0,131 2 0 0 0,-168-12-65 0 0,297 14 460 0 0,-229-14-564 0 0,30 0 92 0 0,16 4-30 0 0,42 3 42 0 0,58 17 38 0 0,12-19-90 0 0,-160-8-76 0 0,151-7-26 0 0,-208 12 23 0 0,74 12 1 0 0,-75-6-16 0 0,77 1 1 0 0,39-13-9 0 0,110 2 0 0 0,-194 6 69 0 0,62 1-74 0 0,-139-6 5 0 0,303-11 0 0 0,-273 9 0 0 0,0 2 0 0 0,73 9 0 0 0,-65-4 0 0 0,63-1 0 0 0,436-25 1088 0 0,-446 21-841 0 0,27-2 105 0 0,-38-8-147 0 0,-22 1-125 0 0,1 3 1 0 0,102 5 0 0 0,-148 4-231 0 0,-1 1 0 0 0,0 0 0 0 0,0 2 0 0 0,-1 1 0 0 0,27 11 0 0 0,-17-5-852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9:34.781"/>
    </inkml:context>
    <inkml:brush xml:id="br0">
      <inkml:brushProperty name="width" value="0.1" units="cm"/>
      <inkml:brushProperty name="height" value="0.1" units="cm"/>
      <inkml:brushProperty name="color" value="#F4F91B"/>
    </inkml:brush>
  </inkml:definitions>
  <inkml:trace contextRef="#ctx0" brushRef="#br0">2060 56 2303 0 0,'-1'-2'307'0'0,"-1"1"-1"0"0,1-1 0 0 0,0 1 0 0 0,-1 0 0 0 0,0-1 0 0 0,1 1 0 0 0,-1 0 0 0 0,0 0 0 0 0,1 0 1 0 0,-1 0-1 0 0,0 0 0 0 0,0 1 0 0 0,0-1 0 0 0,0 0 0 0 0,-2 0 0 0 0,0 1-236 0 0,-13-6 5094 0 0,29 0-4286 0 0,-2 1-567 0 0,1 1 1 0 0,0 0-1 0 0,0 1 1 0 0,0 0 0 0 0,0 1-1 0 0,1 0 1 0 0,-1 1 0 0 0,16-1-1 0 0,11 4 117 0 0,45 6-1 0 0,-3 0 82 0 0,14-6 94 0 0,33 3-237 0 0,-122-5-339 0 0,0 1 0 0 0,0-1 0 0 0,0 2 0 0 0,0-1 0 0 0,0 0 0 0 0,0 1 1 0 0,-1 0-1 0 0,1 0 0 0 0,4 3 0 0 0,-6-3 12 0 0,0 0 1 0 0,0 0-1 0 0,-1 0 1 0 0,0 1-1 0 0,1-1 1 0 0,-1 1-1 0 0,0 0 0 0 0,0 0 1 0 0,0-1-1 0 0,-1 1 1 0 0,1 0-1 0 0,-1 1 1 0 0,1-1-1 0 0,0 4 1 0 0,23 104 926 0 0,-18-74-830 0 0,11 38 0 0 0,5-1-50 0 0,-8-20-49 0 0,25 54 0 0 0,160 435-37 0 0,-180-470 30 0 0,-4 1-1 0 0,6 77 1 0 0,1 151 300 0 0,-10-110-151 0 0,-2 137-16 0 0,0-17-28 0 0,0-81 1 0 0,-26 343 0 0 0,-19-269-105 0 0,-8 166 2 0 0,44-274-28 0 0,28 211 1 0 0,-3-132 52 0 0,-9 291 1 0 0,-15-138 191 0 0,-3-386-239 0 0,16 371 195 0 0,-4-135-177 0 0,0-21-16 0 0,3 194 38 0 0,-35 345-51 0 0,30-467 0 0 0,-4-188 0 0 0,0 37 0 0 0,42 498 0 0 0,9-393 0 0 0,-38-197 0 0 0,50 329 0 0 0,-60-313 0 0 0,-4 0 0 0 0,-10 112 0 0 0,-37 121 27 0 0,6-77 10 0 0,19-113-37 0 0,-14 189 0 0 0,17-166 0 0 0,-1-9 0 0 0,-5 90 0 0 0,4-42 0 0 0,-9 70 0 0 0,-42 37 0 0 0,31-169 0 0 0,21-64 0 0 0,-6 144 0 0 0,2-14 0 0 0,11-140 0 0 0,3 1 0 0 0,2-1 0 0 0,4 1 0 0 0,19 128 0 0 0,-14-149 0 0 0,-2 1 0 0 0,-5 83 0 0 0,-1-80 21 0 0,-3 0 1 0 0,-18 83-1 0 0,17-120-23 0 0,0-1 1 0 0,-17 32-1 0 0,-7 18 61 0 0,28-60-58 0 0,-2 0 0 0 0,1-1 1 0 0,-1 1-1 0 0,0 0 1 0 0,-1-1-1 0 0,0 0 1 0 0,-11 13-1 0 0,0-4-1 0 0,-32 23-1 0 0,46-37 1 0 0,-62 49 12 0 0,-72 54 30 0 0,107-85-14 0 0,-1-1 0 0 0,-61 27 1 0 0,-169 73 224 0 0,-14 7 75 0 0,237-113-255 0 0,0-2 0 0 0,-1-1-1 0 0,-1-2 1 0 0,-58 5 0 0 0,-9 2 46 0 0,83-11-89 0 0,-148 22 133 0 0,137-23-134 0 0,-1-1-1 0 0,1-2 0 0 0,-36-4 0 0 0,28-1-14 0 0,-5 1 17 0 0,-49-13-1 0 0,37 4-30 0 0,-2 2 0 0 0,-75-4 0 0 0,75 11 30 0 0,0-2-1 0 0,1-3 1 0 0,-117-34 0 0 0,142 32-389 0 0,0-3 0 0 0,1 0 1 0 0,1-3-1 0 0,0 0 0 0 0,1-3 1 0 0,1 0-1 0 0,-51-45 1 0 0,19 6-1780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30:09.229"/>
    </inkml:context>
    <inkml:brush xml:id="br0">
      <inkml:brushProperty name="width" value="0.1" units="cm"/>
      <inkml:brushProperty name="height" value="0.1" units="cm"/>
      <inkml:brushProperty name="color" value="#F4F91B"/>
    </inkml:brush>
  </inkml:definitions>
  <inkml:trace contextRef="#ctx0" brushRef="#br0">10 173 455 0 0,'-1'-1'199'0'0,"0"-1"0"0"0,0 1-1 0 0,0-1 1 0 0,0 1-1 0 0,0-1 1 0 0,1 0 0 0 0,-1 1-1 0 0,0-1 1 0 0,1 0-1 0 0,-1 0 1 0 0,1 0 0 0 0,0 1-1 0 0,-1-1 1 0 0,1 0-1 0 0,0 0 1 0 0,0 0 0 0 0,0 0-1 0 0,1 1 1 0 0,-1-1-1 0 0,0 0 1 0 0,1 0 0 0 0,-1 0-1 0 0,1 0 1 0 0,1-2-1 0 0,0-1 105 0 0,0 0-1 0 0,1 0 0 0 0,0 0 1 0 0,-1 0-1 0 0,2 1 1 0 0,-1-1-1 0 0,5-4 0 0 0,12-12 169 0 0,-10 10-135 0 0,0 1 1 0 0,1 0 0 0 0,22-17 0 0 0,-29 26-162 0 0,1 0 1 0 0,-1 0 0 0 0,0 0-1 0 0,0 1 1 0 0,1-1-1 0 0,-1 1 1 0 0,0 0 0 0 0,0 0-1 0 0,1 1 1 0 0,-1-1 0 0 0,0 1-1 0 0,7 2 1 0 0,19 1 421 0 0,-16-3-514 0 0,1 1 1 0 0,-1 0-1 0 0,26 8 1 0 0,-9-1-84 0 0,86 10 0 0 0,8 2 18 0 0,-110-17 27 0 0,0 1 1 0 0,0 0-1 0 0,-1 1 1 0 0,1 0-1 0 0,-2 1 1 0 0,18 11-1 0 0,124 91 771 0 0,-140-100-737 0 0,-1-1 0 0 0,1-1-1 0 0,0 0 1 0 0,1-1-1 0 0,-1-1 1 0 0,1 0 0 0 0,31 4-1 0 0,-22-4 46 0 0,0 1 0 0 0,28 12-1 0 0,35 10 182 0 0,-26-9-234 0 0,-40-11-68 0 0,0-1 0 0 0,1-1-1 0 0,27 3 1 0 0,-46-9 41 0 0,0 1 1 0 0,-1-1-1 0 0,1 1 1 0 0,0 0-1 0 0,-1 0 1 0 0,1 0-1 0 0,0 1 1 0 0,-1-1-1 0 0,0 1 1 0 0,1 0-1 0 0,-1 0 1 0 0,0 0-1 0 0,0 0 1 0 0,0 1-1 0 0,0-1 1 0 0,0 1-1 0 0,-1 0 1 0 0,1 0-1 0 0,-1-1 1 0 0,0 2-1 0 0,0-1 1 0 0,0 0-1 0 0,0 0 1 0 0,0 1-1 0 0,1 5 1 0 0,0 2 250 0 0,0 1 0 0 0,-1-1 0 0 0,-1 0-1 0 0,0 1 1 0 0,0-1 0 0 0,-1 1 0 0 0,-2 15 0 0 0,2 100-503 0 0,1-10 753 0 0,-7-35-328 0 0,-2 98-362 0 0,6-131-248 0 0,-2 0-1 0 0,-2-1 0 0 0,-2 0 1 0 0,-18 60-1 0 0,-26 114 394 0 0,36-164 200 0 0,4 1-1 0 0,-9 94 1 0 0,17-91 533 0 0,1-22-1018 0 0,1 0 0 0 0,2 1 0 0 0,9 67 0 0 0,-4-70 528 0 0,-2 1 0 0 0,-1-1 0 0 0,-2 1 0 0 0,-9 73 0 0 0,-42 150-1517 0 0,49-253 1365 0 0,-27 88-91 0 0,6-25 0 0 0,19-58 0 0 0,-11 39 0 0 0,-13 98 0 0 0,23-57 451 0 0,4 0-1 0 0,12 95 1 0 0,-9-158 125 0 0,10 38-2310 0 0,-9-52 1695 0 0,0-1 1 0 0,0 0-1 0 0,-2 1 0 0 0,0 16 0 0 0,-4 223 1423 0 0,4-189-1162 0 0,-1-24-125 0 0,2 0-1 0 0,2 0 1 0 0,11 50-1 0 0,-1-31-547 0 0,-6-24-319 0 0,21 62-1 0 0,-6-36 1083 0 0,-4 1 0 0 0,-2 2-1 0 0,-4-1 1 0 0,8 101 0 0 0,-18-103-425 0 0,-4 1 0 0 0,-2-1 0 0 0,-16 87 0 0 0,-25 91-764 0 0,39-215 832 0 0,-2-1 0 0 0,-1 0 0 0 0,-17 41 0 0 0,18-54 47 0 0,-1 1-1 0 0,0-1 1 0 0,0 0 0 0 0,-1 0 0 0 0,-1-1 0 0 0,0-1-1 0 0,-22 21 1 0 0,-45 37 0 0 0,43-35 29 0 0,-65 45 0 0 0,32-28 769 0 0,42-31-926 0 0,-1-1 1 0 0,-33 18-1 0 0,1-11 304 0 0,0-2-1 0 0,-2-3 1 0 0,-90 19-1 0 0,-75 26 484 0 0,181-49-1423 0 0,-69 38 1 0 0,107-52-838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30:21.110"/>
    </inkml:context>
    <inkml:brush xml:id="br0">
      <inkml:brushProperty name="width" value="0.1" units="cm"/>
      <inkml:brushProperty name="height" value="0.1" units="cm"/>
      <inkml:brushProperty name="color" value="#F4F91B"/>
    </inkml:brush>
  </inkml:definitions>
  <inkml:trace contextRef="#ctx0" brushRef="#br0">560 153 5063 0 0,'-3'-4'649'0'0,"-7"-16"-1162"0"0,16 2 7683 0 0,16-2-4253 0 0,-17 14-2909 0 0,1 1 0 0 0,0 0 0 0 0,0 0 0 0 0,0 1 1 0 0,0-1-1 0 0,1 1 0 0 0,13-5 0 0 0,8 1-8 0 0,1 1 0 0 0,-1 2 0 0 0,1 1-1 0 0,48 0 1 0 0,4-2 68 0 0,-58 3-32 0 0,30-2 144 0 0,61 0 0 0 0,-97 5-105 0 0,1 2 0 0 0,-1 0 0 0 0,0 0 0 0 0,0 2 1 0 0,0 0-1 0 0,0 1 0 0 0,24 11 0 0 0,-14-2 211 0 0,-1 1 0 0 0,-1 1 0 0 0,0 1 0 0 0,-1 1 0 0 0,-1 2 0 0 0,36 37 1 0 0,-27-20-223 0 0,-1 1 0 0 0,-2 2 0 0 0,33 58 0 0 0,-51-77-186 0 0,-1 1-1 0 0,-1 1 1 0 0,-1 0-1 0 0,-1 0 1 0 0,-1 1 0 0 0,-2-1-1 0 0,0 1 1 0 0,-1 0-1 0 0,0 44 1 0 0,-7 14 396 0 0,-21 126-1 0 0,13-124-119 0 0,-109 756 806 0 0,4-187-960 0 0,31-209 256 0 0,73-384-253 0 0,3-20 54 0 0,-6 71 1 0 0,0 75 70 0 0,12-142 0 0 0,-2 0 1 0 0,-2-1 0 0 0,-18 57-1 0 0,22-88-30 0 0,-1 1 0 0 0,-1-1 0 0 0,0 0 0 0 0,-1-1-1 0 0,0 1 1 0 0,0-1 0 0 0,-1-1 0 0 0,-1 0 0 0 0,0 0-1 0 0,0 0 1 0 0,-19 14 0 0 0,-11 5 287 0 0,-78 45 0 0 0,99-64-262 0 0,-142 90 594 0 0,64-39-270 0 0,-109 52-1 0 0,-63 8-210 0 0,88-45-2907 0 0,144-61 509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9T23:41:36.387"/>
    </inkml:context>
    <inkml:brush xml:id="br0">
      <inkml:brushProperty name="width" value="0.1" units="cm"/>
      <inkml:brushProperty name="height" value="0.1" units="cm"/>
      <inkml:brushProperty name="color" value="#F4F91B"/>
    </inkml:brush>
  </inkml:definitions>
  <inkml:trace contextRef="#ctx0" brushRef="#br0">1 0 1839 0 0,'15'2'234'0'0,"0"0"-1"0"0,0 0 0 0 0,0 2 0 0 0,0 0 0 0 0,19 7 0 0 0,19 6-157 0 0,125 19 5 0 0,-101-23-31 0 0,82 26 0 0 0,-116-28 215 0 0,1-2-1 0 0,67 6 0 0 0,20 4 231 0 0,62 15-300 0 0,55 12-22 0 0,-173-34 262 0 0,113 6 0 0 0,-129-14-323 0 0,239 1 255 0 0,-1-22-152 0 0,-284 16-207 0 0,6 0 32 0 0,314-18 1148 0 0,-165 5-608 0 0,-95 6-410 0 0,82 2 0 0 0,-119 7-170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30:33.803"/>
    </inkml:context>
    <inkml:brush xml:id="br0">
      <inkml:brushProperty name="width" value="0.1" units="cm"/>
      <inkml:brushProperty name="height" value="0.1" units="cm"/>
      <inkml:brushProperty name="color" value="#F4F91B"/>
    </inkml:brush>
  </inkml:definitions>
  <inkml:trace contextRef="#ctx0" brushRef="#br0">1124 437 12895 0 0,'0'0'2246'0'0,"2"-7"-2637"0"0,7-22-228 0 0,-7 21-42 0 0,3-3 44 0 0,14-34 222 0 0,-14 34 99 0 0,-1 2 21 0 0,1-1 175 0 0,-3 6 24 0 0,0 1-1 0 0,0-1 1 0 0,0 0 0 0 0,-1 0-1 0 0,0 0 1 0 0,0 1 0 0 0,0-2-1 0 0,0 1 1 0 0,0-5-1 0 0,4-20-4 0 0,-5 28 187 0 0,0-1 0 0 0,0 0 0 0 0,0 1 0 0 0,0-1 0 0 0,-1 1 0 0 0,1-1 0 0 0,-1 0 1 0 0,1 1-1 0 0,-1-1 0 0 0,1 1 0 0 0,-1-1 0 0 0,0 1 0 0 0,0 0 0 0 0,1-1 0 0 0,-1 1 0 0 0,0 0 0 0 0,-1 0 0 0 0,1-1 0 0 0,0 1 0 0 0,0 0 0 0 0,0 0 0 0 0,-1 0 1 0 0,1 0-1 0 0,0 0 0 0 0,-1 1 0 0 0,-1-2 0 0 0,-8-6 991 0 0,4 2-772 0 0,-41-51 662 0 0,30 34-933 0 0,2 3-32 0 0,-24-27 193 0 0,36 44-138 0 0,0 0 0 0 0,0 0 0 0 0,0 0 0 0 0,0 1 1 0 0,0 0-1 0 0,-6-2 0 0 0,3 0 30 0 0,0 2 0 0 0,-1-1 0 0 0,1 1 1 0 0,-1 0-1 0 0,0 1 0 0 0,0 0 0 0 0,-10-1 0 0 0,-102 16 459 0 0,86-7-444 0 0,1 2 1 0 0,0 1 0 0 0,-61 27-1 0 0,53-19-132 0 0,1 2-1 0 0,0 2 0 0 0,2 1 1 0 0,0 2-1 0 0,-65 58 0 0 0,79-59-2 0 0,2 1-1 0 0,-35 50 0 0 0,-30 65-54 0 0,33-50 49 0 0,44-74 19 0 0,0 1 0 0 0,1 1 0 0 0,1 0 0 0 0,-11 35 0 0 0,15-39 0 0 0,1 0 0 0 0,1 0 0 0 0,1 0 0 0 0,0 0 0 0 0,1 1 0 0 0,0-1 0 0 0,3 21 0 0 0,7 18 0 0 0,-1-23 0 0 0,10 16-10 0 0,5 7-33 0 0,5 1 32 0 0,5-4-2 0 0,-1-3-40 0 0,4-2 39 0 0,2-7 14 0 0,4-4 0 0 0,9-3 0 0 0,23 6 0 0 0,-53-29 0 0 0,0-1 0 0 0,27 5 0 0 0,-17-7 0 0 0,33 3 0 0 0,-43-8 0 0 0,36-2 0 0 0,32-10 0 0 0,-3-10 0 0 0,-5-11 0 0 0,-10-6 0 0 0,-9-2 0 0 0,-9-6 11 0 0,-13 8 53 0 0,11-16 149 0 0,-43 45-117 0 0,-3 1 0 0 0,17-26 0 0 0,-14 18 0 0 0,7-34 92 0 0,-13 39-161 0 0,8-37 86 0 0,-5 11-52 0 0,-2 0-1 0 0,0-42 1 0 0,-5 53-44 0 0,-1 1 0 0 0,-1-1 0 0 0,-2 1 0 0 0,0 0 1 0 0,-2 0-1 0 0,-1 1 0 0 0,0 0 0 0 0,-2 0 1 0 0,-1 1-1 0 0,-1 1 0 0 0,-2-1 0 0 0,-28-38 1 0 0,15 31-46 0 0,-1 1 0 0 0,-2 1 0 0 0,0 2 0 0 0,-2 0 0 0 0,-1 3 0 0 0,-1 0 0 0 0,-39-18 0 0 0,38 21-1460 0 0,-1-2-5102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2:06.659"/>
    </inkml:context>
    <inkml:brush xml:id="br0">
      <inkml:brushProperty name="width" value="0.1" units="cm"/>
      <inkml:brushProperty name="height" value="0.1" units="cm"/>
      <inkml:brushProperty name="color" value="#E71224"/>
    </inkml:brush>
  </inkml:definitions>
  <inkml:trace contextRef="#ctx0" brushRef="#br0">1 125 3711 0 0,'16'-31'160'0'0,"5"0"40"0"0,1 3-200 0 0,-4 8 0 0 0,-5 9 0 0 0,-8 8 0 0 0,-3 3 0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2:08.353"/>
    </inkml:context>
    <inkml:brush xml:id="br0">
      <inkml:brushProperty name="width" value="0.1" units="cm"/>
      <inkml:brushProperty name="height" value="0.1" units="cm"/>
      <inkml:brushProperty name="color" value="#E71224"/>
    </inkml:brush>
  </inkml:definitions>
  <inkml:trace contextRef="#ctx0" brushRef="#br0">0 1 1639 0 0,'4'0'0'0'0,"1"2"64"0"0,1-2-64 0 0,-1-2 96 0 0,1 2-96 0 0,-4 0 0 0 0,3 2 0 0 0,2-2 0 0 0,6 2 0 0 0,2 1 0 0 0,0 3 0 0 0,3-1 0 0 0,-2 3 0 0 0,-1 1 0 0 0,1 0 0 0 0,-3 0 0 0 0,0-2-160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2:09.033"/>
    </inkml:context>
    <inkml:brush xml:id="br0">
      <inkml:brushProperty name="width" value="0.1" units="cm"/>
      <inkml:brushProperty name="height" value="0.1" units="cm"/>
      <inkml:brushProperty name="color" value="#E71224"/>
    </inkml:brush>
  </inkml:definitions>
  <inkml:trace contextRef="#ctx0" brushRef="#br0">8 71 455 0 0,'-1'-1'116'0'0,"0"-1"-1"0"0,0 0 0 0 0,0 1 0 0 0,1-1 0 0 0,-1 0 0 0 0,0 0 0 0 0,1 1 0 0 0,-1-1 0 0 0,1 0 0 0 0,0 0 1 0 0,-1 0-1 0 0,1 0 0 0 0,0 0 0 0 0,0 0 0 0 0,0 1 0 0 0,1-1 0 0 0,-1 0 0 0 0,0 0 0 0 0,1 0 0 0 0,-1 0 0 0 0,1 0 1 0 0,-1 1-1 0 0,1-1 0 0 0,0 0 0 0 0,0 1 0 0 0,0-1 0 0 0,0 0 0 0 0,0 1 0 0 0,0-1 0 0 0,3-1 0 0 0,-2 1-91 0 0,1 0-1 0 0,-1 1 0 0 0,1-1 0 0 0,-1 1 0 0 0,1 0 0 0 0,0 0 0 0 0,0 0 0 0 0,0 0 0 0 0,0 0 1 0 0,-1 1-1 0 0,1-1 0 0 0,0 1 0 0 0,0 0 0 0 0,0 0 0 0 0,0 0 0 0 0,0 0 0 0 0,5 1 0 0 0,7 3 4 0 0,0 1-1 0 0,0 1 1 0 0,0 0 0 0 0,-1 1-1 0 0,0 0 1 0 0,0 1-1 0 0,21 17 1 0 0,-14-11 15 0 0,43 23-1 0 0,-5-8 9 0 0,-37-18-3 0 0,0 0-1 0 0,1-1 0 0 0,39 11 0 0 0,-15-13 146 0 0,2-2 0 0 0,-1-1 0 0 0,69-4 0 0 0,33 3 173 0 0,-94 0-169 0 0,1-3-1 0 0,-1-2 1 0 0,0-3-1 0 0,0-2 1 0 0,0-2-1 0 0,75-22 0 0 0,-89 18-95 0 0,0 2-1 0 0,1 1 0 0 0,71-4 1 0 0,17 14-88 0 0,-81 1-12 0 0,0-3-1 0 0,87-10 0 0 0,-127 9 9 0 0,-8 1 3 0 0,0 1 0 0 0,0-1-1 0 0,1 1 1 0 0,-1 0-1 0 0,0-1 1 0 0,0 1-1 0 0,1 0 1 0 0,-1 0 0 0 0,4 1-1 0 0,-5 0-6 0 0,0 0-1 0 0,0-1 1 0 0,0 1-1 0 0,0 0 1 0 0,0 0-1 0 0,0 0 1 0 0,0 0 0 0 0,0 0-1 0 0,0 0 1 0 0,-1 0-1 0 0,1 0 1 0 0,0 0-1 0 0,-1 0 1 0 0,1 0-1 0 0,-1 0 1 0 0,1 0 0 0 0,-1 1-1 0 0,0-1 1 0 0,1 0-1 0 0,-1 0 1 0 0,0 2-1 0 0,6 21-312 0 0,-4-10-54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2:09.826"/>
    </inkml:context>
    <inkml:brush xml:id="br0">
      <inkml:brushProperty name="width" value="0.1" units="cm"/>
      <inkml:brushProperty name="height" value="0.1" units="cm"/>
      <inkml:brushProperty name="color" value="#E71224"/>
    </inkml:brush>
  </inkml:definitions>
  <inkml:trace contextRef="#ctx0" brushRef="#br0">1 114 919 0 0,'6'4'90'0'0,"0"-1"0"0"0,0-1 0 0 0,0 1 0 0 0,0-1 0 0 0,0 0 0 0 0,1 0 0 0 0,6 0-1 0 0,53 6 1079 0 0,-31-5-871 0 0,52 7 74 0 0,1-3 0 0 0,0-5-1 0 0,-1-3 1 0 0,1-4 0 0 0,107-20-1 0 0,71-13 522 0 0,-62 12-601 0 0,-50-12 204 0 0,-96 21-221 0 0,-46 13-206 0 0,0 1 0 0 0,0 1 0 0 0,0 0-1 0 0,23 0 1 0 0,-30 2-81 0 0,-1 0 0 0 0,1 1 0 0 0,-1-1 0 0 0,0 1 0 0 0,1 0-1 0 0,-1 1 1 0 0,0-1 0 0 0,0 1 0 0 0,0-1 0 0 0,0 1 0 0 0,0 1 0 0 0,0-1 0 0 0,-1 0 0 0 0,1 1-1 0 0,-1 0 1 0 0,1 0 0 0 0,2 3 0 0 0,3 5-178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2:10.711"/>
    </inkml:context>
    <inkml:brush xml:id="br0">
      <inkml:brushProperty name="width" value="0.1" units="cm"/>
      <inkml:brushProperty name="height" value="0.1" units="cm"/>
      <inkml:brushProperty name="color" value="#E71224"/>
    </inkml:brush>
  </inkml:definitions>
  <inkml:trace contextRef="#ctx0" brushRef="#br0">1 0 919 0 0,'6'2'138'0'0,"1"1"-1"0"0,-1-1 0 0 0,0 1 0 0 0,0 1 0 0 0,0-1 0 0 0,-1 1 1 0 0,1 0-1 0 0,8 8 0 0 0,11 7 298 0 0,16 9-288 0 0,2-2 1 0 0,69 31 0 0 0,-89-47-91 0 0,0-2 0 0 0,1-1 0 0 0,-1 0 0 0 0,1-2 0 0 0,0-1 0 0 0,1-1-1 0 0,31 0 1 0 0,264-7 322 0 0,-252 0-240 0 0,0-3 1 0 0,129-31-1 0 0,49-6 328 0 0,-193 40-353 0 0,54 1 0 0 0,167-10 18 0 0,-185 6-129 0 0,-78 6-276 0 0,0 1 0 0 0,-1 1 1 0 0,1 0-1 0 0,18 4 0 0 0,-7 0-1342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2:11.710"/>
    </inkml:context>
    <inkml:brush xml:id="br0">
      <inkml:brushProperty name="width" value="0.1" units="cm"/>
      <inkml:brushProperty name="height" value="0.1" units="cm"/>
      <inkml:brushProperty name="color" value="#E71224"/>
    </inkml:brush>
  </inkml:definitions>
  <inkml:trace contextRef="#ctx0" brushRef="#br0">1 76 455 0 0,'56'-13'310'0'0,"0"2"0"0"0,1 3 0 0 0,0 2 0 0 0,86 3 0 0 0,187-4-4 0 0,-315 7-287 0 0,89-14 562 0 0,-77 9-219 0 0,0 1 0 0 0,0 1 0 0 0,32 1 0 0 0,-23 4-19 0 0,2-1-125 0 0,62 11 0 0 0,-85-9-190 0 0,-7-2-36 0 0,0 0 1 0 0,0 1-1 0 0,0 0 1 0 0,0 0-1 0 0,-1 1 1 0 0,1 0-1 0 0,-1 0 1 0 0,13 8-1 0 0,-12-3-75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2:19.699"/>
    </inkml:context>
    <inkml:brush xml:id="br0">
      <inkml:brushProperty name="width" value="0.1" units="cm"/>
      <inkml:brushProperty name="height" value="0.1" units="cm"/>
      <inkml:brushProperty name="color" value="#E71224"/>
    </inkml:brush>
  </inkml:definitions>
  <inkml:trace contextRef="#ctx0" brushRef="#br0">0 99 2327 0 0,'10'-7'19'0'0,"-1"1"-1"0"0,1-1 1 0 0,0 2-1 0 0,0 0 1 0 0,1 0-1 0 0,11-4 0 0 0,71-16 117 0 0,-49 14-111 0 0,-17 5-24 0 0,0 1 0 0 0,1 2 0 0 0,-1 0 0 0 0,0 2 0 0 0,48 4 0 0 0,134 29 0 0 0,-126-13 0 0 0,33 6 0 0 0,-83-20 0 0 0,35 7 0 0 0,1-4 0 0 0,85-1 0 0 0,310-9 459 0 0,-322 9-402 0 0,106-2-1 0 0,21-26 756 0 0,-253 21-808 0 0,1 1 0 0 0,0 0 0 0 0,0 1 0 0 0,-1 1 0 0 0,1 1 0 0 0,-1 0 0 0 0,0 1 0 0 0,28 13 0 0 0,-29-12-112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2:30.030"/>
    </inkml:context>
    <inkml:brush xml:id="br0">
      <inkml:brushProperty name="width" value="0.1" units="cm"/>
      <inkml:brushProperty name="height" value="0.1" units="cm"/>
      <inkml:brushProperty name="color" value="#E71224"/>
    </inkml:brush>
  </inkml:definitions>
  <inkml:trace contextRef="#ctx0" brushRef="#br0">0 135 455 0 0,'60'7'474'0'0,"0"-3"0"0"0,77-4 0 0 0,120-25 456 0 0,-156 16-777 0 0,174 6-1 0 0,-269 3-153 0 0,172-4 1 0 0,-33 0 0 0 0,70 17 0 0 0,2 1 0 0 0,316-16 0 0 0,-263 9 0 0 0,123-3 0 0 0,-319-4 1 0 0,81 11 0 0 0,-53-2 73 0 0,-88-8-68 0 0,94 8 34 0 0,1-6-1 0 0,119-11 0 0 0,-37-3 174 0 0,-93 6-132 0 0,-4 2-49 0 0,68-6 10 0 0,-93 1-42 0 0,96 2 0 0 0,-111 6 0 0 0,-28 0 0 0 0,34 3 0 0 0,25 5 13 0 0,0-4 0 0 0,0-3 0 0 0,1-4 0 0 0,99-16-1 0 0,-112 12 22 0 0,1 3 0 0 0,83 5 0 0 0,-133 0-12 0 0,189-1 78 0 0,-91-1 0 0 0,261-1-24 0 0,-182-13-76 0 0,-98 9 8 0 0,133-2 38 0 0,-153 11-38 0 0,108 1-5 0 0,-143-5-3 0 0,0-3 0 0 0,47-9-1 0 0,-53 6 21 0 0,0 1-1 0 0,1 3 1 0 0,-1 1-1 0 0,1 2 1 0 0,-1 2-1 0 0,57 10 0 0 0,-52-4-11 0 0,0-2 0 0 0,1-2 0 0 0,0-2 0 0 0,0-3 0 0 0,-1-1 0 0 0,1-3 0 0 0,80-17 0 0 0,-93 12 88 0 0,15-3 472 0 0,75-12 0 0 0,-122 25-671 0 0,-1 0-1 0 0,1 0 0 0 0,0 1 0 0 0,0-1 0 0 0,-1 1 1 0 0,1-1-1 0 0,0 1 0 0 0,-1 0 0 0 0,1 0 0 0 0,-1 0 1 0 0,1 0-1 0 0,-1 1 0 0 0,5 2 0 0 0,0 1-1699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2:31.626"/>
    </inkml:context>
    <inkml:brush xml:id="br0">
      <inkml:brushProperty name="width" value="0.1" units="cm"/>
      <inkml:brushProperty name="height" value="0.1" units="cm"/>
      <inkml:brushProperty name="color" value="#E71224"/>
    </inkml:brush>
  </inkml:definitions>
  <inkml:trace contextRef="#ctx0" brushRef="#br0">1 85 455 0 0,'24'2'780'0'0,"-1"-2"-1"0"0,43-3 0 0 0,-43 0-710 0 0,-1 2 1 0 0,1 1 0 0 0,34 4-1 0 0,10 10-18 0 0,-45-9-48 0 0,0 0 0 0 0,0-2 1 0 0,31 2-1 0 0,209-23-5 0 0,-153 7 178 0 0,-15 7 141 0 0,121 10 0 0 0,60-1-253 0 0,58-30 496 0 0,-6 15-5 0 0,-275 10-483 0 0,150-13 195 0 0,31 1 146 0 0,1 19-296 0 0,35-10-44 0 0,122 8 54 0 0,-235 7-121 0 0,192-8-1 0 0,62-22 138 0 0,143 24 303 0 0,12-21-372 0 0,-211-4 268 0 0,-344 19-337 0 0,151-3 93 0 0,184 20-1 0 0,-286-12-84 0 0,110-4 0 0 0,58-21 23 0 0,-162 14-34 0 0,-29 2-2 0 0,1 2 0 0 0,-1 1 0 0 0,1 2 0 0 0,0 2 0 0 0,57 11 0 0 0,-71-7-16 0 0,-1 4-64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9T23:41:37.120"/>
    </inkml:context>
    <inkml:brush xml:id="br0">
      <inkml:brushProperty name="width" value="0.1" units="cm"/>
      <inkml:brushProperty name="height" value="0.1" units="cm"/>
      <inkml:brushProperty name="color" value="#F4F91B"/>
    </inkml:brush>
  </inkml:definitions>
  <inkml:trace contextRef="#ctx0" brushRef="#br0">2 36 2759 0 0,'0'-1'39'0'0,"-1"0"-1"0"0,1 0 1 0 0,0 0-1 0 0,0 0 0 0 0,0 0 1 0 0,0 0-1 0 0,0 0 0 0 0,0 0 1 0 0,0 0-1 0 0,0 0 0 0 0,1 0 1 0 0,-1 0-1 0 0,0 0 1 0 0,1 0-1 0 0,-1 0 0 0 0,0 0 1 0 0,1 0-1 0 0,-1 0 0 0 0,1 0 1 0 0,0 0-1 0 0,-1 1 0 0 0,1-1 1 0 0,1-1-1 0 0,-1 1 23 0 0,1-1-1 0 0,0 1 1 0 0,0 0-1 0 0,0 0 1 0 0,0 0-1 0 0,0 1 1 0 0,0-1 0 0 0,0 0-1 0 0,0 1 1 0 0,5-1-1 0 0,6 0 80 0 0,0 0-1 0 0,1 1 0 0 0,15 3 1 0 0,-16-2-165 0 0,17 2 226 0 0,0 2-1 0 0,44 14 0 0 0,17 3 119 0 0,-7-3-278 0 0,17 3 48 0 0,-45-15 65 0 0,0-4 1 0 0,0-1 0 0 0,1-4-1 0 0,68-9 1 0 0,-62 4-45 0 0,1 2 1 0 0,-1 3-1 0 0,90 9 0 0 0,-75 2-100 0 0,-9-1 17 0 0,99 0 0 0 0,-123-10-61 0 0,-7 0 178 0 0,0 1 1 0 0,0 2-1 0 0,0 1 1 0 0,55 12-1 0 0,-86-12-146 0 0,1 0-1 0 0,-1 0 0 0 0,0 1 1 0 0,1 1-1 0 0,11 6 0 0 0,-10-3-221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2:33.571"/>
    </inkml:context>
    <inkml:brush xml:id="br0">
      <inkml:brushProperty name="width" value="0.1" units="cm"/>
      <inkml:brushProperty name="height" value="0.1" units="cm"/>
      <inkml:brushProperty name="color" value="#E71224"/>
    </inkml:brush>
  </inkml:definitions>
  <inkml:trace contextRef="#ctx0" brushRef="#br0">0 33 1927 0 0,'30'-8'112'0'0,"0"0"0"0"0,0 2 0 0 0,0 2-1 0 0,1 0 1 0 0,36 2 0 0 0,158 15 1 0 0,-60-1-97 0 0,570 6 702 0 0,-140-1-548 0 0,-555-16-170 0 0,374-5 107 0 0,-206-1-63 0 0,97-12 518 0 0,-31 2-229 0 0,-212 16-339 0 0,-39 1-74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2:34.659"/>
    </inkml:context>
    <inkml:brush xml:id="br0">
      <inkml:brushProperty name="width" value="0.1" units="cm"/>
      <inkml:brushProperty name="height" value="0.1" units="cm"/>
      <inkml:brushProperty name="color" value="#E71224"/>
    </inkml:brush>
  </inkml:definitions>
  <inkml:trace contextRef="#ctx0" brushRef="#br0">1 112 1839 0 0,'6'-3'24'0'0,"1"1"0"0"0,-1 0 0 0 0,1 0-1 0 0,0 0 1 0 0,-1 1 0 0 0,1 0-1 0 0,11 0 1 0 0,53 3-46 0 0,-22 1 30 0 0,-6-5-3 0 0,46-8 0 0 0,-47 4 78 0 0,45 0 0 0 0,227 2 827 0 0,26 2-646 0 0,-145 7-175 0 0,293 2 32 0 0,-483-7-121 0 0,542-31 148 0 0,-339 4 508 0 0,219 0-1 0 0,-350 31-596 0 0,-39 1-153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2:35.331"/>
    </inkml:context>
    <inkml:brush xml:id="br0">
      <inkml:brushProperty name="width" value="0.1" units="cm"/>
      <inkml:brushProperty name="height" value="0.1" units="cm"/>
      <inkml:brushProperty name="color" value="#E71224"/>
    </inkml:brush>
  </inkml:definitions>
  <inkml:trace contextRef="#ctx0" brushRef="#br0">1 96 1007 0 0,'89'0'138'0'0,"237"-7"1783"0"0,273-7-980 0 0,-132-7-670 0 0,-283 6-22 0 0,283-21 290 0 0,-435 34-486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2:36.004"/>
    </inkml:context>
    <inkml:brush xml:id="br0">
      <inkml:brushProperty name="width" value="0.1" units="cm"/>
      <inkml:brushProperty name="height" value="0.1" units="cm"/>
      <inkml:brushProperty name="color" value="#E71224"/>
    </inkml:brush>
  </inkml:definitions>
  <inkml:trace contextRef="#ctx0" brushRef="#br0">1 5 2527 0 0,'6'-1'32'0'0,"0"1"-1"0"0,1-1 0 0 0,-1 1 0 0 0,0 0 0 0 0,12 1 1 0 0,9 0 44 0 0,199 0-16 0 0,43-2 16 0 0,172-4-76 0 0,-260 7 0 0 0,-137-2 0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2:36.570"/>
    </inkml:context>
    <inkml:brush xml:id="br0">
      <inkml:brushProperty name="width" value="0.1" units="cm"/>
      <inkml:brushProperty name="height" value="0.1" units="cm"/>
      <inkml:brushProperty name="color" value="#E71224"/>
    </inkml:brush>
  </inkml:definitions>
  <inkml:trace contextRef="#ctx0" brushRef="#br0">0 52 919 0 0,'131'-18'752'0'0,"-69"8"80"0"0,97-3 0 0 0,74 8-832 0 0,78 0 0 0 0,-223 11 0 0 0,-64-7 0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2:37.283"/>
    </inkml:context>
    <inkml:brush xml:id="br0">
      <inkml:brushProperty name="width" value="0.1" units="cm"/>
      <inkml:brushProperty name="height" value="0.1" units="cm"/>
      <inkml:brushProperty name="color" value="#E71224"/>
    </inkml:brush>
  </inkml:definitions>
  <inkml:trace contextRef="#ctx0" brushRef="#br0">1 21 455 0 0,'0'-1'18'0'0,"-1"0"-1"0"0,1 0 0 0 0,0 1 1 0 0,0-1-1 0 0,0 0 0 0 0,0 0 0 0 0,0 0 1 0 0,1 0-1 0 0,-1 1 0 0 0,0-1 0 0 0,0 0 1 0 0,0 0-1 0 0,1 1 0 0 0,-1-1 1 0 0,0 0-1 0 0,1 0 0 0 0,-1 1 0 0 0,1-1 1 0 0,-1 0-1 0 0,1 1 0 0 0,-1-1 0 0 0,1 1 1 0 0,-1-1-1 0 0,2 0 0 0 0,20 0 2589 0 0,-18 1-2324 0 0,28 4-189 0 0,57 14-1 0 0,2 2-549 0 0,-25-14 290 0 0,117-3-1 0 0,-48-3 103 0 0,123 19 65 0 0,53 0 0 0 0,322-18 463 0 0,-372-2-363 0 0,337-14 153 0 0,-222-12-269 0 0,-298 24-64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2:38.506"/>
    </inkml:context>
    <inkml:brush xml:id="br0">
      <inkml:brushProperty name="width" value="0.1" units="cm"/>
      <inkml:brushProperty name="height" value="0.1" units="cm"/>
      <inkml:brushProperty name="color" value="#E71224"/>
    </inkml:brush>
  </inkml:definitions>
  <inkml:trace contextRef="#ctx0" brushRef="#br0">0 15 367 0 0,'129'5'0'0'0,"148"-15"0"0"0,-107 1 0 0 0,394 12 490 0 0,438-4 1436 0 0,-923 1-1926 0 0,-40 1 0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2:39.610"/>
    </inkml:context>
    <inkml:brush xml:id="br0">
      <inkml:brushProperty name="width" value="0.1" units="cm"/>
      <inkml:brushProperty name="height" value="0.1" units="cm"/>
      <inkml:brushProperty name="color" value="#E71224"/>
    </inkml:brush>
  </inkml:definitions>
  <inkml:trace contextRef="#ctx0" brushRef="#br0">0 132 919 0 0,'132'-4'144'0'0,"33"-4"203"0"0,228-33 197 0 0,-95 11-429 0 0,-149 9-103 0 0,42-5-14 0 0,-147 24 2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2:40.847"/>
    </inkml:context>
    <inkml:brush xml:id="br0">
      <inkml:brushProperty name="width" value="0.1" units="cm"/>
      <inkml:brushProperty name="height" value="0.1" units="cm"/>
      <inkml:brushProperty name="color" value="#E71224"/>
    </inkml:brush>
  </inkml:definitions>
  <inkml:trace contextRef="#ctx0" brushRef="#br0">0 0 455 0 0,'495'17'2083'0'0,"-345"-9"-1550"0"0,158 12-277 0 0,-144-1-256 0 0,-79-7 11 0 0,-35-6 32 0 0,11 3-22 0 0,0-4 1 0 0,76-2-1 0 0,260 0 151 0 0,-368-2-152 0 0,356-8 62 0 0,-236-7-68 0 0,295-18 651 0 0,-416 31-634 0 0,339 0 155 0 0,-39 5-186 0 0,0-23 0 0 0,-254 14 0 0 0,305 0 158 0 0,2 23-1124 0 0,-345-16 650 0 0,12 1-1184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2:42.192"/>
    </inkml:context>
    <inkml:brush xml:id="br0">
      <inkml:brushProperty name="width" value="0.1" units="cm"/>
      <inkml:brushProperty name="height" value="0.1" units="cm"/>
      <inkml:brushProperty name="color" value="#E71224"/>
    </inkml:brush>
  </inkml:definitions>
  <inkml:trace contextRef="#ctx0" brushRef="#br0">0 248 919 0 0,'14'-7'177'0'0,"0"0"-1"0"0,1 0 0 0 0,0 2 0 0 0,0 0 0 0 0,0 0 0 0 0,0 2 1 0 0,1 0-1 0 0,28-2 0 0 0,96-7-512 0 0,219 11 1 0 0,362-8-428 0 0,-510-5 815 0 0,229-3 104 0 0,-91 2-83 0 0,-29-1-10 0 0,256 9 841 0 0,-404 4-877 0 0,324-9 26 0 0,-88-2 79 0 0,46-2 24 0 0,421-19 68 0 0,-747 32-224 0 0,250-2 0 0 0,296-17 0 0 0,-226 24 189 0 0,-121 6-154 0 0,33-7-35 0 0,-23 1 0 0 0,83 7 0 0 0,-138 1 0 0 0,-65-6 2 0 0,275 0 63 0 0,58-10 503 0 0,-484 6-555 0 0,-40 0-12 0 0,427-5 70 0 0,-427 5-71 0 0,-2 2 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9T23:41:41.810"/>
    </inkml:context>
    <inkml:brush xml:id="br0">
      <inkml:brushProperty name="width" value="0.1" units="cm"/>
      <inkml:brushProperty name="height" value="0.1" units="cm"/>
      <inkml:brushProperty name="color" value="#F4F91B"/>
    </inkml:brush>
  </inkml:definitions>
  <inkml:trace contextRef="#ctx0" brushRef="#br0">0 15 2615 0 0,'13'-1'196'0'0,"1"0"-1"0"0,-1 1 1 0 0,0 0-1 0 0,0 1 1 0 0,0 0-1 0 0,23 6 0 0 0,-14-2-3 0 0,67 12 1384 0 0,29 6-836 0 0,-111-22-722 0 0,38 5 45 0 0,84 0-1 0 0,204-37 790 0 0,-134 11-212 0 0,-61 8-503 0 0,-31 2 103 0 0,126 4 0 0 0,-45 22-132 0 0,-25-1 48 0 0,320-1 2786 0 0,-235-15-4667 0 0,-183-1 1834 0 0,14 2-92 0 0,-38 1 17 0 0,44-4 0 0 0,0-7 227 0 0,142 3 1 0 0,301 9-60 0 0,-151-13-173 0 0,-242 8 17 0 0,52 5 116 0 0,-137 0-143 0 0,121 9 55 0 0,63 1 44 0 0,209-34 74 0 0,-422 23-181 0 0,0 0 1 0 0,0 2-1 0 0,25 5 0 0 0,17 3 8 0 0,-15-7-10 0 0,60-4-1 0 0,19 1 114 0 0,259 8 134 0 0,-383-9-259 0 0,4 0 31 0 0,-1 0-1 0 0,1 1 0 0 0,0 0 0 0 0,8 1 1 0 0,-13-1-38 0 0,-1-1 0 0 0,1 1 0 0 0,-1-1 1 0 0,1 1-1 0 0,-1 0 0 0 0,1-1 1 0 0,-1 1-1 0 0,0 0 0 0 0,1 0 0 0 0,-1 0 1 0 0,0 0-1 0 0,0 0 0 0 0,0 0 1 0 0,0 0-1 0 0,0 1 0 0 0,0-1 0 0 0,0 0 1 0 0,0 1-1 0 0,0-1 0 0 0,-1 0 1 0 0,1 1-1 0 0,0-1 0 0 0,-1 1 0 0 0,1 1 1 0 0,1 9-165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2:48.819"/>
    </inkml:context>
    <inkml:brush xml:id="br0">
      <inkml:brushProperty name="width" value="0.1" units="cm"/>
      <inkml:brushProperty name="height" value="0.1" units="cm"/>
      <inkml:brushProperty name="color" value="#E71224"/>
    </inkml:brush>
  </inkml:definitions>
  <inkml:trace contextRef="#ctx0" brushRef="#br0">1768 154 2127 0 0,'0'0'11'0'0,"0"0"0"0"0,0 0-1 0 0,1 0 1 0 0,-1 0-1 0 0,0 0 1 0 0,1 0-1 0 0,-1 0 1 0 0,0 0-1 0 0,1 0 1 0 0,-1 0-1 0 0,0 0 1 0 0,1 0-1 0 0,-1 0 1 0 0,0-1 0 0 0,1 1-1 0 0,-1 0 1 0 0,0 0-1 0 0,0 0 1 0 0,1 0-1 0 0,-1-1 1 0 0,0 1-1 0 0,0 0 1 0 0,1 0-1 0 0,-1-1 1 0 0,0 1-1 0 0,0 0 1 0 0,0 0 0 0 0,0-1-1 0 0,1 1 1 0 0,-1 0-1 0 0,0 0 1 0 0,0-1-1 0 0,0 1 1 0 0,0-1-1 0 0,-3-12 821 0 0,-14-10 563 0 0,14 20-1191 0 0,0 1 1 0 0,0 0-1 0 0,-1 0 1 0 0,1 0-1 0 0,-1 0 1 0 0,0 1 0 0 0,0-1-1 0 0,1 1 1 0 0,-1 0-1 0 0,0 0 1 0 0,0 0-1 0 0,0 1 1 0 0,-8-1-1 0 0,5 1-127 0 0,0 1 0 0 0,0 0 0 0 0,0 0 0 0 0,0 1 0 0 0,0 0 0 0 0,1 0 0 0 0,-9 4 0 0 0,6-3 63 0 0,1-1 0 0 0,-1 0 0 0 0,0-1 0 0 0,1 0 0 0 0,-1 0 0 0 0,0-1 0 0 0,0 0 0 0 0,1-1 0 0 0,-1 0 0 0 0,0 0 0 0 0,1-1 0 0 0,-11-2 0 0 0,-43-8 939 0 0,37 7-728 0 0,-34-2 0 0 0,-12-3 182 0 0,57 7-274 0 0,0-1 1 0 0,-24-11-1 0 0,24 9 30 0 0,1 0 1 0 0,-26-5-1 0 0,34 10-226 0 0,-20-5 181 0 0,0 2-1 0 0,-44-2 1 0 0,48 6-171 0 0,-126-5 469 0 0,101 1-207 0 0,0 3 0 0 0,-92 7 1 0 0,11 0-250 0 0,82-9 62 0 0,37 2-99 0 0,-1 0-1 0 0,0 0 1 0 0,-16 1-1 0 0,0 2 40 0 0,-1-1-1 0 0,-43-5 1 0 0,-7 0 489 0 0,50 4-408 0 0,11-1-96 0 0,0 1 1 0 0,0 1 0 0 0,0 0-1 0 0,-15 3 1 0 0,28-3-60 0 0,0 0-1 0 0,0 0 1 0 0,1-1 0 0 0,-1 1-1 0 0,1 0 1 0 0,-1 1-1 0 0,1-1 1 0 0,-1 0 0 0 0,1 0-1 0 0,-1 1 1 0 0,1-1 0 0 0,0 0-1 0 0,0 1 1 0 0,0 0 0 0 0,0-1-1 0 0,0 1 1 0 0,0-1 0 0 0,0 1-1 0 0,1 0 1 0 0,-1 0 0 0 0,0 0-1 0 0,1-1 1 0 0,-1 5 0 0 0,-1 5 14 0 0,1 1 1 0 0,-1 21 0 0 0,1-12 48 0 0,1 26-1215 0 0,1-40 1257 0 0,0 0 0 0 0,-1-1 1 0 0,0 1-1 0 0,0 0 1 0 0,-1 0-1 0 0,0 0 0 0 0,0-1 1 0 0,-1 1-1 0 0,1 0 1 0 0,-1-1-1 0 0,-1 0 0 0 0,1 1 1 0 0,-6 7-1 0 0,2-5-70 0 0,0 0 0 0 0,1 0 0 0 0,-1 0 0 0 0,2 0 0 0 0,-1 1 0 0 0,2 0 0 0 0,-1 0 0 0 0,1 0 0 0 0,1 0 0 0 0,-1 1 0 0 0,2-1 0 0 0,0 1 0 0 0,0-1 0 0 0,1 1 0 0 0,0 0 0 0 0,0-1 0 0 0,2 1 0 0 0,3 16 0 0 0,-2-10 38 0 0,0 1-1 0 0,0-1 0 0 0,-1 18 1 0 0,-2-31-79 0 0,0 0 1 0 0,1-1 0 0 0,0 1-1 0 0,0 0 1 0 0,0-1 0 0 0,0 1-1 0 0,1-1 1 0 0,-1 0 0 0 0,4 6-1 0 0,-3-5 0 0 0,0-1-1 0 0,0 0 0 0 0,-1 1 0 0 0,1-1 0 0 0,-1 1 0 0 0,0-1 1 0 0,0 1-1 0 0,0-1 0 0 0,0 8 0 0 0,-4 28-6 0 0,1-33 0 0 0,1 1 0 0 0,1 0 0 0 0,-1-1 0 0 0,1 1 0 0 0,1 0 0 0 0,-1 0 0 0 0,1-1 0 0 0,2 12 0 0 0,7 5 15 0 0,-8-17-8 0 0,1 0 0 0 0,-1 0 0 0 0,0 0 0 0 0,0 1 0 0 0,-1-1 0 0 0,2 12 0 0 0,-3-15-2 0 0,1 1-1 0 0,-1-1 1 0 0,1 0-1 0 0,0 0 1 0 0,1 0 0 0 0,-1 0-1 0 0,0 0 1 0 0,1 0-1 0 0,-1 0 1 0 0,1 0-1 0 0,0 0 1 0 0,0-1 0 0 0,4 5-1 0 0,31 28 60 0 0,-29-28-45 0 0,-1-1 1 0 0,1 0-1 0 0,0 0 0 0 0,1 0 0 0 0,-1-1 0 0 0,1-1 1 0 0,0 0-1 0 0,0 0 0 0 0,12 3 0 0 0,-3-2 10 0 0,15 5 85 0 0,0-2 1 0 0,56 6-1 0 0,43-9 150 0 0,-73-1-182 0 0,61-3 0 0 0,8 0 6 0 0,-93 0-77 0 0,-13-1 7 0 0,0 2-1 0 0,32 5 1 0 0,-6 4-18 0 0,77 6 0 0 0,28-7 128 0 0,-63 0-128 0 0,-50-7 40 0 0,-32-1-27 0 0,0-1-1 0 0,0-1 1 0 0,0 0 0 0 0,0 0-1 0 0,0 0 1 0 0,11-2-1 0 0,-3-1-12 0 0,0 1 0 0 0,0 1 0 0 0,18 1 0 0 0,-22 1 0 0 0,1-1 0 0 0,-1 0 0 0 0,1-1 0 0 0,-1-1 0 0 0,0 0 0 0 0,16-5 0 0 0,-7 0 26 0 0,50-22 148 0 0,45-34 111 0 0,-112 61-264 0 0,0-1 0 0 0,0 0-1 0 0,0 0 1 0 0,0 0 0 0 0,-1 0-1 0 0,1-1 1 0 0,-1 0 0 0 0,0 1-1 0 0,0-1 1 0 0,0-1-1 0 0,-1 1 1 0 0,1 0 0 0 0,2-9-1 0 0,-1 0 72 0 0,-1 1-1 0 0,0-1 1 0 0,2-22 0 0 0,-4 22-19 0 0,0 0 1 0 0,1 1-1 0 0,1-1 1 0 0,7-20-1 0 0,-7 27-63 0 0,0-1 0 0 0,1 0-1 0 0,-1 0 1 0 0,-1 0-1 0 0,1-1 1 0 0,-1 1-1 0 0,-1-1 1 0 0,1 1-1 0 0,-1-1 1 0 0,-1 0-1 0 0,1 1 1 0 0,-2-11-1 0 0,-2-15 13 0 0,2 11 16 0 0,-1 0 0 0 0,-9-32 0 0 0,7 41-26 0 0,-2 0 1 0 0,0 0-1 0 0,0 0 0 0 0,-1 1 1 0 0,-12-15-1 0 0,10 13 6 0 0,0 0 0 0 0,-14-30 0 0 0,14 9-20 0 0,8 30 3 0 0,0-1 1 0 0,0 1-1 0 0,-1 0 1 0 0,1 0-1 0 0,-1 0 0 0 0,0 0 1 0 0,-1 0-1 0 0,-2-5 1 0 0,-15-24 89 0 0,16 27-65 0 0,1 0 0 0 0,-2 0-1 0 0,1 1 1 0 0,-1-1-1 0 0,-6-5 1 0 0,-23-27 1 0 0,27 28-9 0 0,-2 2 0 0 0,1-1 0 0 0,-1 1 0 0 0,-19-14 0 0 0,27 22-17 0 0,0 1 0 0 0,1-1 0 0 0,-1 1 0 0 0,0-1-1 0 0,0 1 1 0 0,0-1 0 0 0,1 1 0 0 0,-1 0 0 0 0,0 0-1 0 0,0-1 1 0 0,0 1 0 0 0,0 0 0 0 0,0 0 0 0 0,1 0-1 0 0,-1 0 1 0 0,0 0 0 0 0,0 0 0 0 0,0 0 0 0 0,0 0-1 0 0,0 0 1 0 0,0 0 0 0 0,1 1 0 0 0,-1-1 0 0 0,0 0-1 0 0,0 1 1 0 0,0-1 0 0 0,0 0 0 0 0,-1 2 0 0 0,0 0-21 0 0,0 0 1 0 0,1 0-1 0 0,-1 0 1 0 0,0 0-1 0 0,1 0 1 0 0,-1 0-1 0 0,1 1 1 0 0,0-1-1 0 0,-2 5 1 0 0,-1 5-136 0 0,1 0 1 0 0,0 0-1 0 0,-2 17 1 0 0,3 51-1886 0 0,3-35 88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2:51.620"/>
    </inkml:context>
    <inkml:brush xml:id="br0">
      <inkml:brushProperty name="width" value="0.1" units="cm"/>
      <inkml:brushProperty name="height" value="0.1" units="cm"/>
      <inkml:brushProperty name="color" value="#E71224"/>
    </inkml:brush>
  </inkml:definitions>
  <inkml:trace contextRef="#ctx0" brushRef="#br0">1 8 919 0 0,'10'-1'59'0'0,"2"-1"330"0"0,0 0 1 0 0,1 1-1 0 0,-1 0 1 0 0,0 1 0 0 0,0 0-1 0 0,18 4 1 0 0,161 26 608 0 0,-119-20-812 0 0,-26-6-14 0 0,0-2 0 0 0,0-2-1 0 0,91-13 1 0 0,-82 7 225 0 0,-1 1 0 0 0,71 5 0 0 0,-17 11-164 0 0,39 3-100 0 0,-47-18-8 0 0,-16-1 43 0 0,-20 4 29 0 0,83 3 291 0 0,-63 5-253 0 0,144 29 0 0 0,-187-26-228 0 0,0-2 0 0 0,68 5 0 0 0,-75-12-2 0 0,76 1 33 0 0,1 6-1 0 0,118 23 0 0 0,-157-16-37 0 0,0-2 0 0 0,134 5 0 0 0,32-14 64 0 0,-113-3-70 0 0,-25 1-56 0 0,143-14 1 0 0,-151 4-294 0 0,-49 5 208 0 0,45-9 0 0 0,-72 10 128 0 0,1 0 0 0 0,-1 1 1 0 0,0 0-1 0 0,25 3 1 0 0,65 14-50 0 0,-82-12 37 0 0,6-1-218 0 0,-1-1 0 0 0,57-3 0 0 0,-61-1 166 0 0,104-13-114 0 0,-103 10 168 0 0,1 1-1 0 0,-1 1 0 0 0,1 1 0 0 0,0 1 1 0 0,0 2-1 0 0,35 5 0 0 0,190 30-1451 0 0,-249-36 1487 0 0,86 7-530 0 0,1-4-1 0 0,125-12 0 0 0,50 11 343 0 0,-183 2-232 0 0,137-9 0 0 0,-149-1 102 0 0,348-13-329 0 0,-3-9-474 0 0,-351 23 1054 0 0,12 3 615 0 0,82 7 0 0 0,-83-1-227 0 0,81-6-1 0 0,-101-2-295 0 0,207-8 130 0 0,-98 22-142 0 0,-94-4-4 0 0,0-3 0 0 0,90-7 0 0 0,-84-4-15 0 0,0 3 0 0 0,0 3 0 0 0,131 15 0 0 0,-141-5 138 0 0,1-2 0 0 0,0-4 0 0 0,91-7 0 0 0,-19-4 134 0 0,-127 10-266 0 0,1-1 0 0 0,23 6 0 0 0,-25-4 3 0 0,0 0 0 0 0,0-1 0 0 0,21 0 0 0 0,24-3-4 0 0,101 11 0 0 0,-99-5 109 0 0,-1-3 0 0 0,0-2 0 0 0,101-14 0 0 0,-5 5 54 0 0,-61 7-144 0 0,30 2 1 0 0,13-2 14 0 0,28-16-39 0 0,108-4 0 0 0,-160 17 0 0 0,-18 0 0 0 0,109-8 0 0 0,-124 6 0 0 0,-1 3 0 0 0,105 8 0 0 0,71 18 0 0 0,-175-16 0 0 0,124-6 0 0 0,-169 0 0 0 0,34 1 0 0 0,113 16 0 0 0,-104-7-24 0 0,2-2 0 0 0,88-5 0 0 0,-78-7 24 0 0,236-3 0 0 0,-90 19 0 0 0,-34-16 1 0 0,-42-1-12 0 0,-97 6-63 0 0,0 2 0 0 0,72 13 0 0 0,-64-7 12 0 0,0-2-1 0 0,122-6 0 0 0,36 0-827 0 0,-69 18 627 0 0,-92-8 274 0 0,81 0-1 0 0,29-17 3 0 0,72 3-322 0 0,-217 7 76 0 0,-3 0-454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2:54.365"/>
    </inkml:context>
    <inkml:brush xml:id="br0">
      <inkml:brushProperty name="width" value="0.1" units="cm"/>
      <inkml:brushProperty name="height" value="0.1" units="cm"/>
      <inkml:brushProperty name="color" value="#E71224"/>
    </inkml:brush>
  </inkml:definitions>
  <inkml:trace contextRef="#ctx0" brushRef="#br0">1 100 1375 0 0,'20'-5'112'0'0,"0"2"0"0"0,35-3-1 0 0,-34 4 130 0 0,75-5-141 0 0,0 4 0 0 0,132 12-1 0 0,-44 6 410 0 0,-10 11-42 0 0,74 7 18 0 0,-154-29-208 0 0,102-8-1 0 0,95-25 217 0 0,20 11-197 0 0,-77 8-211 0 0,-9 1-32 0 0,508-8 19 0 0,-531 25 191 0 0,-108-3 50 0 0,155-10-1 0 0,175-27 104 0 0,-129 13-171 0 0,-35 1-42 0 0,-131 19-21 0 0,100 12-96 0 0,-64-12-47 0 0,4 0-18 0 0,-19 12 21 0 0,-51-2-20 0 0,4-2-22 0 0,220 11 0 0 0,-205-23 0 0 0,49 1 0 0 0,126-4 0 0 0,-291 6 0 0 0,115-13 0 0 0,-20 2 0 0 0,-15 2 0 0 0,13 7-2 0 0,70 2 15 0 0,-140 0 4 0 0,1-1 0 0 0,44-7 0 0 0,-27 3-15 0 0,-23 4-2 0 0,0 0 0 0 0,23 4 0 0 0,8-1 0 0 0,81-11 0 0 0,190 14 0 0 0,-103 1 0 0 0,-180-6 0 0 0,16 1 0 0 0,-1-3 0 0 0,93-13 0 0 0,-125 11 0 0 0,39 0 0 0 0,-22 3 0 0 0,-3 0 0 0 0,-1 2 0 0 0,46 7 0 0 0,-26-2 0 0 0,-18-5-12 0 0,48-3 0 0 0,21 0 80 0 0,-91 2-579 0 0,-1 2 0 0 0,0 0 0 0 0,0 0 0 0 0,0 2 0 0 0,18 6 0 0 0,-15-3-1091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2:56.250"/>
    </inkml:context>
    <inkml:brush xml:id="br0">
      <inkml:brushProperty name="width" value="0.1" units="cm"/>
      <inkml:brushProperty name="height" value="0.1" units="cm"/>
      <inkml:brushProperty name="color" value="#E71224"/>
    </inkml:brush>
  </inkml:definitions>
  <inkml:trace contextRef="#ctx0" brushRef="#br0">0 57 455 0 0,'26'-4'707'0'0,"0"2"-1"0"0,0 1 0 0 0,34 3 0 0 0,-6-1-709 0 0,89 1 160 0 0,278-14 127 0 0,-59 1 88 0 0,-241 12-308 0 0,-61 2 35 0 0,-34-2 70 0 0,41-1 0 0 0,-3-4 423 0 0,79 6 0 0 0,-9-6-136 0 0,-32-1-332 0 0,-72 3 131 0 0,52-8 0 0 0,-52 5-16 0 0,51-2 0 0 0,-15 8-225 0 0,92-4 36 0 0,-139 3-13 0 0,0 1 1 0 0,-1 1-1 0 0,1 1 0 0 0,25 6 0 0 0,-23-4 13 0 0,0-2 0 0 0,40 3 0 0 0,60 1 13 0 0,-77-3 0 0 0,86-4 1 0 0,-78-2 276 0 0,54 4 0 0 0,-19 0-156 0 0,-31-3-152 0 0,36 0 10 0 0,-68 4-55 0 0,-1 1-1 0 0,0 0 1 0 0,0 2-1 0 0,0 1 0 0 0,-1 0 1 0 0,1 2-1 0 0,-2 0 1 0 0,0 2-1 0 0,21 13 0 0 0,-25-14-322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2:13.268"/>
    </inkml:context>
    <inkml:brush xml:id="br0">
      <inkml:brushProperty name="width" value="0.1" units="cm"/>
      <inkml:brushProperty name="height" value="0.1" units="cm"/>
      <inkml:brushProperty name="color" value="#E71224"/>
    </inkml:brush>
  </inkml:definitions>
  <inkml:trace contextRef="#ctx0" brushRef="#br0">0 47 455 0 0,'14'-8'177'0'0,"0"2"-1"0"0,0 0 0 0 0,0 0 0 0 0,1 1 0 0 0,0 1 0 0 0,0 1 0 0 0,0 0 0 0 0,0 1 0 0 0,22-1 0 0 0,14 3 374 0 0,75 10 0 0 0,-110-9-523 0 0,163 27 242 0 0,63 4-258 0 0,-105-24 65 0 0,239 2 387 0 0,172-35 212 0 0,-394 25-663 0 0,-134 0-51 0 0,34 2-44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2:14.006"/>
    </inkml:context>
    <inkml:brush xml:id="br0">
      <inkml:brushProperty name="width" value="0.1" units="cm"/>
      <inkml:brushProperty name="height" value="0.1" units="cm"/>
      <inkml:brushProperty name="color" value="#E71224"/>
    </inkml:brush>
  </inkml:definitions>
  <inkml:trace contextRef="#ctx0" brushRef="#br0">0 0 943 0 0,'171'35'102'0'0,"-63"-11"-52"0"0,-66-17 238 0 0,0-1-1 0 0,0-3 1 0 0,64-2-1 0 0,-35-6 378 0 0,90-18 0 0 0,-75 10 176 0 0,138-4 0 0 0,88 21-840 0 0,-264-2-84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2:14.783"/>
    </inkml:context>
    <inkml:brush xml:id="br0">
      <inkml:brushProperty name="width" value="0.1" units="cm"/>
      <inkml:brushProperty name="height" value="0.1" units="cm"/>
      <inkml:brushProperty name="color" value="#E71224"/>
    </inkml:brush>
  </inkml:definitions>
  <inkml:trace contextRef="#ctx0" brushRef="#br0">0 31 455 0 0,'63'-12'597'0'0,"0"3"0"0"0,0 3-1 0 0,1 3 1 0 0,64 4-1 0 0,56 9-410 0 0,259 25-277 0 0,-399-29-1163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2:15.613"/>
    </inkml:context>
    <inkml:brush xml:id="br0">
      <inkml:brushProperty name="width" value="0.1" units="cm"/>
      <inkml:brushProperty name="height" value="0.1" units="cm"/>
      <inkml:brushProperty name="color" value="#E71224"/>
    </inkml:brush>
  </inkml:definitions>
  <inkml:trace contextRef="#ctx0" brushRef="#br0">1 29 1375 0 0,'4'-3'188'0'0,"1"0"-1"0"0,0 0 1 0 0,-1 1-1 0 0,1-1 1 0 0,1 1-1 0 0,-1 0 1 0 0,0 0-1 0 0,0 1 1 0 0,1-1-1 0 0,8 0 1 0 0,7 0 810 0 0,31 1-1 0 0,-25 1-1404 0 0,271 2 570 0 0,-270-1-161 0 0,251 14-351 0 0,-133-7 93 0 0,-94-6-59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2:16.282"/>
    </inkml:context>
    <inkml:brush xml:id="br0">
      <inkml:brushProperty name="width" value="0.1" units="cm"/>
      <inkml:brushProperty name="height" value="0.1" units="cm"/>
      <inkml:brushProperty name="color" value="#E71224"/>
    </inkml:brush>
  </inkml:definitions>
  <inkml:trace contextRef="#ctx0" brushRef="#br0">0 24 3079 0 0,'9'1'57'0'0,"-1"0"-1"0"0,1-1 1 0 0,-1 0-1 0 0,1 0 1 0 0,10-2-1 0 0,6 0 128 0 0,523-19 875 0 0,-113 36-963 0 0,-320-7-74 0 0,-71-6-134 0 0,-3-2-68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3:34.122"/>
    </inkml:context>
    <inkml:brush xml:id="br0">
      <inkml:brushProperty name="width" value="0.1" units="cm"/>
      <inkml:brushProperty name="height" value="0.1" units="cm"/>
      <inkml:brushProperty name="color" value="#E71224"/>
    </inkml:brush>
  </inkml:definitions>
  <inkml:trace contextRef="#ctx0" brushRef="#br0">993 1029 1839 0 0,'33'-11'1796'0'0,"-14"10"-1384"0"0,0-1-1 0 0,1 0 0 0 0,-1-1 1 0 0,0-1-1 0 0,33-12 0 0 0,-50 16-267 0 0,1-1-1 0 0,0 0 1 0 0,-1 1 0 0 0,1-1-1 0 0,0 1 1 0 0,-1 0-1 0 0,1 0 1 0 0,0 0-1 0 0,-1 0 1 0 0,1 1-1 0 0,0-1 1 0 0,-1 1-1 0 0,1 0 1 0 0,0-1-1 0 0,-1 1 1 0 0,1 0 0 0 0,-1 0-1 0 0,1 1 1 0 0,-1-1-1 0 0,0 1 1 0 0,0-1-1 0 0,5 4 1 0 0,1 3 1 0 0,0 1 1 0 0,-1 0-1 0 0,1 0 1 0 0,6 12-1 0 0,-1-3-126 0 0,-5-6 33 0 0,-6-9 27 0 0,-1 0-1 0 0,1 0 0 0 0,0 0 0 0 0,0 0 1 0 0,0-1-1 0 0,1 1 0 0 0,-1-1 0 0 0,1 1 1 0 0,-1-1-1 0 0,1 0 0 0 0,0 0 0 0 0,0 0 1 0 0,0 0-1 0 0,0-1 0 0 0,0 1 0 0 0,0-1 0 0 0,0 0 1 0 0,1 0-1 0 0,-1 0 0 0 0,0 0 0 0 0,5 0 1 0 0,49 1 2445 0 0,-45-3-2242 0 0,0 1 1 0 0,0 1-1 0 0,0 0 0 0 0,18 4 1 0 0,-5-1 110 0 0,0 0 1 0 0,1-2 0 0 0,-1 0 0 0 0,1-2-1 0 0,29-3 1 0 0,49 1-718 0 0,6 12 814 0 0,-62-4-238 0 0,85-1 0 0 0,-18-14 342 0 0,-55 3-322 0 0,0 3 0 0 0,100 8 0 0 0,-92-1-114 0 0,82-3 1 0 0,38 1 111 0 0,154 37 87 0 0,-289-33-218 0 0,1-1 1 0 0,57-4-1 0 0,33 3 107 0 0,-10 0 63 0 0,-82-4-166 0 0,0 2 1 0 0,59 10-1 0 0,-63-3-105 0 0,0-3 0 0 0,0-1 0 0 0,96-5 0 0 0,-11-17 196 0 0,-73 8-32 0 0,83-1-1 0 0,61-5-73 0 0,66-3 90 0 0,-98 9-108 0 0,-69 9-7 0 0,-73 2-43 0 0,-1-2 0 0 0,53-6 0 0 0,-42 0-2 0 0,68-1 1 0 0,112-4 125 0 0,-85 2-48 0 0,-38 4-51 0 0,246-7 211 0 0,77 5-221 0 0,-297-2-59 0 0,-74 3 28 0 0,-1 3 0 0 0,1 2 0 0 0,65 7 0 0 0,-31 2-44 0 0,111-3 0 0 0,-168-5 0 0 0,4 2 0 0 0,55 9 0 0 0,-54-6 0 0 0,54 3 0 0 0,150-5 128 0 0,-191-2-113 0 0,124-5 98 0 0,-144 4-100 0 0,1 0 0 0 0,-1 2 0 0 0,0 0-1 0 0,46 12 1 0 0,-42-9 3 0 0,1-2 0 0 0,37-1 1 0 0,-9 1-2 0 0,9 1-15 0 0,101-6 0 0 0,-94-5 82 0 0,0-3 0 0 0,103-28-1 0 0,-23-14 93 0 0,-134 44-134 0 0,-1-1 1 0 0,0-1-1 0 0,0 0 0 0 0,-1-1 0 0 0,29-26 0 0 0,-36 27-11 0 0,-1 0-1 0 0,0 0 1 0 0,-1-1-1 0 0,0 0 1 0 0,-1 0 0 0 0,0-1-1 0 0,-1 0 1 0 0,0 0-1 0 0,0 0 1 0 0,4-19 0 0 0,-4 7-8 0 0,-1-1 0 0 0,-1 0 0 0 0,-1 0 0 0 0,0-41 0 0 0,-3 47 7 0 0,1-25-6 0 0,-2 1 1 0 0,-2-1-1 0 0,-15-75 0 0 0,13 101-19 0 0,-1 0-1 0 0,-1 1 0 0 0,0 0 1 0 0,-14-21-1 0 0,14 27-2 0 0,0 0 0 0 0,0 1 0 0 0,-1-1 0 0 0,-1 2-1 0 0,0-1 1 0 0,0 1 0 0 0,-12-8 0 0 0,9 10 0 0 0,-1 0 0 0 0,0 0 0 0 0,-1 2 0 0 0,1-1 0 0 0,-15-2 0 0 0,-30-13 0 0 0,27 9-3 0 0,0 1 1 0 0,-1 1-1 0 0,-41-7 0 0 0,-102-8-50 0 0,147 22 53 0 0,-543-26-94 0 0,235 19 52 0 0,139-6 42 0 0,-17-1 0 0 0,152 16 0 0 0,-91 7 0 0 0,33 6 0 0 0,-186-7 0 0 0,-123-8 0 0 0,7-1 0 0 0,259 4 0 0 0,-56-2 0 0 0,43 2 0 0 0,-205 21 0 0 0,142-2 0 0 0,178-16 0 0 0,-134 9 0 0 0,-199 48 0 0 0,260-36 0 0 0,-27-5 0 0 0,-3 0 0 0 0,-160 31 0 0 0,-141 6 0 0 0,278-37 0 0 0,-190 9 0 0 0,33-20 0 0 0,129-2 0 0 0,-128-4 0 0 0,141-3 0 0 0,17 1 0 0 0,145-3 0 0 0,0-1 0 0 0,-62-14 0 0 0,-39-19 0 0 0,-66-16 0 0 0,171 46 0 0 0,0 2 0 0 0,-74-2 0 0 0,-74 15 0 0 0,169-5 0 0 0,0 0 0 0 0,0 0 0 0 0,-22 10 0 0 0,18-6 0 0 0,15-6 0 0 0,0 1 0 0 0,1 0 0 0 0,0 0 0 0 0,-1 1 0 0 0,1-1 0 0 0,0 1 0 0 0,0 0 0 0 0,0 0 0 0 0,1 0 0 0 0,-1 0 0 0 0,1 0 0 0 0,0 0 0 0 0,-1 1 0 0 0,1-1 0 0 0,1 1 0 0 0,-1-1 0 0 0,0 1 0 0 0,1 0 0 0 0,-1 5 0 0 0,-2 4 0 0 0,1-1 0 0 0,1 1 0 0 0,0 0 0 0 0,0 23 0 0 0,-1 35-339 0 0,1-37 133 0 0,3 45 0 0 0,0-68 259 0 0,1-1-1 0 0,1 1 1 0 0,-1-1-1 0 0,2 0 0 0 0,-1 0 1 0 0,1 0-1 0 0,8 13 0 0 0,43 61 190 0 0,-42-67-232 0 0,-2-3-10 0 0,1 0 0 0 0,0-1 0 0 0,1 0 0 0 0,0-1 0 0 0,1-1 0 0 0,24 16 0 0 0,99 47 0 0 0,-79-45 0 0 0,34 16 0 0 0,150 51 0 0 0,-192-80 0 0 0,214 67 0 0 0,-201-67 0 0 0,1-3 0 0 0,81 7 0 0 0,306 22 0 0 0,-296-36 36 0 0,-21-1-8 0 0,-127-5-24 0 0,0 1 0 0 0,0 0 1 0 0,0 0-1 0 0,-1 1 0 0 0,1-1 0 0 0,7 4 0 0 0,-13-4-8 0 0,0-1 0 0 0,1 1 0 0 0,-1 0 0 0 0,0-1 0 0 0,1 1 0 0 0,-1 0 0 0 0,0 0 0 0 0,0 0 0 0 0,0 0 0 0 0,0 0 0 0 0,0 0 0 0 0,0 0 0 0 0,0 0 0 0 0,0 1 0 0 0,-1-1 0 0 0,1 0 0 0 0,0 1 0 0 0,-1-1 0 0 0,1 0 0 0 0,-1 1 0 0 0,1-1-1 0 0,-1 0 1 0 0,0 1 0 0 0,1-1 0 0 0,-1 1 0 0 0,0-1 0 0 0,0 1 0 0 0,0-1 0 0 0,0 1 0 0 0,-1-1 0 0 0,1 1 0 0 0,0-1 0 0 0,0 0 0 0 0,-1 1 0 0 0,0 1 0 0 0,-2 6-254 0 0,-1-1 0 0 0,0 1 0 0 0,0-1-1 0 0,-1 0 1 0 0,0 0 0 0 0,-1 0 0 0 0,-10 11 0 0 0,-53 48-6120 0 0,65-64 5803 0 0,-59 52-6971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9T23:42:12.259"/>
    </inkml:context>
    <inkml:brush xml:id="br0">
      <inkml:brushProperty name="width" value="0.1" units="cm"/>
      <inkml:brushProperty name="height" value="0.1" units="cm"/>
      <inkml:brushProperty name="color" value="#F4F91B"/>
    </inkml:brush>
  </inkml:definitions>
  <inkml:trace contextRef="#ctx0" brushRef="#br0">1 54 2879 0 0,'3'-7'57'0'0,"0"0"0"0"0,1 1 0 0 0,0 0 0 0 0,6-8 0 0 0,-7 11-62 0 0,26-7 1189 0 0,-27 10-1140 0 0,-1 0 0 0 0,1 0 0 0 0,-1 0-1 0 0,1 0 1 0 0,0 0 0 0 0,-1 0-1 0 0,1 0 1 0 0,-1 0 0 0 0,1 1 0 0 0,-1-1-1 0 0,0 1 1 0 0,1-1 0 0 0,-1 1-1 0 0,1-1 1 0 0,-1 1 0 0 0,0 0-1 0 0,1 0 1 0 0,-1 0 0 0 0,0-1 0 0 0,0 1-1 0 0,2 2 1 0 0,0 1 282 0 0,0 0 0 0 0,0 1 0 0 0,-1-1 0 0 0,0 1 0 0 0,3 5 0 0 0,-4-6-180 0 0,1 0 0 0 0,-1 0 0 0 0,1-1 1 0 0,0 1-1 0 0,0-1 0 0 0,0 0 0 0 0,1 1 0 0 0,-1-1 1 0 0,1 0-1 0 0,-1 0 0 0 0,6 4 0 0 0,-1-4-72 0 0,-1 1-1 0 0,1-2 1 0 0,0 1-1 0 0,0-1 1 0 0,0 0-1 0 0,0 0 1 0 0,9 1-1 0 0,55 2 711 0 0,-49-4-542 0 0,147 12 859 0 0,87 3-674 0 0,130-10-22 0 0,-158 8 160 0 0,-157-10-339 0 0,-1-3 0 0 0,129-17 0 0 0,-30 2-8 0 0,32 14-154 0 0,2 0 0 0 0,221-4-65 0 0,-231 6 56 0 0,-133-5-39 0 0,-1-3 0 0 0,67-15 0 0 0,-58 9-3 0 0,76-5 0 0 0,3 11-2 0 0,269-17 42 0 0,-362 19-53 0 0,1 1 0 0 0,-1 3 0 0 0,1 3 0 0 0,94 16 0 0 0,-90-11 5 0 0,-45-7-10 0 0,1 1 0 0 0,-1 0 1 0 0,0 1-1 0 0,0 0 0 0 0,27 11 0 0 0,-39-13-12 0 0,-1-1 0 0 0,1 1-1 0 0,-1 0 1 0 0,1 0 0 0 0,-1 0-1 0 0,1 0 1 0 0,-1 0 0 0 0,0 0-1 0 0,1 0 1 0 0,-1 1 0 0 0,0-1-1 0 0,0 0 1 0 0,0 1 0 0 0,0-1-1 0 0,0 0 1 0 0,0 1 0 0 0,0 2-1 0 0,4 13-174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3:38.761"/>
    </inkml:context>
    <inkml:brush xml:id="br0">
      <inkml:brushProperty name="width" value="0.1" units="cm"/>
      <inkml:brushProperty name="height" value="0.1" units="cm"/>
      <inkml:brushProperty name="color" value="#E71224"/>
    </inkml:brush>
  </inkml:definitions>
  <inkml:trace contextRef="#ctx0" brushRef="#br0">2149 881 6191 0 0,'-2'-2'145'0'0,"-1"0"1"0"0,1 0-1 0 0,-1 0 0 0 0,0 0 0 0 0,0 1 0 0 0,0-1 0 0 0,0 1 0 0 0,0 0 0 0 0,0 0 0 0 0,0 0 0 0 0,-4-1 0 0 0,-7-2 18 0 0,-6-6 53 0 0,19 10-136 0 0,0-1-1 0 0,0 0 1 0 0,0 0 0 0 0,0 1-1 0 0,0-1 1 0 0,0 1 0 0 0,0-1-1 0 0,0 1 1 0 0,0-1 0 0 0,0 1-1 0 0,0-1 1 0 0,0 1 0 0 0,-1 0-1 0 0,1 0 1 0 0,0 0 0 0 0,0-1-1 0 0,0 1 1 0 0,-1 0 0 0 0,1 1 0 0 0,0-1-1 0 0,0 0 1 0 0,0 0 0 0 0,0 0-1 0 0,-1 1 1 0 0,1-1 0 0 0,0 1-1 0 0,0-1 1 0 0,0 1 0 0 0,0-1-1 0 0,0 1 1 0 0,0-1 0 0 0,0 1-1 0 0,0 0 1 0 0,0 0 0 0 0,0-1-1 0 0,0 1 1 0 0,1 0 0 0 0,-1 0-1 0 0,-1 2 1 0 0,-2 2 48 0 0,0-1 0 0 0,0 1 0 0 0,0-1-1 0 0,-1 1 1 0 0,1-1 0 0 0,-1-1 0 0 0,0 1 0 0 0,0-1 0 0 0,-1 0 0 0 0,1 0 0 0 0,-1 0-1 0 0,1-1 1 0 0,-1 1 0 0 0,0-2 0 0 0,0 1 0 0 0,0 0 0 0 0,0-1 0 0 0,0-1-1 0 0,-9 1 1 0 0,-36-3 1614 0 0,38 1-1526 0 0,-1 0 0 0 0,1 1-1 0 0,-1 0 1 0 0,1 1 0 0 0,-23 4-1 0 0,23-1-144 0 0,0-1-1 0 0,0-1 1 0 0,0 0-1 0 0,-1-1 0 0 0,1 0 1 0 0,0-1-1 0 0,-1 0 1 0 0,1-1-1 0 0,0-1 0 0 0,-23-5 1 0 0,26 4 118 0 0,0 1-1 0 0,0 1 1 0 0,0-1 0 0 0,0 2 0 0 0,0-1-1 0 0,-19 3 1 0 0,1 2 23 0 0,-30 9-1 0 0,33-7-162 0 0,-49 6 1 0 0,46-11 222 0 0,-32-4 1 0 0,34 1-66 0 0,-34 1 1 0 0,-161 8 158 0 0,139-7-233 0 0,-113 2 322 0 0,178-2-374 0 0,0-1-1 0 0,0-1 1 0 0,0 0-1 0 0,0-1 1 0 0,-30-10-1 0 0,20 5-19 0 0,-193-39 584 0 0,204 42-577 0 0,-1-1-1 0 0,1-1 1 0 0,0-1-1 0 0,1 0 1 0 0,0-1-1 0 0,0-1 1 0 0,1 0-1 0 0,0-1 0 0 0,1-1 1 0 0,0 0-1 0 0,-11-13 1 0 0,15 14-26 0 0,0 0-1 0 0,0-1 1 0 0,1 0 0 0 0,1 0-1 0 0,0-1 1 0 0,1 0 0 0 0,0 0 0 0 0,1-1-1 0 0,-4-14 1 0 0,5 12-22 0 0,2 0 1 0 0,0 0-1 0 0,0 1 0 0 0,2-1 0 0 0,0 0 1 0 0,0 0-1 0 0,2 0 0 0 0,0 0 1 0 0,6-24-1 0 0,-5 33-5 0 0,1 1 1 0 0,-1 0-1 0 0,1 0 1 0 0,1 0-1 0 0,-1 0 1 0 0,1 1-1 0 0,8-9 1 0 0,-6 7-16 0 0,0 0 0 0 0,-1 0 1 0 0,8-11-1 0 0,3-10 47 0 0,2 1 0 0 0,31-33 0 0 0,-45 55-29 0 0,0 0-1 0 0,0 1 0 0 0,0 0 0 0 0,1 0 0 0 0,0 0 1 0 0,-1 1-1 0 0,12-5 0 0 0,48-14-25 0 0,-1-1 9 0 0,-56 20-1 0 0,1 0 0 0 0,0 0 0 0 0,0 0 0 0 0,0 1 0 0 0,0 0 0 0 0,0 1 0 0 0,12 0 0 0 0,4 1 0 0 0,34 6 0 0 0,-23-2 0 0 0,2-1 0 0 0,0-2 0 0 0,0-1 0 0 0,63-10 0 0 0,-64 8 0 0 0,0 1 0 0 0,0 1 0 0 0,-1 2 0 0 0,56 11 0 0 0,-46-6 0 0 0,0-2 0 0 0,50-2 0 0 0,-9-7 4 0 0,194 3 56 0 0,123 2-60 0 0,-311-4 0 0 0,62-3-3 0 0,232 1 70 0 0,14-3 1058 0 0,-180 0-1523 0 0,6-3-97 0 0,-79 3 383 0 0,266-6 112 0 0,-116-13 0 0 0,-200 15 0 0 0,0 3 0 0 0,102 6 0 0 0,-125 5 0 0 0,1-4 0 0 0,113-16 0 0 0,-127 11 0 0 0,92 1 0 0 0,64 15 0 0 0,-87-2 0 0 0,120-1 0 0 0,-200-1 0 0 0,0 2 0 0 0,84 24 0 0 0,-28-5 0 0 0,-55-17 0 0 0,-35-7 0 0 0,-1 1 0 0 0,1 0 0 0 0,0 2 0 0 0,-1 0 0 0 0,19 8 0 0 0,108 62 0 0 0,5-5 0 0 0,-138-66 0 0 0,-1 1 0 0 0,1 1 0 0 0,-1 0 0 0 0,0 0 0 0 0,9 9 0 0 0,-14-11 0 0 0,-1 0 0 0 0,0 0 0 0 0,0 0 0 0 0,0 0 0 0 0,0 0 0 0 0,-1 1 0 0 0,1-1 0 0 0,-1 1 0 0 0,0 0 0 0 0,-1 0 0 0 0,1-1 0 0 0,1 11 0 0 0,-1-1 2 0 0,-1 0 0 0 0,0 0 0 0 0,-1 0 0 0 0,-1-1-1 0 0,-2 22 1 0 0,-21 62 16 0 0,10-43-15 0 0,7-16-3 0 0,6-30 0 0 0,0 0 0 0 0,-1 1 0 0 0,0-1 0 0 0,0 0 0 0 0,-1-1 0 0 0,0 1 0 0 0,-4 8 0 0 0,0-4 0 0 0,-1 1 0 0 0,-1-1 0 0 0,0-1 0 0 0,-1 1 0 0 0,0-1 0 0 0,-1-1 0 0 0,-14 12 0 0 0,5-9 0 0 0,0 1 0 0 0,-1-2 0 0 0,-38 16 0 0 0,59-28 0 0 0,-58 26 0 0 0,-1-3 0 0 0,-81 21 0 0 0,-321 54 0 0 0,328-77 0 0 0,-148 5 0 0 0,-205 12 0 0 0,430-36 0 0 0,0-3 0 0 0,-1-2 0 0 0,-84-15 0 0 0,52 6 0 0 0,1 5 0 0 0,-121 6 0 0 0,123 3 0 0 0,-133-13 0 0 0,130-1 21 0 0,0 3 1 0 0,-177 8-1 0 0,172 5 13 0 0,-102-9-1 0 0,103 0 752 0 0,-104 9 0 0 0,-413 21-2390 0 0,507-23 1605 0 0,-101-4 0 0 0,-52-17 0 0 0,227 18-23 0 0,0 1-1 0 0,0 1 1 0 0,0 1 0 0 0,0 2-1 0 0,0 1 1 0 0,1 2 0 0 0,-31 10-1 0 0,-188 85-3747 0 0,216-87 2652 0 0,-43 19-6244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2:22.942"/>
    </inkml:context>
    <inkml:brush xml:id="br0">
      <inkml:brushProperty name="width" value="0.1" units="cm"/>
      <inkml:brushProperty name="height" value="0.1" units="cm"/>
      <inkml:brushProperty name="color" value="#E71224"/>
    </inkml:brush>
  </inkml:definitions>
  <inkml:trace contextRef="#ctx0" brushRef="#br0">0 113 919 0 0,'258'-27'2080'0'0,"-213"20"-1775"0"0,72-23 0 0 0,-45 11 175 0 0,-28 10-289 0 0,-1 1 0 0 0,57-1 1 0 0,88 5 396 0 0,-162 4-576 0 0,266 12 180 0 0,-79 2 573 0 0,-144-7-612 0 0,4 2-110 0 0,-1 3 1 0 0,124 38-1 0 0,-152-36-30 0 0,1-2 0 0 0,0-2 0 0 0,0-2 0 0 0,76 3-1 0 0,43 0-12 0 0,-133-11 0 0 0,180 4 0 0 0,-158-1 0 0 0,102 21 0 0 0,-86-10 0 0 0,0-3 0 0 0,0-3 0 0 0,1-3 0 0 0,105-6 0 0 0,142 0 0 0 0,59-4 0 0 0,-263 0 0 0 0,132 9 0 0 0,81-2 0 0 0,-180-10 32 0 0,217 16 0 0 0,-260-5-23 0 0,143-13 0 0 0,-65 0 163 0 0,-109 8-163 0 0,-1 4 1 0 0,0 3 0 0 0,105 21-1 0 0,-149-18-1657 0 0,-2 2-588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2:27.744"/>
    </inkml:context>
    <inkml:brush xml:id="br0">
      <inkml:brushProperty name="width" value="0.1" units="cm"/>
      <inkml:brushProperty name="height" value="0.1" units="cm"/>
      <inkml:brushProperty name="color" value="#E71224"/>
    </inkml:brush>
  </inkml:definitions>
  <inkml:trace contextRef="#ctx0" brushRef="#br0">1 0 655 0 0,'2'4'3'0'0,"0"-1"-1"0"0,1 1 1 0 0,0-1-1 0 0,0 0 0 0 0,0 0 1 0 0,0 0-1 0 0,1 0 1 0 0,-1 0-1 0 0,1-1 0 0 0,-1 0 1 0 0,7 3-1 0 0,44 19 43 0 0,-53-24-44 0 0,51 17 136 0 0,0-3 0 0 0,55 7 1 0 0,54 15 999 0 0,48 12-168 0 0,-140-34-811 0 0,-27-6 1 0 0,0-3-1 0 0,59 1 0 0 0,82-11 87 0 0,-112 2-124 0 0,288 12 503 0 0,-278-7-361 0 0,143-15-1 0 0,-151 5-55 0 0,1 4-1 0 0,116 7 0 0 0,-87 7-132 0 0,176-4-1 0 0,-151-9 34 0 0,185 17-1 0 0,-195-7-42 0 0,173-11 0 0 0,-228 3-128 0 0,0 2 0 0 0,0 3 0 0 0,0 4 0 0 0,121 29 0 0 0,-146-28-2176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2:24.777"/>
    </inkml:context>
    <inkml:brush xml:id="br0">
      <inkml:brushProperty name="width" value="0.1" units="cm"/>
      <inkml:brushProperty name="height" value="0.1" units="cm"/>
      <inkml:brushProperty name="color" value="#E71224"/>
    </inkml:brush>
  </inkml:definitions>
  <inkml:trace contextRef="#ctx0" brushRef="#br0">0 74 1375 0 0,'23'-3'145'0'0,"-19"2"10"0"0,-1 1-1 0 0,1-1 0 0 0,-1 1 0 0 0,1 0 1 0 0,-1 0-1 0 0,0 0 0 0 0,1 0 1 0 0,4 1-1 0 0,13 3 370 0 0,39 3-1 0 0,-3-2-305 0 0,-27 0-167 0 0,0-1-1 0 0,1-2 1 0 0,-1-1-1 0 0,0-1 0 0 0,1-2 1 0 0,51-9-1 0 0,-66 7-44 0 0,129-33 212 0 0,-106 26-7 0 0,0 3-1 0 0,1 1 1 0 0,-1 2-1 0 0,51 1 0 0 0,23 9-98 0 0,-16 1-46 0 0,83-15-61 0 0,43 1 94 0 0,-175 10-25 0 0,142 0 140 0 0,-30-6 28 0 0,-19 2-115 0 0,151 17 0 0 0,-128-4-77 0 0,50-13 84 0 0,-140-1-61 0 0,0 3 0 0 0,74 10-1 0 0,-59 2-54 0 0,0-3 0 0 0,0-5 0 0 0,129-9 0 0 0,182-2 43 0 0,-339 8-58 0 0,188-13 19 0 0,-58-1 6 0 0,-146 12-23 0 0,0 3 0 0 0,57 8-1 0 0,-20 2-4 0 0,1-4 0 0 0,117-4 0 0 0,223 16 242 0 0,-312-11-212 0 0,-90-7 17 0 0,0-2-1 0 0,0 0 0 0 0,1-1 1 0 0,-1-1-1 0 0,0-1 0 0 0,0-1 1 0 0,32-10-1 0 0,-49 12-22 0 0,0 0 0 0 0,0 0 0 0 0,0 0 0 0 0,-1-1 0 0 0,6-4 0 0 0,6-4 155 0 0,-15 11-176 0 0,0-1 0 0 0,1 1 0 0 0,-1 0 0 0 0,0 0 0 0 0,0 0 0 0 0,0-1 0 0 0,1 1 0 0 0,-1 0 0 0 0,0 0 0 0 0,0 0 0 0 0,1 0 0 0 0,-1 0 0 0 0,0 0 0 0 0,1 0 0 0 0,-1 0 0 0 0,0 0 0 0 0,0-1 0 0 0,1 1 0 0 0,-1 0-1 0 0,0 0 1 0 0,1 0 0 0 0,-1 0 0 0 0,0 1 0 0 0,0-1 0 0 0,1 0 0 0 0,-1 0 0 0 0,0 0 0 0 0,1 0 0 0 0,-1 0 0 0 0,0 0 0 0 0,0 0 0 0 0,1 0 0 0 0,-1 1 0 0 0,0-1 0 0 0,0 0 0 0 0,0 0 0 0 0,1 0 0 0 0,-1 1 0 0 0,0-1 0 0 0,0 0 0 0 0,1 1 0 0 0,3 13-73 0 0,-3-7-179 0 0,1 0-99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2:26.467"/>
    </inkml:context>
    <inkml:brush xml:id="br0">
      <inkml:brushProperty name="width" value="0.1" units="cm"/>
      <inkml:brushProperty name="height" value="0.1" units="cm"/>
      <inkml:brushProperty name="color" value="#E71224"/>
    </inkml:brush>
  </inkml:definitions>
  <inkml:trace contextRef="#ctx0" brushRef="#br0">1 116 1351 0 0,'116'-19'676'0'0,"175"-8"0"0"0,-153 16-597 0 0,-76 4-19 0 0,124 3-1 0 0,-140 10-1 0 0,63 16-1 0 0,33 4 38 0 0,-78-17-85 0 0,-37-5 65 0 0,47 3 0 0 0,-51-7-73 0 0,186 5 105 0 0,-170-2-85 0 0,-1 2 1 0 0,0 1 0 0 0,52 17 0 0 0,-53-13-17 0 0,2 0 0 0 0,-1-3 0 0 0,1-1 0 0 0,72 1 0 0 0,154-21 28 0 0,-240 12-34 0 0,53-1 0 0 0,133 12 0 0 0,-140-3 0 0 0,0-3 0 0 0,92-7 0 0 0,-58-7 45 0 0,1 4-1 0 0,160 12 1 0 0,-191-2 12 0 0,0-3 0 0 0,120-14-1 0 0,-104 8-24 0 0,137 7 0 0 0,-152 3 7 0 0,1-3 1 0 0,142-18 0 0 0,-136 1 113 0 0,98-14 538 0 0,-135 25-349 0 0,92 1 0 0 0,-50 4-185 0 0,164-20-1 0 0,340-56 119 0 0,-567 72-281 0 0,1 2 0 0 0,-1 1 0 0 0,1 1-1 0 0,0 1 1 0 0,-1 2 0 0 0,1 0 0 0 0,39 11 0 0 0,-36-5-92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3:44.219"/>
    </inkml:context>
    <inkml:brush xml:id="br0">
      <inkml:brushProperty name="width" value="0.1" units="cm"/>
      <inkml:brushProperty name="height" value="0.1" units="cm"/>
      <inkml:brushProperty name="color" value="#E71224"/>
    </inkml:brush>
  </inkml:definitions>
  <inkml:trace contextRef="#ctx0" brushRef="#br0">739 1045 2303 0 0,'8'-10'6714'0'0,"9"-2"-4730"0"0,21-6-786 0 0,-31 15-991 0 0,0 1 0 0 0,0 0 0 0 0,1 0 1 0 0,-1 1-1 0 0,1 0 0 0 0,-1 0 0 0 0,1 1 0 0 0,0 0 0 0 0,-1 0 0 0 0,1 1 0 0 0,-1 0 0 0 0,1 0 0 0 0,-1 1 0 0 0,1 0 0 0 0,-1 0 0 0 0,9 5 0 0 0,21 6 328 0 0,0-2 0 0 0,1-1 0 0 0,0-1 0 0 0,1-3 0 0 0,0-1-1 0 0,69 0 1 0 0,27-12 20 0 0,165 0 202 0 0,-160 10-410 0 0,144-16 0 0 0,-239 9 35 0 0,1 1 0 0 0,0 3 0 0 0,0 1 0 0 0,65 11 0 0 0,98 11-1848 0 0,-169-20 1491 0 0,23-1 144 0 0,63-7 0 0 0,-49 1-35 0 0,3 2-64 0 0,-1 3 0 0 0,93 15 0 0 0,143 6-54 0 0,-282-21-10 0 0,233 7 111 0 0,-181-5-105 0 0,166 5 317 0 0,22-20-179 0 0,60 2 31 0 0,-108 10-117 0 0,-31-20 60 0 0,-120 10-46 0 0,81 0 0 0 0,239-9 47 0 0,-304 16-119 0 0,158 16 0 0 0,-146-5-7 0 0,401-9 65 0 0,-297 7 13 0 0,-49 1-26 0 0,-85-6-33 0 0,-26 0 15 0 0,1-1 0 0 0,50-8 0 0 0,-81 7-31 0 0,0 0-1 0 0,0 1 0 0 0,23 3 0 0 0,14 0 77 0 0,201-7-17 0 0,-201 5-49 0 0,51-2-13 0 0,-26 2 1 0 0,-30 1 0 0 0,27-1 0 0 0,-31 1 0 0 0,62-6 0 0 0,-75 3-1 0 0,-24 2 12 0 0,-1-1-1 0 0,1 0 1 0 0,-1-1 0 0 0,1 0 0 0 0,10-2 0 0 0,-10 1 34 0 0,-7 3-44 0 0,1-1-1 0 0,-1 0 1 0 0,0 0 0 0 0,0 0 0 0 0,0 0 0 0 0,1 0-1 0 0,-1 0 1 0 0,0 0 0 0 0,0 0 0 0 0,1 0 0 0 0,-1 0-1 0 0,0 0 1 0 0,0 0 0 0 0,1 0 0 0 0,-1 0 0 0 0,0 0 0 0 0,0 0-1 0 0,0 0 1 0 0,1 0 0 0 0,-1-1 0 0 0,0 1 0 0 0,0 0-1 0 0,0 0 1 0 0,1 0 0 0 0,-1 0 0 0 0,0 0 0 0 0,0 0-1 0 0,0-1 1 0 0,1 1 0 0 0,-1 0 0 0 0,0 0 0 0 0,0 0 0 0 0,0-1-1 0 0,0 1 1 0 0,0 0 0 0 0,1-1 0 0 0,-5-5 78 0 0,4 6-75 0 0,-1-1 1 0 0,1 1-1 0 0,0-1 1 0 0,0 1-1 0 0,-1-1 1 0 0,1 0-1 0 0,-1 1 1 0 0,1-1-1 0 0,0 1 0 0 0,-1 0 1 0 0,1-1-1 0 0,-1 1 1 0 0,1-1-1 0 0,-1 1 1 0 0,1 0-1 0 0,-1-1 0 0 0,1 1 1 0 0,-1 0-1 0 0,0-1 1 0 0,1 1-1 0 0,-1 0 1 0 0,0 0-1 0 0,-16-4-4 0 0,1 2 0 0 0,-1 0 0 0 0,0 0 0 0 0,-21 2 0 0 0,-70 10 0 0 0,15-2 0 0 0,16-7 47 0 0,40-1-39 0 0,-68 8 1 0 0,56-3-9 0 0,-1-2 0 0 0,1-2 0 0 0,-72-9 0 0 0,10 2 0 0 0,-143 4 0 0 0,158 2 0 0 0,-112-14 0 0 0,-1-1 0 0 0,-265 0 0 0 0,349 9-4 0 0,-138 11 0 0 0,188 1 9 0 0,20-1-45 0 0,-66-2 0 0 0,-13 0-32 0 0,34 1 0 0 0,22-4 19 0 0,59-1 53 0 0,14 1 0 0 0,0-1 0 0 0,0 1 0 0 0,1 0 0 0 0,-1 0 0 0 0,0 1 0 0 0,0 0 0 0 0,1 0 0 0 0,-9 2 0 0 0,13-3 0 0 0,-1 1 0 0 0,0-1 0 0 0,0 0 0 0 0,1 0 0 0 0,-1 1 0 0 0,0-1 0 0 0,0 0 0 0 0,0 0 0 0 0,0 0 0 0 0,1 0 0 0 0,-1 0 0 0 0,0 0 0 0 0,0 0 0 0 0,0 0 0 0 0,0 0 0 0 0,1 0 0 0 0,-1 0 0 0 0,0-1 0 0 0,0 1 0 0 0,0 0 0 0 0,1-1 0 0 0,-1 1 0 0 0,0 0 0 0 0,1-1 0 0 0,-1 1 0 0 0,0-1 0 0 0,1 1 0 0 0,-1-1 0 0 0,0 0 0 0 0,1 1 0 0 0,-1-1 0 0 0,1 1 0 0 0,-1-1 0 0 0,1 0 0 0 0,-1 0 0 0 0,1 1 0 0 0,0-1 0 0 0,-1 0 0 0 0,1 0 0 0 0,0 1 0 0 0,0-1 0 0 0,-1 0 0 0 0,1-1 0 0 0,-1 0 0 0 0,1-1 0 0 0,-1 0 0 0 0,1 1 0 0 0,0-1 0 0 0,0 1 0 0 0,0-1 0 0 0,0 1 0 0 0,0-1 0 0 0,1 0 0 0 0,-1 1 0 0 0,1-1 0 0 0,1-4 0 0 0,77-147 53 0 0,-75 144-51 0 0,-1 1-1 0 0,1-1 1 0 0,-2 0-1 0 0,1-1 1 0 0,-1 1-1 0 0,0-16 1 0 0,3-13-2 0 0,3-16 16 0 0,-2 0 0 0 0,-3-1 0 0 0,-5-78 0 0 0,-1 105-12 0 0,-10-44 0 0 0,-1 2 52 0 0,12 61-56 0 0,-1 0 0 0 0,0 0 0 0 0,-1 0 0 0 0,0 1 0 0 0,0-1 0 0 0,-1 1 0 0 0,-9-14 0 0 0,6 11 0 0 0,1 0 0 0 0,0-1 0 0 0,-6-16 0 0 0,11 22 6 0 0,0 1 0 0 0,0 0-1 0 0,-1 0 1 0 0,0 0 0 0 0,0 0 0 0 0,-1 0-1 0 0,-6-8 1 0 0,8 12-5 0 0,0 0-1 0 0,1 1 1 0 0,-1-1 0 0 0,0 1 0 0 0,0 0-1 0 0,0 0 1 0 0,0 0 0 0 0,0 0-1 0 0,0 0 1 0 0,-1 0 0 0 0,1 0-1 0 0,0 1 1 0 0,0-1 0 0 0,-1 1 0 0 0,1-1-1 0 0,0 1 1 0 0,0 0 0 0 0,-1 0-1 0 0,1 0 1 0 0,0 0 0 0 0,-1 1-1 0 0,1-1 1 0 0,0 1 0 0 0,-1-1-1 0 0,-2 2 1 0 0,-12 4-1 0 0,-1 2 0 0 0,-21 11 0 0 0,22-10 0 0 0,-36 13 0 0 0,-13-3 0 0 0,-134 19 0 0 0,99-23 0 0 0,-100 12 0 0 0,147-23 0 0 0,-96-4 0 0 0,-174-35 0 0 0,-163-20 0 0 0,433 47 0 0 0,-104-2 0 0 0,-56 17 0 0 0,-69-3 0 0 0,-38-9 2064 0 0,164 12-2840 0 0,-53 2-456 0 0,-238-20 3256 0 0,76-10-4016 0 0,290 14 1992 0 0,38 2 0 0 0,0 2 0 0 0,-1 1 0 0 0,-75 8 0 0 0,-216 31 0 0 0,325-37 0 0 0,0 0 0 0 0,0-1 0 0 0,1 0 0 0 0,-1-1 0 0 0,1 0 0 0 0,-1-1 0 0 0,1 0 0 0 0,-11-4 0 0 0,11 4 0 0 0,0 1 0 0 0,1 1 0 0 0,-1 0 0 0 0,-17 0 0 0 0,0-1 0 0 0,21 1 0 0 0,-1 1 0 0 0,0 0 0 0 0,1 0 0 0 0,-1 0 0 0 0,0 0 0 0 0,-9 3 0 0 0,11 0 0 0 0,0 0 0 0 0,0 0 0 0 0,0 1 0 0 0,0 0 0 0 0,1 0 0 0 0,0 0 0 0 0,0 0 0 0 0,0 1 0 0 0,0 0 0 0 0,1-1 0 0 0,-5 10 0 0 0,-20 22 0 0 0,23-29 0 0 0,-1 0 0 0 0,1 0 0 0 0,0 0 0 0 0,1 1 0 0 0,0-1 0 0 0,-5 13 0 0 0,5-11 0 0 0,0 1 0 0 0,-1-1 0 0 0,0 0 0 0 0,-8 10 0 0 0,5-8 0 0 0,0 0 0 0 0,-7 15 0 0 0,10-17 0 0 0,0-1 0 0 0,0 0 0 0 0,-1 0 0 0 0,0 0 0 0 0,0 0 0 0 0,-9 7 0 0 0,11-11-2 0 0,0 1 0 0 0,0 0 0 0 0,0 0 0 0 0,1 0 0 0 0,0 0 0 0 0,0 1 0 0 0,0-1 0 0 0,0 1 0 0 0,1 0 0 0 0,0-1 0 0 0,0 1 0 0 0,-1 8 0 0 0,-1 11-16 0 0,-3 42 1 0 0,5-44 14 0 0,2-16 3 0 0,0 1 0 0 0,1-1 0 0 0,0 0 0 0 0,0 0 0 0 0,0 1 0 0 0,1-1 0 0 0,0 0 0 0 0,1 0 0 0 0,-1 0 0 0 0,1-1 0 0 0,6 11 0 0 0,5 6 0 0 0,31 37 0 0 0,-42-57 0 0 0,7 9 0 0 0,1 0 0 0 0,1-1 0 0 0,0 0 0 0 0,0-1 0 0 0,1-1 0 0 0,0 0 0 0 0,25 12 0 0 0,9 1 0 0 0,52 16 0 0 0,-23-10 0 0 0,-37-12 0 0 0,2-2 0 0 0,0-1 0 0 0,0-2 0 0 0,82 10 0 0 0,-27-14 0 0 0,66 7 0 0 0,-137-10 0 0 0,34 10 0 0 0,-49-12 0 0 0,-1 2 0 0 0,1-1 0 0 0,-1 1 0 0 0,0 0 0 0 0,-1 1 0 0 0,14 9 0 0 0,-19-10-8 0 0,1 0-1 0 0,0 0 0 0 0,-1 0 1 0 0,0 1-1 0 0,0-1 1 0 0,-1 1-1 0 0,1-1 0 0 0,-1 1 1 0 0,0 0-1 0 0,0 0 1 0 0,-1 0-1 0 0,1 0 0 0 0,-1 1 1 0 0,0-1-1 0 0,0 0 0 0 0,-1 1 1 0 0,0-1-1 0 0,0 0 1 0 0,0 6-1 0 0,-2 11-161 0 0,-1 0-1 0 0,0-1 1 0 0,-8 27 0 0 0,-1-9-1296 0 0,-18 42-1 0 0,-3-3-3450 0 0,26-63 3283 0 0,-18 44-4605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6:47.543"/>
    </inkml:context>
    <inkml:brush xml:id="br0">
      <inkml:brushProperty name="width" value="0.1" units="cm"/>
      <inkml:brushProperty name="height" value="0.1" units="cm"/>
      <inkml:brushProperty name="color" value="#E71224"/>
    </inkml:brush>
  </inkml:definitions>
  <inkml:trace contextRef="#ctx0" brushRef="#br0">3619 72 8751 0 0,'-93'-34'912'0'0,"83"31"-865"0"0,1 0 0 0 0,-1 0 0 0 0,-16-1 0 0 0,-11-3 1228 0 0,22 5-721 0 0,1 0 0 0 0,0 1-1 0 0,-1 1 1 0 0,1 0 0 0 0,0 1 0 0 0,-21 4 0 0 0,8-1-92 0 0,-26 2 68 0 0,24-1-192 0 0,1-1 0 0 0,-1-2-1 0 0,0-1 1 0 0,0-1 0 0 0,0-2 0 0 0,-31-5-1 0 0,14-1-209 0 0,-1 3 1 0 0,-75 0-1 0 0,10 1 31 0 0,-382-5 1137 0 0,381 10-1298 0 0,58-2 45 0 0,0 3 1 0 0,-79 13-1 0 0,-144 43-43 0 0,216-45 30 0 0,-121 18 146 0 0,147-27-92 0 0,-12 1 30 0 0,0 1 0 0 0,-57 17 0 0 0,-48 13-368 0 0,70-17 290 0 0,26-10 77 0 0,40-7-101 0 0,-1 0 0 0 0,-19 7 0 0 0,29-7 14 0 0,-1 1 1 0 0,1 0 0 0 0,0 1-1 0 0,0 0 1 0 0,1 0-1 0 0,-1 1 1 0 0,-10 8-1 0 0,13-8-20 0 0,0-1 0 0 0,1 1 0 0 0,0 1 0 0 0,-1-1 0 0 0,2 1 0 0 0,-1-1 0 0 0,1 1 0 0 0,0 0-1 0 0,0 0 1 0 0,-3 11 0 0 0,-92 306-486 0 0,83-259 496 0 0,3 1 0 0 0,-8 128 0 0 0,20 136 5 0 0,3-148-26 0 0,-11 161 0 0 0,0 1 74 0 0,8-304-70 0 0,14 531 74 0 0,-5 436-9 0 0,-23-775-66 0 0,-10 453 68 0 0,33-402-4 0 0,0 115-59 0 0,-12-279-3 0 0,-23 159-1 0 0,25-272 2 0 0,-94 755 86 0 0,82-419 79 0 0,-12 153 76 0 0,-99 331-150 0 0,49-381-56 0 0,43-78-36 0 0,28 2 0 0 0,3-99 0 0 0,-12 45 0 0 0,2 208 0 0 0,84 84 98 0 0,-1-12-4 0 0,-42-56-94 0 0,-21-415 0 0 0,14 144 0 0 0,23-2 0 0 0,-40-240 0 0 0,56 206 0 0 0,-46-183 0 0 0,2 0 0 0 0,41 76 0 0 0,-11-40-53 0 0,45 84-104 0 0,-71-124 86 0 0,30 88 0 0 0,-30-67 106 0 0,2-2 0 0 0,3 0 0 0 0,45 77 0 0 0,-44-97-23 0 0,2 0 0 0 0,2-2 0 0 0,1-2 0 0 0,60 54 0 0 0,-57-62-21 0 0,2-2 0 0 0,67 40 0 0 0,92 36-26 0 0,-148-81 33 0 0,116 63-26 0 0,223 105-72 0 0,-225-118 100 0 0,-61-25 0 0 0,167 54 0 0 0,-173-77 71 0 0,144 18-1 0 0,102-15 312 0 0,438-49 440 0 0,-744 18-831 0 0,96-2-110 0 0,-53 2-302 0 0,89-13 1 0 0,-157 13 92 0 0,0 0 1 0 0,0 0-1 0 0,0-1 0 0 0,-1-1 1 0 0,0 1-1 0 0,1-2 0 0 0,-1 1 1 0 0,-1-2-1 0 0,1 1 0 0 0,-1-1 0 0 0,0-1 1 0 0,0 1-1 0 0,8-10 0 0 0,8-14-6100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8:14.823"/>
    </inkml:context>
    <inkml:brush xml:id="br0">
      <inkml:brushProperty name="width" value="0.1" units="cm"/>
      <inkml:brushProperty name="height" value="0.1" units="cm"/>
      <inkml:brushProperty name="color" value="#E71224"/>
    </inkml:brush>
  </inkml:definitions>
  <inkml:trace contextRef="#ctx0" brushRef="#br0">372 187 455 0 0,'-40'-3'8'0'0,"1"0"11652"0"0,48 2-11466 0 0,0-1 0 0 0,-1 1-1 0 0,1-2 1 0 0,0 0-1 0 0,-1 0 1 0 0,9-4 0 0 0,64-32 1421 0 0,-59 28-1470 0 0,20-11-148 0 0,-15 7 5 0 0,2 0 0 0 0,0 2-1 0 0,1 2 1 0 0,0 0-1 0 0,47-10 1 0 0,-53 20 162 0 0,-1 0 0 0 0,1 1 0 0 0,0 1 0 0 0,-1 1 0 0 0,0 1 0 0 0,1 1 0 0 0,-2 1 0 0 0,1 2 0 0 0,0 0 0 0 0,38 18 0 0 0,-58-23-25 0 0,13 8-65 0 0,48 34-43 0 0,-56-39-5 0 0,-1 1 0 0 0,0 0 0 0 0,0 0 0 0 0,-1 1 0 0 0,0 0 0 0 0,0 0 0 0 0,0 1 0 0 0,-1-1-1 0 0,0 1 1 0 0,-1 0 0 0 0,0 0 0 0 0,0 1 0 0 0,4 16 0 0 0,2-2 68 0 0,1 9 13 0 0,0 0-1 0 0,-3 1 0 0 0,8 45 0 0 0,2 103 367 0 0,-15-152-459 0 0,0 75 66 0 0,-17 179 0 0 0,0-56 6 0 0,19-4 75 0 0,-1 31-160 0 0,-13-94 15 0 0,-6 208 32 0 0,-35 222 16 0 0,1 96 54 0 0,45-622-93 0 0,-2 1 1 0 0,-3-1-1 0 0,-3-1 1 0 0,-30 94 0 0 0,29-115 33 0 0,-3 8 73 0 0,-22 50 0 0 0,30-85-81 0 0,1 0 0 0 0,-2 0 0 0 0,0-1 1 0 0,-1 0-1 0 0,0-1 0 0 0,-1 0 1 0 0,-17 16-1 0 0,-32 32 431 0 0,47-46-281 0 0,0 0-1 0 0,-2-1 1 0 0,0-1-1 0 0,0 0 1 0 0,-26 16-1 0 0,-99 45 871 0 0,-119 73-174 0 0,129-63-624 0 0,26-17-2350 0 0,36-21-4713 0 0,46-31 216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8:15.966"/>
    </inkml:context>
    <inkml:brush xml:id="br0">
      <inkml:brushProperty name="width" value="0.1" units="cm"/>
      <inkml:brushProperty name="height" value="0.1" units="cm"/>
      <inkml:brushProperty name="color" value="#E71224"/>
    </inkml:brush>
  </inkml:definitions>
  <inkml:trace contextRef="#ctx0" brushRef="#br0">779 0 6911 0 0,'-1'1'220'0'0,"0"-1"0"0"0,0 1-1 0 0,-1 0 1 0 0,1-1-1 0 0,0 1 1 0 0,0 0-1 0 0,0 0 1 0 0,0-1-1 0 0,0 1 1 0 0,0 0-1 0 0,0 0 1 0 0,0 0 0 0 0,0 0-1 0 0,0 1 1 0 0,1-1-1 0 0,-1 0 1 0 0,0 0-1 0 0,1 0 1 0 0,-1 1-1 0 0,1-1 1 0 0,-1 0 0 0 0,1 1-1 0 0,0-1 1 0 0,-1 0-1 0 0,1 1 1 0 0,0-1-1 0 0,0 0 1 0 0,0 1-1 0 0,0-1 1 0 0,0 2 0 0 0,2 3 324 0 0,0 0 0 0 0,0-1 0 0 0,0 1 0 0 0,1-1 0 0 0,0 0 1 0 0,3 6-1 0 0,1 0-1440 0 0,6 11 700 0 0,2-1 0 0 0,0 0-1 0 0,2-1 1 0 0,0-1 0 0 0,21 18 0 0 0,106 81-137 0 0,-21-20 197 0 0,-66-46-16 0 0,-1 3-1 0 0,94 121 1 0 0,-121-135 188 0 0,-2 2 0 0 0,-1 0-1 0 0,-3 2 1 0 0,-2 0-1 0 0,27 82 1 0 0,-26-49 337 0 0,-4 1 0 0 0,-3 1 0 0 0,5 105 0 0 0,-15-74 553 0 0,-20 210 1 0 0,-50 226 833 0 0,-93 507-838 0 0,82-585-612 0 0,-41 139 838 0 0,103-539-864 0 0,-33 114 621 0 0,-118 301-1 0 0,129-397-654 0 0,-3-1 0 0 0,-5-3-1 0 0,-68 102 1 0 0,76-137-29 0 0,-2-2 0 0 0,-1-1 0 0 0,-3-2 0 0 0,-51 41 0 0 0,-197 133-2271 0 0,207-158 1411 0 0,-12 15-815 0 0,35-22-2377 0 0,40-35-3028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8:32.507"/>
    </inkml:context>
    <inkml:brush xml:id="br0">
      <inkml:brushProperty name="width" value="0.1" units="cm"/>
      <inkml:brushProperty name="height" value="0.1" units="cm"/>
      <inkml:brushProperty name="color" value="#E71224"/>
    </inkml:brush>
  </inkml:definitions>
  <inkml:trace contextRef="#ctx0" brushRef="#br0">0 0 863 0 0,'45'13'106'0'0,"-30"-8"-14"0"0,2 0-1 0 0,-1-1 1 0 0,29 2-1 0 0,-15-4 229 0 0,0-2-1 0 0,0-1 0 0 0,48-9 1 0 0,-24 2-218 0 0,0 2 1 0 0,0 3 0 0 0,67 3-1 0 0,-57 3-102 0 0,128 13 0 0 0,-155-12 0 0 0,-1-2 0 0 0,0-1 0 0 0,1-2 0 0 0,52-7 0 0 0,11-3 0 0 0,-78 10 52 0 0,0 0 0 0 0,1 1 0 0 0,34 6 0 0 0,8-1 12 0 0,94 23-64 0 0,-71-19 22 0 0,0-3-1 0 0,91-6 0 0 0,-96-2-21 0 0,53-4 0 0 0,19-2 0 0 0,-20 3 0 0 0,-79 1 0 0 0,39-5 0 0 0,-72 7 0 0 0,0 1 0 0 0,37 3 0 0 0,-6-1 0 0 0,-9 0 0 0 0,0 2 0 0 0,84 15 0 0 0,-77-8 0 0 0,85 3 0 0 0,56-10 0 0 0,-180-3 0 0 0,15-1 0 0 0,43-8 0 0 0,11-2 0 0 0,-17 7 0 0 0,34-2 0 0 0,-24 6 124 0 0,-63 2-112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9T23:34:35.562"/>
    </inkml:context>
    <inkml:brush xml:id="br0">
      <inkml:brushProperty name="width" value="0.1" units="cm"/>
      <inkml:brushProperty name="height" value="0.1" units="cm"/>
      <inkml:brushProperty name="color" value="#F4F91B"/>
    </inkml:brush>
  </inkml:definitions>
  <inkml:trace contextRef="#ctx0" brushRef="#br0">14 27 919 0 0,'-11'-8'266'0'0,"8"8"549"0"0,5 6 658 0 0,1-4-1466 0 0,0 0 1 0 0,0-1 0 0 0,0 1-1 0 0,0-1 1 0 0,1 0 0 0 0,-1 1-1 0 0,0-2 1 0 0,1 1-1 0 0,3 0 1 0 0,-7-1-11 0 0,9 1 162 0 0,0 0-1 0 0,-1-1 1 0 0,1-1-1 0 0,-1 1 1 0 0,1-1-1 0 0,-1-1 1 0 0,0 1-1 0 0,1-1 1 0 0,-1-1-1 0 0,0 0 1 0 0,8-4-1 0 0,-8 4 201 0 0,0-1-1 0 0,1 1 1 0 0,-1 1-1 0 0,1 0 1 0 0,-1 0-1 0 0,1 0 1 0 0,0 1-1 0 0,-1 1 1 0 0,1-1-1 0 0,0 1 1 0 0,10 2-1 0 0,4 4-307 0 0,0 1 0 0 0,28 12-1 0 0,-33-11-33 0 0,-1-2-1 0 0,1 0 0 0 0,0 0 0 0 0,0-2 0 0 0,23 3 0 0 0,318 2 112 0 0,-155-7 231 0 0,-1 0 306 0 0,179-24-22 0 0,21-2-536 0 0,-213 15-97 0 0,-80 2 62 0 0,124 8 0 0 0,-135 6 214 0 0,145 29-1 0 0,-233-34-539 0 0,45 13 774 0 0,-22 0-4217 0 0,-23-7-251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9T23:42:14.746"/>
    </inkml:context>
    <inkml:brush xml:id="br0">
      <inkml:brushProperty name="width" value="0.1" units="cm"/>
      <inkml:brushProperty name="height" value="0.1" units="cm"/>
      <inkml:brushProperty name="color" value="#F4F91B"/>
    </inkml:brush>
  </inkml:definitions>
  <inkml:trace contextRef="#ctx0" brushRef="#br0">0 250 2271 0 0,'4'-2'109'0'0,"0"-1"0"0"0,-1 1 0 0 0,1 0 0 0 0,0 0 0 0 0,0 0 0 0 0,0 0 0 0 0,0 0 0 0 0,0 1 0 0 0,5-1 0 0 0,41-8 859 0 0,-47 10-922 0 0,9-2 167 0 0,1 1 1 0 0,-1 1-1 0 0,0 0 0 0 0,1 1 0 0 0,-1 0 0 0 0,13 3 0 0 0,72 23 115 0 0,0-1-10 0 0,-20-15 183 0 0,1-4 1 0 0,-1-3 0 0 0,113-9-1 0 0,64 1 307 0 0,48-3 16 0 0,-254 4-658 0 0,152-15 279 0 0,22 0 45 0 0,29-4 65 0 0,283-26-78 0 0,-475 45-450 0 0,121-5-18 0 0,48-2 142 0 0,-125 6 26 0 0,124 12 0 0 0,-101-1-131 0 0,63-9 31 0 0,-27 0 54 0 0,207 27 104 0 0,-140-6-112 0 0,131-20 228 0 0,-235-2-158 0 0,86-2 13 0 0,610-2-60 0 0,-414 21-135 0 0,-282-9-12 0 0,318-14 227 0 0,-95 8 246 0 0,-100 4-391 0 0,-7-15-24 0 0,64-1 3 0 0,250-13-6 0 0,-391 7-43 0 0,33-2-10 0 0,-153 19-1 0 0,-1 1-1 0 0,67 9 0 0 0,37 18 1 0 0,-86-14 0 0 0,1-2 0 0 0,88 3 0 0 0,5-9 0 0 0,39 0 0 0 0,364 24 60 0 0,-486-26 15 0 0,109-9 0 0 0,-104 2-25 0 0,295-26 154 0 0,-134 10-124 0 0,-89 13-26 0 0,51-4 31 0 0,343-38 104 0 0,-228 25-87 0 0,148-7-76 0 0,-204 22-4 0 0,148 1 20 0 0,-218 7-42 0 0,50 3 0 0 0,16 31 0 0 0,-204-24 16 0 0,104 2 0 0 0,52-17 16 0 0,125 9 75 0 0,-216 3-86 0 0,59-2-21 0 0,192 10 0 0 0,96-7 49 0 0,-244-10-34 0 0,-128 5-1 0 0,123-4 36 0 0,-173 0-19 0 0,0 1-1 0 0,-1 2 0 0 0,1 1 1 0 0,51 9-1 0 0,-90-9-146 0 0,0-1 0 0 0,0 1 0 0 0,1-1 0 0 0,-1 1 0 0 0,0 0 0 0 0,0 0 0 0 0,0 0 0 0 0,0 0 0 0 0,0 0 0 0 0,0 0 0 0 0,0 0 0 0 0,0 1 0 0 0,-1-1 0 0 0,1 1 0 0 0,0-1 0 0 0,-1 1 0 0 0,1 0 0 0 0,-1 0 0 0 0,0 0 0 0 0,1 0 0 0 0,-1 0 0 0 0,0 0 0 0 0,0 0 0 0 0,0 0 0 0 0,-1 0 0 0 0,1 0 0 0 0,0 0 0 0 0,-1 1 0 0 0,0-1 0 0 0,1 0 0 0 0,-1 0 0 0 0,0 1 0 0 0,0-1 0 0 0,0 0 0 0 0,0 1 0 0 0,-1-1 0 0 0,1 0 0 0 0,-1 0 0 0 0,1 1 0 0 0,-1-1 0 0 0,-1 3 0 0 0,-5 10-5028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8:34.126"/>
    </inkml:context>
    <inkml:brush xml:id="br0">
      <inkml:brushProperty name="width" value="0.1" units="cm"/>
      <inkml:brushProperty name="height" value="0.1" units="cm"/>
      <inkml:brushProperty name="color" value="#E71224"/>
    </inkml:brush>
  </inkml:definitions>
  <inkml:trace contextRef="#ctx0" brushRef="#br0">0 108 1783 0 0,'12'1'168'0'0,"1"0"-1"0"0,21 6 0 0 0,-21-4-76 0 0,0-1-1 0 0,25 2 1 0 0,61 2 234 0 0,107-22 175 0 0,-78 4-195 0 0,110 8 244 0 0,-66 3-234 0 0,-88-5-11 0 0,163-32 0 0 0,-195 28-168 0 0,-1 2 0 0 0,1 2 0 0 0,89 2 0 0 0,2 3-136 0 0,22-9 86 0 0,-72 3 18 0 0,-53 4-97 0 0,6 0-6 0 0,0 1 0 0 0,80 8 0 0 0,12 3-1 0 0,117 9 64 0 0,-82-32-64 0 0,-131 8 0 0 0,0 2 0 0 0,1 2 0 0 0,-1 2 0 0 0,45 4 0 0 0,243 35 0 0 0,-174-23 0 0 0,-53-6 0 0 0,127 19 0 0 0,-165-20 0 0 0,0-3 0 0 0,91-3 0 0 0,-152-3 0 0 0,148-10 0 0 0,-46 2 0 0 0,-31 1-56 0 0,-57 4-141 0 0,1 0 1 0 0,0 2 0 0 0,0 0 0 0 0,0 1-1 0 0,0 1 1 0 0,0 1 0 0 0,27 6 0 0 0,-27-2-1666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8:35.399"/>
    </inkml:context>
    <inkml:brush xml:id="br0">
      <inkml:brushProperty name="width" value="0.1" units="cm"/>
      <inkml:brushProperty name="height" value="0.1" units="cm"/>
      <inkml:brushProperty name="color" value="#E71224"/>
    </inkml:brush>
  </inkml:definitions>
  <inkml:trace contextRef="#ctx0" brushRef="#br0">0 225 1927 0 0,'24'-1'123'0'0,"0"-2"-1"0"0,31-7 0 0 0,3 0 95 0 0,346-19 735 0 0,-337 29-436 0 0,127-16 0 0 0,11-2-247 0 0,-19 3-218 0 0,-29 4 5 0 0,8 0-37 0 0,17-13 16 0 0,-141 22-29 0 0,0 1 0 0 0,61 6 0 0 0,2 8 18 0 0,0-5 0 0 0,106-5 0 0 0,-55-4-24 0 0,-31 2 0 0 0,-42-2 12 0 0,-18 0 14 0 0,97-12 0 0 0,-86 1-16 0 0,43-9 89 0 0,218-8 0 0 0,-179 25-99 0 0,-6-7 15 0 0,-110 5-2 0 0,0 3-1 0 0,-1 1 0 0 0,64 6 0 0 0,250 64-12 0 0,-331-61 0 0 0,0 1 0 0 0,42 22 0 0 0,-44-19 0 0 0,1 0 0 0 0,40 11 0 0 0,24-2 0 0 0,44 13 11 0 0,-101-20 21 0 0,-17-6-139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8:37.415"/>
    </inkml:context>
    <inkml:brush xml:id="br0">
      <inkml:brushProperty name="width" value="0.1" units="cm"/>
      <inkml:brushProperty name="height" value="0.1" units="cm"/>
      <inkml:brushProperty name="color" value="#E71224"/>
    </inkml:brush>
  </inkml:definitions>
  <inkml:trace contextRef="#ctx0" brushRef="#br0">0 88 455 0 0,'29'-4'310'0'0,"0"1"0"0"0,47 1 0 0 0,-42 3-81 0 0,45-7-1 0 0,72-22-87 0 0,-101 16-139 0 0,0 3 0 0 0,1 2 0 0 0,90-2 0 0 0,-61 19-2 0 0,-14-1 0 0 0,37-1 0 0 0,-81-6 8 0 0,1-1 0 0 0,0-1 0 0 0,42-5 0 0 0,16 0 88 0 0,318-2 136 0 0,-152 21 144 0 0,-237-13-375 0 0,91 10 31 0 0,124-2-1 0 0,-120-9-31 0 0,-64 2 0 0 0,-1-3 0 0 0,1-1 0 0 0,60-10 0 0 0,-70 6 0 0 0,0 2 0 0 0,0 1 0 0 0,0 1 0 0 0,0 2 0 0 0,40 4 0 0 0,6 9 0 0 0,-52-8 0 0 0,0-1 0 0 0,0-2 0 0 0,38 1 0 0 0,226-27 72 0 0,27-9-8 0 0,-294 31-49 0 0,1 1-1 0 0,-1 1 1 0 0,0 1-1 0 0,41 7 0 0 0,-41-4-14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48:38.131"/>
    </inkml:context>
    <inkml:brush xml:id="br0">
      <inkml:brushProperty name="width" value="0.1" units="cm"/>
      <inkml:brushProperty name="height" value="0.1" units="cm"/>
      <inkml:brushProperty name="color" value="#E71224"/>
    </inkml:brush>
  </inkml:definitions>
  <inkml:trace contextRef="#ctx0" brushRef="#br0">0 143 1087 0 0,'355'2'214'0'0,"-284"-4"-110"0"0,1-4 1 0 0,124-25 0 0 0,-117 16 72 0 0,142-9 1 0 0,-117 23-40 0 0,-23 1-47 0 0,119-14 0 0 0,-112 0-42 0 0,123-17 11 0 0,-159 27-37 0 0,0 1 0 0 0,55 5-1 0 0,-71 0-10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51:35.808"/>
    </inkml:context>
    <inkml:brush xml:id="br0">
      <inkml:brushProperty name="width" value="0.1" units="cm"/>
      <inkml:brushProperty name="height" value="0.1" units="cm"/>
      <inkml:brushProperty name="color" value="#E71224"/>
    </inkml:brush>
  </inkml:definitions>
  <inkml:trace contextRef="#ctx0" brushRef="#br0">0 199 2183 0 0,'10'-1'80'0'0,"-1"0"0"0"0,1 1 0 0 0,-1 0 0 0 0,1 0-1 0 0,-1 1 1 0 0,1 1 0 0 0,-1-1 0 0 0,0 1 0 0 0,14 6-1 0 0,33 4 107 0 0,-44-10-164 0 0,1 0 138 0 0,-1-1 1 0 0,1 0-1 0 0,-1 0 0 0 0,1-1 0 0 0,0-1 0 0 0,15-2 0 0 0,16-5 155 0 0,0 3 1 0 0,73 1-1 0 0,16-2-166 0 0,60 0 377 0 0,-135 7-414 0 0,1-3-1 0 0,92-15 1 0 0,-123 13-54 0 0,-1 0-1 0 0,1 2 1 0 0,-1 1 0 0 0,1 1-1 0 0,-1 1 1 0 0,1 2 0 0 0,30 6-1 0 0,-25-4-44 0 0,-1-2 0 0 0,1-1 0 0 0,0-1 0 0 0,50-7-1 0 0,37-9 115 0 0,-83 8-52 0 0,0 2 0 0 0,0 2 0 0 0,65 2 0 0 0,89 10-16 0 0,44 5 149 0 0,-105 9-102 0 0,-84-14-45 0 0,0-1 1 0 0,74 3-1 0 0,-21-11 86 0 0,115 16 0 0 0,-180-13-125 0 0,-1-1 0 0 0,0-1 0 0 0,53-7 0 0 0,98-23 104 0 0,-41 4-82 0 0,343-36 362 0 0,-377 51-202 0 0,136 4 1 0 0,-194 7-188 0 0,215-16 98 0 0,4 1 16 0 0,316 19 15 0 0,-388-2-134 0 0,117-2 30 0 0,-255-3-36 0 0,410-2-2 0 0,61 1 50 0 0,-343-9 52 0 0,64 0 54 0 0,171-10-96 0 0,-194 11-64 0 0,-152 9 0 0 0,62 2 0 0 0,-64 4 15 0 0,97 10 34 0 0,-141-11-49 0 0,45-1 0 0 0,3 0 0 0 0,-37 2 0 0 0,515 33 0 0 0,-344-39 0 0 0,-5-1 0 0 0,39 3 95 0 0,-207-3-65 0 0,-1-1 0 0 0,0-3 0 0 0,0-1 1 0 0,47-16-1 0 0,-72 19 7 0 0,83-24 465 0 0,-87 26-541 0 0,0 1-1 0 0,1 1 0 0 0,-1 0 0 0 0,0 1 0 0 0,1 0 1 0 0,-1 0-1 0 0,17 3 0 0 0,-11 3-2489 0 0,1 2-897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51:38.184"/>
    </inkml:context>
    <inkml:brush xml:id="br0">
      <inkml:brushProperty name="width" value="0.1" units="cm"/>
      <inkml:brushProperty name="height" value="0.1" units="cm"/>
      <inkml:brushProperty name="color" value="#E71224"/>
    </inkml:brush>
  </inkml:definitions>
  <inkml:trace contextRef="#ctx0" brushRef="#br0">2 40 1375 0 0,'-1'-1'22'0'0,"1"-1"-1"0"0,0 1 1 0 0,0-1-1 0 0,0 1 1 0 0,0 0-1 0 0,0-1 1 0 0,0 1-1 0 0,0-1 1 0 0,1 1-1 0 0,-1 0 1 0 0,0-1-1 0 0,1 1 1 0 0,-1-1-1 0 0,1 1 1 0 0,0 0-1 0 0,-1 0 1 0 0,1-1-1 0 0,0 1 1 0 0,0 0-1 0 0,0 0 1 0 0,-1 0-1 0 0,1 0 1 0 0,1 0-1 0 0,-1 0 1 0 0,0 0-1 0 0,0 0 1 0 0,0 0-1 0 0,0 1 1 0 0,1-1-1 0 0,-1 0 1 0 0,0 1-1 0 0,0-1 1 0 0,1 1-1 0 0,-1-1 1 0 0,1 1-1 0 0,-1 0 1 0 0,0-1-1 0 0,1 1 1 0 0,-1 0-1 0 0,1 0 1 0 0,-1 0-1 0 0,1 0 1 0 0,-1 0-1 0 0,0 1 1 0 0,1-1-1 0 0,-1 0 1 0 0,1 1-1 0 0,1 0 1 0 0,9 3 30 0 0,0 0-1 0 0,-1 1 1 0 0,0 0-1 0 0,16 10 1 0 0,-19-11-100 0 0,0 0 174 0 0,-1 0 0 0 0,1-1 0 0 0,0-1 0 0 0,0 1 0 0 0,0-1 0 0 0,1 0-1 0 0,-1-1 1 0 0,13 1 0 0 0,-5-1 365 0 0,3 3-336 0 0,1 0-1 0 0,-1 2 0 0 0,-1 0 1 0 0,34 16-1 0 0,8 2 50 0 0,-33-15-167 0 0,1-1-1 0 0,0-2 0 0 0,29 3 0 0 0,87 2 169 0 0,-130-10-195 0 0,56 5 231 0 0,34 1-147 0 0,75 0 318 0 0,-120-2-266 0 0,-20-1-124 0 0,-1-2 0 0 0,1-1 0 0 0,62-8 1 0 0,124-10 389 0 0,-45 5-315 0 0,157-16 180 0 0,-208 19-201 0 0,43-1 40 0 0,-90 9-117 0 0,129 5 13 0 0,12-3 122 0 0,-153-3-47 0 0,129 11-1 0 0,-100-2-73 0 0,-34-4-16 0 0,378 14 258 0 0,-219-11-166 0 0,-92-2-69 0 0,412 21 152 0 0,-173 9-33 0 0,-123-22-85 0 0,-71-7 73 0 0,-123 1-84 0 0,60 14 0 0 0,-67-10-11 0 0,0-2 0 0 0,51 1 0 0 0,268-28 5 0 0,-40 0 256 0 0,-179 11-166 0 0,43 2 26 0 0,-175 7-683 0 0,-1 0-1 0 0,0 2 0 0 0,1 0 1 0 0,12 5-1 0 0,-1 1-2432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51:39.407"/>
    </inkml:context>
    <inkml:brush xml:id="br0">
      <inkml:brushProperty name="width" value="0.1" units="cm"/>
      <inkml:brushProperty name="height" value="0.1" units="cm"/>
      <inkml:brushProperty name="color" value="#E71224"/>
    </inkml:brush>
  </inkml:definitions>
  <inkml:trace contextRef="#ctx0" brushRef="#br0">0 57 919 0 0,'4'-5'98'0'0,"0"1"-1"0"0,0-1 1 0 0,1 1-1 0 0,-1 0 1 0 0,1 1-1 0 0,0-1 0 0 0,0 1 1 0 0,0 0-1 0 0,0 0 1 0 0,1 1-1 0 0,-1-1 1 0 0,1 1-1 0 0,0 0 1 0 0,0 1-1 0 0,0-1 0 0 0,8 0 1 0 0,10-1 469 0 0,0 1 1 0 0,40 2-1 0 0,-14 5-455 0 0,1 1 1 0 0,68 19-1 0 0,9 1-48 0 0,58 10 12 0 0,126 16 648 0 0,-276-52-585 0 0,0-1 0 0 0,0-2-1 0 0,62-12 1 0 0,4-1 254 0 0,24 3 44 0 0,91-11 170 0 0,-39 5-211 0 0,-149 18-419 0 0,0 1 0 0 0,0 1 0 0 0,-1 2-1 0 0,33 6 1 0 0,-35-3-105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51:43.081"/>
    </inkml:context>
    <inkml:brush xml:id="br0">
      <inkml:brushProperty name="width" value="0.1" units="cm"/>
      <inkml:brushProperty name="height" value="0.1" units="cm"/>
      <inkml:brushProperty name="color" value="#E71224"/>
    </inkml:brush>
  </inkml:definitions>
  <inkml:trace contextRef="#ctx0" brushRef="#br0">1 303 1207 0 0,'205'-10'1108'0'0,"181"-20"790"0"0,-301 16-1627 0 0,-6 1 51 0 0,104-5-1 0 0,-69 18 67 0 0,116 15 0 0 0,-105-10-105 0 0,-40-4-190 0 0,29 3-51 0 0,-34-3 37 0 0,111 18 0 0 0,-138-12 6 0 0,99 2 1 0 0,55-15 265 0 0,81 1-9 0 0,118-5 180 0 0,-346 6-476 0 0,249 1 101 0 0,-222 4-18 0 0,0-4 0 0 0,126-19 0 0 0,265-4 230 0 0,-140 15-145 0 0,-89-1-205 0 0,-87 5 49 0 0,56-12-46 0 0,-115 8-13 0 0,149 2 0 0 0,-201 11 3 0 0,246-1 50 0 0,149-7 86 0 0,-379 8-113 0 0,1-3 0 0 0,120-18 0 0 0,-122 12 66 0 0,126 1 0 0 0,65 23 15 0 0,-179-14-49 0 0,137-13 0 0 0,-51 0 10 0 0,117 12-67 0 0,1-7 0 0 0,-78-2 0 0 0,-9 16 0 0 0,50 0 0 0 0,253-9 0 0 0,-196-14 0 0 0,-201 5 0 0 0,109 4 0 0 0,-87 12 0 0 0,1-7 0 0 0,136-16 0 0 0,30-14 0 0 0,-86 10 0 0 0,64 1 64 0 0,58 33 0 0 0,-317-14-64 0 0,133 20 0 0 0,-51-6 0 0 0,48 8 0 0 0,45 6 0 0 0,-138-24 0 0 0,0 3 0 0 0,62 16 0 0 0,-53-10 2 0 0,1-2 1 0 0,1-3-1 0 0,-1-2 0 0 0,88-2 0 0 0,95 6 27 0 0,-127-2-17 0 0,115-8 0 0 0,-80-12-12 0 0,-44 2 0 0 0,172 6 0 0 0,-146 7 0 0 0,148-15 0 0 0,60 0 0 0 0,-223 10 0 0 0,179-26 0 0 0,-245 24 0 0 0,1 2 0 0 0,95 8 0 0 0,-33 8 0 0 0,-57-6 0 0 0,95 1 0 0 0,43-20 0 0 0,104 0 0 0 0,83 13 0 0 0,-251-4 0 0 0,167 19 0 0 0,-141-5 0 0 0,86-15 0 0 0,-125-1 0 0 0,111 11 0 0 0,102 18 0 0 0,-248-14 0 0 0,119 32 0 0 0,-37-9 0 0 0,-139-31 0 0 0,-1-1 0 0 0,1-2 0 0 0,-1 0 0 0 0,1-1 0 0 0,29-6 0 0 0,14-8 17 0 0,-32 7 6 0 0,67-7 1 0 0,-98 14-72 0 0,0 1-1 0 0,1 0 0 0 0,-1 1 0 0 0,0-1 0 0 0,0 0 0 0 0,0 1 1 0 0,5 1-1 0 0,5 2-401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51:44.094"/>
    </inkml:context>
    <inkml:brush xml:id="br0">
      <inkml:brushProperty name="width" value="0.1" units="cm"/>
      <inkml:brushProperty name="height" value="0.1" units="cm"/>
      <inkml:brushProperty name="color" value="#E71224"/>
    </inkml:brush>
  </inkml:definitions>
  <inkml:trace contextRef="#ctx0" brushRef="#br0">2 0 3567 0 0,'0'0'10'0'0,"0"1"0"0"0,0-1 0 0 0,0 0-1 0 0,0 0 1 0 0,0 0 0 0 0,0 0-1 0 0,0 0 1 0 0,0 0 0 0 0,0 0 0 0 0,0 0-1 0 0,0 0 1 0 0,0 0 0 0 0,0 0-1 0 0,0 0 1 0 0,0 0 0 0 0,0 0 0 0 0,0 0-1 0 0,0 0 1 0 0,0 0 0 0 0,0 0-1 0 0,0 0 1 0 0,0 0 0 0 0,0 0 0 0 0,0 0-1 0 0,0 0 1 0 0,-1 0 0 0 0,1 0-1 0 0,0 0 1 0 0,0 0 0 0 0,0 0 0 0 0,0 0-1 0 0,0 0 1 0 0,0 0 0 0 0,0 0-1 0 0,0 0 1 0 0,0 0 0 0 0,0 0 0 0 0,0 0-1 0 0,0 0 1 0 0,0 0 0 0 0,0 0-1 0 0,0 0 1 0 0,0 0 0 0 0,-1 0 0 0 0,7 5 144 0 0,30 6 79 0 0,-29-8-132 0 0,0 0-1 0 0,1-1 1 0 0,-1 0 0 0 0,14 1-1 0 0,53 0 804 0 0,43 5-146 0 0,-74-3-702 0 0,326 35 139 0 0,-303-37-185 0 0,0-3 0 0 0,0-3 0 0 0,106-18-1 0 0,-110 7-53 0 0,-26 6 194 0 0,54-6 0 0 0,-78 13-126 0 0,1 0-1 0 0,0 2 0 0 0,0-1 0 0 0,0 2 1 0 0,-1 0-1 0 0,1 0 0 0 0,0 1 0 0 0,12 5 1 0 0,-9-1-170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51:55.924"/>
    </inkml:context>
    <inkml:brush xml:id="br0">
      <inkml:brushProperty name="width" value="0.1" units="cm"/>
      <inkml:brushProperty name="height" value="0.1" units="cm"/>
      <inkml:brushProperty name="color" value="#E71224"/>
    </inkml:brush>
  </inkml:definitions>
  <inkml:trace contextRef="#ctx0" brushRef="#br0">533 65 1839 0 0,'-9'-3'187'0'0,"-1"0"0"0"0,0 1 0 0 0,0 0 0 0 0,1 0 0 0 0,-1 1 0 0 0,-12 1-1 0 0,16 0-91 0 0,1 0-1 0 0,-1 1 1 0 0,0 0-1 0 0,1 0 1 0 0,-1 1-1 0 0,1-1 1 0 0,-1 1-1 0 0,1 1 1 0 0,0-1-1 0 0,0 1 1 0 0,0-1-1 0 0,-5 5 0 0 0,8-6-25 0 0,1 0-1 0 0,0-1 0 0 0,0 1 1 0 0,-1-1-1 0 0,1 0 1 0 0,0 1-1 0 0,-1-1 0 0 0,1 0 1 0 0,-1 0-1 0 0,1 0 0 0 0,0 0 1 0 0,-1 0-1 0 0,1 0 0 0 0,-1 0 1 0 0,1 0-1 0 0,0 0 0 0 0,-1-1 1 0 0,1 1-1 0 0,0-1 0 0 0,-1 1 1 0 0,1-1-1 0 0,0 1 0 0 0,0-1 1 0 0,0 0-1 0 0,-1 0 1 0 0,1 1-1 0 0,0-1 0 0 0,0 0 1 0 0,0 0-1 0 0,0 0 0 0 0,0 0 1 0 0,0 0-1 0 0,1 0 0 0 0,-1-1 1 0 0,0 1-1 0 0,0 0 0 0 0,0-2 1 0 0,5 4-9 0 0,0-1 0 0 0,1 0 0 0 0,-1 0 0 0 0,0 0 0 0 0,0 0 0 0 0,0 0 0 0 0,6-2 0 0 0,-7 1-34 0 0,106-20 40 0 0,22-3-4 0 0,242 11 60 0 0,-315 13-116 0 0,419 2 366 0 0,-456-3-306 0 0,-1 2 0 0 0,1 0-1 0 0,29 7 1 0 0,-44-4-8 0 0,-14-1-9 0 0,-12 0 36 0 0,-234 7 120 0 0,180-4-163 0 0,-377 17-20 0 0,117-15-22 0 0,59 0 0 0 0,246-8 6 0 0,6-1 2 0 0,1 1 1 0 0,-1 0-1 0 0,0 2 0 0 0,0 1 1 0 0,1 1-1 0 0,-28 8 0 0 0,49-12-8 0 0,1 0 0 0 0,0 0 0 0 0,-1 0 0 0 0,1 0 0 0 0,0 1 0 0 0,-1-1 0 0 0,1 0 0 0 0,0 0 0 0 0,-1 0 0 0 0,1 0 0 0 0,0 0 0 0 0,-1 0 0 0 0,1 1 0 0 0,0-1 0 0 0,-1 0 0 0 0,1 0 0 0 0,0 0 0 0 0,0 1 0 0 0,-1-1 0 0 0,1 0 0 0 0,0 1 0 0 0,0-1 0 0 0,0 0 0 0 0,-1 0 0 0 0,1 1 0 0 0,0-1 0 0 0,0 0 0 0 0,0 1 0 0 0,0-1 0 0 0,0 0 0 0 0,0 1 0 0 0,-1-1 0 0 0,1 1 0 0 0,11 6 0 0 0,29 1 0 0 0,-33-7 0 0 0,107 13-634 0 0,-53-8-80 0 0,-29-4 172 0 0,2-2-88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04:11.303"/>
    </inkml:context>
    <inkml:brush xml:id="br0">
      <inkml:brushProperty name="width" value="0.1" units="cm"/>
      <inkml:brushProperty name="height" value="0.1" units="cm"/>
      <inkml:brushProperty name="color" value="#F4F91B"/>
    </inkml:brush>
  </inkml:definitions>
  <inkml:trace contextRef="#ctx0" brushRef="#br0">0 163 455 0 0,'6'0'8'0'0,"-1"0"-1"0"0,1 0 1 0 0,-1-1-1 0 0,1 0 0 0 0,-1 0 1 0 0,1 0-1 0 0,-1-1 0 0 0,0 0 1 0 0,0 0-1 0 0,6-3 1 0 0,-5 2 139 0 0,0 1 1 0 0,0-1 0 0 0,0 1-1 0 0,1 0 1 0 0,-1 1 0 0 0,0 0-1 0 0,9-1 1 0 0,2 1 95 0 0,0-1 0 0 0,0-1 0 0 0,31-9 0 0 0,-3 1-126 0 0,36-3 187 0 0,1 3-1 0 0,143-1 0 0 0,-11 3 203 0 0,1 2 486 0 0,-58 6-518 0 0,153 1 692 0 0,-137 2-1112 0 0,196 15 116 0 0,-252-5-34 0 0,196-4 0 0 0,-206-5 155 0 0,-57 0-162 0 0,-2 1-40 0 0,1 3-1 0 0,66 17 1 0 0,-75-13-74 0 0,1-3 0 0 0,0-1 0 0 0,0-2-1 0 0,43 0 1 0 0,143-25-16 0 0,-129 9 77 0 0,181-3 46 0 0,-18 1-9 0 0,204-8-102 0 0,-415 20-12 0 0,83-3 1 0 0,203-2 0 0 0,-119 11 0 0 0,103-2 0 0 0,-5-4 0 0 0,74-4 0 0 0,431-24 344 0 0,-649 27-345 0 0,407-18 66 0 0,16-6-65 0 0,-166 43 0 0 0,90-2 0 0 0,-476-17-220 0 0,88 1 693 0 0,-108 2-1131 0 0,0 1 0 0 0,0 1 1 0 0,37 10-1 0 0,-29-2-2116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52:11.417"/>
    </inkml:context>
    <inkml:brush xml:id="br0">
      <inkml:brushProperty name="width" value="0.1" units="cm"/>
      <inkml:brushProperty name="height" value="0.1" units="cm"/>
      <inkml:brushProperty name="color" value="#E71224"/>
    </inkml:brush>
  </inkml:definitions>
  <inkml:trace contextRef="#ctx0" brushRef="#br0">1 262 455 0 0,'74'-19'390'0'0,"-13"10"1412"0"0,54-7-1098 0 0,-27 14-369 0 0,98 11-1 0 0,-107-3-299 0 0,147-8 0 0 0,-187-2-3 0 0,49-5 129 0 0,163 3 1 0 0,-153 13-139 0 0,296 7 84 0 0,-165-19-107 0 0,166-12 0 0 0,22-20 155 0 0,-290 28-120 0 0,229-28 35 0 0,-10 1-2 0 0,-61 5-40 0 0,62-4 8 0 0,283 12-36 0 0,-120 38 0 0 0,-336-6 0 0 0,55 21 0 0 0,-101-10 0 0 0,168 11 0 0 0,-39-5 0 0 0,158 10 0 0 0,-159-17 0 0 0,227 14 0 0 0,-63-50 68 0 0,-348 12-64 0 0,77-17-253 0 0,-100 12-291 0 0,73-3 0 0 0,-96 12-1051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52:12.302"/>
    </inkml:context>
    <inkml:brush xml:id="br0">
      <inkml:brushProperty name="width" value="0.1" units="cm"/>
      <inkml:brushProperty name="height" value="0.1" units="cm"/>
      <inkml:brushProperty name="color" value="#E71224"/>
    </inkml:brush>
  </inkml:definitions>
  <inkml:trace contextRef="#ctx0" brushRef="#br0">0 138 863 0 0,'41'4'22'0'0,"363"23"1715"0"0,-288-25-942 0 0,172-18 1 0 0,30-7-127 0 0,19-1-458 0 0,122-12-137 0 0,-180 2-74 0 0,-20 1 0 0 0,-178 28 0 0 0,144 10 0 0 0,-198-2-341 0 0,-1-1-1366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52:14.227"/>
    </inkml:context>
    <inkml:brush xml:id="br0">
      <inkml:brushProperty name="width" value="0.1" units="cm"/>
      <inkml:brushProperty name="height" value="0.1" units="cm"/>
      <inkml:brushProperty name="color" value="#E71224"/>
    </inkml:brush>
  </inkml:definitions>
  <inkml:trace contextRef="#ctx0" brushRef="#br0">0 176 943 0 0,'111'10'352'0'0,"-66"-5"-234"0"0,56 8 67 0 0,-29-3-5 0 0,1-3-1 0 0,107-3 1 0 0,-37-16 231 0 0,-50 3-89 0 0,105 3-1 0 0,241 6 194 0 0,-50-6-438 0 0,-280 5-57 0 0,0-4 0 0 0,120-23 0 0 0,47 4 82 0 0,-4 0 339 0 0,-209 15-295 0 0,31-6 98 0 0,1 5 0 0 0,104 1-1 0 0,97 5-163 0 0,-156-6-48 0 0,235 13 0 0 0,-44 8-32 0 0,-32 5 0 0 0,-198-6 0 0 0,153-5 0 0 0,276-13 11 0 0,-229-6 227 0 0,-18-1-41 0 0,-236 16-188 0 0,89 1 56 0 0,146-16-1 0 0,164-6-20 0 0,-111 11-16 0 0,-227 5-28 0 0,135 11 0 0 0,203 3 64 0 0,-240-4-64 0 0,20 0 0 0 0,-36-20 0 0 0,29-1 0 0 0,-27 18 0 0 0,76-2 0 0 0,248-9 64 0 0,-211 3-64 0 0,-90-2 0 0 0,19 12 0 0 0,54 1 0 0 0,-176-4 0 0 0,151 22 0 0 0,-192-15 0 0 0,170 16 0 0 0,-88-24 0 0 0,195 11 0 0 0,-284-8 21 0 0,94-6-1 0 0,22 0-471 0 0,-147 4-1603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52:31.426"/>
    </inkml:context>
    <inkml:brush xml:id="br0">
      <inkml:brushProperty name="width" value="0.1" units="cm"/>
      <inkml:brushProperty name="height" value="0.1" units="cm"/>
      <inkml:brushProperty name="color" value="#E71224"/>
    </inkml:brush>
  </inkml:definitions>
  <inkml:trace contextRef="#ctx0" brushRef="#br0">1 35 455 0 0,'47'0'905'0'0,"1"3"-1"0"0,-1 1 0 0 0,61 14 1 0 0,-83-12-837 0 0,0-1 0 0 0,0-2 0 0 0,0 0 1 0 0,0-2-1 0 0,29-2 0 0 0,-14-4 240 0 0,39-10-1 0 0,-42 7-40 0 0,49-4 0 0 0,-14 8-123 0 0,136 9 0 0 0,-164-3-144 0 0,-1-3 0 0 0,1-1 0 0 0,-1-2 0 0 0,49-12 0 0 0,-36 7 0 0 0,-38 6 6 0 0,0 1-1 0 0,-1 0 0 0 0,1 1 1 0 0,0 1-1 0 0,0 1 0 0 0,0 1 1 0 0,0 0-1 0 0,-1 2 0 0 0,1-1 1 0 0,-1 2-1 0 0,27 11 0 0 0,-35-13 16 0 0,0 0 0 0 0,0 0 0 0 0,0-1 0 0 0,0-1-1 0 0,0 0 1 0 0,0 0 0 0 0,14 0 0 0 0,18 1 59 0 0,-32 0-45 0 0,0 0-1 0 0,0 0 1 0 0,-1 1-1 0 0,14 6 1 0 0,25 7 65 0 0,-19-9-90 0 0,-19-5-3 0 0,-1 0 0 0 0,1 0-1 0 0,0-1 1 0 0,0 0 0 0 0,0 0 0 0 0,0-1 0 0 0,15-1-1 0 0,408-46 58 0 0,-255 48-64 0 0,-116 2 0 0 0,64-6 0 0 0,52-13 0 0 0,-107 16 0 0 0,-47 1 0 0 0,1-1 0 0 0,44-6 0 0 0,-67 5-45 0 0,1 1 0 0 0,-1 0 0 0 0,0-1-1 0 0,0 1 1 0 0,0 0 0 0 0,0 0 0 0 0,1 0-1 0 0,-1 0 1 0 0,0 0 0 0 0,0 0-1 0 0,0 0 1 0 0,1 1 0 0 0,-1-1 0 0 0,0 0-1 0 0,0 1 1 0 0,0-1 0 0 0,0 1 0 0 0,0-1-1 0 0,1 1 1 0 0,-1-1 0 0 0,0 1 0 0 0,0 0-1 0 0,-1-1 1 0 0,1 1 0 0 0,0 0 0 0 0,0 0-1 0 0,0 0 1 0 0,0 0 0 0 0,-1 0-1 0 0,1 0 1 0 0,0 0 0 0 0,-1 0 0 0 0,1 0-1 0 0,-1 0 1 0 0,1 0 0 0 0,-1 0 0 0 0,0 0-1 0 0,1 3 1 0 0,3 4-2038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52:45.724"/>
    </inkml:context>
    <inkml:brush xml:id="br0">
      <inkml:brushProperty name="width" value="0.1" units="cm"/>
      <inkml:brushProperty name="height" value="0.1" units="cm"/>
      <inkml:brushProperty name="color" value="#E71224"/>
    </inkml:brush>
  </inkml:definitions>
  <inkml:trace contextRef="#ctx0" brushRef="#br0">0 81 1927 0 0,'21'5'58'0'0,"0"-2"-1"0"0,0 0 1 0 0,0 0-1 0 0,0-2 0 0 0,26-2 1 0 0,6 1 45 0 0,293 7 569 0 0,-295-9-546 0 0,0-2 0 0 0,99-20 0 0 0,-103 14-14 0 0,1 2 0 0 0,0 2 1 0 0,75 0-1 0 0,64 22-12 0 0,-95-7-83 0 0,154-3-1 0 0,194-20 131 0 0,-360 11-44 0 0,146-23 1 0 0,-137 12-27 0 0,97-1 0 0 0,46 23 46 0 0,26 0-106 0 0,104 11 19 0 0,-51 0-8 0 0,-204-18-28 0 0,188 27 0 0 0,-288-27 1 0 0,55 10 22 0 0,0-2 1 0 0,106 0 0 0 0,-107-12-24 0 0,321 0 0 0 0,42-12 0 0 0,-122-2 0 0 0,283-39 0 0 0,-511 48 16 0 0,1 3 0 0 0,0 4 0 0 0,140 14 0 0 0,-148 1-336 0 0,-35-5-1280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57:08.197"/>
    </inkml:context>
    <inkml:brush xml:id="br0">
      <inkml:brushProperty name="width" value="0.1" units="cm"/>
      <inkml:brushProperty name="height" value="0.1" units="cm"/>
      <inkml:brushProperty name="color" value="#E71224"/>
    </inkml:brush>
  </inkml:definitions>
  <inkml:trace contextRef="#ctx0" brushRef="#br0">0 105 455 0 0,'28'-11'0'0'0,"7"-7"0"0"0,-1 1 0 0 0,-8 5 0 0 0,-11 2 448 0 0,-6 5 40 0 0,5-1 16 0 0,8-5 0 0 0,13-3-424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57:09.030"/>
    </inkml:context>
    <inkml:brush xml:id="br0">
      <inkml:brushProperty name="width" value="0.1" units="cm"/>
      <inkml:brushProperty name="height" value="0.1" units="cm"/>
      <inkml:brushProperty name="color" value="#E71224"/>
    </inkml:brush>
  </inkml:definitions>
  <inkml:trace contextRef="#ctx0" brushRef="#br0">1 22 431 0 0,'7'-9'0'0'0,"-1"4"0"0"0,-1 1 0 0 0,-1 0 0 0 0,-2 4 0 0 0,0 0 0 0 0,1 2 0 0 0,3-2 0 0 0,1 4 0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57:14.207"/>
    </inkml:context>
    <inkml:brush xml:id="br0">
      <inkml:brushProperty name="width" value="0.1" units="cm"/>
      <inkml:brushProperty name="height" value="0.1" units="cm"/>
      <inkml:brushProperty name="color" value="#E71224"/>
    </inkml:brush>
  </inkml:definitions>
  <inkml:trace contextRef="#ctx0" brushRef="#br0">1 242 2759 0 0,'142'-11'450'0'0,"44"-14"243"0"0,-76 8-484 0 0,344-21 96 0 0,-353 32-266 0 0,90-14 29 0 0,39-2-10 0 0,340-22 358 0 0,256-14 240 0 0,-530 62-502 0 0,-147-1-98 0 0,354 22 228 0 0,-463-23-269 0 0,553 53 407 0 0,-429-39-385 0 0,184-5-2 0 0,-48-5 130 0 0,153-12 78 0 0,-334 0-181 0 0,201-1 232 0 0,-83 4-112 0 0,215 9-3 0 0,-323-1-161 0 0,113-9 12 0 0,31 2 4 0 0,152 3 6 0 0,-117-3-16 0 0,245-16 71 0 0,-190 1-46 0 0,-102 6-49 0 0,112-2 0 0 0,228 0 0 0 0,-138 1 0 0 0,-243 11 0 0 0,149-3 0 0 0,444-1 0 0 0,-325 9 64 0 0,801 26-64 0 0,-1108-27 0 0 0,187 1 0 0 0,145 3 0 0 0,-235-1 0 0 0,130 22 0 0 0,-111-3 0 0 0,-2 1 0 0 0,89 4 0 0 0,325-31-541 0 0,-637-1-2166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57:17.361"/>
    </inkml:context>
    <inkml:brush xml:id="br0">
      <inkml:brushProperty name="width" value="0.1" units="cm"/>
      <inkml:brushProperty name="height" value="0.1" units="cm"/>
      <inkml:brushProperty name="color" value="#E71224"/>
    </inkml:brush>
  </inkml:definitions>
  <inkml:trace contextRef="#ctx0" brushRef="#br0">0 28 919 0 0,'11'1'75'0'0,"-1"0"0"0"0,0 1-1 0 0,1 0 1 0 0,-1 1-1 0 0,15 6 1 0 0,-14-5 28 0 0,1 0 0 0 0,-1-1-1 0 0,22 3 1 0 0,-21-5 130 0 0,-1-1-1 0 0,0 0 1 0 0,0 0 0 0 0,0-2-1 0 0,0 1 1 0 0,0-1 0 0 0,14-5-1 0 0,-12 5-93 0 0,0 0 0 0 0,0 0 0 0 0,1 1-1 0 0,-1 1 1 0 0,0 1 0 0 0,21 2-1 0 0,3 0-122 0 0,-4 1 19 0 0,-1 1 0 0 0,44 12 0 0 0,-43-9-4 0 0,1-1 0 0 0,35 3-1 0 0,-11-7 352 0 0,0-2-1 0 0,81-10 0 0 0,182-12 38 0 0,-280 23-333 0 0,54 9 0 0 0,-59-5 78 0 0,0-2 0 0 0,53-1 0 0 0,45-15 795 0 0,53-2-705 0 0,-137 14-247 0 0,12 0 22 0 0,73 8-1 0 0,26 13 100 0 0,-106-16-79 0 0,1-2 0 0 0,0-3-1 0 0,82-11 1 0 0,-92 7-33 0 0,-32 3-2 0 0,327-18 529 0 0,-193 12-479 0 0,106-30 0 0 0,59 19-64 0 0,-150 7 0 0 0,-54 7 0 0 0,56 3 0 0 0,92 32-1 0 0,-52-4 13 0 0,-20-17 44 0 0,-53-4-59 0 0,44 13 3 0 0,77 2 0 0 0,-109-32 0 0 0,-51 1 0 0 0,80 11 22 0 0,-19 2 20 0 0,-43 0 38 0 0,-23 2-24 0 0,208-30 70 0 0,-270 21-124 0 0,29 0-2 0 0,1 3 0 0 0,66 6 0 0 0,75-3 0 0 0,-62-10 28 0 0,101-9 8 0 0,-170 13-36 0 0,68 6 0 0 0,-88-1 0 0 0,192-13 116 0 0,-222 10-104 0 0,172-6-12 0 0,-62 18-1 0 0,2 1 13 0 0,-108-11-5 0 0,158-5 39 0 0,-34-3-46 0 0,-97 6 0 0 0,9-2 0 0 0,1 2 0 0 0,90 10 0 0 0,-101-1 7 0 0,-5 1 12 0 0,0-3 0 0 0,67 0 0 0 0,108-10-19 0 0,-100 7 0 0 0,9 0 0 0 0,6-4 0 0 0,-111 2 0 0 0,32 3 0 0 0,-33-1 0 0 0,36-1 0 0 0,-41-2 10 0 0,0 2-1 0 0,21 2 0 0 0,-24-1-1 0 0,1-1-1 0 0,0 0 0 0 0,0-1 0 0 0,15-2 0 0 0,145-29-7 0 0,-162 29-75 0 0,16-1 235 0 0,-20 7-388 0 0,-12 6-533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57:21.486"/>
    </inkml:context>
    <inkml:brush xml:id="br0">
      <inkml:brushProperty name="width" value="0.1" units="cm"/>
      <inkml:brushProperty name="height" value="0.1" units="cm"/>
      <inkml:brushProperty name="color" value="#E71224"/>
    </inkml:brush>
  </inkml:definitions>
  <inkml:trace contextRef="#ctx0" brushRef="#br0">1 21 1839 0 0,'42'0'986'0'0,"0"2"0"0"0,51 9 0 0 0,-54-5-801 0 0,1-2 0 0 0,54-1 0 0 0,80-11 787 0 0,8-1-201 0 0,-111 13-519 0 0,74 12-1 0 0,16 1-18 0 0,-34-7-12 0 0,-36-2 17 0 0,132-6-1 0 0,11-17 395 0 0,-109 3-468 0 0,57-3 22 0 0,84 9-23 0 0,150-4 60 0 0,-95 17-72 0 0,-1 0-110 0 0,9-3-41 0 0,-133 13 64 0 0,537-18 534 0 0,-512-18-478 0 0,-114 7 732 0 0,112 3 0 0 0,416 0-2362 0 0,-345-1 1677 0 0,-174 7-126 0 0,-86 3-393 0 0,31 3 0 0 0,-50-2 14 0 0,0 0 0 0 0,-1 2-1 0 0,1-1 1 0 0,0 1 0 0 0,-1 1 0 0 0,12 5-1 0 0,-1 2-3181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04:12.585"/>
    </inkml:context>
    <inkml:brush xml:id="br0">
      <inkml:brushProperty name="width" value="0.1" units="cm"/>
      <inkml:brushProperty name="height" value="0.1" units="cm"/>
      <inkml:brushProperty name="color" value="#F4F91B"/>
    </inkml:brush>
  </inkml:definitions>
  <inkml:trace contextRef="#ctx0" brushRef="#br0">306 45 3023 0 0,'-183'33'1362'0'0,"174"-31"-1276"0"0,-7 1 49 0 0,-1 0 119 0 0,1 1 1 0 0,0 1 0 0 0,0 0 0 0 0,-16 7-1 0 0,32-12-246 0 0,0 0 0 0 0,0 0-1 0 0,1 0 1 0 0,-1 0-1 0 0,0 0 1 0 0,0 0 0 0 0,0 0-1 0 0,0 0 1 0 0,0 0-1 0 0,1 0 1 0 0,-1 0 0 0 0,0 0-1 0 0,0 0 1 0 0,0 0 0 0 0,0 0-1 0 0,0 0 1 0 0,1 0-1 0 0,-1 0 1 0 0,0 1 0 0 0,0-1-1 0 0,0 0 1 0 0,0 0-1 0 0,0 0 1 0 0,0 0 0 0 0,1 0-1 0 0,-1 0 1 0 0,0 0-1 0 0,0 0 1 0 0,0 1 0 0 0,0-1-1 0 0,0 0 1 0 0,0 0-1 0 0,0 0 1 0 0,0 0 0 0 0,0 0-1 0 0,0 0 1 0 0,0 1-1 0 0,0-1 1 0 0,0 0 0 0 0,1 0-1 0 0,-1 0 1 0 0,0 0 0 0 0,0 0-1 0 0,0 1 1 0 0,0-1-1 0 0,0 0 1 0 0,0 0 0 0 0,-1 0-1 0 0,1 0 1 0 0,0 0-1 0 0,0 1 1 0 0,0-1 0 0 0,0 0-1 0 0,0 0 1 0 0,0 0-1 0 0,0 0 1 0 0,0 0 0 0 0,0 0-1 0 0,0 1 1 0 0,0-1-1 0 0,0 0 1 0 0,0 0 0 0 0,-1 0-1 0 0,1 0 1 0 0,0 0-1 0 0,0 0 1 0 0,0 0 0 0 0,0 0-1 0 0,14 2 259 0 0,29-14-111 0 0,1 3 0 0 0,77-8 0 0 0,-78 16-59 0 0,60 6-1 0 0,-24 0-3 0 0,164-8 47 0 0,-219 2-137 0 0,240 11 134 0 0,-247-8-96 0 0,25 2-32 0 0,-41-4 1 0 0,1 0 0 0 0,0 0 1 0 0,0-1-1 0 0,0 1 0 0 0,-1 0 0 0 0,1-1 1 0 0,0 0-1 0 0,0 1 0 0 0,-1-1 0 0 0,1 0 0 0 0,-1 0 1 0 0,1 0-1 0 0,-1 0 0 0 0,1 0 0 0 0,-1 0 1 0 0,1 0-1 0 0,-1-1 0 0 0,0 1 0 0 0,2-3 0 0 0,-2 3 26 0 0,-1 0 0 0 0,0 0 0 0 0,1-1 0 0 0,-1 1 0 0 0,0 0-1 0 0,0-1 1 0 0,1 1 0 0 0,-1 0 0 0 0,0-1 0 0 0,-1 1 0 0 0,1 0-1 0 0,0-1 1 0 0,0 1 0 0 0,0 0 0 0 0,-1 0 0 0 0,1-1 0 0 0,-1 1 0 0 0,1 0-1 0 0,-1 0 1 0 0,1 0 0 0 0,-1-1 0 0 0,0 1 0 0 0,0 0 0 0 0,1 0-1 0 0,-1 0 1 0 0,0 0 0 0 0,0 0 0 0 0,0 0 0 0 0,-2-1 0 0 0,-1-2 35 0 0,0 0 1 0 0,-1 1 0 0 0,0-1 0 0 0,0 1 0 0 0,-6-4 0 0 0,-1 3-5 0 0,1 0 0 0 0,-1 0 0 0 0,0 1-1 0 0,1 1 1 0 0,-1 0 0 0 0,-1 0 0 0 0,-19 1 0 0 0,9 1-89 0 0,0 2 0 0 0,0 0 0 0 0,-26 7 0 0 0,37-6-470 0 0,0 1 1 0 0,1 1 0 0 0,-1-1 0 0 0,1 2 0 0 0,-20 12-1 0 0,-2 4-2467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57:23.106"/>
    </inkml:context>
    <inkml:brush xml:id="br0">
      <inkml:brushProperty name="width" value="0.1" units="cm"/>
      <inkml:brushProperty name="height" value="0.1" units="cm"/>
      <inkml:brushProperty name="color" value="#E71224"/>
    </inkml:brush>
  </inkml:definitions>
  <inkml:trace contextRef="#ctx0" brushRef="#br0">1 101 919 0 0,'12'-5'784'0'0,"0"-1"0"0"0,0 0-1 0 0,14-10 1 0 0,14-7 225 0 0,-25 16-763 0 0,-1 1-1 0 0,2 0 0 0 0,-1 1 1 0 0,0 1-1 0 0,1 1 0 0 0,0 0 0 0 0,0 1 1 0 0,23 0-1 0 0,7 3 147 0 0,74 12 1 0 0,-100-10-340 0 0,169 18 153 0 0,-148-19-79 0 0,0-2 0 0 0,66-8-1 0 0,-73 3-23 0 0,27-5 126 0 0,1 3 0 0 0,0 3 0 0 0,89 4 0 0 0,-20 11-151 0 0,0-6 0 0 0,141-13 1 0 0,0 7-73 0 0,-187 5 34 0 0,134-11-1 0 0,-121-3 49 0 0,0 4 0 0 0,179 13 0 0 0,24-3-38 0 0,-226-6-47 0 0,7 5 19 0 0,0 3-1 0 0,148 30 0 0 0,-172-27-6 0 0,0-2-1 0 0,1-3 0 0 0,72-4 0 0 0,177-27 83 0 0,-151 11-69 0 0,-110 11 7 0 0,-10 1 0 0 0,0 1-1 0 0,39 3 0 0 0,-71 0-53 0 0,-1 0 0 0 0,0 1 0 0 0,1 0 0 0 0,-1 0 0 0 0,0 0 0 0 0,0 1 0 0 0,0-1-1 0 0,6 4 1 0 0,5 6-201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57:32.599"/>
    </inkml:context>
    <inkml:brush xml:id="br0">
      <inkml:brushProperty name="width" value="0.1" units="cm"/>
      <inkml:brushProperty name="height" value="0.1" units="cm"/>
      <inkml:brushProperty name="color" value="#E71224"/>
    </inkml:brush>
  </inkml:definitions>
  <inkml:trace contextRef="#ctx0" brushRef="#br0">1 0 1783 0 0,'11'7'241'0'0,"1"-1"0"0"0,0 0 0 0 0,1-1 0 0 0,-1-1-1 0 0,1 0 1 0 0,0 0 0 0 0,0-1 0 0 0,1-1 0 0 0,19 1-1 0 0,317-10 1422 0 0,200 23-1364 0 0,-344-12-230 0 0,-46-4-72 0 0,110 26 1 0 0,75 3 70 0 0,-252-25-67 0 0,133 23 0 0 0,-40-2 0 0 0,-119-22 20 0 0,126-10 0 0 0,-121 2 1 0 0,100 5 1 0 0,-67 11 59 0 0,48 2 30 0 0,-51-15-58 0 0,-76-1-15 0 0,0 2-1 0 0,1 1 1 0 0,-1 2 0 0 0,0 0 0 0 0,34 8 0 0 0,-43-5-14 0 0,28 14-1 0 0,-23-9-17 0 0,-20-9 13 0 0,1 1-1 0 0,-1-1 1 0 0,1 0-1 0 0,0 0 0 0 0,-1 0 1 0 0,1-1-1 0 0,0 1 1 0 0,0-1-1 0 0,-1 1 0 0 0,1-1 1 0 0,0 0-1 0 0,0 0 1 0 0,0 0-1 0 0,-1-1 0 0 0,1 1 1 0 0,0 0-1 0 0,0-1 1 0 0,-1 0-1 0 0,6-1 0 0 0,-7 1-3 0 0,-1 1-1 0 0,1-1 1 0 0,0 1-1 0 0,0 0 1 0 0,0 0-1 0 0,0-1 0 0 0,0 1 1 0 0,0 0-1 0 0,0 0 1 0 0,0 0-1 0 0,0 0 1 0 0,0 0-1 0 0,0 0 0 0 0,0 0 1 0 0,0 1-1 0 0,-1-1 1 0 0,1 0-1 0 0,0 0 0 0 0,0 1 1 0 0,0-1-1 0 0,1 1 1 0 0,19 4 171 0 0,-20-5-186 0 0,0 0 0 0 0,-1 1 0 0 0,1-1 0 0 0,0 0 0 0 0,0 0 0 0 0,-1 0 0 0 0,1 1 0 0 0,0-1 0 0 0,0 0 0 0 0,-1 1 0 0 0,1-1 0 0 0,0 0 0 0 0,-1 1 0 0 0,1-1 0 0 0,-1 1 0 0 0,1-1 0 0 0,-1 1 0 0 0,1-1 0 0 0,-1 1 0 0 0,1 0 0 0 0,-1-1 0 0 0,1 1 0 0 0,-1 0 0 0 0,1-1 0 0 0,-1 1 0 0 0,1 1 0 0 0,-1-1 4 0 0,1 1 11 0 0,-1-1-1 0 0,1 1 1 0 0,0 0-1 0 0,-1-1 1 0 0,1 1-1 0 0,-1 0 1 0 0,0 0-1 0 0,0-1 1 0 0,0 1-1 0 0,0 0 1 0 0,0-1-1 0 0,0 1 1 0 0,0 0-1 0 0,-1 3 1 0 0,2-4 95 0 0,4 9 56 0 0,-5-10-158 0 0,0 0 0 0 0,1 0-1 0 0,-1 1 1 0 0,0-1 0 0 0,0 0 0 0 0,0 0-1 0 0,0 0 1 0 0,1 1 0 0 0,-1-1 0 0 0,0 0 0 0 0,0 0-1 0 0,0 0 1 0 0,1 0 0 0 0,-1 1 0 0 0,0-1-1 0 0,0 0 1 0 0,1 0 0 0 0,-1 0 0 0 0,0 0 0 0 0,0 0-1 0 0,1 0 1 0 0,-1 0 0 0 0,0 0 0 0 0,0 0-1 0 0,1 0 1 0 0,-1 0 0 0 0,0 0 0 0 0,0 0 0 0 0,1 0-1 0 0,-1 0 1 0 0,0 0 0 0 0,0 0 0 0 0,1 0-1 0 0,-1 0 1 0 0,0 0 0 0 0,0 0 0 0 0,1 0-1 0 0,-1-1 1 0 0,0 1 0 0 0,0 0 0 0 0,0 0 0 0 0,1 0-1 0 0,3-4 699 0 0,-4 4-698 0 0,0 1 0 0 0,0-1-1 0 0,0 1 1 0 0,0-1-1 0 0,0 0 1 0 0,0 1-1 0 0,0-1 1 0 0,0 1 0 0 0,0-1-1 0 0,0 1 1 0 0,0-1-1 0 0,0 1 1 0 0,0-1 0 0 0,1 1-1 0 0,-1-1 1 0 0,0 0-1 0 0,0 1 1 0 0,1-1-1 0 0,-1 1 1 0 0,0-1 0 0 0,0 0-1 0 0,1 1 1 0 0,0 0-1 0 0,0 0-7 0 0,1-2 0 0 0,-2 0 2 0 0,0 1-1 0 0,0 0 1 0 0,0-1-1 0 0,0 1 0 0 0,0 0 1 0 0,0 0-1 0 0,0 0 1 0 0,1-1-1 0 0,-1 1 1 0 0,0 0-1 0 0,0 0 0 0 0,0-1 1 0 0,0 1-1 0 0,0 0 1 0 0,1 0-1 0 0,-1 0 1 0 0,0-1-1 0 0,0 1 0 0 0,0 0 1 0 0,0 0-1 0 0,1 0 1 0 0,-1 0-1 0 0,0-1 1 0 0,0 1-1 0 0,1 0 0 0 0,-1 0 1 0 0,0 0-1 0 0,0 0 1 0 0,1 0-1 0 0,-1 0 1 0 0,0 0-1 0 0,0 0 0 0 0,1 0 1 0 0,-1 0-1 0 0,0 0 1 0 0,0 0-1 0 0,1 0 0 0 0,-1 0 1 0 0,0 0-1 0 0,0 0 1 0 0,1 0-1 0 0,-1 0 1 0 0,0 0-1 0 0,0 0 0 0 0,1 0 1 0 0,-1 1-1 0 0,0-1 1 0 0,1 0-1 0 0,-1 0 1 0 0,0 0-1 0 0,0 0 0 0 0,0 1 1 0 0,1-1-1 0 0,-1 0 1 0 0,0 0-1 0 0,0 0 0 0 0,1 0 1 0 0,-1 0-1 0 0,0 0 1 0 0,0 0-1 0 0,1 0 0 0 0,-1 0 1 0 0,0 0-1 0 0,0 0 1 0 0,1 0-1 0 0,-1 0 1 0 0,0 0-1 0 0,0 0 0 0 0,1 0 1 0 0,-1 0-1 0 0,0-1 1 0 0,0 1-1 0 0,1 0 0 0 0,-1 0 1 0 0,0 0-1 0 0,0 0 1 0 0,0 0-1 0 0,1-1 0 0 0,-1 1 1 0 0,0 0-1 0 0,0 0 1 0 0,0 0-1 0 0,1 0 0 0 0,-1-1 1 0 0,0 1-1 0 0,0 0 1 0 0,0 0-1 0 0,0-1 0 0 0,0 1 1 0 0,0 0-1 0 0,0 0 1 0 0,0-1-1 0 0,1 1 1 0 0,-1 0-1 0 0,0-1 0 0 0,1 0 14 0 0,0-1 0 0 0,0 0 0 0 0,0 1 0 0 0,0-1 0 0 0,0 1 0 0 0,1-1 0 0 0,-1 1 0 0 0,1-1 0 0 0,2-1 1 0 0,8-7 49 0 0,-12 9-63 0 0,1 1 0 0 0,-1-1 0 0 0,1 0 0 0 0,-1 1 0 0 0,0-1 0 0 0,0 0 0 0 0,1 1 0 0 0,-1-1 0 0 0,0 0 0 0 0,0 1 0 0 0,0-1 0 0 0,0 0 0 0 0,0 1 0 0 0,0-1 0 0 0,0 0 0 0 0,0 0 0 0 0,0 1 0 0 0,0-1 0 0 0,0 0 0 0 0,-1 1 0 0 0,1-1 0 0 0,0 0 0 0 0,0 1 0 0 0,-1-1 0 0 0,1 0 0 0 0,0 1 0 0 0,-1-1 0 0 0,1 1 0 0 0,-2-2 0 0 0,-12-15 66 0 0,14 17-68 0 0,-28-19 64 0 0,25 20-64 0 0,2-1 0 0 0,1 0 0 0 0,0 0 0 0 0,0 0 0 0 0,0 0 0 0 0,0 1 0 0 0,-1-1 0 0 0,1 0 0 0 0,0 0 0 0 0,0 0 0 0 0,0 0 0 0 0,-1 0 0 0 0,1 0 0 0 0,0 0 0 0 0,0 1 0 0 0,-1-1 0 0 0,1 0 0 0 0,0 0 0 0 0,0 0 0 0 0,0 0 0 0 0,-1 0 0 0 0,1 0 0 0 0,0 0 0 0 0,0 0 0 0 0,-1 0 0 0 0,1 0 0 0 0,0 0 0 0 0,0-1 0 0 0,-1 1 0 0 0,1 0 0 0 0,0 0 0 0 0,0 0 0 0 0,-1 0 0 0 0,-4-7 0 0 0,5 5 0 0 0,16 17-182 0 0,-10 8-464 0 0,-3-17 114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57:34.394"/>
    </inkml:context>
    <inkml:brush xml:id="br0">
      <inkml:brushProperty name="width" value="0.1" units="cm"/>
      <inkml:brushProperty name="height" value="0.1" units="cm"/>
      <inkml:brushProperty name="color" value="#E71224"/>
    </inkml:brush>
  </inkml:definitions>
  <inkml:trace contextRef="#ctx0" brushRef="#br0">0 97 2527 0 0,'0'-7'184'0'0,"2"-15"-221"0"0,-2 22 72 0 0,1-1-1 0 0,-1 1 0 0 0,0-1 0 0 0,1 1 0 0 0,-1-1 0 0 0,0 0 0 0 0,1 1 0 0 0,-1 0 1 0 0,1-1-1 0 0,-1 1 0 0 0,0-1 0 0 0,1 1 0 0 0,0 0 0 0 0,-1-1 0 0 0,1 1 1 0 0,-1 0-1 0 0,1-1 0 0 0,-1 1 0 0 0,1 0 0 0 0,-1 0 0 0 0,1-1 0 0 0,0 1 0 0 0,-1 0 1 0 0,1 0-1 0 0,0 0 0 0 0,-1 0 0 0 0,1 0 0 0 0,-1 0 0 0 0,1 0 0 0 0,0 0 1 0 0,-1 0-1 0 0,2 1 0 0 0,249 20 666 0 0,-212-19-466 0 0,512 41 2002 0 0,-249-13-2063 0 0,39 2-70 0 0,-256-28-75 0 0,316 15 70 0 0,-49-14-58 0 0,-112-5 42 0 0,105-1 84 0 0,38 1-17 0 0,228-1-42 0 0,-328-6-88 0 0,135-7 56 0 0,-234 5-16 0 0,309-32-58 0 0,-244 7 190 0 0,92-15 466 0 0,-213 17-357 0 0,-24 6-13 0 0,-103 25-278 0 0,0 1 0 0 0,0 0 0 0 0,0 0-1 0 0,0-1 1 0 0,0 1 0 0 0,0 0 0 0 0,1 0 0 0 0,-1 0 0 0 0,0 0 0 0 0,0 0 0 0 0,0 1-1 0 0,0-1 1 0 0,0 0 0 0 0,2 1 0 0 0,-3 0-12 0 0,1-1 0 0 0,-1 1 0 0 0,0-1 0 0 0,0 1 0 0 0,0-1-1 0 0,0 1 1 0 0,0-1 0 0 0,0 1 0 0 0,0-1 0 0 0,0 1 0 0 0,0-1 0 0 0,0 1 0 0 0,0-1 0 0 0,0 1 0 0 0,0 0 0 0 0,0-1 0 0 0,0 1-1 0 0,-1-1 1 0 0,1 1 0 0 0,0-1 0 0 0,0 1 0 0 0,-1-1 0 0 0,1 0 0 0 0,0 1 0 0 0,-1-1 0 0 0,1 1 0 0 0,0-1 0 0 0,-1 0-1 0 0,1 1 1 0 0,-1-1 0 0 0,1 0 0 0 0,-1 1 0 0 0,0 0 0 0 0,-9 9-204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57:35.138"/>
    </inkml:context>
    <inkml:brush xml:id="br0">
      <inkml:brushProperty name="width" value="0.1" units="cm"/>
      <inkml:brushProperty name="height" value="0.1" units="cm"/>
      <inkml:brushProperty name="color" value="#E71224"/>
    </inkml:brush>
  </inkml:definitions>
  <inkml:trace contextRef="#ctx0" brushRef="#br0">5 441 1839 0 0,'-3'-13'51'0'0,"2"0"-1"0"0,0-24 0 0 0,1 34 4 0 0,0-1-1 0 0,1 0 0 0 0,-1 0 1 0 0,1 0-1 0 0,0 1 1 0 0,0-1-1 0 0,0 0 1 0 0,0 1-1 0 0,1-1 0 0 0,0 1 1 0 0,-1 0-1 0 0,1-1 1 0 0,0 1-1 0 0,4-4 0 0 0,-1 3 128 0 0,1 1-1 0 0,-1 0 1 0 0,1 0-1 0 0,-1 1 1 0 0,1-1-1 0 0,0 1 1 0 0,0 1-1 0 0,0-1 1 0 0,0 1-1 0 0,9-1 1 0 0,8-3-57 0 0,288-49 956 0 0,-121 25 409 0 0,20-6 7 0 0,213-44 77 0 0,-117 14-1162 0 0,-224 53-305 0 0,146-3 0 0 0,-216 14-116 0 0,1 1 0 0 0,0 1 0 0 0,-1 0 0 0 0,0 1 0 0 0,1 0 0 0 0,-1 1 0 0 0,0 0 0 0 0,0 1 0 0 0,0 1 1 0 0,-1 0-1 0 0,1 0 0 0 0,11 8 0 0 0,5 9-256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1:05:09.991"/>
    </inkml:context>
    <inkml:brush xml:id="br0">
      <inkml:brushProperty name="width" value="0.1" units="cm"/>
      <inkml:brushProperty name="height" value="0.1" units="cm"/>
      <inkml:brushProperty name="color" value="#E71224"/>
    </inkml:brush>
  </inkml:definitions>
  <inkml:trace contextRef="#ctx0" brushRef="#br0">0 70 1639 0 0,'38'0'215'0'0,"221"9"1010"0"0,-208-6-527 0 0,94-6-1 0 0,30 1-56 0 0,108 26-365 0 0,-256-23-136 0 0,44-4 0 0 0,-5 0 44 0 0,224-8 880 0 0,103-11-576 0 0,-136 28-385 0 0,-153-1-78 0 0,-99-5-26 0 0,52 3 60 0 0,77-8 1 0 0,-48 0 137 0 0,125 9 0 0 0,-50 1-95 0 0,211-27 36 0 0,-301 17-49 0 0,115 8 0 0 0,-129 0-63 0 0,261-14 29 0 0,-275 8-50 0 0,25 2 9 0 0,-1 3 0 0 0,84 13 0 0 0,37 1 8 0 0,-140-14-22 0 0,0-2 0 0 0,88-12 0 0 0,-95 7 84 0 0,65 0-1 0 0,-27 2-4 0 0,321-4 283 0 0,-265 13-281 0 0,193-4-23 0 0,-152-26 146 0 0,-106 12-66 0 0,73-2 0 0 0,-119 14-203 0 0,-1 2 0 0 0,1 0 0 0 0,-1 2-1 0 0,0 0 1 0 0,0 2 0 0 0,32 12 0 0 0,-32-11-434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1:05:15.882"/>
    </inkml:context>
    <inkml:brush xml:id="br0">
      <inkml:brushProperty name="width" value="0.1" units="cm"/>
      <inkml:brushProperty name="height" value="0.1" units="cm"/>
      <inkml:brushProperty name="color" value="#E71224"/>
    </inkml:brush>
  </inkml:definitions>
  <inkml:trace contextRef="#ctx0" brushRef="#br0">1 44 2303 0 0,'12'-13'200'0'0,"1"-1"-200"0"0,2 5 0 0 0,5 3-416 0 0,-11 4-120 0 0,0 2-24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1:05:17.535"/>
    </inkml:context>
    <inkml:brush xml:id="br0">
      <inkml:brushProperty name="width" value="0.1" units="cm"/>
      <inkml:brushProperty name="height" value="0.1" units="cm"/>
      <inkml:brushProperty name="color" value="#E71224"/>
    </inkml:brush>
  </inkml:definitions>
  <inkml:trace contextRef="#ctx0" brushRef="#br0">0 155 919 0 0,'258'-13'1407'0'0,"-127"10"-607"0"0,161-27 0 0 0,-207 20-456 0 0,0 4 0 0 0,127 6 0 0 0,95-6 129 0 0,62-14-187 0 0,84 3-22 0 0,-336 11-180 0 0,169 14-1 0 0,41 0-69 0 0,81-3 55 0 0,-236 0 9 0 0,24-6 95 0 0,105 5 43 0 0,-198 5-164 0 0,178-9 0 0 0,143-17 81 0 0,-353 15-82 0 0,165-12 42 0 0,-110 5-55 0 0,141 7-1 0 0,217 16 92 0 0,-244-3-87 0 0,-37 1-24 0 0,-142-15 105 0 0,-1-3 0 0 0,114-28-1 0 0,-77 14-10 0 0,-69 15-4 0 0,0 2-1 0 0,0 0 1 0 0,31 2-1 0 0,-45 2-61 0 0,1 0-1 0 0,0 1 0 0 0,0 0 0 0 0,-1 1 1 0 0,1 1-1 0 0,-1 0 0 0 0,22 10 0 0 0,-29-10-89 0 0,1 1 0 0 0,-1 0 1 0 0,-1 0-1 0 0,1 1 0 0 0,-1 0 0 0 0,0 0 0 0 0,0 1 0 0 0,6 9 0 0 0,-5-9-9 0 0,4 8-203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1:05:18.693"/>
    </inkml:context>
    <inkml:brush xml:id="br0">
      <inkml:brushProperty name="width" value="0.1" units="cm"/>
      <inkml:brushProperty name="height" value="0.1" units="cm"/>
      <inkml:brushProperty name="color" value="#E71224"/>
    </inkml:brush>
  </inkml:definitions>
  <inkml:trace contextRef="#ctx0" brushRef="#br0">0 89 919 0 0,'1'-17'353'0'0,"-1"13"-64"0"0,0 0 0 0 0,0 0 0 0 0,1 0 0 0 0,-1 0 0 0 0,1 0 0 0 0,0 0 0 0 0,1-3 0 0 0,-1 5-213 0 0,0 1-1 0 0,0 0 1 0 0,0-1-1 0 0,0 1 1 0 0,0 0-1 0 0,1-1 1 0 0,-1 1-1 0 0,0 0 1 0 0,0 0-1 0 0,1 0 1 0 0,-1 0-1 0 0,1 0 1 0 0,-1 0-1 0 0,1 1 1 0 0,-1-1-1 0 0,1 0 1 0 0,-1 1 0 0 0,1-1-1 0 0,0 1 1 0 0,2-1-1 0 0,9 0-5 0 0,0 0 0 0 0,0 1 0 0 0,0 0 0 0 0,0 1 0 0 0,16 2 0 0 0,4 1 49 0 0,63-1 550 0 0,154-15 1 0 0,-30 0-207 0 0,-35 18-294 0 0,-21 1-79 0 0,16-9-69 0 0,186 5 46 0 0,42-3-14 0 0,-75 3 48 0 0,-193 2 17 0 0,119-13 13 0 0,-45 0-65 0 0,-208 8-66 0 0,56 3-84 0 0,-57-3 65 0 0,-1 1 0 0 0,1-1 0 0 0,-1 1 0 0 0,1 1 0 0 0,-1-1-1 0 0,1 1 1 0 0,-1-1 0 0 0,0 1 0 0 0,0 0 0 0 0,7 5 0 0 0,-11-7-130 0 0,1 1-1 0 0,0 0 1 0 0,-1-1 0 0 0,1 1 0 0 0,0 0 0 0 0,-1-1 0 0 0,1 1 0 0 0,-1 0 0 0 0,1 0 0 0 0,-1-1 0 0 0,0 1-1 0 0,1 0 1 0 0,-1 0 0 0 0,0 0 0 0 0,0 0 0 0 0,1-1 0 0 0,-1 3 0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1:05:23.147"/>
    </inkml:context>
    <inkml:brush xml:id="br0">
      <inkml:brushProperty name="width" value="0.1" units="cm"/>
      <inkml:brushProperty name="height" value="0.1" units="cm"/>
      <inkml:brushProperty name="color" value="#E71224"/>
    </inkml:brush>
  </inkml:definitions>
  <inkml:trace contextRef="#ctx0" brushRef="#br0">4 5 2303 0 0,'-4'-4'257'0'0,"7"4"322"0"0,10 8-143 0 0,-4-2-397 0 0,1 0-1 0 0,0 0 0 0 0,0-2 0 0 0,1 1 1 0 0,-1-1-1 0 0,20 4 0 0 0,71 9 446 0 0,-7-2-180 0 0,120 29 243 0 0,412 28 0 0 0,-526-64-506 0 0,87 4 29 0 0,-139-12-56 0 0,93-10-1 0 0,466-52 60 0 0,-557 58-82 0 0,69-7 24 0 0,146-8 34 0 0,105 0-49 0 0,-298 14 0 0 0,15 4 0 0 0,160 19 0 0 0,-157-8 0 0 0,141-2 0 0 0,-35-20 23 0 0,127-4 48 0 0,372 18 123 0 0,-277-16-194 0 0,-386 12 0 0 0,36 0-208 0 0,117 11-1 0 0,-121-2-1878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1:05:24.528"/>
    </inkml:context>
    <inkml:brush xml:id="br0">
      <inkml:brushProperty name="width" value="0.1" units="cm"/>
      <inkml:brushProperty name="height" value="0.1" units="cm"/>
      <inkml:brushProperty name="color" value="#E71224"/>
    </inkml:brush>
  </inkml:definitions>
  <inkml:trace contextRef="#ctx0" brushRef="#br0">0 101 1375 0 0,'140'-27'2281'0'0,"39"-6"-1239"0"0,-134 27-769 0 0,91 0 1 0 0,176 5 67 0 0,-190-6-242 0 0,18-1 3 0 0,248 4 822 0 0,-262 0-519 0 0,-40-1-151 0 0,128 11-1 0 0,-98 9-160 0 0,-57-6-12 0 0,116 3-1 0 0,-26-19 110 0 0,104 0 198 0 0,-47 25-333 0 0,64 0 26 0 0,69 3-24 0 0,59-2 14 0 0,-62-7-71 0 0,-202 10 0 0 0,-91-13 0 0 0,62 5 0 0 0,166-10 0 0 0,-241-5-64 0 0,0 2-1 0 0,0 1 0 0 0,1 1 1 0 0,-2 1-1 0 0,53 15 0 0 0,-65-12-1951 0 0,-1 4-692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9T23:44:15.737"/>
    </inkml:context>
    <inkml:brush xml:id="br0">
      <inkml:brushProperty name="width" value="0.1" units="cm"/>
      <inkml:brushProperty name="height" value="0.1" units="cm"/>
      <inkml:brushProperty name="color" value="#F4F91B"/>
    </inkml:brush>
  </inkml:definitions>
  <inkml:trace contextRef="#ctx0" brushRef="#br0">5 0 1375 0 0,'-2'5'4139'0'0,"0"4"-3674"0"0,2-9-447 0 0,0 0 0 0 0,0 0 0 0 0,0 0 0 0 0,0 0 1 0 0,0 1-1 0 0,0-1 0 0 0,0 0 0 0 0,0 0 0 0 0,0 0 1 0 0,0 0-1 0 0,0 0 0 0 0,0 1 0 0 0,0-1 0 0 0,1 0 1 0 0,-1 0-1 0 0,0 0 0 0 0,0 0 0 0 0,0 0 0 0 0,0 0 1 0 0,0 1-1 0 0,0-1 0 0 0,0 0 0 0 0,0 0 0 0 0,1 0 1 0 0,-1 0-1 0 0,0 0 0 0 0,0 0 0 0 0,0 0 1 0 0,0 0-1 0 0,0 0 0 0 0,1 0 0 0 0,-1 0 0 0 0,0 0 1 0 0,0 0-1 0 0,0 0 0 0 0,0 0 0 0 0,0 0 0 0 0,1 0 1 0 0,-1 0-1 0 0,0 0 0 0 0,0 0 0 0 0,0 0 0 0 0,0 0 1 0 0,0 0-1 0 0,1 0 0 0 0,-1 0 0 0 0,0 0 0 0 0,0 0 1 0 0,0 0-1 0 0,0 0 0 0 0,0 0 0 0 0,1-1 0 0 0,1 1 123 0 0,0 0 0 0 0,0 0 0 0 0,0 0 0 0 0,0 0 0 0 0,0 0 0 0 0,0 0 0 0 0,0 0 0 0 0,0 1 0 0 0,0-1 0 0 0,0 1-1 0 0,0-1 1 0 0,0 1 0 0 0,0 0 0 0 0,0 0 0 0 0,0 0 0 0 0,0 0 0 0 0,0 0 0 0 0,-1 0 0 0 0,3 3 0 0 0,36 32-39 0 0,-25-20-39 0 0,-6-7 64 0 0,1-1-1 0 0,0 0 1 0 0,0-1-1 0 0,0 0 0 0 0,1 0 1 0 0,0-1-1 0 0,0-1 1 0 0,1 0-1 0 0,0 0 1 0 0,0-1-1 0 0,0-1 0 0 0,0 0 1 0 0,0 0-1 0 0,1-2 1 0 0,18 2-1 0 0,48 0 579 0 0,-43-1-552 0 0,0-2 1 0 0,36-3-1 0 0,76-23-59 0 0,36-3 248 0 0,-165 28-219 0 0,-1 1 0 0 0,0 1 0 0 0,1 0 0 0 0,-1 2 0 0 0,0 0 0 0 0,22 7 0 0 0,99 43 281 0 0,-102-37-367 0 0,1-1-1 0 0,0-2 0 0 0,41 8 1 0 0,64 0 491 0 0,-55-17-1521 0 0,-32-9-2490 0 0,-40 2-1244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1:08:11.153"/>
    </inkml:context>
    <inkml:brush xml:id="br0">
      <inkml:brushProperty name="width" value="0.1" units="cm"/>
      <inkml:brushProperty name="height" value="0.1" units="cm"/>
      <inkml:brushProperty name="color" value="#E71224"/>
    </inkml:brush>
  </inkml:definitions>
  <inkml:trace contextRef="#ctx0" brushRef="#br0">0 14 1639 0 0,'5'1'175'0'0,"-1"1"0"0"0,1-1 0 0 0,0 0-1 0 0,0-1 1 0 0,0 1 0 0 0,-1-1-1 0 0,1 0 1 0 0,0 0 0 0 0,0-1 0 0 0,0 0-1 0 0,-1 1 1 0 0,8-3 0 0 0,-5 1-14 0 0,0 1 1 0 0,1 0 0 0 0,-1 0 0 0 0,10 1-1 0 0,28 2 763 0 0,90-7 0 0 0,-99 1-668 0 0,0 2 0 0 0,0 2 0 0 0,1 1 0 0 0,45 8 0 0 0,-33 1-145 0 0,92 16 32 0 0,-103-24-67 0 0,0-2 0 0 0,0-1 1 0 0,0-2-1 0 0,58-11 0 0 0,-59 7 85 0 0,0 1 0 0 0,0 3 0 0 0,0 1 0 0 0,73 5 0 0 0,-39 8-107 0 0,-21-2-8 0 0,1-3 1 0 0,0-1-1 0 0,1-3 0 0 0,52-4 1 0 0,205-12 702 0 0,-257 16-652 0 0,94 18 0 0 0,11 1-46 0 0,50-21 14 0 0,-88-2-55 0 0,-90 2 4 0 0,249 11 292 0 0,-78 1-164 0 0,-69-7-103 0 0,78 14-1 0 0,160 6 52 0 0,-129-37 65 0 0,-59 2-54 0 0,227-5 91 0 0,-282 16-166 0 0,37-2 12 0 0,-115-1-39 0 0,55 4 0 0 0,20 0 14 0 0,-80-4 32 0 0,139-9 27 0 0,52 1 183 0 0,-31 2-72 0 0,-43-8 73 0 0,15 3-118 0 0,-147 9-48 0 0,-1 2-1 0 0,1 1 1 0 0,29 3 0 0 0,-47-1-394 0 0,-1 1 0 0 0,0 0 1 0 0,0 0-1 0 0,0 1 0 0 0,0 0 1 0 0,0 0-1 0 0,0 1 0 0 0,-1 1 1 0 0,0-1-1 0 0,0 1 0 0 0,0 0 1 0 0,12 12-1 0 0,1 3-3635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1:08:13.461"/>
    </inkml:context>
    <inkml:brush xml:id="br0">
      <inkml:brushProperty name="width" value="0.1" units="cm"/>
      <inkml:brushProperty name="height" value="0.1" units="cm"/>
      <inkml:brushProperty name="color" value="#E71224"/>
    </inkml:brush>
  </inkml:definitions>
  <inkml:trace contextRef="#ctx0" brushRef="#br0">1 1 1375 0 0,'4'4'117'0'0,"1"1"0"0"0,0-1-1 0 0,0 0 1 0 0,0 0-1 0 0,1 0 1 0 0,8 4-1 0 0,1 1-14 0 0,4 3 2 0 0,0-1 1 0 0,1-1-1 0 0,0-1 1 0 0,1 0-1 0 0,38 9 0 0 0,-42-13 73 0 0,284 66 1582 0 0,5-24-1329 0 0,-176-34-270 0 0,254 12 144 0 0,-243-26-115 0 0,176 4 248 0 0,-75 24-319 0 0,-161-18-98 0 0,0-4 0 0 0,86-6 0 0 0,-60 0 5 0 0,197 17 371 0 0,-90-2-216 0 0,59 1-127 0 0,-164-8-53 0 0,-45-2 0 0 0,112-6 0 0 0,-115-5 18 0 0,378-21 684 0 0,65-3-184 0 0,-315 22-256 0 0,32-3 65 0 0,-128-1-225 0 0,339-31 817 0 0,-371 41-913 0 0,348-25 128 0 0,-356 18-86 0 0,-30 4-11 0 0,-1 1 0 0 0,0 1-1 0 0,1 2 1 0 0,0 0 0 0 0,34 3-1 0 0,-29 2-133 0 0,0 0-1 0 0,0 2 1 0 0,-1 2-1 0 0,0 0 1 0 0,0 1-1 0 0,48 26 1 0 0,-55-23-565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1:08:18.908"/>
    </inkml:context>
    <inkml:brush xml:id="br0">
      <inkml:brushProperty name="width" value="0.1" units="cm"/>
      <inkml:brushProperty name="height" value="0.1" units="cm"/>
      <inkml:brushProperty name="color" value="#E71224"/>
    </inkml:brush>
  </inkml:definitions>
  <inkml:trace contextRef="#ctx0" brushRef="#br0">1 103 1983 0 0,'244'-44'2191'0'0,"-175"34"-2144"0"0,100-7 27 0 0,-120 13-66 0 0,56-1 155 0 0,144 11 0 0 0,-161 1-153 0 0,174 3 1 0 0,270-46 1002 0 0,-431 29-897 0 0,-1 5 0 0 0,126 13 0 0 0,-86-3-64 0 0,287 19-52 0 0,72-21 0 0 0,-314-17 0 0 0,54 0 0 0 0,412 44 0 0 0,-546-24 0 0 0,28 4 0 0 0,-83-7-64 0 0,0-1 0 0 0,84-3 0 0 0,-97-6 34 0 0,-26 2-240 0 0,-1 1 1 0 0,0 0 0 0 0,1 1 0 0 0,-1 0 0 0 0,18 3 0 0 0,-15 0-1558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1:08:28.036"/>
    </inkml:context>
    <inkml:brush xml:id="br0">
      <inkml:brushProperty name="width" value="0.1" units="cm"/>
      <inkml:brushProperty name="height" value="0.1" units="cm"/>
      <inkml:brushProperty name="color" value="#E71224"/>
    </inkml:brush>
  </inkml:definitions>
  <inkml:trace contextRef="#ctx0" brushRef="#br0">0 98 4607 0 0,'10'-24'408'0'0,"-1"2"-328"0"0,2 4-80 0 0,-2 3 0 0 0,0 4-288 0 0,-4 6-80 0 0,-3 3-16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1:08:29.431"/>
    </inkml:context>
    <inkml:brush xml:id="br0">
      <inkml:brushProperty name="width" value="0.1" units="cm"/>
      <inkml:brushProperty name="height" value="0.1" units="cm"/>
      <inkml:brushProperty name="color" value="#E71224"/>
    </inkml:brush>
  </inkml:definitions>
  <inkml:trace contextRef="#ctx0" brushRef="#br0">1 63 2759 0 0,'9'-19'248'0'0,"2"3"-248"0"0,2 5 0 0 0,1 4 0 0 0,5 1-312 0 0,-1 2-104 0 0,-3 4-32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1:08:29.821"/>
    </inkml:context>
    <inkml:brush xml:id="br0">
      <inkml:brushProperty name="width" value="0.1" units="cm"/>
      <inkml:brushProperty name="height" value="0.1" units="cm"/>
      <inkml:brushProperty name="color" value="#E71224"/>
    </inkml:brush>
  </inkml:definitions>
  <inkml:trace contextRef="#ctx0" brushRef="#br0">1 17 143 0 0,'5'-7'0'0'0,"1"1"0"0"0,-2 3 0 0 0,-3 3 0 0 0,1 0 0 0 0,0 0 0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1:08:30.229"/>
    </inkml:context>
    <inkml:brush xml:id="br0">
      <inkml:brushProperty name="width" value="0.1" units="cm"/>
      <inkml:brushProperty name="height" value="0.1" units="cm"/>
      <inkml:brushProperty name="color" value="#E71224"/>
    </inkml:brush>
  </inkml:definitions>
  <inkml:trace contextRef="#ctx0" brushRef="#br0">0 59 2815 0 0,'4'-23'128'0'0,"0"8"24"0"0,-1 4-152 0 0,1 4 0 0 0,0 5 0 0 0,-3 2 0 0 0,1 0 0 0 0,4 2 0 0 0,3-2-64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1:08:30.871"/>
    </inkml:context>
    <inkml:brush xml:id="br0">
      <inkml:brushProperty name="width" value="0.1" units="cm"/>
      <inkml:brushProperty name="height" value="0.1" units="cm"/>
      <inkml:brushProperty name="color" value="#E71224"/>
    </inkml:brush>
  </inkml:definitions>
  <inkml:trace contextRef="#ctx0" brushRef="#br0">10 186 5063 0 0,'-6'-20'448'0'0,"3"1"-352"0"0,3 8-96 0 0,2 6 0 0 0,-1 3-512 0 0,3-3-128 0 0,0-10-16 0 0,1-7-8 0 0,4-4 536 0 0,2 1 128 0 0,4 5 0 0 0,1 5-1216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1:08:37.355"/>
    </inkml:context>
    <inkml:brush xml:id="br0">
      <inkml:brushProperty name="width" value="0.1" units="cm"/>
      <inkml:brushProperty name="height" value="0.1" units="cm"/>
      <inkml:brushProperty name="color" value="#E71224"/>
    </inkml:brush>
  </inkml:definitions>
  <inkml:trace contextRef="#ctx0" brushRef="#br0">41 1 455 0 0,'-26'4'987'0'0,"26"-4"-979"0"0,-1 0 1 0 0,0 0 0 0 0,0 0-1 0 0,0 1 1 0 0,1-1-1 0 0,-1 1 1 0 0,0-1 0 0 0,1 0-1 0 0,-1 1 1 0 0,0-1-1 0 0,1 1 1 0 0,-1-1 0 0 0,0 1-1 0 0,1 0 1 0 0,-1-1-1 0 0,1 1 1 0 0,-1 0 0 0 0,1-1-1 0 0,0 1 1 0 0,-1 0-1 0 0,1-1 1 0 0,-1 1 0 0 0,1 0-1 0 0,0 0 1 0 0,0 0-1 0 0,0-1 1 0 0,-1 1 0 0 0,1 0-1 0 0,0 0 1 0 0,0 0-1 0 0,0-1 1 0 0,0 1 0 0 0,0 0-1 0 0,0 0 1 0 0,1 1-1 0 0,-1-1-5 0 0,0-1-1 0 0,1 1 0 0 0,-1-1 0 0 0,1 1 1 0 0,-1-1-1 0 0,0 1 0 0 0,1-1 0 0 0,-1 1 1 0 0,1-1-1 0 0,-1 0 0 0 0,1 1 0 0 0,0-1 1 0 0,-1 0-1 0 0,1 1 0 0 0,-1-1 0 0 0,1 0 1 0 0,0 0-1 0 0,-1 1 0 0 0,1-1 0 0 0,-1 0 1 0 0,1 0-1 0 0,0 0 0 0 0,-1 0 0 0 0,1 0 1 0 0,0 0-1 0 0,-1 0 0 0 0,1 0 0 0 0,0 0 1 0 0,0 0-1 0 0,26-5 206 0 0,-20 4-136 0 0,79-1 330 0 0,36-1-328 0 0,-44 3-10 0 0,178-4 315 0 0,-238 4-368 0 0,1 1-1 0 0,0 1 1 0 0,-1 1 0 0 0,22 5-1 0 0,-29-4-10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1:08:40.382"/>
    </inkml:context>
    <inkml:brush xml:id="br0">
      <inkml:brushProperty name="width" value="0.1" units="cm"/>
      <inkml:brushProperty name="height" value="0.1" units="cm"/>
      <inkml:brushProperty name="color" value="#E71224"/>
    </inkml:brush>
  </inkml:definitions>
  <inkml:trace contextRef="#ctx0" brushRef="#br0">1 81 455 0 0,'389'16'456'0'0,"-299"-11"-456"0"0,111-10 0 0 0,106 9 0 0 0,-14 2 0 0 0,263-1 0 0 0,-296-6 0 0 0,31 1 0 0 0,-248 3 0 0 0,175 8 0 0 0,-169-11 0 0 0,1-2 0 0 0,67-13 0 0 0,-37 2 37 0 0,0 3-1 0 0,99 0 1 0 0,271-11 813 0 0,-335 8-772 0 0,205 3-1 0 0,-240 10-48 0 0,86-12 0 0 0,-90 5-31 0 0,104 3-1 0 0,-87 10 3 0 0,6 1 0 0 0,-1-5 0 0 0,128-12 0 0 0,-171 4 0 0 0,0 2 0 0 0,0 2 0 0 0,1 3 0 0 0,65 8 0 0 0,-45 1 0 0 0,1-4 0 0 0,-1-3 0 0 0,115-10 0 0 0,-9-6 0 0 0,14 20 0 0 0,-39 1 0 0 0,-91-11 0 0 0,-40 1 4 0 0,-1 1 0 0 0,50 5-1 0 0,-52 3 50 0 0,-12-3-53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9T23:44:19.351"/>
    </inkml:context>
    <inkml:brush xml:id="br0">
      <inkml:brushProperty name="width" value="0.1" units="cm"/>
      <inkml:brushProperty name="height" value="0.1" units="cm"/>
      <inkml:brushProperty name="color" value="#F4F91B"/>
    </inkml:brush>
  </inkml:definitions>
  <inkml:trace contextRef="#ctx0" brushRef="#br0">0 254 455 0 0,'0'-1'135'0'0,"1"-1"0"0"0,-1 1 0 0 0,0 0 0 0 0,1-1 0 0 0,-1 1 0 0 0,1 0 0 0 0,0-1 0 0 0,-1 1 0 0 0,1 0 0 0 0,0 0 0 0 0,0 0 0 0 0,0 0 0 0 0,0-1 0 0 0,0 1 0 0 0,0 0 0 0 0,0 1 0 0 0,0-1 0 0 0,0 0 0 0 0,0 0 0 0 0,0 0 0 0 0,1 1 0 0 0,-1-1 0 0 0,0 1 0 0 0,0-1 0 0 0,1 1 0 0 0,-1-1 0 0 0,3 0 0 0 0,44-7 2269 0 0,-38 7-2670 0 0,22-2 644 0 0,44-7 1019 0 0,131 1 0 0 0,-21 20-1152 0 0,-54-2 248 0 0,148-9-1 0 0,-182-7-90 0 0,145-7 247 0 0,-188 14-594 0 0,1 2 0 0 0,75 13 0 0 0,-52-5 102 0 0,0-4-1 0 0,143-8 0 0 0,-127-1 270 0 0,128 12-1 0 0,-99 5-368 0 0,286 28 174 0 0,172-38 115 0 0,-504-6-316 0 0,40 5 145 0 0,146 21-1 0 0,-253-22-165 0 0,49 3 6 0 0,-1-2-1 0 0,0-3 1 0 0,0-2 0 0 0,70-12 0 0 0,-39 4 112 0 0,155 4 0 0 0,-157 8 13 0 0,166-20 0 0 0,265-27-72 0 0,-386 39-62 0 0,-2-3 8 0 0,170-4 36 0 0,34 17-50 0 0,-191-2 0 0 0,217 32 0 0 0,-60-4 0 0 0,-198-23-1 0 0,368 30 13 0 0,-45-5 104 0 0,-398-30-115 0 0,385-3 283 0 0,-83-2-66 0 0,123-6-203 0 0,-316 4 44 0 0,-73 6-59 0 0,79 10 0 0 0,38 2 0 0 0,96-17 28 0 0,185 3 72 0 0,-341 12-25 0 0,-77-5 133 0 0,1-3-1 0 0,62-2 1 0 0,-97-2-51 0 0,0-1 1 0 0,0-1 0 0 0,0 0 0 0 0,0 0 0 0 0,0-1 0 0 0,17-9-1 0 0,3-1 124 0 0,56-14-145 0 0,-57 19-115 0 0,-19 8-21 0 0,-1-1 0 0 0,1 1 0 0 0,0 0 0 0 0,0 1 0 0 0,0 0 0 0 0,12 2 0 0 0,-9 0 0 0 0,0-2 0 0 0,19-1 0 0 0,2-4 22 0 0,0-2-1 0 0,43-15 0 0 0,-72 20-21 0 0,75-19 0 0 0,-72 19 0 0 0,1 1 0 0 0,-1 0 0 0 0,0 1 0 0 0,0 0 0 0 0,0 0 0 0 0,0 0 0 0 0,16 4 0 0 0,-4 0 0 0 0,-1-1 0 0 0,0-1 0 0 0,25 0 0 0 0,9 0 0 0 0,11 2 0 0 0,71-7 0 0 0,-26 0 0 0 0,228-18 0 0 0,-246 13 0 0 0,24-3 0 0 0,202-47 0 0 0,-214 31 0 0 0,1 5 0 0 0,1 5 0 0 0,124-5 0 0 0,118 6 0 0 0,-267 16 0 0 0,101 15 0 0 0,-115-7 0 0 0,1-3 0 0 0,108-6 0 0 0,155-41 0 0 0,-4 22 0 0 0,-193 14 0 0 0,-22 3 0 0 0,-28 1 0 0 0,162 19 0 0 0,-176-10 0 0 0,14 2 0 0 0,93 5 0 0 0,-115-14 0 0 0,-18-2 0 0 0,-1 3 0 0 0,0 1 0 0 0,57 10 0 0 0,217 54 0 0 0,-11-32 0 0 0,-298-33 0 0 0,51 6 0 0 0,77 19 0 0 0,37 5 0 0 0,122-24 0 0 0,-113-7 0 0 0,152 26 0 0 0,-103-12 0 0 0,-71-6 0 0 0,-75-6 0 0 0,1-4 0 0 0,91-13 0 0 0,86-3 0 0 0,-129 26 0 0 0,-1 0 0 0 0,119-19 0 0 0,-205 8 0 0 0,-1 3 0 0 0,1 1 0 0 0,66 10 0 0 0,-63-6 0 0 0,-1-3 0 0 0,93-7 0 0 0,-79 2 0 0 0,-15 0 0 0 0,-28 0 0 0 0,1 2 0 0 0,0 0 0 0 0,-1 1 0 0 0,1 1 0 0 0,0 1 0 0 0,25 6 0 0 0,-42-6-94 0 0,1-1 0 0 0,-1 1 0 0 0,0 0 1 0 0,1-1-1 0 0,-1 2 0 0 0,0-1 0 0 0,0 0 0 0 0,0 1 0 0 0,-1-1 0 0 0,1 1 0 0 0,-1 0 0 0 0,1 0 0 0 0,-1 0 0 0 0,0 0 0 0 0,0 0 0 0 0,0 0 0 0 0,2 6 1 0 0,2 5-5857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1:08:41.747"/>
    </inkml:context>
    <inkml:brush xml:id="br0">
      <inkml:brushProperty name="width" value="0.1" units="cm"/>
      <inkml:brushProperty name="height" value="0.1" units="cm"/>
      <inkml:brushProperty name="color" value="#E71224"/>
    </inkml:brush>
  </inkml:definitions>
  <inkml:trace contextRef="#ctx0" brushRef="#br0">1364 88 455 0 0,'-73'-2'892'0'0,"-85"-14"0"0"0,44-5 254 0 0,57 18-939 0 0,27 1-34 0 0,-1 0 0 0 0,-50-12 0 0 0,40 5 2 0 0,1 1-1 0 0,-2 2 0 0 0,1 3 0 0 0,-78 2 0 0 0,-165 30-17 0 0,269-27-139 0 0,-53 10-13 0 0,-78 25 0 0 0,123-32-5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1:08:44.847"/>
    </inkml:context>
    <inkml:brush xml:id="br0">
      <inkml:brushProperty name="width" value="0.1" units="cm"/>
      <inkml:brushProperty name="height" value="0.1" units="cm"/>
      <inkml:brushProperty name="color" value="#E71224"/>
    </inkml:brush>
  </inkml:definitions>
  <inkml:trace contextRef="#ctx0" brushRef="#br0">322 44 1375 0 0,'28'-9'3216'0'0,"-12"3"-2890"0"0,19-2-120 0 0,0 1 1 0 0,0 1-1 0 0,0 2 1 0 0,1 2-1 0 0,-1 1 1 0 0,71 7-1 0 0,213 16-129 0 0,-319-22-77 0 0,19 0 0 0 0,-1 1 0 0 0,1 0 0 0 0,24 5 0 0 0,-43-6 0 0 0,1 0 0 0 0,-1 0 0 0 0,0 0 0 0 0,0 0 0 0 0,0 0 0 0 0,0 0 0 0 0,0 0 1 0 0,1 0-1 0 0,-1 0 0 0 0,0 0 0 0 0,0 0 0 0 0,0 0 0 0 0,0 0 0 0 0,0 0 0 0 0,1 0 0 0 0,-1 0 0 0 0,0 0 0 0 0,0 0 0 0 0,0 0 0 0 0,0 0 0 0 0,0 0 0 0 0,0 0 0 0 0,1 0 0 0 0,-1 1 0 0 0,0-1 0 0 0,0 0 0 0 0,0 0 0 0 0,0 0 0 0 0,0 0 0 0 0,0 0 0 0 0,0 0 0 0 0,0 0 0 0 0,0 1 0 0 0,1-1 0 0 0,-1 0 0 0 0,0 0 0 0 0,0 0 0 0 0,0 0 0 0 0,0 0 0 0 0,0 0 0 0 0,0 1 0 0 0,0-1 0 0 0,0 0 0 0 0,0 0 0 0 0,0 0 0 0 0,0 0 0 0 0,0 0 0 0 0,0 1 0 0 0,0-1 0 0 0,-9 4-2 0 0,-14 1 14 0 0,1-4 61 0 0,-32 6 1 0 0,-14 1-28 0 0,-113-17 180 0 0,123 4-105 0 0,-88 3 0 0 0,61 9-131 0 0,-1 4 0 0 0,2 3 0 0 0,0 4 0 0 0,-85 30 0 0 0,149-40-1677 0 0,3 3-616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1:08:52.625"/>
    </inkml:context>
    <inkml:brush xml:id="br0">
      <inkml:brushProperty name="width" value="0.1" units="cm"/>
      <inkml:brushProperty name="height" value="0.1" units="cm"/>
      <inkml:brushProperty name="color" value="#E71224"/>
    </inkml:brush>
  </inkml:definitions>
  <inkml:trace contextRef="#ctx0" brushRef="#br0">0 58 919 0 0,'21'-3'251'0'0,"0"2"0"0"0,0 0 0 0 0,0 2 0 0 0,0 0 0 0 0,23 4-1 0 0,23 2 255 0 0,337-13 438 0 0,-1-31-363 0 0,-394 36-574 0 0,247-20 159 0 0,-201 19-146 0 0,1 3 0 0 0,89 14-1 0 0,-32-5-18 0 0,-1 0 0 0 0,-93-2 0 0 0,-17-7 1 0 0,0 0 0 0 0,0 0 0 0 0,0 0 0 0 0,0 0 0 0 0,0 0 1 0 0,0 0-1 0 0,0-1 0 0 0,0 1 0 0 0,3-1 0 0 0,-2 0 2 0 0,0 0-1 0 0,0 1 1 0 0,0-1-1 0 0,0 0 1 0 0,-1 1 0 0 0,1 0-1 0 0,0 0 1 0 0,0-1-1 0 0,-1 2 1 0 0,1-1 0 0 0,0 0-1 0 0,-1 1 1 0 0,1-1-1 0 0,-1 1 1 0 0,0-1 0 0 0,1 1-1 0 0,-1 0 1 0 0,0 0-1 0 0,3 4 1 0 0,1 1-114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1:09:08.681"/>
    </inkml:context>
    <inkml:brush xml:id="br0">
      <inkml:brushProperty name="width" value="0.1" units="cm"/>
      <inkml:brushProperty name="height" value="0.1" units="cm"/>
      <inkml:brushProperty name="color" value="#E71224"/>
    </inkml:brush>
  </inkml:definitions>
  <inkml:trace contextRef="#ctx0" brushRef="#br0">3421 23 455 0 0,'-218'-11'1608'0'0,"134"9"-1456"0"0,-20-2 64 0 0,9-1-73 0 0,-95 8 0 0 0,-56 4 12 0 0,58-5-16 0 0,-23 5-15 0 0,-99 5-108 0 0,126-1 52 0 0,-208-15 0 0 0,92 2 180 0 0,-38-3 72 0 0,267 1-284 0 0,-1 3 0 0 0,0 3 0 0 0,-103 17 0 0 0,160-16-36 0 0,-103 20 0 0 0,80-12 0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1:09:13.255"/>
    </inkml:context>
    <inkml:brush xml:id="br0">
      <inkml:brushProperty name="width" value="0.1" units="cm"/>
      <inkml:brushProperty name="height" value="0.1" units="cm"/>
      <inkml:brushProperty name="color" value="#E71224"/>
    </inkml:brush>
  </inkml:definitions>
  <inkml:trace contextRef="#ctx0" brushRef="#br0">1 260 455 0 0,'236'-23'142'0'0,"-7"0"1038"0"0,191-14-993 0 0,-333 33-176 0 0,508-41 70 0 0,-569 42-78 0 0,157-7 57 0 0,48-5-60 0 0,-14-12-2 0 0,161-16 220 0 0,-240 32-13 0 0,297-8 870 0 0,-345 21-979 0 0,-29-1-35 0 0,1 2-1 0 0,89 16 1 0 0,-131-14-51 0 0,-3 4-10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1:09:14.111"/>
    </inkml:context>
    <inkml:brush xml:id="br0">
      <inkml:brushProperty name="width" value="0.1" units="cm"/>
      <inkml:brushProperty name="height" value="0.1" units="cm"/>
      <inkml:brushProperty name="color" value="#E71224"/>
    </inkml:brush>
  </inkml:definitions>
  <inkml:trace contextRef="#ctx0" brushRef="#br0">2647 18 919 0 0,'-66'4'600'0'0,"0"-4"-1"0"0,-91-11 1 0 0,-7 1 304 0 0,-66 17-105 0 0,-23-1-355 0 0,-285-4 410 0 0,446 1-666 0 0,-123-11-1 0 0,166 5-131 0 0,-59-1 37 0 0,0 5 0 0 0,-110 16 0 0 0,75-6 16 0 0,-67 9-246 0 0,180-15-57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1:10:38.251"/>
    </inkml:context>
    <inkml:brush xml:id="br0">
      <inkml:brushProperty name="width" value="0.1" units="cm"/>
      <inkml:brushProperty name="height" value="0.1" units="cm"/>
      <inkml:brushProperty name="color" value="#E71224"/>
    </inkml:brush>
  </inkml:definitions>
  <inkml:trace contextRef="#ctx0" brushRef="#br0">0 101 1007 0 0,'28'-7'705'0'0,"-1"-2"-1"0"0,52-23 0 0 0,20-6 1488 0 0,-87 34-2040 0 0,1 1 1 0 0,0 0-1 0 0,0 1 1 0 0,1 0-1 0 0,-1 2 1 0 0,15-1-1 0 0,17 6-64 0 0,63 14 0 0 0,-75-11-46 0 0,1-2 0 0 0,0-1 0 0 0,68 0 0 0 0,-59-9 312 0 0,52-12 0 0 0,-66 10-117 0 0,1 0 0 0 0,0 2 0 0 0,0 2 0 0 0,50 1-1 0 0,20 17-183 0 0,-61-9-16 0 0,50 3 1 0 0,188-4 368 0 0,-202 1-285 0 0,95 20 0 0 0,-105-14 10 0 0,1-3 0 0 0,83 2-1 0 0,-11-14 71 0 0,141 4 318 0 0,25 7-519 0 0,-115-3 65 0 0,-4-1-2 0 0,99-17 1 0 0,-99 7-64 0 0,-94 5 0 0 0,130-17 0 0 0,65-18 97 0 0,-268 33-76 0 0,60-7 19 0 0,311-24 122 0 0,-146 39-91 0 0,43-2-78 0 0,-236-9 7 0 0,-26 2 0 0 0,-1 2 0 0 0,26 0 0 0 0,25 0 0 0 0,-48 0 5 0 0,33 3 1 0 0,57 8 33 0 0,0-4 0 0 0,184-15 0 0 0,-240 5 40 0 0,-1 3 0 0 0,1 2 0 0 0,-1 3 0 0 0,96 18 0 0 0,-142-20-77 0 0,218 37 65 0 0,-169-32-43 0 0,109-1 0 0 0,58-2 22 0 0,-141 0-5 0 0,162-13 0 0 0,-176 0-38 0 0,35-6 28 0 0,190-1-1 0 0,-26 22-30 0 0,-30 23 42 0 0,-122-11-20 0 0,-31-5-22 0 0,-21-2 0 0 0,103 3 0 0 0,-8-22 0 0 0,-110 4 0 0 0,297 2 0 0 0,-269 1 0 0 0,84-11 0 0 0,-95 4 0 0 0,-1 4 0 0 0,75 5 0 0 0,-27 8 32 0 0,180-9 0 0 0,16-12-32 0 0,-156 7 0 0 0,-87 3 5 0 0,23 0 25 0 0,156-24-1 0 0,-229 22-29 0 0,-1 2 0 0 0,1 1 0 0 0,-1 0 0 0 0,25 3 0 0 0,79 16 0 0 0,-80-11 0 0 0,83 5 0 0 0,69-5 0 0 0,-192-7-20 0 0,1 1 0 0 0,-1-1-1 0 0,0 1 1 0 0,1 0 0 0 0,-1 0-1 0 0,0 0 1 0 0,0 0 0 0 0,0 1-1 0 0,0 0 1 0 0,0 0 0 0 0,0 0 0 0 0,0 0-1 0 0,-1 1 1 0 0,1-1 0 0 0,-1 1-1 0 0,1 0 1 0 0,-1 0 0 0 0,0 0-1 0 0,0 0 1 0 0,2 5 0 0 0,3 1-266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1:11:02.574"/>
    </inkml:context>
    <inkml:brush xml:id="br0">
      <inkml:brushProperty name="width" value="0.1" units="cm"/>
      <inkml:brushProperty name="height" value="0.1" units="cm"/>
      <inkml:brushProperty name="color" value="#E71224"/>
    </inkml:brush>
  </inkml:definitions>
  <inkml:trace contextRef="#ctx0" brushRef="#br0">1 48 2471 0 0,'62'-4'1113'0'0,"-1"-2"0"0"0,94-21 0 0 0,-137 24-935 0 0,-1 1-1 0 0,1 1 0 0 0,-1 0 1 0 0,30 3-1 0 0,72 16 171 0 0,-50-7-170 0 0,-3-3 122 0 0,0-2 0 0 0,0-3 0 0 0,121-11 0 0 0,-131 2-137 0 0,-1 3-1 0 0,1 2 0 0 0,0 2 0 0 0,85 13 0 0 0,-31 2-120 0 0,116 1 0 0 0,112-14 117 0 0,-211-4-31 0 0,94 9-54 0 0,-149-4-74 0 0,98 19 0 0 0,-121-14 25 0 0,1-3 0 0 0,-1-1 0 0 0,1-3-1 0 0,0-2 1 0 0,0-2 0 0 0,69-13 0 0 0,-81 9 161 0 0,-1-1 0 0 0,0-3 0 0 0,0-1 0 0 0,69-31 0 0 0,-88 33-96 0 0,1 1-1 0 0,-1 0 1 0 0,1 2 0 0 0,26-6-1 0 0,-39 10-153 0 0,-1 1-1 0 0,0 0 1 0 0,1 1-1 0 0,-1-1 1 0 0,1 1-1 0 0,-1 0 1 0 0,0 1-1 0 0,1-1 1 0 0,-1 1-1 0 0,1 0 1 0 0,-1 0-1 0 0,0 1 1 0 0,0-1-1 0 0,0 1 1 0 0,0 1-1 0 0,0-1 1 0 0,0 1-1 0 0,0-1 1 0 0,-1 1-1 0 0,8 6 1 0 0,-1 4-3518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1:11:05.178"/>
    </inkml:context>
    <inkml:brush xml:id="br0">
      <inkml:brushProperty name="width" value="0.1" units="cm"/>
      <inkml:brushProperty name="height" value="0.1" units="cm"/>
      <inkml:brushProperty name="color" value="#E71224"/>
    </inkml:brush>
  </inkml:definitions>
  <inkml:trace contextRef="#ctx0" brushRef="#br0">0 101 655 0 0,'0'1'9'0'0,"1"-1"0"0"0,-1 1 0 0 0,0-1 0 0 0,0 1-1 0 0,1 0 1 0 0,-1-1 0 0 0,0 1 0 0 0,1-1 0 0 0,-1 1-1 0 0,1-1 1 0 0,-1 1 0 0 0,1-1 0 0 0,-1 1 0 0 0,1-1-1 0 0,-1 0 1 0 0,1 1 0 0 0,-1-1 0 0 0,1 0 0 0 0,-1 1-1 0 0,1-1 1 0 0,0 0 0 0 0,-1 0 0 0 0,1 1 0 0 0,-1-1-1 0 0,1 0 1 0 0,0 0 0 0 0,-1 0 0 0 0,2 0 0 0 0,21 2 419 0 0,-19-2-340 0 0,82 3 1454 0 0,110-11-1 0 0,-55 0-950 0 0,140-12-10 0 0,-150 9-264 0 0,95-20 172 0 0,-32 4-34 0 0,-151 25-414 0 0,1 2 0 0 0,0 2-1 0 0,61 10 1 0 0,3 1-4 0 0,-80-11 32 0 0,0-1 0 0 0,-1-2 0 0 0,1 0 0 0 0,0-2 0 0 0,-1-1 0 0 0,49-14 0 0 0,-34 5 508 0 0,-49 14-494 0 0,0-1 0 0 0,0 1-1 0 0,0 0 1 0 0,0 0-1 0 0,0 1 1 0 0,-13 4-1 0 0,18-5-81 0 0,0 0 0 0 0,0 0 0 0 0,0 0 0 0 0,0 0 0 0 0,0 0 0 0 0,0 0 0 0 0,1 1 0 0 0,-1-1 0 0 0,0 0 0 0 0,1 1 0 0 0,-1 0 0 0 0,1-1 0 0 0,-1 1 0 0 0,1 0 0 0 0,0 0 0 0 0,-1 0 0 0 0,1 0 0 0 0,0 0 0 0 0,1 0 0 0 0,-1 0 0 0 0,0 0 0 0 0,0 0 0 0 0,1 0 0 0 0,-1 0 0 0 0,1 5 0 0 0,-2 13-423 0 0,2-11-28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1:11:12.427"/>
    </inkml:context>
    <inkml:brush xml:id="br0">
      <inkml:brushProperty name="width" value="0.1" units="cm"/>
      <inkml:brushProperty name="height" value="0.1" units="cm"/>
      <inkml:brushProperty name="color" value="#E71224"/>
    </inkml:brush>
  </inkml:definitions>
  <inkml:trace contextRef="#ctx0" brushRef="#br0">1 19 455 0 0,'7'-1'43'0'0,"0"1"0"0"0,0-1-1 0 0,0-1 1 0 0,7-1-1 0 0,-9 1 210 0 0,1 0 0 0 0,-1 1 0 0 0,1 0 0 0 0,-1 1 0 0 0,1-1 0 0 0,-1 1 0 0 0,1 0 0 0 0,7 1-1 0 0,117 25 346 0 0,-79-14-380 0 0,1-2 0 0 0,1-2 0 0 0,85 1-1 0 0,290-2 1230 0 0,-203 1-1129 0 0,322 2 400 0 0,-345-4-378 0 0,183 0 61 0 0,-160-8-197 0 0,88-5 63 0 0,228-21 252 0 0,-434 22-464 0 0,233-17 172 0 0,-37 9-39 0 0,19-3-25 0 0,134 7-18 0 0,-156 9-53 0 0,71 12-81 0 0,29 6-8 0 0,-284-15 8 0 0,208 21 40 0 0,-167-9-40 0 0,-33-3 13 0 0,62 5 18 0 0,-55-10-36 0 0,313 6 44 0 0,-72-7-38 0 0,-81 1-12 0 0,394-31 65 0 0,-228 5-64 0 0,-2 28 0 0 0,-339-4 0 0 0,446 2 0 0 0,-29 4 0 0 0,-335-3 13 0 0,109 10-442 0 0,-280-13-368 0 0,1 1-2294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9T23:44:22.126"/>
    </inkml:context>
    <inkml:brush xml:id="br0">
      <inkml:brushProperty name="width" value="0.1" units="cm"/>
      <inkml:brushProperty name="height" value="0.1" units="cm"/>
      <inkml:brushProperty name="color" value="#F4F91B"/>
    </inkml:brush>
  </inkml:definitions>
  <inkml:trace contextRef="#ctx0" brushRef="#br0">8 95 3423 0 0,'0'0'27'0'0,"-1"1"0"0"0,1-1 0 0 0,-1 0 0 0 0,1 0 0 0 0,0 0 0 0 0,-1 1 0 0 0,1-1 0 0 0,0 0 0 0 0,-1 0 0 0 0,1 1 0 0 0,0-1 0 0 0,-1 0 0 0 0,1 1 0 0 0,0-1 0 0 0,-1 0 0 0 0,1 1 0 0 0,0-1 0 0 0,0 0 0 0 0,0 1 0 0 0,-1-1 0 0 0,1 1 0 0 0,0-1 0 0 0,0 0 0 0 0,0 1 0 0 0,0-1 0 0 0,0 1 0 0 0,0-1 0 0 0,0 0 0 0 0,0 1 0 0 0,0-1 0 0 0,0 1 0 0 0,0-1 0 0 0,0 1 0 0 0,0-1 0 0 0,0 1 0 0 0,0-1 0 0 0,0 0 0 0 0,1 1 0 0 0,0 1 62 0 0,0 0-1 0 0,0-1 0 0 0,0 1 0 0 0,1 0 1 0 0,-1-1-1 0 0,1 1 0 0 0,-1-1 1 0 0,1 0-1 0 0,1 2 0 0 0,4 1 131 0 0,0 1 1 0 0,-1-2-1 0 0,2 1 0 0 0,7 3 0 0 0,1-3 27 0 0,0-1 0 0 0,0 0-1 0 0,0-1 1 0 0,1 0-1 0 0,-1-2 1 0 0,30-2 0 0 0,102-22 656 0 0,-48 6-524 0 0,184-13 41 0 0,125-21-206 0 0,-342 39-121 0 0,2 3 0 0 0,-1 3 0 0 0,76 1 0 0 0,274 43 450 0 0,-372-30-501 0 0,0 2 1 0 0,61 21 0 0 0,-24-2-3071 0 0,-64-22-449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1:11:14.223"/>
    </inkml:context>
    <inkml:brush xml:id="br0">
      <inkml:brushProperty name="width" value="0.1" units="cm"/>
      <inkml:brushProperty name="height" value="0.1" units="cm"/>
      <inkml:brushProperty name="color" value="#E71224"/>
    </inkml:brush>
  </inkml:definitions>
  <inkml:trace contextRef="#ctx0" brushRef="#br0">0 8 1839 0 0,'29'3'193'0'0,"1"1"0"0"0,-1 1 0 0 0,51 16-1 0 0,-58-15-139 0 0,103 34 336 0 0,-84-25-101 0 0,0-1 1 0 0,0-3-1 0 0,74 11 1 0 0,144-19 554 0 0,-85-4-551 0 0,93 28 84 0 0,-203-20-250 0 0,1-2 0 0 0,72-5 0 0 0,128-20 450 0 0,-83 9-146 0 0,-17 2-46 0 0,143-12 113 0 0,-215 20-425 0 0,121 13-1 0 0,199 16-56 0 0,1-24 44 0 0,-324-8-47 0 0,107-18 1 0 0,9-2 16 0 0,196-12 387 0 0,2 1-90 0 0,24 15-216 0 0,-219 12-80 0 0,156-1-30 0 0,-188 6 0 0 0,-44-2 0 0 0,-23 0 0 0 0,123 11 0 0 0,-206-4 0 0 0,490 34 0 0 0,-207-21 145 0 0,-116-4-74 0 0,84 12 72 0 0,-26-1 56 0 0,151-27-8 0 0,-128-4 2 0 0,-186 7-488 0 0,83 3 2050 0 0,-154 1-1948 0 0,1 0-1 0 0,-1 2 1 0 0,0 0-1 0 0,0 1 1 0 0,0 0 0 0 0,0 2-1 0 0,18 9 1 0 0,-6 2-3494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1:11:26.564"/>
    </inkml:context>
    <inkml:brush xml:id="br0">
      <inkml:brushProperty name="width" value="0.1" units="cm"/>
      <inkml:brushProperty name="height" value="0.1" units="cm"/>
      <inkml:brushProperty name="color" value="#E71224"/>
    </inkml:brush>
  </inkml:definitions>
  <inkml:trace contextRef="#ctx0" brushRef="#br0">0 70 1351 0 0,'197'-19'744'0'0,"-154"17"-496"0"0,0 2 0 0 0,68 10 0 0 0,-25-1 347 0 0,132-3 0 0 0,-180-6-539 0 0,24 0 154 0 0,177-5 105 0 0,-173 3-19 0 0,81 8 0 0 0,-90-2-221 0 0,0-2-1 0 0,70-7 1 0 0,70-29 51 0 0,-18 2 224 0 0,-139 27-263 0 0,0 2-1 0 0,63 4 1 0 0,57 13-34 0 0,-31-14-53 0 0,-58-2 0 0 0,1 0 3 0 0,-51 0 3 0 0,0 1 1 0 0,1 1-1 0 0,-1 0 1 0 0,1 2-1 0 0,-1 1 1 0 0,42 10-1 0 0,-39-5-83 0 0,3 1-6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1:11:30.233"/>
    </inkml:context>
    <inkml:brush xml:id="br0">
      <inkml:brushProperty name="width" value="0.1" units="cm"/>
      <inkml:brushProperty name="height" value="0.1" units="cm"/>
      <inkml:brushProperty name="color" value="#E71224"/>
    </inkml:brush>
  </inkml:definitions>
  <inkml:trace contextRef="#ctx0" brushRef="#br0">1 48 919 0 0,'6'5'377'0'0,"1"-1"-1"0"0,0 0 1 0 0,-1 0-1 0 0,2-1 0 0 0,-1 0 1 0 0,0 0-1 0 0,15 3 0 0 0,-1 1-65 0 0,18 4-37 0 0,1-2 0 0 0,-1-1 0 0 0,1-2 1 0 0,0-2-1 0 0,63-1 0 0 0,117-20 507 0 0,-99 3-195 0 0,199 1 479 0 0,-23 1-624 0 0,39 5 80 0 0,-253 7-386 0 0,82 7 71 0 0,-41-1-134 0 0,302-2 522 0 0,-50 3-132 0 0,234-17-190 0 0,-125 0-86 0 0,-196-10-111 0 0,0 0-11 0 0,54 1-11 0 0,-199 10-9 0 0,196 11-1 0 0,-46 3-2 0 0,-218-7-41 0 0,0 4 0 0 0,0 3 0 0 0,82 16 0 0 0,417 57 64 0 0,-318-53-64 0 0,102 5 0 0 0,-133-18 14 0 0,141 3 36 0 0,164 3-45 0 0,-469-15 1 0 0,377-8 47 0 0,-101 2-53 0 0,-169 0 20 0 0,-99-1-5 0 0,0 4 0 0 0,75 10-1 0 0,-34 7-14 0 0,-35-4 0 0 0,88 4 0 0 0,43-18 0 0 0,-107-1 0 0 0,143 14 0 0 0,-183-4 0 0 0,20 3 0 0 0,134 1 0 0 0,-135-11 13 0 0,0 3 0 0 0,-1 3 0 0 0,1 4 0 0 0,114 30-1 0 0,-157-31-12 0 0,0-2 0 0 0,1-2 0 0 0,-1-1 0 0 0,1-2 0 0 0,59-2 0 0 0,-53-7-182 0 0,-28 4 261 0 0,0 0-1 0 0,28 1 1 0 0,-36 1-650 0 0,-1 1 0 0 0,1 0 0 0 0,-1 0-1 0 0,1 1 1 0 0,9 4 0 0 0,1 0-3072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1:11:31.423"/>
    </inkml:context>
    <inkml:brush xml:id="br0">
      <inkml:brushProperty name="width" value="0.1" units="cm"/>
      <inkml:brushProperty name="height" value="0.1" units="cm"/>
      <inkml:brushProperty name="color" value="#E71224"/>
    </inkml:brush>
  </inkml:definitions>
  <inkml:trace contextRef="#ctx0" brushRef="#br0">762 35 919 0 0,'-114'37'2592'0'0,"78"-32"-2451"0"0,-1 0-1 0 0,1-3 1 0 0,-53-2-1 0 0,45-1 31 0 0,-78 8 0 0 0,89-2 9 0 0,-1 1 0 0 0,1 1-1 0 0,-44 17 1 0 0,-13 9 192 0 0,76-32-211 0 0,11-2 42 0 0,10-2 142 0 0,21-6-10 0 0,132-40 182 0 0,-90 35-412 0 0,0 3-1 0 0,0 3 0 0 0,76 2 1 0 0,-76 1-13 0 0,103-20 0 0 0,-12 0-2 0 0,-84 20 268 0 0,0 4-1 0 0,134 13 0 0 0,-179-10-163 0 0,-1-2 0 0 0,60-8 0 0 0,21-1 176 0 0,-104 9-383 0 0,-1 0-1 0 0,0 1 1 0 0,0 0-1 0 0,0 0 0 0 0,0 1 1 0 0,0 0-1 0 0,0 0 0 0 0,0 1 1 0 0,0-1-1 0 0,-1 2 1 0 0,1-1-1 0 0,-1 1 0 0 0,0 0 1 0 0,0 0-1 0 0,-1 0 1 0 0,1 1-1 0 0,-1 0 0 0 0,9 10 1 0 0,-1 5-241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1:11:38.745"/>
    </inkml:context>
    <inkml:brush xml:id="br0">
      <inkml:brushProperty name="width" value="0.1" units="cm"/>
      <inkml:brushProperty name="height" value="0.1" units="cm"/>
      <inkml:brushProperty name="color" value="#E71224"/>
    </inkml:brush>
  </inkml:definitions>
  <inkml:trace contextRef="#ctx0" brushRef="#br0">1 21 1783 0 0,'1'-2'56'0'0,"0"0"-1"0"0,1 1 1 0 0,-1-1-1 0 0,1 1 1 0 0,-1-1-1 0 0,1 1 1 0 0,0 0-1 0 0,0 0 1 0 0,-1 0-1 0 0,1 0 1 0 0,0 0-1 0 0,0 0 1 0 0,0 0-1 0 0,0 1 1 0 0,0-1-1 0 0,0 1 1 0 0,0-1-1 0 0,0 1 1 0 0,0 0-1 0 0,0 0 1 0 0,0 0-1 0 0,3 0 1 0 0,8 0 132 0 0,1 1 0 0 0,15 2-1 0 0,-23-2-148 0 0,62 13 311 0 0,-44-8-242 0 0,1-2 1 0 0,30 3 0 0 0,110-6 89 0 0,35 2 249 0 0,-158 0-381 0 0,0 1 0 0 0,46 12 0 0 0,23 6 31 0 0,158 10 1 0 0,32 4 65 0 0,-185-13-131 0 0,-34-5 4 0 0,1-4 0 0 0,103 4 0 0 0,83-6 375 0 0,-86-4-168 0 0,57-13 106 0 0,-163 0-192 0 0,1 3 1 0 0,112 12-1 0 0,-137-1-136 0 0,-1-4 1 0 0,1-1-1 0 0,1-3 0 0 0,83-8 1 0 0,-99-2 17 0 0,-29 7-28 0 0,1-1 0 0 0,-1 1-1 0 0,19-1 1 0 0,-28 7-19 0 0,-7 4-21 0 0,-9 6-106 0 0,5-6-87 0 0,-1 0-24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1:11:42.110"/>
    </inkml:context>
    <inkml:brush xml:id="br0">
      <inkml:brushProperty name="width" value="0.1" units="cm"/>
      <inkml:brushProperty name="height" value="0.1" units="cm"/>
      <inkml:brushProperty name="color" value="#E71224"/>
    </inkml:brush>
  </inkml:definitions>
  <inkml:trace contextRef="#ctx0" brushRef="#br0">1 105 919 0 0,'200'-9'1763'0'0,"-119"4"-1450"0"0,107-18 487 0 0,2-1-52 0 0,-6 22-317 0 0,-104 3-30 0 0,159-18-1 0 0,-169 9-330 0 0,86 0-1 0 0,-77 5-16 0 0,-46 4-53 0 0,37 4 0 0 0,-42-2 4 0 0,0-2 0 0 0,34-1 0 0 0,-5-5 62 0 0,117-7 126 0 0,180 15-54 0 0,-82 7-138 0 0,40 0 64 0 0,-294-9-55 0 0,-1 2-1 0 0,0 0 1 0 0,0 1 0 0 0,26 10-1 0 0,-19-5-115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1:11:57.339"/>
    </inkml:context>
    <inkml:brush xml:id="br0">
      <inkml:brushProperty name="width" value="0.1" units="cm"/>
      <inkml:brushProperty name="height" value="0.1" units="cm"/>
      <inkml:brushProperty name="color" value="#E71224"/>
    </inkml:brush>
  </inkml:definitions>
  <inkml:trace contextRef="#ctx0" brushRef="#br0">1 52 919 0 0,'5'5'161'0'0,"0"-1"-1"0"0,0 0 0 0 0,1-1 0 0 0,0 0 0 0 0,0 0 0 0 0,-1 0 0 0 0,2 0 0 0 0,11 3 0 0 0,54 9 642 0 0,-70-15-773 0 0,12 2 198 0 0,1-1 0 0 0,-1 0-1 0 0,1-1 1 0 0,28-4-1 0 0,58-17 537 0 0,-5 1-433 0 0,188-31-108 0 0,-255 47-188 0 0,0 1-1 0 0,0 2 0 0 0,0 1 1 0 0,0 1-1 0 0,42 7 0 0 0,-57-6-1 0 0,0-1-1 0 0,27-3 1 0 0,-8 1 13 0 0,38 0 115 0 0,49 1 12 0 0,5-2-97 0 0,-69 1 21 0 0,85 3 83 0 0,-100 1-152 0 0,49 5 12 0 0,-32-2 1 0 0,1-3-1 0 0,80-6 0 0 0,2 3 6 0 0,-2 0-16 0 0,122-2 478 0 0,-205 0-392 0 0,200-5 93 0 0,-187 10-146 0 0,83 15-1 0 0,-90-9-46 0 0,-28-4-15 0 0,-24-3 0 0 0,0 0 0 0 0,0 0 0 0 0,0-1 0 0 0,0-1 0 0 0,0 0 0 0 0,15-1 0 0 0,-11-2 13 0 0,0 1-1 0 0,0 1 1 0 0,0 0-1 0 0,0 1 0 0 0,0 0 1 0 0,0 1-1 0 0,0 1 1 0 0,0 0-1 0 0,25 8 0 0 0,-19-3 2 0 0,0 1-1 0 0,27 16 1 0 0,-41-21-12 0 0,-1 1-1 0 0,1 0 1 0 0,0 0-1 0 0,-1 1 1 0 0,0 0-1 0 0,0 0 1 0 0,-1 0-1 0 0,1 0 1 0 0,-1 1-1 0 0,0 0 1 0 0,5 10-1 0 0,-3 0-136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1:11:58.868"/>
    </inkml:context>
    <inkml:brush xml:id="br0">
      <inkml:brushProperty name="width" value="0.1" units="cm"/>
      <inkml:brushProperty name="height" value="0.1" units="cm"/>
      <inkml:brushProperty name="color" value="#E71224"/>
    </inkml:brush>
  </inkml:definitions>
  <inkml:trace contextRef="#ctx0" brushRef="#br0">1 6 1375 0 0,'1'0'50'0'0,"0"-1"0"0"0,0 0 0 0 0,0 1 0 0 0,0-1 0 0 0,0 1 0 0 0,1-1 0 0 0,-1 1 0 0 0,0-1 0 0 0,0 1 0 0 0,1 0 0 0 0,-1 0 0 0 0,0 0 0 0 0,1 0 0 0 0,-1 0 0 0 0,0 0 0 0 0,0 0 0 0 0,1 0 0 0 0,1 1 0 0 0,31 8 157 0 0,-9-3-81 0 0,36 5 120 0 0,-23-4 159 0 0,0-1 0 0 0,46 0 0 0 0,-19-8 71 0 0,-43 0-372 0 0,-1 1 0 0 0,1 1 1 0 0,0 1-1 0 0,-1 1 0 0 0,31 7 1 0 0,-19 0-65 0 0,84 19 46 0 0,-103-26-85 0 0,0 0 0 0 0,0-2-1 0 0,0 1 1 0 0,1-2-1 0 0,-1 0 1 0 0,23-5-1 0 0,-7 0 125 0 0,1 2 0 0 0,0 0 0 0 0,0 2 0 0 0,1 1 0 0 0,-1 2 0 0 0,34 5 0 0 0,170 17 64 0 0,-226-22-340 0 0,-1 1-1 0 0,1-1 1 0 0,0 1-1 0 0,0 1 0 0 0,-1 0 1 0 0,1 0-1 0 0,-1 1 0 0 0,0 0 1 0 0,0 0-1 0 0,11 8 0 0 0,-3-1-1884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1:11:59.871"/>
    </inkml:context>
    <inkml:brush xml:id="br0">
      <inkml:brushProperty name="width" value="0.1" units="cm"/>
      <inkml:brushProperty name="height" value="0.1" units="cm"/>
      <inkml:brushProperty name="color" value="#E71224"/>
    </inkml:brush>
  </inkml:definitions>
  <inkml:trace contextRef="#ctx0" brushRef="#br0">1 59 1087 0 0,'115'-9'290'0'0,"-42"1"-108"0"0,43-2 309 0 0,-54 3 152 0 0,2 2 1 0 0,100 7 0 0 0,-92 3-566 0 0,90-7 1 0 0,7-1 110 0 0,-15 9 29 0 0,-85-2 33 0 0,116-7 0 0 0,89-12 512 0 0,-237 8-636 0 0,-30 6-5 0 0,0-1-1 0 0,0 1 0 0 0,0 0 0 0 0,12 0 1 0 0,-16 1-129 0 0,0 1 0 0 0,0-1 0 0 0,-1 1 0 0 0,1-1 0 0 0,0 1 1 0 0,0 0-1 0 0,-1 0 0 0 0,1 1 0 0 0,-1-1 0 0 0,1 0 0 0 0,-1 1 0 0 0,1 0 1 0 0,-1-1-1 0 0,0 1 0 0 0,3 3 0 0 0,3 3-1526 0 0,1 0-561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1:12:02.755"/>
    </inkml:context>
    <inkml:brush xml:id="br0">
      <inkml:brushProperty name="width" value="0.1" units="cm"/>
      <inkml:brushProperty name="height" value="0.1" units="cm"/>
      <inkml:brushProperty name="color" value="#E71224"/>
    </inkml:brush>
  </inkml:definitions>
  <inkml:trace contextRef="#ctx0" brushRef="#br0">0 0 455 0 0,'22'4'32'0'0,"0"0"412"0"0,0-1 0 0 0,1 0-1 0 0,40-2 1 0 0,-40-3-80 0 0,1 1-1 0 0,-1 2 1 0 0,0 0-1 0 0,29 5 0 0 0,-26-3-316 0 0,1 0 0 0 0,-1-3 0 0 0,46-3-1 0 0,2 0 35 0 0,8 6 293 0 0,0 3-1 0 0,110 22 0 0 0,-53-8-54 0 0,-139-20-308 0 0,0 1-1 0 0,1-1 1 0 0,-1 0 0 0 0,0 0 0 0 0,1 0-1 0 0,-1 0 1 0 0,0 1 0 0 0,1-1-1 0 0,-1 0 1 0 0,0 0 0 0 0,0 0-1 0 0,1 0 1 0 0,-1 0 0 0 0,0 0-1 0 0,1 0 1 0 0,-1 0 0 0 0,0 0 0 0 0,1 0-1 0 0,-1 0 1 0 0,0 0 0 0 0,1 0-1 0 0,-1 0 1 0 0,0 0 0 0 0,1 0-1 0 0,-1 0 1 0 0,0-1 0 0 0,1 1 0 0 0,-1 0-1 0 0,0 0 1 0 0,1 0 0 0 0,-1 0-1 0 0,0-1 1 0 0,7-4 403 0 0,-5 5-430 0 0,1-1 0 0 0,-1 1 0 0 0,1 1 0 0 0,-1-1 0 0 0,1 0 0 0 0,-1 1 0 0 0,1-1 0 0 0,-1 1 0 0 0,1 0 0 0 0,-1-1 0 0 0,0 1 0 0 0,1 1 1 0 0,-1-1-1 0 0,4 3 0 0 0,2-1-1397 0 0,2 3-681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9T23:44:23.577"/>
    </inkml:context>
    <inkml:brush xml:id="br0">
      <inkml:brushProperty name="width" value="0.1" units="cm"/>
      <inkml:brushProperty name="height" value="0.1" units="cm"/>
      <inkml:brushProperty name="color" value="#F4F91B"/>
    </inkml:brush>
  </inkml:definitions>
  <inkml:trace contextRef="#ctx0" brushRef="#br0">1 216 5039 0 0,'0'-2'34'0'0,"0"0"0"0"0,0 1 0 0 0,1-1 0 0 0,-1 1 0 0 0,0-1-1 0 0,1 1 1 0 0,-1-1 0 0 0,1 1 0 0 0,0-1 0 0 0,-1 1 0 0 0,1-1-1 0 0,0 1 1 0 0,0 0 0 0 0,0 0 0 0 0,0-1 0 0 0,0 1 0 0 0,0 0-1 0 0,0 0 1 0 0,0 0 0 0 0,1 0 0 0 0,-1 0 0 0 0,0 0 0 0 0,1 0-1 0 0,-1 1 1 0 0,1-1 0 0 0,-1 0 0 0 0,1 1 0 0 0,-1-1 0 0 0,3 0-1 0 0,6-1 160 0 0,-1 0 0 0 0,1 1 0 0 0,18-1-1 0 0,-9 1-243 0 0,210-14 268 0 0,-8-19 1266 0 0,-147 23-691 0 0,127-1 0 0 0,-34 4-623 0 0,402-19-21 0 0,-270 0 94 0 0,-140 7-116 0 0,-35 9 175 0 0,0 5-1 0 0,139 10 1 0 0,38 16-186 0 0,96 8-28 0 0,-272-18-88 0 0,144 18 120 0 0,-161-12 25 0 0,187 4 0 0 0,112-27 6 0 0,-357 6-130 0 0,275-24 316 0 0,-11 1-21 0 0,-158 23-203 0 0,51-2-32 0 0,-62-11-61 0 0,-49 3-8 0 0,0 4 1 0 0,108 7-1 0 0,85 0 101 0 0,-202-3-78 0 0,-72 3-5 0 0,372 5 1292 0 0,-250-2-1000 0 0,-92-4-285 0 0,56 5-1 0 0,-79 0-173 0 0,-2 3-20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1:12:04.375"/>
    </inkml:context>
    <inkml:brush xml:id="br0">
      <inkml:brushProperty name="width" value="0.1" units="cm"/>
      <inkml:brushProperty name="height" value="0.1" units="cm"/>
      <inkml:brushProperty name="color" value="#E71224"/>
    </inkml:brush>
  </inkml:definitions>
  <inkml:trace contextRef="#ctx0" brushRef="#br0">0 18 863 0 0,'5'0'7'0'0,"1"1"0"0"0,-1 0 0 0 0,0 0 0 0 0,1 1 0 0 0,8 3-1 0 0,17 5 37 0 0,34-3 254 0 0,0-2-1 0 0,1-3 0 0 0,129-14 1 0 0,75 0 34 0 0,76-9 911 0 0,-320 18-1232 0 0,0 1-1 0 0,0 1 1 0 0,0 1 0 0 0,0 1-1 0 0,0 2 1 0 0,0 0 0 0 0,26 8-1 0 0,-46-9 3 0 0,0 1 0 0 0,0 0 0 0 0,0 0 0 0 0,0 1-1 0 0,0-1 1 0 0,8 9 0 0 0,-9-9 41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1:12:07.047"/>
    </inkml:context>
    <inkml:brush xml:id="br0">
      <inkml:brushProperty name="width" value="0.1" units="cm"/>
      <inkml:brushProperty name="height" value="0.1" units="cm"/>
      <inkml:brushProperty name="color" value="#E71224"/>
    </inkml:brush>
  </inkml:definitions>
  <inkml:trace contextRef="#ctx0" brushRef="#br0">0 1 455 0 0,'19'9'135'0'0,"1"-1"0"0"0,0 0 0 0 0,0-2-1 0 0,0 0 1 0 0,24 3 0 0 0,-24-4-168 0 0,28 2 33 0 0,0-1 0 0 0,78-1 0 0 0,27 3 0 0 0,77 15 0 0 0,-156-20 0 0 0,83-5 0 0 0,145-2 0 0 0,228 10 0 0 0,-444-4 128 0 0,102 15 0 0 0,9 2 384 0 0,-188-19-483 0 0,251 16 424 0 0,-2 21-271 0 0,-186-21-166 0 0,0-4 0 0 0,1-2 0 0 0,98-1 0 0 0,234-9 38 0 0,-325-2 104 0 0,-1-4 1 0 0,98-20-1 0 0,-153 22-67 0 0,45-5 194 0 0,1 2-1 0 0,-1 3 0 0 0,97 8 1 0 0,234 38-155 0 0,-319-28-282 0 0,131 42 0 0 0,-192-50-1368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1:12:09.588"/>
    </inkml:context>
    <inkml:brush xml:id="br0">
      <inkml:brushProperty name="width" value="0.1" units="cm"/>
      <inkml:brushProperty name="height" value="0.1" units="cm"/>
      <inkml:brushProperty name="color" value="#E71224"/>
    </inkml:brush>
  </inkml:definitions>
  <inkml:trace contextRef="#ctx0" brushRef="#br0">1 170 455 0 0,'36'-2'25'0'0,"-26"1"93"0"0,0 0 0 0 0,0 1-1 0 0,1 0 1 0 0,18 4 0 0 0,-11-1-166 0 0,-1-1 1 0 0,1-1-1 0 0,-1 0 0 0 0,1-2 1 0 0,26-2-1 0 0,89-22-290 0 0,-109 19 324 0 0,11-1 35 0 0,0 1 0 0 0,0 1 0 0 0,0 3 0 0 0,0 0 0 0 0,44 5 0 0 0,-10 2-16 0 0,0-3 1 0 0,0-4-1 0 0,0-2 1 0 0,-1-3 0 0 0,95-22-1 0 0,-101 14 273 0 0,1 3 0 0 0,86-5-1 0 0,242-10 155 0 0,-321 18-432 0 0,0 4 0 0 0,1 2 0 0 0,105 11 0 0 0,-154-6 1 0 0,77 10 5 0 0,168-3-1 0 0,-168-9 113 0 0,-1 3-1 0 0,154 27 0 0 0,94-6 87 0 0,-33-4 338 0 0,-221-10-362 0 0,149-2 0 0 0,-182-9-136 0 0,171 0 112 0 0,242 7-82 0 0,-70-1-74 0 0,-129 3 0 0 0,-104-14 0 0 0,36 1 0 0 0,-38 12 16 0 0,-51-1 12 0 0,166-12 0 0 0,-163-1-28 0 0,149 12 0 0 0,-57 1 0 0 0,99 6 0 0 0,0-1 0 0 0,-122-20 98 0 0,25 0 43 0 0,-2 21-5 0 0,37 0 9 0 0,190-18-134 0 0,-95-8 269 0 0,229-5 107 0 0,-328 13-352 0 0,123 2 4 0 0,56-7-39 0 0,-419 11 0 0 0,88-2 0 0 0,131 14 0 0 0,12 1 0 0 0,245 4 0 0 0,-426-11 0 0 0,4 1 0 0 0,0-2 0 0 0,0-2 0 0 0,74-7 0 0 0,-14-5 0 0 0,159 10 0 0 0,-97 3 0 0 0,-52-10 27 0 0,56 2 18 0 0,-157 6-45 0 0,120 13 0 0 0,-53 0 0 0 0,-1-5 0 0 0,159-2 0 0 0,140 6 0 0 0,22-13 0 0 0,-179-8 0 0 0,125-8 64 0 0,-332 12-175 0 0,1 2-1 0 0,42 3 1 0 0,-50 0-1563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1:12:33.697"/>
    </inkml:context>
    <inkml:brush xml:id="br0">
      <inkml:brushProperty name="width" value="0.1" units="cm"/>
      <inkml:brushProperty name="height" value="0.1" units="cm"/>
      <inkml:brushProperty name="color" value="#E71224"/>
    </inkml:brush>
  </inkml:definitions>
  <inkml:trace contextRef="#ctx0" brushRef="#br0">1 109 1839 0 0,'9'-15'537'0'0,"-8"14"-337"0"0,0-1 1 0 0,0 1 0 0 0,-1-1-1 0 0,1 1 1 0 0,0 0 0 0 0,0-1-1 0 0,0 1 1 0 0,1 0-1 0 0,-1-1 1 0 0,0 1 0 0 0,3-2-1 0 0,-2 2-125 0 0,0 0-1 0 0,0 0 1 0 0,0 0 0 0 0,0 0-1 0 0,0 0 1 0 0,0 1-1 0 0,0-1 1 0 0,1 1-1 0 0,-1-1 1 0 0,0 1-1 0 0,0 0 1 0 0,1 0-1 0 0,-1 0 1 0 0,0 0-1 0 0,0 0 1 0 0,3 1-1 0 0,36 13 1062 0 0,-36-12-964 0 0,0 1 0 0 0,1-1 0 0 0,-1 0 0 0 0,0-1-1 0 0,1 1 1 0 0,-1-1 0 0 0,1 0 0 0 0,-1-1 0 0 0,8 1 0 0 0,100-15 1482 0 0,-10 8-1070 0 0,-64 6-250 0 0,0 1-1 0 0,67 12 0 0 0,16 0 187 0 0,-67-9-260 0 0,-31-1-134 0 0,0-2-1 0 0,1 0 0 0 0,-1-2 1 0 0,0-1-1 0 0,32-6 0 0 0,53-21 468 0 0,41-10 183 0 0,-124 34-668 0 0,1 1 0 0 0,-1 1 0 0 0,47 1 1 0 0,-15 2 155 0 0,90-12 0 0 0,-140 11-222 0 0,37-4 257 0 0,83 3 0 0 0,30 6 43 0 0,75 5 268 0 0,-139 8-524 0 0,-69-11-57 0 0,0-1 0 0 0,1-1 0 0 0,28 1 0 0 0,142 0 257 0 0,-147 0-481 0 0,-1 1 0 0 0,56 15 0 0 0,-68-12 419 0 0,1-1 0 0 0,0-2 0 0 0,0-2 0 0 0,0-1-1 0 0,43-3 1 0 0,71 0 79 0 0,-30 1-266 0 0,-60-1 58 0 0,118 16 0 0 0,-62-3-93 0 0,-20-10 110 0 0,99-8-1 0 0,-17-1-14 0 0,-155 5-97 0 0,0 2 0 0 0,-1 0 0 0 0,1 1 0 0 0,0 1 0 0 0,44 13 0 0 0,-45-9 0 0 0,1-2 0 0 0,-1 0 0 0 0,28 1 0 0 0,36 8 0 0 0,-47-7 8 0 0,1-2-1 0 0,45 1 0 0 0,-53-4 35 0 0,207 18 86 0 0,-185-16-76 0 0,70-4 0 0 0,-52-1 26 0 0,-51 0-54 0 0,0-1 0 0 0,31-8 1 0 0,-1 0 30 0 0,82-2 35 0 0,-29 4-42 0 0,-35-2-34 0 0,-36 5 2 0 0,0 1 1 0 0,64 1 0 0 0,77 4 31 0 0,-89-2-32 0 0,-16-2 63 0 0,79-14 1 0 0,13-2 36 0 0,-79 13-11 0 0,-20 0-59 0 0,-1 3 1 0 0,87 8 0 0 0,44 0-47 0 0,0 1 0 0 0,-101 5 5 0 0,15 2 25 0 0,176-1-1 0 0,-228-14-29 0 0,1 2 0 0 0,-1 2 0 0 0,86 15 0 0 0,-117-13 0 0 0,0-1 0 0 0,36-1-1 0 0,1 0 13 0 0,436 3 159 0 0,-416-10-89 0 0,129-22 1 0 0,-181 22-26 0 0,1 2 0 0 0,33 1 0 0 0,-62 2-68 0 0,1 0 0 0 0,-1 0 0 0 0,0 0 1 0 0,1 0-1 0 0,-1 0 0 0 0,1 0 1 0 0,-1 0-1 0 0,1 1 0 0 0,-1-1 1 0 0,1 1-1 0 0,-1-1 0 0 0,0 1 1 0 0,1-1-1 0 0,-1 1 0 0 0,2 1 1 0 0,-2-1-62 0 0,-1 0 0 0 0,0 0 1 0 0,1-1-1 0 0,-1 1 0 0 0,0 0 1 0 0,0 0-1 0 0,0 0 0 0 0,0 0 0 0 0,0 0 1 0 0,1 0-1 0 0,-2 0 0 0 0,1-1 1 0 0,0 1-1 0 0,0 0 0 0 0,0 0 1 0 0,0 0-1 0 0,0 0 0 0 0,-1 0 0 0 0,1 0 1 0 0,0-1-1 0 0,-1 1 0 0 0,1 0 1 0 0,-1 0-1 0 0,1-1 0 0 0,-1 1 1 0 0,0 1-1 0 0,-11 15-1075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1:12:34.872"/>
    </inkml:context>
    <inkml:brush xml:id="br0">
      <inkml:brushProperty name="width" value="0.1" units="cm"/>
      <inkml:brushProperty name="height" value="0.1" units="cm"/>
      <inkml:brushProperty name="color" value="#E71224"/>
    </inkml:brush>
  </inkml:definitions>
  <inkml:trace contextRef="#ctx0" brushRef="#br0">18 103 1839 0 0,'-14'-2'804'0'0,"11"-5"1992"0"0,4 5-2504 0 0,0-1 0 0 0,0 1 0 0 0,1-1 0 0 0,-1 1 0 0 0,0 0 0 0 0,1-1 0 0 0,3-2 0 0 0,0-3 4 0 0,1 1 0 0 0,1 0-1 0 0,-1 0 1 0 0,1 0-1 0 0,16-11 1 0 0,-19 16-210 0 0,1-1 1 0 0,0 1 0 0 0,0 0-1 0 0,-1 0 1 0 0,1 1 0 0 0,0-1-1 0 0,1 1 1 0 0,-1 0 0 0 0,0 0-1 0 0,0 1 1 0 0,0 0 0 0 0,10 0-1 0 0,6 3 120 0 0,1 0 0 0 0,-1 2-1 0 0,0 1 1 0 0,20 7-1 0 0,-16-4 121 0 0,1-1-1 0 0,29 4 0 0 0,54-2 784 0 0,-63-6-591 0 0,77 14-1 0 0,-57-3-300 0 0,1-3-1 0 0,1-3 0 0 0,99 1 1 0 0,-4-3 139 0 0,67-3 190 0 0,-97-5-239 0 0,-69 2-206 0 0,-55-1-94 0 0,1 0 67 0 0,0-1 0 0 0,-1 2 0 0 0,1 0 1 0 0,0 0-1 0 0,0 0 0 0 0,-1 1 0 0 0,13 5 0 0 0,-20-6 15 0 0,1 1 0 0 0,-1 0 0 0 0,1 0-1 0 0,-1 0 1 0 0,0 1 0 0 0,0-1 0 0 0,0 0 0 0 0,0 1 0 0 0,0 0-1 0 0,-1-1 1 0 0,1 1 0 0 0,1 5 0 0 0,15 37-2466 0 0,-17-41 1835 0 0,5 17-5286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06:26.093"/>
    </inkml:context>
    <inkml:brush xml:id="br0">
      <inkml:brushProperty name="width" value="0.1" units="cm"/>
      <inkml:brushProperty name="height" value="0.1" units="cm"/>
      <inkml:brushProperty name="color" value="#F4F91B"/>
    </inkml:brush>
  </inkml:definitions>
  <inkml:trace contextRef="#ctx0" brushRef="#br0">95 53 4431 0 0,'-4'-7'457'0'0,"-1"1"1"0"0,0-1-1 0 0,-11-10 0 0 0,14 15-366 0 0,1 1 1 0 0,-1-1 0 0 0,0 1-1 0 0,0 0 1 0 0,0-1 0 0 0,0 1-1 0 0,0 0 1 0 0,0 0 0 0 0,0 0-1 0 0,0 1 1 0 0,0-1-1 0 0,-1 1 1 0 0,1-1 0 0 0,0 1-1 0 0,0-1 1 0 0,-1 1 0 0 0,1 0-1 0 0,0 0 1 0 0,-3 1 0 0 0,4 0-89 0 0,-1-1 0 0 0,1 2 0 0 0,-1-1 0 0 0,1 0 0 0 0,0 0 0 0 0,0 0 0 0 0,0 0 0 0 0,0 1 0 0 0,0-1 0 0 0,0 0 0 0 0,0 1 0 0 0,0-1 0 0 0,0 1 0 0 0,1 0 0 0 0,-1-1 0 0 0,1 1 0 0 0,-1-1 0 0 0,0 3 0 0 0,0 12 725 0 0,1-15-676 0 0,0-1 0 0 0,0 0 0 0 0,0 0 0 0 0,0 0 0 0 0,0 1 0 0 0,0-1 0 0 0,0 0 0 0 0,0 0 0 0 0,0 0 0 0 0,0 1 0 0 0,0-1 0 0 0,0 0 0 0 0,0 0 0 0 0,0 0 0 0 0,0 1 0 0 0,0-1 0 0 0,1 0 0 0 0,-1 0 0 0 0,0 0 0 0 0,0 0 0 0 0,0 1 0 0 0,0-1 0 0 0,0 0 1 0 0,1 0-1 0 0,-1 0 0 0 0,0 0 0 0 0,0 0 0 0 0,0 0 0 0 0,1 0 0 0 0,-1 1 0 0 0,0-1 0 0 0,0 0 0 0 0,0 0 0 0 0,1 0 0 0 0,-1 0 0 0 0,0 0 0 0 0,0 0 0 0 0,0 0 0 0 0,1 0 0 0 0,-1 0 0 0 0,0 0 0 0 0,0 0 0 0 0,0 0 0 0 0,1 0 0 0 0,-1-1 0 0 0,6 0 210 0 0,1 0-1 0 0,-1 1 1 0 0,0-1 0 0 0,1 1-1 0 0,-1 0 1 0 0,0 1-1 0 0,0-1 1 0 0,1 1-1 0 0,7 3 1 0 0,-6-3-200 0 0,1 1 1 0 0,-1-1-1 0 0,1 0 1 0 0,13-1-1 0 0,23-5 522 0 0,-1-2 0 0 0,64-19 0 0 0,-84 21-510 0 0,-1 0 0 0 0,0 2 0 0 0,1 1-1 0 0,0 0 1 0 0,0 2 0 0 0,-1 1 0 0 0,1 1-1 0 0,32 6 1 0 0,43 16-42 0 0,-57-13-10 0 0,297 67 452 0 0,-309-73-295 0 0,0-2-1 0 0,44 0 1 0 0,21 2 185 0 0,-40 2-305 0 0,1-2 0 0 0,0-3 0 0 0,93-8 0 0 0,1-21 61 0 0,-18 2 270 0 0,-95 22-327 0 0,1 1 1 0 0,0 3 0 0 0,-1 1 0 0 0,64 12 0 0 0,-16-3-61 0 0,-48-4-5 0 0,0 1-1 0 0,-1 1 0 0 0,56 23 1 0 0,28 9 15 0 0,-99-36 18 0 0,-1 0 0 0 0,1-2 0 0 0,0 0 0 0 0,23-1 0 0 0,33-1 223 0 0,197-7 60 0 0,-156-5-218 0 0,-39 2-43 0 0,142 3 0 0 0,-92 12-31 0 0,0-6-1 0 0,138-19 0 0 0,-201 15 48 0 0,128 8 0 0 0,-137 1-67 0 0,0-4 0 0 0,0-1 1 0 0,73-11-1 0 0,-70 0 30 0 0,240-34 171 0 0,-56 5-107 0 0,33-3 10 0 0,-235 41-106 0 0,1 2 0 0 0,0 2 0 0 0,58 11 0 0 0,201 36 0 0 0,-240-40 11 0 0,90 1-1 0 0,-97-9 26 0 0,-1 3 0 0 0,82 16-1 0 0,-81-7-13 0 0,0-2-1 0 0,0-3 0 0 0,1-2 1 0 0,0-2-1 0 0,71-6 0 0 0,229-7 162 0 0,-348 9-174 0 0,95 0 167 0 0,174-24 0 0 0,-213 16-138 0 0,107-2-1 0 0,-14 2 16 0 0,-94 1-10 0 0,118-5 170 0 0,-65 5-168 0 0,-64 2-26 0 0,79 3-19 0 0,-78 2 0 0 0,76-8 0 0 0,-95 3 49 0 0,127-14-34 0 0,-82 16 7 0 0,103-9 73 0 0,-52 5-84 0 0,-117 7-2 0 0,0 0 0 0 0,0 1-1 0 0,0 0 1 0 0,24 7 0 0 0,16 1 11 0 0,21 0-20 0 0,-41-4 0 0 0,52 2 0 0 0,-47-7 24 0 0,-1-2-1 0 0,1-1 1 0 0,-1-2-1 0 0,60-16 0 0 0,-72 13-21 0 0,0 1 0 0 0,0 1-1 0 0,0 2 1 0 0,1 0-1 0 0,0 2 1 0 0,28 0-1 0 0,186 8-1 0 0,-132 8 0 0 0,-2 1 0 0 0,-85-15 0 0 0,-1-1 0 0 0,34-6 0 0 0,3 0 0 0 0,65-9 26 0 0,-43 4 1 0 0,-61 11-24 0 0,0 0 0 0 0,1 2-1 0 0,-1 0 1 0 0,26 6-1 0 0,25 2-4 0 0,-48-8 2 0 0,-11 1 0 0 0,-1-2 0 0 0,0 1 0 0 0,0-1 0 0 0,1-1 0 0 0,-1 1 0 0 0,0-2 0 0 0,17-3 0 0 0,-24 4-30 0 0,1 0 1 0 0,-1 0-1 0 0,1 1 0 0 0,-1-1 0 0 0,1 1 1 0 0,-1-1-1 0 0,1 1 0 0 0,0 0 0 0 0,-1 0 1 0 0,1 0-1 0 0,-1 0 0 0 0,1 1 0 0 0,-1-1 0 0 0,1 1 1 0 0,-1-1-1 0 0,1 1 0 0 0,-1 0 0 0 0,1 0 1 0 0,-1 0-1 0 0,0 0 0 0 0,1 1 0 0 0,-1-1 1 0 0,0 1-1 0 0,0-1 0 0 0,3 4 0 0 0,1 2-242 0 0,0 1 0 0 0,0-1 0 0 0,0 2-1 0 0,-1-1 1 0 0,5 12 0 0 0,1-1-255 0 0,0 0-1435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06:53.806"/>
    </inkml:context>
    <inkml:brush xml:id="br0">
      <inkml:brushProperty name="width" value="0.1" units="cm"/>
      <inkml:brushProperty name="height" value="0.1" units="cm"/>
      <inkml:brushProperty name="color" value="#F4F91B"/>
    </inkml:brush>
  </inkml:definitions>
  <inkml:trace contextRef="#ctx0" brushRef="#br0">0 134 1839 0 0,'1'-1'176'0'0,"0"-1"0"0"0,0 0-1 0 0,0 1 1 0 0,0-1-1 0 0,0 1 1 0 0,0 0-1 0 0,0-1 1 0 0,0 1 0 0 0,1 0-1 0 0,-1-1 1 0 0,0 1-1 0 0,1 0 1 0 0,-1 0-1 0 0,1 0 1 0 0,-1 0-1 0 0,1 1 1 0 0,0-1 0 0 0,-1 0-1 0 0,1 1 1 0 0,3-1-1 0 0,1 0 369 0 0,0 1 0 0 0,-1 0 0 0 0,1 0 1 0 0,0 1-1 0 0,7 1 0 0 0,-7-1-1081 0 0,7 0 693 0 0,0 0 0 0 0,0 0 0 0 0,-1-2-1 0 0,1 1 1 0 0,0-2 0 0 0,-1 1 0 0 0,1-2 0 0 0,22-7 0 0 0,27-16 1037 0 0,-51 20-937 0 0,0 1-1 0 0,0 0 1 0 0,1 0-1 0 0,0 1 1 0 0,0 1 0 0 0,14-3-1 0 0,1 4-153 0 0,2 0 139 0 0,31-7 0 0 0,-24 2 129 0 0,1 2-1 0 0,67-1 0 0 0,74 15-157 0 0,-141-8-48 0 0,0-1-1 0 0,53-9 0 0 0,2 1 746 0 0,-74 9-858 0 0,0 0-1 0 0,0 1 1 0 0,0 1 0 0 0,0 1-1 0 0,-1 0 1 0 0,1 2 0 0 0,19 8-1 0 0,-15-6 7 0 0,0 0 0 0 0,1-2 0 0 0,37 6 0 0 0,30-7-8 0 0,-1-5 0 0 0,92-11-1 0 0,-13 0-2 0 0,-95 8-46 0 0,189 1 0 0 0,59 0 0 0 0,-236-1 0 0 0,-4 4 40 0 0,121 17 0 0 0,-115-8-41 0 0,235 20-14 0 0,-92-15 15 0 0,-185-15 0 0 0,58-7 0 0 0,-55 2 0 0 0,7 3 0 0 0,0 3 0 0 0,93 13 0 0 0,47 2 0 0 0,-149-16 0 0 0,0 2 0 0 0,1 1 0 0 0,-1 3 0 0 0,77 20 0 0 0,-99-20 4 0 0,1-1-1 0 0,-1 0 0 0 0,1-2 1 0 0,44 0-1 0 0,99-14 28 0 0,0 0-15 0 0,-112 13-16 0 0,1 3 0 0 0,108 25 0 0 0,-57-10 0 0 0,179 11 0 0 0,-224-30-1188 0 0,71-8-1 0 0,-57 2-1164 0 0,-60 5-2877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06:56.488"/>
    </inkml:context>
    <inkml:brush xml:id="br0">
      <inkml:brushProperty name="width" value="0.1" units="cm"/>
      <inkml:brushProperty name="height" value="0.1" units="cm"/>
      <inkml:brushProperty name="color" value="#F4F91B"/>
    </inkml:brush>
  </inkml:definitions>
  <inkml:trace contextRef="#ctx0" brushRef="#br0">4 0 919 0 0,'-1'1'80'0'0,"1"0"0"0"0,-1 0 0 0 0,1 0 0 0 0,0 0-1 0 0,-1 0 1 0 0,1 0 0 0 0,0 0 0 0 0,0 0 0 0 0,0 0-1 0 0,-1 0 1 0 0,1 0 0 0 0,0 0 0 0 0,1 0 0 0 0,-1 0-1 0 0,0 0 1 0 0,0 0 0 0 0,0 0 0 0 0,1 0 0 0 0,-1 0-1 0 0,0 0 1 0 0,1 0 0 0 0,-1 0 0 0 0,1 0 0 0 0,-1 0-1 0 0,1 0 1 0 0,-1 0 0 0 0,1 0 0 0 0,0 0 0 0 0,1 0-1 0 0,0 3 275 0 0,1-1 0 0 0,0 1 0 0 0,0-1 0 0 0,0 0 0 0 0,0 0 0 0 0,4 2 0 0 0,-1-2-228 0 0,0 0 0 0 0,1 0 0 0 0,-1-1-1 0 0,1 0 1 0 0,-1 0 0 0 0,1 0 0 0 0,0-1 0 0 0,0 0-1 0 0,8 0 1 0 0,10-1 425 0 0,31-4-1 0 0,16 1 379 0 0,-29 7-557 0 0,-1 2-1 0 0,69 19 0 0 0,-27-6-373 0 0,-51-13 65 0 0,0-2-1 0 0,0-1 1 0 0,52-2-1 0 0,99-17 852 0 0,-148 11-670 0 0,186-11 546 0 0,-89 9-564 0 0,123 0 194 0 0,-7 0-133 0 0,-78-6-32 0 0,219-10 373 0 0,-115 39-579 0 0,-48-1-24 0 0,35-16-6 0 0,-127-3 4 0 0,201 22-1 0 0,-89-1 0 0 0,-46-6 10 0 0,28 20 56 0 0,-132-15-26 0 0,1-4 0 0 0,124-1 0 0 0,4-32-30 0 0,0-1 0 0 0,324 2-32 0 0,-133 20 45 0 0,-180 3-26 0 0,-9-8 7 0 0,69 0 12 0 0,121-12 0 0 0,-124 0-1 0 0,298 14 80 0 0,-518 7-108 0 0,74-1 36 0 0,-33-10-33 0 0,145-4 40 0 0,-10 29-39 0 0,54 0-16 0 0,-39-10 3 0 0,-192-1 0 0 0,116 24 0 0 0,-163-24 0 0 0,1-2 0 0 0,1 0 0 0 0,-1-2 0 0 0,1-1 0 0 0,49-2 0 0 0,31-15 17 0 0,-60 8-1 0 0,0 1-1 0 0,69 1 1 0 0,-60 10-16 0 0,66 14 0 0 0,-111-17 0 0 0,23 5-146 0 0,46 15 0 0 0,-46-5-1383 0 0,-18-8-3330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9T23:34:37.629"/>
    </inkml:context>
    <inkml:brush xml:id="br0">
      <inkml:brushProperty name="width" value="0.1" units="cm"/>
      <inkml:brushProperty name="height" value="0.1" units="cm"/>
      <inkml:brushProperty name="color" value="#F4F91B"/>
    </inkml:brush>
  </inkml:definitions>
  <inkml:trace contextRef="#ctx0" brushRef="#br0">1 186 4575 0 0,'6'-1'99'0'0,"0"0"-1"0"0,0-1 1 0 0,0 1-1 0 0,10-6 1 0 0,-8 4-100 0 0,26-10 73 0 0,72-26 106 0 0,-91 35 19 0 0,140-36 2048 0 0,-122 33-1913 0 0,0 2-1 0 0,61-1 1 0 0,-42 3-100 0 0,0-2 0 0 0,70-16 0 0 0,-64 9 95 0 0,76-4-1 0 0,-98 16-153 0 0,0 2 0 0 0,47 8 0 0 0,19 2 460 0 0,-59-9-539 0 0,0 0 72 0 0,1-1 0 0 0,84-9 0 0 0,-52-2 44 0 0,-1 2 0 0 0,98 5 0 0 0,99-1-189 0 0,-211 1 22 0 0,347 7 159 0 0,-270 0-159 0 0,257 21 234 0 0,14 11-99 0 0,-351-34-110 0 0,112 20-24 0 0,-120-14-37 0 0,-1-2 1 0 0,1-2 0 0 0,54-3-1 0 0,35-14 16 0 0,68-1 18 0 0,-110 17-13 0 0,117 21 0 0 0,-122-12-20 0 0,-44-10 1 0 0,0-2 1 0 0,0-2-1 0 0,50-7 0 0 0,-39 3 5 0 0,82 2-1 0 0,22 16-13 0 0,49 3 0 0 0,-124-17 49 0 0,105-15-1 0 0,-104 6 0 0 0,102 3-1 0 0,-152 9-47 0 0,-1 2 0 0 0,42 9 0 0 0,10 5 0 0 0,181 43 0 0 0,-243-55 33 0 0,56 6 1 0 0,-58-10-280 0 0,-1 1 1 0 0,0 1 0 0 0,30 9 0 0 0,-38-7-4329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16:37.882"/>
    </inkml:context>
    <inkml:brush xml:id="br0">
      <inkml:brushProperty name="width" value="0.1" units="cm"/>
      <inkml:brushProperty name="height" value="0.1" units="cm"/>
      <inkml:brushProperty name="color" value="#E71224"/>
    </inkml:brush>
  </inkml:definitions>
  <inkml:trace contextRef="#ctx0" brushRef="#br0">289 76 2759 0 0,'-4'2'15'0'0,"0"-1"0"0"0,-1-1 0 0 0,1 1-1 0 0,0-1 1 0 0,-1 0 0 0 0,1 0 0 0 0,-1 0 0 0 0,1 0-1 0 0,-1-1 1 0 0,1 0 0 0 0,0 0 0 0 0,-1 0-1 0 0,1 0 1 0 0,-4-2 0 0 0,-25-5 35 0 0,-7 0 9441 0 0,58 9-7723 0 0,67-3-1892 0 0,0 1 49 0 0,-75 1 133 0 0,0 1-1 0 0,1 1 1 0 0,-1 0 0 0 0,0 0 0 0 0,-1 1 0 0 0,11 4-1 0 0,-17-6 1 0 0,-1 0 0 0 0,0 1 0 0 0,0-1-1 0 0,0 1 1 0 0,0 0 0 0 0,-1-1-1 0 0,1 1 1 0 0,0 0 0 0 0,-1 0 0 0 0,1 0-1 0 0,-1 0 1 0 0,1 0 0 0 0,-1 1 0 0 0,0-1-1 0 0,1 3 1 0 0,-2-4-27 0 0,0 0 0 0 0,1 0 0 0 0,-1-1 0 0 0,0 1 0 0 0,0 0 0 0 0,0 0-1 0 0,0-1 1 0 0,0 1 0 0 0,0 0 0 0 0,0 0 0 0 0,0 0 0 0 0,0-1 0 0 0,0 1 0 0 0,0 0 0 0 0,0 0-1 0 0,-1-1 1 0 0,1 1 0 0 0,0 0 0 0 0,-1 0 0 0 0,0 0 0 0 0,1 0-9 0 0,-1-1 0 0 0,0 1 0 0 0,0 0 0 0 0,1-1 0 0 0,-1 1-1 0 0,0-1 1 0 0,0 0 0 0 0,0 1 0 0 0,0-1 0 0 0,0 0 0 0 0,0 1 0 0 0,0-1 0 0 0,0 0 0 0 0,0 0 0 0 0,0 0 0 0 0,0 0 0 0 0,0 0 0 0 0,0 0 0 0 0,0 0 0 0 0,-2 0 0 0 0,-12-2 139 0 0,6 2-105 0 0,-1-1-1 0 0,1-1 1 0 0,-1 1 0 0 0,1-1-1 0 0,0-1 1 0 0,-1 0 0 0 0,-10-5-1 0 0,-19-12-19 0 0,8 3 405 0 0,-58-21 1 0 0,80 34-291 0 0,-1 1-1 0 0,0 1 1 0 0,0 0 0 0 0,0 0-1 0 0,0 1 1 0 0,0 0 0 0 0,0 1-1 0 0,0 0 1 0 0,0 1 0 0 0,-17 2-1 0 0,25-2-139 0 0,0-1-1 0 0,0 1 1 0 0,0-1 0 0 0,0 1-1 0 0,1 0 1 0 0,-1 0 0 0 0,0 0-1 0 0,1 0 1 0 0,-1 0 0 0 0,1 0-1 0 0,-1 1 1 0 0,1-1 0 0 0,-1 0-1 0 0,1 1 1 0 0,0-1 0 0 0,0 1-1 0 0,0-1 1 0 0,0 1-1 0 0,0 0 1 0 0,0-1 0 0 0,-1 4-1 0 0,2-4-16 0 0,0 0 0 0 0,-1 0 1 0 0,1 1-1 0 0,0-1 0 0 0,0 0 0 0 0,0 0 0 0 0,0 0 0 0 0,0 1 0 0 0,0-1 0 0 0,1 0 0 0 0,-1 0 0 0 0,0 1 0 0 0,1-1 0 0 0,-1 0 0 0 0,1 0 0 0 0,-1 0 0 0 0,1 0 0 0 0,-1 0 0 0 0,1 0 0 0 0,0 1 0 0 0,-1-2 1 0 0,1 1-1 0 0,0 0 0 0 0,0 0 0 0 0,0 0 0 0 0,0 0 0 0 0,0 0 0 0 0,0-1 0 0 0,0 1 0 0 0,0 0 0 0 0,0-1 0 0 0,0 1 0 0 0,3 0 0 0 0,4 2 13 0 0,1 0 0 0 0,-1-1 0 0 0,1 0 0 0 0,0 0 1 0 0,-1-1-1 0 0,1 0 0 0 0,0-1 0 0 0,0 0 0 0 0,13-2 0 0 0,11-2 176 0 0,38-10 0 0 0,-48 9-121 0 0,163-44 453 0 0,-166 43-513 0 0,-6 2-108 0 0,-1 1-1 0 0,1 0 0 0 0,0 0 1 0 0,0 2-1 0 0,1-1 0 0 0,20 2 1 0 0,-24 4-1150 0 0,-6 3-382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16:39.061"/>
    </inkml:context>
    <inkml:brush xml:id="br0">
      <inkml:brushProperty name="width" value="0.1" units="cm"/>
      <inkml:brushProperty name="height" value="0.1" units="cm"/>
      <inkml:brushProperty name="color" value="#E71224"/>
    </inkml:brush>
  </inkml:definitions>
  <inkml:trace contextRef="#ctx0" brushRef="#br0">306 107 2303 0 0,'-1'0'38'0'0,"1"0"-1"0"0,0 0 1 0 0,-1 0-1 0 0,1 0 0 0 0,0 0 1 0 0,-1 0-1 0 0,1 0 1 0 0,0 0-1 0 0,-1 0 0 0 0,1 0 1 0 0,0 0-1 0 0,-1 0 0 0 0,1 0 1 0 0,0 0-1 0 0,-1-1 1 0 0,1 1-1 0 0,0 0 0 0 0,-1 0 1 0 0,1 0-1 0 0,0-1 0 0 0,0 1 1 0 0,-1 0-1 0 0,1 0 1 0 0,0-1-1 0 0,0 1 0 0 0,0 0 1 0 0,-1-1-1 0 0,1 1 1 0 0,0 0-1 0 0,0 0 0 0 0,0-1 1 0 0,0 1-1 0 0,0 0 0 0 0,0-1 1 0 0,-1 1-1 0 0,1-1 1 0 0,-5-21 4288 0 0,-2-8-542 0 0,-2 16-4675 0 0,3 10 1237 0 0,0 0 0 0 0,0 0 0 0 0,-1 1 0 0 0,1-1 0 0 0,-1 2 0 0 0,1-1 0 0 0,-1 1 0 0 0,0 0 0 0 0,0 0 0 0 0,0 1 0 0 0,0 0 0 0 0,0 0 0 0 0,0 0 0 0 0,0 1 0 0 0,-1 0 0 0 0,-11 3 0 0 0,4-1-142 0 0,0 1 0 0 0,0 0 0 0 0,0 2 0 0 0,1 0-1 0 0,0 0 1 0 0,-25 14 0 0 0,22-6 74 0 0,17-13-274 0 0,-1 0 0 0 0,1 0-1 0 0,0 0 1 0 0,0 0-1 0 0,-1 0 1 0 0,1 1 0 0 0,0-1-1 0 0,0 0 1 0 0,0 0 0 0 0,-1 0-1 0 0,1 1 1 0 0,0-1 0 0 0,0 0-1 0 0,0 0 1 0 0,0 0 0 0 0,0 1-1 0 0,0-1 1 0 0,-1 0 0 0 0,1 0-1 0 0,0 1 1 0 0,0-1 0 0 0,0 0-1 0 0,0 0 1 0 0,0 1 0 0 0,0-1-1 0 0,0 0 1 0 0,0 1 0 0 0,0-1-1 0 0,0 0 1 0 0,0 0 0 0 0,0 1-1 0 0,0-1 1 0 0,0 0 0 0 0,1 0-1 0 0,-1 1 1 0 0,0-1-1 0 0,0 0 1 0 0,0 0 0 0 0,0 1-1 0 0,0-1 1 0 0,0 0 0 0 0,1 0-1 0 0,-1 0 1 0 0,0 1 0 0 0,0-1-1 0 0,0 0 1 0 0,1 0 0 0 0,-1 0-1 0 0,0 0 1 0 0,0 0 0 0 0,1 1-1 0 0,-1-1 1 0 0,0 0 0 0 0,0 0-1 0 0,1 0 1 0 0,-1 0 0 0 0,0 0-1 0 0,0 0 1 0 0,1 0 0 0 0,-1 0-1 0 0,0 0 1 0 0,0 0 0 0 0,1 0-1 0 0,20 5-31 0 0,-11-3-13 0 0,1 0 1 0 0,-1 0 0 0 0,1-1 0 0 0,-1 0 0 0 0,1-1 0 0 0,10 0 0 0 0,209-10-219 0 0,-182 7 259 0 0,-37 2 0 0 0,1 0 0 0 0,0 0 0 0 0,0 1 0 0 0,19 3 0 0 0,-91-23 1020 0 0,38 11-524 0 0,0 0 1 0 0,-1 2-1 0 0,0 1 1 0 0,0 1-1 0 0,-32-3 1 0 0,52 9-559 0 0,0-1 0 0 0,0 0 0 0 0,0 1 0 0 0,0 0 0 0 0,0 0-1 0 0,0 0 1 0 0,0 0 0 0 0,1 0 0 0 0,-1 0 0 0 0,0 1 0 0 0,1-1 0 0 0,-1 1 0 0 0,1 0 0 0 0,-1 0 0 0 0,1 0 0 0 0,0 0 0 0 0,0 0 0 0 0,0 0 0 0 0,0 0 0 0 0,0 1 0 0 0,-1 2 0 0 0,-8 11-740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17:24.343"/>
    </inkml:context>
    <inkml:brush xml:id="br0">
      <inkml:brushProperty name="width" value="0.1" units="cm"/>
      <inkml:brushProperty name="height" value="0.1" units="cm"/>
      <inkml:brushProperty name="color" value="#E71224"/>
    </inkml:brush>
  </inkml:definitions>
  <inkml:trace contextRef="#ctx0" brushRef="#br0">1869 282 2759 0 0,'-34'13'198'0'0,"20"-9"3823"0"0,40-14 152 0 0,-19 5-4286 0 0,0 1-1 0 0,0-1 1 0 0,0 0-1 0 0,-1-1 1 0 0,1 1-1 0 0,-1-1 0 0 0,0 0 1 0 0,-1-1-1 0 0,0 0 1 0 0,7-10-1 0 0,-10 14 240 0 0,0 0-1 0 0,-1 0 1 0 0,1 0 0 0 0,-1 0-1 0 0,0 0 1 0 0,1 0-1 0 0,-1-1 1 0 0,-1 1 0 0 0,1-1-1 0 0,0 1 1 0 0,-1 0 0 0 0,0-4-1 0 0,1 5-42 0 0,-1 1-1 0 0,1-1 1 0 0,-1 1-1 0 0,1 0 1 0 0,0-1 0 0 0,0 1-1 0 0,-1 0 1 0 0,1-1-1 0 0,0 1 1 0 0,0 0-1 0 0,0 0 1 0 0,3-2-1 0 0,-3 2-30 0 0,1-1-1 0 0,-1 1 1 0 0,1-1-1 0 0,-1 1 1 0 0,0-1-1 0 0,0 0 0 0 0,1 0 1 0 0,0-3-1 0 0,-1 2 121 0 0,0 0 0 0 0,-1 0 0 0 0,0 0 0 0 0,1 0-1 0 0,-1 0 1 0 0,0 0 0 0 0,0 0 0 0 0,-1 0 0 0 0,1 0-1 0 0,-1 0 1 0 0,1 0 0 0 0,-1 0 0 0 0,0 0 0 0 0,0 0-1 0 0,0 0 1 0 0,-1 0 0 0 0,-2-3 0 0 0,1 2-90 0 0,0-1-1 0 0,-1 2 1 0 0,1-1 0 0 0,-1 0-1 0 0,0 1 1 0 0,0-1 0 0 0,0 1-1 0 0,-1 0 1 0 0,-7-3 0 0 0,0 0-15 0 0,-1 1 1 0 0,-1 0 0 0 0,1 1 0 0 0,0 0 0 0 0,-1 1-1 0 0,-27-2 1 0 0,-38 4 823 0 0,-109 13-1 0 0,32-1-127 0 0,-76 11-308 0 0,-49 2 236 0 0,-45-28 675 0 0,267 4-1179 0 0,-33 1 240 0 0,-124-15-1 0 0,200 11-591 0 0,-1-1 1 0 0,-25-8-1 0 0,-6-8-6226 0 0,14 2-772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17:25.417"/>
    </inkml:context>
    <inkml:brush xml:id="br0">
      <inkml:brushProperty name="width" value="0.1" units="cm"/>
      <inkml:brushProperty name="height" value="0.1" units="cm"/>
      <inkml:brushProperty name="color" value="#E71224"/>
    </inkml:brush>
  </inkml:definitions>
  <inkml:trace contextRef="#ctx0" brushRef="#br0">1500 29 6911 0 0,'-3'-2'446'0'0,"-1"0"0"0"0,0 0-1 0 0,0 1 1 0 0,0-1 0 0 0,0 1-1 0 0,0 0 1 0 0,0 0 0 0 0,0 0-1 0 0,0 0 1 0 0,0 1 0 0 0,-8 0-1 0 0,5-1-295 0 0,-1 1-1 0 0,1-1 0 0 0,-14-4 1 0 0,11 3 124 0 0,1 0 0 0 0,-1 0 1 0 0,0 1-1 0 0,0 0 0 0 0,0 1 1 0 0,-15 2-1 0 0,-21-2 1492 0 0,34 0-1467 0 0,-1 1 0 0 0,1 0-1 0 0,0 1 1 0 0,0 0 0 0 0,0 1 0 0 0,-16 5-1 0 0,-27 6-53 0 0,-387 41 2971 0 0,354-49-3064 0 0,1-4 0 0 0,-1-4 0 0 0,1-3 0 0 0,-125-24 0 0 0,195 25-1043 0 0,-1-1 0 0 0,-19-8 0 0 0,-3-3-6452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17:30.918"/>
    </inkml:context>
    <inkml:brush xml:id="br0">
      <inkml:brushProperty name="width" value="0.1" units="cm"/>
      <inkml:brushProperty name="height" value="0.1" units="cm"/>
      <inkml:brushProperty name="color" value="#E71224"/>
    </inkml:brush>
  </inkml:definitions>
  <inkml:trace contextRef="#ctx0" brushRef="#br0">3690 160 8431 0 0,'0'0'766'0'0,"-5"0"-628"0"0,-17 1-96 0 0,16 0 604 0 0,-18-7 625 0 0,17-12-1060 0 0,3 3-5 0 0,3 12-110 0 0,-12-7 359 0 0,7 7-138 0 0,0-1 1 0 0,0 1-1 0 0,0 0 0 0 0,-1 0 0 0 0,0 1 1 0 0,1-1-1 0 0,-1 2 0 0 0,0-1 0 0 0,0 1 1 0 0,0 0-1 0 0,-10 0 0 0 0,-17-3 2452 0 0,29 3-2741 0 0,-10-2 120 0 0,-1 1 1 0 0,1 1-1 0 0,-1 0 1 0 0,-22 3 0 0 0,-400 49 5334 0 0,383-49-3267 0 0,5 3-2542 0 0,10-3 60 0 0,-178 3-1682 0 0,79-10 1925 0 0,21-3 98 0 0,2 5 1723 0 0,-44 10-2801 0 0,46-2 275 0 0,88-4 730 0 0,-329 6 305 0 0,0-22-13 0 0,5 1-29 0 0,139 10 14 0 0,82-4-341 0 0,-223-42 0 0 0,322 43-845 0 0,-44-15 0 0 0,24 1-894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17:31.979"/>
    </inkml:context>
    <inkml:brush xml:id="br0">
      <inkml:brushProperty name="width" value="0.1" units="cm"/>
      <inkml:brushProperty name="height" value="0.1" units="cm"/>
      <inkml:brushProperty name="color" value="#E71224"/>
    </inkml:brush>
  </inkml:definitions>
  <inkml:trace contextRef="#ctx0" brushRef="#br0">2640 53 5983 0 0,'0'0'274'0'0,"-15"-6"6231"0"0,12 8-6356 0 0,1 0 0 0 0,-1 0 0 0 0,0 0 0 0 0,0-1 0 0 0,1 1 0 0 0,-1-1 1 0 0,0 0-1 0 0,-1 0 0 0 0,1 0 0 0 0,0 0 0 0 0,0 0 0 0 0,0-1 0 0 0,-1 1 0 0 0,1-1 0 0 0,0 0 0 0 0,0 0 0 0 0,-6 0 0 0 0,-7-2 304 0 0,-1-1 0 0 0,-21-6 0 0 0,-1 0 621 0 0,-38 1 1 0 0,0 3 1 0 0,-89 6-1 0 0,-39-2-52 0 0,-275-15 380 0 0,199 3-33 0 0,-437 37 1 0 0,486-9-1513 0 0,78-16-2871 0 0,90-2-5368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17:33.598"/>
    </inkml:context>
    <inkml:brush xml:id="br0">
      <inkml:brushProperty name="width" value="0.1" units="cm"/>
      <inkml:brushProperty name="height" value="0.1" units="cm"/>
      <inkml:brushProperty name="color" value="#E71224"/>
    </inkml:brush>
  </inkml:definitions>
  <inkml:trace contextRef="#ctx0" brushRef="#br0">1982 1 14767 0 0,'-18'-1'161'0'0,"1"2"0"0"0,-1 0 0 0 0,1 0-1 0 0,0 2 1 0 0,0 0 0 0 0,0 1 0 0 0,0 1 0 0 0,0 0-1 0 0,-18 10 1 0 0,26-11-204 0 0,0-1 1 0 0,0 0-1 0 0,0 0 0 0 0,0-1 0 0 0,-1 0 0 0 0,1-1 0 0 0,-1 0 0 0 0,1-1 0 0 0,-1 1 1 0 0,1-2-1 0 0,-1 1 0 0 0,-9-3 0 0 0,-71-11 1551 0 0,-117-4 0 0 0,-93 13 2036 0 0,246 5-3331 0 0,-335 6 1651 0 0,-143 18-3623 0 0,443-15 614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17:52.444"/>
    </inkml:context>
    <inkml:brush xml:id="br0">
      <inkml:brushProperty name="width" value="0.1" units="cm"/>
      <inkml:brushProperty name="height" value="0.1" units="cm"/>
      <inkml:brushProperty name="color" value="#E71224"/>
    </inkml:brush>
  </inkml:definitions>
  <inkml:trace contextRef="#ctx0" brushRef="#br0">2364 1676 4431 0 0,'-17'-2'524'0'0,"26"-2"-280"0"0,4 2-745 0 0,-10 1-174 0 0,-7 3-361 0 0,-28 0 4524 0 0,29-2-3126 0 0,0 0 1 0 0,0 0-1 0 0,0 0 1 0 0,0 0-1 0 0,1 1 1 0 0,-1-1-1 0 0,0 1 0 0 0,0 0 1 0 0,0 0-1 0 0,0 0 1 0 0,0 0-1 0 0,1 0 1 0 0,-1 0-1 0 0,0 1 1 0 0,-3 2-1 0 0,4-2-82 0 0,0 0 0 0 0,0 0 0 0 0,0 0 0 0 0,0 0 0 0 0,1 0 0 0 0,-1 0 0 0 0,0 0 0 0 0,1 1 0 0 0,0-1 0 0 0,0 1 0 0 0,-1-1 0 0 0,1 1 0 0 0,-1 5 0 0 0,1-1 449 0 0,0 0 0 0 0,1 1 0 0 0,0 12 0 0 0,0-6-264 0 0,1-12-247 0 0,-1-1 0 0 0,1 0 0 0 0,0 0 0 0 0,0 0-1 0 0,0 0 1 0 0,0 0 0 0 0,0 0 0 0 0,0 0 0 0 0,1 0 0 0 0,-1 0 0 0 0,0 0 0 0 0,0-1-1 0 0,1 1 1 0 0,-1-1 0 0 0,0 1 0 0 0,1-1 0 0 0,-1 1 0 0 0,1-1 0 0 0,-1 1-1 0 0,3-1 1 0 0,34 8 103 0 0,-4-2-167 0 0,15 2 145 0 0,-46-7-269 0 0,0-1 0 0 0,0 0 0 0 0,1 0 0 0 0,-1-1 0 0 0,0 1 0 0 0,0-1 0 0 0,0 1 1 0 0,0-1-1 0 0,0 0 0 0 0,-1 0 0 0 0,1 0 0 0 0,5-3 0 0 0,0-3 96 0 0,0-1 0 0 0,0 0 0 0 0,-1 0 0 0 0,0 0 0 0 0,7-12 0 0 0,0 2 266 0 0,82-95 512 0 0,-91 105-846 0 0,-1 1 0 0 0,1-1 0 0 0,-1 0 0 0 0,-1 0 0 0 0,0 0 1 0 0,0 0-1 0 0,0-1 0 0 0,-1 0 0 0 0,2-14 0 0 0,-2 10 28 0 0,1 0-1 0 0,0 0 1 0 0,7-13 0 0 0,9-15 18 0 0,17-41 342 0 0,-32 72-399 0 0,-1-1-1 0 0,0 0 0 0 0,-1-1 0 0 0,0 1 1 0 0,0-21-1 0 0,0-24-46 0 0,0 31 0 0 0,-3-30 0 0 0,0 46 0 0 0,0 0 0 0 0,-1 0 0 0 0,0 0 0 0 0,0 0 0 0 0,-1 0 0 0 0,-7-16 0 0 0,-14-20 205 0 0,12 23 26 0 0,1 0 0 0 0,0-1-1 0 0,-9-33 1 0 0,-6-26-231 0 0,13 39 87 0 0,-15-70 1 0 0,23 80 16 0 0,-4-20-14 0 0,-2-90 0 0 0,11 132-73 0 0,-1-1 0 0 0,0 0 0 0 0,-1 1 1 0 0,-6-23-1 0 0,7 30-3 0 0,0-1 0 0 0,-1 1-1 0 0,0 0 1 0 0,1 0 0 0 0,-2 0 0 0 0,1 1 0 0 0,0-1 0 0 0,-1 0-1 0 0,1 1 1 0 0,-1 0 0 0 0,0-1 0 0 0,0 1 0 0 0,-1 0 0 0 0,1 1-1 0 0,-1-1 1 0 0,-4-2 0 0 0,-67-37 134 0 0,8 1-148 0 0,42 31 59 0 0,0 2-1 0 0,-35-8 1 0 0,-5-1 21 0 0,15 0-80 0 0,25 8 0 0 0,0 1 0 0 0,-1 1 0 0 0,-31-4 0 0 0,43 10-1 0 0,-229-17 66 0 0,38 29-43 0 0,130-5-8 0 0,0-3 0 0 0,-88-7 0 0 0,-30-22 28 0 0,66 8-20 0 0,73 14-3 0 0,-86 3-1 0 0,-14 1 9 0 0,81-8-27 0 0,-54-1 0 0 0,125 9 0 0 0,1 0 0 0 0,-1 0 0 0 0,1 0 0 0 0,-1 0 0 0 0,1 0 0 0 0,-1 1 0 0 0,1-1 0 0 0,-1 0 0 0 0,1 1 0 0 0,0-1 0 0 0,-1 0 0 0 0,1 1 0 0 0,-1 0 0 0 0,1-1 0 0 0,0 1 0 0 0,0 0 0 0 0,-1 0 0 0 0,1 0 0 0 0,0 0 0 0 0,0 0 0 0 0,0 0 0 0 0,0 0 0 0 0,0 0 0 0 0,0 0 0 0 0,0 0 0 0 0,1 1 0 0 0,-2 1 0 0 0,0 2 0 0 0,1 0 0 0 0,0 0 0 0 0,0 1 0 0 0,1-1 0 0 0,0 0 0 0 0,0 9 0 0 0,0-9 0 0 0,-1 32-9 0 0,-2 0 0 0 0,-2 0 0 0 0,-1-1-1 0 0,-2 0 1 0 0,-1 0 0 0 0,-21 50 0 0 0,2 12 9 0 0,5-13 0 0 0,-3-14 0 0 0,-36 69 0 0 0,17-41 0 0 0,35-73 0 0 0,1 0 0 0 0,2 0 0 0 0,1 1 0 0 0,1 0 0 0 0,-3 50 0 0 0,1-12 0 0 0,0 11 0 0 0,3 1 0 0 0,4 0 0 0 0,9 77 0 0 0,-7-140-6 0 0,0 0 0 0 0,1 0 1 0 0,1 0-1 0 0,0-1 0 0 0,1 1 0 0 0,0-1 0 0 0,1 0 0 0 0,0 0 1 0 0,1-1-1 0 0,13 17 0 0 0,1-8 6 0 0,-1-7 0 0 0,26 15 0 0 0,-24-17 0 0 0,44 17 0 0 0,-47-23 0 0 0,0-1 0 0 0,34 6 0 0 0,46-4 0 0 0,2-7 0 0 0,4 0 0 0 0,4-1 0 0 0,0 5 0 0 0,-20-1 0 0 0,-3 1 0 0 0,6 3 0 0 0,-8 2-15 0 0,-4-1-54 0 0,-66-6 41 0 0,0 0 1 0 0,0-1-1 0 0,16-2 1 0 0,-12 1-64 0 0,-16 0 22 0 0,0 0 0 0 0,1 0 0 0 0,-1 0 0 0 0,0 0 1 0 0,1-1-1 0 0,-1 1 0 0 0,0 0 0 0 0,0-1 1 0 0,4-1-1 0 0,-3 1-96 0 0,10-3-329 0 0,-1 0 0 0 0,0-1-1 0 0,-1 0 1 0 0,1-1-1 0 0,-1-1 1 0 0,11-7-1 0 0,24-24-9322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17:35.017"/>
    </inkml:context>
    <inkml:brush xml:id="br0">
      <inkml:brushProperty name="width" value="0.1" units="cm"/>
      <inkml:brushProperty name="height" value="0.1" units="cm"/>
      <inkml:brushProperty name="color" value="#E71224"/>
    </inkml:brush>
  </inkml:definitions>
  <inkml:trace contextRef="#ctx0" brushRef="#br0">2953 126 13879 0 0,'-5'-4'202'0'0,"1"0"0"0"0,-1 0 0 0 0,0 0 0 0 0,0 1 0 0 0,-1 0 0 0 0,1 0 0 0 0,-1 0 0 0 0,-6-2 0 0 0,9 3-158 0 0,1 1 0 0 0,-1 0 1 0 0,0 1-1 0 0,0-1 1 0 0,0 0-1 0 0,0 1 1 0 0,0 0-1 0 0,0-1 1 0 0,0 1-1 0 0,-3 1 1 0 0,-28-2-304 0 0,-157 1 4143 0 0,144 2-3297 0 0,-674 9 2702 0 0,385-31-3149 0 0,52 1 211 0 0,-202 25-235 0 0,125 1-43 0 0,306-7-298 0 0,-103-15-1 0 0,125 8-863 0 0,0-1 0 0 0,-38-13 0 0 0,16-1-6441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17:36.525"/>
    </inkml:context>
    <inkml:brush xml:id="br0">
      <inkml:brushProperty name="width" value="0.1" units="cm"/>
      <inkml:brushProperty name="height" value="0.1" units="cm"/>
      <inkml:brushProperty name="color" value="#E71224"/>
    </inkml:brush>
  </inkml:definitions>
  <inkml:trace contextRef="#ctx0" brushRef="#br0">1947 119 5983 0 0,'-1'-1'297'0'0,"0"0"-1"0"0,0 0 1 0 0,0 0-1 0 0,0 0 1 0 0,1 0-1 0 0,-1-1 1 0 0,0 1-1 0 0,1 0 1 0 0,-1-1-1 0 0,1 1 1 0 0,-1 0-1 0 0,1-1 1 0 0,0 1-1 0 0,0-1 1 0 0,-1-1-1 0 0,5-24 855 0 0,-2-5-1750 0 0,-2 30 621 0 0,0 1 0 0 0,-1-1-1 0 0,1 1 1 0 0,-1-1 0 0 0,1 1 0 0 0,-1-1-1 0 0,1 1 1 0 0,-1 0 0 0 0,0 0-1 0 0,0-1 1 0 0,0 1 0 0 0,0 0 0 0 0,0 0-1 0 0,0 0 1 0 0,0 0 0 0 0,0 0-1 0 0,0 0 1 0 0,0 0 0 0 0,-1 0 0 0 0,-1-1-1 0 0,-1 0 260 0 0,-1 1-1 0 0,0-1 1 0 0,0 1-1 0 0,0-1 1 0 0,0 2-1 0 0,0-1 1 0 0,0 0-1 0 0,-1 1 1 0 0,1 0-1 0 0,-8 1 1 0 0,-6 1 517 0 0,-29 6 1 0 0,-28 10-40 0 0,-1-3 1 0 0,0-4-1 0 0,-142 3 0 0 0,-71-3 1042 0 0,9 0-782 0 0,-44-23 54 0 0,3-28-641 0 0,279 31-1737 0 0,1-1-4096 0 0,0-1-1938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9T23:34:57.542"/>
    </inkml:context>
    <inkml:brush xml:id="br0">
      <inkml:brushProperty name="width" value="0.1" units="cm"/>
      <inkml:brushProperty name="height" value="0.1" units="cm"/>
      <inkml:brushProperty name="color" value="#F4F91B"/>
    </inkml:brush>
  </inkml:definitions>
  <inkml:trace contextRef="#ctx0" brushRef="#br0">0 68 1583 0 0,'3'0'15'0'0,"-1"0"0"0"0,0 0 0 0 0,0 1 0 0 0,1-1 0 0 0,-1 1 1 0 0,0-1-1 0 0,0 1 0 0 0,0 0 0 0 0,2 1 0 0 0,8 3-3 0 0,17 0 836 0 0,1-2-1 0 0,0 0 1 0 0,0-2 0 0 0,45-4-1 0 0,1 1 750 0 0,128-6 276 0 0,76 3-568 0 0,-112 21-898 0 0,-102-7 42 0 0,111-1-1 0 0,-63-5-42 0 0,4 0-185 0 0,1 3-171 0 0,-52-1 7 0 0,264-14 344 0 0,-235 3-344 0 0,197-29 43 0 0,3 0 0 0 0,-262 33-99 0 0,371-14 32 0 0,-269 17-18 0 0,134 18 0 0 0,-208-14 39 0 0,0-3-1 0 0,0-2 1 0 0,-1-4 0 0 0,100-17-1 0 0,-112 13 25 0 0,1 1-1 0 0,-1 3 1 0 0,1 2 0 0 0,100 8-1 0 0,-101 1-77 0 0,258 28 0 0 0,-81-13 0 0 0,-26-1 0 0 0,269-16 64 0 0,-384-9-54 0 0,186 4 44 0 0,-7 15 8 0 0,-202-15-37 0 0,0-2 1 0 0,78-14 0 0 0,-69 7 17 0 0,124 1 0 0 0,-116 7 31 0 0,84-11 1 0 0,76-9-1 0 0,-232 20-129 0 0,0 1-1 0 0,1 0 0 0 0,-1 1 1 0 0,0 0-1 0 0,1 0 1 0 0,-1 0-1 0 0,0 1 0 0 0,0 0 1 0 0,0 0-1 0 0,0 1 0 0 0,-1 0 1 0 0,1 0-1 0 0,11 8 1 0 0,-9 0-391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17:37.389"/>
    </inkml:context>
    <inkml:brush xml:id="br0">
      <inkml:brushProperty name="width" value="0.1" units="cm"/>
      <inkml:brushProperty name="height" value="0.1" units="cm"/>
      <inkml:brushProperty name="color" value="#E71224"/>
    </inkml:brush>
  </inkml:definitions>
  <inkml:trace contextRef="#ctx0" brushRef="#br0">1896 81 919 0 0,'-2'1'14'0'0,"0"-1"0"0"0,0 0 0 0 0,0 1 0 0 0,0-1 0 0 0,0 0-1 0 0,0 0 1 0 0,0-1 0 0 0,0 1 0 0 0,0 0 0 0 0,0-1-1 0 0,0 1 1 0 0,-3-2 0 0 0,-27-13 4210 0 0,10 5 1914 0 0,-8-2-5650 0 0,0 2 1 0 0,-1 1-1 0 0,0 2 0 0 0,0 1 1 0 0,-1 1-1 0 0,0 2 1 0 0,0 1-1 0 0,-55 4 1 0 0,-213 35 4268 0 0,-49 6-2500 0 0,255-33-1718 0 0,28-1-44 0 0,-118-1-1 0 0,-215-34-3796 0 0,354 24 860 0 0,6-3-4486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17:38.088"/>
    </inkml:context>
    <inkml:brush xml:id="br0">
      <inkml:brushProperty name="width" value="0.1" units="cm"/>
      <inkml:brushProperty name="height" value="0.1" units="cm"/>
      <inkml:brushProperty name="color" value="#E71224"/>
    </inkml:brush>
  </inkml:definitions>
  <inkml:trace contextRef="#ctx0" brushRef="#br0">2013 23 5527 0 0,'-31'-6'3579'0'0,"-24"-5"3433"0"0,18 6-7925 0 0,25 4 531 0 0,-1 2 0 0 0,1-1 0 0 0,-20 5 0 0 0,-5 0 184 0 0,-46 3 1209 0 0,-62 4 3474 0 0,-116 4-1284 0 0,-378 25-1354 0 0,570-37-2260 0 0,-213 4 2205 0 0,242-11-2594 0 0,-58-11 1 0 0,70 8-1447 0 0,0-2 0 0 0,-49-19 0 0 0,44 12-5088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17:02.350"/>
    </inkml:context>
    <inkml:brush xml:id="br0">
      <inkml:brushProperty name="width" value="0.1" units="cm"/>
      <inkml:brushProperty name="height" value="0.1" units="cm"/>
      <inkml:brushProperty name="color" value="#E71224"/>
    </inkml:brush>
  </inkml:definitions>
  <inkml:trace contextRef="#ctx0" brushRef="#br0">2653 22 8287 0 0,'0'-2'90'0'0,"-1"1"-1"0"0,-1-1 0 0 0,1 1 0 0 0,0-1 0 0 0,0 1 1 0 0,0 0-1 0 0,-1 0 0 0 0,1 0 0 0 0,-1-1 0 0 0,1 1 1 0 0,-1 1-1 0 0,1-1 0 0 0,-1 0 0 0 0,0 0 0 0 0,1 0 1 0 0,-1 1-1 0 0,0-1 0 0 0,0 1 0 0 0,1 0 1 0 0,-5-1-1 0 0,1 1 610 0 0,0-1 1 0 0,0 1-1 0 0,0 1 0 0 0,0-1 1 0 0,0 1-1 0 0,-6 1 1 0 0,-82 29-565 0 0,76-24-83 0 0,0 0 0 0 0,0-1 0 0 0,-1-1 0 0 0,0 0 0 0 0,0-2 0 0 0,-1 0-1 0 0,1-1 1 0 0,-25 0 0 0 0,-26-8 1448 0 0,-42-3 681 0 0,-166 8 0 0 0,112 11-1961 0 0,-194-12 0 0 0,-3-7 566 0 0,87 4 66 0 0,-140 15-38 0 0,206 0-8250 0 0,152-8 138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17:03.032"/>
    </inkml:context>
    <inkml:brush xml:id="br0">
      <inkml:brushProperty name="width" value="0.1" units="cm"/>
      <inkml:brushProperty name="height" value="0.1" units="cm"/>
      <inkml:brushProperty name="color" value="#E71224"/>
    </inkml:brush>
  </inkml:definitions>
  <inkml:trace contextRef="#ctx0" brushRef="#br0">1053 67 8551 0 0,'-6'-6'274'0'0,"1"1"-1"0"0,-1-1 0 0 0,0 1 0 0 0,0 1 0 0 0,0-1 1 0 0,-1 1-1 0 0,1 0 0 0 0,-1 0 0 0 0,0 1 1 0 0,-1 0-1 0 0,1 0 0 0 0,0 1 0 0 0,-1 0 0 0 0,1 0 1 0 0,-13-1-1 0 0,-13 0 698 0 0,0 1 1 0 0,-41 2-1 0 0,70 0-850 0 0,-88 8 2749 0 0,-174 35 0 0 0,-31 5-1668 0 0,237-47-2321 0 0,20-4-4517 0 0,6 1-1310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17:03.651"/>
    </inkml:context>
    <inkml:brush xml:id="br0">
      <inkml:brushProperty name="width" value="0.1" units="cm"/>
      <inkml:brushProperty name="height" value="0.1" units="cm"/>
      <inkml:brushProperty name="color" value="#E71224"/>
    </inkml:brush>
  </inkml:definitions>
  <inkml:trace contextRef="#ctx0" brushRef="#br0">1016 19 16495 0 0,'-16'-5'449'0'0,"0"1"-1"0"0,0 1 0 0 0,0 0 0 0 0,-32-1 1 0 0,1 5-349 0 0,-1 2 1 0 0,1 1-1 0 0,0 3 1 0 0,-86 24-1 0 0,85-17-325 0 0,-1-2 0 0 0,0-3-1 0 0,0-1 1 0 0,-1-3 0 0 0,0-2-1 0 0,-69-5 1 0 0,-10-2-1779 0 0,90 5-3655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17:04.090"/>
    </inkml:context>
    <inkml:brush xml:id="br0">
      <inkml:brushProperty name="width" value="0.1" units="cm"/>
      <inkml:brushProperty name="height" value="0.1" units="cm"/>
      <inkml:brushProperty name="color" value="#E71224"/>
    </inkml:brush>
  </inkml:definitions>
  <inkml:trace contextRef="#ctx0" brushRef="#br0">1955 62 919 0 0,'-52'-15'2870'0'0,"-74"-8"11229"0"0,93 18-12774 0 0,-36-3-1081 0 0,-1 4 1 0 0,-126 8 0 0 0,66 1-66 0 0,-447-14 2394 0 0,252 2-1825 0 0,231 11-3089 0 0,-136 23 1 0 0,178-18-4579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17:57.821"/>
    </inkml:context>
    <inkml:brush xml:id="br0">
      <inkml:brushProperty name="width" value="0.1" units="cm"/>
      <inkml:brushProperty name="height" value="0.1" units="cm"/>
      <inkml:brushProperty name="color" value="#E71224"/>
    </inkml:brush>
  </inkml:definitions>
  <inkml:trace contextRef="#ctx0" brushRef="#br0">10821 1536 7279 0 0,'-47'-2'842'0'0,"47"3"-794"0"0,-1-1 0 0 0,1 0 0 0 0,-1 0 0 0 0,1 0 0 0 0,0 0 0 0 0,-1 0 0 0 0,1 0 0 0 0,-1 0 0 0 0,1 0 0 0 0,-1 0 0 0 0,1 0 0 0 0,0 0 0 0 0,-1 0 0 0 0,1 0 0 0 0,-1-1 0 0 0,1 1 0 0 0,0 0 0 0 0,-1 0 0 0 0,1 0 0 0 0,-1-1 0 0 0,1 1 0 0 0,0 0 0 0 0,-1 0 0 0 0,1-1 0 0 0,0 1 0 0 0,-1 0 0 0 0,1-1 0 0 0,0 1 0 0 0,0 0 0 0 0,-1-1 0 0 0,1 1 0 0 0,0-1 0 0 0,7-11 139 0 0,20-9-201 0 0,-25 21 339 0 0,0-1 0 0 0,0 1 0 0 0,0 0 1 0 0,0 0-1 0 0,0 0 0 0 0,0 0 0 0 0,0 1 0 0 0,0-1 0 0 0,0 1 0 0 0,0-1 0 0 0,0 1 1 0 0,0-1-1 0 0,-1 1 0 0 0,1 0 0 0 0,0 0 0 0 0,0 0 0 0 0,-1 0 0 0 0,4 3 0 0 0,5 1 1523 0 0,2 2-1598 0 0,34 20-62 0 0,-34-20 280 0 0,3-2-310 0 0,47 14 2 0 0,-46-14 175 0 0,-1-4-99 0 0,46 1 27 0 0,-46-1 283 0 0,1-3-252 0 0,-13 2-274 0 0,118-17 860 0 0,10-10 490 0 0,-127 27-931 0 0,9-3-263 0 0,96-18 417 0 0,-97 20-465 0 0,-9 0 384 0 0,9 0-384 0 0,4 0-82 0 0,-10 1-17 0 0,1 0-1 0 0,-1-1 1 0 0,1 0 0 0 0,-1 0-1 0 0,1 0 1 0 0,8-4 0 0 0,-14 5 5 0 0,0 0 1 0 0,0-1 0 0 0,0 1-1 0 0,1-1 1 0 0,-1 1-1 0 0,0-1 1 0 0,0 1-1 0 0,0-1 1 0 0,0 1 0 0 0,0-1-1 0 0,-1 0 1 0 0,1 1-1 0 0,0-1 1 0 0,0 0-1 0 0,0 0 1 0 0,0 0 0 0 0,-1 0-1 0 0,1 0 1 0 0,0 0-1 0 0,-1 0 1 0 0,1 0 0 0 0,0-2-1 0 0,-1 1 56 0 0,0-1 0 0 0,0 1 1 0 0,0-1-1 0 0,0 0 0 0 0,-1 1 0 0 0,1-1 0 0 0,-1 0 0 0 0,0-2 0 0 0,-2-8 62 0 0,-14-92 148 0 0,5 0 0 0 0,4-1 0 0 0,7-126 0 0 0,16 65-93 0 0,-5 63-72 0 0,0 12-9 0 0,2-41-18 0 0,-11 105-74 0 0,-1 0-1 0 0,-1 0 1 0 0,-2 0-1 0 0,0 1 1 0 0,-2-1-1 0 0,-2 1 1 0 0,0 0-1 0 0,-17-41 1 0 0,21 63-26 0 0,1 0 0 0 0,-1 0 1 0 0,0 0-1 0 0,0 0 0 0 0,-1 1 1 0 0,1 0-1 0 0,-1-1 0 0 0,0 1 1 0 0,0 0-1 0 0,0 1 0 0 0,-1-1 1 0 0,1 1-1 0 0,-7-4 0 0 0,3 3 9 0 0,0 1-1 0 0,0 0 1 0 0,0 0-1 0 0,0 0 1 0 0,0 1-1 0 0,-1 0 1 0 0,1 1 0 0 0,-11-1-1 0 0,-49 1 132 0 0,-87 10-1 0 0,38-1-102 0 0,-474 49 254 0 0,423-36-119 0 0,-210-2 1 0 0,237-14-148 0 0,-177-2 10 0 0,227-8 25 0 0,-326 0 56 0 0,257 14-60 0 0,-229-15 0 0 0,262-1-47 0 0,-94-10 41 0 0,-199-25 61 0 0,189 24-110 0 0,-226-23 55 0 0,255 35 48 0 0,5 1-43 0 0,112 0-69 0 0,-92 7 0 0 0,-86 18 0 0 0,184-13 0 0 0,24-2 0 0 0,-37 3 0 0 0,-125-3 0 0 0,-147-7 0 0 0,239 3 0 0 0,65-2 0 0 0,-193-11 0 0 0,-2-1 0 0 0,60 21 0 0 0,-59-1 0 0 0,15 1 0 0 0,149-2 0 0 0,-238-1 0 0 0,291-5 0 0 0,-66-3 0 0 0,-38 1 0 0 0,-232 19 0 0 0,-26-11 0 0 0,301 2 0 0 0,-36 1 0 0 0,-92 10 0 0 0,42-1 0 0 0,23-1 0 0 0,15-1 0 0 0,139-16 0 0 0,-66 5 0 0 0,-74-6 0 0 0,79-2-1 0 0,31 2 34 0 0,-45-7-1 0 0,53 5-32 0 0,-43 0 0 0 0,0 1 0 0 0,-50 0 0 0 0,63 3 0 0 0,18-2 0 0 0,-65-11 0 0 0,38-1 0 0 0,14 3 0 0 0,45 7 0 0 0,0 0 0 0 0,0 1 0 0 0,0 0 0 0 0,-16-1 0 0 0,8 5 0 0 0,15-1 0 0 0,1-1 0 0 0,-1 0 0 0 0,0 1 0 0 0,1-1 0 0 0,-1 0 0 0 0,1 0 0 0 0,-1 0 0 0 0,0 0 0 0 0,1 0 0 0 0,-1 0 0 0 0,0-1 0 0 0,1 1 0 0 0,-1 0 0 0 0,1-1 0 0 0,-1 1 0 0 0,1-1 0 0 0,-1 0 0 0 0,-1-1 0 0 0,-1 1 0 0 0,0 0 0 0 0,0-1 0 0 0,0 1 0 0 0,0 1 0 0 0,0-1 0 0 0,0 0 0 0 0,0 1 0 0 0,-6 0 0 0 0,-16-2 0 0 0,15 0 0 0 0,1 1 0 0 0,-1 0 0 0 0,1 1 0 0 0,-1 0 0 0 0,-19 4 0 0 0,-53 13 0 0 0,79-16 0 0 0,1-1 0 0 0,0 1 0 0 0,-1 0-1 0 0,1 1 1 0 0,0-1 0 0 0,0 1 0 0 0,0-1 0 0 0,0 1 0 0 0,0 0 0 0 0,0 0-1 0 0,1 0 1 0 0,-1 0 0 0 0,0 1 0 0 0,1-1 0 0 0,-4 6 0 0 0,4-4-6 0 0,0 0 1 0 0,0 0 0 0 0,0 1 0 0 0,1-1 0 0 0,0 1 0 0 0,0-1 0 0 0,0 1 0 0 0,0 0-1 0 0,1-1 1 0 0,-1 1 0 0 0,2 5 0 0 0,1 19-7 0 0,1-1 0 0 0,2 0 0 0 0,0-1 0 0 0,13 36 0 0 0,9 44-52 0 0,-19-52 60 0 0,-3 1 1 0 0,-2 0-1 0 0,-6 88 1 0 0,-34 168 4 0 0,14-142 0 0 0,21-149-6 0 0,1 0-1 0 0,1-1 1 0 0,1 1 0 0 0,7 34-1 0 0,23 76-39 0 0,-27-117 41 0 0,3 0-56 0 0,23 32 0 0 0,-25-37 50 0 0,-3-7 5 0 0,-1 0 0 0 0,1 0 0 0 0,0 0 0 0 0,-1 0 0 0 0,1-1 0 0 0,0 1 0 0 0,0-1 0 0 0,0 1 0 0 0,0-1 0 0 0,1 0 0 0 0,1 2 0 0 0,-2-2-1 0 0,1 0-61 0 0,13 6 3 0 0,50 20 38 0 0,-62-25 16 0 0,0 0 1 0 0,1-1 0 0 0,-1 0-1 0 0,0 0 1 0 0,0 0 0 0 0,5 0-1 0 0,77 12-51 0 0,5-6 38 0 0,-4-7-19 0 0,6-7 31 0 0,-16-2 11 0 0,6-3-53 0 0,-13 2-25 0 0,-9 2 65 0 0,16 2 13 0 0,2 3 0 0 0,4 6 0 0 0,14 6 0 0 0,-16-3 0 0 0,1-1 0 0 0,3-1 0 0 0,2-3-11 0 0,4-2-31 0 0,8 0 31 0 0,3 0 11 0 0,-8 0 0 0 0,-8 0 0 0 0,-3 0 0 0 0,4 0 0 0 0,5-2 0 0 0,2 0 0 0 0,4 1 0 0 0,5 0 0 0 0,-7 2 0 0 0,-6-1 0 0 0,3-1 0 0 0,5-3 0 0 0,-1 0 0 0 0,2-1 0 0 0,3 4 0 0 0,-3 5 0 0 0,-7 3 0 0 0,-9 2 0 0 0,0-1 0 0 0,9-1 0 0 0,22 0 0 0 0,-14-2 0 0 0,-2 2 0 0 0,1-1 0 0 0,-10 1 0 0 0,-3 0 0 0 0,1 1 0 0 0,8 1 0 0 0,23-1 0 0 0,-19-1 0 0 0,-7 0 0 0 0,0 0 0 0 0,16 0 0 0 0,10 3 0 0 0,7 2 0 0 0,-3 3 0 0 0,-23-3 0 0 0,-5-4 0 0 0,-1 0 0 0 0,18 4 0 0 0,4 5 0 0 0,-1 4 0 0 0,-2 1 0 0 0,8-2 0 0 0,-6-8 0 0 0,-21-8 0 0 0,14-4 0 0 0,1 1 0 0 0,-2 1 0 0 0,0-1 0 0 0,2-2 0 0 0,0-7 0 0 0,-6-5 0 0 0,-5 0 0 0 0,2 0 0 0 0,7-4 0 0 0,-2 1 0 0 0,-19 3 0 0 0,-1 1 0 0 0,-2-3 0 0 0,-8 1 0 0 0,2 0 0 0 0,23-3 0 0 0,-11 3 0 0 0,-6 1-11 0 0,1-3-31 0 0,5 0 31 0 0,5 0 11 0 0,-4 5 0 0 0,-7 2 0 0 0,-4 1 0 0 0,-3 1 0 0 0,8-1 0 0 0,22-4 0 0 0,-17 1 0 0 0,-4-1 0 0 0,-1 4 0 0 0,-5 2 0 0 0,1 1 0 0 0,19 0 0 0 0,5 0 0 0 0,-4-2 0 0 0,-7 1 0 0 0,-13 2 11 0 0,-67 4 7 0 0,54-1 12 0 0,-9 4 108 0 0,11 0-127 0 0,-38 0 81 0 0,-2-1-429 0 0,-3-1-2993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16:49.587"/>
    </inkml:context>
    <inkml:brush xml:id="br0">
      <inkml:brushProperty name="width" value="0.1" units="cm"/>
      <inkml:brushProperty name="height" value="0.1" units="cm"/>
      <inkml:brushProperty name="color" value="#E71224"/>
    </inkml:brush>
  </inkml:definitions>
  <inkml:trace contextRef="#ctx0" brushRef="#br0">872 4 10911 0 0,'-13'-4'227'0'0,"-2"6"4974"0"0,6 1-4318 0 0,-93 8 1775 0 0,41-6-1875 0 0,-75 14 518 0 0,-60 5 267 0 0,157-22-1554 0 0,0-1-1 0 0,0-2 1 0 0,-43-6 0 0 0,-9-9-1871 0 0,42 6 750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16:50.028"/>
    </inkml:context>
    <inkml:brush xml:id="br0">
      <inkml:brushProperty name="width" value="0.1" units="cm"/>
      <inkml:brushProperty name="height" value="0.1" units="cm"/>
      <inkml:brushProperty name="color" value="#E71224"/>
    </inkml:brush>
  </inkml:definitions>
  <inkml:trace contextRef="#ctx0" brushRef="#br0">1117 73 11975 0 0,'-23'-6'1112'0'0,"20"5"-911"0"0,0-1 0 0 0,-1 1 0 0 0,1 0 0 0 0,-1 0 1 0 0,1 0-1 0 0,-1 1 0 0 0,1-1 0 0 0,-1 1 0 0 0,0 0 0 0 0,1 0 1 0 0,-1 0-1 0 0,-5 2 0 0 0,-2 0 459 0 0,0 0-1 0 0,0 0 1 0 0,0-1 0 0 0,-14 0 0 0 0,-20 2-552 0 0,-43 18 349 0 0,4-2-649 0 0,42-13 523 0 0,0-3 0 0 0,-1-1 0 0 0,1-3 0 0 0,-71-8 0 0 0,-167-44 628 0 0,270 51-1001 0 0,-76-20-1043 0 0,31 4-4310 0 0,12 0-1256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16:50.668"/>
    </inkml:context>
    <inkml:brush xml:id="br0">
      <inkml:brushProperty name="width" value="0.1" units="cm"/>
      <inkml:brushProperty name="height" value="0.1" units="cm"/>
      <inkml:brushProperty name="color" value="#E71224"/>
    </inkml:brush>
  </inkml:definitions>
  <inkml:trace contextRef="#ctx0" brushRef="#br0">2005 38 13823 0 0,'-2'-4'188'0'0,"-1"1"-1"0"0,0 0 1 0 0,0 0-1 0 0,0 1 1 0 0,0-1-1 0 0,-1 1 1 0 0,1-1 0 0 0,0 1-1 0 0,-1 0 1 0 0,0 1-1 0 0,0-1 1 0 0,1 0-1 0 0,-1 1 1 0 0,-5-1-1 0 0,5 1-151 0 0,1 1 0 0 0,0 0 0 0 0,-1 0 0 0 0,1 0-1 0 0,0 0 1 0 0,0 1 0 0 0,-1-1 0 0 0,1 1 0 0 0,0 0-1 0 0,0 0 1 0 0,0 0 0 0 0,-1 1 0 0 0,1-1 0 0 0,1 1-1 0 0,-1-1 1 0 0,0 1 0 0 0,0 0 0 0 0,-2 2 0 0 0,-2 2-88 0 0,-1-1 0 0 0,1-1 0 0 0,-1 1 0 0 0,0-1-1 0 0,0-1 1 0 0,-1 1 0 0 0,1-1 0 0 0,-1-1 0 0 0,1 0 0 0 0,-1 0 0 0 0,0 0 0 0 0,-14-1 0 0 0,-9 0 836 0 0,0-3 0 0 0,-39-5 0 0 0,0-1 271 0 0,-125-1 609 0 0,-139-7-904 0 0,50 0-121 0 0,23 27-149 0 0,48-1-433 0 0,164-10-828 0 0,0-2 1 0 0,-63-11 0 0 0,57 1-409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9T23:35:07.003"/>
    </inkml:context>
    <inkml:brush xml:id="br0">
      <inkml:brushProperty name="width" value="0.1" units="cm"/>
      <inkml:brushProperty name="height" value="0.1" units="cm"/>
      <inkml:brushProperty name="color" value="#F4F91B"/>
    </inkml:brush>
  </inkml:definitions>
  <inkml:trace contextRef="#ctx0" brushRef="#br0">7 196 1839 0 0,'-1'0'55'0'0,"1"-1"-1"0"0,-1 1 1 0 0,1-1 0 0 0,-1 0-1 0 0,1 1 1 0 0,-1-1-1 0 0,1 0 1 0 0,-1 0-1 0 0,1 1 1 0 0,0-1-1 0 0,-1 0 1 0 0,1 0-1 0 0,0 0 1 0 0,0 1-1 0 0,0-1 1 0 0,0 0-1 0 0,0 0 1 0 0,-1 0-1 0 0,1 0 1 0 0,1 1-1 0 0,-1-1 1 0 0,0 0-1 0 0,0 0 1 0 0,0 0-1 0 0,0 1 1 0 0,1-1-1 0 0,-1-1 1 0 0,1 0 123 0 0,1-1 0 0 0,-1 1 1 0 0,1 0-1 0 0,-1 0 1 0 0,1-1-1 0 0,0 1 0 0 0,0 0 1 0 0,3-2-1 0 0,6-4 174 0 0,-1 1 0 0 0,19-10 0 0 0,-28 17-372 0 0,19-12 206 0 0,-13 8-97 0 0,-1 0 0 0 0,1 0-1 0 0,-1 1 1 0 0,1 0-1 0 0,0 0 1 0 0,0 1 0 0 0,1 0-1 0 0,-1 0 1 0 0,0 1 0 0 0,1 0-1 0 0,7-1 1 0 0,30 5 693 0 0,66 10 0 0 0,-10 1-513 0 0,29-3-56 0 0,-58-8-57 0 0,105-10 0 0 0,-138 2-146 0 0,3 0 39 0 0,2 0 1 0 0,-1 3-1 0 0,0 2 0 0 0,70 8 0 0 0,-60-1-40 0 0,-1-3 1 0 0,1-1-1 0 0,0-4 0 0 0,0-1 0 0 0,-1-3 0 0 0,66-14 0 0 0,-54 10 60 0 0,117-1-1 0 0,-119 9-13 0 0,13-6-24 0 0,-1-2-1 0 0,74-20 1 0 0,-111 22 1 0 0,7-1-11 0 0,0 2 0 0 0,76 0 0 0 0,87 16 48 0 0,-126-5-61 0 0,212 7-8 0 0,-191-9 0 0 0,324 13 118 0 0,-291-16-105 0 0,79 4-16 0 0,38 37 3 0 0,-70-8 0 0 0,-4-14 0 0 0,82-7 54 0 0,-174-9-44 0 0,-16-4 23 0 0,98-14 0 0 0,-102 7-34 0 0,122 1 0 0 0,-50 5 1 0 0,-40-2 0 0 0,-95 5 0 0 0,-1-1 0 0 0,1 1 0 0 0,-1-1 0 0 0,1 1 0 0 0,-1 0 0 0 0,1 0 0 0 0,-1 0 0 0 0,0 1 0 0 0,1-1 0 0 0,-1 0 0 0 0,0 1 0 0 0,0 0 0 0 0,0-1 0 0 0,0 1 0 0 0,0 0 0 0 0,0 0 0 0 0,-1 0 0 0 0,1 0 0 0 0,0 0 0 0 0,1 5 0 0 0,1 3 0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18:36.510"/>
    </inkml:context>
    <inkml:brush xml:id="br0">
      <inkml:brushProperty name="width" value="0.1" units="cm"/>
      <inkml:brushProperty name="height" value="0.1" units="cm"/>
      <inkml:brushProperty name="color" value="#E71224"/>
    </inkml:brush>
  </inkml:definitions>
  <inkml:trace contextRef="#ctx0" brushRef="#br0">6104 1552 919 0 0,'-27'28'3490'0'0,"20"-20"-3308"0"0,0 1 0 0 0,1-1 1 0 0,0 1-1 0 0,1 1 0 0 0,0-1 0 0 0,-6 14 1 0 0,9-19-75 0 0,0 0-1 0 0,0 0 1 0 0,0-1 0 0 0,-1 1 0 0 0,1-1 0 0 0,-1 1-1 0 0,0-1 1 0 0,0 0 0 0 0,-4 3 0 0 0,4-4 489 0 0,0 1 0 0 0,0-1 0 0 0,0 1 0 0 0,1 0-1 0 0,-1 0 1 0 0,1 0 0 0 0,0 0 0 0 0,0 0 0 0 0,0 1 0 0 0,0-1 0 0 0,-2 8 0 0 0,4 5 1420 0 0,0-15-1964 0 0,0-1 0 0 0,0 1 0 0 0,0-1 0 0 0,0 1 0 0 0,1-1 0 0 0,-1 1 0 0 0,0-1 0 0 0,0 1 0 0 0,0-1 0 0 0,1 1 0 0 0,-1-1 0 0 0,0 0 0 0 0,0 1 0 0 0,1-1 0 0 0,-1 1 0 0 0,0-1 0 0 0,1 0 0 0 0,-1 1 0 0 0,0-1 0 0 0,1 0 0 0 0,-1 1 0 0 0,1-1 0 0 0,-1 0 0 0 0,0 0 0 0 0,1 0 0 0 0,-1 1 1 0 0,1-1-1 0 0,0 0 0 0 0,0 0 140 0 0,0 0 1 0 0,0-1 0 0 0,0 1 0 0 0,0-1 0 0 0,-1 1-1 0 0,1-1 1 0 0,0 1 0 0 0,0-1 0 0 0,0 0-1 0 0,-1 1 1 0 0,1-1 0 0 0,0 0 0 0 0,-1 1 0 0 0,1-1-1 0 0,-1 0 1 0 0,1 0 0 0 0,-1 0 0 0 0,1 0-1 0 0,-1 1 1 0 0,1-1 0 0 0,-1 0 0 0 0,0 0 0 0 0,0 0-1 0 0,1 0 1 0 0,-1-2 0 0 0,8-36 324 0 0,-4 16 181 0 0,35-103 1420 0 0,-34 111-1939 0 0,-1 1 0 0 0,-1-1 0 0 0,0 0 0 0 0,-1 0 0 0 0,-1 0 0 0 0,0-1 0 0 0,-1 1 0 0 0,-1 0 0 0 0,-1 0 0 0 0,0 0 0 0 0,-4-15 0 0 0,1 7-113 0 0,1-1 0 0 0,1 1 0 0 0,1-1 0 0 0,1 0 0 0 0,1 1 0 0 0,3-28 0 0 0,0 14-19 0 0,-5-50 0 0 0,-5 25 216 0 0,2 26 19 0 0,0-38 0 0 0,4 53-207 0 0,-1 0 1 0 0,-10-40-1 0 0,-1-6-76 0 0,10 44 0 0 0,-4-29 0 0 0,2 1 0 0 0,2-55 0 0 0,4 83 44 0 0,-1-1 1 0 0,-1 1-1 0 0,-1 0 0 0 0,0 0 1 0 0,-2 0-1 0 0,-1 0 0 0 0,-14-38 1 0 0,13 49-6 0 0,-1 1 0 0 0,0 0 0 0 0,-1 1 1 0 0,0 0-1 0 0,-1 0 0 0 0,0 1 0 0 0,-12-10 1 0 0,-17-19-29 0 0,32 32-8 0 0,0 1 0 0 0,-1-1 0 0 0,0 1 0 0 0,0 0-1 0 0,0 1 1 0 0,0 0 0 0 0,0 0 0 0 0,-1 0 0 0 0,0 1 0 0 0,0 0 0 0 0,0 1 0 0 0,0 0-1 0 0,0 0 1 0 0,-16-1 0 0 0,-9 1 7 0 0,0 1-1 0 0,-48 6 0 0 0,66-4-16 0 0,-379 22 7 0 0,143-6 157 0 0,-57 1-114 0 0,69-21-43 0 0,-114 1 0 0 0,-102 6 0 0 0,418-4 0 0 0,-410 16 0 0 0,310-8 0 0 0,20 3 0 0 0,-42 1 0 0 0,-163-28-72 0 0,-138 17 72 0 0,188 7 0 0 0,238-8 3 0 0,-280-4-12 0 0,2-27 79 0 0,130-9-70 0 0,-8 0 0 0 0,115 26-11 0 0,10 2 31 0 0,-85-6 1 0 0,129 18-11 0 0,0 0 1 0 0,1 0 0 0 0,-1 2 0 0 0,0 1 0 0 0,1 1 0 0 0,-1 0 0 0 0,1 1 0 0 0,-26 11 0 0 0,42-14-13 0 0,0 0 0 0 0,0 0 0 0 0,1 0 0 0 0,-1 1 0 0 0,0-1 0 0 0,1 1 0 0 0,0 0 0 0 0,-1 0 0 0 0,1 0 0 0 0,1 0 0 0 0,-1 0 0 0 0,0 1 0 0 0,1-1 0 0 0,-1 1 0 0 0,1 0 0 0 0,0 0 0 0 0,0 0 0 0 0,1 0 0 0 0,-1 0 0 0 0,1 0 0 0 0,0 0 0 0 0,0 0 0 0 0,0 1 0 0 0,1-1 0 0 0,-1 0 0 0 0,1 1 0 0 0,0-1 0 0 0,0 1 0 0 0,1-1 0 0 0,-1 0 0 0 0,2 5 0 0 0,-2-2 2 0 0,9 32 0 0 0,4 7 0 0 0,6 2 0 0 0,2-1 0 0 0,0-2 0 0 0,2 0 0 0 0,-2 5 0 0 0,-3 1 0 0 0,-5-5 0 0 0,-5-4 0 0 0,-3 6 0 0 0,3 4 0 0 0,-2 0 0 0 0,-1 2 0 0 0,-2 6 0 0 0,-1-2 0 0 0,-1-6 0 0 0,-3 0 0 0 0,-13 80 0 0 0,9-106 0 0 0,0 15 11 0 0,-4 24 42 0 0,7-35-53 0 0,7 7 0 0 0,-3-32 0 0 0,1 0 0 0 0,0-1 0 0 0,0 1 0 0 0,0 0 0 0 0,1 0 0 0 0,5 8 0 0 0,-4-8 0 0 0,0-1 0 0 0,0 1 0 0 0,0-1 0 0 0,1 0 0 0 0,0 0 0 0 0,0 0 0 0 0,6 3 0 0 0,-1-2 0 0 0,-1-1 0 0 0,1 0 0 0 0,20 6 0 0 0,27 3-11 0 0,-32-9-31 0 0,40 6 31 0 0,10-2 11 0 0,6-4 0 0 0,13-2 0 0 0,23-2-53 0 0,-31 0 42 0 0,149-7 0 0 0,-162 1-31 0 0,43-5 31 0 0,84-7 11 0 0,-65 11 0 0 0,-63 6 0 0 0,298-4 0 0 0,72 10-41 0 0,-65 1 18 0 0,419-9 23 0 0,-260 20 0 0 0,-221-3 0 0 0,281-9 0 0 0,-199-5 0 0 0,-328 2 0 0 0,27 1 0 0 0,-8-5 11 0 0,-13-3 31 0 0,-7-4-44 0 0,-54 7-176 0 0,-5-5-471 0 0,-2 3 309 0 0,-5 3 226 0 0,1 0 0 0 0,-1-1 0 0 0,0 1 0 0 0,1 0-1 0 0,-1-1 1 0 0,0 0 0 0 0,0 0 0 0 0,0 1-1 0 0,0-1 1 0 0,0 0 0 0 0,0-1 0 0 0,-1 1-1 0 0,1 0 1 0 0,-1 0 0 0 0,0-1 0 0 0,1 1-1 0 0,-1-1 1 0 0,0 1 0 0 0,0-1 0 0 0,-1 1 0 0 0,1-1-1 0 0,0 0 1 0 0,-1 1 0 0 0,0-1 0 0 0,1 0-1 0 0,-1-5 1 0 0,-11-35-9430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16:42.463"/>
    </inkml:context>
    <inkml:brush xml:id="br0">
      <inkml:brushProperty name="width" value="0.1" units="cm"/>
      <inkml:brushProperty name="height" value="0.1" units="cm"/>
      <inkml:brushProperty name="color" value="#E71224"/>
    </inkml:brush>
  </inkml:definitions>
  <inkml:trace contextRef="#ctx0" brushRef="#br0">901 174 8863 0 0,'-9'-13'382'0'0,"0"0"-1"0"0,1-1 0 0 0,1 0 1 0 0,-9-24-1 0 0,8 19 788 0 0,6 16-1041 0 0,1 1 0 0 0,-1 0 0 0 0,1 0-1 0 0,-1 0 1 0 0,0 0 0 0 0,0 0 0 0 0,0 0-1 0 0,0 1 1 0 0,0-1 0 0 0,0 0-1 0 0,-1 1 1 0 0,1 0 0 0 0,0 0 0 0 0,-1-1-1 0 0,1 2 1 0 0,-1-1 0 0 0,0 0 0 0 0,1 0-1 0 0,-6 0 1 0 0,-8-2 260 0 0,0 2 0 0 0,-20-1 0 0 0,11 1 9 0 0,-79-8 802 0 0,4-1 114 0 0,-153 5-1 0 0,243 5-1291 0 0,-105 12 307 0 0,104-10-461 0 0,0 1 1 0 0,0 0 0 0 0,0 0-1 0 0,0 1 1 0 0,1 1 0 0 0,0 0-1 0 0,-1 0 1 0 0,-8 7 0 0 0,4 5-2074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16:42.887"/>
    </inkml:context>
    <inkml:brush xml:id="br0">
      <inkml:brushProperty name="width" value="0.1" units="cm"/>
      <inkml:brushProperty name="height" value="0.1" units="cm"/>
      <inkml:brushProperty name="color" value="#E71224"/>
    </inkml:brush>
  </inkml:definitions>
  <inkml:trace contextRef="#ctx0" brushRef="#br0">734 236 14623 0 0,'-52'-27'938'0'0,"9"4"-114"0"0,-54-20 1 0 0,57 28-407 0 0,-62-23 1099 0 0,-179-43-1 0 0,275 80-1763 0 0,-7-2 553 0 0,1 1 1 0 0,-24-1-1 0 0,7 8-1469 0 0,27-4 674 0 0,0 0 1 0 0,0 0 0 0 0,0 0-1 0 0,1 0 1 0 0,-1 1 0 0 0,0-1-1 0 0,0 0 1 0 0,1 1 0 0 0,-1-1-1 0 0,-2 4 1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16:54.608"/>
    </inkml:context>
    <inkml:brush xml:id="br0">
      <inkml:brushProperty name="width" value="0.1" units="cm"/>
      <inkml:brushProperty name="height" value="0.1" units="cm"/>
      <inkml:brushProperty name="color" value="#E71224"/>
    </inkml:brush>
  </inkml:definitions>
  <inkml:trace contextRef="#ctx0" brushRef="#br0">2764 133 1375 0 0,'5'-20'11565'0'0,"6"-2"-6827"0"0,-8 16-4786 0 0,0 1 1 0 0,-1-1-1 0 0,1 1 0 0 0,-1-1 0 0 0,2-7 0 0 0,-4 11 105 0 0,0 0-1 0 0,0 1 0 0 0,0-1 1 0 0,0 0-1 0 0,0 0 1 0 0,0 1-1 0 0,0-1 0 0 0,-1 0 1 0 0,1 1-1 0 0,-1-1 1 0 0,1 0-1 0 0,-1 1 0 0 0,1-1 1 0 0,-1 0-1 0 0,0 1 0 0 0,0-1 1 0 0,0 1-1 0 0,0 0 1 0 0,0-1-1 0 0,0 1 0 0 0,0 0 1 0 0,0-1-1 0 0,-2 0 1 0 0,1 1 15 0 0,0-1 0 0 0,0 1 0 0 0,-1 0 1 0 0,1 0-1 0 0,0 0 0 0 0,0 0 0 0 0,-1 1 1 0 0,1-1-1 0 0,-1 1 0 0 0,1-1 0 0 0,0 1 0 0 0,-1 0 1 0 0,-3 0-1 0 0,-36 3 643 0 0,27-2-488 0 0,-89 15 232 0 0,69-10 113 0 0,0-1-1 0 0,-38 1 0 0 0,-75-15-491 0 0,56 10 0 0 0,-98 14-1 0 0,90-5-46 0 0,59-7-28 0 0,-275 12 137 0 0,172-17 150 0 0,1 7 1 0 0,-210 32-1 0 0,-28 8-375 0 0,56-9 1310 0 0,311-33-1321 0 0,-1-1-1 0 0,0 0 0 0 0,0-1 1 0 0,1-1-1 0 0,-1 0 1 0 0,0-1-1 0 0,0 0 1 0 0,0-2-1 0 0,1 1 1 0 0,-19-7-1 0 0,4-3-1457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16:56.255"/>
    </inkml:context>
    <inkml:brush xml:id="br0">
      <inkml:brushProperty name="width" value="0.1" units="cm"/>
      <inkml:brushProperty name="height" value="0.1" units="cm"/>
      <inkml:brushProperty name="color" value="#E71224"/>
    </inkml:brush>
  </inkml:definitions>
  <inkml:trace contextRef="#ctx0" brushRef="#br0">1497 119 6911 0 0,'-4'0'315'0'0,"-43"-2"114"0"0,14-5 5541 0 0,5-7-3775 0 0,14 3-2827 0 0,-24-21 0 0 0,4 2 154 0 0,32 27 371 0 0,-20-6-386 0 0,12 6 574 0 0,1 1 0 0 0,-1 0 0 0 0,0 0 0 0 0,0 1 0 0 0,0 1 0 0 0,-15 0 0 0 0,-61 11 1395 0 0,20-2-580 0 0,-383 24 5099 0 0,370-28-4253 0 0,43-2-2051 0 0,-186 3 527 0 0,195-7-717 0 0,0-1 0 0 0,1-2 1 0 0,0-1-1 0 0,-1-1 1 0 0,2-1-1 0 0,-33-13 1 0 0,21 3-6996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16:57.549"/>
    </inkml:context>
    <inkml:brush xml:id="br0">
      <inkml:brushProperty name="width" value="0.1" units="cm"/>
      <inkml:brushProperty name="height" value="0.1" units="cm"/>
      <inkml:brushProperty name="color" value="#E71224"/>
    </inkml:brush>
  </inkml:definitions>
  <inkml:trace contextRef="#ctx0" brushRef="#br0">2964 72 13615 0 0,'-25'-3'829'0'0,"-1"1"-1"0"0,-31 2 1 0 0,29 1-592 0 0,-43-5 0 0 0,-361-41 3293 0 0,367 39-2684 0 0,-336 4 74 0 0,333 4-928 0 0,-133-9 126 0 0,-13 1 347 0 0,-62 42 492 0 0,96-8-449 0 0,-186 24 544 0 0,99-12 48 0 0,242-37-1117 0 0,-1-1 1 0 0,0-1-1 0 0,0-1 0 0 0,-36-5 1 0 0,45 2-2307 0 0,1 0 1 0 0,-21-8 0 0 0,-15-8-5852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16:58.849"/>
    </inkml:context>
    <inkml:brush xml:id="br0">
      <inkml:brushProperty name="width" value="0.1" units="cm"/>
      <inkml:brushProperty name="height" value="0.1" units="cm"/>
      <inkml:brushProperty name="color" value="#E71224"/>
    </inkml:brush>
  </inkml:definitions>
  <inkml:trace contextRef="#ctx0" brushRef="#br0">1382 8 15055 0 0,'-7'-2'198'0'0,"-1"0"0"0"0,1 1 0 0 0,-1 0 0 0 0,1 0 0 0 0,-1 1 0 0 0,0 0 0 0 0,1 0 0 0 0,-1 1 0 0 0,1 0 0 0 0,-12 3 0 0 0,7-1-72 0 0,0 1 1 0 0,0 1 0 0 0,0 0-1 0 0,1 0 1 0 0,0 1 0 0 0,0 1-1 0 0,-11 8 1 0 0,19-13-239 0 0,0 1-15 0 0,1-1 133 0 0,0 0 0 0 0,0-1 0 0 0,-1 1 0 0 0,1-1 0 0 0,-1 1 0 0 0,0-1 0 0 0,1 0 1 0 0,-1 0-1 0 0,0 0 0 0 0,1-1 0 0 0,-1 1 0 0 0,0 0 0 0 0,0-1 0 0 0,0 0 0 0 0,0 0 0 0 0,1 0 0 0 0,-1 0 0 0 0,-5-1 0 0 0,-57-11 644 0 0,12 0 393 0 0,-1 3 0 0 0,0 3-1 0 0,-68 0 1 0 0,-161 37 132 0 0,117-9-755 0 0,131-18-429 0 0,1-2 0 0 0,-46-3 0 0 0,65 0-325 0 0,0-1 0 0 0,0-1 0 0 0,-1 0 0 0 0,2-1 0 0 0,-1-1 0 0 0,0 0 0 0 0,-22-12 0 0 0,2-3-1570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16:59.751"/>
    </inkml:context>
    <inkml:brush xml:id="br0">
      <inkml:brushProperty name="width" value="0.1" units="cm"/>
      <inkml:brushProperty name="height" value="0.1" units="cm"/>
      <inkml:brushProperty name="color" value="#E71224"/>
    </inkml:brush>
  </inkml:definitions>
  <inkml:trace contextRef="#ctx0" brushRef="#br0">1890 1 6391 0 0,'0'0'306'0'0,"-1"1"-130"0"0,-5 4-8 0 0,4-4 173 0 0,12-2-194 0 0,42-3 10907 0 0,-52 6-11003 0 0,-1-1 1 0 0,1 1-1 0 0,-1 0 0 0 0,0 0 1 0 0,1 0-1 0 0,-1 0 0 0 0,0-1 0 0 0,0 1 1 0 0,0 0-1 0 0,-1-1 0 0 0,1 1 0 0 0,0-1 1 0 0,-1 1-1 0 0,1-1 0 0 0,-1 0 0 0 0,-1 2 1 0 0,-33 22 321 0 0,29-21-338 0 0,-22 13 176 0 0,0-1-1 0 0,-1-2 1 0 0,-1-1 0 0 0,0-1-1 0 0,-48 10 1 0 0,-169 23 2291 0 0,126-27-1837 0 0,-364 40 729 0 0,408-55-1268 0 0,-1-3 0 0 0,0-4 0 0 0,1-4 0 0 0,-94-20 0 0 0,93 9-2064 0 0,-88-31 0 0 0,104 23-6241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17:00.944"/>
    </inkml:context>
    <inkml:brush xml:id="br0">
      <inkml:brushProperty name="width" value="0.1" units="cm"/>
      <inkml:brushProperty name="height" value="0.1" units="cm"/>
      <inkml:brushProperty name="color" value="#E71224"/>
    </inkml:brush>
  </inkml:definitions>
  <inkml:trace contextRef="#ctx0" brushRef="#br0">1692 185 4143 0 0,'-6'0'763'0'0,"0"0"0"0"0,0 0 0 0 0,0-1 0 0 0,0 0 0 0 0,0 0 0 0 0,0-1 0 0 0,0 0 0 0 0,1 0 0 0 0,-8-4 0 0 0,10 5-418 0 0,1-1 1 0 0,-1 1-1 0 0,1-1 0 0 0,-1 0 0 0 0,1 0 0 0 0,0 0 0 0 0,0 0 0 0 0,0 0 0 0 0,0-1 1 0 0,1 1-1 0 0,-3-4 0 0 0,3 3-463 0 0,-1 0 0 0 0,1 0 0 0 0,0 0 1 0 0,0 0-1 0 0,1 0 0 0 0,-1 0 0 0 0,0-5 1 0 0,1-1 143 0 0,-1 0 0 0 0,0 0 0 0 0,0 0 0 0 0,-1 0 1 0 0,0 0-1 0 0,-5-12 0 0 0,6 19 25 0 0,0-1 0 0 0,-1 1-1 0 0,0-1 1 0 0,1 1 0 0 0,-1 0 0 0 0,0 0-1 0 0,0-1 1 0 0,0 1 0 0 0,0 1-1 0 0,0-1 1 0 0,-1 0 0 0 0,1 0 0 0 0,-1 1-1 0 0,1 0 1 0 0,-1-1 0 0 0,1 1 0 0 0,-1 0-1 0 0,0 0 1 0 0,0 0 0 0 0,1 1 0 0 0,-1-1-1 0 0,0 1 1 0 0,0-1 0 0 0,-3 1 0 0 0,-8 0 184 0 0,0 0 1 0 0,0 1-1 0 0,0 0 0 0 0,0 1 1 0 0,-23 6-1 0 0,-67 28 788 0 0,47-15-442 0 0,-392 178 3050 0 0,382-166-3216 0 0,15-8-114 0 0,-1-2-1 0 0,-2-2 1 0 0,-84 20-1 0 0,104-34-665 0 0,1-1 0 0 0,-1-2 0 0 0,0-2 0 0 0,1-1 0 0 0,-1-1 0 0 0,0-2 0 0 0,-40-8 0 0 0,18-2-5050 0 0,-1-4-1636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18:40.297"/>
    </inkml:context>
    <inkml:brush xml:id="br0">
      <inkml:brushProperty name="width" value="0.1" units="cm"/>
      <inkml:brushProperty name="height" value="0.1" units="cm"/>
      <inkml:brushProperty name="color" value="#E71224"/>
    </inkml:brush>
  </inkml:definitions>
  <inkml:trace contextRef="#ctx0" brushRef="#br0">3890 1962 5063 0 0,'-18'5'837'0'0,"-28"4"8812"0"0,55-9-8610 0 0,-6-1-921 0 0,-1 1-1 0 0,1 0 0 0 0,-1 0 1 0 0,1 0-1 0 0,-1 0 0 0 0,1 0 1 0 0,-1 0-1 0 0,1 1 0 0 0,-1-1 1 0 0,1 1-1 0 0,-1 0 0 0 0,0 0 1 0 0,1 0-1 0 0,-1 0 1 0 0,13 3 5014 0 0,-13-5-4853 0 0,0 1-132 0 0,0-1 1 0 0,0 0-1 0 0,0 0 0 0 0,0 0 1 0 0,0 0-1 0 0,0 0 1 0 0,0 0-1 0 0,0-1 1 0 0,-1 1-1 0 0,4-3 1 0 0,27-31 5 0 0,-23 27 8 0 0,-6 1 6 0 0,14-36 118 0 0,-3 1-74 0 0,2-12-20 0 0,1 1-30 0 0,-14 41-143 0 0,15-51 249 0 0,-3 0 1 0 0,9-77-1 0 0,-19 89-23 0 0,-10-164 1064 0 0,9 162-1120 0 0,17-81 0 0 0,28-63-64 0 0,-39 154-124 0 0,5-16 0 0 0,-4 6 0 0 0,-4 8 0 0 0,-3 7 0 0 0,-3 2 0 0 0,0 1 0 0 0,-3 1 0 0 0,0 3 0 0 0,-1 5 0 0 0,-3 4 0 0 0,0 2 12 0 0,1 7-14 0 0,-2 7 176 0 0,2 0-126 0 0,-1 1 0 0 0,0-1 0 0 0,0 1 0 0 0,-1 1 0 0 0,0 0 0 0 0,1 0-1 0 0,-1 0 1 0 0,-1 0 0 0 0,1 1 0 0 0,0 0 0 0 0,-1 1 0 0 0,1 0 0 0 0,-13-2 0 0 0,-13-1-81 0 0,0 2-1 0 0,-34 2 1 0 0,-2-2 78 0 0,-112-9-9 0 0,-273-31 232 0 0,224 18-163 0 0,182 24-74 0 0,0 1 1 0 0,-87 14-1 0 0,31-1-4 0 0,-1-5 0 0 0,-171-8 0 0 0,40-23-27 0 0,-8 0 0 0 0,1-2 261 0 0,140 8-302 0 0,39 5-41 0 0,-84-4 0 0 0,68 13 88 0 0,-263-18 52 0 0,71-5 1118 0 0,227 23-732 0 0,3 0-931 0 0,0 2 1 0 0,-71 6-1 0 0,89-2 487 0 0,1-1 0 0 0,-1-1 0 0 0,1-1 0 0 0,-37-4 0 0 0,-20-15 0 0 0,76 19 0 0 0,-1-1 0 0 0,1-1 0 0 0,0 1 0 0 0,0-1 0 0 0,0 1 0 0 0,0-1 0 0 0,0 0 0 0 0,0 0 0 0 0,1-1 0 0 0,-7-4 0 0 0,-14-9 64 0 0,41 46-64 0 0,-11-18 0 0 0,10 26 0 0 0,1 10 0 0 0,-6-6 0 0 0,-1-2 0 0 0,1 3 0 0 0,0 2 0 0 0,-3 4 0 0 0,1 0 0 0 0,0 2 0 0 0,-1-1 0 0 0,-2-11 0 0 0,2 14 0 0 0,10 68 0 0 0,-11-72 0 0 0,0 7 0 0 0,-3-16 0 0 0,-2 0 0 0 0,-4 48 0 0 0,2-79 0 0 0,-25 232 0 0 0,14-156 0 0 0,9-71 0 0 0,-1 39 0 0 0,2-21 0 0 0,2 1 0 0 0,0-6 0 0 0,-1-2 0 0 0,0 2 0 0 0,0 1 0 0 0,2 1 0 0 0,-2-27 0 0 0,0 1 0 0 0,0 0 0 0 0,1-1 0 0 0,-1 1 0 0 0,1 0 0 0 0,0-1 0 0 0,0 1 0 0 0,0-1 0 0 0,0 1 0 0 0,2 2 0 0 0,2 3 0 0 0,1 0 0 0 0,1 0 0 0 0,12 10 0 0 0,31 27 0 0 0,0-1 0 0 0,-6-4-11 0 0,-25-25-31 0 0,30 20 31 0 0,3-2 59 0 0,-37-24 18 0 0,32 16 479 0 0,14 5 116 0 0,-50-23-674 0 0,38 16-474 0 0,14 3-234 0 0,-5-1 597 0 0,18 7 109 0 0,5 0 15 0 0,4 1 0 0 0,-4-5 0 0 0,-2-4 44 0 0,21-2 563 0 0,-10-4 89 0 0,-73-13-709 0 0,-3-1-156 0 0,1-1 1 0 0,27 2-1 0 0,47 6-582 0 0,-13-4 625 0 0,16 2 111 0 0,-9-5 15 0 0,-7-2 53 0 0,-52-1 20 0 0,41-3 509 0 0,15-2 121 0 0,-22-1-863 0 0,-27 1-199 0 0,32-10-38 0 0,-27 6 47 0 0,190-62 229 0 0,-159 43 121 0 0,26-16 0 0 0,4-2 0 0 0,-8 1 0 0 0,-16 5 0 0 0,-7 4 0 0 0,-47 23 1 0 0,-14 9 6 0 0,1 0 1 0 0,-1-1-1 0 0,1 2 1 0 0,0-1-1 0 0,0 1 1 0 0,10-3-1 0 0,40-11 4 0 0,2 8-28 0 0,-46 6-67 0 0,0 2-6 0 0,40-3-120 0 0,-40 3-542 0 0,-1-6-236 0 0,43-19-47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9T23:35:36.489"/>
    </inkml:context>
    <inkml:brush xml:id="br0">
      <inkml:brushProperty name="width" value="0.1" units="cm"/>
      <inkml:brushProperty name="height" value="0.1" units="cm"/>
      <inkml:brushProperty name="color" value="#F4F91B"/>
    </inkml:brush>
  </inkml:definitions>
  <inkml:trace contextRef="#ctx0" brushRef="#br0">1 20 3279 0 0,'21'-1'330'0'0,"42"3"4"0"0,88 5 496 0 0,-132-7-468 0 0,29 7 275 0 0,-17 0-346 0 0,11-3-162 0 0,44-2 0 0 0,1 0 128 0 0,-55-1-121 0 0,50-6 0 0 0,3 0 88 0 0,-82 5-217 0 0,60 1 94 0 0,0-3 0 0 0,1-2 0 0 0,75-16 0 0 0,-127 18-64 0 0,-1 0 1 0 0,1 1 0 0 0,-1 0-1 0 0,1 1 1 0 0,15 2 0 0 0,61 12 99 0 0,-25-4-84 0 0,-16-4-35 0 0,1-3 1 0 0,0-2 0 0 0,92-9-1 0 0,-51-8 20 0 0,-48 8-20 0 0,45-4-1 0 0,-72 11-17 0 0,0 1 0 0 0,0 0 0 0 0,0 1 0 0 0,0 1 0 0 0,0 0 0 0 0,-1 1-1 0 0,18 6 1 0 0,14 6 0 0 0,0-1 0 0 0,0-3 0 0 0,49 7 0 0 0,7-14 55 0 0,7 2 72 0 0,-64-1-119 0 0,179 31-6 0 0,-197-29 5 0 0,0-2 0 0 0,0 0-1 0 0,1-2 1 0 0,0-1 0 0 0,0-1-1 0 0,0-1 1 0 0,35-6 0 0 0,-38 4-1 0 0,32-1 1 0 0,9 1-10 0 0,-32-1 3 0 0,0 2 0 0 0,0 1 0 0 0,0 2 0 0 0,60 10 0 0 0,24 8 0 0 0,-85-17 26 0 0,39-3 0 0 0,-32-1-14 0 0,258-5-12 0 0,-177-2 15 0 0,155-4 34 0 0,-215 11-49 0 0,42 1 0 0 0,-39 0 24 0 0,0-2-1 0 0,79-14 0 0 0,-111 13-21 0 0,146-8 63 0 0,-97 8-66 0 0,-76 3 1 0 0,40-2 0 0 0,0-1 0 0 0,78-17 0 0 0,-110 18-64 0 0,0 0 0 0 0,1 0 0 0 0,-1 1 0 0 0,1 1 0 0 0,0 0 0 0 0,-1 1 0 0 0,1 0 0 0 0,22 6 0 0 0,-19-4-2816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19:40.288"/>
    </inkml:context>
    <inkml:brush xml:id="br0">
      <inkml:brushProperty name="width" value="0.1" units="cm"/>
      <inkml:brushProperty name="height" value="0.1" units="cm"/>
      <inkml:brushProperty name="color" value="#66CC00"/>
    </inkml:brush>
  </inkml:definitions>
  <inkml:trace contextRef="#ctx0" brushRef="#br0">6280 1631 1839 0 0,'-3'21'7029'0'0,"5"-20"-6538"0"0,-3-2-369 0 0,1 0-1 0 0,0 0 0 0 0,-1-1 1 0 0,1 1-1 0 0,0 0 0 0 0,-1 0 1 0 0,1 0-1 0 0,-1 0 1 0 0,0 0-1 0 0,1 0 0 0 0,-1 1 1 0 0,0-1-1 0 0,1 0 0 0 0,-1 0 1 0 0,0 0-1 0 0,0 1 0 0 0,0-1 1 0 0,0 0-1 0 0,0 1 0 0 0,0-1 1 0 0,0 0-1 0 0,0 1 0 0 0,0 0 1 0 0,0-1-1 0 0,0 1 1 0 0,0 0-1 0 0,0-1 0 0 0,-2 1 1 0 0,-32-6 2358 0 0,3 5-759 0 0,23 0-1051 0 0,0 0 1 0 0,0 1-1 0 0,0 1 0 0 0,-14 1 0 0 0,23-2-618 0 0,0 0 0 0 0,0 1 0 0 0,1-1-1 0 0,-1 0 1 0 0,0 0 0 0 0,0 0 0 0 0,0 0-1 0 0,1 0 1 0 0,-1 1 0 0 0,0-1 0 0 0,0 0 0 0 0,0 0-1 0 0,0 0 1 0 0,1 1 0 0 0,-1-1 0 0 0,0 0-1 0 0,0 0 1 0 0,0 1 0 0 0,0-1 0 0 0,0 0 0 0 0,0 0-1 0 0,0 0 1 0 0,0 1 0 0 0,0-1 0 0 0,0 0-1 0 0,0 0 1 0 0,0 1 0 0 0,0-1 0 0 0,0 0 0 0 0,0 0-1 0 0,0 1 1 0 0,0-1 0 0 0,0 0 0 0 0,0 0-1 0 0,0 1 1 0 0,0-1 0 0 0,0 0 0 0 0,0 0 0 0 0,-1 1-1 0 0,1-1 1 0 0,0 0 0 0 0,0 0 0 0 0,0 0-1 0 0,0 1 1 0 0,-1-1 0 0 0,1 0 0 0 0,0 0 0 0 0,0 0-1 0 0,0 0 1 0 0,-1 0 0 0 0,1 1 0 0 0,0-1-1 0 0,0 0 1 0 0,-1 0 0 0 0,1 0 0 0 0,0 0 0 0 0,0 0-1 0 0,0 0 1 0 0,-1 0 0 0 0,1 0 0 0 0,0 0-1 0 0,0 0 1 0 0,-1 0 0 0 0,1 0 0 0 0,0 0 0 0 0,-1 0-1 0 0,2 1 95 0 0,0-1 0 0 0,0 1 0 0 0,0-1 0 0 0,0 1 0 0 0,0-1 0 0 0,0 1 0 0 0,0-1 0 0 0,0 1 0 0 0,0-1-1 0 0,0 0 1 0 0,0 0 0 0 0,0 0 0 0 0,2 1 0 0 0,-1-2-93 0 0,0 1 1 0 0,-1 0-1 0 0,1-1 0 0 0,0 1 1 0 0,0 0-1 0 0,-1 0 0 0 0,1 0 1 0 0,0 1-1 0 0,0-1 0 0 0,-1 0 1 0 0,1 0-1 0 0,3 2 0 0 0,-3-1-3 0 0,0 0-1 0 0,1-1 0 0 0,-1 1 1 0 0,0-1-1 0 0,0 0 1 0 0,1 1-1 0 0,-1-1 1 0 0,0 0-1 0 0,1 0 1 0 0,-1-1-1 0 0,0 1 0 0 0,0 0 1 0 0,1-1-1 0 0,2 0 1 0 0,20-12 843 0 0,-23 11-819 0 0,-1 0 0 0 0,1-1 0 0 0,-1 1-1 0 0,0-1 1 0 0,0 1 0 0 0,-1-1 0 0 0,1 1 0 0 0,0-1 0 0 0,-1 0-1 0 0,1 1 1 0 0,-1-1 0 0 0,0 0 0 0 0,0-5 0 0 0,2-15 148 0 0,-1 16-216 0 0,5-15 53 0 0,-2 0-1 0 0,-1-1 1 0 0,1-26-1 0 0,-6-5-40 0 0,0 30 30 0 0,2-33-1 0 0,6-156 640 0 0,-5 169-612 0 0,-5-54 0 0 0,0 1-33 0 0,3 54-30 0 0,3-71 40 0 0,-1 83-52 0 0,-6-52 0 0 0,2 55 0 0 0,2 1 0 0 0,2-46 0 0 0,5 27-1 0 0,-2 20 3 0 0,-1-1 1 0 0,-1 1-1 0 0,-1 0 0 0 0,-6-51 1 0 0,0 23 60 0 0,5 38-45 0 0,-2 1 0 0 0,-5-30 0 0 0,3 38-18 0 0,1 1 0 0 0,-1-1 0 0 0,0 1 0 0 0,-1 0 0 0 0,1 0 0 0 0,-1 0 0 0 0,0 1 0 0 0,-1-1 0 0 0,1 1 0 0 0,-1 1 0 0 0,0-1 0 0 0,0 1 0 0 0,-1 0 0 0 0,1 0 0 0 0,-1 1 0 0 0,-11-5 0 0 0,7 6 0 0 0,0 0 0 0 0,0 0 0 0 0,-1 1 0 0 0,1 0 0 0 0,-19 2 0 0 0,-60 11 0 0 0,30-4 0 0 0,-19-3 23 0 0,-118-9-1 0 0,45-1-3 0 0,-32 7-19 0 0,-58 25 0 0 0,68-4 0 0 0,81-13 11 0 0,37-2 7 0 0,0-3-1 0 0,-87-4 1 0 0,26-11-18 0 0,-8-1 0 0 0,-178 6 0 0 0,-140 24 0 0 0,424-18 0 0 0,-598 5 0 0 0,405-7 0 0 0,102 2 0 0 0,-27 2 0 0 0,-85-3 0 0 0,151-3 0 0 0,-187-5 0 0 0,0 22 0 0 0,-16 12-64 0 0,247-25 64 0 0,1-1 0 0 0,-1-1 0 0 0,-29-6 0 0 0,1 0 0 0 0,-97-1 0 0 0,26 19 0 0 0,38-2 0 0 0,26-1 0 0 0,41-5 0 0 0,0 0 0 0 0,0-2 0 0 0,-25-1 0 0 0,13-1 0 0 0,-22-3 0 0 0,-20-8 0 0 0,1 4 0 0 0,-82 2 0 0 0,143 6 0 0 0,1 0 0 0 0,-1 1 0 0 0,1 0 0 0 0,-1 1 0 0 0,1 0 0 0 0,0 1 0 0 0,0 0 0 0 0,0 1 0 0 0,-18 9 0 0 0,26-10-4 0 0,1-1 1 0 0,0 1-1 0 0,0 0 0 0 0,0 0 1 0 0,0 0-1 0 0,1 0 0 0 0,-1 1 1 0 0,1-1-1 0 0,0 1 0 0 0,0-1 1 0 0,0 1-1 0 0,-2 6 0 0 0,-13 50-63 0 0,16-56 65 0 0,-11 53-2 0 0,2 1 1 0 0,-2 65-1 0 0,8-81 4 0 0,2-9 0 0 0,2 8 0 0 0,0 3 0 0 0,-2 0 0 0 0,0 2 0 0 0,-1 0 0 0 0,1 1 0 0 0,0-3 0 0 0,2-4 0 0 0,1 0 0 0 0,2 8 0 0 0,4 4 0 0 0,3 5 0 0 0,-1 0 0 0 0,-1-4 0 0 0,3 3 0 0 0,-7-44 0 0 0,0 1 0 0 0,10 18 0 0 0,-7-19 0 0 0,0 1 0 0 0,18 22 0 0 0,34 27-12 0 0,-40-44-12 0 0,33 24 0 0 0,-35-30 20 0 0,1-2 0 0 0,30 14 0 0 0,34 7 4 0 0,-1-2 0 0 0,-5-2 0 0 0,1-2 0 0 0,-4-11 0 0 0,10-5 0 0 0,9-5 0 0 0,2-3 0 0 0,-4-1 0 0 0,19 3-53 0 0,-28-1 42 0 0,11 1 11 0 0,-1-4 0 0 0,-15-6 0 0 0,15-2 0 0 0,4-1 0 0 0,2 1 0 0 0,1 3 0 0 0,-19 1 0 0 0,10 2 0 0 0,5 0 0 0 0,3-1 0 0 0,-2-3 0 0 0,-1-5 0 0 0,5-1 0 0 0,-2 2 0 0 0,-5 6 0 0 0,-14 4 0 0 0,-3 0 0 0 0,2 0 0 0 0,2 0 0 0 0,13-2 0 0 0,-7-2 0 0 0,1 1 0 0 0,4-1 0 0 0,0 2 0 0 0,-4 1 0 0 0,-4 2 0 0 0,-4-4 0 0 0,0-4 0 0 0,1-1 0 0 0,4-2 0 0 0,8 1 0 0 0,-1 6 0 0 0,-3 4 0 0 0,1 1 0 0 0,-13 3 0 0 0,0-3 0 0 0,14-4 0 0 0,3 1 0 0 0,2-3 0 0 0,4 4 0 0 0,-4 3 0 0 0,-6-2 0 0 0,-2-3 0 0 0,-3 4 0 0 0,-4 4 0 0 0,2 3 0 0 0,6-1 0 0 0,7-3 0 0 0,-2-4 0 0 0,-13 1 0 0 0,1 3 0 0 0,0 0 0 0 0,4 3 0 0 0,-1 3 0 0 0,2-1 0 0 0,12-1 0 0 0,-6-2 0 0 0,-2-1 0 0 0,-3 3 0 0 0,-5 0 0 0 0,0-1 0 0 0,-17-1-915 0 0,-52-4-3837 0 0,51-43-8397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4:12.586"/>
    </inkml:context>
    <inkml:brush xml:id="br0">
      <inkml:brushProperty name="width" value="0.1" units="cm"/>
      <inkml:brushProperty name="height" value="0.1" units="cm"/>
      <inkml:brushProperty name="color" value="#66CC00"/>
    </inkml:brush>
  </inkml:definitions>
  <inkml:trace contextRef="#ctx0" brushRef="#br0">6627 1211 9871 0 0,'-22'-1'1047'0'0,"24"4"-1436"0"0,11 3-5122 0 0,1 0 5718 0 0,30 15 15890 0 0,-39-11-15804 0 0,17 30-5 0 0,-16-29 559 0 0,-11-5-534 0 0,-1 5 1183 0 0,3-11-1305 0 0,0 1 1 0 0,0-1-1 0 0,0 0 0 0 0,-1 0 1 0 0,1 0-1 0 0,0-1 0 0 0,-5 0 1 0 0,-20-1 277 0 0,4 5-267 0 0,0-1 0 0 0,0-1 0 0 0,0-1 0 0 0,0-1 0 0 0,0-1 0 0 0,-28-7-1 0 0,-4-7 108 0 0,35 10-172 0 0,0 0 0 0 0,-1 1 0 0 0,-34-4-1 0 0,37 8-40 0 0,-1-2 0 0 0,0 0-1 0 0,1-1 1 0 0,0-1-1 0 0,0-1 1 0 0,-29-13 0 0 0,33 14-70 0 0,-1 0 1 0 0,1 2 0 0 0,-1 0-1 0 0,1 1 1 0 0,-31-1 0 0 0,18 2 75 0 0,-51-6 368 0 0,39 2-410 0 0,0 2 0 0 0,0 2 1 0 0,-46 4-1 0 0,-139 4 416 0 0,170-7-331 0 0,28-1-84 0 0,-39-7-1 0 0,46 4-16 0 0,1 2 0 0 0,-1 0-1 0 0,0 1 1 0 0,-31 3-1 0 0,-245 32 21 0 0,238-28-51 0 0,29-3 4 0 0,0 0 0 0 0,-55 14 0 0 0,1 4 403 0 0,52-14-150 0 0,-49 17 0 0 0,35-9-646 0 0,-68 13 0 0 0,48-13 363 0 0,2-2 98 0 0,-83 5 1 0 0,108-14-76 0 0,-57 3 31 0 0,-28 4 35 0 0,97-9-59 0 0,-1-2 0 0 0,0 0 0 0 0,-36-6 0 0 0,-31 0 54 0 0,10 2-71 0 0,-32 2 0 0 0,-32 16 48 0 0,-57 3 32 0 0,-6-4-16 0 0,188-12-36 0 0,-38 7-1 0 0,36-5-18 0 0,-9 2-9 0 0,-38 0 0 0 0,-113 2 128 0 0,52-11-117 0 0,14 6 42 0 0,-55-14-53 0 0,-40 4 128 0 0,-17-1-128 0 0,-65 0 0 0 0,208 11 0 0 0,-57 3 0 0 0,-114 23 0 0 0,217-24 0 0 0,-9 0 0 0 0,-64 15 0 0 0,91-14 0 0 0,0-2 0 0 0,0 0 0 0 0,0-1 0 0 0,-1-2 0 0 0,-28-2 0 0 0,48 1 0 0 0,1 0 0 0 0,-1 0 0 0 0,1 0 0 0 0,-1-1 0 0 0,1 1 0 0 0,-1-1 0 0 0,1 0 0 0 0,0-1 0 0 0,0 1 0 0 0,0-1 0 0 0,0 0 0 0 0,0 0 0 0 0,0 0 0 0 0,1 0 0 0 0,0 0 0 0 0,-5-6 0 0 0,-3-6 0 0 0,1 0 0 0 0,1 0 0 0 0,-8-18 0 0 0,4 7 0 0 0,5 8 0 0 0,1-1 0 0 0,0 0 0 0 0,1-1 0 0 0,-3-22 0 0 0,0 3 0 0 0,-6-25 0 0 0,7 25 0 0 0,-2 1 0 0 0,-25-64 0 0 0,21 64 0 0 0,2 0 0 0 0,1-1 0 0 0,2 0 0 0 0,-7-59 0 0 0,9 47 0 0 0,1 14 0 0 0,-4-20 0 0 0,-3-102 0 0 0,13 144 0 0 0,0-16 0 0 0,5-46 0 0 0,-4 68 0 0 0,1 0 0 0 0,0 0 0 0 0,0 0 0 0 0,1 0 0 0 0,0 0 0 0 0,1 1 0 0 0,0-1 0 0 0,0 1 0 0 0,8-11 0 0 0,-4 11 0 0 0,0 1 0 0 0,1 0 0 0 0,-1 1 0 0 0,1 0 0 0 0,0 0 0 0 0,1 1 0 0 0,-1 1 0 0 0,16-6 0 0 0,-9 2 0 0 0,11-2 0 0 0,0 0 0 0 0,0 2 0 0 0,54-10 0 0 0,87 1 0 0 0,-101 13 0 0 0,15 3 0 0 0,-29 2 0 0 0,9-1 0 0 0,5 0 0 0 0,194-15 0 0 0,-122 5 0 0 0,-87 7 0 0 0,22-2 0 0 0,-2 2 0 0 0,-1 4 0 0 0,-1 1 0 0 0,193 11 0 0 0,-216-11 0 0 0,35 0 0 0 0,8 1 0 0 0,-2 1 0 0 0,-3-2 0 0 0,1 1 0 0 0,42-2 0 0 0,146-2 0 0 0,-216 1 0 0 0,33 0 0 0 0,237-21 0 0 0,-117 4 0 0 0,-156 15 0 0 0,26 1 0 0 0,4 1 0 0 0,-5 3 0 0 0,1 2 0 0 0,1-2 0 0 0,226 0 0 0 0,-257-3 0 0 0,25 2 0 0 0,0 2 0 0 0,-5-1 0 0 0,1 1 0 0 0,4 3 0 0 0,164 1 0 0 0,-172-7 0 0 0,-21 0 0 0 0,27 0 0 0 0,2 2 0 0 0,-3 0 0 0 0,-3-2 0 0 0,-2-1 0 0 0,161-11 0 0 0,-109 4 0 0 0,-79 5 0 0 0,26 0 0 0 0,1 0 0 0 0,-6-1 0 0 0,0 1 0 0 0,0 0 0 0 0,-2-1 0 0 0,13 1 0 0 0,81-7 0 0 0,-53 3 0 0 0,-69 5 0 0 0,28 0 0 0 0,1 3 0 0 0,-42 0 0 0 0,30 8 0 0 0,15 9-11 0 0,-61-19 7 0 0,0 1-1 0 0,-1 0 0 0 0,1 0 0 0 0,-1 0 1 0 0,0 1-1 0 0,1-1 0 0 0,-1 0 0 0 0,4 4 1 0 0,-6-5 4 0 0,13 10-4 0 0,0 0 1 0 0,18 19-1 0 0,-25-22 4 0 0,-1 0 0 0 0,0 0 0 0 0,0 1 0 0 0,0-1 0 0 0,-1 1 0 0 0,6 16 0 0 0,-7-15 0 0 0,0 0 0 0 0,-1 0 0 0 0,-1 1 0 0 0,2 18 0 0 0,-3-15-3 0 0,-1 46-47 0 0,-2-11 39 0 0,0 17 11 0 0,4 8 0 0 0,5-6 0 0 0,2 0 0 0 0,2-3 0 0 0,0 0 0 0 0,2 11 0 0 0,-3-7 0 0 0,-7-9 0 0 0,-8-6 0 0 0,-2-16 0 0 0,-2 0 0 0 0,-1 3 0 0 0,2 1 0 0 0,-1 0 0 0 0,2 5 0 0 0,6 11-16 0 0,7-3-61 0 0,2-31-118 0 0,14 24-468 0 0,-16-35-206 0 0,6 0-1898 0 0,44 44-7438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6:53.721"/>
    </inkml:context>
    <inkml:brush xml:id="br0">
      <inkml:brushProperty name="width" value="0.1" units="cm"/>
      <inkml:brushProperty name="height" value="0.1" units="cm"/>
      <inkml:brushProperty name="color" value="#F4F91B"/>
    </inkml:brush>
  </inkml:definitions>
  <inkml:trace contextRef="#ctx0" brushRef="#br0">4002 1522 10335 0 0,'-2'-1'60'0'0,"0"0"0"0"0,0 1 0 0 0,0-1 0 0 0,0 1 0 0 0,0 0 0 0 0,0 0 0 0 0,0-1 0 0 0,0 1 0 0 0,1 1 0 0 0,-1-1 0 0 0,0 0 0 0 0,0 0 0 0 0,0 1 0 0 0,0-1 0 0 0,0 1 0 0 0,0-1 0 0 0,-2 2 0 0 0,2 0-2 0 0,-1-1 0 0 0,1 1-1 0 0,0-1 1 0 0,0 1-1 0 0,-1-1 1 0 0,1 0 0 0 0,-1 0-1 0 0,-2 0 1 0 0,2 0 5 0 0,0 0 0 0 0,0 0 1 0 0,1 0-1 0 0,-1 1 0 0 0,0-1 1 0 0,1 1-1 0 0,-1-1 0 0 0,-2 3 0 0 0,0 1 104 0 0,-1 0 1 0 0,0 0-1 0 0,0-1 0 0 0,0 0 0 0 0,0-1 0 0 0,-1 1 0 0 0,0-1 0 0 0,1 0 0 0 0,-11 2 0 0 0,-7 1 1370 0 0,-36 5-1 0 0,-11 2 6 0 0,23 1-667 0 0,-1-3 0 0 0,0-1 0 0 0,0-3 0 0 0,-60 1 0 0 0,17-6 25 0 0,0 4-1 0 0,-154 30 0 0 0,209-31-794 0 0,0-1 1 0 0,-72-1 0 0 0,73-4-49 0 0,-14 2-21 0 0,-45-1 202 0 0,-115-14 0 0 0,-83-3 224 0 0,78 8-92 0 0,41-12-257 0 0,76 7-76 0 0,24 6 141 0 0,0 4-1 0 0,-125 7 1 0 0,31 8-160 0 0,-152 15 28 0 0,301-23-44 0 0,-216 21 124 0 0,213-24-115 0 0,-1-1-1 0 0,1-2 1 0 0,0 0 0 0 0,0-1-1 0 0,-38-13 1 0 0,53 15-7 0 0,1 0 0 0 0,-1 0 1 0 0,1-1-1 0 0,0-1 0 0 0,0 1 0 0 0,0-1 0 0 0,0 0 0 0 0,0 0 1 0 0,1 0-1 0 0,0-1 0 0 0,0 0 0 0 0,0 0 0 0 0,-8-11 0 0 0,7 6 16 0 0,0-1-1 0 0,1 0 0 0 0,0 0 0 0 0,1-1 0 0 0,0 0 0 0 0,-5-23 0 0 0,-84-335 621 0 0,40 249-520 0 0,13 32-27 0 0,34 74-75 0 0,1 0 1 0 0,1-1-1 0 0,1 1 0 0 0,0-1 0 0 0,-1-20 0 0 0,5-81 76 0 0,-1 112-94 0 0,1-104 13 0 0,3-34 25 0 0,-2 116-33 0 0,1-1 0 0 0,2 1 1 0 0,9-32-1 0 0,-11 51-5 0 0,-3 6 0 0 0,0 0 0 0 0,1-1 0 0 0,-1 1 0 0 0,1 0 0 0 0,-1 0 0 0 0,1 0 0 0 0,0 0 0 0 0,0-1 0 0 0,0 1 0 0 0,0 0 0 0 0,1 1 0 0 0,-1-1 0 0 0,0 0 0 0 0,1 0 0 0 0,-1 1 0 0 0,1-1 0 0 0,0 0 0 0 0,0 1 0 0 0,-1 0 0 0 0,1-1 0 0 0,0 1 0 0 0,0 0 0 0 0,0 0 0 0 0,0 0 0 0 0,0 0 0 0 0,5-1 0 0 0,16-2-18 0 0,0 1-1 0 0,0 0 1 0 0,0 2-1 0 0,1 1 1 0 0,37 4-1 0 0,18 0 2 0 0,151-4 17 0 0,-40 2 0 0 0,268 12-11 0 0,-409-11-40 0 0,33 3 49 0 0,22 4 2 0 0,-80-9 0 0 0,19 2 0 0 0,-27-2 0 0 0,8 1 0 0 0,-1 0 0 0 0,1-2 0 0 0,35-4 0 0 0,68-13 0 0 0,51-8 0 0 0,16-5-68 0 0,-31 7 72 0 0,-22-1-4 0 0,121-25 0 0 0,-157 26 0 0 0,1 6 0 0 0,141-7 0 0 0,-188 19-15 0 0,70-15 0 0 0,4-1-19 0 0,-96 16 34 0 0,1 3 0 0 0,0 1 0 0 0,72 7 0 0 0,-56 0 0 0 0,-34-5 0 0 0,-1 1 0 0 0,1 1 0 0 0,-1 1 0 0 0,0 0 0 0 0,28 11 0 0 0,-41-12 0 0 0,-1 0 0 0 0,1 0 0 0 0,0 1 0 0 0,-1 0 0 0 0,0 0 0 0 0,0 0 0 0 0,0 1 0 0 0,0-1 0 0 0,-1 1 0 0 0,0 0 0 0 0,0 1 0 0 0,4 6 0 0 0,-3-2 0 0 0,0-1 0 0 0,-1 1 0 0 0,0 1 0 0 0,-1-1 0 0 0,0 0 0 0 0,3 20 0 0 0,-3 5 0 0 0,-1 0 0 0 0,-2 0 0 0 0,-7 53 0 0 0,-17 133 4 0 0,-8 95 68 0 0,33 2 177 0 0,4-91-178 0 0,-6-175-67 0 0,-3 0 0 0 0,-14 68 0 0 0,17-113-636 0 0,-1 1 937 0 0,0 1 1 0 0,1-1 0 0 0,-1 15 0 0 0,2-22-504 0 0,0 1 1 0 0,0-1-1 0 0,1 0 0 0 0,-1 1 1 0 0,0-1-1 0 0,0 0 0 0 0,1 1 1 0 0,-1-1-1 0 0,1 0 1 0 0,-1 0-1 0 0,1 1 0 0 0,0-1 1 0 0,0 1-1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6:16.161"/>
    </inkml:context>
    <inkml:brush xml:id="br0">
      <inkml:brushProperty name="width" value="0.1" units="cm"/>
      <inkml:brushProperty name="height" value="0.1" units="cm"/>
      <inkml:brushProperty name="color" value="#F4F91B"/>
    </inkml:brush>
  </inkml:definitions>
  <inkml:trace contextRef="#ctx0" brushRef="#br0">1239 314 7367 0 0,'4'-9'430'0'0,"0"0"0"0"0,0 1-1 0 0,1 0 1 0 0,0 0 0 0 0,11-13-1 0 0,-11 15-410 0 0,0 1-1 0 0,0-2 0 0 0,-1 1 0 0 0,0 0 0 0 0,0-1 1 0 0,-1 0-1 0 0,0 0 0 0 0,0 0 0 0 0,4-15 0 0 0,-7 21 254 0 0,0 0 0 0 0,0-1 0 0 0,0 1 0 0 0,0-1 0 0 0,0 1 0 0 0,0-1 0 0 0,0 1 0 0 0,-1 0 0 0 0,1-1 0 0 0,0 1 0 0 0,-1 0 0 0 0,1-1-1 0 0,-1 1 1 0 0,0 0 0 0 0,1-1 0 0 0,-1 1 0 0 0,0 0 0 0 0,0 0 0 0 0,-1-2 0 0 0,-1 0-24 0 0,1 2 0 0 0,-1-1 0 0 0,1 0 0 0 0,-1 0 0 0 0,1 1 0 0 0,-1-1 1 0 0,0 1-1 0 0,0 0 0 0 0,-3-1 0 0 0,-8-1-57 0 0,0 0-1 0 0,0 1 1 0 0,-18-1 0 0 0,21 3-80 0 0,-54-6 448 0 0,-6 0 849 0 0,-72 2-1 0 0,-495 5 2230 0 0,617-3-3675 0 0,1-1-1 0 0,-1 0 1 0 0,1-2-1 0 0,0 0 0 0 0,-29-12 1 0 0,2-4-2541 0 0,0-4-3640 0 0,13 7-1077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6:16.818"/>
    </inkml:context>
    <inkml:brush xml:id="br0">
      <inkml:brushProperty name="width" value="0.1" units="cm"/>
      <inkml:brushProperty name="height" value="0.1" units="cm"/>
      <inkml:brushProperty name="color" value="#F4F91B"/>
    </inkml:brush>
  </inkml:definitions>
  <inkml:trace contextRef="#ctx0" brushRef="#br0">1793 219 5527 0 0,'-2'-3'420'0'0,"1"1"0"0"0,-1-1-1 0 0,1 1 1 0 0,0-1-1 0 0,-1 0 1 0 0,1 0 0 0 0,1 1-1 0 0,-1-1 1 0 0,0 0-1 0 0,1 0 1 0 0,-1 0 0 0 0,1 0-1 0 0,0 0 1 0 0,0-5-1 0 0,0 5-193 0 0,0-1 0 0 0,0 0 0 0 0,-1 0 0 0 0,1 1 0 0 0,-1-1 0 0 0,0 0 0 0 0,0 1 0 0 0,-2-6 0 0 0,-1 4 11 0 0,0 0 0 0 0,0 0 0 0 0,0 0 0 0 0,-1 0 0 0 0,1 1 0 0 0,-1 0 0 0 0,0 0 0 0 0,0 0 0 0 0,-1 1 0 0 0,1-1 0 0 0,-1 1 0 0 0,0 1 0 0 0,0-1 0 0 0,1 1 0 0 0,-2 0 0 0 0,-5-1 0 0 0,-14-3 434 0 0,-1 1 1 0 0,-39-1-1 0 0,47 4-386 0 0,-38 0 607 0 0,-102 8 0 0 0,6 0 16 0 0,-183-16 0 0 0,174 2-55 0 0,-122-10 1382 0 0,100 4-3263 0 0,105 10-1983 0 0,16 0-2440 0 0,-2 1-2043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6:17.690"/>
    </inkml:context>
    <inkml:brush xml:id="br0">
      <inkml:brushProperty name="width" value="0.1" units="cm"/>
      <inkml:brushProperty name="height" value="0.1" units="cm"/>
      <inkml:brushProperty name="color" value="#F4F91B"/>
    </inkml:brush>
  </inkml:definitions>
  <inkml:trace contextRef="#ctx0" brushRef="#br0">3048 141 7367 0 0,'-9'-4'1239'0'0,"1"1"0"0"0,-1 1-1 0 0,-18-4 1 0 0,22 6-1249 0 0,1 0-1 0 0,-1 0 1 0 0,0 1-1 0 0,0 0 1 0 0,1-1-1 0 0,-1 1 1 0 0,0 1-1 0 0,-7 2 1 0 0,5-1 484 0 0,0-1 0 0 0,0 0 0 0 0,-14 2 1 0 0,-57 3 4342 0 0,19-1-4271 0 0,-89-2 1 0 0,-141-7 955 0 0,168 4-960 0 0,19-1-409 0 0,-225-8 295 0 0,62-13 175 0 0,-121-13-47 0 0,68-4-59 0 0,-143-15-853 0 0,380 47-1582 0 0,-93 5 1 0 0,80 6-5425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6:18.469"/>
    </inkml:context>
    <inkml:brush xml:id="br0">
      <inkml:brushProperty name="width" value="0.1" units="cm"/>
      <inkml:brushProperty name="height" value="0.1" units="cm"/>
      <inkml:brushProperty name="color" value="#F4F91B"/>
    </inkml:brush>
  </inkml:definitions>
  <inkml:trace contextRef="#ctx0" brushRef="#br0">1067 167 12751 0 0,'-8'-2'264'0'0,"-17"-2"872"0"0,27 0-1187 0 0,0 0 0 0 0,0 0 0 0 0,-1-1 0 0 0,0 1 0 0 0,0 0 0 0 0,0-1 0 0 0,0-5 0 0 0,-1 7 138 0 0,0-1-1 0 0,0 0 0 0 0,-1 1 1 0 0,1-1-1 0 0,-1 1 0 0 0,0-1 1 0 0,0 1-1 0 0,0 0 0 0 0,-1-1 1 0 0,1 1-1 0 0,-1 0 0 0 0,0 0 1 0 0,0 0-1 0 0,0 0 0 0 0,-3-3 1 0 0,0 1 157 0 0,1 1 1 0 0,-1 0 0 0 0,0 0-1 0 0,-1 0 1 0 0,1 1 0 0 0,-1 0-1 0 0,-11-5 1 0 0,-1 1 271 0 0,-1 2-1 0 0,1 0 1 0 0,-1 1 0 0 0,-32-3 0 0 0,22 6-154 0 0,0 1 1 0 0,0 1-1 0 0,-31 5 0 0 0,-87 20 663 0 0,99-16-681 0 0,-73 17 388 0 0,-38 8-44 0 0,129-30-804 0 0,0-2 1 0 0,0 0 0 0 0,-38-3 0 0 0,63-1-220 0 0,0 1 0 0 0,0-1 1 0 0,0 0-1 0 0,0 0 1 0 0,0-1-1 0 0,1 1 0 0 0,-10-5 1 0 0,-3-5-1260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6:18.963"/>
    </inkml:context>
    <inkml:brush xml:id="br0">
      <inkml:brushProperty name="width" value="0.1" units="cm"/>
      <inkml:brushProperty name="height" value="0.1" units="cm"/>
      <inkml:brushProperty name="color" value="#F4F91B"/>
    </inkml:brush>
  </inkml:definitions>
  <inkml:trace contextRef="#ctx0" brushRef="#br0">1585 55 15055 0 0,'-38'-10'731'0'0,"0"0"-1"0"0,-1 3 0 0 0,-60-5 0 0 0,40 6-395 0 0,-30 0-243 0 0,-163 11 1 0 0,198-2 49 0 0,-405 0 2954 0 0,247-5-2295 0 0,98 0-1314 0 0,38-3-5266 0 0,21 0-1201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7:19.002"/>
    </inkml:context>
    <inkml:brush xml:id="br0">
      <inkml:brushProperty name="width" value="0.1" units="cm"/>
      <inkml:brushProperty name="height" value="0.1" units="cm"/>
      <inkml:brushProperty name="color" value="#F4F91B"/>
    </inkml:brush>
  </inkml:definitions>
  <inkml:trace contextRef="#ctx0" brushRef="#br0">5197 1578 6071 0 0,'0'0'548'0'0,"33"-13"360"0"0,-6 0-944 0 0,-13 5-146 0 0,1 2-1 0 0,-1-1 1 0 0,1 2 0 0 0,21-5-1 0 0,-20 11-87 0 0,-16-1 270 0 0,1 1-1 0 0,-1-1 1 0 0,0 0 0 0 0,0 0 0 0 0,1 1-1 0 0,-1-1 1 0 0,0 0 0 0 0,1 1 0 0 0,-1-1 0 0 0,0 0-1 0 0,0 1 1 0 0,0-1 0 0 0,0 1 0 0 0,1-1-1 0 0,-1 0 1 0 0,0 1 0 0 0,0-1 0 0 0,0 1 0 0 0,0-1-1 0 0,0 0 1 0 0,0 1 0 0 0,0-1 0 0 0,0 1-1 0 0,-1 3 37 0 0,1 0 0 0 0,-1-1 1 0 0,0 1-1 0 0,-1-1 0 0 0,1 1 0 0 0,-3 3 0 0 0,-1 5-33 0 0,-4 11 646 0 0,-1 0-1 0 0,-26 42 8554 0 0,39-73-6652 0 0,4-19 617 0 0,-4 14-2155 0 0,-2 12-902 0 0,-1 0 0 0 0,1-1 1 0 0,-1 1-1 0 0,0 0 0 0 0,1-1 1 0 0,-1 1-1 0 0,0-1 0 0 0,0 1 1 0 0,1-1-1 0 0,-1 1 0 0 0,-1 0 1 0 0,1-1-1 0 0,0 1 0 0 0,0-3 1 0 0,-1 1-19 0 0,2-1 0 0 0,-1 0-1 0 0,0 1 1 0 0,1-1 0 0 0,0 1 0 0 0,-1-1 0 0 0,1 1 0 0 0,1-1 0 0 0,-1 1-1 0 0,2-4 1 0 0,1-2 71 0 0,37-103 888 0 0,-33 92-985 0 0,48-110 230 0 0,-45 105-180 0 0,13-44 0 0 0,1-3 122 0 0,-15 43-165 0 0,11-51 1 0 0,-17 62-40 0 0,6-43 3 0 0,-9 44 3 0 0,2-1-1 0 0,0 1 1 0 0,8-21 0 0 0,25-83 36 0 0,-10-4 185 0 0,-23 109-240 0 0,0-1 0 0 0,-1 0 0 0 0,-1 1 0 0 0,0-1 0 0 0,-1 0 0 0 0,-5-28 0 0 0,2 28-12 0 0,0 1 0 0 0,-2 0 0 0 0,0 1 1 0 0,0-1-1 0 0,-2 1 0 0 0,-8-15 0 0 0,-7-17 39 0 0,18 36-37 0 0,-1 1 1 0 0,0-1-1 0 0,0 1 1 0 0,-1 1-1 0 0,0-1 1 0 0,-15-16-1 0 0,9 13 57 0 0,-1 1 0 0 0,0 1-1 0 0,-1-1 1 0 0,-24-13 0 0 0,26 18-54 0 0,-113-59 89 0 0,101 57-70 0 0,-1 1 1 0 0,0 1-1 0 0,-50-6 1 0 0,14 2-24 0 0,40 9 3 0 0,0 0 0 0 0,0 1 0 0 0,0 1 0 0 0,-35 5 0 0 0,50-5-14 0 0,-93 15 1 0 0,-9 0 0 0 0,-229 23 64 0 0,309-35-64 0 0,-1-2 0 0 0,-40-3 0 0 0,37 0 0 0 0,-51 4 0 0 0,-198 27 0 0 0,242-24 13 0 0,0-3 0 0 0,0-1-1 0 0,0-1 1 0 0,-40-7 0 0 0,24-1-19 0 0,-252-34 129 0 0,200 29-110 0 0,-64-5 49 0 0,-1 20 63 0 0,-123 34-50 0 0,149-12-58 0 0,-138 24 30 0 0,-74 14 17 0 0,289-51-64 0 0,32-5 0 0 0,-73 4 0 0 0,-25-21 0 0 0,63-4 0 0 0,49 9 0 0 0,-36-4 0 0 0,-28-6 0 0 0,59 10 0 0 0,-9-3 0 0 0,18 4 0 0 0,-37-5 0 0 0,-54-3 0 0 0,59 9 0 0 0,1 0 0 0 0,-97 3 0 0 0,36 6 0 0 0,-29 3 0 0 0,12-1 0 0 0,95-8 0 0 0,1 2 0 0 0,-1 2 0 0 0,-45 9 0 0 0,75-11 0 0 0,0-1 0 0 0,0 1 0 0 0,0 0 0 0 0,0 0 0 0 0,0 0 0 0 0,0 0 0 0 0,0 0 0 0 0,0 1 0 0 0,1-1 0 0 0,-1 1 0 0 0,0 0 0 0 0,1 0 0 0 0,-1 0 0 0 0,1 0 0 0 0,0 1 0 0 0,0-1 0 0 0,0 0 0 0 0,0 1 0 0 0,0 0 0 0 0,0-1 0 0 0,1 1 0 0 0,-1 0 0 0 0,1 0 0 0 0,-2 4 0 0 0,1 5 0 0 0,0 1 0 0 0,1-1 0 0 0,0 1 0 0 0,1-1 0 0 0,0 1 0 0 0,2 13 0 0 0,1 23 0 0 0,1 83 0 0 0,-4-85 0 0 0,-1 0 0 0 0,-10 55 0 0 0,-1 14 0 0 0,10-71 0 0 0,2-1 0 0 0,2 1 0 0 0,12 72 0 0 0,-5-73 0 0 0,8 55 0 0 0,-13-70 0 0 0,7 31 0 0 0,-8-50 0 0 0,0 0 0 0 0,0 0 0 0 0,1-1 0 0 0,0 1 0 0 0,1-1 0 0 0,9 15 0 0 0,-5-12-15 0 0,-1-1 0 0 0,1 1 1 0 0,1-1-1 0 0,0-1 0 0 0,1 0 0 0 0,0 0 1 0 0,0-1-1 0 0,1-1 0 0 0,0 0 0 0 0,1 0 1 0 0,0-1-1 0 0,27 10 0 0 0,-32-14 14 0 0,117 36-9 0 0,-42-19-43 0 0,-47-12 53 0 0,90 24 0 0 0,-62-16 0 0 0,129 14 0 0 0,-139-23 0 0 0,107 11 0 0 0,-115-14 0 0 0,47 5 0 0 0,18-1 0 0 0,-2-2 0 0 0,70-3 0 0 0,65-1 0 0 0,-195-3 0 0 0,57-1 0 0 0,3-3 0 0 0,-85 3 0 0 0,116-10 0 0 0,141-21 0 0 0,-234 28 0 0 0,50-2 0 0 0,6 1 0 0 0,-43 3 0 0 0,112 0 0 0 0,43 0-64 0 0,-167 2 64 0 0,47-2 0 0 0,11 1 0 0 0,64 3 0 0 0,85 17 0 0 0,-82-4 0 0 0,-130-11 0 0 0,56 6 0 0 0,58 1 0 0 0,-99-3 0 0 0,65 17 0 0 0,21 3 0 0 0,83-5 0 0 0,-188-11 192 0 0,-34-10-279 0 0,0-1 1 0 0,-1 1-1 0 0,1-1 1 0 0,-1 0-1 0 0,1-1 1 0 0,0 1-1 0 0,-1-1 1 0 0,1 0-1 0 0,-1 0 1 0 0,1 0-1 0 0,-1 0 1 0 0,0-1-1 0 0,8-4 0 0 0,21-13-2663 0 0,-4-2-4224 0 0,-2-2-1562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32:06.667"/>
    </inkml:context>
    <inkml:brush xml:id="br0">
      <inkml:brushProperty name="width" value="0.1" units="cm"/>
      <inkml:brushProperty name="height" value="0.1" units="cm"/>
      <inkml:brushProperty name="color" value="#F4F91B"/>
    </inkml:brush>
  </inkml:definitions>
  <inkml:trace contextRef="#ctx0" brushRef="#br0">921 249 8983 0 0,'-3'-24'867'0'0,"-2"1"-1"0"0,0 0 1 0 0,-1 0-1 0 0,-2 1 1 0 0,0 0-1 0 0,-17-32 1 0 0,22 50-793 0 0,1 1 1 0 0,-1-1 0 0 0,1 1-1 0 0,-1-1 1 0 0,0 1 0 0 0,0 0-1 0 0,-1 0 1 0 0,1 0-1 0 0,0 1 1 0 0,-1-1 0 0 0,0 1-1 0 0,-7-4 1 0 0,4 3 124 0 0,-1 0-1 0 0,0 1 1 0 0,1 0-1 0 0,-1 0 1 0 0,0 1-1 0 0,-12-1 1 0 0,-2 3 313 0 0,0 0-1 0 0,0 1 1 0 0,1 0 0 0 0,-26 8-1 0 0,25-4-356 0 0,0 0-1 0 0,0 2 1 0 0,1 0-1 0 0,0 2 1 0 0,1 0-1 0 0,0 1 0 0 0,1 1 1 0 0,0 1-1 0 0,0 1 1 0 0,2 0-1 0 0,0 1 1 0 0,-23 27-1 0 0,4 0-135 0 0,2 1-1 0 0,-49 85 1 0 0,-34 109 69 0 0,104-207-15 0 0,2 0-1 0 0,1 1 1 0 0,2 0 0 0 0,1 1-1 0 0,1 0 1 0 0,-2 49 0 0 0,8-57-52 0 0,0 0 1 0 0,2 0 0 0 0,1 0-1 0 0,0-1 1 0 0,2 1 0 0 0,1-1-1 0 0,1 0 1 0 0,0 0 0 0 0,17 32-1 0 0,5 0-10 0 0,-5-20 0 0 0,22 18 42 0 0,-20-29 0 0 0,-10-10-47 0 0,11 9 34 0 0,54 34 0 0 0,-53-40 2 0 0,-4-2 7 0 0,1-1 1 0 0,32 11-1 0 0,-44-19-28 0 0,0 0-1 0 0,1-2 1 0 0,15 5-1 0 0,-8-4-7 0 0,-4 0 62 0 0,0-1-17 0 0,3 2-48 0 0,60 11 82 0 0,0-2-23 0 0,-51-11-42 0 0,37 1-1 0 0,-52-5-23 0 0,-1-1 0 0 0,1 0-1 0 0,21-5 1 0 0,-15 0 19 0 0,0 0 0 0 0,-1-1 1 0 0,0-2-1 0 0,0 0 0 0 0,-1 0 0 0 0,0-2 0 0 0,23-18 0 0 0,-14 8 57 0 0,-1-2-1 0 0,-1-1 0 0 0,33-42 1 0 0,-52 59-65 0 0,0 0 0 0 0,-1-1 0 0 0,0 0 0 0 0,-1 0 0 0 0,0-1 1 0 0,0 1-1 0 0,-1-1 0 0 0,0 0 0 0 0,0 0 0 0 0,-1 0 0 0 0,0 0 0 0 0,-1 0 1 0 0,1-15-1 0 0,-2 12 26 0 0,-1-1 0 0 0,-1 1 0 0 0,0-1 0 0 0,0 1 0 0 0,-1 0 0 0 0,-1 0 0 0 0,0 0 0 0 0,-1 1 0 0 0,-9-18 0 0 0,-84-174 836 0 0,7 12-175 0 0,62 137-494 0 0,-52-72 0 0 0,66 105-129 0 0,-1 1 0 0 0,-1 1 0 0 0,-1 0 0 0 0,0 1 0 0 0,-2 1 0 0 0,-21-14-1 0 0,30 23-53 0 0,-1 1-1 0 0,0 1 0 0 0,0 0 1 0 0,0 0-1 0 0,-1 1 0 0 0,0 1 1 0 0,0 0-1 0 0,0 1 0 0 0,-1 0 1 0 0,1 1-1 0 0,0 1 0 0 0,-1 0 1 0 0,-15 1-1 0 0,27 0-174 0 0,-1 0-1 0 0,0 1 1 0 0,1-1 0 0 0,-1 1-1 0 0,0-1 1 0 0,1 1 0 0 0,-1 0-1 0 0,1 0 1 0 0,-4 2 0 0 0,-7 7-1408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9T23:35:40.311"/>
    </inkml:context>
    <inkml:brush xml:id="br0">
      <inkml:brushProperty name="width" value="0.1" units="cm"/>
      <inkml:brushProperty name="height" value="0.1" units="cm"/>
      <inkml:brushProperty name="color" value="#F4F91B"/>
    </inkml:brush>
  </inkml:definitions>
  <inkml:trace contextRef="#ctx0" brushRef="#br0">0 151 1351 0 0,'19'-2'229'0'0,"0"0"-1"0"0,0-2 0 0 0,0 0 1 0 0,-1 0-1 0 0,25-11 0 0 0,42-9 514 0 0,-51 17-662 0 0,169-28 696 0 0,-114 24-716 0 0,381-31 782 0 0,-390 43-721 0 0,100 13-1 0 0,-131-9-91 0 0,41 6 34 0 0,-29-3-59 0 0,64 0 0 0 0,79 5 316 0 0,-87-4-111 0 0,218 9 75 0 0,-226-14 204 0 0,149-15 0 0 0,-15 0-318 0 0,-139 10-132 0 0,-39 1-38 0 0,29-1 0 0 0,140-2 0 0 0,-69 4 0 0 0,-74-2 32 0 0,178 21 0 0 0,-232-16-32 0 0,1-1 0 0 0,-1-2 0 0 0,66-5 0 0 0,211-6 87 0 0,-248 10-102 0 0,135 15 15 0 0,-34 0 0 0 0,-5-9 2 0 0,235 6 50 0 0,-88-34-51 0 0,-49 0 126 0 0,-92 29 1 0 0,4-1-46 0 0,5-18-82 0 0,51-2 0 0 0,-182 12 10 0 0,61-11-1 0 0,14-1 90 0 0,-111 14-122 0 0,0 1 0 0 0,-1 0 0 0 0,1 0 0 0 0,17 5 0 0 0,-11-1-156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6:21.337"/>
    </inkml:context>
    <inkml:brush xml:id="br0">
      <inkml:brushProperty name="width" value="0.1" units="cm"/>
      <inkml:brushProperty name="height" value="0.1" units="cm"/>
      <inkml:brushProperty name="color" value="#F4F91B"/>
    </inkml:brush>
  </inkml:definitions>
  <inkml:trace contextRef="#ctx0" brushRef="#br0">2229 69 9415 0 0,'0'0'852'0'0,"-2"-1"-704"0"0,-5-3 2586 0 0,5 3-2509 0 0,-7-4 1808 0 0,6 4-1705 0 0,0-1-1 0 0,0 0 1 0 0,0-1 0 0 0,1 1-1 0 0,-1 0 1 0 0,-2-4 0 0 0,3 4-79 0 0,-14-4 338 0 0,4 4-454 0 0,6 0-28 0 0,-10 0-3 0 0,-89-8 554 0 0,81 9-159 0 0,-32-7 0 0 0,35 5-309 0 0,1 1-1 0 0,-1 1 1 0 0,-37 2-1 0 0,-61 14 119 0 0,72-8 6 0 0,-107 11 655 0 0,2-8-377 0 0,-140 15-60 0 0,165-8-222 0 0,-378 34 888 0 0,498-51-1312 0 0,-245-1-138 0 0,143-8-6751 0 0,44 2-779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6:22.956"/>
    </inkml:context>
    <inkml:brush xml:id="br0">
      <inkml:brushProperty name="width" value="0.1" units="cm"/>
      <inkml:brushProperty name="height" value="0.1" units="cm"/>
      <inkml:brushProperty name="color" value="#F4F91B"/>
    </inkml:brush>
  </inkml:definitions>
  <inkml:trace contextRef="#ctx0" brushRef="#br0">733 191 14767 0 0,'-125'-10'2741'0'0,"94"9"-1885"0"0,1-1 0 0 0,-1-1 0 0 0,1-1 0 0 0,0-2 0 0 0,-54-17 0 0 0,-111-66 11 0 0,174 79-1712 0 0,0 2 0 0 0,-1 0 0 0 0,-44-11 0 0 0,20 11-1079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6:23.752"/>
    </inkml:context>
    <inkml:brush xml:id="br0">
      <inkml:brushProperty name="width" value="0.1" units="cm"/>
      <inkml:brushProperty name="height" value="0.1" units="cm"/>
      <inkml:brushProperty name="color" value="#F4F91B"/>
    </inkml:brush>
  </inkml:definitions>
  <inkml:trace contextRef="#ctx0" brushRef="#br0">2342 60 13447 0 0,'-7'-6'124'0'0,"0"0"0"0"0,1 1 0 0 0,-2 0 0 0 0,1 0 0 0 0,-1 0 0 0 0,1 1 0 0 0,-1 0 0 0 0,0 0 0 0 0,-1 1-1 0 0,1 0 1 0 0,-1 1 0 0 0,1 0 0 0 0,-1 0 0 0 0,-14-1 0 0 0,-2 3 685 0 0,0 0-1 0 0,-1 2 1 0 0,-43 8 0 0 0,-116 21-427 0 0,58-10 118 0 0,-163 4 0 0 0,120-13 72 0 0,49-3 47 0 0,-1-7 0 0 0,-163-16-1 0 0,-41 4 435 0 0,118 7-535 0 0,168 0-1504 0 0,1-2-1 0 0,0-1 1 0 0,-48-15 0 0 0,61 12-6320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6:24.563"/>
    </inkml:context>
    <inkml:brush xml:id="br0">
      <inkml:brushProperty name="width" value="0.1" units="cm"/>
      <inkml:brushProperty name="height" value="0.1" units="cm"/>
      <inkml:brushProperty name="color" value="#F4F91B"/>
    </inkml:brush>
  </inkml:definitions>
  <inkml:trace contextRef="#ctx0" brushRef="#br0">1049 48 7367 0 0,'-1'-1'346'0'0,"1"-1"-1"0"0,-1 0 1 0 0,0 0 0 0 0,1 1-1 0 0,-1-1 1 0 0,0 1-1 0 0,0-1 1 0 0,0 0-1 0 0,0 1 1 0 0,0 0-1 0 0,-1-1 1 0 0,1 1-1 0 0,0 0 1 0 0,-3-2-1 0 0,1 1-147 0 0,0 0-1 0 0,0 0 0 0 0,0 1 0 0 0,-1 0 0 0 0,1 0 0 0 0,0 0 1 0 0,-6-1-1 0 0,-4 0-185 0 0,-1 1 1 0 0,0 0-1 0 0,-16 2 1 0 0,10 0 1291 0 0,-276 21 4730 0 0,38-1-4920 0 0,214-20-1368 0 0,-1-3 0 0 0,0-1 1 0 0,-79-16-1 0 0,56 0-1795 0 0,39 9 210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6:25.137"/>
    </inkml:context>
    <inkml:brush xml:id="br0">
      <inkml:brushProperty name="width" value="0.1" units="cm"/>
      <inkml:brushProperty name="height" value="0.1" units="cm"/>
      <inkml:brushProperty name="color" value="#F4F91B"/>
    </inkml:brush>
  </inkml:definitions>
  <inkml:trace contextRef="#ctx0" brushRef="#br0">2395 45 8495 0 0,'-2'-2'111'0'0,"0"0"-1"0"0,0 0 0 0 0,0 0 0 0 0,0 0 0 0 0,-1 0 1 0 0,1 0-1 0 0,-1 1 0 0 0,0-1 0 0 0,1 1 1 0 0,-1-1-1 0 0,0 1 0 0 0,0 0 0 0 0,1 1 0 0 0,-1-1 1 0 0,-5-1-1 0 0,-4-1-34 0 0,-4-1 407 0 0,-1 0-1 0 0,1 1 0 0 0,-1 0 1 0 0,1 2-1 0 0,-1 0 0 0 0,0 1 1 0 0,-23 2-1 0 0,-121 26 3132 0 0,81-12-2912 0 0,19-5-188 0 0,-374 51 1613 0 0,286-51-1487 0 0,-186 11 631 0 0,-1-29-710 0 0,-27-35-1002 0 0,209 15-5927 0 0,47 4-863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6:27.673"/>
    </inkml:context>
    <inkml:brush xml:id="br0">
      <inkml:brushProperty name="width" value="0.1" units="cm"/>
      <inkml:brushProperty name="height" value="0.1" units="cm"/>
      <inkml:brushProperty name="color" value="#F4F91B"/>
    </inkml:brush>
  </inkml:definitions>
  <inkml:trace contextRef="#ctx0" brushRef="#br0">1614 164 1839 0 0,'0'-5'1368'0'0,"0"-1"-1"0"0,-1 1 0 0 0,1 0 0 0 0,-1 0 1 0 0,0 0-1 0 0,-1 0 0 0 0,-2-7 0 0 0,2 7-1027 0 0,-1 1 1 0 0,0-1-1 0 0,0 1 0 0 0,0 0 0 0 0,0 0 0 0 0,-1 0 0 0 0,0 0 1 0 0,0 0-1 0 0,0 1 0 0 0,0 0 0 0 0,-7-4 0 0 0,-3-2-39 0 0,-2 1 0 0 0,0 0 0 0 0,0 1 0 0 0,0 1 0 0 0,0 0 0 0 0,-1 2 0 0 0,0 0 0 0 0,-31-4 0 0 0,-11 4 176 0 0,-73 4 1 0 0,114 0-327 0 0,-111 9 1045 0 0,-147 28 1 0 0,-56 6-313 0 0,253-36-835 0 0,10-1-232 0 0,-1-3 1 0 0,-82-6-1 0 0,118-1-917 0 0,3-3-341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6:29.472"/>
    </inkml:context>
    <inkml:brush xml:id="br0">
      <inkml:brushProperty name="width" value="0.1" units="cm"/>
      <inkml:brushProperty name="height" value="0.1" units="cm"/>
      <inkml:brushProperty name="color" value="#F4F91B"/>
    </inkml:brush>
  </inkml:definitions>
  <inkml:trace contextRef="#ctx0" brushRef="#br0">1378 1 3223 0 0,'-30'0'712'0'0,"11"0"3110"0"0,-27 11-633 0 0,-5-13 395 0 0,28 1-2719 0 0,1 1 0 0 0,0 1 0 0 0,-36 5 0 0 0,-754 94 4381 0 0,767-98-5741 0 0,1-1 0 0 0,-1-1 0 0 0,-72-12-1 0 0,73 3-640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6:30.121"/>
    </inkml:context>
    <inkml:brush xml:id="br0">
      <inkml:brushProperty name="width" value="0.1" units="cm"/>
      <inkml:brushProperty name="height" value="0.1" units="cm"/>
      <inkml:brushProperty name="color" value="#F4F91B"/>
    </inkml:brush>
  </inkml:definitions>
  <inkml:trace contextRef="#ctx0" brushRef="#br0">2752 6 10567 0 0,'-7'-2'190'0'0,"-1"0"0"0"0,0 1 0 0 0,1 1 0 0 0,-1-1-1 0 0,0 1 1 0 0,0 0 0 0 0,0 1 0 0 0,1 0-1 0 0,-1 0 1 0 0,-10 4 0 0 0,-13 0 114 0 0,-72 16 188 0 0,1 0 146 0 0,7-13 1779 0 0,-126-5 0 0 0,38-3 491 0 0,-490-9-920 0 0,669 9-1945 0 0,-669-18 1019 0 0,536 15-1120 0 0,-221-17-2911 0 0,282 8 1439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6:31.712"/>
    </inkml:context>
    <inkml:brush xml:id="br0">
      <inkml:brushProperty name="width" value="0.1" units="cm"/>
      <inkml:brushProperty name="height" value="0.1" units="cm"/>
      <inkml:brushProperty name="color" value="#F4F91B"/>
    </inkml:brush>
  </inkml:definitions>
  <inkml:trace contextRef="#ctx0" brushRef="#br0">1388 217 5527 0 0,'-3'-3'335'0'0,"-27"-21"-30"0"0,18 14 2703 0 0,9 7-2820 0 0,0 0 0 0 0,-1 1 0 0 0,1 0 0 0 0,-1 0 0 0 0,0 0 0 0 0,1 0 0 0 0,-1 1 0 0 0,0-1 0 0 0,0 1 0 0 0,0 0 0 0 0,0 0 0 0 0,0 0 0 0 0,-5 1 0 0 0,-10-2-169 0 0,-31 2 1 0 0,24 1 1311 0 0,-79 0 1979 0 0,-36 0-1042 0 0,-181-21 0 0 0,-82-58 261 0 0,233 33-9424 0 0,123 31-267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6:32.825"/>
    </inkml:context>
    <inkml:brush xml:id="br0">
      <inkml:brushProperty name="width" value="0.1" units="cm"/>
      <inkml:brushProperty name="height" value="0.1" units="cm"/>
      <inkml:brushProperty name="color" value="#F4F91B"/>
    </inkml:brush>
  </inkml:definitions>
  <inkml:trace contextRef="#ctx0" brushRef="#br0">3840 73 12607 0 0,'-2'-1'96'0'0,"0"-1"-1"0"0,-1 1 1 0 0,1-1-1 0 0,0 1 1 0 0,-1 0 0 0 0,1 0-1 0 0,-1 0 1 0 0,1 0-1 0 0,-1 0 1 0 0,1 1-1 0 0,-1-1 1 0 0,0 1-1 0 0,1-1 1 0 0,-1 1-1 0 0,-2 0 1 0 0,-46 4 271 0 0,27-1 153 0 0,-139-7 1666 0 0,68-1-985 0 0,-52 9 428 0 0,-199 29-1 0 0,245-20-1183 0 0,-399 5 1247 0 0,416-18-1524 0 0,-547-42 1214 0 0,-229-30 402 0 0,140 62-4222 0 0,644 11 425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9T23:35:42.677"/>
    </inkml:context>
    <inkml:brush xml:id="br0">
      <inkml:brushProperty name="width" value="0.1" units="cm"/>
      <inkml:brushProperty name="height" value="0.1" units="cm"/>
      <inkml:brushProperty name="color" value="#F4F91B"/>
    </inkml:brush>
  </inkml:definitions>
  <inkml:trace contextRef="#ctx0" brushRef="#br0">1 30 1783 0 0,'10'2'108'0'0,"-1"-1"0"0"0,1 0 0 0 0,0 0 0 0 0,1-1 0 0 0,-1-1 0 0 0,0 1 0 0 0,0-2-1 0 0,-1 1 1 0 0,13-5 0 0 0,29-2 373 0 0,-32 7-51 0 0,0 2 0 0 0,24 2 0 0 0,17 2 320 0 0,117-15 557 0 0,1 1-774 0 0,-68 15-389 0 0,135 27-144 0 0,-202-26 47 0 0,76 5-1 0 0,-95-12-23 0 0,-1-1-1 0 0,1-1 1 0 0,-1 0-1 0 0,45-12 1 0 0,-34 4 45 0 0,2 2 1 0 0,-1 1 0 0 0,47-2-1 0 0,-44 8-52 0 0,1 1 0 0 0,-1 2 0 0 0,48 9 0 0 0,-20-3-16 0 0,0-3 0 0 0,106-6 0 0 0,-117 0 48 0 0,292-19 104 0 0,14 7-27 0 0,-325 13-122 0 0,135 12 21 0 0,-42 0 6 0 0,-21-4 66 0 0,-54-3-10 0 0,-1-2 0 0 0,68-5 0 0 0,-93-1-28 0 0,-14 1-102 0 0,0 0 1 0 0,0 1-1 0 0,0 0 0 0 0,0 1 0 0 0,0 1 1 0 0,0 0-1 0 0,0 1 0 0 0,17 5 0 0 0,-19-3-2916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32:25.054"/>
    </inkml:context>
    <inkml:brush xml:id="br0">
      <inkml:brushProperty name="width" value="0.1" units="cm"/>
      <inkml:brushProperty name="height" value="0.1" units="cm"/>
      <inkml:brushProperty name="color" value="#F4F91B"/>
    </inkml:brush>
  </inkml:definitions>
  <inkml:trace contextRef="#ctx0" brushRef="#br0">22374 526 4607 0 0,'-3'-1'354'0'0,"-12"-3"-2385"0"0,1 1 3424 0 0,-36-6 12188 0 0,16 5-10999 0 0,17 2-3241 0 0,15 1 435 0 0,-2 0-61 0 0,-2 0 139 0 0,-40-19-371 0 0,10 4 869 0 0,-1 2 0 0 0,0 2-1 0 0,-46-10 1 0 0,-119-12 2251 0 0,5 1-1229 0 0,88 8-1033 0 0,-105-21 595 0 0,159 37-637 0 0,-108-3 0 0 0,-36 16-289 0 0,-89-2 124 0 0,-220 8 398 0 0,444-7-512 0 0,-270-8-486 0 0,100-1-26 0 0,-415-7 2082 0 0,-68-28-1208 0 0,380 14-311 0 0,201 19-66 0 0,-230-20 118 0 0,-161-18-123 0 0,255 25 0 0 0,-133 11 66 0 0,84 6-68 0 0,-177-4 390 0 0,491 8-381 0 0,-622 6 6 0 0,306-18 51 0 0,0 0 0 0 0,226 15-64 0 0,-28 1 0 0 0,-142-14 0 0 0,-36-4 77 0 0,71 6-26 0 0,198 6-57 0 0,-214-11 29 0 0,175 12 7 0 0,-102 13-1 0 0,-412 55 115 0 0,388-46-47 0 0,-280 6 158 0 0,223-17-163 0 0,-68-11-92 0 0,10 0 0 0 0,204 7 33 0 0,26 1 51 0 0,-145-10-1 0 0,103-8 53 0 0,-233 8 0 0 0,36 20-65 0 0,-43 4-14 0 0,157-10-53 0 0,-68 6 56 0 0,-280 27-7 0 0,510-41-59 0 0,-343 12 87 0 0,344-15-80 0 0,-318-3 68 0 0,1-23-11 0 0,233 16-58 0 0,-231 14 0 0 0,209 2 0 0 0,59-4 0 0 0,-270 18 0 0 0,-180 16 0 0 0,457-32 20 0 0,-89 16 0 0 0,-7 0 4 0 0,-26-18-24 0 0,127-5 0 0 0,-147 15 0 0 0,144-5 0 0 0,0-4 0 0 0,-85-9 0 0 0,88 3 0 0 0,51 2 5 0 0,-36-1 15 0 0,0-3-1 0 0,-66-13 1 0 0,-40-23-20 0 0,-190-24 0 0 0,300 60 0 0 0,-77 5 0 0 0,61 1 0 0 0,57-1 0 0 0,-255-3 0 0 0,79 12 0 0 0,73 0 0 0 0,-106-4 0 0 0,75-7 0 0 0,-206 8 0 0 0,160-3 0 0 0,115-4 0 0 0,-19 0 0 0 0,-173 23 0 0 0,273-21 5 0 0,-7 0-21 0 0,0 1-1 0 0,0 0 1 0 0,1 1 0 0 0,-1 0 0 0 0,1 0 0 0 0,0 1 0 0 0,0 1-1 0 0,0 0 1 0 0,1 1 0 0 0,0 0 0 0 0,-17 12 0 0 0,25-17 4 0 0,-6 12 13 0 0,1 2-12 0 0,6-12 7 0 0,0-1-1 0 0,0 1 0 0 0,0 0 1 0 0,0-1-1 0 0,1 1 0 0 0,-1 0 1 0 0,1-1-1 0 0,0 1 1 0 0,-1 0-1 0 0,1 0 0 0 0,1 2 1 0 0,-1 4-6 0 0,-1 7-38 0 0,-1 26 36 0 0,-3 14 12 0 0,3-6-11 0 0,2-29-31 0 0,0 32 31 0 0,3 5 11 0 0,3 10 0 0 0,0-1 0 0 0,1-4 0 0 0,-4-45-2 0 0,8 36-49 0 0,3 6 40 0 0,4 11 11 0 0,1-1 0 0 0,3 0 0 0 0,-1-4 0 0 0,-1-3 0 0 0,-5-14-11 0 0,-7-31-31 0 0,12 16 16 0 0,-15-25-43 0 0,3-1 12 0 0,34 30 46 0 0,1-4-6 0 0,-34-28-63 0 0,2-2 9 0 0,43 17 18 0 0,-38-17 47 0 0,33 6 1 0 0,-32-8-1 0 0,43 1-48 0 0,6-3 42 0 0,5 3 12 0 0,-2-4 0 0 0,5 1 0 0 0,-5 0 0 0 0,1 0 0 0 0,6 2 0 0 0,2 3-11 0 0,-3-1-31 0 0,-3 3 31 0 0,1 3 11 0 0,4 4 0 0 0,6 2 0 0 0,2-4 0 0 0,-5-4 0 0 0,2-2 0 0 0,0 1 0 0 0,-2 0 0 0 0,1 0 0 0 0,2-1 0 0 0,4-2-53 0 0,-26-3 42 0 0,11-1 11 0 0,-1-2 0 0 0,-50 1-7 0 0,36 2-39 0 0,1 1 35 0 0,10-1 11 0 0,0-1 0 0 0,2 3 0 0 0,2 0 0 0 0,2 1 0 0 0,2 0 0 0 0,-3-1 0 0 0,0-2 0 0 0,11-1 0 0 0,-10 2 0 0 0,17 4 0 0 0,0 5 0 0 0,-6 2 0 0 0,9 2 0 0 0,5-3 0 0 0,-16-8 0 0 0,6-3 0 0 0,1-1 0 0 0,-15 1 0 0 0,12 2 0 0 0,-1 3 0 0 0,3 5 0 0 0,4-4 0 0 0,-15-4 0 0 0,-4-5 0 0 0,-6-3 0 0 0,-2-1 0 0 0,2 1 0 0 0,3 1 0 0 0,17 3 0 0 0,2 3 0 0 0,2 2 0 0 0,3-4 0 0 0,-19-3 0 0 0,-3-3 0 0 0,10-4 0 0 0,-14 0 0 0 0,-17 1 11 0 0,-27 6 31 0 0,49-2-31 0 0,10 1-11 0 0,12 2 53 0 0,-22 1-42 0 0,16-1-11 0 0,-9-4 0 0 0,-7 0 0 0 0,1 3 0 0 0,5 3 0 0 0,7 6 0 0 0,9 3 0 0 0,-9 0 0 0 0,3-3 0 0 0,-1-6 0 0 0,-2-1 0 0 0,0-2 0 0 0,3 1 0 0 0,-2 4 0 0 0,-1 2 0 0 0,1 1 0 0 0,-12-4 0 0 0,-1-1 0 0 0,-1 0 0 0 0,0 0 0 0 0,12-2 0 0 0,-13 1 0 0 0,3 3 0 0 0,17 4 0 0 0,8 2 0 0 0,4 0 0 0 0,-20-5 0 0 0,-5-2 0 0 0,-4 0 0 0 0,-2-2 0 0 0,1-1 0 0 0,2-1 0 0 0,-1-2 0 0 0,2 0 0 0 0,0 2 0 0 0,3 1 0 0 0,2-3 0 0 0,-1-1 0 0 0,8-2 0 0 0,-15 2 0 0 0,-6 2 0 0 0,10 1 0 0 0,22 2 0 0 0,5-2 0 0 0,-3 1 0 0 0,-6-1 0 0 0,-6 0 0 0 0,1-2 0 0 0,-3 1 0 0 0,-2 2 0 0 0,7 3 53 0 0,-22 1-42 0 0,12 2-11 0 0,-2-1 0 0 0,-4-2 0 0 0,-5-3 0 0 0,3 0 0 0 0,0 1 0 0 0,5 2 0 0 0,12 4 0 0 0,-9 0 0 0 0,2 3 0 0 0,-1 0 0 0 0,-1-1 0 0 0,-4-5 0 0 0,2-2 0 0 0,7-3 0 0 0,0 2 0 0 0,2 3 0 0 0,2 1 0 0 0,3-1 0 0 0,-3 0 0 0 0,-9-3 0 0 0,2-2 0 0 0,-13-1 0 0 0,3 0 0 0 0,20-1 0 0 0,4 3 0 0 0,-1-2 0 0 0,-7 1 0 0 0,-12 2 0 0 0,-6-2 0 0 0,6-2 0 0 0,7 3 0 0 0,2 2 0 0 0,-4 3 0 0 0,3 1 0 0 0,2 0 0 0 0,-3-2 0 0 0,-5-2 0 0 0,9 0 0 0 0,-7 2 0 0 0,-1 1 0 0 0,2 1 0 0 0,2-1 0 0 0,10-3 0 0 0,-1-4 0 0 0,-10-4 0 0 0,-5 2 0 0 0,-4 1 0 0 0,0 3 0 0 0,11 3 0 0 0,-1-1 0 0 0,-9-4 0 0 0,0-2 0 0 0,-4-1 0 0 0,-5 0 0 0 0,-3 0 0 0 0,0-3 0 0 0,4-6 0 0 0,2-2 0 0 0,-15 2 0 0 0,-4 1 0 0 0,-20 4 0 0 0,66-19 0 0 0,-48 17 0 0 0,9-2 0 0 0,17 1 0 0 0,1 2 0 0 0,-5 1 0 0 0,3 1 0 0 0,0 4 0 0 0,5 2 0 0 0,-4-3 0 0 0,-1 3 0 0 0,3 2 0 0 0,-1 1 0 0 0,-2 1 0 0 0,2 2 0 0 0,6 3 0 0 0,-9 2 0 0 0,2-3 0 0 0,6-2 0 0 0,13 0 0 0 0,-2 3 0 0 0,-13 3 0 0 0,-1 3 0 0 0,-3 0 0 0 0,-1-1 0 0 0,6-1 0 0 0,0-2 0 0 0,-3-1 0 0 0,1-2 0 0 0,0-2 0 0 0,5 2 0 0 0,13 1 0 0 0,-18-2 0 0 0,-6-1 0 0 0,11-2 0 0 0,-4-2 11 0 0,2 1 31 0 0,-11 1-31 0 0,-33 0-11 0 0,36 0 0 0 0,8 0 0 0 0,0 0 0 0 0,-2 4 0 0 0,3 2 0 0 0,-2-3 0 0 0,-4-4 0 0 0,4-1 0 0 0,-60 2 0 0 0,-3 0 0 0 0,30 5 0 0 0,-42-4 3 0 0,0 1 1 0 0,0 0-1 0 0,0 0 1 0 0,0 1-1 0 0,-1 0 0 0 0,1 0 1 0 0,-1 1-1 0 0,0-1 0 0 0,0 2 1 0 0,0-1-1 0 0,0 0 0 0 0,-1 1 1 0 0,0 0-1 0 0,0 1 1 0 0,0-1-1 0 0,0 1 0 0 0,-1 0 1 0 0,4 6-1 0 0,-1-1 3 0 0,-1 1 1 0 0,0-1-1 0 0,-1 1 1 0 0,0 0-1 0 0,-1 1 0 0 0,0-1 1 0 0,-1 1-1 0 0,0 0 1 0 0,0 16-1 0 0,-3-21-6 0 0,5 17 0 0 0,-1-10 0 0 0,5 28 0 0 0,3 21 0 0 0,-8-52 0 0 0,-2-4 0 0 0,-1 0 0 0 0,0 0 0 0 0,0 0 0 0 0,0 12 0 0 0,4 30 0 0 0,-5-39 0 0 0,-1 23 0 0 0,3 248 0 0 0,-4-253 19 0 0,-8 48 0 0 0,6-53-13 0 0,1-1 1 0 0,1 0-1 0 0,1 35 1 0 0,6-40-7 0 0,-2-11 0 0 0,0-1 0 0 0,0 0 0 0 0,1 1 0 0 0,0-1 0 0 0,5 5 0 0 0,-2-3 0 0 0,0-1 0 0 0,1 0 0 0 0,0 0 0 0 0,15 8 0 0 0,52 27-67 0 0,-21-11 54 0 0,11 6 13 0 0,2 3 0 0 0,6 1 0 0 0,4-2-11 0 0,8-5-31 0 0,-1-9 31 0 0,3 0 11 0 0,-1-2-11 0 0,-13-1-31 0 0,-52-15 33 0 0,-11-4-2 0 0,-1-1 0 0 0,0 1 0 0 0,1-2 0 0 0,14 2 0 0 0,38 4 0 0 0,13-2 11 0 0,4-2 0 0 0,12 0 0 0 0,-8 0 0 0 0,-2 2 0 0 0,-2-1 0 0 0,-1-1 0 0 0,-6-1 0 0 0,1-1 0 0 0,3 5 0 0 0,1-2 0 0 0,2-1 0 0 0,5-2 0 0 0,12-1 0 0 0,-2 0 0 0 0,-2 4 0 0 0,-2 2 0 0 0,1-4 0 0 0,-16 0 0 0 0,4-3 0 0 0,23-3 0 0 0,-15-3 0 0 0,0-3 0 0 0,-4-3 0 0 0,-7-1 0 0 0,-2-1 0 0 0,-1 1 0 0 0,-6-1 0 0 0,0-4 0 0 0,-47 12 6 0 0,-9 3 4 0 0,0 0-1 0 0,0-1 0 0 0,0 0 1 0 0,10-7-1 0 0,21-12 2 0 0,17-13 42 0 0,-18 8-42 0 0,5-3-11 0 0,-4-1 0 0 0,-3-4 0 0 0,-2-6 0 0 0,-6 0 0 0 0,-16 15 0 0 0,-2 0 0 0 0,0-1 0 0 0,-2-1 0 0 0,-1 0 0 0 0,10-52 0 0 0,13-161 0 0 0,-28 202 0 0 0,-2 9 2 0 0,35-397-9 0 0,-32 301 36 0 0,-15-174 0 0 0,5 262-3 0 0,-2 0-1 0 0,-1 0 0 0 0,-3 1 0 0 0,-1 0 0 0 0,-21-50 0 0 0,20 63 7 0 0,0 1-1 0 0,-2 0 1 0 0,-1 0-1 0 0,-1 2 1 0 0,-1 0-1 0 0,-1 1 1 0 0,-1 0-1 0 0,-30-25 1 0 0,-1 9 88 0 0,-1 2 0 0 0,-94-49-1 0 0,7 4-6 0 0,83 48-55 0 0,31 20-73 0 0,0-1 0 0 0,2-2 0 0 0,0 0 0 0 0,-21-20 0 0 0,9 2-144 0 0,-80-77-641 0 0,110 107 496 0 0,-1 0 0 0 0,1 0-1 0 0,0-1 1 0 0,0 0 0 0 0,-3-6 0 0 0,-2-7-1559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35:46.642"/>
    </inkml:context>
    <inkml:brush xml:id="br0">
      <inkml:brushProperty name="width" value="0.1" units="cm"/>
      <inkml:brushProperty name="height" value="0.1" units="cm"/>
      <inkml:brushProperty name="color" value="#F4F91B"/>
    </inkml:brush>
  </inkml:definitions>
  <inkml:trace contextRef="#ctx0" brushRef="#br0">2752 80 9647 0 0,'-9'-7'1023'0'0,"7"4"-867"0"0,0 1-224 0 0,-8-1 1416 0 0,6 0-1335 0 0,3 1 134 0 0,0 0-1 0 0,0 0 1 0 0,0 0-1 0 0,0 0 0 0 0,0 0 1 0 0,1-1-1 0 0,-1 1 1 0 0,1 0-1 0 0,0 0 0 0 0,-1 0 1 0 0,1 0-1 0 0,0-3 0 0 0,0 4-48 0 0,1 0 0 0 0,-1 0 0 0 0,0 0-1 0 0,0 0 1 0 0,0 0 0 0 0,0-1-1 0 0,0 1 1 0 0,0 0 0 0 0,0 0 0 0 0,-1 0-1 0 0,1 0 1 0 0,0 0 0 0 0,-1 0-1 0 0,1 0 1 0 0,-1 0 0 0 0,1 0-1 0 0,-1 0 1 0 0,1 0 0 0 0,-1 0 0 0 0,0 0-1 0 0,1 0 1 0 0,-1 1 0 0 0,0-1-1 0 0,0 0 1 0 0,1 0 0 0 0,-1 1 0 0 0,0-1-1 0 0,0 0 1 0 0,0 1 0 0 0,0-1-1 0 0,0 1 1 0 0,0 0 0 0 0,0-1-1 0 0,0 1 1 0 0,0 0 0 0 0,0-1 0 0 0,-2 1-1 0 0,-17-1 236 0 0,1 1-1 0 0,-1 1 0 0 0,1 1 1 0 0,-1 1-1 0 0,1 1 0 0 0,-23 7 1 0 0,-8 0-28 0 0,-443 66 2356 0 0,257-44-2164 0 0,-118 12 353 0 0,-653 3 1614 0 0,908-47-3451 0 0,-108-14-1 0 0,163 5-5090 0 0,-1-5-1997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35:50.610"/>
    </inkml:context>
    <inkml:brush xml:id="br0">
      <inkml:brushProperty name="width" value="0.1" units="cm"/>
      <inkml:brushProperty name="height" value="0.1" units="cm"/>
      <inkml:brushProperty name="color" value="#F4F91B"/>
    </inkml:brush>
  </inkml:definitions>
  <inkml:trace contextRef="#ctx0" brushRef="#br0">2625 0 4287 0 0,'-1'1'55'0'0,"0"0"0"0"0,-1 0-1 0 0,1 0 1 0 0,0 0 0 0 0,0 0-1 0 0,0 0 1 0 0,0 0 0 0 0,0 0-1 0 0,0 0 1 0 0,0 0-1 0 0,0 1 1 0 0,0-1 0 0 0,1 0-1 0 0,-1 1 1 0 0,0-1 0 0 0,1 0-1 0 0,-1 1 1 0 0,1-1-1 0 0,0 1 1 0 0,-1-1 0 0 0,1 1-1 0 0,0-1 1 0 0,0 1 0 0 0,0 2-1 0 0,0-2 100 0 0,0 1-1 0 0,-1-1 0 0 0,1 0 1 0 0,-1 1-1 0 0,1-1 1 0 0,-1 0-1 0 0,0 1 1 0 0,0-1-1 0 0,-1 4 0 0 0,1-6-10 0 0,-1 1-1 0 0,1 0 0 0 0,0-1 1 0 0,0 1-1 0 0,0-1 0 0 0,0 1 1 0 0,0-1-1 0 0,-1 0 1 0 0,1 1-1 0 0,0-1 0 0 0,-1 0 1 0 0,1 0-1 0 0,0 0 0 0 0,0 0 1 0 0,-3 0-1 0 0,-24-1 1403 0 0,22 0-1212 0 0,-48 1 1151 0 0,0 3 0 0 0,0 1-1 0 0,-89 21 1 0 0,-14 0-491 0 0,48-17-147 0 0,-138-8-1 0 0,-30 1 207 0 0,-285 16 554 0 0,319-14-868 0 0,-287-10 568 0 0,503 6-1433 0 0,18 1-176 0 0,0 0 0 0 0,0-1 0 0 0,0 0 0 0 0,0 0 0 0 0,0-1 0 0 0,0 0 0 0 0,-8-4-1 0 0,10 2-1001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35:51.765"/>
    </inkml:context>
    <inkml:brush xml:id="br0">
      <inkml:brushProperty name="width" value="0.1" units="cm"/>
      <inkml:brushProperty name="height" value="0.1" units="cm"/>
      <inkml:brushProperty name="color" value="#F4F91B"/>
    </inkml:brush>
  </inkml:definitions>
  <inkml:trace contextRef="#ctx0" brushRef="#br0">2007 148 455 0 0,'-1'-2'636'0'0,"0"0"0"0"0,0 0 0 0 0,0 1 0 0 0,0-1 0 0 0,-1 0 0 0 0,1 1-1 0 0,0-1 1 0 0,-1 1 0 0 0,1 0 0 0 0,-1-1 0 0 0,0 1 0 0 0,-2-1 0 0 0,2 0-289 0 0,0 1 0 0 0,-1 1 0 0 0,1-1 0 0 0,0 0 0 0 0,-1 0 0 0 0,1 1 0 0 0,-1 0 0 0 0,-5-1 0 0 0,-2 2-504 0 0,-1 0 0 0 0,1 1 0 0 0,-1 0 0 0 0,-11 4 0 0 0,-19 3 1130 0 0,-21-4 760 0 0,1-3 0 0 0,-85-7 0 0 0,-2-1-356 0 0,-593-49 2549 0 0,670 46-3647 0 0,-406-57 874 0 0,456 63-1707 0 0,-1 1 1 0 0,1 1-1 0 0,-29 2 1 0 0,15 2-633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35:56.186"/>
    </inkml:context>
    <inkml:brush xml:id="br0">
      <inkml:brushProperty name="width" value="0.1" units="cm"/>
      <inkml:brushProperty name="height" value="0.1" units="cm"/>
      <inkml:brushProperty name="color" value="#F4F91B"/>
    </inkml:brush>
  </inkml:definitions>
  <inkml:trace contextRef="#ctx0" brushRef="#br0">3374 9 1375 0 0,'-30'-4'2916'0'0,"-50"0"-1"0"0,-85 12 354 0 0,56 0-967 0 0,-290 26 2498 0 0,286-23-3978 0 0,-121 18 828 0 0,-204 12-160 0 0,-374-52 2006 0 0,103-29-2535 0 0,667 38-1430 0 0,0 1 0 0 0,0 3 0 0 0,-69 10 0 0 0,64-3-1068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35:58.559"/>
    </inkml:context>
    <inkml:brush xml:id="br0">
      <inkml:brushProperty name="width" value="0.1" units="cm"/>
      <inkml:brushProperty name="height" value="0.1" units="cm"/>
      <inkml:brushProperty name="color" value="#F4F91B"/>
    </inkml:brush>
  </inkml:definitions>
  <inkml:trace contextRef="#ctx0" brushRef="#br0">2108 58 8983 0 0,'-2'-4'171'0'0,"-1"0"0"0"0,-1 0 0 0 0,1 0 0 0 0,0 0-1 0 0,-1 0 1 0 0,0 1 0 0 0,0 0 0 0 0,0 0 0 0 0,0 0-1 0 0,0 0 1 0 0,-1 1 0 0 0,1-1 0 0 0,-1 1 0 0 0,0 0-1 0 0,0 0 1 0 0,0 1 0 0 0,1 0 0 0 0,-1 0 0 0 0,-6-1-1 0 0,-19 0 711 0 0,-1 2-1 0 0,0 1 1 0 0,1 1 0 0 0,-61 12-1 0 0,12-1 1219 0 0,-317 61-785 0 0,345-65-962 0 0,-1-3 0 0 0,1-2 0 0 0,-65-3 0 0 0,98-1-256 0 0,-136-6 1135 0 0,-205-35 1 0 0,211 13-985 0 0,96 15-455 0 0,-1 3 0 0 0,-1 3 0 0 0,-86-2-1 0 0,133 9-170 0 0,0 1-1 0 0,1-1 0 0 0,0 2 0 0 0,-10 1 0 0 0,-8 9-5428 0 0,7 2-1050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7:44.220"/>
    </inkml:context>
    <inkml:brush xml:id="br0">
      <inkml:brushProperty name="width" value="0.1" units="cm"/>
      <inkml:brushProperty name="height" value="0.1" units="cm"/>
      <inkml:brushProperty name="color" value="#F4F91B"/>
    </inkml:brush>
  </inkml:definitions>
  <inkml:trace contextRef="#ctx0" brushRef="#br0">3437 72 9039 0 0,'0'0'816'0'0,"-5"2"-672"0"0,-51 11-280 0 0,50-11-62 0 0,-3 0 113 0 0,-1-1 126 0 0,1 0 1 0 0,-18 1 0 0 0,21-3 679 0 0,1 1-120 0 0,-17-3 27 0 0,16 3 412 0 0,1-1-665 0 0,-49-3 560 0 0,49 3-861 0 0,0 0 17 0 0,-61-2 705 0 0,21 3 125 0 0,-9 0 207 0 0,11 0 56 0 0,-32-5 247 0 0,71 5-1254 0 0,-3-1-9 0 0,-90-6 776 0 0,62 6-810 0 0,-3 2-108 0 0,3-3-26 0 0,-141-13 1760 0 0,58 3-635 0 0,81 8-930 0 0,-69-3-35 0 0,71 4-160 0 0,-12-4-4 0 0,35 7 27 0 0,-23-2 34 0 0,2 0 2 0 0,0 0 9 0 0,-1 0 9 0 0,-2 2-10 0 0,-3 0-43 0 0,0 2 18 0 0,-22-2-31 0 0,-7 3 82 0 0,-129-1 79 0 0,66-3-149 0 0,81-1 4 0 0,-1 4 79 0 0,-188 20 281 0 0,148-18-26 0 0,-175-12-1 0 0,-190-6 778 0 0,219 2-3170 0 0,192 8-334 0 0,9 1-6047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7:45.253"/>
    </inkml:context>
    <inkml:brush xml:id="br0">
      <inkml:brushProperty name="width" value="0.1" units="cm"/>
      <inkml:brushProperty name="height" value="0.1" units="cm"/>
      <inkml:brushProperty name="color" value="#F4F91B"/>
    </inkml:brush>
  </inkml:definitions>
  <inkml:trace contextRef="#ctx0" brushRef="#br0">1694 4 5527 0 0,'-3'-1'423'0'0,"-21"-2"-200"0"0,20 5 903 0 0,1-1 213 0 0,-112 11 2510 0 0,4-2-2522 0 0,-4 7 810 0 0,-69 11 299 0 0,-265 41 1972 0 0,385-63-3649 0 0,-122-6 0 0 0,-63-24-349 0 0,211 20-1309 0 0,0 1 0 0 0,-40 3 0 0 0,45 3-936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7:50.722"/>
    </inkml:context>
    <inkml:brush xml:id="br0">
      <inkml:brushProperty name="width" value="0.1" units="cm"/>
      <inkml:brushProperty name="height" value="0.1" units="cm"/>
      <inkml:brushProperty name="color" value="#F4F91B"/>
    </inkml:brush>
  </inkml:definitions>
  <inkml:trace contextRef="#ctx0" brushRef="#br0">1345 20 2759 0 0,'-18'-1'7639'0'0,"-62"-14"-5811"0"0,70 14-1326 0 0,-1-1 0 0 0,1 2 1 0 0,0 0-1 0 0,0 0 0 0 0,0 1 0 0 0,-11 2 1 0 0,-62 16 985 0 0,54-12-1039 0 0,-6 2 223 0 0,0-2 0 0 0,-1-2 0 0 0,0-1 0 0 0,-59-1 0 0 0,-62-14 1352 0 0,41 1-1137 0 0,-119 4 1 0 0,0 22-2468 0 0,198-11-668 0 0,1-1-5435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7:51.530"/>
    </inkml:context>
    <inkml:brush xml:id="br0">
      <inkml:brushProperty name="width" value="0.1" units="cm"/>
      <inkml:brushProperty name="height" value="0.1" units="cm"/>
      <inkml:brushProperty name="color" value="#F4F91B"/>
    </inkml:brush>
  </inkml:definitions>
  <inkml:trace contextRef="#ctx0" brushRef="#br0">3416 130 13471 0 0,'-64'-6'1488'0'0,"17"2"-1086"0"0,1-2 1 0 0,-55-14 0 0 0,70 10 70 0 0,-1 2 1 0 0,0 1-1 0 0,-1 2 0 0 0,1 1 0 0 0,-1 1 0 0 0,-34 3 0 0 0,-131 18 1351 0 0,75-8-854 0 0,-200-11 0 0 0,90-2-702 0 0,143 3-217 0 0,-234-6 210 0 0,186 3 172 0 0,-193 22 0 0 0,30-1 85 0 0,123-8 179 0 0,-49 0-58 0 0,185-11-597 0 0,1-1 0 0 0,0-2 0 0 0,-59-14 0 0 0,77 11-673 0 0,-1-1 1 0 0,2-1-1 0 0,0-1 0 0 0,0 0 1 0 0,-36-25-1 0 0,22 10-7713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9T23:36:00.628"/>
    </inkml:context>
    <inkml:brush xml:id="br0">
      <inkml:brushProperty name="width" value="0.1" units="cm"/>
      <inkml:brushProperty name="height" value="0.1" units="cm"/>
      <inkml:brushProperty name="color" value="#F4F91B"/>
    </inkml:brush>
  </inkml:definitions>
  <inkml:trace contextRef="#ctx0" brushRef="#br0">37 148 1375 0 0,'-15'11'265'0'0,"13"-10"151"0"0,0 1 0 0 0,0-1 0 0 0,0 1 0 0 0,0-1 0 0 0,0 1 0 0 0,1 0 0 0 0,-1-1 0 0 0,0 1 1 0 0,1 0-1 0 0,-2 3 0 0 0,25-12 1984 0 0,71-31 269 0 0,-46 22-2347 0 0,-14 3-271 0 0,0 2 0 0 0,1 2 0 0 0,0 1 0 0 0,45-5 0 0 0,-52 13-29 0 0,-1 2-1 0 0,1 0 0 0 0,45 11 0 0 0,17 2 102 0 0,22 5 234 0 0,-88-14-313 0 0,0-1-1 0 0,0-1 1 0 0,0 0-1 0 0,0-2 1 0 0,1-1-1 0 0,28-3 1 0 0,88-13 175 0 0,65-9 148 0 0,-172 21-313 0 0,-1 2 0 0 0,1 1 0 0 0,-1 1 0 0 0,59 10 1 0 0,31 1 69 0 0,75-11 47 0 0,-45-12-56 0 0,-62 3-38 0 0,133-10 317 0 0,-54 2-194 0 0,31-1 16 0 0,59 23-216 0 0,-157-3 0 0 0,-42-5 60 0 0,0-2-1 0 0,73-14 1 0 0,-11 0 15 0 0,-25 9 5 0 0,1 4 1 0 0,0 4 0 0 0,107 13-1 0 0,-133-2-81 0 0,51 4 66 0 0,136-20 29 0 0,-140 1 116 0 0,110 2 141 0 0,-164 6-327 0 0,97 16 1 0 0,152 25-25 0 0,-258-37 0 0 0,-16-4 21 0 0,79-6-1 0 0,-30 0 14 0 0,198 13 85 0 0,-81 0-57 0 0,56-25 75 0 0,-28 1-7 0 0,-18 22-19 0 0,-178-6-105 0 0,164-2-6 0 0,-124-3 0 0 0,117 12 0 0 0,228 17 152 0 0,-101-13 1800 0 0,-236-5-2131 0 0,21 4-727 0 0,162-3-1 0 0,-217-11 907 0 0,0 3 0 0 0,0 2 0 0 0,-1 3 0 0 0,1 1 0 0 0,68 20 0 0 0,-50-8 0 0 0,171 40 0 0 0,71-16 35 0 0,-38-7-6 0 0,3-9-29 0 0,-23-3 0 0 0,31 13 0 0 0,-42-16 0 0 0,-122-13 0 0 0,195 27 188 0 0,83-31-32 0 0,-141-6-28 0 0,55 0-40 0 0,187 7 88 0 0,-417-2-161 0 0,-1-5 0 0 0,90-12 0 0 0,26-2 4 0 0,101 0-19 0 0,116-3 0 0 0,-176 5 0 0 0,-46 1 0 0 0,224 11 0 0 0,55 11 64 0 0,-193-10-73 0 0,269-15 74 0 0,-94-5-65 0 0,-196 14 0 0 0,-70 5 16 0 0,-92 3 8 0 0,105-13 0 0 0,-132 3-24 0 0,37-6 32 0 0,212-1 0 0 0,-196 21-32 0 0,240 4 0 0 0,-91-1 0 0 0,66-3 75 0 0,40-14-22 0 0,34-2-53 0 0,-272 3 0 0 0,-57 7 21 0 0,111 15-1 0 0,-5 0 3 0 0,-8-21-23 0 0,-26 1 0 0 0,-121 6 0 0 0,0 2 0 0 0,54 10 0 0 0,-42-2 8 0 0,0-2-1 0 0,1-2 1 0 0,-1-2 0 0 0,2-2-1 0 0,-1-2 1 0 0,86-12 0 0 0,-61-1 1 0 0,-13 1-9 0 0,1 3 1 0 0,80-2-1 0 0,-79 11 0 0 0,175-6 0 0 0,-180-1 32 0 0,96-24 0 0 0,-149 30-75 0 0,1 1-1 0 0,-1-1 0 0 0,0 1 0 0 0,0 0 1 0 0,0 0-1 0 0,0 0 0 0 0,0 0 0 0 0,0 0 1 0 0,0 0-1 0 0,0 1 0 0 0,0-1 1 0 0,1 1-1 0 0,2 1 0 0 0,8 5-5505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7:53.356"/>
    </inkml:context>
    <inkml:brush xml:id="br0">
      <inkml:brushProperty name="width" value="0.1" units="cm"/>
      <inkml:brushProperty name="height" value="0.1" units="cm"/>
      <inkml:brushProperty name="color" value="#F4F91B"/>
    </inkml:brush>
  </inkml:definitions>
  <inkml:trace contextRef="#ctx0" brushRef="#br0">3004 265 8375 0 0,'-89'-74'3532'0'0,"59"39"-1600"0"0,26 29-1640 0 0,0 0 0 0 0,0 1 0 0 0,0 0 0 0 0,-1 0 0 0 0,0 0 0 0 0,0 1 0 0 0,0-1 0 0 0,0 1 0 0 0,-1 0 0 0 0,0 1 0 0 0,-7-4 0 0 0,-29-9 404 0 0,-2 3 0 0 0,-75-15 0 0 0,65 19-292 0 0,-1 3-1 0 0,-90 1 0 0 0,-113 20 689 0 0,165-8-714 0 0,-142 11 396 0 0,-236 12 1428 0 0,399-29-1836 0 0,-350-7 996 0 0,122-32-693 0 0,39 2-2609 0 0,86 26-5886 0 0,103 11 179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7:54.787"/>
    </inkml:context>
    <inkml:brush xml:id="br0">
      <inkml:brushProperty name="width" value="0.1" units="cm"/>
      <inkml:brushProperty name="height" value="0.1" units="cm"/>
      <inkml:brushProperty name="color" value="#F4F91B"/>
    </inkml:brush>
  </inkml:definitions>
  <inkml:trace contextRef="#ctx0" brushRef="#br0">2715 147 2759 0 0,'1'-4'191'0'0,"-1"0"0"0"0,-1 0 0 0 0,1 1 0 0 0,-1-1 0 0 0,1 0 0 0 0,-1 1 0 0 0,0-1 0 0 0,0 0 0 0 0,-1 1 0 0 0,1-1 0 0 0,-1 1 0 0 0,0 0 0 0 0,0-1 0 0 0,0 1 0 0 0,0 0 0 0 0,0 0 0 0 0,-1 0-1 0 0,-3-3 1 0 0,2 3 74 0 0,-1 0 0 0 0,0-1 0 0 0,0 2 0 0 0,0-1-1 0 0,0 0 1 0 0,-1 1 0 0 0,1 0 0 0 0,-1 0-1 0 0,0 1 1 0 0,1 0 0 0 0,-8-1 0 0 0,-15 0 1358 0 0,0 0 0 0 0,-1 3 0 0 0,-28 3 1 0 0,-28 0 1420 0 0,57-2-3317 0 0,1 1 1 0 0,-37 8-1 0 0,1 0 862 0 0,-238 16 2133 0 0,200-21-2030 0 0,70-3-281 0 0,-239 12 3521 0 0,90-16-5739 0 0,-831-76 4178 0 0,860 53-2305 0 0,87 12-2968 0 0,20 4-2246 0 0,-10-3-3111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7:56.119"/>
    </inkml:context>
    <inkml:brush xml:id="br0">
      <inkml:brushProperty name="width" value="0.1" units="cm"/>
      <inkml:brushProperty name="height" value="0.1" units="cm"/>
      <inkml:brushProperty name="color" value="#F4F91B"/>
    </inkml:brush>
  </inkml:definitions>
  <inkml:trace contextRef="#ctx0" brushRef="#br0">1340 77 14799 0 0,'-35'-13'901'0'0,"27"9"-809"0"0,0 1 0 0 0,0 0 0 0 0,0 0 0 0 0,0 1-1 0 0,0 0 1 0 0,-1 0 0 0 0,-14 0 0 0 0,-114-10 1523 0 0,35 1-1530 0 0,-546-8 4710 0 0,507 23-6153 0 0,6 8-6624 0 0,74-3 3079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7:56.495"/>
    </inkml:context>
    <inkml:brush xml:id="br0">
      <inkml:brushProperty name="width" value="0.1" units="cm"/>
      <inkml:brushProperty name="height" value="0.1" units="cm"/>
      <inkml:brushProperty name="color" value="#F4F91B"/>
    </inkml:brush>
  </inkml:definitions>
  <inkml:trace contextRef="#ctx0" brushRef="#br0">1098 174 17015 0 0,'-173'-15'2290'0'0,"65"7"-1412"0"0,21 0-622 0 0,-268-32 1161 0 0,286 29-2059 0 0,0-4 0 0 0,2-3 0 0 0,-71-28 1 0 0,106 34-617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27:57.671"/>
    </inkml:context>
    <inkml:brush xml:id="br0">
      <inkml:brushProperty name="width" value="0.1" units="cm"/>
      <inkml:brushProperty name="height" value="0.1" units="cm"/>
      <inkml:brushProperty name="color" value="#F4F91B"/>
    </inkml:brush>
  </inkml:definitions>
  <inkml:trace contextRef="#ctx0" brushRef="#br0">2792 191 9759 0 0,'-6'-2'191'0'0,"0"-1"0"0"0,0 1 0 0 0,0 0 0 0 0,0 1 0 0 0,-1-1 0 0 0,1 1 0 0 0,0 1 0 0 0,-1-1 0 0 0,1 1-1 0 0,-13 1 1 0 0,-7 2 297 0 0,0-1-1 0 0,0-1 1 0 0,1-1-1 0 0,-1-1 0 0 0,0-2 1 0 0,-44-10-1 0 0,17 3 948 0 0,-66-6 0 0 0,50 9-858 0 0,33 4-294 0 0,-1 2 0 0 0,-62 7 0 0 0,7-1-11 0 0,-97-3 171 0 0,-129 4 81 0 0,57 0 321 0 0,-276-28-1 0 0,424 8-1050 0 0,-192-48 0 0 0,96 15-3611 0 0,160 38 2222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35:04.435"/>
    </inkml:context>
    <inkml:brush xml:id="br0">
      <inkml:brushProperty name="width" value="0.1" units="cm"/>
      <inkml:brushProperty name="height" value="0.1" units="cm"/>
      <inkml:brushProperty name="color" value="#F4F91B"/>
    </inkml:brush>
  </inkml:definitions>
  <inkml:trace contextRef="#ctx0" brushRef="#br0">2622 47 6911 0 0,'-6'-1'396'0'0,"-1"0"-1"0"0,0 0 0 0 0,0 1 0 0 0,1 0 0 0 0,-1 1 0 0 0,0-1 1 0 0,-11 3-1 0 0,-12-2 3199 0 0,28-1-3583 0 0,0 0 1 0 0,0 0-1 0 0,0 0 0 0 0,0-1 0 0 0,0 1 0 0 0,0-1 1 0 0,0 1-1 0 0,0-1 0 0 0,0 0 0 0 0,1 0 0 0 0,-1 0 1 0 0,0 0-1 0 0,0 0 0 0 0,-1-2 0 0 0,-22-8 217 0 0,4 8 242 0 0,0 1-1 0 0,0 1 0 0 0,-30 3 1 0 0,42-2-298 0 0,-49 3 1335 0 0,-65 10 0 0 0,109-11-1295 0 0,1-1 0 0 0,-28-2 0 0 0,-15 1 64 0 0,-362 11 756 0 0,265-21-401 0 0,-31-1 361 0 0,102 10-628 0 0,-210 5 178 0 0,229-4-178 0 0,-106-13 0 0 0,68 3 28 0 0,-43 4 216 0 0,27 3-273 0 0,60 2-891 0 0,0 2 0 0 0,-107 17 0 0 0,122-11-1088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35:06.318"/>
    </inkml:context>
    <inkml:brush xml:id="br0">
      <inkml:brushProperty name="width" value="0.1" units="cm"/>
      <inkml:brushProperty name="height" value="0.1" units="cm"/>
      <inkml:brushProperty name="color" value="#F4F91B"/>
    </inkml:brush>
  </inkml:definitions>
  <inkml:trace contextRef="#ctx0" brushRef="#br0">8576 161 10335 0 0,'-1'-6'192'0'0,"-9"-22"1000"0"0,0-1 0 0 0,-17-29 0 0 0,25 55-1179 0 0,0 0 0 0 0,0 0 0 0 0,-1 0 0 0 0,1 0 0 0 0,-1 1 0 0 0,0-1 0 0 0,0 1 0 0 0,0 0 0 0 0,0 0 0 0 0,0 0 0 0 0,0 0 0 0 0,-1 0 0 0 0,1 1 0 0 0,-1-1 1 0 0,1 1-1 0 0,-1 0 0 0 0,1 0 0 0 0,-1 0 0 0 0,0 1 0 0 0,0-1 0 0 0,1 1 0 0 0,-6 0 0 0 0,-10 1 221 0 0,1 0 0 0 0,0 1 1 0 0,-24 6-1 0 0,21-4-63 0 0,-42 4 1125 0 0,-110 0 0 0 0,28-4 368 0 0,20 3-900 0 0,-54 4-397 0 0,-23 15-202 0 0,91-16 204 0 0,-217 9 777 0 0,257-15-1121 0 0,-113 19 1 0 0,84-8-24 0 0,-26 1 30 0 0,-136-1 0 0 0,-46-28 101 0 0,256 10-10 0 0,-274-15 237 0 0,211 7-369 0 0,17 1 122 0 0,-156 3-1 0 0,13 7 10 0 0,42-2 1 0 0,-87 21 2388 0 0,2-3-4904 0 0,76-6 4230 0 0,-3 15-1691 0 0,-17 1-1516 0 0,-183 33 1370 0 0,222-25 0 0 0,-101-7 89 0 0,-2-20 469 0 0,130-5-341 0 0,-218-10-94 0 0,63-2 15 0 0,-172-4-52 0 0,161 12 40 0 0,8 0-392 0 0,197-1-1008 0 0,42 3-4920 0 0,9 1-1593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35:41.162"/>
    </inkml:context>
    <inkml:brush xml:id="br0">
      <inkml:brushProperty name="width" value="0.1" units="cm"/>
      <inkml:brushProperty name="height" value="0.1" units="cm"/>
      <inkml:brushProperty name="color" value="#F4F91B"/>
    </inkml:brush>
  </inkml:definitions>
  <inkml:trace contextRef="#ctx0" brushRef="#br0">1331 71 3079 0 0,'0'0'135'0'0,"-3"-2"-2"0"0,-18-16 1239 0 0,19 14-922 0 0,1 3-427 0 0,-3-4 246 0 0,1 0-1 0 0,-1 1 1 0 0,0-1-1 0 0,0 1 1 0 0,0 0-1 0 0,-8-6 0 0 0,10 9-57 0 0,0 0-1 0 0,-1 0 1 0 0,1 0-1 0 0,0 0 1 0 0,-1 0-1 0 0,1 0 1 0 0,-1 1-1 0 0,1-1 1 0 0,-1 1-1 0 0,1 0 1 0 0,-1-1-1 0 0,1 1 1 0 0,-1 0-1 0 0,1 1 1 0 0,-1-1-1 0 0,1 0 1 0 0,-1 1-1 0 0,1-1 1 0 0,-1 1-1 0 0,1 0 0 0 0,-4 1 1 0 0,-17 7 234 0 0,0-1-1 0 0,-1-2 1 0 0,0 0 0 0 0,0-2 0 0 0,0 0 0 0 0,-31 0-1 0 0,5-2 569 0 0,1 3 0 0 0,-49 11-1 0 0,-13 2 150 0 0,-46 2 13 0 0,-103 12 580 0 0,0-22-4331 0 0,231-11 1310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35:42.233"/>
    </inkml:context>
    <inkml:brush xml:id="br0">
      <inkml:brushProperty name="width" value="0.1" units="cm"/>
      <inkml:brushProperty name="height" value="0.1" units="cm"/>
      <inkml:brushProperty name="color" value="#F4F91B"/>
    </inkml:brush>
  </inkml:definitions>
  <inkml:trace contextRef="#ctx0" brushRef="#br0">3646 80 3679 0 0,'-1'-1'284'0'0,"-4"-2"-14"0"0,4 3-59 0 0,1-1 0 0 0,-1 1 0 0 0,0 0 0 0 0,0 0 0 0 0,0 0 0 0 0,0-1 0 0 0,0 1 0 0 0,1 0 1 0 0,-1 0-1 0 0,0 0 0 0 0,0 0 0 0 0,0 1 0 0 0,0-1 0 0 0,1 0 0 0 0,-1 0 0 0 0,0 0 0 0 0,0 1 0 0 0,0-1 0 0 0,1 1 0 0 0,-1-1 1 0 0,0 0-1 0 0,0 1 0 0 0,1-1 0 0 0,-1 1 0 0 0,0-1 0 0 0,0 2 0 0 0,-6 2-438 0 0,0 0 372 0 0,5-3-97 0 0,0 0 0 0 0,0 1 0 0 0,0-1-1 0 0,0 0 1 0 0,-1 0 0 0 0,1-1 0 0 0,0 1 0 0 0,-1 0 0 0 0,-3 0 0 0 0,5-1 241 0 0,-2-1 70 0 0,-59-10 2303 0 0,-14-3-770 0 0,-252-26 1342 0 0,299 37-3140 0 0,0 1 1 0 0,-56 4 0 0 0,-58 15 88 0 0,131-15-176 0 0,-35 2 27 0 0,0-3 1 0 0,0-1-1 0 0,-59-8 0 0 0,53 3 135 0 0,1 2-1 0 0,-62 5 1 0 0,-35 17 189 0 0,-20 2 327 0 0,132-18-561 0 0,-1-3-1 0 0,-56-4 0 0 0,-607-57 2453 0 0,560 53-2182 0 0,-60-1 596 0 0,146 9-710 0 0,-92 12 0 0 0,-115 35-2644 0 0,0 11-3574 0 0,174-37-1608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30T00:35:43.972"/>
    </inkml:context>
    <inkml:brush xml:id="br0">
      <inkml:brushProperty name="width" value="0.1" units="cm"/>
      <inkml:brushProperty name="height" value="0.1" units="cm"/>
      <inkml:brushProperty name="color" value="#F4F91B"/>
    </inkml:brush>
  </inkml:definitions>
  <inkml:trace contextRef="#ctx0" brushRef="#br0">2133 78 6447 0 0,'-2'-2'499'0'0,"-28"-17"-90"0"0,8 8 3322 0 0,21 10-3323 0 0,-32-15 513 0 0,24 9-774 0 0,5 4-85 0 0,0 0 0 0 0,0 1 0 0 0,-1 0 0 0 0,0-1 0 0 0,1 2 0 0 0,-1-1 0 0 0,0 0 0 0 0,0 1 0 0 0,0 0 0 0 0,0 0 0 0 0,0 1 0 0 0,0-1 0 0 0,0 1 0 0 0,0 0 0 0 0,0 0 0 0 0,0 1 0 0 0,0 0 0 0 0,0 0 0 0 0,-6 1 0 0 0,-6 1 1289 0 0,-170 17 3104 0 0,145-16-3904 0 0,-355 1 2603 0 0,113-6-2019 0 0,17 3-265 0 0,-90 5-253 0 0,138-2-1627 0 0,126-12-5652 0 0,22-2-1186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12/30/2022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28818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887755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4238518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817680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3433431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2673275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1108145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2792110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2275058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2843063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719765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3066111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45840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806347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45022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12/30/2022</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12/30/2022</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12/30/2022</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12/30/2022</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12/30/2022</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12/30/2022</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12/30/2022</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12/30/2022</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12/30/2022</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12/30/2022</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12/30/2022</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12/30/2022</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atsati.com/" TargetMode="External"/><Relationship Id="rId3" Type="http://schemas.openxmlformats.org/officeDocument/2006/relationships/image" Target="../media/image1.png"/><Relationship Id="rId7" Type="http://schemas.openxmlformats.org/officeDocument/2006/relationships/hyperlink" Target="https://www.youtube.com/channel/UC5_qPfruat-sCJJypz0_OB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com/c/HebrewLiteracy" TargetMode="External"/><Relationship Id="rId5" Type="http://schemas.openxmlformats.org/officeDocument/2006/relationships/hyperlink" Target="https://t.me/MessianicChat" TargetMode="External"/><Relationship Id="rId4" Type="http://schemas.openxmlformats.org/officeDocument/2006/relationships/image" Target="../media/image2.png"/><Relationship Id="rId9" Type="http://schemas.openxmlformats.org/officeDocument/2006/relationships/hyperlink" Target="https://www.youtube.com/user/MATSATI/" TargetMode="External"/></Relationships>
</file>

<file path=ppt/slides/_rels/slide10.xml.rels><?xml version="1.0" encoding="UTF-8" standalone="yes"?>
<Relationships xmlns="http://schemas.openxmlformats.org/package/2006/relationships"><Relationship Id="rId26" Type="http://schemas.openxmlformats.org/officeDocument/2006/relationships/customXml" Target="../ink/ink172.xml"/><Relationship Id="rId21" Type="http://schemas.openxmlformats.org/officeDocument/2006/relationships/image" Target="../media/image174.png"/><Relationship Id="rId42" Type="http://schemas.openxmlformats.org/officeDocument/2006/relationships/customXml" Target="../ink/ink180.xml"/><Relationship Id="rId47" Type="http://schemas.openxmlformats.org/officeDocument/2006/relationships/image" Target="../media/image187.png"/><Relationship Id="rId63" Type="http://schemas.openxmlformats.org/officeDocument/2006/relationships/image" Target="../media/image195.png"/><Relationship Id="rId68" Type="http://schemas.openxmlformats.org/officeDocument/2006/relationships/customXml" Target="../ink/ink193.xml"/><Relationship Id="rId2" Type="http://schemas.openxmlformats.org/officeDocument/2006/relationships/notesSlide" Target="../notesSlides/notesSlide10.xml"/><Relationship Id="rId16" Type="http://schemas.openxmlformats.org/officeDocument/2006/relationships/customXml" Target="../ink/ink167.xml"/><Relationship Id="rId29" Type="http://schemas.openxmlformats.org/officeDocument/2006/relationships/image" Target="../media/image178.png"/><Relationship Id="rId11" Type="http://schemas.openxmlformats.org/officeDocument/2006/relationships/image" Target="../media/image169.png"/><Relationship Id="rId24" Type="http://schemas.openxmlformats.org/officeDocument/2006/relationships/customXml" Target="../ink/ink171.xml"/><Relationship Id="rId32" Type="http://schemas.openxmlformats.org/officeDocument/2006/relationships/customXml" Target="../ink/ink175.xml"/><Relationship Id="rId37" Type="http://schemas.openxmlformats.org/officeDocument/2006/relationships/image" Target="../media/image182.png"/><Relationship Id="rId40" Type="http://schemas.openxmlformats.org/officeDocument/2006/relationships/customXml" Target="../ink/ink179.xml"/><Relationship Id="rId45" Type="http://schemas.openxmlformats.org/officeDocument/2006/relationships/image" Target="../media/image186.png"/><Relationship Id="rId53" Type="http://schemas.openxmlformats.org/officeDocument/2006/relationships/image" Target="../media/image190.png"/><Relationship Id="rId58" Type="http://schemas.openxmlformats.org/officeDocument/2006/relationships/customXml" Target="../ink/ink188.xml"/><Relationship Id="rId66" Type="http://schemas.openxmlformats.org/officeDocument/2006/relationships/customXml" Target="../ink/ink192.xml"/><Relationship Id="rId5" Type="http://schemas.openxmlformats.org/officeDocument/2006/relationships/image" Target="../media/image166.png"/><Relationship Id="rId61" Type="http://schemas.openxmlformats.org/officeDocument/2006/relationships/image" Target="../media/image194.png"/><Relationship Id="rId19" Type="http://schemas.openxmlformats.org/officeDocument/2006/relationships/image" Target="../media/image173.png"/><Relationship Id="rId14" Type="http://schemas.openxmlformats.org/officeDocument/2006/relationships/customXml" Target="../ink/ink166.xml"/><Relationship Id="rId22" Type="http://schemas.openxmlformats.org/officeDocument/2006/relationships/customXml" Target="../ink/ink170.xml"/><Relationship Id="rId27" Type="http://schemas.openxmlformats.org/officeDocument/2006/relationships/image" Target="../media/image177.png"/><Relationship Id="rId30" Type="http://schemas.openxmlformats.org/officeDocument/2006/relationships/customXml" Target="../ink/ink174.xml"/><Relationship Id="rId35" Type="http://schemas.openxmlformats.org/officeDocument/2006/relationships/image" Target="../media/image181.png"/><Relationship Id="rId43" Type="http://schemas.openxmlformats.org/officeDocument/2006/relationships/image" Target="../media/image185.png"/><Relationship Id="rId48" Type="http://schemas.openxmlformats.org/officeDocument/2006/relationships/customXml" Target="../ink/ink183.xml"/><Relationship Id="rId56" Type="http://schemas.openxmlformats.org/officeDocument/2006/relationships/customXml" Target="../ink/ink187.xml"/><Relationship Id="rId64" Type="http://schemas.openxmlformats.org/officeDocument/2006/relationships/customXml" Target="../ink/ink191.xml"/><Relationship Id="rId69" Type="http://schemas.openxmlformats.org/officeDocument/2006/relationships/image" Target="../media/image198.png"/><Relationship Id="rId8" Type="http://schemas.openxmlformats.org/officeDocument/2006/relationships/customXml" Target="../ink/ink163.xml"/><Relationship Id="rId51" Type="http://schemas.openxmlformats.org/officeDocument/2006/relationships/image" Target="../media/image189.png"/><Relationship Id="rId72" Type="http://schemas.openxmlformats.org/officeDocument/2006/relationships/customXml" Target="../ink/ink195.xml"/><Relationship Id="rId3" Type="http://schemas.openxmlformats.org/officeDocument/2006/relationships/image" Target="../media/image1.png"/><Relationship Id="rId12" Type="http://schemas.openxmlformats.org/officeDocument/2006/relationships/customXml" Target="../ink/ink165.xml"/><Relationship Id="rId17" Type="http://schemas.openxmlformats.org/officeDocument/2006/relationships/image" Target="../media/image172.png"/><Relationship Id="rId25" Type="http://schemas.openxmlformats.org/officeDocument/2006/relationships/image" Target="../media/image176.png"/><Relationship Id="rId33" Type="http://schemas.openxmlformats.org/officeDocument/2006/relationships/image" Target="../media/image180.png"/><Relationship Id="rId38" Type="http://schemas.openxmlformats.org/officeDocument/2006/relationships/customXml" Target="../ink/ink178.xml"/><Relationship Id="rId46" Type="http://schemas.openxmlformats.org/officeDocument/2006/relationships/customXml" Target="../ink/ink182.xml"/><Relationship Id="rId59" Type="http://schemas.openxmlformats.org/officeDocument/2006/relationships/image" Target="../media/image193.png"/><Relationship Id="rId67" Type="http://schemas.openxmlformats.org/officeDocument/2006/relationships/image" Target="../media/image197.png"/><Relationship Id="rId20" Type="http://schemas.openxmlformats.org/officeDocument/2006/relationships/customXml" Target="../ink/ink169.xml"/><Relationship Id="rId41" Type="http://schemas.openxmlformats.org/officeDocument/2006/relationships/image" Target="../media/image184.png"/><Relationship Id="rId54" Type="http://schemas.openxmlformats.org/officeDocument/2006/relationships/customXml" Target="../ink/ink186.xml"/><Relationship Id="rId62" Type="http://schemas.openxmlformats.org/officeDocument/2006/relationships/customXml" Target="../ink/ink190.xml"/><Relationship Id="rId70" Type="http://schemas.openxmlformats.org/officeDocument/2006/relationships/customXml" Target="../ink/ink194.xml"/><Relationship Id="rId1" Type="http://schemas.openxmlformats.org/officeDocument/2006/relationships/slideLayout" Target="../slideLayouts/slideLayout1.xml"/><Relationship Id="rId6" Type="http://schemas.openxmlformats.org/officeDocument/2006/relationships/customXml" Target="../ink/ink162.xml"/><Relationship Id="rId15" Type="http://schemas.openxmlformats.org/officeDocument/2006/relationships/image" Target="../media/image171.png"/><Relationship Id="rId23" Type="http://schemas.openxmlformats.org/officeDocument/2006/relationships/image" Target="../media/image175.png"/><Relationship Id="rId28" Type="http://schemas.openxmlformats.org/officeDocument/2006/relationships/customXml" Target="../ink/ink173.xml"/><Relationship Id="rId36" Type="http://schemas.openxmlformats.org/officeDocument/2006/relationships/customXml" Target="../ink/ink177.xml"/><Relationship Id="rId49" Type="http://schemas.openxmlformats.org/officeDocument/2006/relationships/image" Target="../media/image188.png"/><Relationship Id="rId57" Type="http://schemas.openxmlformats.org/officeDocument/2006/relationships/image" Target="../media/image192.png"/><Relationship Id="rId10" Type="http://schemas.openxmlformats.org/officeDocument/2006/relationships/customXml" Target="../ink/ink164.xml"/><Relationship Id="rId31" Type="http://schemas.openxmlformats.org/officeDocument/2006/relationships/image" Target="../media/image179.png"/><Relationship Id="rId44" Type="http://schemas.openxmlformats.org/officeDocument/2006/relationships/customXml" Target="../ink/ink181.xml"/><Relationship Id="rId52" Type="http://schemas.openxmlformats.org/officeDocument/2006/relationships/customXml" Target="../ink/ink185.xml"/><Relationship Id="rId60" Type="http://schemas.openxmlformats.org/officeDocument/2006/relationships/customXml" Target="../ink/ink189.xml"/><Relationship Id="rId65" Type="http://schemas.openxmlformats.org/officeDocument/2006/relationships/image" Target="../media/image196.png"/><Relationship Id="rId73" Type="http://schemas.openxmlformats.org/officeDocument/2006/relationships/image" Target="../media/image200.png"/><Relationship Id="rId4" Type="http://schemas.openxmlformats.org/officeDocument/2006/relationships/customXml" Target="../ink/ink161.xml"/><Relationship Id="rId9" Type="http://schemas.openxmlformats.org/officeDocument/2006/relationships/image" Target="../media/image168.png"/><Relationship Id="rId13" Type="http://schemas.openxmlformats.org/officeDocument/2006/relationships/image" Target="../media/image170.png"/><Relationship Id="rId18" Type="http://schemas.openxmlformats.org/officeDocument/2006/relationships/customXml" Target="../ink/ink168.xml"/><Relationship Id="rId39" Type="http://schemas.openxmlformats.org/officeDocument/2006/relationships/image" Target="../media/image183.png"/><Relationship Id="rId34" Type="http://schemas.openxmlformats.org/officeDocument/2006/relationships/customXml" Target="../ink/ink176.xml"/><Relationship Id="rId50" Type="http://schemas.openxmlformats.org/officeDocument/2006/relationships/customXml" Target="../ink/ink184.xml"/><Relationship Id="rId55" Type="http://schemas.openxmlformats.org/officeDocument/2006/relationships/image" Target="../media/image191.png"/><Relationship Id="rId7" Type="http://schemas.openxmlformats.org/officeDocument/2006/relationships/image" Target="../media/image167.png"/><Relationship Id="rId71" Type="http://schemas.openxmlformats.org/officeDocument/2006/relationships/image" Target="../media/image199.png"/></Relationships>
</file>

<file path=ppt/slides/_rels/slide11.xml.rels><?xml version="1.0" encoding="UTF-8" standalone="yes"?>
<Relationships xmlns="http://schemas.openxmlformats.org/package/2006/relationships"><Relationship Id="rId8" Type="http://schemas.openxmlformats.org/officeDocument/2006/relationships/image" Target="../media/image203.png"/><Relationship Id="rId13" Type="http://schemas.openxmlformats.org/officeDocument/2006/relationships/customXml" Target="../ink/ink200.xml"/><Relationship Id="rId18" Type="http://schemas.openxmlformats.org/officeDocument/2006/relationships/image" Target="../media/image208.png"/><Relationship Id="rId3" Type="http://schemas.openxmlformats.org/officeDocument/2006/relationships/image" Target="../media/image1.png"/><Relationship Id="rId7" Type="http://schemas.openxmlformats.org/officeDocument/2006/relationships/customXml" Target="../ink/ink197.xml"/><Relationship Id="rId12" Type="http://schemas.openxmlformats.org/officeDocument/2006/relationships/image" Target="../media/image205.png"/><Relationship Id="rId17" Type="http://schemas.openxmlformats.org/officeDocument/2006/relationships/customXml" Target="../ink/ink202.xml"/><Relationship Id="rId2" Type="http://schemas.openxmlformats.org/officeDocument/2006/relationships/notesSlide" Target="../notesSlides/notesSlide11.xml"/><Relationship Id="rId16" Type="http://schemas.openxmlformats.org/officeDocument/2006/relationships/image" Target="../media/image207.png"/><Relationship Id="rId20" Type="http://schemas.openxmlformats.org/officeDocument/2006/relationships/image" Target="../media/image209.png"/><Relationship Id="rId1" Type="http://schemas.openxmlformats.org/officeDocument/2006/relationships/slideLayout" Target="../slideLayouts/slideLayout1.xml"/><Relationship Id="rId6" Type="http://schemas.openxmlformats.org/officeDocument/2006/relationships/image" Target="../media/image202.png"/><Relationship Id="rId11" Type="http://schemas.openxmlformats.org/officeDocument/2006/relationships/customXml" Target="../ink/ink199.xml"/><Relationship Id="rId5" Type="http://schemas.openxmlformats.org/officeDocument/2006/relationships/customXml" Target="../ink/ink196.xml"/><Relationship Id="rId15" Type="http://schemas.openxmlformats.org/officeDocument/2006/relationships/customXml" Target="../ink/ink201.xml"/><Relationship Id="rId10" Type="http://schemas.openxmlformats.org/officeDocument/2006/relationships/image" Target="../media/image204.png"/><Relationship Id="rId19" Type="http://schemas.openxmlformats.org/officeDocument/2006/relationships/customXml" Target="../ink/ink203.xml"/><Relationship Id="rId4" Type="http://schemas.openxmlformats.org/officeDocument/2006/relationships/image" Target="../media/image201.png"/><Relationship Id="rId9" Type="http://schemas.openxmlformats.org/officeDocument/2006/relationships/customXml" Target="../ink/ink198.xml"/><Relationship Id="rId14" Type="http://schemas.openxmlformats.org/officeDocument/2006/relationships/image" Target="../media/image20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customXml" Target="../ink/ink206.xml"/><Relationship Id="rId13" Type="http://schemas.openxmlformats.org/officeDocument/2006/relationships/image" Target="../media/image214.png"/><Relationship Id="rId18" Type="http://schemas.openxmlformats.org/officeDocument/2006/relationships/customXml" Target="../ink/ink211.xml"/><Relationship Id="rId3" Type="http://schemas.openxmlformats.org/officeDocument/2006/relationships/image" Target="../media/image1.png"/><Relationship Id="rId21" Type="http://schemas.openxmlformats.org/officeDocument/2006/relationships/image" Target="../media/image218.png"/><Relationship Id="rId7" Type="http://schemas.openxmlformats.org/officeDocument/2006/relationships/image" Target="../media/image211.png"/><Relationship Id="rId12" Type="http://schemas.openxmlformats.org/officeDocument/2006/relationships/customXml" Target="../ink/ink208.xml"/><Relationship Id="rId17" Type="http://schemas.openxmlformats.org/officeDocument/2006/relationships/image" Target="../media/image216.png"/><Relationship Id="rId25" Type="http://schemas.openxmlformats.org/officeDocument/2006/relationships/image" Target="../media/image220.png"/><Relationship Id="rId2" Type="http://schemas.openxmlformats.org/officeDocument/2006/relationships/notesSlide" Target="../notesSlides/notesSlide13.xml"/><Relationship Id="rId16" Type="http://schemas.openxmlformats.org/officeDocument/2006/relationships/customXml" Target="../ink/ink210.xml"/><Relationship Id="rId20" Type="http://schemas.openxmlformats.org/officeDocument/2006/relationships/customXml" Target="../ink/ink212.xml"/><Relationship Id="rId1" Type="http://schemas.openxmlformats.org/officeDocument/2006/relationships/slideLayout" Target="../slideLayouts/slideLayout1.xml"/><Relationship Id="rId6" Type="http://schemas.openxmlformats.org/officeDocument/2006/relationships/customXml" Target="../ink/ink205.xml"/><Relationship Id="rId11" Type="http://schemas.openxmlformats.org/officeDocument/2006/relationships/image" Target="../media/image213.png"/><Relationship Id="rId24" Type="http://schemas.openxmlformats.org/officeDocument/2006/relationships/customXml" Target="../ink/ink214.xml"/><Relationship Id="rId5" Type="http://schemas.openxmlformats.org/officeDocument/2006/relationships/image" Target="../media/image210.png"/><Relationship Id="rId15" Type="http://schemas.openxmlformats.org/officeDocument/2006/relationships/image" Target="../media/image215.png"/><Relationship Id="rId23" Type="http://schemas.openxmlformats.org/officeDocument/2006/relationships/image" Target="../media/image219.png"/><Relationship Id="rId10" Type="http://schemas.openxmlformats.org/officeDocument/2006/relationships/customXml" Target="../ink/ink207.xml"/><Relationship Id="rId19" Type="http://schemas.openxmlformats.org/officeDocument/2006/relationships/image" Target="../media/image217.png"/><Relationship Id="rId4" Type="http://schemas.openxmlformats.org/officeDocument/2006/relationships/customXml" Target="../ink/ink204.xml"/><Relationship Id="rId9" Type="http://schemas.openxmlformats.org/officeDocument/2006/relationships/image" Target="../media/image212.png"/><Relationship Id="rId14" Type="http://schemas.openxmlformats.org/officeDocument/2006/relationships/customXml" Target="../ink/ink209.xml"/><Relationship Id="rId22" Type="http://schemas.openxmlformats.org/officeDocument/2006/relationships/customXml" Target="../ink/ink213.xml"/></Relationships>
</file>

<file path=ppt/slides/_rels/slide14.xml.rels><?xml version="1.0" encoding="UTF-8" standalone="yes"?>
<Relationships xmlns="http://schemas.openxmlformats.org/package/2006/relationships"><Relationship Id="rId8" Type="http://schemas.openxmlformats.org/officeDocument/2006/relationships/customXml" Target="../ink/ink217.xml"/><Relationship Id="rId13" Type="http://schemas.openxmlformats.org/officeDocument/2006/relationships/image" Target="../media/image225.png"/><Relationship Id="rId18" Type="http://schemas.openxmlformats.org/officeDocument/2006/relationships/customXml" Target="../ink/ink222.xml"/><Relationship Id="rId3" Type="http://schemas.openxmlformats.org/officeDocument/2006/relationships/image" Target="../media/image1.png"/><Relationship Id="rId21" Type="http://schemas.openxmlformats.org/officeDocument/2006/relationships/image" Target="../media/image229.png"/><Relationship Id="rId7" Type="http://schemas.openxmlformats.org/officeDocument/2006/relationships/image" Target="../media/image222.png"/><Relationship Id="rId12" Type="http://schemas.openxmlformats.org/officeDocument/2006/relationships/customXml" Target="../ink/ink219.xml"/><Relationship Id="rId17" Type="http://schemas.openxmlformats.org/officeDocument/2006/relationships/image" Target="../media/image227.png"/><Relationship Id="rId2" Type="http://schemas.openxmlformats.org/officeDocument/2006/relationships/notesSlide" Target="../notesSlides/notesSlide14.xml"/><Relationship Id="rId16" Type="http://schemas.openxmlformats.org/officeDocument/2006/relationships/customXml" Target="../ink/ink221.xml"/><Relationship Id="rId20" Type="http://schemas.openxmlformats.org/officeDocument/2006/relationships/customXml" Target="../ink/ink223.xml"/><Relationship Id="rId1" Type="http://schemas.openxmlformats.org/officeDocument/2006/relationships/slideLayout" Target="../slideLayouts/slideLayout1.xml"/><Relationship Id="rId6" Type="http://schemas.openxmlformats.org/officeDocument/2006/relationships/customXml" Target="../ink/ink216.xml"/><Relationship Id="rId11" Type="http://schemas.openxmlformats.org/officeDocument/2006/relationships/image" Target="../media/image224.png"/><Relationship Id="rId5" Type="http://schemas.openxmlformats.org/officeDocument/2006/relationships/image" Target="../media/image221.png"/><Relationship Id="rId15" Type="http://schemas.openxmlformats.org/officeDocument/2006/relationships/image" Target="../media/image226.png"/><Relationship Id="rId10" Type="http://schemas.openxmlformats.org/officeDocument/2006/relationships/customXml" Target="../ink/ink218.xml"/><Relationship Id="rId19" Type="http://schemas.openxmlformats.org/officeDocument/2006/relationships/image" Target="../media/image228.png"/><Relationship Id="rId4" Type="http://schemas.openxmlformats.org/officeDocument/2006/relationships/customXml" Target="../ink/ink215.xml"/><Relationship Id="rId9" Type="http://schemas.openxmlformats.org/officeDocument/2006/relationships/image" Target="../media/image223.png"/><Relationship Id="rId14" Type="http://schemas.openxmlformats.org/officeDocument/2006/relationships/customXml" Target="../ink/ink220.xml"/></Relationships>
</file>

<file path=ppt/slides/_rels/slide15.xml.rels><?xml version="1.0" encoding="UTF-8" standalone="yes"?>
<Relationships xmlns="http://schemas.openxmlformats.org/package/2006/relationships"><Relationship Id="rId8" Type="http://schemas.openxmlformats.org/officeDocument/2006/relationships/customXml" Target="../ink/ink226.xml"/><Relationship Id="rId13" Type="http://schemas.openxmlformats.org/officeDocument/2006/relationships/image" Target="../media/image234.png"/><Relationship Id="rId3" Type="http://schemas.openxmlformats.org/officeDocument/2006/relationships/image" Target="../media/image1.png"/><Relationship Id="rId7" Type="http://schemas.openxmlformats.org/officeDocument/2006/relationships/image" Target="../media/image231.png"/><Relationship Id="rId12" Type="http://schemas.openxmlformats.org/officeDocument/2006/relationships/customXml" Target="../ink/ink228.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customXml" Target="../ink/ink225.xml"/><Relationship Id="rId11" Type="http://schemas.openxmlformats.org/officeDocument/2006/relationships/image" Target="../media/image233.png"/><Relationship Id="rId5" Type="http://schemas.openxmlformats.org/officeDocument/2006/relationships/image" Target="../media/image230.png"/><Relationship Id="rId15" Type="http://schemas.openxmlformats.org/officeDocument/2006/relationships/image" Target="../media/image235.png"/><Relationship Id="rId10" Type="http://schemas.openxmlformats.org/officeDocument/2006/relationships/customXml" Target="../ink/ink227.xml"/><Relationship Id="rId4" Type="http://schemas.openxmlformats.org/officeDocument/2006/relationships/customXml" Target="../ink/ink224.xml"/><Relationship Id="rId9" Type="http://schemas.openxmlformats.org/officeDocument/2006/relationships/image" Target="../media/image232.png"/><Relationship Id="rId14" Type="http://schemas.openxmlformats.org/officeDocument/2006/relationships/customXml" Target="../ink/ink229.xml"/></Relationships>
</file>

<file path=ppt/slides/_rels/slide16.xml.rels><?xml version="1.0" encoding="UTF-8" standalone="yes"?>
<Relationships xmlns="http://schemas.openxmlformats.org/package/2006/relationships"><Relationship Id="rId13" Type="http://schemas.openxmlformats.org/officeDocument/2006/relationships/image" Target="../media/image240.png"/><Relationship Id="rId18" Type="http://schemas.openxmlformats.org/officeDocument/2006/relationships/customXml" Target="../ink/ink237.xml"/><Relationship Id="rId26" Type="http://schemas.openxmlformats.org/officeDocument/2006/relationships/customXml" Target="../ink/ink241.xml"/><Relationship Id="rId3" Type="http://schemas.openxmlformats.org/officeDocument/2006/relationships/image" Target="../media/image1.png"/><Relationship Id="rId21" Type="http://schemas.openxmlformats.org/officeDocument/2006/relationships/image" Target="../media/image244.png"/><Relationship Id="rId34" Type="http://schemas.openxmlformats.org/officeDocument/2006/relationships/customXml" Target="../ink/ink245.xml"/><Relationship Id="rId7" Type="http://schemas.openxmlformats.org/officeDocument/2006/relationships/image" Target="../media/image237.png"/><Relationship Id="rId12" Type="http://schemas.openxmlformats.org/officeDocument/2006/relationships/customXml" Target="../ink/ink234.xml"/><Relationship Id="rId17" Type="http://schemas.openxmlformats.org/officeDocument/2006/relationships/image" Target="../media/image242.png"/><Relationship Id="rId25" Type="http://schemas.openxmlformats.org/officeDocument/2006/relationships/image" Target="../media/image246.png"/><Relationship Id="rId33" Type="http://schemas.openxmlformats.org/officeDocument/2006/relationships/image" Target="../media/image250.png"/><Relationship Id="rId2" Type="http://schemas.openxmlformats.org/officeDocument/2006/relationships/notesSlide" Target="../notesSlides/notesSlide16.xml"/><Relationship Id="rId16" Type="http://schemas.openxmlformats.org/officeDocument/2006/relationships/customXml" Target="../ink/ink236.xml"/><Relationship Id="rId20" Type="http://schemas.openxmlformats.org/officeDocument/2006/relationships/customXml" Target="../ink/ink238.xml"/><Relationship Id="rId29" Type="http://schemas.openxmlformats.org/officeDocument/2006/relationships/image" Target="../media/image248.png"/><Relationship Id="rId1" Type="http://schemas.openxmlformats.org/officeDocument/2006/relationships/slideLayout" Target="../slideLayouts/slideLayout1.xml"/><Relationship Id="rId6" Type="http://schemas.openxmlformats.org/officeDocument/2006/relationships/customXml" Target="../ink/ink231.xml"/><Relationship Id="rId11" Type="http://schemas.openxmlformats.org/officeDocument/2006/relationships/image" Target="../media/image239.png"/><Relationship Id="rId24" Type="http://schemas.openxmlformats.org/officeDocument/2006/relationships/customXml" Target="../ink/ink240.xml"/><Relationship Id="rId32" Type="http://schemas.openxmlformats.org/officeDocument/2006/relationships/customXml" Target="../ink/ink244.xml"/><Relationship Id="rId5" Type="http://schemas.openxmlformats.org/officeDocument/2006/relationships/image" Target="../media/image236.png"/><Relationship Id="rId15" Type="http://schemas.openxmlformats.org/officeDocument/2006/relationships/image" Target="../media/image241.png"/><Relationship Id="rId23" Type="http://schemas.openxmlformats.org/officeDocument/2006/relationships/image" Target="../media/image245.png"/><Relationship Id="rId28" Type="http://schemas.openxmlformats.org/officeDocument/2006/relationships/customXml" Target="../ink/ink242.xml"/><Relationship Id="rId10" Type="http://schemas.openxmlformats.org/officeDocument/2006/relationships/customXml" Target="../ink/ink233.xml"/><Relationship Id="rId19" Type="http://schemas.openxmlformats.org/officeDocument/2006/relationships/image" Target="../media/image243.png"/><Relationship Id="rId31" Type="http://schemas.openxmlformats.org/officeDocument/2006/relationships/image" Target="../media/image249.png"/><Relationship Id="rId4" Type="http://schemas.openxmlformats.org/officeDocument/2006/relationships/customXml" Target="../ink/ink230.xml"/><Relationship Id="rId9" Type="http://schemas.openxmlformats.org/officeDocument/2006/relationships/image" Target="../media/image238.png"/><Relationship Id="rId14" Type="http://schemas.openxmlformats.org/officeDocument/2006/relationships/customXml" Target="../ink/ink235.xml"/><Relationship Id="rId22" Type="http://schemas.openxmlformats.org/officeDocument/2006/relationships/customXml" Target="../ink/ink239.xml"/><Relationship Id="rId27" Type="http://schemas.openxmlformats.org/officeDocument/2006/relationships/image" Target="../media/image247.png"/><Relationship Id="rId30" Type="http://schemas.openxmlformats.org/officeDocument/2006/relationships/customXml" Target="../ink/ink243.xml"/><Relationship Id="rId35" Type="http://schemas.openxmlformats.org/officeDocument/2006/relationships/image" Target="../media/image251.png"/><Relationship Id="rId8" Type="http://schemas.openxmlformats.org/officeDocument/2006/relationships/customXml" Target="../ink/ink23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3" Type="http://schemas.openxmlformats.org/officeDocument/2006/relationships/image" Target="../media/image256.png"/><Relationship Id="rId18" Type="http://schemas.openxmlformats.org/officeDocument/2006/relationships/customXml" Target="../ink/ink253.xml"/><Relationship Id="rId26" Type="http://schemas.openxmlformats.org/officeDocument/2006/relationships/customXml" Target="../ink/ink257.xml"/><Relationship Id="rId39" Type="http://schemas.openxmlformats.org/officeDocument/2006/relationships/image" Target="../media/image269.png"/><Relationship Id="rId21" Type="http://schemas.openxmlformats.org/officeDocument/2006/relationships/image" Target="../media/image260.png"/><Relationship Id="rId34" Type="http://schemas.openxmlformats.org/officeDocument/2006/relationships/customXml" Target="../ink/ink261.xml"/><Relationship Id="rId7" Type="http://schemas.openxmlformats.org/officeDocument/2006/relationships/image" Target="../media/image253.png"/><Relationship Id="rId2" Type="http://schemas.openxmlformats.org/officeDocument/2006/relationships/notesSlide" Target="../notesSlides/notesSlide18.xml"/><Relationship Id="rId16" Type="http://schemas.openxmlformats.org/officeDocument/2006/relationships/customXml" Target="../ink/ink252.xml"/><Relationship Id="rId20" Type="http://schemas.openxmlformats.org/officeDocument/2006/relationships/customXml" Target="../ink/ink254.xml"/><Relationship Id="rId29" Type="http://schemas.openxmlformats.org/officeDocument/2006/relationships/image" Target="../media/image264.png"/><Relationship Id="rId41" Type="http://schemas.openxmlformats.org/officeDocument/2006/relationships/image" Target="../media/image270.png"/><Relationship Id="rId1" Type="http://schemas.openxmlformats.org/officeDocument/2006/relationships/slideLayout" Target="../slideLayouts/slideLayout1.xml"/><Relationship Id="rId6" Type="http://schemas.openxmlformats.org/officeDocument/2006/relationships/customXml" Target="../ink/ink247.xml"/><Relationship Id="rId11" Type="http://schemas.openxmlformats.org/officeDocument/2006/relationships/image" Target="../media/image255.png"/><Relationship Id="rId24" Type="http://schemas.openxmlformats.org/officeDocument/2006/relationships/customXml" Target="../ink/ink256.xml"/><Relationship Id="rId32" Type="http://schemas.openxmlformats.org/officeDocument/2006/relationships/customXml" Target="../ink/ink260.xml"/><Relationship Id="rId37" Type="http://schemas.openxmlformats.org/officeDocument/2006/relationships/image" Target="../media/image268.png"/><Relationship Id="rId40" Type="http://schemas.openxmlformats.org/officeDocument/2006/relationships/customXml" Target="../ink/ink264.xml"/><Relationship Id="rId5" Type="http://schemas.openxmlformats.org/officeDocument/2006/relationships/image" Target="../media/image252.png"/><Relationship Id="rId15" Type="http://schemas.openxmlformats.org/officeDocument/2006/relationships/image" Target="../media/image257.png"/><Relationship Id="rId23" Type="http://schemas.openxmlformats.org/officeDocument/2006/relationships/image" Target="../media/image261.png"/><Relationship Id="rId28" Type="http://schemas.openxmlformats.org/officeDocument/2006/relationships/customXml" Target="../ink/ink258.xml"/><Relationship Id="rId36" Type="http://schemas.openxmlformats.org/officeDocument/2006/relationships/customXml" Target="../ink/ink262.xml"/><Relationship Id="rId10" Type="http://schemas.openxmlformats.org/officeDocument/2006/relationships/customXml" Target="../ink/ink249.xml"/><Relationship Id="rId19" Type="http://schemas.openxmlformats.org/officeDocument/2006/relationships/image" Target="../media/image259.png"/><Relationship Id="rId31" Type="http://schemas.openxmlformats.org/officeDocument/2006/relationships/image" Target="../media/image265.png"/><Relationship Id="rId4" Type="http://schemas.openxmlformats.org/officeDocument/2006/relationships/customXml" Target="../ink/ink246.xml"/><Relationship Id="rId9" Type="http://schemas.openxmlformats.org/officeDocument/2006/relationships/image" Target="../media/image254.png"/><Relationship Id="rId14" Type="http://schemas.openxmlformats.org/officeDocument/2006/relationships/customXml" Target="../ink/ink251.xml"/><Relationship Id="rId22" Type="http://schemas.openxmlformats.org/officeDocument/2006/relationships/customXml" Target="../ink/ink255.xml"/><Relationship Id="rId27" Type="http://schemas.openxmlformats.org/officeDocument/2006/relationships/image" Target="../media/image263.png"/><Relationship Id="rId30" Type="http://schemas.openxmlformats.org/officeDocument/2006/relationships/customXml" Target="../ink/ink259.xml"/><Relationship Id="rId35" Type="http://schemas.openxmlformats.org/officeDocument/2006/relationships/image" Target="../media/image267.png"/><Relationship Id="rId8" Type="http://schemas.openxmlformats.org/officeDocument/2006/relationships/customXml" Target="../ink/ink248.xml"/><Relationship Id="rId3" Type="http://schemas.openxmlformats.org/officeDocument/2006/relationships/image" Target="../media/image1.png"/><Relationship Id="rId12" Type="http://schemas.openxmlformats.org/officeDocument/2006/relationships/customXml" Target="../ink/ink250.xml"/><Relationship Id="rId17" Type="http://schemas.openxmlformats.org/officeDocument/2006/relationships/image" Target="../media/image258.png"/><Relationship Id="rId25" Type="http://schemas.openxmlformats.org/officeDocument/2006/relationships/image" Target="../media/image262.png"/><Relationship Id="rId33" Type="http://schemas.openxmlformats.org/officeDocument/2006/relationships/image" Target="../media/image266.png"/><Relationship Id="rId38" Type="http://schemas.openxmlformats.org/officeDocument/2006/relationships/customXml" Target="../ink/ink26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9.png"/><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1.png"/><Relationship Id="rId21" Type="http://schemas.openxmlformats.org/officeDocument/2006/relationships/image" Target="../media/image13.png"/><Relationship Id="rId7" Type="http://schemas.openxmlformats.org/officeDocument/2006/relationships/image" Target="../media/image6.png"/><Relationship Id="rId12" Type="http://schemas.openxmlformats.org/officeDocument/2006/relationships/customXml" Target="../ink/ink5.xml"/><Relationship Id="rId17" Type="http://schemas.openxmlformats.org/officeDocument/2006/relationships/image" Target="../media/image11.png"/><Relationship Id="rId25"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8.png"/><Relationship Id="rId24" Type="http://schemas.openxmlformats.org/officeDocument/2006/relationships/customXml" Target="../ink/ink11.xml"/><Relationship Id="rId5" Type="http://schemas.openxmlformats.org/officeDocument/2006/relationships/image" Target="../media/image5.png"/><Relationship Id="rId15" Type="http://schemas.openxmlformats.org/officeDocument/2006/relationships/image" Target="../media/image10.png"/><Relationship Id="rId23" Type="http://schemas.openxmlformats.org/officeDocument/2006/relationships/image" Target="../media/image14.png"/><Relationship Id="rId10" Type="http://schemas.openxmlformats.org/officeDocument/2006/relationships/customXml" Target="../ink/ink4.xml"/><Relationship Id="rId19" Type="http://schemas.openxmlformats.org/officeDocument/2006/relationships/image" Target="../media/image12.png"/><Relationship Id="rId4" Type="http://schemas.openxmlformats.org/officeDocument/2006/relationships/customXml" Target="../ink/ink1.xml"/><Relationship Id="rId9" Type="http://schemas.openxmlformats.org/officeDocument/2006/relationships/image" Target="../media/image7.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customXml" Target="../ink/ink15.xml"/><Relationship Id="rId13" Type="http://schemas.openxmlformats.org/officeDocument/2006/relationships/image" Target="../media/image21.png"/><Relationship Id="rId18" Type="http://schemas.openxmlformats.org/officeDocument/2006/relationships/customXml" Target="../ink/ink20.xml"/><Relationship Id="rId3" Type="http://schemas.openxmlformats.org/officeDocument/2006/relationships/image" Target="../media/image1.png"/><Relationship Id="rId21" Type="http://schemas.openxmlformats.org/officeDocument/2006/relationships/image" Target="../media/image25.png"/><Relationship Id="rId7" Type="http://schemas.openxmlformats.org/officeDocument/2006/relationships/image" Target="../media/image18.png"/><Relationship Id="rId12" Type="http://schemas.openxmlformats.org/officeDocument/2006/relationships/customXml" Target="../ink/ink17.xml"/><Relationship Id="rId17" Type="http://schemas.openxmlformats.org/officeDocument/2006/relationships/image" Target="../media/image23.png"/><Relationship Id="rId2" Type="http://schemas.openxmlformats.org/officeDocument/2006/relationships/notesSlide" Target="../notesSlides/notesSlide4.xml"/><Relationship Id="rId16" Type="http://schemas.openxmlformats.org/officeDocument/2006/relationships/customXml" Target="../ink/ink19.xml"/><Relationship Id="rId20" Type="http://schemas.openxmlformats.org/officeDocument/2006/relationships/customXml" Target="../ink/ink21.xml"/><Relationship Id="rId1" Type="http://schemas.openxmlformats.org/officeDocument/2006/relationships/slideLayout" Target="../slideLayouts/slideLayout1.xml"/><Relationship Id="rId6" Type="http://schemas.openxmlformats.org/officeDocument/2006/relationships/customXml" Target="../ink/ink14.xml"/><Relationship Id="rId11" Type="http://schemas.openxmlformats.org/officeDocument/2006/relationships/image" Target="../media/image20.png"/><Relationship Id="rId5" Type="http://schemas.openxmlformats.org/officeDocument/2006/relationships/image" Target="../media/image17.png"/><Relationship Id="rId15" Type="http://schemas.openxmlformats.org/officeDocument/2006/relationships/image" Target="../media/image22.png"/><Relationship Id="rId23" Type="http://schemas.openxmlformats.org/officeDocument/2006/relationships/image" Target="../media/image26.png"/><Relationship Id="rId10" Type="http://schemas.openxmlformats.org/officeDocument/2006/relationships/customXml" Target="../ink/ink16.xml"/><Relationship Id="rId19" Type="http://schemas.openxmlformats.org/officeDocument/2006/relationships/image" Target="../media/image24.png"/><Relationship Id="rId4" Type="http://schemas.openxmlformats.org/officeDocument/2006/relationships/customXml" Target="../ink/ink13.xml"/><Relationship Id="rId9" Type="http://schemas.openxmlformats.org/officeDocument/2006/relationships/image" Target="../media/image19.png"/><Relationship Id="rId14" Type="http://schemas.openxmlformats.org/officeDocument/2006/relationships/customXml" Target="../ink/ink18.xml"/><Relationship Id="rId22" Type="http://schemas.openxmlformats.org/officeDocument/2006/relationships/customXml" Target="../ink/ink22.xml"/></Relationships>
</file>

<file path=ppt/slides/_rels/slide5.xml.rels><?xml version="1.0" encoding="UTF-8" standalone="yes"?>
<Relationships xmlns="http://schemas.openxmlformats.org/package/2006/relationships"><Relationship Id="rId8" Type="http://schemas.openxmlformats.org/officeDocument/2006/relationships/customXml" Target="../ink/ink25.xml"/><Relationship Id="rId13" Type="http://schemas.openxmlformats.org/officeDocument/2006/relationships/image" Target="../media/image31.png"/><Relationship Id="rId3" Type="http://schemas.openxmlformats.org/officeDocument/2006/relationships/image" Target="../media/image1.png"/><Relationship Id="rId7" Type="http://schemas.openxmlformats.org/officeDocument/2006/relationships/image" Target="../media/image28.png"/><Relationship Id="rId12" Type="http://schemas.openxmlformats.org/officeDocument/2006/relationships/customXml" Target="../ink/ink27.xml"/><Relationship Id="rId17" Type="http://schemas.openxmlformats.org/officeDocument/2006/relationships/image" Target="../media/image33.png"/><Relationship Id="rId2" Type="http://schemas.openxmlformats.org/officeDocument/2006/relationships/notesSlide" Target="../notesSlides/notesSlide5.xml"/><Relationship Id="rId16" Type="http://schemas.openxmlformats.org/officeDocument/2006/relationships/customXml" Target="../ink/ink29.xml"/><Relationship Id="rId1" Type="http://schemas.openxmlformats.org/officeDocument/2006/relationships/slideLayout" Target="../slideLayouts/slideLayout1.xml"/><Relationship Id="rId6" Type="http://schemas.openxmlformats.org/officeDocument/2006/relationships/customXml" Target="../ink/ink24.xml"/><Relationship Id="rId11" Type="http://schemas.openxmlformats.org/officeDocument/2006/relationships/image" Target="../media/image30.png"/><Relationship Id="rId5" Type="http://schemas.openxmlformats.org/officeDocument/2006/relationships/image" Target="../media/image27.png"/><Relationship Id="rId15" Type="http://schemas.openxmlformats.org/officeDocument/2006/relationships/image" Target="../media/image32.png"/><Relationship Id="rId10" Type="http://schemas.openxmlformats.org/officeDocument/2006/relationships/customXml" Target="../ink/ink26.xml"/><Relationship Id="rId4" Type="http://schemas.openxmlformats.org/officeDocument/2006/relationships/customXml" Target="../ink/ink23.xml"/><Relationship Id="rId9" Type="http://schemas.openxmlformats.org/officeDocument/2006/relationships/image" Target="../media/image29.png"/><Relationship Id="rId14" Type="http://schemas.openxmlformats.org/officeDocument/2006/relationships/customXml" Target="../ink/ink28.xml"/></Relationships>
</file>

<file path=ppt/slides/_rels/slide6.xml.rels><?xml version="1.0" encoding="UTF-8" standalone="yes"?>
<Relationships xmlns="http://schemas.openxmlformats.org/package/2006/relationships"><Relationship Id="rId117" Type="http://schemas.openxmlformats.org/officeDocument/2006/relationships/image" Target="../media/image90.png"/><Relationship Id="rId21" Type="http://schemas.openxmlformats.org/officeDocument/2006/relationships/image" Target="../media/image42.png"/><Relationship Id="rId42" Type="http://schemas.openxmlformats.org/officeDocument/2006/relationships/customXml" Target="../ink/ink49.xml"/><Relationship Id="rId63" Type="http://schemas.openxmlformats.org/officeDocument/2006/relationships/image" Target="../media/image63.png"/><Relationship Id="rId84" Type="http://schemas.openxmlformats.org/officeDocument/2006/relationships/customXml" Target="../ink/ink70.xml"/><Relationship Id="rId138" Type="http://schemas.openxmlformats.org/officeDocument/2006/relationships/customXml" Target="../ink/ink97.xml"/><Relationship Id="rId159" Type="http://schemas.openxmlformats.org/officeDocument/2006/relationships/image" Target="../media/image111.png"/><Relationship Id="rId170" Type="http://schemas.openxmlformats.org/officeDocument/2006/relationships/customXml" Target="../ink/ink113.xml"/><Relationship Id="rId191" Type="http://schemas.openxmlformats.org/officeDocument/2006/relationships/image" Target="../media/image127.png"/><Relationship Id="rId205" Type="http://schemas.openxmlformats.org/officeDocument/2006/relationships/image" Target="../media/image134.png"/><Relationship Id="rId107" Type="http://schemas.openxmlformats.org/officeDocument/2006/relationships/image" Target="../media/image85.png"/><Relationship Id="rId11" Type="http://schemas.openxmlformats.org/officeDocument/2006/relationships/image" Target="../media/image37.png"/><Relationship Id="rId32" Type="http://schemas.openxmlformats.org/officeDocument/2006/relationships/customXml" Target="../ink/ink44.xml"/><Relationship Id="rId53" Type="http://schemas.openxmlformats.org/officeDocument/2006/relationships/image" Target="../media/image58.png"/><Relationship Id="rId74" Type="http://schemas.openxmlformats.org/officeDocument/2006/relationships/customXml" Target="../ink/ink65.xml"/><Relationship Id="rId128" Type="http://schemas.openxmlformats.org/officeDocument/2006/relationships/customXml" Target="../ink/ink92.xml"/><Relationship Id="rId149" Type="http://schemas.openxmlformats.org/officeDocument/2006/relationships/image" Target="../media/image106.png"/><Relationship Id="rId5" Type="http://schemas.openxmlformats.org/officeDocument/2006/relationships/image" Target="../media/image34.png"/><Relationship Id="rId95" Type="http://schemas.openxmlformats.org/officeDocument/2006/relationships/image" Target="../media/image79.png"/><Relationship Id="rId160" Type="http://schemas.openxmlformats.org/officeDocument/2006/relationships/customXml" Target="../ink/ink108.xml"/><Relationship Id="rId181" Type="http://schemas.openxmlformats.org/officeDocument/2006/relationships/image" Target="../media/image122.png"/><Relationship Id="rId216" Type="http://schemas.openxmlformats.org/officeDocument/2006/relationships/customXml" Target="../ink/ink136.xml"/><Relationship Id="rId22" Type="http://schemas.openxmlformats.org/officeDocument/2006/relationships/customXml" Target="../ink/ink39.xml"/><Relationship Id="rId43" Type="http://schemas.openxmlformats.org/officeDocument/2006/relationships/image" Target="../media/image53.png"/><Relationship Id="rId64" Type="http://schemas.openxmlformats.org/officeDocument/2006/relationships/customXml" Target="../ink/ink60.xml"/><Relationship Id="rId118" Type="http://schemas.openxmlformats.org/officeDocument/2006/relationships/customXml" Target="../ink/ink87.xml"/><Relationship Id="rId139" Type="http://schemas.openxmlformats.org/officeDocument/2006/relationships/image" Target="../media/image101.png"/><Relationship Id="rId85" Type="http://schemas.openxmlformats.org/officeDocument/2006/relationships/image" Target="../media/image74.png"/><Relationship Id="rId150" Type="http://schemas.openxmlformats.org/officeDocument/2006/relationships/customXml" Target="../ink/ink103.xml"/><Relationship Id="rId171" Type="http://schemas.openxmlformats.org/officeDocument/2006/relationships/image" Target="../media/image117.png"/><Relationship Id="rId192" Type="http://schemas.openxmlformats.org/officeDocument/2006/relationships/customXml" Target="../ink/ink124.xml"/><Relationship Id="rId206" Type="http://schemas.openxmlformats.org/officeDocument/2006/relationships/customXml" Target="../ink/ink131.xml"/><Relationship Id="rId12" Type="http://schemas.openxmlformats.org/officeDocument/2006/relationships/customXml" Target="../ink/ink34.xml"/><Relationship Id="rId33" Type="http://schemas.openxmlformats.org/officeDocument/2006/relationships/image" Target="../media/image48.png"/><Relationship Id="rId108" Type="http://schemas.openxmlformats.org/officeDocument/2006/relationships/customXml" Target="../ink/ink82.xml"/><Relationship Id="rId129" Type="http://schemas.openxmlformats.org/officeDocument/2006/relationships/image" Target="../media/image96.png"/><Relationship Id="rId54" Type="http://schemas.openxmlformats.org/officeDocument/2006/relationships/customXml" Target="../ink/ink55.xml"/><Relationship Id="rId75" Type="http://schemas.openxmlformats.org/officeDocument/2006/relationships/image" Target="../media/image69.png"/><Relationship Id="rId96" Type="http://schemas.openxmlformats.org/officeDocument/2006/relationships/customXml" Target="../ink/ink76.xml"/><Relationship Id="rId140" Type="http://schemas.openxmlformats.org/officeDocument/2006/relationships/customXml" Target="../ink/ink98.xml"/><Relationship Id="rId161" Type="http://schemas.openxmlformats.org/officeDocument/2006/relationships/image" Target="../media/image112.png"/><Relationship Id="rId182" Type="http://schemas.openxmlformats.org/officeDocument/2006/relationships/customXml" Target="../ink/ink119.xml"/><Relationship Id="rId217" Type="http://schemas.openxmlformats.org/officeDocument/2006/relationships/image" Target="../media/image140.png"/><Relationship Id="rId6" Type="http://schemas.openxmlformats.org/officeDocument/2006/relationships/customXml" Target="../ink/ink31.xml"/><Relationship Id="rId23" Type="http://schemas.openxmlformats.org/officeDocument/2006/relationships/image" Target="../media/image43.png"/><Relationship Id="rId119" Type="http://schemas.openxmlformats.org/officeDocument/2006/relationships/image" Target="../media/image91.png"/><Relationship Id="rId44" Type="http://schemas.openxmlformats.org/officeDocument/2006/relationships/customXml" Target="../ink/ink50.xml"/><Relationship Id="rId65" Type="http://schemas.openxmlformats.org/officeDocument/2006/relationships/image" Target="../media/image64.png"/><Relationship Id="rId86" Type="http://schemas.openxmlformats.org/officeDocument/2006/relationships/customXml" Target="../ink/ink71.xml"/><Relationship Id="rId130" Type="http://schemas.openxmlformats.org/officeDocument/2006/relationships/customXml" Target="../ink/ink93.xml"/><Relationship Id="rId151" Type="http://schemas.openxmlformats.org/officeDocument/2006/relationships/image" Target="../media/image107.png"/><Relationship Id="rId172" Type="http://schemas.openxmlformats.org/officeDocument/2006/relationships/customXml" Target="../ink/ink114.xml"/><Relationship Id="rId193" Type="http://schemas.openxmlformats.org/officeDocument/2006/relationships/image" Target="../media/image128.png"/><Relationship Id="rId207" Type="http://schemas.openxmlformats.org/officeDocument/2006/relationships/image" Target="../media/image135.png"/><Relationship Id="rId13" Type="http://schemas.openxmlformats.org/officeDocument/2006/relationships/image" Target="../media/image38.png"/><Relationship Id="rId109" Type="http://schemas.openxmlformats.org/officeDocument/2006/relationships/image" Target="../media/image86.png"/><Relationship Id="rId34" Type="http://schemas.openxmlformats.org/officeDocument/2006/relationships/customXml" Target="../ink/ink45.xml"/><Relationship Id="rId55" Type="http://schemas.openxmlformats.org/officeDocument/2006/relationships/image" Target="../media/image59.png"/><Relationship Id="rId76" Type="http://schemas.openxmlformats.org/officeDocument/2006/relationships/customXml" Target="../ink/ink66.xml"/><Relationship Id="rId97" Type="http://schemas.openxmlformats.org/officeDocument/2006/relationships/image" Target="../media/image80.png"/><Relationship Id="rId120" Type="http://schemas.openxmlformats.org/officeDocument/2006/relationships/customXml" Target="../ink/ink88.xml"/><Relationship Id="rId141" Type="http://schemas.openxmlformats.org/officeDocument/2006/relationships/image" Target="../media/image102.png"/><Relationship Id="rId7" Type="http://schemas.openxmlformats.org/officeDocument/2006/relationships/image" Target="../media/image35.png"/><Relationship Id="rId162" Type="http://schemas.openxmlformats.org/officeDocument/2006/relationships/customXml" Target="../ink/ink109.xml"/><Relationship Id="rId183" Type="http://schemas.openxmlformats.org/officeDocument/2006/relationships/image" Target="../media/image123.png"/><Relationship Id="rId218" Type="http://schemas.openxmlformats.org/officeDocument/2006/relationships/customXml" Target="../ink/ink137.xml"/><Relationship Id="rId24" Type="http://schemas.openxmlformats.org/officeDocument/2006/relationships/customXml" Target="../ink/ink40.xml"/><Relationship Id="rId45" Type="http://schemas.openxmlformats.org/officeDocument/2006/relationships/image" Target="../media/image54.png"/><Relationship Id="rId66" Type="http://schemas.openxmlformats.org/officeDocument/2006/relationships/customXml" Target="../ink/ink61.xml"/><Relationship Id="rId87" Type="http://schemas.openxmlformats.org/officeDocument/2006/relationships/image" Target="../media/image75.png"/><Relationship Id="rId110" Type="http://schemas.openxmlformats.org/officeDocument/2006/relationships/customXml" Target="../ink/ink83.xml"/><Relationship Id="rId131" Type="http://schemas.openxmlformats.org/officeDocument/2006/relationships/image" Target="../media/image97.png"/><Relationship Id="rId152" Type="http://schemas.openxmlformats.org/officeDocument/2006/relationships/customXml" Target="../ink/ink104.xml"/><Relationship Id="rId173" Type="http://schemas.openxmlformats.org/officeDocument/2006/relationships/image" Target="../media/image118.png"/><Relationship Id="rId194" Type="http://schemas.openxmlformats.org/officeDocument/2006/relationships/customXml" Target="../ink/ink125.xml"/><Relationship Id="rId208" Type="http://schemas.openxmlformats.org/officeDocument/2006/relationships/customXml" Target="../ink/ink132.xml"/><Relationship Id="rId14" Type="http://schemas.openxmlformats.org/officeDocument/2006/relationships/customXml" Target="../ink/ink35.xml"/><Relationship Id="rId35" Type="http://schemas.openxmlformats.org/officeDocument/2006/relationships/image" Target="../media/image49.png"/><Relationship Id="rId56" Type="http://schemas.openxmlformats.org/officeDocument/2006/relationships/customXml" Target="../ink/ink56.xml"/><Relationship Id="rId77" Type="http://schemas.openxmlformats.org/officeDocument/2006/relationships/image" Target="../media/image70.png"/><Relationship Id="rId100" Type="http://schemas.openxmlformats.org/officeDocument/2006/relationships/customXml" Target="../ink/ink78.xml"/><Relationship Id="rId8" Type="http://schemas.openxmlformats.org/officeDocument/2006/relationships/customXml" Target="../ink/ink32.xml"/><Relationship Id="rId98" Type="http://schemas.openxmlformats.org/officeDocument/2006/relationships/customXml" Target="../ink/ink77.xml"/><Relationship Id="rId121" Type="http://schemas.openxmlformats.org/officeDocument/2006/relationships/image" Target="../media/image92.png"/><Relationship Id="rId142" Type="http://schemas.openxmlformats.org/officeDocument/2006/relationships/customXml" Target="../ink/ink99.xml"/><Relationship Id="rId163" Type="http://schemas.openxmlformats.org/officeDocument/2006/relationships/image" Target="../media/image113.png"/><Relationship Id="rId184" Type="http://schemas.openxmlformats.org/officeDocument/2006/relationships/customXml" Target="../ink/ink120.xml"/><Relationship Id="rId219" Type="http://schemas.openxmlformats.org/officeDocument/2006/relationships/image" Target="../media/image141.png"/><Relationship Id="rId3" Type="http://schemas.openxmlformats.org/officeDocument/2006/relationships/image" Target="../media/image1.png"/><Relationship Id="rId214" Type="http://schemas.openxmlformats.org/officeDocument/2006/relationships/customXml" Target="../ink/ink135.xml"/><Relationship Id="rId25" Type="http://schemas.openxmlformats.org/officeDocument/2006/relationships/image" Target="../media/image44.png"/><Relationship Id="rId46" Type="http://schemas.openxmlformats.org/officeDocument/2006/relationships/customXml" Target="../ink/ink51.xml"/><Relationship Id="rId67" Type="http://schemas.openxmlformats.org/officeDocument/2006/relationships/image" Target="../media/image65.png"/><Relationship Id="rId116" Type="http://schemas.openxmlformats.org/officeDocument/2006/relationships/customXml" Target="../ink/ink86.xml"/><Relationship Id="rId137" Type="http://schemas.openxmlformats.org/officeDocument/2006/relationships/image" Target="../media/image100.png"/><Relationship Id="rId158" Type="http://schemas.openxmlformats.org/officeDocument/2006/relationships/customXml" Target="../ink/ink107.xml"/><Relationship Id="rId20" Type="http://schemas.openxmlformats.org/officeDocument/2006/relationships/customXml" Target="../ink/ink38.xml"/><Relationship Id="rId41" Type="http://schemas.openxmlformats.org/officeDocument/2006/relationships/image" Target="../media/image52.png"/><Relationship Id="rId62" Type="http://schemas.openxmlformats.org/officeDocument/2006/relationships/customXml" Target="../ink/ink59.xml"/><Relationship Id="rId83" Type="http://schemas.openxmlformats.org/officeDocument/2006/relationships/image" Target="../media/image73.png"/><Relationship Id="rId88" Type="http://schemas.openxmlformats.org/officeDocument/2006/relationships/customXml" Target="../ink/ink72.xml"/><Relationship Id="rId111" Type="http://schemas.openxmlformats.org/officeDocument/2006/relationships/image" Target="../media/image87.png"/><Relationship Id="rId132" Type="http://schemas.openxmlformats.org/officeDocument/2006/relationships/customXml" Target="../ink/ink94.xml"/><Relationship Id="rId153" Type="http://schemas.openxmlformats.org/officeDocument/2006/relationships/image" Target="../media/image108.png"/><Relationship Id="rId174" Type="http://schemas.openxmlformats.org/officeDocument/2006/relationships/customXml" Target="../ink/ink115.xml"/><Relationship Id="rId179" Type="http://schemas.openxmlformats.org/officeDocument/2006/relationships/image" Target="../media/image121.png"/><Relationship Id="rId195" Type="http://schemas.openxmlformats.org/officeDocument/2006/relationships/image" Target="../media/image129.png"/><Relationship Id="rId209" Type="http://schemas.openxmlformats.org/officeDocument/2006/relationships/image" Target="../media/image136.png"/><Relationship Id="rId190" Type="http://schemas.openxmlformats.org/officeDocument/2006/relationships/customXml" Target="../ink/ink123.xml"/><Relationship Id="rId204" Type="http://schemas.openxmlformats.org/officeDocument/2006/relationships/customXml" Target="../ink/ink130.xml"/><Relationship Id="rId220" Type="http://schemas.openxmlformats.org/officeDocument/2006/relationships/customXml" Target="../ink/ink138.xml"/><Relationship Id="rId225" Type="http://schemas.openxmlformats.org/officeDocument/2006/relationships/image" Target="../media/image144.png"/><Relationship Id="rId15" Type="http://schemas.openxmlformats.org/officeDocument/2006/relationships/image" Target="../media/image39.png"/><Relationship Id="rId36" Type="http://schemas.openxmlformats.org/officeDocument/2006/relationships/customXml" Target="../ink/ink46.xml"/><Relationship Id="rId57" Type="http://schemas.openxmlformats.org/officeDocument/2006/relationships/image" Target="../media/image60.png"/><Relationship Id="rId106" Type="http://schemas.openxmlformats.org/officeDocument/2006/relationships/customXml" Target="../ink/ink81.xml"/><Relationship Id="rId127" Type="http://schemas.openxmlformats.org/officeDocument/2006/relationships/image" Target="../media/image95.png"/><Relationship Id="rId10" Type="http://schemas.openxmlformats.org/officeDocument/2006/relationships/customXml" Target="../ink/ink33.xml"/><Relationship Id="rId31" Type="http://schemas.openxmlformats.org/officeDocument/2006/relationships/image" Target="../media/image47.png"/><Relationship Id="rId52" Type="http://schemas.openxmlformats.org/officeDocument/2006/relationships/customXml" Target="../ink/ink54.xml"/><Relationship Id="rId73" Type="http://schemas.openxmlformats.org/officeDocument/2006/relationships/image" Target="../media/image68.png"/><Relationship Id="rId78" Type="http://schemas.openxmlformats.org/officeDocument/2006/relationships/customXml" Target="../ink/ink67.xml"/><Relationship Id="rId94" Type="http://schemas.openxmlformats.org/officeDocument/2006/relationships/customXml" Target="../ink/ink75.xml"/><Relationship Id="rId99" Type="http://schemas.openxmlformats.org/officeDocument/2006/relationships/image" Target="../media/image81.png"/><Relationship Id="rId101" Type="http://schemas.openxmlformats.org/officeDocument/2006/relationships/image" Target="../media/image82.png"/><Relationship Id="rId122" Type="http://schemas.openxmlformats.org/officeDocument/2006/relationships/customXml" Target="../ink/ink89.xml"/><Relationship Id="rId143" Type="http://schemas.openxmlformats.org/officeDocument/2006/relationships/image" Target="../media/image103.png"/><Relationship Id="rId148" Type="http://schemas.openxmlformats.org/officeDocument/2006/relationships/customXml" Target="../ink/ink102.xml"/><Relationship Id="rId164" Type="http://schemas.openxmlformats.org/officeDocument/2006/relationships/customXml" Target="../ink/ink110.xml"/><Relationship Id="rId169" Type="http://schemas.openxmlformats.org/officeDocument/2006/relationships/image" Target="../media/image116.png"/><Relationship Id="rId185" Type="http://schemas.openxmlformats.org/officeDocument/2006/relationships/image" Target="../media/image124.png"/><Relationship Id="rId4" Type="http://schemas.openxmlformats.org/officeDocument/2006/relationships/customXml" Target="../ink/ink30.xml"/><Relationship Id="rId9" Type="http://schemas.openxmlformats.org/officeDocument/2006/relationships/image" Target="../media/image36.png"/><Relationship Id="rId180" Type="http://schemas.openxmlformats.org/officeDocument/2006/relationships/customXml" Target="../ink/ink118.xml"/><Relationship Id="rId210" Type="http://schemas.openxmlformats.org/officeDocument/2006/relationships/customXml" Target="../ink/ink133.xml"/><Relationship Id="rId215" Type="http://schemas.openxmlformats.org/officeDocument/2006/relationships/image" Target="../media/image139.png"/><Relationship Id="rId26" Type="http://schemas.openxmlformats.org/officeDocument/2006/relationships/customXml" Target="../ink/ink41.xml"/><Relationship Id="rId47" Type="http://schemas.openxmlformats.org/officeDocument/2006/relationships/image" Target="../media/image55.png"/><Relationship Id="rId68" Type="http://schemas.openxmlformats.org/officeDocument/2006/relationships/customXml" Target="../ink/ink62.xml"/><Relationship Id="rId89" Type="http://schemas.openxmlformats.org/officeDocument/2006/relationships/image" Target="../media/image76.png"/><Relationship Id="rId112" Type="http://schemas.openxmlformats.org/officeDocument/2006/relationships/customXml" Target="../ink/ink84.xml"/><Relationship Id="rId133" Type="http://schemas.openxmlformats.org/officeDocument/2006/relationships/image" Target="../media/image98.png"/><Relationship Id="rId154" Type="http://schemas.openxmlformats.org/officeDocument/2006/relationships/customXml" Target="../ink/ink105.xml"/><Relationship Id="rId175" Type="http://schemas.openxmlformats.org/officeDocument/2006/relationships/image" Target="../media/image119.png"/><Relationship Id="rId196" Type="http://schemas.openxmlformats.org/officeDocument/2006/relationships/customXml" Target="../ink/ink126.xml"/><Relationship Id="rId200" Type="http://schemas.openxmlformats.org/officeDocument/2006/relationships/customXml" Target="../ink/ink128.xml"/><Relationship Id="rId16" Type="http://schemas.openxmlformats.org/officeDocument/2006/relationships/customXml" Target="../ink/ink36.xml"/><Relationship Id="rId221" Type="http://schemas.openxmlformats.org/officeDocument/2006/relationships/image" Target="../media/image142.png"/><Relationship Id="rId37" Type="http://schemas.openxmlformats.org/officeDocument/2006/relationships/image" Target="../media/image50.png"/><Relationship Id="rId58" Type="http://schemas.openxmlformats.org/officeDocument/2006/relationships/customXml" Target="../ink/ink57.xml"/><Relationship Id="rId79" Type="http://schemas.openxmlformats.org/officeDocument/2006/relationships/image" Target="../media/image71.png"/><Relationship Id="rId102" Type="http://schemas.openxmlformats.org/officeDocument/2006/relationships/customXml" Target="../ink/ink79.xml"/><Relationship Id="rId123" Type="http://schemas.openxmlformats.org/officeDocument/2006/relationships/image" Target="../media/image93.png"/><Relationship Id="rId144" Type="http://schemas.openxmlformats.org/officeDocument/2006/relationships/customXml" Target="../ink/ink100.xml"/><Relationship Id="rId90" Type="http://schemas.openxmlformats.org/officeDocument/2006/relationships/customXml" Target="../ink/ink73.xml"/><Relationship Id="rId165" Type="http://schemas.openxmlformats.org/officeDocument/2006/relationships/image" Target="../media/image114.png"/><Relationship Id="rId186" Type="http://schemas.openxmlformats.org/officeDocument/2006/relationships/customXml" Target="../ink/ink121.xml"/><Relationship Id="rId211" Type="http://schemas.openxmlformats.org/officeDocument/2006/relationships/image" Target="../media/image137.png"/><Relationship Id="rId27" Type="http://schemas.openxmlformats.org/officeDocument/2006/relationships/image" Target="../media/image45.png"/><Relationship Id="rId48" Type="http://schemas.openxmlformats.org/officeDocument/2006/relationships/customXml" Target="../ink/ink52.xml"/><Relationship Id="rId69" Type="http://schemas.openxmlformats.org/officeDocument/2006/relationships/image" Target="../media/image66.png"/><Relationship Id="rId113" Type="http://schemas.openxmlformats.org/officeDocument/2006/relationships/image" Target="../media/image88.png"/><Relationship Id="rId134" Type="http://schemas.openxmlformats.org/officeDocument/2006/relationships/customXml" Target="../ink/ink95.xml"/><Relationship Id="rId80" Type="http://schemas.openxmlformats.org/officeDocument/2006/relationships/customXml" Target="../ink/ink68.xml"/><Relationship Id="rId155" Type="http://schemas.openxmlformats.org/officeDocument/2006/relationships/image" Target="../media/image109.png"/><Relationship Id="rId176" Type="http://schemas.openxmlformats.org/officeDocument/2006/relationships/customXml" Target="../ink/ink116.xml"/><Relationship Id="rId197" Type="http://schemas.openxmlformats.org/officeDocument/2006/relationships/image" Target="../media/image130.png"/><Relationship Id="rId201" Type="http://schemas.openxmlformats.org/officeDocument/2006/relationships/image" Target="../media/image132.png"/><Relationship Id="rId222" Type="http://schemas.openxmlformats.org/officeDocument/2006/relationships/customXml" Target="../ink/ink139.xml"/><Relationship Id="rId17" Type="http://schemas.openxmlformats.org/officeDocument/2006/relationships/image" Target="../media/image40.png"/><Relationship Id="rId38" Type="http://schemas.openxmlformats.org/officeDocument/2006/relationships/customXml" Target="../ink/ink47.xml"/><Relationship Id="rId59" Type="http://schemas.openxmlformats.org/officeDocument/2006/relationships/image" Target="../media/image61.png"/><Relationship Id="rId103" Type="http://schemas.openxmlformats.org/officeDocument/2006/relationships/image" Target="../media/image83.png"/><Relationship Id="rId124" Type="http://schemas.openxmlformats.org/officeDocument/2006/relationships/customXml" Target="../ink/ink90.xml"/><Relationship Id="rId70" Type="http://schemas.openxmlformats.org/officeDocument/2006/relationships/customXml" Target="../ink/ink63.xml"/><Relationship Id="rId91" Type="http://schemas.openxmlformats.org/officeDocument/2006/relationships/image" Target="../media/image77.png"/><Relationship Id="rId145" Type="http://schemas.openxmlformats.org/officeDocument/2006/relationships/image" Target="../media/image104.png"/><Relationship Id="rId166" Type="http://schemas.openxmlformats.org/officeDocument/2006/relationships/customXml" Target="../ink/ink111.xml"/><Relationship Id="rId187" Type="http://schemas.openxmlformats.org/officeDocument/2006/relationships/image" Target="../media/image125.png"/><Relationship Id="rId1" Type="http://schemas.openxmlformats.org/officeDocument/2006/relationships/slideLayout" Target="../slideLayouts/slideLayout1.xml"/><Relationship Id="rId212" Type="http://schemas.openxmlformats.org/officeDocument/2006/relationships/customXml" Target="../ink/ink134.xml"/><Relationship Id="rId28" Type="http://schemas.openxmlformats.org/officeDocument/2006/relationships/customXml" Target="../ink/ink42.xml"/><Relationship Id="rId49" Type="http://schemas.openxmlformats.org/officeDocument/2006/relationships/image" Target="../media/image56.png"/><Relationship Id="rId114" Type="http://schemas.openxmlformats.org/officeDocument/2006/relationships/customXml" Target="../ink/ink85.xml"/><Relationship Id="rId60" Type="http://schemas.openxmlformats.org/officeDocument/2006/relationships/customXml" Target="../ink/ink58.xml"/><Relationship Id="rId81" Type="http://schemas.openxmlformats.org/officeDocument/2006/relationships/image" Target="../media/image72.png"/><Relationship Id="rId135" Type="http://schemas.openxmlformats.org/officeDocument/2006/relationships/image" Target="../media/image99.png"/><Relationship Id="rId156" Type="http://schemas.openxmlformats.org/officeDocument/2006/relationships/customXml" Target="../ink/ink106.xml"/><Relationship Id="rId177" Type="http://schemas.openxmlformats.org/officeDocument/2006/relationships/image" Target="../media/image120.png"/><Relationship Id="rId198" Type="http://schemas.openxmlformats.org/officeDocument/2006/relationships/customXml" Target="../ink/ink127.xml"/><Relationship Id="rId202" Type="http://schemas.openxmlformats.org/officeDocument/2006/relationships/customXml" Target="../ink/ink129.xml"/><Relationship Id="rId223" Type="http://schemas.openxmlformats.org/officeDocument/2006/relationships/image" Target="../media/image143.png"/><Relationship Id="rId18" Type="http://schemas.openxmlformats.org/officeDocument/2006/relationships/customXml" Target="../ink/ink37.xml"/><Relationship Id="rId39" Type="http://schemas.openxmlformats.org/officeDocument/2006/relationships/image" Target="../media/image51.png"/><Relationship Id="rId50" Type="http://schemas.openxmlformats.org/officeDocument/2006/relationships/customXml" Target="../ink/ink53.xml"/><Relationship Id="rId104" Type="http://schemas.openxmlformats.org/officeDocument/2006/relationships/customXml" Target="../ink/ink80.xml"/><Relationship Id="rId125" Type="http://schemas.openxmlformats.org/officeDocument/2006/relationships/image" Target="../media/image94.png"/><Relationship Id="rId146" Type="http://schemas.openxmlformats.org/officeDocument/2006/relationships/customXml" Target="../ink/ink101.xml"/><Relationship Id="rId167" Type="http://schemas.openxmlformats.org/officeDocument/2006/relationships/image" Target="../media/image115.png"/><Relationship Id="rId188" Type="http://schemas.openxmlformats.org/officeDocument/2006/relationships/customXml" Target="../ink/ink122.xml"/><Relationship Id="rId71" Type="http://schemas.openxmlformats.org/officeDocument/2006/relationships/image" Target="../media/image67.png"/><Relationship Id="rId92" Type="http://schemas.openxmlformats.org/officeDocument/2006/relationships/customXml" Target="../ink/ink74.xml"/><Relationship Id="rId213" Type="http://schemas.openxmlformats.org/officeDocument/2006/relationships/image" Target="../media/image138.png"/><Relationship Id="rId2" Type="http://schemas.openxmlformats.org/officeDocument/2006/relationships/notesSlide" Target="../notesSlides/notesSlide6.xml"/><Relationship Id="rId29" Type="http://schemas.openxmlformats.org/officeDocument/2006/relationships/image" Target="../media/image46.png"/><Relationship Id="rId40" Type="http://schemas.openxmlformats.org/officeDocument/2006/relationships/customXml" Target="../ink/ink48.xml"/><Relationship Id="rId115" Type="http://schemas.openxmlformats.org/officeDocument/2006/relationships/image" Target="../media/image89.png"/><Relationship Id="rId136" Type="http://schemas.openxmlformats.org/officeDocument/2006/relationships/customXml" Target="../ink/ink96.xml"/><Relationship Id="rId157" Type="http://schemas.openxmlformats.org/officeDocument/2006/relationships/image" Target="../media/image110.png"/><Relationship Id="rId178" Type="http://schemas.openxmlformats.org/officeDocument/2006/relationships/customXml" Target="../ink/ink117.xml"/><Relationship Id="rId61" Type="http://schemas.openxmlformats.org/officeDocument/2006/relationships/image" Target="../media/image62.png"/><Relationship Id="rId82" Type="http://schemas.openxmlformats.org/officeDocument/2006/relationships/customXml" Target="../ink/ink69.xml"/><Relationship Id="rId199" Type="http://schemas.openxmlformats.org/officeDocument/2006/relationships/image" Target="../media/image131.png"/><Relationship Id="rId203" Type="http://schemas.openxmlformats.org/officeDocument/2006/relationships/image" Target="../media/image133.png"/><Relationship Id="rId19" Type="http://schemas.openxmlformats.org/officeDocument/2006/relationships/image" Target="../media/image41.png"/><Relationship Id="rId224" Type="http://schemas.openxmlformats.org/officeDocument/2006/relationships/customXml" Target="../ink/ink140.xml"/><Relationship Id="rId30" Type="http://schemas.openxmlformats.org/officeDocument/2006/relationships/customXml" Target="../ink/ink43.xml"/><Relationship Id="rId105" Type="http://schemas.openxmlformats.org/officeDocument/2006/relationships/image" Target="../media/image84.png"/><Relationship Id="rId126" Type="http://schemas.openxmlformats.org/officeDocument/2006/relationships/customXml" Target="../ink/ink91.xml"/><Relationship Id="rId147" Type="http://schemas.openxmlformats.org/officeDocument/2006/relationships/image" Target="../media/image105.png"/><Relationship Id="rId168" Type="http://schemas.openxmlformats.org/officeDocument/2006/relationships/customXml" Target="../ink/ink112.xml"/><Relationship Id="rId51" Type="http://schemas.openxmlformats.org/officeDocument/2006/relationships/image" Target="../media/image57.png"/><Relationship Id="rId72" Type="http://schemas.openxmlformats.org/officeDocument/2006/relationships/customXml" Target="../ink/ink64.xml"/><Relationship Id="rId93" Type="http://schemas.openxmlformats.org/officeDocument/2006/relationships/image" Target="../media/image78.png"/><Relationship Id="rId189" Type="http://schemas.openxmlformats.org/officeDocument/2006/relationships/image" Target="../media/image126.png"/></Relationships>
</file>

<file path=ppt/slides/_rels/slide7.xml.rels><?xml version="1.0" encoding="UTF-8" standalone="yes"?>
<Relationships xmlns="http://schemas.openxmlformats.org/package/2006/relationships"><Relationship Id="rId8" Type="http://schemas.openxmlformats.org/officeDocument/2006/relationships/customXml" Target="../ink/ink143.xml"/><Relationship Id="rId13" Type="http://schemas.openxmlformats.org/officeDocument/2006/relationships/image" Target="../media/image149.png"/><Relationship Id="rId18" Type="http://schemas.openxmlformats.org/officeDocument/2006/relationships/customXml" Target="../ink/ink148.xml"/><Relationship Id="rId3" Type="http://schemas.openxmlformats.org/officeDocument/2006/relationships/image" Target="../media/image1.png"/><Relationship Id="rId7" Type="http://schemas.openxmlformats.org/officeDocument/2006/relationships/image" Target="../media/image146.png"/><Relationship Id="rId12" Type="http://schemas.openxmlformats.org/officeDocument/2006/relationships/customXml" Target="../ink/ink145.xml"/><Relationship Id="rId17" Type="http://schemas.openxmlformats.org/officeDocument/2006/relationships/image" Target="../media/image151.png"/><Relationship Id="rId2" Type="http://schemas.openxmlformats.org/officeDocument/2006/relationships/notesSlide" Target="../notesSlides/notesSlide7.xml"/><Relationship Id="rId16" Type="http://schemas.openxmlformats.org/officeDocument/2006/relationships/customXml" Target="../ink/ink147.xml"/><Relationship Id="rId1" Type="http://schemas.openxmlformats.org/officeDocument/2006/relationships/slideLayout" Target="../slideLayouts/slideLayout1.xml"/><Relationship Id="rId6" Type="http://schemas.openxmlformats.org/officeDocument/2006/relationships/customXml" Target="../ink/ink142.xml"/><Relationship Id="rId11" Type="http://schemas.openxmlformats.org/officeDocument/2006/relationships/image" Target="../media/image148.png"/><Relationship Id="rId5" Type="http://schemas.openxmlformats.org/officeDocument/2006/relationships/image" Target="../media/image145.png"/><Relationship Id="rId15" Type="http://schemas.openxmlformats.org/officeDocument/2006/relationships/image" Target="../media/image150.png"/><Relationship Id="rId10" Type="http://schemas.openxmlformats.org/officeDocument/2006/relationships/customXml" Target="../ink/ink144.xml"/><Relationship Id="rId19" Type="http://schemas.openxmlformats.org/officeDocument/2006/relationships/image" Target="../media/image152.png"/><Relationship Id="rId4" Type="http://schemas.openxmlformats.org/officeDocument/2006/relationships/customXml" Target="../ink/ink141.xml"/><Relationship Id="rId9" Type="http://schemas.openxmlformats.org/officeDocument/2006/relationships/image" Target="../media/image147.png"/><Relationship Id="rId14" Type="http://schemas.openxmlformats.org/officeDocument/2006/relationships/customXml" Target="../ink/ink146.xml"/></Relationships>
</file>

<file path=ppt/slides/_rels/slide8.xml.rels><?xml version="1.0" encoding="UTF-8" standalone="yes"?>
<Relationships xmlns="http://schemas.openxmlformats.org/package/2006/relationships"><Relationship Id="rId8" Type="http://schemas.openxmlformats.org/officeDocument/2006/relationships/customXml" Target="../ink/ink151.xml"/><Relationship Id="rId13" Type="http://schemas.openxmlformats.org/officeDocument/2006/relationships/image" Target="../media/image157.png"/><Relationship Id="rId18" Type="http://schemas.openxmlformats.org/officeDocument/2006/relationships/customXml" Target="../ink/ink156.xml"/><Relationship Id="rId3" Type="http://schemas.openxmlformats.org/officeDocument/2006/relationships/image" Target="../media/image1.png"/><Relationship Id="rId7" Type="http://schemas.openxmlformats.org/officeDocument/2006/relationships/image" Target="../media/image154.png"/><Relationship Id="rId12" Type="http://schemas.openxmlformats.org/officeDocument/2006/relationships/customXml" Target="../ink/ink153.xml"/><Relationship Id="rId17" Type="http://schemas.openxmlformats.org/officeDocument/2006/relationships/image" Target="../media/image159.png"/><Relationship Id="rId2" Type="http://schemas.openxmlformats.org/officeDocument/2006/relationships/notesSlide" Target="../notesSlides/notesSlide8.xml"/><Relationship Id="rId16" Type="http://schemas.openxmlformats.org/officeDocument/2006/relationships/customXml" Target="../ink/ink155.xml"/><Relationship Id="rId1" Type="http://schemas.openxmlformats.org/officeDocument/2006/relationships/slideLayout" Target="../slideLayouts/slideLayout1.xml"/><Relationship Id="rId6" Type="http://schemas.openxmlformats.org/officeDocument/2006/relationships/customXml" Target="../ink/ink150.xml"/><Relationship Id="rId11" Type="http://schemas.openxmlformats.org/officeDocument/2006/relationships/image" Target="../media/image156.png"/><Relationship Id="rId5" Type="http://schemas.openxmlformats.org/officeDocument/2006/relationships/image" Target="../media/image153.png"/><Relationship Id="rId15" Type="http://schemas.openxmlformats.org/officeDocument/2006/relationships/image" Target="../media/image158.png"/><Relationship Id="rId10" Type="http://schemas.openxmlformats.org/officeDocument/2006/relationships/customXml" Target="../ink/ink152.xml"/><Relationship Id="rId19" Type="http://schemas.openxmlformats.org/officeDocument/2006/relationships/image" Target="../media/image160.png"/><Relationship Id="rId4" Type="http://schemas.openxmlformats.org/officeDocument/2006/relationships/customXml" Target="../ink/ink149.xml"/><Relationship Id="rId9" Type="http://schemas.openxmlformats.org/officeDocument/2006/relationships/image" Target="../media/image155.png"/><Relationship Id="rId14" Type="http://schemas.openxmlformats.org/officeDocument/2006/relationships/customXml" Target="../ink/ink154.xml"/></Relationships>
</file>

<file path=ppt/slides/_rels/slide9.xml.rels><?xml version="1.0" encoding="UTF-8" standalone="yes"?>
<Relationships xmlns="http://schemas.openxmlformats.org/package/2006/relationships"><Relationship Id="rId8" Type="http://schemas.openxmlformats.org/officeDocument/2006/relationships/image" Target="../media/image163.png"/><Relationship Id="rId3" Type="http://schemas.openxmlformats.org/officeDocument/2006/relationships/image" Target="../media/image1.png"/><Relationship Id="rId7" Type="http://schemas.openxmlformats.org/officeDocument/2006/relationships/customXml" Target="../ink/ink158.xml"/><Relationship Id="rId12" Type="http://schemas.openxmlformats.org/officeDocument/2006/relationships/image" Target="../media/image16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2.png"/><Relationship Id="rId11" Type="http://schemas.openxmlformats.org/officeDocument/2006/relationships/customXml" Target="../ink/ink160.xml"/><Relationship Id="rId5" Type="http://schemas.openxmlformats.org/officeDocument/2006/relationships/customXml" Target="../ink/ink157.xml"/><Relationship Id="rId10" Type="http://schemas.openxmlformats.org/officeDocument/2006/relationships/image" Target="../media/image164.png"/><Relationship Id="rId4" Type="http://schemas.openxmlformats.org/officeDocument/2006/relationships/image" Target="../media/image161.png"/><Relationship Id="rId9" Type="http://schemas.openxmlformats.org/officeDocument/2006/relationships/customXml" Target="../ink/ink15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2910D8-665B-1B19-D73F-036F5E5074D1}"/>
              </a:ext>
            </a:extLst>
          </p:cNvPr>
          <p:cNvSpPr/>
          <p:nvPr/>
        </p:nvSpPr>
        <p:spPr>
          <a:xfrm>
            <a:off x="4388082" y="5133728"/>
            <a:ext cx="2985180" cy="16250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8081" y="5069280"/>
            <a:ext cx="2985180" cy="1689485"/>
          </a:xfrm>
          <a:prstGeom prst="rect">
            <a:avLst/>
          </a:prstGeom>
        </p:spPr>
      </p:pic>
      <p:sp>
        <p:nvSpPr>
          <p:cNvPr id="5" name="Rectangle 4">
            <a:extLst>
              <a:ext uri="{FF2B5EF4-FFF2-40B4-BE49-F238E27FC236}">
                <a16:creationId xmlns:a16="http://schemas.microsoft.com/office/drawing/2014/main" id="{14070648-3D51-FD0E-BE45-4AFD21085D84}"/>
              </a:ext>
            </a:extLst>
          </p:cNvPr>
          <p:cNvSpPr/>
          <p:nvPr/>
        </p:nvSpPr>
        <p:spPr>
          <a:xfrm>
            <a:off x="200197" y="2133983"/>
            <a:ext cx="4492487" cy="223285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4500F26-2003-233D-8CCA-33492F8758AC}"/>
              </a:ext>
            </a:extLst>
          </p:cNvPr>
          <p:cNvSpPr/>
          <p:nvPr/>
        </p:nvSpPr>
        <p:spPr>
          <a:xfrm>
            <a:off x="4858859" y="2166669"/>
            <a:ext cx="2425148" cy="22788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4838755" y="2511637"/>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17" name="Rectangle 16">
            <a:extLst>
              <a:ext uri="{FF2B5EF4-FFF2-40B4-BE49-F238E27FC236}">
                <a16:creationId xmlns:a16="http://schemas.microsoft.com/office/drawing/2014/main" id="{25EE7535-0D5A-BC99-B18B-231450F6451D}"/>
              </a:ext>
            </a:extLst>
          </p:cNvPr>
          <p:cNvSpPr/>
          <p:nvPr/>
        </p:nvSpPr>
        <p:spPr>
          <a:xfrm>
            <a:off x="7443996" y="2123048"/>
            <a:ext cx="4492487" cy="22615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336884" y="2166669"/>
            <a:ext cx="4197163" cy="800219"/>
          </a:xfrm>
          <a:prstGeom prst="rect">
            <a:avLst/>
          </a:prstGeom>
          <a:noFill/>
        </p:spPr>
        <p:txBody>
          <a:bodyPr wrap="square">
            <a:spAutoFit/>
          </a:bodyPr>
          <a:lstStyle/>
          <a:p>
            <a:r>
              <a:rPr lang="en-US" sz="2800">
                <a:solidFill>
                  <a:srgbClr val="FFFF00"/>
                </a:solidFill>
              </a:rPr>
              <a:t>Join us at </a:t>
            </a:r>
            <a:r>
              <a:rPr lang="en-US" sz="2800" b="1">
                <a:solidFill>
                  <a:srgbClr val="FFFF00"/>
                </a:solidFill>
              </a:rPr>
              <a:t>Telegram:</a:t>
            </a:r>
          </a:p>
          <a:p>
            <a:r>
              <a:rPr lang="en-US">
                <a:solidFill>
                  <a:srgbClr val="00B0F0"/>
                </a:solidFill>
                <a:hlinkClick r:id="rId5">
                  <a:extLst>
                    <a:ext uri="{A12FA001-AC4F-418D-AE19-62706E023703}">
                      <ahyp:hlinkClr xmlns:ahyp="http://schemas.microsoft.com/office/drawing/2018/hyperlinkcolor" val="tx"/>
                    </a:ext>
                  </a:extLst>
                </a:hlinkClick>
              </a:rPr>
              <a:t>https://t.me/MessianicChat</a:t>
            </a:r>
            <a:r>
              <a:rPr lang="en-US">
                <a:solidFill>
                  <a:srgbClr val="00B0F0"/>
                </a:solidFill>
              </a:rPr>
              <a:t> </a:t>
            </a:r>
          </a:p>
        </p:txBody>
      </p:sp>
      <p:sp>
        <p:nvSpPr>
          <p:cNvPr id="22" name="TextBox 21">
            <a:extLst>
              <a:ext uri="{FF2B5EF4-FFF2-40B4-BE49-F238E27FC236}">
                <a16:creationId xmlns:a16="http://schemas.microsoft.com/office/drawing/2014/main" id="{F1C80C8A-51B4-07F5-6C2B-88D2B634E8A0}"/>
              </a:ext>
            </a:extLst>
          </p:cNvPr>
          <p:cNvSpPr txBox="1"/>
          <p:nvPr/>
        </p:nvSpPr>
        <p:spPr>
          <a:xfrm>
            <a:off x="386406" y="3218894"/>
            <a:ext cx="4098117" cy="1015663"/>
          </a:xfrm>
          <a:prstGeom prst="rect">
            <a:avLst/>
          </a:prstGeom>
          <a:noFill/>
        </p:spPr>
        <p:txBody>
          <a:bodyPr wrap="square">
            <a:spAutoFit/>
          </a:bodyPr>
          <a:lstStyle/>
          <a:p>
            <a:r>
              <a:rPr lang="en-US" sz="2000" b="1" u="sng">
                <a:solidFill>
                  <a:srgbClr val="92D050"/>
                </a:solidFill>
              </a:rPr>
              <a:t>Weekly Teachings Free Online</a:t>
            </a:r>
          </a:p>
          <a:p>
            <a:r>
              <a:rPr lang="en-US" sz="2000">
                <a:solidFill>
                  <a:srgbClr val="92D050"/>
                </a:solidFill>
              </a:rPr>
              <a:t>Check Telegram for weekly scheduling of teachings.</a:t>
            </a:r>
          </a:p>
        </p:txBody>
      </p:sp>
      <p:sp>
        <p:nvSpPr>
          <p:cNvPr id="23" name="TextBox 22">
            <a:extLst>
              <a:ext uri="{FF2B5EF4-FFF2-40B4-BE49-F238E27FC236}">
                <a16:creationId xmlns:a16="http://schemas.microsoft.com/office/drawing/2014/main" id="{DEC7620F-A3B1-E68E-F195-B9154B954FE7}"/>
              </a:ext>
            </a:extLst>
          </p:cNvPr>
          <p:cNvSpPr txBox="1"/>
          <p:nvPr/>
        </p:nvSpPr>
        <p:spPr>
          <a:xfrm>
            <a:off x="7511116" y="2151229"/>
            <a:ext cx="4317810" cy="1015663"/>
          </a:xfrm>
          <a:prstGeom prst="rect">
            <a:avLst/>
          </a:prstGeom>
          <a:noFill/>
        </p:spPr>
        <p:txBody>
          <a:bodyPr wrap="square">
            <a:spAutoFit/>
          </a:bodyPr>
          <a:lstStyle/>
          <a:p>
            <a:r>
              <a:rPr lang="en-US" sz="2400" b="1">
                <a:solidFill>
                  <a:srgbClr val="FFFF00"/>
                </a:solidFill>
              </a:rPr>
              <a:t>Rabbi Jeremiah</a:t>
            </a:r>
          </a:p>
          <a:p>
            <a:r>
              <a:rPr lang="en-US" b="1">
                <a:solidFill>
                  <a:srgbClr val="FFFF00"/>
                </a:solidFill>
              </a:rPr>
              <a:t>– </a:t>
            </a:r>
            <a:r>
              <a:rPr lang="en-US" b="1">
                <a:solidFill>
                  <a:srgbClr val="FF0000"/>
                </a:solidFill>
              </a:rPr>
              <a:t>The Apocalypse</a:t>
            </a:r>
            <a:r>
              <a:rPr lang="en-US" b="1">
                <a:solidFill>
                  <a:srgbClr val="FFFF00"/>
                </a:solidFill>
              </a:rPr>
              <a:t>:</a:t>
            </a:r>
            <a:r>
              <a:rPr lang="en-US">
                <a:solidFill>
                  <a:srgbClr val="FFFF00"/>
                </a:solidFill>
              </a:rPr>
              <a:t> connecting the Greek to the Ancient Hebrew text. (Wed. 9 am EST)</a:t>
            </a:r>
          </a:p>
        </p:txBody>
      </p:sp>
      <p:sp>
        <p:nvSpPr>
          <p:cNvPr id="24" name="TextBox 23">
            <a:extLst>
              <a:ext uri="{FF2B5EF4-FFF2-40B4-BE49-F238E27FC236}">
                <a16:creationId xmlns:a16="http://schemas.microsoft.com/office/drawing/2014/main" id="{C36F462B-4119-63C9-48E7-85ED9C98A314}"/>
              </a:ext>
            </a:extLst>
          </p:cNvPr>
          <p:cNvSpPr txBox="1"/>
          <p:nvPr/>
        </p:nvSpPr>
        <p:spPr>
          <a:xfrm>
            <a:off x="7529863" y="3185153"/>
            <a:ext cx="4298802" cy="1200329"/>
          </a:xfrm>
          <a:prstGeom prst="rect">
            <a:avLst/>
          </a:prstGeom>
          <a:noFill/>
        </p:spPr>
        <p:txBody>
          <a:bodyPr wrap="square">
            <a:spAutoFit/>
          </a:bodyPr>
          <a:lstStyle/>
          <a:p>
            <a:r>
              <a:rPr lang="en-US" b="1">
                <a:solidFill>
                  <a:srgbClr val="FF0000"/>
                </a:solidFill>
              </a:rPr>
              <a:t>YouTube Channels</a:t>
            </a:r>
          </a:p>
          <a:p>
            <a:r>
              <a:rPr lang="en-US">
                <a:solidFill>
                  <a:srgbClr val="00B0F0"/>
                </a:solidFill>
                <a:hlinkClick r:id="rId6">
                  <a:extLst>
                    <a:ext uri="{A12FA001-AC4F-418D-AE19-62706E023703}">
                      <ahyp:hlinkClr xmlns:ahyp="http://schemas.microsoft.com/office/drawing/2018/hyperlinkcolor" val="tx"/>
                    </a:ext>
                  </a:extLst>
                </a:hlinkClick>
              </a:rPr>
              <a:t>https://YouTube.com/c/HebrewLiteracy</a:t>
            </a:r>
            <a:r>
              <a:rPr lang="en-US">
                <a:solidFill>
                  <a:srgbClr val="00B0F0"/>
                </a:solidFill>
              </a:rPr>
              <a:t> </a:t>
            </a:r>
          </a:p>
          <a:p>
            <a:r>
              <a:rPr lang="en-US">
                <a:solidFill>
                  <a:srgbClr val="00B0F0"/>
                </a:solidFill>
                <a:hlinkClick r:id="rId7">
                  <a:extLst>
                    <a:ext uri="{A12FA001-AC4F-418D-AE19-62706E023703}">
                      <ahyp:hlinkClr xmlns:ahyp="http://schemas.microsoft.com/office/drawing/2018/hyperlinkcolor" val="tx"/>
                    </a:ext>
                  </a:extLst>
                </a:hlinkClick>
              </a:rPr>
              <a:t>https://www.youtube.com/channel/UC5_qPfruat-sCJJypz0_OBw</a:t>
            </a:r>
            <a:r>
              <a:rPr lang="en-US">
                <a:solidFill>
                  <a:srgbClr val="00B0F0"/>
                </a:solidFill>
              </a:rPr>
              <a:t> </a:t>
            </a:r>
          </a:p>
        </p:txBody>
      </p:sp>
      <p:sp>
        <p:nvSpPr>
          <p:cNvPr id="25" name="TextBox 24">
            <a:extLst>
              <a:ext uri="{FF2B5EF4-FFF2-40B4-BE49-F238E27FC236}">
                <a16:creationId xmlns:a16="http://schemas.microsoft.com/office/drawing/2014/main" id="{F85E1A5B-A857-4580-0BEB-D1B034240AD4}"/>
              </a:ext>
            </a:extLst>
          </p:cNvPr>
          <p:cNvSpPr txBox="1"/>
          <p:nvPr/>
        </p:nvSpPr>
        <p:spPr>
          <a:xfrm>
            <a:off x="4892881" y="3338887"/>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sp>
        <p:nvSpPr>
          <p:cNvPr id="26" name="Rectangle 25">
            <a:extLst>
              <a:ext uri="{FF2B5EF4-FFF2-40B4-BE49-F238E27FC236}">
                <a16:creationId xmlns:a16="http://schemas.microsoft.com/office/drawing/2014/main" id="{E254BE68-5838-85EB-B3E9-29998A371D1B}"/>
              </a:ext>
            </a:extLst>
          </p:cNvPr>
          <p:cNvSpPr/>
          <p:nvPr/>
        </p:nvSpPr>
        <p:spPr>
          <a:xfrm>
            <a:off x="1405353" y="191290"/>
            <a:ext cx="9561310" cy="18104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2274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5943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1300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ל:ח-יד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30:8-14</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7935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8">
                  <a:extLst>
                    <a:ext uri="{A12FA001-AC4F-418D-AE19-62706E023703}">
                      <ahyp:hlinkClr xmlns:ahyp="http://schemas.microsoft.com/office/drawing/2018/hyperlinkcolor" val="tx"/>
                    </a:ext>
                  </a:extLst>
                </a:hlinkClick>
              </a:rPr>
              <a:t> https://www.matsati.com</a:t>
            </a:r>
            <a:r>
              <a:rPr lang="en-US" sz="1800">
                <a:solidFill>
                  <a:srgbClr val="FFFF00"/>
                </a:solidFill>
              </a:rPr>
              <a:t> </a:t>
            </a:r>
            <a:r>
              <a:rPr lang="en-US" sz="2000" b="1">
                <a:solidFill>
                  <a:srgbClr val="FFC000"/>
                </a:solidFill>
              </a:rPr>
              <a:t>YouTube Channel: </a:t>
            </a:r>
            <a:r>
              <a:rPr lang="en-US">
                <a:solidFill>
                  <a:srgbClr val="FFFF00"/>
                </a:solidFill>
                <a:hlinkClick r:id="rId9">
                  <a:extLst>
                    <a:ext uri="{A12FA001-AC4F-418D-AE19-62706E023703}">
                      <ahyp:hlinkClr xmlns:ahyp="http://schemas.microsoft.com/office/drawing/2018/hyperlinkcolor" val="tx"/>
                    </a:ext>
                  </a:extLst>
                </a:hlinkClick>
              </a:rPr>
              <a:t>https://www.youtube.com/user/MATSATI/</a:t>
            </a:r>
            <a:r>
              <a:rPr lang="en-US">
                <a:solidFill>
                  <a:srgbClr val="FFFF00"/>
                </a:solidFill>
              </a:rPr>
              <a:t> </a:t>
            </a:r>
          </a:p>
        </p:txBody>
      </p:sp>
      <p:sp>
        <p:nvSpPr>
          <p:cNvPr id="32" name="Rectangle 31">
            <a:extLst>
              <a:ext uri="{FF2B5EF4-FFF2-40B4-BE49-F238E27FC236}">
                <a16:creationId xmlns:a16="http://schemas.microsoft.com/office/drawing/2014/main" id="{2D8E8B84-78BB-D2BC-5F5A-FBFEBABC11F8}"/>
              </a:ext>
            </a:extLst>
          </p:cNvPr>
          <p:cNvSpPr/>
          <p:nvPr/>
        </p:nvSpPr>
        <p:spPr>
          <a:xfrm>
            <a:off x="2178604" y="4543000"/>
            <a:ext cx="7867522" cy="5232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30EBD9D-2683-C22A-6707-47063D6C6498}"/>
              </a:ext>
            </a:extLst>
          </p:cNvPr>
          <p:cNvSpPr txBox="1"/>
          <p:nvPr/>
        </p:nvSpPr>
        <p:spPr>
          <a:xfrm>
            <a:off x="92053" y="4521668"/>
            <a:ext cx="12007179" cy="523220"/>
          </a:xfrm>
          <a:prstGeom prst="rect">
            <a:avLst/>
          </a:prstGeom>
          <a:noFill/>
        </p:spPr>
        <p:txBody>
          <a:bodyPr wrap="square">
            <a:spAutoFit/>
          </a:bodyPr>
          <a:lstStyle/>
          <a:p>
            <a:pPr algn="ctr"/>
            <a:r>
              <a:rPr lang="en-US" sz="2800" b="1">
                <a:solidFill>
                  <a:srgbClr val="FFFF00"/>
                </a:solidFill>
              </a:rPr>
              <a:t>Join Telegram ask about Hebrew and Greek classes!</a:t>
            </a:r>
          </a:p>
        </p:txBody>
      </p:sp>
    </p:spTree>
    <p:extLst>
      <p:ext uri="{BB962C8B-B14F-4D97-AF65-F5344CB8AC3E}">
        <p14:creationId xmlns:p14="http://schemas.microsoft.com/office/powerpoint/2010/main" val="140191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55578" y="218731"/>
            <a:ext cx="9598685" cy="58785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rgbClr val="FFC000"/>
                </a:solidFill>
                <a:cs typeface="+mj-cs"/>
              </a:rPr>
              <a:t>Vayikra / Leviticus 11:29-36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a:solidFill>
                  <a:srgbClr val="FFC000"/>
                </a:solidFill>
                <a:cs typeface="+mj-cs"/>
              </a:rPr>
              <a:t>11:29 These also shall be unclean unto you among the creeping things that creep upon the earth; the weasel, and the mouse, and the tortoise after his kind, 11:30 And the ferret, and the chameleon, and the lizard, and the snail, and the mole. 11:31 These are unclean to you among all that creep: whosoever doth touch them, when they be dead, shall be unclean until the even. 11:32 And upon whatsoever any of them, when they are dead, doth fall, it shall be unclean; whether it be any vessel of wood, or raiment, or skin, or sack, whatsoever vessel it be, wherein any work is done, it must be put into water, and it shall be unclean until the even; so it shall be cleansed. 11:33 And every earthen vessel, whereinto any of them falleth, whatsoever is in it shall be unclean; and ye shall break it. 11:34 Of all meat which may be eaten, that on which such water cometh shall be unclean: and all drink that may be drunk in every such vessel shall be unclean. 11:35 And every thing whereupon any part of their carcase falleth shall be unclean; whether it be oven, or ranges for pots, they shall be broken down: for they are unclean, and shall be unclean unto you. 11:36 Nevertheless a fountain or pit, wherein there is plenty of water, shall be clean: but that which toucheth their carcase shall be unclean.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5C37B920-C6EB-DB46-FD57-532627EDA602}"/>
                  </a:ext>
                </a:extLst>
              </p14:cNvPr>
              <p14:cNvContentPartPr/>
              <p14:nvPr/>
            </p14:nvContentPartPr>
            <p14:xfrm>
              <a:off x="9261261" y="930324"/>
              <a:ext cx="35280" cy="45000"/>
            </p14:xfrm>
          </p:contentPart>
        </mc:Choice>
        <mc:Fallback xmlns="">
          <p:pic>
            <p:nvPicPr>
              <p:cNvPr id="2" name="Ink 1">
                <a:extLst>
                  <a:ext uri="{FF2B5EF4-FFF2-40B4-BE49-F238E27FC236}">
                    <a16:creationId xmlns:a16="http://schemas.microsoft.com/office/drawing/2014/main" id="{5C37B920-C6EB-DB46-FD57-532627EDA602}"/>
                  </a:ext>
                </a:extLst>
              </p:cNvPr>
              <p:cNvPicPr/>
              <p:nvPr/>
            </p:nvPicPr>
            <p:blipFill>
              <a:blip r:embed="rId5"/>
              <a:stretch>
                <a:fillRect/>
              </a:stretch>
            </p:blipFill>
            <p:spPr>
              <a:xfrm>
                <a:off x="9243621" y="912684"/>
                <a:ext cx="70920" cy="80640"/>
              </a:xfrm>
              <a:prstGeom prst="rect">
                <a:avLst/>
              </a:prstGeom>
            </p:spPr>
          </p:pic>
        </mc:Fallback>
      </mc:AlternateContent>
      <p:grpSp>
        <p:nvGrpSpPr>
          <p:cNvPr id="9" name="Group 8">
            <a:extLst>
              <a:ext uri="{FF2B5EF4-FFF2-40B4-BE49-F238E27FC236}">
                <a16:creationId xmlns:a16="http://schemas.microsoft.com/office/drawing/2014/main" id="{EE969C41-0889-4867-87E2-AE671F10EC60}"/>
              </a:ext>
            </a:extLst>
          </p:cNvPr>
          <p:cNvGrpSpPr/>
          <p:nvPr/>
        </p:nvGrpSpPr>
        <p:grpSpPr>
          <a:xfrm>
            <a:off x="2381301" y="1234164"/>
            <a:ext cx="729720" cy="110520"/>
            <a:chOff x="2381301" y="1234164"/>
            <a:chExt cx="729720" cy="11052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2DDB7826-295D-83E9-A2FF-369349475C76}"/>
                    </a:ext>
                  </a:extLst>
                </p14:cNvPr>
                <p14:cNvContentPartPr/>
                <p14:nvPr/>
              </p14:nvContentPartPr>
              <p14:xfrm>
                <a:off x="2634381" y="1322724"/>
                <a:ext cx="63000" cy="21960"/>
              </p14:xfrm>
            </p:contentPart>
          </mc:Choice>
          <mc:Fallback xmlns="">
            <p:pic>
              <p:nvPicPr>
                <p:cNvPr id="4" name="Ink 3">
                  <a:extLst>
                    <a:ext uri="{FF2B5EF4-FFF2-40B4-BE49-F238E27FC236}">
                      <a16:creationId xmlns:a16="http://schemas.microsoft.com/office/drawing/2014/main" id="{2DDB7826-295D-83E9-A2FF-369349475C76}"/>
                    </a:ext>
                  </a:extLst>
                </p:cNvPr>
                <p:cNvPicPr/>
                <p:nvPr/>
              </p:nvPicPr>
              <p:blipFill>
                <a:blip r:embed="rId7"/>
                <a:stretch>
                  <a:fillRect/>
                </a:stretch>
              </p:blipFill>
              <p:spPr>
                <a:xfrm>
                  <a:off x="2616381" y="1305084"/>
                  <a:ext cx="986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36DCE74D-2BDE-795C-25ED-C9E4604C355D}"/>
                    </a:ext>
                  </a:extLst>
                </p14:cNvPr>
                <p14:cNvContentPartPr/>
                <p14:nvPr/>
              </p14:nvContentPartPr>
              <p14:xfrm>
                <a:off x="2381301" y="1234164"/>
                <a:ext cx="729720" cy="83520"/>
              </p14:xfrm>
            </p:contentPart>
          </mc:Choice>
          <mc:Fallback xmlns="">
            <p:pic>
              <p:nvPicPr>
                <p:cNvPr id="5" name="Ink 4">
                  <a:extLst>
                    <a:ext uri="{FF2B5EF4-FFF2-40B4-BE49-F238E27FC236}">
                      <a16:creationId xmlns:a16="http://schemas.microsoft.com/office/drawing/2014/main" id="{36DCE74D-2BDE-795C-25ED-C9E4604C355D}"/>
                    </a:ext>
                  </a:extLst>
                </p:cNvPr>
                <p:cNvPicPr/>
                <p:nvPr/>
              </p:nvPicPr>
              <p:blipFill>
                <a:blip r:embed="rId9"/>
                <a:stretch>
                  <a:fillRect/>
                </a:stretch>
              </p:blipFill>
              <p:spPr>
                <a:xfrm>
                  <a:off x="2363301" y="1216524"/>
                  <a:ext cx="765360" cy="119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10A6DC76-4DDD-5683-3301-6835AF060655}"/>
                  </a:ext>
                </a:extLst>
              </p14:cNvPr>
              <p14:cNvContentPartPr/>
              <p14:nvPr/>
            </p14:nvContentPartPr>
            <p14:xfrm>
              <a:off x="4495941" y="1257564"/>
              <a:ext cx="590400" cy="59400"/>
            </p14:xfrm>
          </p:contentPart>
        </mc:Choice>
        <mc:Fallback xmlns="">
          <p:pic>
            <p:nvPicPr>
              <p:cNvPr id="7" name="Ink 6">
                <a:extLst>
                  <a:ext uri="{FF2B5EF4-FFF2-40B4-BE49-F238E27FC236}">
                    <a16:creationId xmlns:a16="http://schemas.microsoft.com/office/drawing/2014/main" id="{10A6DC76-4DDD-5683-3301-6835AF060655}"/>
                  </a:ext>
                </a:extLst>
              </p:cNvPr>
              <p:cNvPicPr/>
              <p:nvPr/>
            </p:nvPicPr>
            <p:blipFill>
              <a:blip r:embed="rId11"/>
              <a:stretch>
                <a:fillRect/>
              </a:stretch>
            </p:blipFill>
            <p:spPr>
              <a:xfrm>
                <a:off x="4478301" y="1239924"/>
                <a:ext cx="6260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A53AF1B2-DA83-79AB-87FD-8AC0D343C5FA}"/>
                  </a:ext>
                </a:extLst>
              </p14:cNvPr>
              <p14:cNvContentPartPr/>
              <p14:nvPr/>
            </p14:nvContentPartPr>
            <p14:xfrm>
              <a:off x="6460461" y="1228764"/>
              <a:ext cx="727920" cy="77400"/>
            </p14:xfrm>
          </p:contentPart>
        </mc:Choice>
        <mc:Fallback xmlns="">
          <p:pic>
            <p:nvPicPr>
              <p:cNvPr id="11" name="Ink 10">
                <a:extLst>
                  <a:ext uri="{FF2B5EF4-FFF2-40B4-BE49-F238E27FC236}">
                    <a16:creationId xmlns:a16="http://schemas.microsoft.com/office/drawing/2014/main" id="{A53AF1B2-DA83-79AB-87FD-8AC0D343C5FA}"/>
                  </a:ext>
                </a:extLst>
              </p:cNvPr>
              <p:cNvPicPr/>
              <p:nvPr/>
            </p:nvPicPr>
            <p:blipFill>
              <a:blip r:embed="rId13"/>
              <a:stretch>
                <a:fillRect/>
              </a:stretch>
            </p:blipFill>
            <p:spPr>
              <a:xfrm>
                <a:off x="6442821" y="1210764"/>
                <a:ext cx="7635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673D6D1D-FC98-A4D5-84EE-3CC6169EDF8C}"/>
                  </a:ext>
                </a:extLst>
              </p14:cNvPr>
              <p14:cNvContentPartPr/>
              <p14:nvPr/>
            </p14:nvContentPartPr>
            <p14:xfrm>
              <a:off x="8003421" y="1274124"/>
              <a:ext cx="445680" cy="27360"/>
            </p14:xfrm>
          </p:contentPart>
        </mc:Choice>
        <mc:Fallback xmlns="">
          <p:pic>
            <p:nvPicPr>
              <p:cNvPr id="12" name="Ink 11">
                <a:extLst>
                  <a:ext uri="{FF2B5EF4-FFF2-40B4-BE49-F238E27FC236}">
                    <a16:creationId xmlns:a16="http://schemas.microsoft.com/office/drawing/2014/main" id="{673D6D1D-FC98-A4D5-84EE-3CC6169EDF8C}"/>
                  </a:ext>
                </a:extLst>
              </p:cNvPr>
              <p:cNvPicPr/>
              <p:nvPr/>
            </p:nvPicPr>
            <p:blipFill>
              <a:blip r:embed="rId15"/>
              <a:stretch>
                <a:fillRect/>
              </a:stretch>
            </p:blipFill>
            <p:spPr>
              <a:xfrm>
                <a:off x="7985781" y="1256124"/>
                <a:ext cx="4813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21843357-9E4D-61A5-DB1D-69E613866200}"/>
                  </a:ext>
                </a:extLst>
              </p14:cNvPr>
              <p14:cNvContentPartPr/>
              <p14:nvPr/>
            </p14:nvContentPartPr>
            <p14:xfrm>
              <a:off x="5219181" y="1943364"/>
              <a:ext cx="891360" cy="52200"/>
            </p14:xfrm>
          </p:contentPart>
        </mc:Choice>
        <mc:Fallback xmlns="">
          <p:pic>
            <p:nvPicPr>
              <p:cNvPr id="18" name="Ink 17">
                <a:extLst>
                  <a:ext uri="{FF2B5EF4-FFF2-40B4-BE49-F238E27FC236}">
                    <a16:creationId xmlns:a16="http://schemas.microsoft.com/office/drawing/2014/main" id="{21843357-9E4D-61A5-DB1D-69E613866200}"/>
                  </a:ext>
                </a:extLst>
              </p:cNvPr>
              <p:cNvPicPr/>
              <p:nvPr/>
            </p:nvPicPr>
            <p:blipFill>
              <a:blip r:embed="rId17"/>
              <a:stretch>
                <a:fillRect/>
              </a:stretch>
            </p:blipFill>
            <p:spPr>
              <a:xfrm>
                <a:off x="5201181" y="1925724"/>
                <a:ext cx="927000" cy="87840"/>
              </a:xfrm>
              <a:prstGeom prst="rect">
                <a:avLst/>
              </a:prstGeom>
            </p:spPr>
          </p:pic>
        </mc:Fallback>
      </mc:AlternateContent>
      <p:grpSp>
        <p:nvGrpSpPr>
          <p:cNvPr id="25" name="Group 24">
            <a:extLst>
              <a:ext uri="{FF2B5EF4-FFF2-40B4-BE49-F238E27FC236}">
                <a16:creationId xmlns:a16="http://schemas.microsoft.com/office/drawing/2014/main" id="{C37983C9-CA98-6E06-561E-5F8F5A23811B}"/>
              </a:ext>
            </a:extLst>
          </p:cNvPr>
          <p:cNvGrpSpPr/>
          <p:nvPr/>
        </p:nvGrpSpPr>
        <p:grpSpPr>
          <a:xfrm>
            <a:off x="1106541" y="2631684"/>
            <a:ext cx="6215760" cy="68760"/>
            <a:chOff x="1106541" y="2631684"/>
            <a:chExt cx="6215760" cy="68760"/>
          </a:xfrm>
        </p:grpSpPr>
        <mc:AlternateContent xmlns:mc="http://schemas.openxmlformats.org/markup-compatibility/2006" xmlns:p14="http://schemas.microsoft.com/office/powerpoint/2010/main">
          <mc:Choice Requires="p14">
            <p:contentPart p14:bwMode="auto" r:id="rId18">
              <p14:nvContentPartPr>
                <p14:cNvPr id="23" name="Ink 22">
                  <a:extLst>
                    <a:ext uri="{FF2B5EF4-FFF2-40B4-BE49-F238E27FC236}">
                      <a16:creationId xmlns:a16="http://schemas.microsoft.com/office/drawing/2014/main" id="{9C266536-6E4E-3269-25F2-3B10E2D73B27}"/>
                    </a:ext>
                  </a:extLst>
                </p14:cNvPr>
                <p14:cNvContentPartPr/>
                <p14:nvPr/>
              </p14:nvContentPartPr>
              <p14:xfrm>
                <a:off x="1106541" y="2631684"/>
                <a:ext cx="2954160" cy="61560"/>
              </p14:xfrm>
            </p:contentPart>
          </mc:Choice>
          <mc:Fallback xmlns="">
            <p:pic>
              <p:nvPicPr>
                <p:cNvPr id="23" name="Ink 22">
                  <a:extLst>
                    <a:ext uri="{FF2B5EF4-FFF2-40B4-BE49-F238E27FC236}">
                      <a16:creationId xmlns:a16="http://schemas.microsoft.com/office/drawing/2014/main" id="{9C266536-6E4E-3269-25F2-3B10E2D73B27}"/>
                    </a:ext>
                  </a:extLst>
                </p:cNvPr>
                <p:cNvPicPr/>
                <p:nvPr/>
              </p:nvPicPr>
              <p:blipFill>
                <a:blip r:embed="rId19"/>
                <a:stretch>
                  <a:fillRect/>
                </a:stretch>
              </p:blipFill>
              <p:spPr>
                <a:xfrm>
                  <a:off x="1088541" y="2613684"/>
                  <a:ext cx="29898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4" name="Ink 23">
                  <a:extLst>
                    <a:ext uri="{FF2B5EF4-FFF2-40B4-BE49-F238E27FC236}">
                      <a16:creationId xmlns:a16="http://schemas.microsoft.com/office/drawing/2014/main" id="{38484F79-F92B-2619-97D7-826410539927}"/>
                    </a:ext>
                  </a:extLst>
                </p14:cNvPr>
                <p14:cNvContentPartPr/>
                <p14:nvPr/>
              </p14:nvContentPartPr>
              <p14:xfrm>
                <a:off x="4742901" y="2658324"/>
                <a:ext cx="2579400" cy="42120"/>
              </p14:xfrm>
            </p:contentPart>
          </mc:Choice>
          <mc:Fallback xmlns="">
            <p:pic>
              <p:nvPicPr>
                <p:cNvPr id="24" name="Ink 23">
                  <a:extLst>
                    <a:ext uri="{FF2B5EF4-FFF2-40B4-BE49-F238E27FC236}">
                      <a16:creationId xmlns:a16="http://schemas.microsoft.com/office/drawing/2014/main" id="{38484F79-F92B-2619-97D7-826410539927}"/>
                    </a:ext>
                  </a:extLst>
                </p:cNvPr>
                <p:cNvPicPr/>
                <p:nvPr/>
              </p:nvPicPr>
              <p:blipFill>
                <a:blip r:embed="rId21"/>
                <a:stretch>
                  <a:fillRect/>
                </a:stretch>
              </p:blipFill>
              <p:spPr>
                <a:xfrm>
                  <a:off x="4725261" y="2640324"/>
                  <a:ext cx="2615040" cy="77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26" name="Ink 25">
                <a:extLst>
                  <a:ext uri="{FF2B5EF4-FFF2-40B4-BE49-F238E27FC236}">
                    <a16:creationId xmlns:a16="http://schemas.microsoft.com/office/drawing/2014/main" id="{18FC864D-E0EF-A3B6-D4A8-D60D26E7667F}"/>
                  </a:ext>
                </a:extLst>
              </p14:cNvPr>
              <p14:cNvContentPartPr/>
              <p14:nvPr/>
            </p14:nvContentPartPr>
            <p14:xfrm>
              <a:off x="8233461" y="2654004"/>
              <a:ext cx="1175400" cy="22320"/>
            </p14:xfrm>
          </p:contentPart>
        </mc:Choice>
        <mc:Fallback xmlns="">
          <p:pic>
            <p:nvPicPr>
              <p:cNvPr id="26" name="Ink 25">
                <a:extLst>
                  <a:ext uri="{FF2B5EF4-FFF2-40B4-BE49-F238E27FC236}">
                    <a16:creationId xmlns:a16="http://schemas.microsoft.com/office/drawing/2014/main" id="{18FC864D-E0EF-A3B6-D4A8-D60D26E7667F}"/>
                  </a:ext>
                </a:extLst>
              </p:cNvPr>
              <p:cNvPicPr/>
              <p:nvPr/>
            </p:nvPicPr>
            <p:blipFill>
              <a:blip r:embed="rId23"/>
              <a:stretch>
                <a:fillRect/>
              </a:stretch>
            </p:blipFill>
            <p:spPr>
              <a:xfrm>
                <a:off x="8215461" y="2636364"/>
                <a:ext cx="1211040" cy="57960"/>
              </a:xfrm>
              <a:prstGeom prst="rect">
                <a:avLst/>
              </a:prstGeom>
            </p:spPr>
          </p:pic>
        </mc:Fallback>
      </mc:AlternateContent>
      <p:grpSp>
        <p:nvGrpSpPr>
          <p:cNvPr id="32" name="Group 31">
            <a:extLst>
              <a:ext uri="{FF2B5EF4-FFF2-40B4-BE49-F238E27FC236}">
                <a16:creationId xmlns:a16="http://schemas.microsoft.com/office/drawing/2014/main" id="{C1357165-5603-67E4-C080-528A8E8E6C4A}"/>
              </a:ext>
            </a:extLst>
          </p:cNvPr>
          <p:cNvGrpSpPr/>
          <p:nvPr/>
        </p:nvGrpSpPr>
        <p:grpSpPr>
          <a:xfrm>
            <a:off x="714501" y="2960004"/>
            <a:ext cx="6068520" cy="64440"/>
            <a:chOff x="714501" y="2960004"/>
            <a:chExt cx="6068520" cy="64440"/>
          </a:xfrm>
        </p:grpSpPr>
        <mc:AlternateContent xmlns:mc="http://schemas.openxmlformats.org/markup-compatibility/2006" xmlns:p14="http://schemas.microsoft.com/office/powerpoint/2010/main">
          <mc:Choice Requires="p14">
            <p:contentPart p14:bwMode="auto" r:id="rId24">
              <p14:nvContentPartPr>
                <p14:cNvPr id="27" name="Ink 26">
                  <a:extLst>
                    <a:ext uri="{FF2B5EF4-FFF2-40B4-BE49-F238E27FC236}">
                      <a16:creationId xmlns:a16="http://schemas.microsoft.com/office/drawing/2014/main" id="{D0843196-B93E-7808-A82F-ED185122E85F}"/>
                    </a:ext>
                  </a:extLst>
                </p14:cNvPr>
                <p14:cNvContentPartPr/>
                <p14:nvPr/>
              </p14:nvContentPartPr>
              <p14:xfrm>
                <a:off x="714501" y="2978004"/>
                <a:ext cx="1110600" cy="40680"/>
              </p14:xfrm>
            </p:contentPart>
          </mc:Choice>
          <mc:Fallback xmlns="">
            <p:pic>
              <p:nvPicPr>
                <p:cNvPr id="27" name="Ink 26">
                  <a:extLst>
                    <a:ext uri="{FF2B5EF4-FFF2-40B4-BE49-F238E27FC236}">
                      <a16:creationId xmlns:a16="http://schemas.microsoft.com/office/drawing/2014/main" id="{D0843196-B93E-7808-A82F-ED185122E85F}"/>
                    </a:ext>
                  </a:extLst>
                </p:cNvPr>
                <p:cNvPicPr/>
                <p:nvPr/>
              </p:nvPicPr>
              <p:blipFill>
                <a:blip r:embed="rId25"/>
                <a:stretch>
                  <a:fillRect/>
                </a:stretch>
              </p:blipFill>
              <p:spPr>
                <a:xfrm>
                  <a:off x="696861" y="2960004"/>
                  <a:ext cx="11462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8" name="Ink 27">
                  <a:extLst>
                    <a:ext uri="{FF2B5EF4-FFF2-40B4-BE49-F238E27FC236}">
                      <a16:creationId xmlns:a16="http://schemas.microsoft.com/office/drawing/2014/main" id="{F49AB85E-E9AA-BF08-6ED6-9B9457A98FB3}"/>
                    </a:ext>
                  </a:extLst>
                </p14:cNvPr>
                <p14:cNvContentPartPr/>
                <p14:nvPr/>
              </p14:nvContentPartPr>
              <p14:xfrm>
                <a:off x="2412261" y="2960004"/>
                <a:ext cx="779400" cy="34560"/>
              </p14:xfrm>
            </p:contentPart>
          </mc:Choice>
          <mc:Fallback xmlns="">
            <p:pic>
              <p:nvPicPr>
                <p:cNvPr id="28" name="Ink 27">
                  <a:extLst>
                    <a:ext uri="{FF2B5EF4-FFF2-40B4-BE49-F238E27FC236}">
                      <a16:creationId xmlns:a16="http://schemas.microsoft.com/office/drawing/2014/main" id="{F49AB85E-E9AA-BF08-6ED6-9B9457A98FB3}"/>
                    </a:ext>
                  </a:extLst>
                </p:cNvPr>
                <p:cNvPicPr/>
                <p:nvPr/>
              </p:nvPicPr>
              <p:blipFill>
                <a:blip r:embed="rId27"/>
                <a:stretch>
                  <a:fillRect/>
                </a:stretch>
              </p:blipFill>
              <p:spPr>
                <a:xfrm>
                  <a:off x="2394621" y="2942364"/>
                  <a:ext cx="8150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9" name="Ink 28">
                  <a:extLst>
                    <a:ext uri="{FF2B5EF4-FFF2-40B4-BE49-F238E27FC236}">
                      <a16:creationId xmlns:a16="http://schemas.microsoft.com/office/drawing/2014/main" id="{317EE8E8-8317-EF13-9AE6-A3F56D59472C}"/>
                    </a:ext>
                  </a:extLst>
                </p14:cNvPr>
                <p14:cNvContentPartPr/>
                <p14:nvPr/>
              </p14:nvContentPartPr>
              <p14:xfrm>
                <a:off x="3758301" y="2982684"/>
                <a:ext cx="445680" cy="2520"/>
              </p14:xfrm>
            </p:contentPart>
          </mc:Choice>
          <mc:Fallback xmlns="">
            <p:pic>
              <p:nvPicPr>
                <p:cNvPr id="29" name="Ink 28">
                  <a:extLst>
                    <a:ext uri="{FF2B5EF4-FFF2-40B4-BE49-F238E27FC236}">
                      <a16:creationId xmlns:a16="http://schemas.microsoft.com/office/drawing/2014/main" id="{317EE8E8-8317-EF13-9AE6-A3F56D59472C}"/>
                    </a:ext>
                  </a:extLst>
                </p:cNvPr>
                <p:cNvPicPr/>
                <p:nvPr/>
              </p:nvPicPr>
              <p:blipFill>
                <a:blip r:embed="rId29"/>
                <a:stretch>
                  <a:fillRect/>
                </a:stretch>
              </p:blipFill>
              <p:spPr>
                <a:xfrm>
                  <a:off x="3740661" y="2964684"/>
                  <a:ext cx="4813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0" name="Ink 29">
                  <a:extLst>
                    <a:ext uri="{FF2B5EF4-FFF2-40B4-BE49-F238E27FC236}">
                      <a16:creationId xmlns:a16="http://schemas.microsoft.com/office/drawing/2014/main" id="{2FC23365-AAFA-D86A-BFFE-AD1CF5A6B7C6}"/>
                    </a:ext>
                  </a:extLst>
                </p14:cNvPr>
                <p14:cNvContentPartPr/>
                <p14:nvPr/>
              </p14:nvContentPartPr>
              <p14:xfrm>
                <a:off x="4702221" y="2992404"/>
                <a:ext cx="363240" cy="18720"/>
              </p14:xfrm>
            </p:contentPart>
          </mc:Choice>
          <mc:Fallback xmlns="">
            <p:pic>
              <p:nvPicPr>
                <p:cNvPr id="30" name="Ink 29">
                  <a:extLst>
                    <a:ext uri="{FF2B5EF4-FFF2-40B4-BE49-F238E27FC236}">
                      <a16:creationId xmlns:a16="http://schemas.microsoft.com/office/drawing/2014/main" id="{2FC23365-AAFA-D86A-BFFE-AD1CF5A6B7C6}"/>
                    </a:ext>
                  </a:extLst>
                </p:cNvPr>
                <p:cNvPicPr/>
                <p:nvPr/>
              </p:nvPicPr>
              <p:blipFill>
                <a:blip r:embed="rId31"/>
                <a:stretch>
                  <a:fillRect/>
                </a:stretch>
              </p:blipFill>
              <p:spPr>
                <a:xfrm>
                  <a:off x="4684221" y="2974764"/>
                  <a:ext cx="3988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1" name="Ink 30">
                  <a:extLst>
                    <a:ext uri="{FF2B5EF4-FFF2-40B4-BE49-F238E27FC236}">
                      <a16:creationId xmlns:a16="http://schemas.microsoft.com/office/drawing/2014/main" id="{359B2723-7B4B-F72F-AB80-529A4B1598D8}"/>
                    </a:ext>
                  </a:extLst>
                </p14:cNvPr>
                <p14:cNvContentPartPr/>
                <p14:nvPr/>
              </p14:nvContentPartPr>
              <p14:xfrm>
                <a:off x="5650461" y="2991684"/>
                <a:ext cx="1132560" cy="32760"/>
              </p14:xfrm>
            </p:contentPart>
          </mc:Choice>
          <mc:Fallback xmlns="">
            <p:pic>
              <p:nvPicPr>
                <p:cNvPr id="31" name="Ink 30">
                  <a:extLst>
                    <a:ext uri="{FF2B5EF4-FFF2-40B4-BE49-F238E27FC236}">
                      <a16:creationId xmlns:a16="http://schemas.microsoft.com/office/drawing/2014/main" id="{359B2723-7B4B-F72F-AB80-529A4B1598D8}"/>
                    </a:ext>
                  </a:extLst>
                </p:cNvPr>
                <p:cNvPicPr/>
                <p:nvPr/>
              </p:nvPicPr>
              <p:blipFill>
                <a:blip r:embed="rId33"/>
                <a:stretch>
                  <a:fillRect/>
                </a:stretch>
              </p:blipFill>
              <p:spPr>
                <a:xfrm>
                  <a:off x="5632461" y="2974044"/>
                  <a:ext cx="1168200" cy="68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33" name="Ink 32">
                <a:extLst>
                  <a:ext uri="{FF2B5EF4-FFF2-40B4-BE49-F238E27FC236}">
                    <a16:creationId xmlns:a16="http://schemas.microsoft.com/office/drawing/2014/main" id="{EC0CD867-BC84-7E19-ADC0-05CA2D5E4C9A}"/>
                  </a:ext>
                </a:extLst>
              </p14:cNvPr>
              <p14:cNvContentPartPr/>
              <p14:nvPr/>
            </p14:nvContentPartPr>
            <p14:xfrm>
              <a:off x="8558181" y="2979804"/>
              <a:ext cx="813600" cy="7200"/>
            </p14:xfrm>
          </p:contentPart>
        </mc:Choice>
        <mc:Fallback xmlns="">
          <p:pic>
            <p:nvPicPr>
              <p:cNvPr id="33" name="Ink 32">
                <a:extLst>
                  <a:ext uri="{FF2B5EF4-FFF2-40B4-BE49-F238E27FC236}">
                    <a16:creationId xmlns:a16="http://schemas.microsoft.com/office/drawing/2014/main" id="{EC0CD867-BC84-7E19-ADC0-05CA2D5E4C9A}"/>
                  </a:ext>
                </a:extLst>
              </p:cNvPr>
              <p:cNvPicPr/>
              <p:nvPr/>
            </p:nvPicPr>
            <p:blipFill>
              <a:blip r:embed="rId35"/>
              <a:stretch>
                <a:fillRect/>
              </a:stretch>
            </p:blipFill>
            <p:spPr>
              <a:xfrm>
                <a:off x="8540181" y="2962164"/>
                <a:ext cx="849240" cy="42840"/>
              </a:xfrm>
              <a:prstGeom prst="rect">
                <a:avLst/>
              </a:prstGeom>
            </p:spPr>
          </p:pic>
        </mc:Fallback>
      </mc:AlternateContent>
      <p:grpSp>
        <p:nvGrpSpPr>
          <p:cNvPr id="39" name="Group 38">
            <a:extLst>
              <a:ext uri="{FF2B5EF4-FFF2-40B4-BE49-F238E27FC236}">
                <a16:creationId xmlns:a16="http://schemas.microsoft.com/office/drawing/2014/main" id="{3A3FBC9A-384A-0AB8-6E96-6A517BF8DEB7}"/>
              </a:ext>
            </a:extLst>
          </p:cNvPr>
          <p:cNvGrpSpPr/>
          <p:nvPr/>
        </p:nvGrpSpPr>
        <p:grpSpPr>
          <a:xfrm>
            <a:off x="816741" y="3223884"/>
            <a:ext cx="8611200" cy="482040"/>
            <a:chOff x="816741" y="3223884"/>
            <a:chExt cx="8611200" cy="482040"/>
          </a:xfrm>
        </p:grpSpPr>
        <mc:AlternateContent xmlns:mc="http://schemas.openxmlformats.org/markup-compatibility/2006" xmlns:p14="http://schemas.microsoft.com/office/powerpoint/2010/main">
          <mc:Choice Requires="p14">
            <p:contentPart p14:bwMode="auto" r:id="rId36">
              <p14:nvContentPartPr>
                <p14:cNvPr id="34" name="Ink 33">
                  <a:extLst>
                    <a:ext uri="{FF2B5EF4-FFF2-40B4-BE49-F238E27FC236}">
                      <a16:creationId xmlns:a16="http://schemas.microsoft.com/office/drawing/2014/main" id="{535D1143-B0B0-2ACD-EA6C-F492334A190F}"/>
                    </a:ext>
                  </a:extLst>
                </p14:cNvPr>
                <p14:cNvContentPartPr/>
                <p14:nvPr/>
              </p14:nvContentPartPr>
              <p14:xfrm>
                <a:off x="816741" y="3310644"/>
                <a:ext cx="494280" cy="47880"/>
              </p14:xfrm>
            </p:contentPart>
          </mc:Choice>
          <mc:Fallback xmlns="">
            <p:pic>
              <p:nvPicPr>
                <p:cNvPr id="34" name="Ink 33">
                  <a:extLst>
                    <a:ext uri="{FF2B5EF4-FFF2-40B4-BE49-F238E27FC236}">
                      <a16:creationId xmlns:a16="http://schemas.microsoft.com/office/drawing/2014/main" id="{535D1143-B0B0-2ACD-EA6C-F492334A190F}"/>
                    </a:ext>
                  </a:extLst>
                </p:cNvPr>
                <p:cNvPicPr/>
                <p:nvPr/>
              </p:nvPicPr>
              <p:blipFill>
                <a:blip r:embed="rId37"/>
                <a:stretch>
                  <a:fillRect/>
                </a:stretch>
              </p:blipFill>
              <p:spPr>
                <a:xfrm>
                  <a:off x="798741" y="3292644"/>
                  <a:ext cx="5299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5" name="Ink 34">
                  <a:extLst>
                    <a:ext uri="{FF2B5EF4-FFF2-40B4-BE49-F238E27FC236}">
                      <a16:creationId xmlns:a16="http://schemas.microsoft.com/office/drawing/2014/main" id="{55C847F2-45B7-1D30-3DC1-7CCD81366014}"/>
                    </a:ext>
                  </a:extLst>
                </p14:cNvPr>
                <p14:cNvContentPartPr/>
                <p14:nvPr/>
              </p14:nvContentPartPr>
              <p14:xfrm>
                <a:off x="2589021" y="3289404"/>
                <a:ext cx="1758600" cy="37080"/>
              </p14:xfrm>
            </p:contentPart>
          </mc:Choice>
          <mc:Fallback xmlns="">
            <p:pic>
              <p:nvPicPr>
                <p:cNvPr id="35" name="Ink 34">
                  <a:extLst>
                    <a:ext uri="{FF2B5EF4-FFF2-40B4-BE49-F238E27FC236}">
                      <a16:creationId xmlns:a16="http://schemas.microsoft.com/office/drawing/2014/main" id="{55C847F2-45B7-1D30-3DC1-7CCD81366014}"/>
                    </a:ext>
                  </a:extLst>
                </p:cNvPr>
                <p:cNvPicPr/>
                <p:nvPr/>
              </p:nvPicPr>
              <p:blipFill>
                <a:blip r:embed="rId39"/>
                <a:stretch>
                  <a:fillRect/>
                </a:stretch>
              </p:blipFill>
              <p:spPr>
                <a:xfrm>
                  <a:off x="2571021" y="3271404"/>
                  <a:ext cx="17942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6" name="Ink 35">
                  <a:extLst>
                    <a:ext uri="{FF2B5EF4-FFF2-40B4-BE49-F238E27FC236}">
                      <a16:creationId xmlns:a16="http://schemas.microsoft.com/office/drawing/2014/main" id="{8F9D01D7-7574-377F-47AC-85AF1DB6A5B8}"/>
                    </a:ext>
                  </a:extLst>
                </p14:cNvPr>
                <p14:cNvContentPartPr/>
                <p14:nvPr/>
              </p14:nvContentPartPr>
              <p14:xfrm>
                <a:off x="5506461" y="3223884"/>
                <a:ext cx="3921480" cy="89640"/>
              </p14:xfrm>
            </p:contentPart>
          </mc:Choice>
          <mc:Fallback xmlns="">
            <p:pic>
              <p:nvPicPr>
                <p:cNvPr id="36" name="Ink 35">
                  <a:extLst>
                    <a:ext uri="{FF2B5EF4-FFF2-40B4-BE49-F238E27FC236}">
                      <a16:creationId xmlns:a16="http://schemas.microsoft.com/office/drawing/2014/main" id="{8F9D01D7-7574-377F-47AC-85AF1DB6A5B8}"/>
                    </a:ext>
                  </a:extLst>
                </p:cNvPr>
                <p:cNvPicPr/>
                <p:nvPr/>
              </p:nvPicPr>
              <p:blipFill>
                <a:blip r:embed="rId41"/>
                <a:stretch>
                  <a:fillRect/>
                </a:stretch>
              </p:blipFill>
              <p:spPr>
                <a:xfrm>
                  <a:off x="5488461" y="3205884"/>
                  <a:ext cx="39571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7" name="Ink 36">
                  <a:extLst>
                    <a:ext uri="{FF2B5EF4-FFF2-40B4-BE49-F238E27FC236}">
                      <a16:creationId xmlns:a16="http://schemas.microsoft.com/office/drawing/2014/main" id="{D489DB8D-2C68-9C4E-8159-D6AE6A8154B4}"/>
                    </a:ext>
                  </a:extLst>
                </p14:cNvPr>
                <p14:cNvContentPartPr/>
                <p14:nvPr/>
              </p14:nvContentPartPr>
              <p14:xfrm>
                <a:off x="2359701" y="3298044"/>
                <a:ext cx="716400" cy="389880"/>
              </p14:xfrm>
            </p:contentPart>
          </mc:Choice>
          <mc:Fallback xmlns="">
            <p:pic>
              <p:nvPicPr>
                <p:cNvPr id="37" name="Ink 36">
                  <a:extLst>
                    <a:ext uri="{FF2B5EF4-FFF2-40B4-BE49-F238E27FC236}">
                      <a16:creationId xmlns:a16="http://schemas.microsoft.com/office/drawing/2014/main" id="{D489DB8D-2C68-9C4E-8159-D6AE6A8154B4}"/>
                    </a:ext>
                  </a:extLst>
                </p:cNvPr>
                <p:cNvPicPr/>
                <p:nvPr/>
              </p:nvPicPr>
              <p:blipFill>
                <a:blip r:embed="rId43"/>
                <a:stretch>
                  <a:fillRect/>
                </a:stretch>
              </p:blipFill>
              <p:spPr>
                <a:xfrm>
                  <a:off x="2342061" y="3280404"/>
                  <a:ext cx="75204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8" name="Ink 37">
                  <a:extLst>
                    <a:ext uri="{FF2B5EF4-FFF2-40B4-BE49-F238E27FC236}">
                      <a16:creationId xmlns:a16="http://schemas.microsoft.com/office/drawing/2014/main" id="{7EE672AE-C40C-37F6-C85E-DBBE71D29194}"/>
                    </a:ext>
                  </a:extLst>
                </p14:cNvPr>
                <p14:cNvContentPartPr/>
                <p14:nvPr/>
              </p14:nvContentPartPr>
              <p14:xfrm>
                <a:off x="3462021" y="3627084"/>
                <a:ext cx="5424840" cy="78840"/>
              </p14:xfrm>
            </p:contentPart>
          </mc:Choice>
          <mc:Fallback xmlns="">
            <p:pic>
              <p:nvPicPr>
                <p:cNvPr id="38" name="Ink 37">
                  <a:extLst>
                    <a:ext uri="{FF2B5EF4-FFF2-40B4-BE49-F238E27FC236}">
                      <a16:creationId xmlns:a16="http://schemas.microsoft.com/office/drawing/2014/main" id="{7EE672AE-C40C-37F6-C85E-DBBE71D29194}"/>
                    </a:ext>
                  </a:extLst>
                </p:cNvPr>
                <p:cNvPicPr/>
                <p:nvPr/>
              </p:nvPicPr>
              <p:blipFill>
                <a:blip r:embed="rId45"/>
                <a:stretch>
                  <a:fillRect/>
                </a:stretch>
              </p:blipFill>
              <p:spPr>
                <a:xfrm>
                  <a:off x="3444381" y="3609444"/>
                  <a:ext cx="5460480" cy="114480"/>
                </a:xfrm>
                <a:prstGeom prst="rect">
                  <a:avLst/>
                </a:prstGeom>
              </p:spPr>
            </p:pic>
          </mc:Fallback>
        </mc:AlternateContent>
      </p:grpSp>
      <p:grpSp>
        <p:nvGrpSpPr>
          <p:cNvPr id="42" name="Group 41">
            <a:extLst>
              <a:ext uri="{FF2B5EF4-FFF2-40B4-BE49-F238E27FC236}">
                <a16:creationId xmlns:a16="http://schemas.microsoft.com/office/drawing/2014/main" id="{DB451F92-DA2A-2CE7-BB5A-04DF03CF986D}"/>
              </a:ext>
            </a:extLst>
          </p:cNvPr>
          <p:cNvGrpSpPr/>
          <p:nvPr/>
        </p:nvGrpSpPr>
        <p:grpSpPr>
          <a:xfrm>
            <a:off x="950301" y="3988524"/>
            <a:ext cx="5389560" cy="72360"/>
            <a:chOff x="950301" y="3988524"/>
            <a:chExt cx="5389560" cy="72360"/>
          </a:xfrm>
        </p:grpSpPr>
        <mc:AlternateContent xmlns:mc="http://schemas.openxmlformats.org/markup-compatibility/2006" xmlns:p14="http://schemas.microsoft.com/office/powerpoint/2010/main">
          <mc:Choice Requires="p14">
            <p:contentPart p14:bwMode="auto" r:id="rId46">
              <p14:nvContentPartPr>
                <p14:cNvPr id="40" name="Ink 39">
                  <a:extLst>
                    <a:ext uri="{FF2B5EF4-FFF2-40B4-BE49-F238E27FC236}">
                      <a16:creationId xmlns:a16="http://schemas.microsoft.com/office/drawing/2014/main" id="{C87D7EC2-51EB-C4DB-5345-DD1ED17EB670}"/>
                    </a:ext>
                  </a:extLst>
                </p14:cNvPr>
                <p14:cNvContentPartPr/>
                <p14:nvPr/>
              </p14:nvContentPartPr>
              <p14:xfrm>
                <a:off x="950301" y="3988524"/>
                <a:ext cx="3310920" cy="57960"/>
              </p14:xfrm>
            </p:contentPart>
          </mc:Choice>
          <mc:Fallback xmlns="">
            <p:pic>
              <p:nvPicPr>
                <p:cNvPr id="40" name="Ink 39">
                  <a:extLst>
                    <a:ext uri="{FF2B5EF4-FFF2-40B4-BE49-F238E27FC236}">
                      <a16:creationId xmlns:a16="http://schemas.microsoft.com/office/drawing/2014/main" id="{C87D7EC2-51EB-C4DB-5345-DD1ED17EB670}"/>
                    </a:ext>
                  </a:extLst>
                </p:cNvPr>
                <p:cNvPicPr/>
                <p:nvPr/>
              </p:nvPicPr>
              <p:blipFill>
                <a:blip r:embed="rId47"/>
                <a:stretch>
                  <a:fillRect/>
                </a:stretch>
              </p:blipFill>
              <p:spPr>
                <a:xfrm>
                  <a:off x="932661" y="3970884"/>
                  <a:ext cx="33465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1" name="Ink 40">
                  <a:extLst>
                    <a:ext uri="{FF2B5EF4-FFF2-40B4-BE49-F238E27FC236}">
                      <a16:creationId xmlns:a16="http://schemas.microsoft.com/office/drawing/2014/main" id="{2FD97383-2C92-57CF-3A20-512143201570}"/>
                    </a:ext>
                  </a:extLst>
                </p14:cNvPr>
                <p14:cNvContentPartPr/>
                <p14:nvPr/>
              </p14:nvContentPartPr>
              <p14:xfrm>
                <a:off x="5096061" y="4012644"/>
                <a:ext cx="1243800" cy="48240"/>
              </p14:xfrm>
            </p:contentPart>
          </mc:Choice>
          <mc:Fallback xmlns="">
            <p:pic>
              <p:nvPicPr>
                <p:cNvPr id="41" name="Ink 40">
                  <a:extLst>
                    <a:ext uri="{FF2B5EF4-FFF2-40B4-BE49-F238E27FC236}">
                      <a16:creationId xmlns:a16="http://schemas.microsoft.com/office/drawing/2014/main" id="{2FD97383-2C92-57CF-3A20-512143201570}"/>
                    </a:ext>
                  </a:extLst>
                </p:cNvPr>
                <p:cNvPicPr/>
                <p:nvPr/>
              </p:nvPicPr>
              <p:blipFill>
                <a:blip r:embed="rId49"/>
                <a:stretch>
                  <a:fillRect/>
                </a:stretch>
              </p:blipFill>
              <p:spPr>
                <a:xfrm>
                  <a:off x="5078061" y="3994644"/>
                  <a:ext cx="1279440" cy="83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13" name="Ink 12">
                <a:extLst>
                  <a:ext uri="{FF2B5EF4-FFF2-40B4-BE49-F238E27FC236}">
                    <a16:creationId xmlns:a16="http://schemas.microsoft.com/office/drawing/2014/main" id="{F98219F0-7A5E-1880-3249-78EDAE1B577D}"/>
                  </a:ext>
                </a:extLst>
              </p14:cNvPr>
              <p14:cNvContentPartPr/>
              <p14:nvPr/>
            </p14:nvContentPartPr>
            <p14:xfrm>
              <a:off x="1348821" y="1620444"/>
              <a:ext cx="745920" cy="32760"/>
            </p14:xfrm>
          </p:contentPart>
        </mc:Choice>
        <mc:Fallback xmlns="">
          <p:pic>
            <p:nvPicPr>
              <p:cNvPr id="13" name="Ink 12">
                <a:extLst>
                  <a:ext uri="{FF2B5EF4-FFF2-40B4-BE49-F238E27FC236}">
                    <a16:creationId xmlns:a16="http://schemas.microsoft.com/office/drawing/2014/main" id="{F98219F0-7A5E-1880-3249-78EDAE1B577D}"/>
                  </a:ext>
                </a:extLst>
              </p:cNvPr>
              <p:cNvPicPr/>
              <p:nvPr/>
            </p:nvPicPr>
            <p:blipFill>
              <a:blip r:embed="rId51"/>
              <a:stretch>
                <a:fillRect/>
              </a:stretch>
            </p:blipFill>
            <p:spPr>
              <a:xfrm>
                <a:off x="1330821" y="1602804"/>
                <a:ext cx="7815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4" name="Ink 13">
                <a:extLst>
                  <a:ext uri="{FF2B5EF4-FFF2-40B4-BE49-F238E27FC236}">
                    <a16:creationId xmlns:a16="http://schemas.microsoft.com/office/drawing/2014/main" id="{E0F6ABCD-6CD0-7E5E-55AD-883846A9AE54}"/>
                  </a:ext>
                </a:extLst>
              </p14:cNvPr>
              <p14:cNvContentPartPr/>
              <p14:nvPr/>
            </p14:nvContentPartPr>
            <p14:xfrm>
              <a:off x="3421341" y="1647084"/>
              <a:ext cx="508680" cy="27720"/>
            </p14:xfrm>
          </p:contentPart>
        </mc:Choice>
        <mc:Fallback xmlns="">
          <p:pic>
            <p:nvPicPr>
              <p:cNvPr id="14" name="Ink 13">
                <a:extLst>
                  <a:ext uri="{FF2B5EF4-FFF2-40B4-BE49-F238E27FC236}">
                    <a16:creationId xmlns:a16="http://schemas.microsoft.com/office/drawing/2014/main" id="{E0F6ABCD-6CD0-7E5E-55AD-883846A9AE54}"/>
                  </a:ext>
                </a:extLst>
              </p:cNvPr>
              <p:cNvPicPr/>
              <p:nvPr/>
            </p:nvPicPr>
            <p:blipFill>
              <a:blip r:embed="rId53"/>
              <a:stretch>
                <a:fillRect/>
              </a:stretch>
            </p:blipFill>
            <p:spPr>
              <a:xfrm>
                <a:off x="3403341" y="1629084"/>
                <a:ext cx="5443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5" name="Ink 14">
                <a:extLst>
                  <a:ext uri="{FF2B5EF4-FFF2-40B4-BE49-F238E27FC236}">
                    <a16:creationId xmlns:a16="http://schemas.microsoft.com/office/drawing/2014/main" id="{7F9F5E44-9EFA-701F-985A-263A302A5E1F}"/>
                  </a:ext>
                </a:extLst>
              </p14:cNvPr>
              <p14:cNvContentPartPr/>
              <p14:nvPr/>
            </p14:nvContentPartPr>
            <p14:xfrm>
              <a:off x="5532021" y="1597044"/>
              <a:ext cx="379080" cy="19080"/>
            </p14:xfrm>
          </p:contentPart>
        </mc:Choice>
        <mc:Fallback xmlns="">
          <p:pic>
            <p:nvPicPr>
              <p:cNvPr id="15" name="Ink 14">
                <a:extLst>
                  <a:ext uri="{FF2B5EF4-FFF2-40B4-BE49-F238E27FC236}">
                    <a16:creationId xmlns:a16="http://schemas.microsoft.com/office/drawing/2014/main" id="{7F9F5E44-9EFA-701F-985A-263A302A5E1F}"/>
                  </a:ext>
                </a:extLst>
              </p:cNvPr>
              <p:cNvPicPr/>
              <p:nvPr/>
            </p:nvPicPr>
            <p:blipFill>
              <a:blip r:embed="rId55"/>
              <a:stretch>
                <a:fillRect/>
              </a:stretch>
            </p:blipFill>
            <p:spPr>
              <a:xfrm>
                <a:off x="5514021" y="1579404"/>
                <a:ext cx="4147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6" name="Ink 15">
                <a:extLst>
                  <a:ext uri="{FF2B5EF4-FFF2-40B4-BE49-F238E27FC236}">
                    <a16:creationId xmlns:a16="http://schemas.microsoft.com/office/drawing/2014/main" id="{5DE6A12D-E9A3-E3F4-BB1B-EB5E104AF4FA}"/>
                  </a:ext>
                </a:extLst>
              </p14:cNvPr>
              <p14:cNvContentPartPr/>
              <p14:nvPr/>
            </p14:nvContentPartPr>
            <p14:xfrm>
              <a:off x="7001181" y="1638444"/>
              <a:ext cx="348840" cy="10800"/>
            </p14:xfrm>
          </p:contentPart>
        </mc:Choice>
        <mc:Fallback xmlns="">
          <p:pic>
            <p:nvPicPr>
              <p:cNvPr id="16" name="Ink 15">
                <a:extLst>
                  <a:ext uri="{FF2B5EF4-FFF2-40B4-BE49-F238E27FC236}">
                    <a16:creationId xmlns:a16="http://schemas.microsoft.com/office/drawing/2014/main" id="{5DE6A12D-E9A3-E3F4-BB1B-EB5E104AF4FA}"/>
                  </a:ext>
                </a:extLst>
              </p:cNvPr>
              <p:cNvPicPr/>
              <p:nvPr/>
            </p:nvPicPr>
            <p:blipFill>
              <a:blip r:embed="rId57"/>
              <a:stretch>
                <a:fillRect/>
              </a:stretch>
            </p:blipFill>
            <p:spPr>
              <a:xfrm>
                <a:off x="6983541" y="1620804"/>
                <a:ext cx="3844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7" name="Ink 16">
                <a:extLst>
                  <a:ext uri="{FF2B5EF4-FFF2-40B4-BE49-F238E27FC236}">
                    <a16:creationId xmlns:a16="http://schemas.microsoft.com/office/drawing/2014/main" id="{D1B157E8-88C2-2704-16E6-6662AC45B54A}"/>
                  </a:ext>
                </a:extLst>
              </p14:cNvPr>
              <p14:cNvContentPartPr/>
              <p14:nvPr/>
            </p14:nvContentPartPr>
            <p14:xfrm>
              <a:off x="8573301" y="1630524"/>
              <a:ext cx="457560" cy="9720"/>
            </p14:xfrm>
          </p:contentPart>
        </mc:Choice>
        <mc:Fallback xmlns="">
          <p:pic>
            <p:nvPicPr>
              <p:cNvPr id="17" name="Ink 16">
                <a:extLst>
                  <a:ext uri="{FF2B5EF4-FFF2-40B4-BE49-F238E27FC236}">
                    <a16:creationId xmlns:a16="http://schemas.microsoft.com/office/drawing/2014/main" id="{D1B157E8-88C2-2704-16E6-6662AC45B54A}"/>
                  </a:ext>
                </a:extLst>
              </p:cNvPr>
              <p:cNvPicPr/>
              <p:nvPr/>
            </p:nvPicPr>
            <p:blipFill>
              <a:blip r:embed="rId59"/>
              <a:stretch>
                <a:fillRect/>
              </a:stretch>
            </p:blipFill>
            <p:spPr>
              <a:xfrm>
                <a:off x="8555301" y="1612884"/>
                <a:ext cx="4932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3" name="Ink 42">
                <a:extLst>
                  <a:ext uri="{FF2B5EF4-FFF2-40B4-BE49-F238E27FC236}">
                    <a16:creationId xmlns:a16="http://schemas.microsoft.com/office/drawing/2014/main" id="{246DCDFD-44AD-F48A-AC28-B4E3DB466DF9}"/>
                  </a:ext>
                </a:extLst>
              </p14:cNvPr>
              <p14:cNvContentPartPr/>
              <p14:nvPr/>
            </p14:nvContentPartPr>
            <p14:xfrm>
              <a:off x="6415461" y="1583724"/>
              <a:ext cx="3410280" cy="576720"/>
            </p14:xfrm>
          </p:contentPart>
        </mc:Choice>
        <mc:Fallback xmlns="">
          <p:pic>
            <p:nvPicPr>
              <p:cNvPr id="43" name="Ink 42">
                <a:extLst>
                  <a:ext uri="{FF2B5EF4-FFF2-40B4-BE49-F238E27FC236}">
                    <a16:creationId xmlns:a16="http://schemas.microsoft.com/office/drawing/2014/main" id="{246DCDFD-44AD-F48A-AC28-B4E3DB466DF9}"/>
                  </a:ext>
                </a:extLst>
              </p:cNvPr>
              <p:cNvPicPr/>
              <p:nvPr/>
            </p:nvPicPr>
            <p:blipFill>
              <a:blip r:embed="rId61"/>
              <a:stretch>
                <a:fillRect/>
              </a:stretch>
            </p:blipFill>
            <p:spPr>
              <a:xfrm>
                <a:off x="6397461" y="1566084"/>
                <a:ext cx="3445920" cy="612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5" name="Ink 44">
                <a:extLst>
                  <a:ext uri="{FF2B5EF4-FFF2-40B4-BE49-F238E27FC236}">
                    <a16:creationId xmlns:a16="http://schemas.microsoft.com/office/drawing/2014/main" id="{4E6F744D-5FC8-E0EF-3DDE-8742D2EBF0F2}"/>
                  </a:ext>
                </a:extLst>
              </p14:cNvPr>
              <p14:cNvContentPartPr/>
              <p14:nvPr/>
            </p14:nvContentPartPr>
            <p14:xfrm>
              <a:off x="235341" y="1938324"/>
              <a:ext cx="2440080" cy="473760"/>
            </p14:xfrm>
          </p:contentPart>
        </mc:Choice>
        <mc:Fallback xmlns="">
          <p:pic>
            <p:nvPicPr>
              <p:cNvPr id="45" name="Ink 44">
                <a:extLst>
                  <a:ext uri="{FF2B5EF4-FFF2-40B4-BE49-F238E27FC236}">
                    <a16:creationId xmlns:a16="http://schemas.microsoft.com/office/drawing/2014/main" id="{4E6F744D-5FC8-E0EF-3DDE-8742D2EBF0F2}"/>
                  </a:ext>
                </a:extLst>
              </p:cNvPr>
              <p:cNvPicPr/>
              <p:nvPr/>
            </p:nvPicPr>
            <p:blipFill>
              <a:blip r:embed="rId63"/>
              <a:stretch>
                <a:fillRect/>
              </a:stretch>
            </p:blipFill>
            <p:spPr>
              <a:xfrm>
                <a:off x="217701" y="1920324"/>
                <a:ext cx="2475720" cy="509400"/>
              </a:xfrm>
              <a:prstGeom prst="rect">
                <a:avLst/>
              </a:prstGeom>
            </p:spPr>
          </p:pic>
        </mc:Fallback>
      </mc:AlternateContent>
      <p:grpSp>
        <p:nvGrpSpPr>
          <p:cNvPr id="48" name="Group 47">
            <a:extLst>
              <a:ext uri="{FF2B5EF4-FFF2-40B4-BE49-F238E27FC236}">
                <a16:creationId xmlns:a16="http://schemas.microsoft.com/office/drawing/2014/main" id="{FE89EEC3-2F17-71F7-0C40-11EBD9517127}"/>
              </a:ext>
            </a:extLst>
          </p:cNvPr>
          <p:cNvGrpSpPr/>
          <p:nvPr/>
        </p:nvGrpSpPr>
        <p:grpSpPr>
          <a:xfrm>
            <a:off x="543501" y="1945164"/>
            <a:ext cx="8731440" cy="564840"/>
            <a:chOff x="543501" y="1945164"/>
            <a:chExt cx="8731440" cy="564840"/>
          </a:xfrm>
        </p:grpSpPr>
        <mc:AlternateContent xmlns:mc="http://schemas.openxmlformats.org/markup-compatibility/2006" xmlns:p14="http://schemas.microsoft.com/office/powerpoint/2010/main">
          <mc:Choice Requires="p14">
            <p:contentPart p14:bwMode="auto" r:id="rId64">
              <p14:nvContentPartPr>
                <p14:cNvPr id="19" name="Ink 18">
                  <a:extLst>
                    <a:ext uri="{FF2B5EF4-FFF2-40B4-BE49-F238E27FC236}">
                      <a16:creationId xmlns:a16="http://schemas.microsoft.com/office/drawing/2014/main" id="{A0B526E2-2999-719B-D411-8C16CC28AF71}"/>
                    </a:ext>
                  </a:extLst>
                </p14:cNvPr>
                <p14:cNvContentPartPr/>
                <p14:nvPr/>
              </p14:nvContentPartPr>
              <p14:xfrm>
                <a:off x="7103421" y="1975044"/>
                <a:ext cx="2171520" cy="95760"/>
              </p14:xfrm>
            </p:contentPart>
          </mc:Choice>
          <mc:Fallback xmlns="">
            <p:pic>
              <p:nvPicPr>
                <p:cNvPr id="19" name="Ink 18">
                  <a:extLst>
                    <a:ext uri="{FF2B5EF4-FFF2-40B4-BE49-F238E27FC236}">
                      <a16:creationId xmlns:a16="http://schemas.microsoft.com/office/drawing/2014/main" id="{A0B526E2-2999-719B-D411-8C16CC28AF71}"/>
                    </a:ext>
                  </a:extLst>
                </p:cNvPr>
                <p:cNvPicPr/>
                <p:nvPr/>
              </p:nvPicPr>
              <p:blipFill>
                <a:blip r:embed="rId65"/>
                <a:stretch>
                  <a:fillRect/>
                </a:stretch>
              </p:blipFill>
              <p:spPr>
                <a:xfrm>
                  <a:off x="7085421" y="1957044"/>
                  <a:ext cx="22071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2" name="Ink 21">
                  <a:extLst>
                    <a:ext uri="{FF2B5EF4-FFF2-40B4-BE49-F238E27FC236}">
                      <a16:creationId xmlns:a16="http://schemas.microsoft.com/office/drawing/2014/main" id="{A66465C9-78DE-E974-183E-25D8924F79E6}"/>
                    </a:ext>
                  </a:extLst>
                </p14:cNvPr>
                <p14:cNvContentPartPr/>
                <p14:nvPr/>
              </p14:nvContentPartPr>
              <p14:xfrm>
                <a:off x="7564941" y="2229924"/>
                <a:ext cx="1402560" cy="108360"/>
              </p14:xfrm>
            </p:contentPart>
          </mc:Choice>
          <mc:Fallback xmlns="">
            <p:pic>
              <p:nvPicPr>
                <p:cNvPr id="22" name="Ink 21">
                  <a:extLst>
                    <a:ext uri="{FF2B5EF4-FFF2-40B4-BE49-F238E27FC236}">
                      <a16:creationId xmlns:a16="http://schemas.microsoft.com/office/drawing/2014/main" id="{A66465C9-78DE-E974-183E-25D8924F79E6}"/>
                    </a:ext>
                  </a:extLst>
                </p:cNvPr>
                <p:cNvPicPr/>
                <p:nvPr/>
              </p:nvPicPr>
              <p:blipFill>
                <a:blip r:embed="rId67"/>
                <a:stretch>
                  <a:fillRect/>
                </a:stretch>
              </p:blipFill>
              <p:spPr>
                <a:xfrm>
                  <a:off x="7547301" y="2211924"/>
                  <a:ext cx="14382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0" name="Ink 19">
                  <a:extLst>
                    <a:ext uri="{FF2B5EF4-FFF2-40B4-BE49-F238E27FC236}">
                      <a16:creationId xmlns:a16="http://schemas.microsoft.com/office/drawing/2014/main" id="{84172692-DB61-3275-6239-41E039513458}"/>
                    </a:ext>
                  </a:extLst>
                </p14:cNvPr>
                <p14:cNvContentPartPr/>
                <p14:nvPr/>
              </p14:nvContentPartPr>
              <p14:xfrm>
                <a:off x="543501" y="2303364"/>
                <a:ext cx="2061720" cy="35280"/>
              </p14:xfrm>
            </p:contentPart>
          </mc:Choice>
          <mc:Fallback xmlns="">
            <p:pic>
              <p:nvPicPr>
                <p:cNvPr id="20" name="Ink 19">
                  <a:extLst>
                    <a:ext uri="{FF2B5EF4-FFF2-40B4-BE49-F238E27FC236}">
                      <a16:creationId xmlns:a16="http://schemas.microsoft.com/office/drawing/2014/main" id="{84172692-DB61-3275-6239-41E039513458}"/>
                    </a:ext>
                  </a:extLst>
                </p:cNvPr>
                <p:cNvPicPr/>
                <p:nvPr/>
              </p:nvPicPr>
              <p:blipFill>
                <a:blip r:embed="rId69"/>
                <a:stretch>
                  <a:fillRect/>
                </a:stretch>
              </p:blipFill>
              <p:spPr>
                <a:xfrm>
                  <a:off x="525501" y="2285724"/>
                  <a:ext cx="20973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1" name="Ink 20">
                  <a:extLst>
                    <a:ext uri="{FF2B5EF4-FFF2-40B4-BE49-F238E27FC236}">
                      <a16:creationId xmlns:a16="http://schemas.microsoft.com/office/drawing/2014/main" id="{6B531A65-A370-A86E-ECA0-4BE6A138AB6D}"/>
                    </a:ext>
                  </a:extLst>
                </p14:cNvPr>
                <p14:cNvContentPartPr/>
                <p14:nvPr/>
              </p14:nvContentPartPr>
              <p14:xfrm>
                <a:off x="3701061" y="2257284"/>
                <a:ext cx="2162520" cy="73800"/>
              </p14:xfrm>
            </p:contentPart>
          </mc:Choice>
          <mc:Fallback xmlns="">
            <p:pic>
              <p:nvPicPr>
                <p:cNvPr id="21" name="Ink 20">
                  <a:extLst>
                    <a:ext uri="{FF2B5EF4-FFF2-40B4-BE49-F238E27FC236}">
                      <a16:creationId xmlns:a16="http://schemas.microsoft.com/office/drawing/2014/main" id="{6B531A65-A370-A86E-ECA0-4BE6A138AB6D}"/>
                    </a:ext>
                  </a:extLst>
                </p:cNvPr>
                <p:cNvPicPr/>
                <p:nvPr/>
              </p:nvPicPr>
              <p:blipFill>
                <a:blip r:embed="rId71"/>
                <a:stretch>
                  <a:fillRect/>
                </a:stretch>
              </p:blipFill>
              <p:spPr>
                <a:xfrm>
                  <a:off x="3683421" y="2239284"/>
                  <a:ext cx="21981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Ink 46">
                  <a:extLst>
                    <a:ext uri="{FF2B5EF4-FFF2-40B4-BE49-F238E27FC236}">
                      <a16:creationId xmlns:a16="http://schemas.microsoft.com/office/drawing/2014/main" id="{2072E3A5-0BD6-F41F-2321-889898554B70}"/>
                    </a:ext>
                  </a:extLst>
                </p14:cNvPr>
                <p14:cNvContentPartPr/>
                <p14:nvPr/>
              </p14:nvContentPartPr>
              <p14:xfrm>
                <a:off x="2623221" y="1945164"/>
                <a:ext cx="3036960" cy="564840"/>
              </p14:xfrm>
            </p:contentPart>
          </mc:Choice>
          <mc:Fallback xmlns="">
            <p:pic>
              <p:nvPicPr>
                <p:cNvPr id="47" name="Ink 46">
                  <a:extLst>
                    <a:ext uri="{FF2B5EF4-FFF2-40B4-BE49-F238E27FC236}">
                      <a16:creationId xmlns:a16="http://schemas.microsoft.com/office/drawing/2014/main" id="{2072E3A5-0BD6-F41F-2321-889898554B70}"/>
                    </a:ext>
                  </a:extLst>
                </p:cNvPr>
                <p:cNvPicPr/>
                <p:nvPr/>
              </p:nvPicPr>
              <p:blipFill>
                <a:blip r:embed="rId73"/>
                <a:stretch>
                  <a:fillRect/>
                </a:stretch>
              </p:blipFill>
              <p:spPr>
                <a:xfrm>
                  <a:off x="2605221" y="1927164"/>
                  <a:ext cx="3072600" cy="600480"/>
                </a:xfrm>
                <a:prstGeom prst="rect">
                  <a:avLst/>
                </a:prstGeom>
              </p:spPr>
            </p:pic>
          </mc:Fallback>
        </mc:AlternateContent>
      </p:grpSp>
    </p:spTree>
    <p:extLst>
      <p:ext uri="{BB962C8B-B14F-4D97-AF65-F5344CB8AC3E}">
        <p14:creationId xmlns:p14="http://schemas.microsoft.com/office/powerpoint/2010/main" val="655659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D68FBA4-860A-B038-65A0-8405C3CBE0BA}"/>
              </a:ext>
            </a:extLst>
          </p:cNvPr>
          <p:cNvPicPr>
            <a:picLocks noChangeAspect="1"/>
          </p:cNvPicPr>
          <p:nvPr/>
        </p:nvPicPr>
        <p:blipFill>
          <a:blip r:embed="rId4"/>
          <a:stretch>
            <a:fillRect/>
          </a:stretch>
        </p:blipFill>
        <p:spPr>
          <a:xfrm>
            <a:off x="349250" y="232084"/>
            <a:ext cx="9261155" cy="5954789"/>
          </a:xfrm>
          <a:prstGeom prst="rect">
            <a:avLst/>
          </a:prstGeom>
        </p:spPr>
      </p:pic>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24FEFBEA-2D47-3B4C-84E9-581277B5E324}"/>
              </a:ext>
            </a:extLst>
          </p:cNvPr>
          <p:cNvSpPr txBox="1"/>
          <p:nvPr/>
        </p:nvSpPr>
        <p:spPr>
          <a:xfrm>
            <a:off x="2295206" y="5536881"/>
            <a:ext cx="2087431" cy="461665"/>
          </a:xfrm>
          <a:prstGeom prst="rect">
            <a:avLst/>
          </a:prstGeom>
          <a:noFill/>
        </p:spPr>
        <p:txBody>
          <a:bodyPr wrap="none" rtlCol="0">
            <a:spAutoFit/>
          </a:bodyPr>
          <a:lstStyle/>
          <a:p>
            <a:r>
              <a:rPr lang="en-US" sz="2400">
                <a:solidFill>
                  <a:srgbClr val="FFFF00"/>
                </a:solidFill>
              </a:rPr>
              <a:t>Isaiah 30:13-14</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DD03DBB1-8D72-61AF-F155-A72A50CA101D}"/>
                  </a:ext>
                </a:extLst>
              </p14:cNvPr>
              <p14:cNvContentPartPr/>
              <p14:nvPr/>
            </p14:nvContentPartPr>
            <p14:xfrm>
              <a:off x="7404381" y="716844"/>
              <a:ext cx="1637640" cy="5488560"/>
            </p14:xfrm>
          </p:contentPart>
        </mc:Choice>
        <mc:Fallback xmlns="">
          <p:pic>
            <p:nvPicPr>
              <p:cNvPr id="2" name="Ink 1">
                <a:extLst>
                  <a:ext uri="{FF2B5EF4-FFF2-40B4-BE49-F238E27FC236}">
                    <a16:creationId xmlns:a16="http://schemas.microsoft.com/office/drawing/2014/main" id="{DD03DBB1-8D72-61AF-F155-A72A50CA101D}"/>
                  </a:ext>
                </a:extLst>
              </p:cNvPr>
              <p:cNvPicPr/>
              <p:nvPr/>
            </p:nvPicPr>
            <p:blipFill>
              <a:blip r:embed="rId6"/>
              <a:stretch>
                <a:fillRect/>
              </a:stretch>
            </p:blipFill>
            <p:spPr>
              <a:xfrm>
                <a:off x="7386381" y="699204"/>
                <a:ext cx="1673280" cy="5524200"/>
              </a:xfrm>
              <a:prstGeom prst="rect">
                <a:avLst/>
              </a:prstGeom>
            </p:spPr>
          </p:pic>
        </mc:Fallback>
      </mc:AlternateContent>
      <p:grpSp>
        <p:nvGrpSpPr>
          <p:cNvPr id="9" name="Group 8">
            <a:extLst>
              <a:ext uri="{FF2B5EF4-FFF2-40B4-BE49-F238E27FC236}">
                <a16:creationId xmlns:a16="http://schemas.microsoft.com/office/drawing/2014/main" id="{D74B4E2A-A2AC-5524-3771-4C501173A3E0}"/>
              </a:ext>
            </a:extLst>
          </p:cNvPr>
          <p:cNvGrpSpPr/>
          <p:nvPr/>
        </p:nvGrpSpPr>
        <p:grpSpPr>
          <a:xfrm>
            <a:off x="4560741" y="708564"/>
            <a:ext cx="606600" cy="4632120"/>
            <a:chOff x="4560741" y="708564"/>
            <a:chExt cx="606600" cy="4632120"/>
          </a:xfrm>
        </p:grpSpPr>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1D5DD4AF-6674-2220-DE25-60EEDB062203}"/>
                    </a:ext>
                  </a:extLst>
                </p14:cNvPr>
                <p14:cNvContentPartPr/>
                <p14:nvPr/>
              </p14:nvContentPartPr>
              <p14:xfrm>
                <a:off x="4575861" y="708564"/>
                <a:ext cx="457200" cy="1748880"/>
              </p14:xfrm>
            </p:contentPart>
          </mc:Choice>
          <mc:Fallback xmlns="">
            <p:pic>
              <p:nvPicPr>
                <p:cNvPr id="4" name="Ink 3">
                  <a:extLst>
                    <a:ext uri="{FF2B5EF4-FFF2-40B4-BE49-F238E27FC236}">
                      <a16:creationId xmlns:a16="http://schemas.microsoft.com/office/drawing/2014/main" id="{1D5DD4AF-6674-2220-DE25-60EEDB062203}"/>
                    </a:ext>
                  </a:extLst>
                </p:cNvPr>
                <p:cNvPicPr/>
                <p:nvPr/>
              </p:nvPicPr>
              <p:blipFill>
                <a:blip r:embed="rId8"/>
                <a:stretch>
                  <a:fillRect/>
                </a:stretch>
              </p:blipFill>
              <p:spPr>
                <a:xfrm>
                  <a:off x="4557861" y="690924"/>
                  <a:ext cx="492840" cy="1784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4F20BA65-3BE6-784A-31B8-3D8C2537BFE4}"/>
                    </a:ext>
                  </a:extLst>
                </p14:cNvPr>
                <p14:cNvContentPartPr/>
                <p14:nvPr/>
              </p14:nvContentPartPr>
              <p14:xfrm>
                <a:off x="4560741" y="3012204"/>
                <a:ext cx="606600" cy="2328480"/>
              </p14:xfrm>
            </p:contentPart>
          </mc:Choice>
          <mc:Fallback xmlns="">
            <p:pic>
              <p:nvPicPr>
                <p:cNvPr id="7" name="Ink 6">
                  <a:extLst>
                    <a:ext uri="{FF2B5EF4-FFF2-40B4-BE49-F238E27FC236}">
                      <a16:creationId xmlns:a16="http://schemas.microsoft.com/office/drawing/2014/main" id="{4F20BA65-3BE6-784A-31B8-3D8C2537BFE4}"/>
                    </a:ext>
                  </a:extLst>
                </p:cNvPr>
                <p:cNvPicPr/>
                <p:nvPr/>
              </p:nvPicPr>
              <p:blipFill>
                <a:blip r:embed="rId10"/>
                <a:stretch>
                  <a:fillRect/>
                </a:stretch>
              </p:blipFill>
              <p:spPr>
                <a:xfrm>
                  <a:off x="4542741" y="2994204"/>
                  <a:ext cx="642240" cy="2364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02E2C059-B2D1-E246-C6E2-C978C2F9EE27}"/>
                  </a:ext>
                </a:extLst>
              </p14:cNvPr>
              <p14:cNvContentPartPr/>
              <p14:nvPr/>
            </p14:nvContentPartPr>
            <p14:xfrm>
              <a:off x="3282381" y="4301724"/>
              <a:ext cx="1349640" cy="28800"/>
            </p14:xfrm>
          </p:contentPart>
        </mc:Choice>
        <mc:Fallback xmlns="">
          <p:pic>
            <p:nvPicPr>
              <p:cNvPr id="11" name="Ink 10">
                <a:extLst>
                  <a:ext uri="{FF2B5EF4-FFF2-40B4-BE49-F238E27FC236}">
                    <a16:creationId xmlns:a16="http://schemas.microsoft.com/office/drawing/2014/main" id="{02E2C059-B2D1-E246-C6E2-C978C2F9EE27}"/>
                  </a:ext>
                </a:extLst>
              </p:cNvPr>
              <p:cNvPicPr/>
              <p:nvPr/>
            </p:nvPicPr>
            <p:blipFill>
              <a:blip r:embed="rId12"/>
              <a:stretch>
                <a:fillRect/>
              </a:stretch>
            </p:blipFill>
            <p:spPr>
              <a:xfrm>
                <a:off x="3264381" y="4283724"/>
                <a:ext cx="13852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E0612C4F-4E22-B781-EE0B-2E53DF510BFE}"/>
                  </a:ext>
                </a:extLst>
              </p14:cNvPr>
              <p14:cNvContentPartPr/>
              <p14:nvPr/>
            </p14:nvContentPartPr>
            <p14:xfrm>
              <a:off x="2928141" y="4577124"/>
              <a:ext cx="1696680" cy="47520"/>
            </p14:xfrm>
          </p:contentPart>
        </mc:Choice>
        <mc:Fallback xmlns="">
          <p:pic>
            <p:nvPicPr>
              <p:cNvPr id="12" name="Ink 11">
                <a:extLst>
                  <a:ext uri="{FF2B5EF4-FFF2-40B4-BE49-F238E27FC236}">
                    <a16:creationId xmlns:a16="http://schemas.microsoft.com/office/drawing/2014/main" id="{E0612C4F-4E22-B781-EE0B-2E53DF510BFE}"/>
                  </a:ext>
                </a:extLst>
              </p:cNvPr>
              <p:cNvPicPr/>
              <p:nvPr/>
            </p:nvPicPr>
            <p:blipFill>
              <a:blip r:embed="rId14"/>
              <a:stretch>
                <a:fillRect/>
              </a:stretch>
            </p:blipFill>
            <p:spPr>
              <a:xfrm>
                <a:off x="2910141" y="4559484"/>
                <a:ext cx="1732320" cy="83160"/>
              </a:xfrm>
              <a:prstGeom prst="rect">
                <a:avLst/>
              </a:prstGeom>
            </p:spPr>
          </p:pic>
        </mc:Fallback>
      </mc:AlternateContent>
      <p:grpSp>
        <p:nvGrpSpPr>
          <p:cNvPr id="17" name="Group 16">
            <a:extLst>
              <a:ext uri="{FF2B5EF4-FFF2-40B4-BE49-F238E27FC236}">
                <a16:creationId xmlns:a16="http://schemas.microsoft.com/office/drawing/2014/main" id="{EDB015C5-FC58-0CDF-139E-DB26213426CA}"/>
              </a:ext>
            </a:extLst>
          </p:cNvPr>
          <p:cNvGrpSpPr/>
          <p:nvPr/>
        </p:nvGrpSpPr>
        <p:grpSpPr>
          <a:xfrm>
            <a:off x="2811501" y="4884564"/>
            <a:ext cx="1727640" cy="311760"/>
            <a:chOff x="2811501" y="4884564"/>
            <a:chExt cx="1727640" cy="311760"/>
          </a:xfrm>
        </p:grpSpPr>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AE11B34B-6A44-1F52-C402-5F8CC54596E4}"/>
                    </a:ext>
                  </a:extLst>
                </p14:cNvPr>
                <p14:cNvContentPartPr/>
                <p14:nvPr/>
              </p14:nvContentPartPr>
              <p14:xfrm>
                <a:off x="2811501" y="4884564"/>
                <a:ext cx="1727640" cy="84600"/>
              </p14:xfrm>
            </p:contentPart>
          </mc:Choice>
          <mc:Fallback xmlns="">
            <p:pic>
              <p:nvPicPr>
                <p:cNvPr id="13" name="Ink 12">
                  <a:extLst>
                    <a:ext uri="{FF2B5EF4-FFF2-40B4-BE49-F238E27FC236}">
                      <a16:creationId xmlns:a16="http://schemas.microsoft.com/office/drawing/2014/main" id="{AE11B34B-6A44-1F52-C402-5F8CC54596E4}"/>
                    </a:ext>
                  </a:extLst>
                </p:cNvPr>
                <p:cNvPicPr/>
                <p:nvPr/>
              </p:nvPicPr>
              <p:blipFill>
                <a:blip r:embed="rId16"/>
                <a:stretch>
                  <a:fillRect/>
                </a:stretch>
              </p:blipFill>
              <p:spPr>
                <a:xfrm>
                  <a:off x="2793501" y="4866564"/>
                  <a:ext cx="17632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4A3B4D00-9996-C420-A883-EA7B145780F1}"/>
                    </a:ext>
                  </a:extLst>
                </p14:cNvPr>
                <p14:cNvContentPartPr/>
                <p14:nvPr/>
              </p14:nvContentPartPr>
              <p14:xfrm>
                <a:off x="2992581" y="5164644"/>
                <a:ext cx="1325880" cy="31680"/>
              </p14:xfrm>
            </p:contentPart>
          </mc:Choice>
          <mc:Fallback xmlns="">
            <p:pic>
              <p:nvPicPr>
                <p:cNvPr id="15" name="Ink 14">
                  <a:extLst>
                    <a:ext uri="{FF2B5EF4-FFF2-40B4-BE49-F238E27FC236}">
                      <a16:creationId xmlns:a16="http://schemas.microsoft.com/office/drawing/2014/main" id="{4A3B4D00-9996-C420-A883-EA7B145780F1}"/>
                    </a:ext>
                  </a:extLst>
                </p:cNvPr>
                <p:cNvPicPr/>
                <p:nvPr/>
              </p:nvPicPr>
              <p:blipFill>
                <a:blip r:embed="rId18"/>
                <a:stretch>
                  <a:fillRect/>
                </a:stretch>
              </p:blipFill>
              <p:spPr>
                <a:xfrm>
                  <a:off x="2974581" y="5146644"/>
                  <a:ext cx="1361520" cy="67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6" name="Ink 15">
                <a:extLst>
                  <a:ext uri="{FF2B5EF4-FFF2-40B4-BE49-F238E27FC236}">
                    <a16:creationId xmlns:a16="http://schemas.microsoft.com/office/drawing/2014/main" id="{CF9EA2B7-3AB9-9DB9-AF21-CD7292C623B1}"/>
                  </a:ext>
                </a:extLst>
              </p14:cNvPr>
              <p14:cNvContentPartPr/>
              <p14:nvPr/>
            </p14:nvContentPartPr>
            <p14:xfrm>
              <a:off x="2888541" y="5473884"/>
              <a:ext cx="693000" cy="52560"/>
            </p14:xfrm>
          </p:contentPart>
        </mc:Choice>
        <mc:Fallback xmlns="">
          <p:pic>
            <p:nvPicPr>
              <p:cNvPr id="16" name="Ink 15">
                <a:extLst>
                  <a:ext uri="{FF2B5EF4-FFF2-40B4-BE49-F238E27FC236}">
                    <a16:creationId xmlns:a16="http://schemas.microsoft.com/office/drawing/2014/main" id="{CF9EA2B7-3AB9-9DB9-AF21-CD7292C623B1}"/>
                  </a:ext>
                </a:extLst>
              </p:cNvPr>
              <p:cNvPicPr/>
              <p:nvPr/>
            </p:nvPicPr>
            <p:blipFill>
              <a:blip r:embed="rId20"/>
              <a:stretch>
                <a:fillRect/>
              </a:stretch>
            </p:blipFill>
            <p:spPr>
              <a:xfrm>
                <a:off x="2870541" y="5455884"/>
                <a:ext cx="728640" cy="88200"/>
              </a:xfrm>
              <a:prstGeom prst="rect">
                <a:avLst/>
              </a:prstGeom>
            </p:spPr>
          </p:pic>
        </mc:Fallback>
      </mc:AlternateContent>
    </p:spTree>
    <p:extLst>
      <p:ext uri="{BB962C8B-B14F-4D97-AF65-F5344CB8AC3E}">
        <p14:creationId xmlns:p14="http://schemas.microsoft.com/office/powerpoint/2010/main" val="4065690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16301"/>
            <a:ext cx="9347072" cy="5832366"/>
          </a:xfrm>
          <a:prstGeom prst="rect">
            <a:avLst/>
          </a:prstGeom>
          <a:noFill/>
        </p:spPr>
        <p:txBody>
          <a:bodyPr wrap="square" rtlCol="0">
            <a:spAutoFit/>
          </a:bodyPr>
          <a:lstStyle/>
          <a:p>
            <a:r>
              <a:rPr lang="en-US" sz="2800" b="1">
                <a:solidFill>
                  <a:srgbClr val="FFC000"/>
                </a:solidFill>
                <a:cs typeface="+mj-cs"/>
              </a:rPr>
              <a:t>Targum Jonathan son of Uziel Isaiah 30:8-14</a:t>
            </a:r>
          </a:p>
          <a:p>
            <a:r>
              <a:rPr lang="en-US" sz="2300">
                <a:solidFill>
                  <a:srgbClr val="FFC000"/>
                </a:solidFill>
                <a:cs typeface="+mj-cs"/>
              </a:rPr>
              <a:t>30:8 Now go, write it amongst them upon a tablet, and mark it upon lines of a book, that it may be for a witness before me in the day of judgment for ever: 30:9 That this is a rebellious people, lying children, children that will not receive the instruction of the law of the Lord: 30:10 Who say to the prophets, Prophesy ye not: and as for doctrines, teach us not the doctrine of the law: speak ye with us with signs, relate unto us various things: 30:11 Turn us from the right path, make us to cease from tradition; put at a distance from us the WORD of the Holy One of Israel. </a:t>
            </a:r>
            <a:r>
              <a:rPr lang="en-US" sz="2300">
                <a:solidFill>
                  <a:srgbClr val="92D050"/>
                </a:solidFill>
                <a:cs typeface="+mj-cs"/>
              </a:rPr>
              <a:t>30:12 Wherefore thus saith the Holy One of Israel, Because ye have despised this word, and trust in lie and oppression, and stay thereon: </a:t>
            </a:r>
            <a:r>
              <a:rPr lang="en-US" sz="2300">
                <a:solidFill>
                  <a:srgbClr val="00B0F0"/>
                </a:solidFill>
                <a:cs typeface="+mj-cs"/>
              </a:rPr>
              <a:t>30:13 Therefore this sin shall be unto you as a city laid waste, and made a ruinous heap, as a bending wall, whose breaking cometh very suddenly. 30:14 And its breaking shall be as the breaking of a potter’s vessel of clay, who is breaking it without compassion, and among its fragments there shall not be found a potsherd to take fire from the hearth, or to draw water from the cistern.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7" name="Group 6">
            <a:extLst>
              <a:ext uri="{FF2B5EF4-FFF2-40B4-BE49-F238E27FC236}">
                <a16:creationId xmlns:a16="http://schemas.microsoft.com/office/drawing/2014/main" id="{EC1E0EA0-1B37-F72F-360E-35FE552AC32E}"/>
              </a:ext>
            </a:extLst>
          </p:cNvPr>
          <p:cNvGrpSpPr/>
          <p:nvPr/>
        </p:nvGrpSpPr>
        <p:grpSpPr>
          <a:xfrm>
            <a:off x="2488221" y="852204"/>
            <a:ext cx="6896520" cy="125280"/>
            <a:chOff x="2488221" y="852204"/>
            <a:chExt cx="6896520" cy="12528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D4B2C481-585C-568A-E266-B95587E6EAD7}"/>
                    </a:ext>
                  </a:extLst>
                </p14:cNvPr>
                <p14:cNvContentPartPr/>
                <p14:nvPr/>
              </p14:nvContentPartPr>
              <p14:xfrm>
                <a:off x="2488221" y="887124"/>
                <a:ext cx="3799080" cy="90360"/>
              </p14:xfrm>
            </p:contentPart>
          </mc:Choice>
          <mc:Fallback xmlns="">
            <p:pic>
              <p:nvPicPr>
                <p:cNvPr id="2" name="Ink 1">
                  <a:extLst>
                    <a:ext uri="{FF2B5EF4-FFF2-40B4-BE49-F238E27FC236}">
                      <a16:creationId xmlns:a16="http://schemas.microsoft.com/office/drawing/2014/main" id="{D4B2C481-585C-568A-E266-B95587E6EAD7}"/>
                    </a:ext>
                  </a:extLst>
                </p:cNvPr>
                <p:cNvPicPr/>
                <p:nvPr/>
              </p:nvPicPr>
              <p:blipFill>
                <a:blip r:embed="rId5"/>
                <a:stretch>
                  <a:fillRect/>
                </a:stretch>
              </p:blipFill>
              <p:spPr>
                <a:xfrm>
                  <a:off x="2470221" y="869484"/>
                  <a:ext cx="38347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544CD8A2-B249-815E-D2C4-D0E57050362A}"/>
                    </a:ext>
                  </a:extLst>
                </p14:cNvPr>
                <p14:cNvContentPartPr/>
                <p14:nvPr/>
              </p14:nvContentPartPr>
              <p14:xfrm>
                <a:off x="6873741" y="852204"/>
                <a:ext cx="2511000" cy="108360"/>
              </p14:xfrm>
            </p:contentPart>
          </mc:Choice>
          <mc:Fallback xmlns="">
            <p:pic>
              <p:nvPicPr>
                <p:cNvPr id="4" name="Ink 3">
                  <a:extLst>
                    <a:ext uri="{FF2B5EF4-FFF2-40B4-BE49-F238E27FC236}">
                      <a16:creationId xmlns:a16="http://schemas.microsoft.com/office/drawing/2014/main" id="{544CD8A2-B249-815E-D2C4-D0E57050362A}"/>
                    </a:ext>
                  </a:extLst>
                </p:cNvPr>
                <p:cNvPicPr/>
                <p:nvPr/>
              </p:nvPicPr>
              <p:blipFill>
                <a:blip r:embed="rId7"/>
                <a:stretch>
                  <a:fillRect/>
                </a:stretch>
              </p:blipFill>
              <p:spPr>
                <a:xfrm>
                  <a:off x="6856101" y="834204"/>
                  <a:ext cx="2546640" cy="144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58537809-D961-A4CD-E478-F492BBC0E32D}"/>
                  </a:ext>
                </a:extLst>
              </p14:cNvPr>
              <p14:cNvContentPartPr/>
              <p14:nvPr/>
            </p14:nvContentPartPr>
            <p14:xfrm>
              <a:off x="543501" y="1211124"/>
              <a:ext cx="750600" cy="54360"/>
            </p14:xfrm>
          </p:contentPart>
        </mc:Choice>
        <mc:Fallback xmlns="">
          <p:pic>
            <p:nvPicPr>
              <p:cNvPr id="5" name="Ink 4">
                <a:extLst>
                  <a:ext uri="{FF2B5EF4-FFF2-40B4-BE49-F238E27FC236}">
                    <a16:creationId xmlns:a16="http://schemas.microsoft.com/office/drawing/2014/main" id="{58537809-D961-A4CD-E478-F492BBC0E32D}"/>
                  </a:ext>
                </a:extLst>
              </p:cNvPr>
              <p:cNvPicPr/>
              <p:nvPr/>
            </p:nvPicPr>
            <p:blipFill>
              <a:blip r:embed="rId9"/>
              <a:stretch>
                <a:fillRect/>
              </a:stretch>
            </p:blipFill>
            <p:spPr>
              <a:xfrm>
                <a:off x="525501" y="1193124"/>
                <a:ext cx="7862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777B9203-F691-9B6B-9C4A-7E3E84D65553}"/>
                  </a:ext>
                </a:extLst>
              </p14:cNvPr>
              <p14:cNvContentPartPr/>
              <p14:nvPr/>
            </p14:nvContentPartPr>
            <p14:xfrm>
              <a:off x="2339181" y="1207884"/>
              <a:ext cx="6726960" cy="109440"/>
            </p14:xfrm>
          </p:contentPart>
        </mc:Choice>
        <mc:Fallback xmlns="">
          <p:pic>
            <p:nvPicPr>
              <p:cNvPr id="9" name="Ink 8">
                <a:extLst>
                  <a:ext uri="{FF2B5EF4-FFF2-40B4-BE49-F238E27FC236}">
                    <a16:creationId xmlns:a16="http://schemas.microsoft.com/office/drawing/2014/main" id="{777B9203-F691-9B6B-9C4A-7E3E84D65553}"/>
                  </a:ext>
                </a:extLst>
              </p:cNvPr>
              <p:cNvPicPr/>
              <p:nvPr/>
            </p:nvPicPr>
            <p:blipFill>
              <a:blip r:embed="rId11"/>
              <a:stretch>
                <a:fillRect/>
              </a:stretch>
            </p:blipFill>
            <p:spPr>
              <a:xfrm>
                <a:off x="2321541" y="1189884"/>
                <a:ext cx="67626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401D5999-D204-44F6-93D6-220FAFEB32DE}"/>
                  </a:ext>
                </a:extLst>
              </p14:cNvPr>
              <p14:cNvContentPartPr/>
              <p14:nvPr/>
            </p14:nvContentPartPr>
            <p14:xfrm>
              <a:off x="402381" y="1687764"/>
              <a:ext cx="502920" cy="32040"/>
            </p14:xfrm>
          </p:contentPart>
        </mc:Choice>
        <mc:Fallback xmlns="">
          <p:pic>
            <p:nvPicPr>
              <p:cNvPr id="11" name="Ink 10">
                <a:extLst>
                  <a:ext uri="{FF2B5EF4-FFF2-40B4-BE49-F238E27FC236}">
                    <a16:creationId xmlns:a16="http://schemas.microsoft.com/office/drawing/2014/main" id="{401D5999-D204-44F6-93D6-220FAFEB32DE}"/>
                  </a:ext>
                </a:extLst>
              </p:cNvPr>
              <p:cNvPicPr/>
              <p:nvPr/>
            </p:nvPicPr>
            <p:blipFill>
              <a:blip r:embed="rId13"/>
              <a:stretch>
                <a:fillRect/>
              </a:stretch>
            </p:blipFill>
            <p:spPr>
              <a:xfrm>
                <a:off x="384381" y="1669764"/>
                <a:ext cx="5385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013290BC-8A5E-3BF7-C4ED-EE5AE4159847}"/>
                  </a:ext>
                </a:extLst>
              </p14:cNvPr>
              <p14:cNvContentPartPr/>
              <p14:nvPr/>
            </p14:nvContentPartPr>
            <p14:xfrm>
              <a:off x="4306941" y="1918164"/>
              <a:ext cx="590400" cy="51840"/>
            </p14:xfrm>
          </p:contentPart>
        </mc:Choice>
        <mc:Fallback xmlns="">
          <p:pic>
            <p:nvPicPr>
              <p:cNvPr id="12" name="Ink 11">
                <a:extLst>
                  <a:ext uri="{FF2B5EF4-FFF2-40B4-BE49-F238E27FC236}">
                    <a16:creationId xmlns:a16="http://schemas.microsoft.com/office/drawing/2014/main" id="{013290BC-8A5E-3BF7-C4ED-EE5AE4159847}"/>
                  </a:ext>
                </a:extLst>
              </p:cNvPr>
              <p:cNvPicPr/>
              <p:nvPr/>
            </p:nvPicPr>
            <p:blipFill>
              <a:blip r:embed="rId15"/>
              <a:stretch>
                <a:fillRect/>
              </a:stretch>
            </p:blipFill>
            <p:spPr>
              <a:xfrm>
                <a:off x="4288941" y="1900524"/>
                <a:ext cx="626040" cy="87480"/>
              </a:xfrm>
              <a:prstGeom prst="rect">
                <a:avLst/>
              </a:prstGeom>
            </p:spPr>
          </p:pic>
        </mc:Fallback>
      </mc:AlternateContent>
      <p:grpSp>
        <p:nvGrpSpPr>
          <p:cNvPr id="15" name="Group 14">
            <a:extLst>
              <a:ext uri="{FF2B5EF4-FFF2-40B4-BE49-F238E27FC236}">
                <a16:creationId xmlns:a16="http://schemas.microsoft.com/office/drawing/2014/main" id="{8730B522-9E60-4B38-0917-3DD7048181B2}"/>
              </a:ext>
            </a:extLst>
          </p:cNvPr>
          <p:cNvGrpSpPr/>
          <p:nvPr/>
        </p:nvGrpSpPr>
        <p:grpSpPr>
          <a:xfrm>
            <a:off x="3361941" y="2977284"/>
            <a:ext cx="5357160" cy="120240"/>
            <a:chOff x="3361941" y="2977284"/>
            <a:chExt cx="5357160" cy="120240"/>
          </a:xfrm>
        </p:grpSpPr>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8A0DE0CD-A264-0E23-A8B4-942B515C1578}"/>
                    </a:ext>
                  </a:extLst>
                </p14:cNvPr>
                <p14:cNvContentPartPr/>
                <p14:nvPr/>
              </p14:nvContentPartPr>
              <p14:xfrm>
                <a:off x="3361941" y="2977284"/>
                <a:ext cx="3030480" cy="94320"/>
              </p14:xfrm>
            </p:contentPart>
          </mc:Choice>
          <mc:Fallback xmlns="">
            <p:pic>
              <p:nvPicPr>
                <p:cNvPr id="13" name="Ink 12">
                  <a:extLst>
                    <a:ext uri="{FF2B5EF4-FFF2-40B4-BE49-F238E27FC236}">
                      <a16:creationId xmlns:a16="http://schemas.microsoft.com/office/drawing/2014/main" id="{8A0DE0CD-A264-0E23-A8B4-942B515C1578}"/>
                    </a:ext>
                  </a:extLst>
                </p:cNvPr>
                <p:cNvPicPr/>
                <p:nvPr/>
              </p:nvPicPr>
              <p:blipFill>
                <a:blip r:embed="rId17"/>
                <a:stretch>
                  <a:fillRect/>
                </a:stretch>
              </p:blipFill>
              <p:spPr>
                <a:xfrm>
                  <a:off x="3344301" y="2959644"/>
                  <a:ext cx="30661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61D60122-EA6C-46B8-8DF4-3AE2CDF1D80A}"/>
                    </a:ext>
                  </a:extLst>
                </p14:cNvPr>
                <p14:cNvContentPartPr/>
                <p14:nvPr/>
              </p14:nvContentPartPr>
              <p14:xfrm>
                <a:off x="7689501" y="3035604"/>
                <a:ext cx="1029600" cy="61920"/>
              </p14:xfrm>
            </p:contentPart>
          </mc:Choice>
          <mc:Fallback xmlns="">
            <p:pic>
              <p:nvPicPr>
                <p:cNvPr id="14" name="Ink 13">
                  <a:extLst>
                    <a:ext uri="{FF2B5EF4-FFF2-40B4-BE49-F238E27FC236}">
                      <a16:creationId xmlns:a16="http://schemas.microsoft.com/office/drawing/2014/main" id="{61D60122-EA6C-46B8-8DF4-3AE2CDF1D80A}"/>
                    </a:ext>
                  </a:extLst>
                </p:cNvPr>
                <p:cNvPicPr/>
                <p:nvPr/>
              </p:nvPicPr>
              <p:blipFill>
                <a:blip r:embed="rId19"/>
                <a:stretch>
                  <a:fillRect/>
                </a:stretch>
              </p:blipFill>
              <p:spPr>
                <a:xfrm>
                  <a:off x="7671501" y="3017604"/>
                  <a:ext cx="1065240" cy="97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DBEED35E-008A-1F63-0982-37B1F210F9CC}"/>
                  </a:ext>
                </a:extLst>
              </p14:cNvPr>
              <p14:cNvContentPartPr/>
              <p14:nvPr/>
            </p14:nvContentPartPr>
            <p14:xfrm>
              <a:off x="750861" y="3377604"/>
              <a:ext cx="4581360" cy="81360"/>
            </p14:xfrm>
          </p:contentPart>
        </mc:Choice>
        <mc:Fallback xmlns="">
          <p:pic>
            <p:nvPicPr>
              <p:cNvPr id="16" name="Ink 15">
                <a:extLst>
                  <a:ext uri="{FF2B5EF4-FFF2-40B4-BE49-F238E27FC236}">
                    <a16:creationId xmlns:a16="http://schemas.microsoft.com/office/drawing/2014/main" id="{DBEED35E-008A-1F63-0982-37B1F210F9CC}"/>
                  </a:ext>
                </a:extLst>
              </p:cNvPr>
              <p:cNvPicPr/>
              <p:nvPr/>
            </p:nvPicPr>
            <p:blipFill>
              <a:blip r:embed="rId21"/>
              <a:stretch>
                <a:fillRect/>
              </a:stretch>
            </p:blipFill>
            <p:spPr>
              <a:xfrm>
                <a:off x="732861" y="3359964"/>
                <a:ext cx="46170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49789BA0-E492-625C-9C62-EAB8F28E97B3}"/>
                  </a:ext>
                </a:extLst>
              </p14:cNvPr>
              <p14:cNvContentPartPr/>
              <p14:nvPr/>
            </p14:nvContentPartPr>
            <p14:xfrm>
              <a:off x="6159501" y="4421604"/>
              <a:ext cx="1100160" cy="36360"/>
            </p14:xfrm>
          </p:contentPart>
        </mc:Choice>
        <mc:Fallback xmlns="">
          <p:pic>
            <p:nvPicPr>
              <p:cNvPr id="17" name="Ink 16">
                <a:extLst>
                  <a:ext uri="{FF2B5EF4-FFF2-40B4-BE49-F238E27FC236}">
                    <a16:creationId xmlns:a16="http://schemas.microsoft.com/office/drawing/2014/main" id="{49789BA0-E492-625C-9C62-EAB8F28E97B3}"/>
                  </a:ext>
                </a:extLst>
              </p:cNvPr>
              <p:cNvPicPr/>
              <p:nvPr/>
            </p:nvPicPr>
            <p:blipFill>
              <a:blip r:embed="rId23"/>
              <a:stretch>
                <a:fillRect/>
              </a:stretch>
            </p:blipFill>
            <p:spPr>
              <a:xfrm>
                <a:off x="6141861" y="4403604"/>
                <a:ext cx="11358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B81D6E36-C1DE-AAA0-67C5-CB45CED71813}"/>
                  </a:ext>
                </a:extLst>
              </p14:cNvPr>
              <p14:cNvContentPartPr/>
              <p14:nvPr/>
            </p14:nvContentPartPr>
            <p14:xfrm>
              <a:off x="3371301" y="5436444"/>
              <a:ext cx="2437560" cy="41040"/>
            </p14:xfrm>
          </p:contentPart>
        </mc:Choice>
        <mc:Fallback xmlns="">
          <p:pic>
            <p:nvPicPr>
              <p:cNvPr id="18" name="Ink 17">
                <a:extLst>
                  <a:ext uri="{FF2B5EF4-FFF2-40B4-BE49-F238E27FC236}">
                    <a16:creationId xmlns:a16="http://schemas.microsoft.com/office/drawing/2014/main" id="{B81D6E36-C1DE-AAA0-67C5-CB45CED71813}"/>
                  </a:ext>
                </a:extLst>
              </p:cNvPr>
              <p:cNvPicPr/>
              <p:nvPr/>
            </p:nvPicPr>
            <p:blipFill>
              <a:blip r:embed="rId25"/>
              <a:stretch>
                <a:fillRect/>
              </a:stretch>
            </p:blipFill>
            <p:spPr>
              <a:xfrm>
                <a:off x="3353301" y="5418804"/>
                <a:ext cx="2473200" cy="76680"/>
              </a:xfrm>
              <a:prstGeom prst="rect">
                <a:avLst/>
              </a:prstGeom>
            </p:spPr>
          </p:pic>
        </mc:Fallback>
      </mc:AlternateContent>
    </p:spTree>
    <p:extLst>
      <p:ext uri="{BB962C8B-B14F-4D97-AF65-F5344CB8AC3E}">
        <p14:creationId xmlns:p14="http://schemas.microsoft.com/office/powerpoint/2010/main" val="3590942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4958627"/>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64608"/>
            <a:ext cx="9347072" cy="4401205"/>
          </a:xfrm>
          <a:prstGeom prst="rect">
            <a:avLst/>
          </a:prstGeom>
          <a:noFill/>
        </p:spPr>
        <p:txBody>
          <a:bodyPr wrap="square" rtlCol="0">
            <a:spAutoFit/>
          </a:bodyPr>
          <a:lstStyle/>
          <a:p>
            <a:r>
              <a:rPr lang="en-US" sz="2800" b="1">
                <a:solidFill>
                  <a:srgbClr val="FFC000"/>
                </a:solidFill>
                <a:cs typeface="+mj-cs"/>
              </a:rPr>
              <a:t>Ibn Ezra on Isaiah 30,11 Parts 1-2</a:t>
            </a:r>
            <a:endParaRPr lang="en-US" sz="2800">
              <a:solidFill>
                <a:srgbClr val="FFC000"/>
              </a:solidFill>
              <a:cs typeface="+mj-cs"/>
            </a:endParaRPr>
          </a:p>
          <a:p>
            <a:r>
              <a:rPr lang="he-IL" sz="2800">
                <a:solidFill>
                  <a:srgbClr val="FFFF00"/>
                </a:solidFill>
                <a:cs typeface="+mj-cs"/>
              </a:rPr>
              <a:t>סורו. אלה דברי העם לנביאים: </a:t>
            </a:r>
            <a:r>
              <a:rPr lang="en-US" sz="2800">
                <a:solidFill>
                  <a:srgbClr val="FFFF00"/>
                </a:solidFill>
                <a:cs typeface="+mj-cs"/>
              </a:rPr>
              <a:t> </a:t>
            </a:r>
            <a:r>
              <a:rPr lang="en-US" sz="2800">
                <a:solidFill>
                  <a:srgbClr val="FFC000"/>
                </a:solidFill>
                <a:cs typeface="+mj-cs"/>
              </a:rPr>
              <a:t>Get you out of the way, etc. These words are addressed by the people to the prophets.</a:t>
            </a:r>
          </a:p>
          <a:p>
            <a:r>
              <a:rPr lang="he-IL" sz="2800">
                <a:solidFill>
                  <a:srgbClr val="FFFF00"/>
                </a:solidFill>
                <a:cs typeface="+mj-cs"/>
              </a:rPr>
              <a:t>השביתו. ממנו זכר או שם השם: </a:t>
            </a:r>
            <a:r>
              <a:rPr lang="en-US" sz="2800">
                <a:solidFill>
                  <a:srgbClr val="FFFF00"/>
                </a:solidFill>
                <a:cs typeface="+mj-cs"/>
              </a:rPr>
              <a:t> </a:t>
            </a:r>
            <a:r>
              <a:rPr lang="en-US" sz="2800">
                <a:solidFill>
                  <a:srgbClr val="FFC000"/>
                </a:solidFill>
                <a:cs typeface="+mj-cs"/>
              </a:rPr>
              <a:t>Cause the Holy One, etc. Cause the mention or the name of the Holy One of Israel to cease, etc.11</a:t>
            </a:r>
          </a:p>
          <a:p>
            <a:endParaRPr lang="en-US" sz="2800" b="1">
              <a:solidFill>
                <a:srgbClr val="FFC000"/>
              </a:solidFill>
              <a:cs typeface="+mj-cs"/>
            </a:endParaRPr>
          </a:p>
          <a:p>
            <a:r>
              <a:rPr lang="en-US" sz="2800" b="1">
                <a:solidFill>
                  <a:srgbClr val="92D050"/>
                </a:solidFill>
                <a:cs typeface="+mj-cs"/>
              </a:rPr>
              <a:t>Rashi on Isaiah 30,11 Parts 1-2</a:t>
            </a:r>
            <a:endParaRPr lang="en-US" sz="2800">
              <a:solidFill>
                <a:srgbClr val="92D050"/>
              </a:solidFill>
              <a:cs typeface="+mj-cs"/>
            </a:endParaRPr>
          </a:p>
          <a:p>
            <a:r>
              <a:rPr lang="he-IL" sz="2800">
                <a:solidFill>
                  <a:srgbClr val="FFFF00"/>
                </a:solidFill>
                <a:cs typeface="+mj-cs"/>
              </a:rPr>
              <a:t>הטו. אותנו: </a:t>
            </a:r>
            <a:r>
              <a:rPr lang="en-US" sz="2800">
                <a:solidFill>
                  <a:srgbClr val="92D050"/>
                </a:solidFill>
                <a:cs typeface="+mj-cs"/>
              </a:rPr>
              <a:t> turn away (Turn) us (away).</a:t>
            </a:r>
          </a:p>
          <a:p>
            <a:r>
              <a:rPr lang="he-IL" sz="2800">
                <a:solidFill>
                  <a:srgbClr val="FFFF00"/>
                </a:solidFill>
                <a:cs typeface="+mj-cs"/>
              </a:rPr>
              <a:t>מני אורח. חפצים אנו בנבואת שקר: </a:t>
            </a:r>
            <a:r>
              <a:rPr lang="en-US" sz="2800">
                <a:solidFill>
                  <a:srgbClr val="FFFF00"/>
                </a:solidFill>
                <a:cs typeface="+mj-cs"/>
              </a:rPr>
              <a:t> </a:t>
            </a:r>
            <a:r>
              <a:rPr lang="en-US" sz="2800">
                <a:solidFill>
                  <a:srgbClr val="92D050"/>
                </a:solidFill>
                <a:cs typeface="+mj-cs"/>
              </a:rPr>
              <a:t>from the path We want the false prophecy.</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04D735B-0708-B52E-3981-D7CCF145EC19}"/>
                  </a:ext>
                </a:extLst>
              </p14:cNvPr>
              <p14:cNvContentPartPr/>
              <p14:nvPr/>
            </p14:nvContentPartPr>
            <p14:xfrm>
              <a:off x="8897301" y="2018244"/>
              <a:ext cx="78840" cy="37800"/>
            </p14:xfrm>
          </p:contentPart>
        </mc:Choice>
        <mc:Fallback xmlns="">
          <p:pic>
            <p:nvPicPr>
              <p:cNvPr id="2" name="Ink 1">
                <a:extLst>
                  <a:ext uri="{FF2B5EF4-FFF2-40B4-BE49-F238E27FC236}">
                    <a16:creationId xmlns:a16="http://schemas.microsoft.com/office/drawing/2014/main" id="{E04D735B-0708-B52E-3981-D7CCF145EC19}"/>
                  </a:ext>
                </a:extLst>
              </p:cNvPr>
              <p:cNvPicPr/>
              <p:nvPr/>
            </p:nvPicPr>
            <p:blipFill>
              <a:blip r:embed="rId5"/>
              <a:stretch>
                <a:fillRect/>
              </a:stretch>
            </p:blipFill>
            <p:spPr>
              <a:xfrm>
                <a:off x="8879301" y="2000604"/>
                <a:ext cx="1144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299968DE-791F-E876-9445-5C047A1A3DF0}"/>
                  </a:ext>
                </a:extLst>
              </p14:cNvPr>
              <p14:cNvContentPartPr/>
              <p14:nvPr/>
            </p14:nvContentPartPr>
            <p14:xfrm>
              <a:off x="1311741" y="2622324"/>
              <a:ext cx="15480" cy="8280"/>
            </p14:xfrm>
          </p:contentPart>
        </mc:Choice>
        <mc:Fallback xmlns="">
          <p:pic>
            <p:nvPicPr>
              <p:cNvPr id="4" name="Ink 3">
                <a:extLst>
                  <a:ext uri="{FF2B5EF4-FFF2-40B4-BE49-F238E27FC236}">
                    <a16:creationId xmlns:a16="http://schemas.microsoft.com/office/drawing/2014/main" id="{299968DE-791F-E876-9445-5C047A1A3DF0}"/>
                  </a:ext>
                </a:extLst>
              </p:cNvPr>
              <p:cNvPicPr/>
              <p:nvPr/>
            </p:nvPicPr>
            <p:blipFill>
              <a:blip r:embed="rId7"/>
              <a:stretch>
                <a:fillRect/>
              </a:stretch>
            </p:blipFill>
            <p:spPr>
              <a:xfrm>
                <a:off x="1294101" y="2604324"/>
                <a:ext cx="511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9B05B3F9-FBAD-DF25-C96F-0FCFB7225BCB}"/>
                  </a:ext>
                </a:extLst>
              </p14:cNvPr>
              <p14:cNvContentPartPr/>
              <p14:nvPr/>
            </p14:nvContentPartPr>
            <p14:xfrm>
              <a:off x="1376901" y="2431884"/>
              <a:ext cx="6285600" cy="87120"/>
            </p14:xfrm>
          </p:contentPart>
        </mc:Choice>
        <mc:Fallback xmlns="">
          <p:pic>
            <p:nvPicPr>
              <p:cNvPr id="5" name="Ink 4">
                <a:extLst>
                  <a:ext uri="{FF2B5EF4-FFF2-40B4-BE49-F238E27FC236}">
                    <a16:creationId xmlns:a16="http://schemas.microsoft.com/office/drawing/2014/main" id="{9B05B3F9-FBAD-DF25-C96F-0FCFB7225BCB}"/>
                  </a:ext>
                </a:extLst>
              </p:cNvPr>
              <p:cNvPicPr/>
              <p:nvPr/>
            </p:nvPicPr>
            <p:blipFill>
              <a:blip r:embed="rId9"/>
              <a:stretch>
                <a:fillRect/>
              </a:stretch>
            </p:blipFill>
            <p:spPr>
              <a:xfrm>
                <a:off x="1359261" y="2414244"/>
                <a:ext cx="63212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26BBF0A0-733C-8929-B8B7-C5169234B899}"/>
                  </a:ext>
                </a:extLst>
              </p14:cNvPr>
              <p14:cNvContentPartPr/>
              <p14:nvPr/>
            </p14:nvContentPartPr>
            <p14:xfrm>
              <a:off x="4911741" y="2011044"/>
              <a:ext cx="3650760" cy="41760"/>
            </p14:xfrm>
          </p:contentPart>
        </mc:Choice>
        <mc:Fallback xmlns="">
          <p:pic>
            <p:nvPicPr>
              <p:cNvPr id="7" name="Ink 6">
                <a:extLst>
                  <a:ext uri="{FF2B5EF4-FFF2-40B4-BE49-F238E27FC236}">
                    <a16:creationId xmlns:a16="http://schemas.microsoft.com/office/drawing/2014/main" id="{26BBF0A0-733C-8929-B8B7-C5169234B899}"/>
                  </a:ext>
                </a:extLst>
              </p:cNvPr>
              <p:cNvPicPr/>
              <p:nvPr/>
            </p:nvPicPr>
            <p:blipFill>
              <a:blip r:embed="rId11"/>
              <a:stretch>
                <a:fillRect/>
              </a:stretch>
            </p:blipFill>
            <p:spPr>
              <a:xfrm>
                <a:off x="4893741" y="1993404"/>
                <a:ext cx="36864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44BBFD4A-D528-FF21-97E6-1F4D228FCC93}"/>
                  </a:ext>
                </a:extLst>
              </p14:cNvPr>
              <p14:cNvContentPartPr/>
              <p14:nvPr/>
            </p14:nvContentPartPr>
            <p14:xfrm>
              <a:off x="5117661" y="1152084"/>
              <a:ext cx="2315880" cy="31320"/>
            </p14:xfrm>
          </p:contentPart>
        </mc:Choice>
        <mc:Fallback xmlns="">
          <p:pic>
            <p:nvPicPr>
              <p:cNvPr id="9" name="Ink 8">
                <a:extLst>
                  <a:ext uri="{FF2B5EF4-FFF2-40B4-BE49-F238E27FC236}">
                    <a16:creationId xmlns:a16="http://schemas.microsoft.com/office/drawing/2014/main" id="{44BBFD4A-D528-FF21-97E6-1F4D228FCC93}"/>
                  </a:ext>
                </a:extLst>
              </p:cNvPr>
              <p:cNvPicPr/>
              <p:nvPr/>
            </p:nvPicPr>
            <p:blipFill>
              <a:blip r:embed="rId13"/>
              <a:stretch>
                <a:fillRect/>
              </a:stretch>
            </p:blipFill>
            <p:spPr>
              <a:xfrm>
                <a:off x="5100021" y="1134444"/>
                <a:ext cx="23515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59357C04-E2B3-6862-0429-8470C1C0D917}"/>
                  </a:ext>
                </a:extLst>
              </p14:cNvPr>
              <p14:cNvContentPartPr/>
              <p14:nvPr/>
            </p14:nvContentPartPr>
            <p14:xfrm>
              <a:off x="5770341" y="1571124"/>
              <a:ext cx="1648800" cy="36360"/>
            </p14:xfrm>
          </p:contentPart>
        </mc:Choice>
        <mc:Fallback xmlns="">
          <p:pic>
            <p:nvPicPr>
              <p:cNvPr id="11" name="Ink 10">
                <a:extLst>
                  <a:ext uri="{FF2B5EF4-FFF2-40B4-BE49-F238E27FC236}">
                    <a16:creationId xmlns:a16="http://schemas.microsoft.com/office/drawing/2014/main" id="{59357C04-E2B3-6862-0429-8470C1C0D917}"/>
                  </a:ext>
                </a:extLst>
              </p:cNvPr>
              <p:cNvPicPr/>
              <p:nvPr/>
            </p:nvPicPr>
            <p:blipFill>
              <a:blip r:embed="rId15"/>
              <a:stretch>
                <a:fillRect/>
              </a:stretch>
            </p:blipFill>
            <p:spPr>
              <a:xfrm>
                <a:off x="5752701" y="1553484"/>
                <a:ext cx="1684440" cy="72000"/>
              </a:xfrm>
              <a:prstGeom prst="rect">
                <a:avLst/>
              </a:prstGeom>
            </p:spPr>
          </p:pic>
        </mc:Fallback>
      </mc:AlternateContent>
      <p:grpSp>
        <p:nvGrpSpPr>
          <p:cNvPr id="15" name="Group 14">
            <a:extLst>
              <a:ext uri="{FF2B5EF4-FFF2-40B4-BE49-F238E27FC236}">
                <a16:creationId xmlns:a16="http://schemas.microsoft.com/office/drawing/2014/main" id="{275F4DFD-21A3-1F22-2775-6F718B993174}"/>
              </a:ext>
            </a:extLst>
          </p:cNvPr>
          <p:cNvGrpSpPr/>
          <p:nvPr/>
        </p:nvGrpSpPr>
        <p:grpSpPr>
          <a:xfrm>
            <a:off x="5102541" y="4151604"/>
            <a:ext cx="4238640" cy="107640"/>
            <a:chOff x="5102541" y="4151604"/>
            <a:chExt cx="4238640" cy="107640"/>
          </a:xfrm>
        </p:grpSpPr>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1081D231-3246-05E1-1BE2-D1CC14C13F5E}"/>
                    </a:ext>
                  </a:extLst>
                </p14:cNvPr>
                <p14:cNvContentPartPr/>
                <p14:nvPr/>
              </p14:nvContentPartPr>
              <p14:xfrm>
                <a:off x="5102541" y="4151604"/>
                <a:ext cx="1392840" cy="107640"/>
              </p14:xfrm>
            </p:contentPart>
          </mc:Choice>
          <mc:Fallback xmlns="">
            <p:pic>
              <p:nvPicPr>
                <p:cNvPr id="12" name="Ink 11">
                  <a:extLst>
                    <a:ext uri="{FF2B5EF4-FFF2-40B4-BE49-F238E27FC236}">
                      <a16:creationId xmlns:a16="http://schemas.microsoft.com/office/drawing/2014/main" id="{1081D231-3246-05E1-1BE2-D1CC14C13F5E}"/>
                    </a:ext>
                  </a:extLst>
                </p:cNvPr>
                <p:cNvPicPr/>
                <p:nvPr/>
              </p:nvPicPr>
              <p:blipFill>
                <a:blip r:embed="rId17"/>
                <a:stretch>
                  <a:fillRect/>
                </a:stretch>
              </p:blipFill>
              <p:spPr>
                <a:xfrm>
                  <a:off x="5084901" y="4133604"/>
                  <a:ext cx="14284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D86ECDD1-374E-681A-9A36-9EA492AB9AFC}"/>
                    </a:ext>
                  </a:extLst>
                </p14:cNvPr>
                <p14:cNvContentPartPr/>
                <p14:nvPr/>
              </p14:nvContentPartPr>
              <p14:xfrm>
                <a:off x="7130421" y="4161684"/>
                <a:ext cx="2210760" cy="78120"/>
              </p14:xfrm>
            </p:contentPart>
          </mc:Choice>
          <mc:Fallback xmlns="">
            <p:pic>
              <p:nvPicPr>
                <p:cNvPr id="13" name="Ink 12">
                  <a:extLst>
                    <a:ext uri="{FF2B5EF4-FFF2-40B4-BE49-F238E27FC236}">
                      <a16:creationId xmlns:a16="http://schemas.microsoft.com/office/drawing/2014/main" id="{D86ECDD1-374E-681A-9A36-9EA492AB9AFC}"/>
                    </a:ext>
                  </a:extLst>
                </p:cNvPr>
                <p:cNvPicPr/>
                <p:nvPr/>
              </p:nvPicPr>
              <p:blipFill>
                <a:blip r:embed="rId19"/>
                <a:stretch>
                  <a:fillRect/>
                </a:stretch>
              </p:blipFill>
              <p:spPr>
                <a:xfrm>
                  <a:off x="7112421" y="4143684"/>
                  <a:ext cx="2246400" cy="113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4AA626E1-219B-0199-5054-E4F16615F3BE}"/>
                  </a:ext>
                </a:extLst>
              </p14:cNvPr>
              <p14:cNvContentPartPr/>
              <p14:nvPr/>
            </p14:nvContentPartPr>
            <p14:xfrm>
              <a:off x="547821" y="4510524"/>
              <a:ext cx="742680" cy="159120"/>
            </p14:xfrm>
          </p:contentPart>
        </mc:Choice>
        <mc:Fallback xmlns="">
          <p:pic>
            <p:nvPicPr>
              <p:cNvPr id="14" name="Ink 13">
                <a:extLst>
                  <a:ext uri="{FF2B5EF4-FFF2-40B4-BE49-F238E27FC236}">
                    <a16:creationId xmlns:a16="http://schemas.microsoft.com/office/drawing/2014/main" id="{4AA626E1-219B-0199-5054-E4F16615F3BE}"/>
                  </a:ext>
                </a:extLst>
              </p:cNvPr>
              <p:cNvPicPr/>
              <p:nvPr/>
            </p:nvPicPr>
            <p:blipFill>
              <a:blip r:embed="rId21"/>
              <a:stretch>
                <a:fillRect/>
              </a:stretch>
            </p:blipFill>
            <p:spPr>
              <a:xfrm>
                <a:off x="529821" y="4492524"/>
                <a:ext cx="778320" cy="194760"/>
              </a:xfrm>
              <a:prstGeom prst="rect">
                <a:avLst/>
              </a:prstGeom>
            </p:spPr>
          </p:pic>
        </mc:Fallback>
      </mc:AlternateContent>
    </p:spTree>
    <p:extLst>
      <p:ext uri="{BB962C8B-B14F-4D97-AF65-F5344CB8AC3E}">
        <p14:creationId xmlns:p14="http://schemas.microsoft.com/office/powerpoint/2010/main" val="263944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235104"/>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64608"/>
            <a:ext cx="9347072" cy="5693866"/>
          </a:xfrm>
          <a:prstGeom prst="rect">
            <a:avLst/>
          </a:prstGeom>
          <a:noFill/>
        </p:spPr>
        <p:txBody>
          <a:bodyPr wrap="square" rtlCol="0">
            <a:spAutoFit/>
          </a:bodyPr>
          <a:lstStyle/>
          <a:p>
            <a:r>
              <a:rPr lang="en-US" sz="2800" b="1">
                <a:solidFill>
                  <a:srgbClr val="FFC000"/>
                </a:solidFill>
                <a:cs typeface="+mj-cs"/>
              </a:rPr>
              <a:t>Likutei Moharan 60,8 Part 7</a:t>
            </a:r>
          </a:p>
          <a:p>
            <a:r>
              <a:rPr lang="en-US" sz="2800">
                <a:solidFill>
                  <a:srgbClr val="FFC000"/>
                </a:solidFill>
                <a:cs typeface="+mj-cs"/>
              </a:rPr>
              <a:t>This is why we break an earthen dish, in the aspect of </a:t>
            </a:r>
            <a:r>
              <a:rPr lang="en-US" sz="2800">
                <a:solidFill>
                  <a:srgbClr val="00B0F0"/>
                </a:solidFill>
                <a:cs typeface="+mj-cs"/>
              </a:rPr>
              <a:t>“and you put your trust in fraud and corruption… It is shattered as [one shatters] a potter’s jug… so that no earthen shard is left in its breakage…” </a:t>
            </a:r>
            <a:r>
              <a:rPr lang="en-US" sz="2800">
                <a:solidFill>
                  <a:srgbClr val="FFC000"/>
                </a:solidFill>
                <a:cs typeface="+mj-cs"/>
              </a:rPr>
              <a:t>(</a:t>
            </a:r>
            <a:r>
              <a:rPr lang="en-US" sz="2800">
                <a:solidFill>
                  <a:srgbClr val="00B0F0"/>
                </a:solidFill>
                <a:cs typeface="+mj-cs"/>
              </a:rPr>
              <a:t>Isaiah 30:12, 14</a:t>
            </a:r>
            <a:r>
              <a:rPr lang="en-US" sz="2800">
                <a:solidFill>
                  <a:srgbClr val="FFC000"/>
                </a:solidFill>
                <a:cs typeface="+mj-cs"/>
              </a:rPr>
              <a:t>). The trust of holiness created by the engagement, as explained above, is the opposite of the trust of the Other Side, which is in the aspect of breaking an earthen dish, as explained above. In addition, we hint to [the couple] that if they fail to conduct themselves in holiness and betray the aspect of trust/procreation, God forbid, then they will be in the aspect of breaking an earthen dish, which is caused by </a:t>
            </a:r>
            <a:r>
              <a:rPr lang="en-US" sz="2800">
                <a:solidFill>
                  <a:srgbClr val="00B0F0"/>
                </a:solidFill>
                <a:cs typeface="+mj-cs"/>
              </a:rPr>
              <a:t>“the trust of the unfaithful” </a:t>
            </a:r>
            <a:r>
              <a:rPr lang="en-US" sz="2800">
                <a:solidFill>
                  <a:srgbClr val="FFC000"/>
                </a:solidFill>
                <a:cs typeface="+mj-cs"/>
              </a:rPr>
              <a:t>(</a:t>
            </a:r>
            <a:r>
              <a:rPr lang="en-US" sz="2800">
                <a:solidFill>
                  <a:srgbClr val="00B0F0"/>
                </a:solidFill>
                <a:cs typeface="+mj-cs"/>
              </a:rPr>
              <a:t>Proverbs 25:19</a:t>
            </a:r>
            <a:r>
              <a:rPr lang="en-US" sz="2800">
                <a:solidFill>
                  <a:srgbClr val="FFC000"/>
                </a:solidFill>
                <a:cs typeface="+mj-cs"/>
              </a:rPr>
              <a:t>), as explained above.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C7E297D-BBB8-C4AC-063E-FDF0A214BC52}"/>
                  </a:ext>
                </a:extLst>
              </p14:cNvPr>
              <p14:cNvContentPartPr/>
              <p14:nvPr/>
            </p14:nvContentPartPr>
            <p14:xfrm>
              <a:off x="3387141" y="4567044"/>
              <a:ext cx="2254680" cy="36720"/>
            </p14:xfrm>
          </p:contentPart>
        </mc:Choice>
        <mc:Fallback xmlns="">
          <p:pic>
            <p:nvPicPr>
              <p:cNvPr id="2" name="Ink 1">
                <a:extLst>
                  <a:ext uri="{FF2B5EF4-FFF2-40B4-BE49-F238E27FC236}">
                    <a16:creationId xmlns:a16="http://schemas.microsoft.com/office/drawing/2014/main" id="{1C7E297D-BBB8-C4AC-063E-FDF0A214BC52}"/>
                  </a:ext>
                </a:extLst>
              </p:cNvPr>
              <p:cNvPicPr/>
              <p:nvPr/>
            </p:nvPicPr>
            <p:blipFill>
              <a:blip r:embed="rId5"/>
              <a:stretch>
                <a:fillRect/>
              </a:stretch>
            </p:blipFill>
            <p:spPr>
              <a:xfrm>
                <a:off x="3369141" y="4549404"/>
                <a:ext cx="22903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42BCB97F-20BA-9028-EB33-1C598544E0A7}"/>
                  </a:ext>
                </a:extLst>
              </p14:cNvPr>
              <p14:cNvContentPartPr/>
              <p14:nvPr/>
            </p14:nvContentPartPr>
            <p14:xfrm>
              <a:off x="2073141" y="5382444"/>
              <a:ext cx="28800" cy="16200"/>
            </p14:xfrm>
          </p:contentPart>
        </mc:Choice>
        <mc:Fallback xmlns="">
          <p:pic>
            <p:nvPicPr>
              <p:cNvPr id="4" name="Ink 3">
                <a:extLst>
                  <a:ext uri="{FF2B5EF4-FFF2-40B4-BE49-F238E27FC236}">
                    <a16:creationId xmlns:a16="http://schemas.microsoft.com/office/drawing/2014/main" id="{42BCB97F-20BA-9028-EB33-1C598544E0A7}"/>
                  </a:ext>
                </a:extLst>
              </p:cNvPr>
              <p:cNvPicPr/>
              <p:nvPr/>
            </p:nvPicPr>
            <p:blipFill>
              <a:blip r:embed="rId7"/>
              <a:stretch>
                <a:fillRect/>
              </a:stretch>
            </p:blipFill>
            <p:spPr>
              <a:xfrm>
                <a:off x="2055501" y="5364444"/>
                <a:ext cx="64440" cy="51840"/>
              </a:xfrm>
              <a:prstGeom prst="rect">
                <a:avLst/>
              </a:prstGeom>
            </p:spPr>
          </p:pic>
        </mc:Fallback>
      </mc:AlternateContent>
      <p:grpSp>
        <p:nvGrpSpPr>
          <p:cNvPr id="9" name="Group 8">
            <a:extLst>
              <a:ext uri="{FF2B5EF4-FFF2-40B4-BE49-F238E27FC236}">
                <a16:creationId xmlns:a16="http://schemas.microsoft.com/office/drawing/2014/main" id="{686B8496-B84E-6666-3E98-5590BB45C119}"/>
              </a:ext>
            </a:extLst>
          </p:cNvPr>
          <p:cNvGrpSpPr/>
          <p:nvPr/>
        </p:nvGrpSpPr>
        <p:grpSpPr>
          <a:xfrm>
            <a:off x="2625741" y="5443284"/>
            <a:ext cx="5204520" cy="74520"/>
            <a:chOff x="2625741" y="5443284"/>
            <a:chExt cx="5204520" cy="74520"/>
          </a:xfrm>
        </p:grpSpPr>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EA471162-018B-8BCD-E312-2E986A186090}"/>
                    </a:ext>
                  </a:extLst>
                </p14:cNvPr>
                <p14:cNvContentPartPr/>
                <p14:nvPr/>
              </p14:nvContentPartPr>
              <p14:xfrm>
                <a:off x="2625741" y="5443284"/>
                <a:ext cx="2588400" cy="56160"/>
              </p14:xfrm>
            </p:contentPart>
          </mc:Choice>
          <mc:Fallback xmlns="">
            <p:pic>
              <p:nvPicPr>
                <p:cNvPr id="5" name="Ink 4">
                  <a:extLst>
                    <a:ext uri="{FF2B5EF4-FFF2-40B4-BE49-F238E27FC236}">
                      <a16:creationId xmlns:a16="http://schemas.microsoft.com/office/drawing/2014/main" id="{EA471162-018B-8BCD-E312-2E986A186090}"/>
                    </a:ext>
                  </a:extLst>
                </p:cNvPr>
                <p:cNvPicPr/>
                <p:nvPr/>
              </p:nvPicPr>
              <p:blipFill>
                <a:blip r:embed="rId9"/>
                <a:stretch>
                  <a:fillRect/>
                </a:stretch>
              </p:blipFill>
              <p:spPr>
                <a:xfrm>
                  <a:off x="2607741" y="5425284"/>
                  <a:ext cx="26240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86B2D585-85A9-84AC-DC75-9C1718223C6B}"/>
                    </a:ext>
                  </a:extLst>
                </p14:cNvPr>
                <p14:cNvContentPartPr/>
                <p14:nvPr/>
              </p14:nvContentPartPr>
              <p14:xfrm>
                <a:off x="6710301" y="5485404"/>
                <a:ext cx="1119960" cy="32400"/>
              </p14:xfrm>
            </p:contentPart>
          </mc:Choice>
          <mc:Fallback xmlns="">
            <p:pic>
              <p:nvPicPr>
                <p:cNvPr id="7" name="Ink 6">
                  <a:extLst>
                    <a:ext uri="{FF2B5EF4-FFF2-40B4-BE49-F238E27FC236}">
                      <a16:creationId xmlns:a16="http://schemas.microsoft.com/office/drawing/2014/main" id="{86B2D585-85A9-84AC-DC75-9C1718223C6B}"/>
                    </a:ext>
                  </a:extLst>
                </p:cNvPr>
                <p:cNvPicPr/>
                <p:nvPr/>
              </p:nvPicPr>
              <p:blipFill>
                <a:blip r:embed="rId11"/>
                <a:stretch>
                  <a:fillRect/>
                </a:stretch>
              </p:blipFill>
              <p:spPr>
                <a:xfrm>
                  <a:off x="6692301" y="5467764"/>
                  <a:ext cx="1155600" cy="68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7C04C13B-ED7D-6F3E-289A-BCF708EF12E4}"/>
                  </a:ext>
                </a:extLst>
              </p14:cNvPr>
              <p14:cNvContentPartPr/>
              <p14:nvPr/>
            </p14:nvContentPartPr>
            <p14:xfrm>
              <a:off x="699381" y="4504044"/>
              <a:ext cx="2064960" cy="78120"/>
            </p14:xfrm>
          </p:contentPart>
        </mc:Choice>
        <mc:Fallback xmlns="">
          <p:pic>
            <p:nvPicPr>
              <p:cNvPr id="11" name="Ink 10">
                <a:extLst>
                  <a:ext uri="{FF2B5EF4-FFF2-40B4-BE49-F238E27FC236}">
                    <a16:creationId xmlns:a16="http://schemas.microsoft.com/office/drawing/2014/main" id="{7C04C13B-ED7D-6F3E-289A-BCF708EF12E4}"/>
                  </a:ext>
                </a:extLst>
              </p:cNvPr>
              <p:cNvPicPr/>
              <p:nvPr/>
            </p:nvPicPr>
            <p:blipFill>
              <a:blip r:embed="rId13"/>
              <a:stretch>
                <a:fillRect/>
              </a:stretch>
            </p:blipFill>
            <p:spPr>
              <a:xfrm>
                <a:off x="681381" y="4486404"/>
                <a:ext cx="21006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939D6CF4-9EF3-B66B-6404-7EE372D94A8A}"/>
                  </a:ext>
                </a:extLst>
              </p14:cNvPr>
              <p14:cNvContentPartPr/>
              <p14:nvPr/>
            </p14:nvContentPartPr>
            <p14:xfrm>
              <a:off x="7094781" y="4162044"/>
              <a:ext cx="1802880" cy="76320"/>
            </p14:xfrm>
          </p:contentPart>
        </mc:Choice>
        <mc:Fallback xmlns="">
          <p:pic>
            <p:nvPicPr>
              <p:cNvPr id="12" name="Ink 11">
                <a:extLst>
                  <a:ext uri="{FF2B5EF4-FFF2-40B4-BE49-F238E27FC236}">
                    <a16:creationId xmlns:a16="http://schemas.microsoft.com/office/drawing/2014/main" id="{939D6CF4-9EF3-B66B-6404-7EE372D94A8A}"/>
                  </a:ext>
                </a:extLst>
              </p:cNvPr>
              <p:cNvPicPr/>
              <p:nvPr/>
            </p:nvPicPr>
            <p:blipFill>
              <a:blip r:embed="rId15"/>
              <a:stretch>
                <a:fillRect/>
              </a:stretch>
            </p:blipFill>
            <p:spPr>
              <a:xfrm>
                <a:off x="7076781" y="4144044"/>
                <a:ext cx="1838520" cy="111960"/>
              </a:xfrm>
              <a:prstGeom prst="rect">
                <a:avLst/>
              </a:prstGeom>
            </p:spPr>
          </p:pic>
        </mc:Fallback>
      </mc:AlternateContent>
    </p:spTree>
    <p:extLst>
      <p:ext uri="{BB962C8B-B14F-4D97-AF65-F5344CB8AC3E}">
        <p14:creationId xmlns:p14="http://schemas.microsoft.com/office/powerpoint/2010/main" val="3248914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235104"/>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81385" y="178285"/>
            <a:ext cx="9347072" cy="5878532"/>
          </a:xfrm>
          <a:prstGeom prst="rect">
            <a:avLst/>
          </a:prstGeom>
          <a:noFill/>
        </p:spPr>
        <p:txBody>
          <a:bodyPr wrap="square" rtlCol="0">
            <a:spAutoFit/>
          </a:bodyPr>
          <a:lstStyle/>
          <a:p>
            <a:r>
              <a:rPr lang="en-US" sz="2400" b="1">
                <a:solidFill>
                  <a:srgbClr val="FFC000"/>
                </a:solidFill>
                <a:cs typeface="+mj-cs"/>
              </a:rPr>
              <a:t>Ibn Ezra on Isaiah 30,13 Parts 1-3</a:t>
            </a:r>
            <a:endParaRPr lang="en-US" sz="2400">
              <a:solidFill>
                <a:srgbClr val="FFC000"/>
              </a:solidFill>
              <a:cs typeface="+mj-cs"/>
            </a:endParaRPr>
          </a:p>
          <a:p>
            <a:r>
              <a:rPr lang="he-IL" sz="2200">
                <a:solidFill>
                  <a:srgbClr val="FFFF00"/>
                </a:solidFill>
                <a:cs typeface="+mj-cs"/>
              </a:rPr>
              <a:t>לכן. טע' ותבטחו בממון שתתנו למלך אשור ולא יבוא, העון הזה, ישחתכם: </a:t>
            </a:r>
            <a:r>
              <a:rPr lang="en-US" sz="2200">
                <a:solidFill>
                  <a:srgbClr val="FFFF00"/>
                </a:solidFill>
                <a:cs typeface="+mj-cs"/>
              </a:rPr>
              <a:t> </a:t>
            </a:r>
            <a:r>
              <a:rPr lang="en-US" sz="2200">
                <a:solidFill>
                  <a:srgbClr val="FFC000"/>
                </a:solidFill>
                <a:cs typeface="+mj-cs"/>
              </a:rPr>
              <a:t>Therefore,15</a:t>
            </a:r>
            <a:r>
              <a:rPr lang="he-IL" sz="2200">
                <a:solidFill>
                  <a:srgbClr val="FFFF00"/>
                </a:solidFill>
                <a:cs typeface="+mj-cs"/>
              </a:rPr>
              <a:t>לכן</a:t>
            </a:r>
            <a:r>
              <a:rPr lang="he-IL" sz="2200">
                <a:solidFill>
                  <a:srgbClr val="FFC000"/>
                </a:solidFill>
                <a:cs typeface="+mj-cs"/>
              </a:rPr>
              <a:t>, </a:t>
            </a:r>
            <a:r>
              <a:rPr lang="en-US" sz="2200">
                <a:solidFill>
                  <a:srgbClr val="FFC000"/>
                </a:solidFill>
                <a:cs typeface="+mj-cs"/>
              </a:rPr>
              <a:t> in the Hebrew original, is not part of the explanation, but the first word of the next verse, which is to be explained. because you trust in the money, which you send to the King of Assyria, that he shall not come.16Comp. </a:t>
            </a:r>
            <a:r>
              <a:rPr lang="en-US" sz="2200">
                <a:solidFill>
                  <a:srgbClr val="00B0F0"/>
                </a:solidFill>
                <a:cs typeface="+mj-cs"/>
              </a:rPr>
              <a:t>2 Kings 18:15, 16</a:t>
            </a:r>
            <a:r>
              <a:rPr lang="en-US" sz="2200">
                <a:solidFill>
                  <a:srgbClr val="FFC000"/>
                </a:solidFill>
                <a:cs typeface="+mj-cs"/>
              </a:rPr>
              <a:t>. This iniquity shall be to you, etc., that is, it will destroy you.</a:t>
            </a:r>
          </a:p>
          <a:p>
            <a:r>
              <a:rPr lang="he-IL" sz="2200">
                <a:solidFill>
                  <a:srgbClr val="FFFF00"/>
                </a:solidFill>
                <a:cs typeface="+mj-cs"/>
              </a:rPr>
              <a:t>כפרץ [נפל נבעה]. כמגדל נופל או דבר נבעה, והוא מטעם נפוח מגזרת אבעבועות (שמות ט' ט') או יהיה נבעה תואר פרץ: כפרץ מגדל נופל ═ נופל כפרץ </a:t>
            </a:r>
            <a:r>
              <a:rPr lang="en-US" sz="2200">
                <a:solidFill>
                  <a:srgbClr val="FFFF00"/>
                </a:solidFill>
                <a:cs typeface="+mj-cs"/>
              </a:rPr>
              <a:t> </a:t>
            </a:r>
            <a:r>
              <a:rPr lang="en-US" sz="2200">
                <a:solidFill>
                  <a:srgbClr val="FFC000"/>
                </a:solidFill>
                <a:cs typeface="+mj-cs"/>
              </a:rPr>
              <a:t>As a breach of a falling tower.17A. V., As a breach ready to fall, swelling out.17A. V., As a breach ready to fall, swelling out. </a:t>
            </a:r>
            <a:r>
              <a:rPr lang="he-IL" sz="2200">
                <a:solidFill>
                  <a:srgbClr val="FFFF00"/>
                </a:solidFill>
                <a:cs typeface="+mj-cs"/>
              </a:rPr>
              <a:t>דבר נבעה ═ נבעה </a:t>
            </a:r>
            <a:r>
              <a:rPr lang="en-US" sz="2200">
                <a:solidFill>
                  <a:srgbClr val="FFFF00"/>
                </a:solidFill>
                <a:cs typeface="+mj-cs"/>
              </a:rPr>
              <a:t> </a:t>
            </a:r>
            <a:r>
              <a:rPr lang="en-US" sz="2200">
                <a:solidFill>
                  <a:srgbClr val="FFC000"/>
                </a:solidFill>
                <a:cs typeface="+mj-cs"/>
              </a:rPr>
              <a:t>A swelling thing. Of the same root is </a:t>
            </a:r>
            <a:r>
              <a:rPr lang="he-IL" sz="2200">
                <a:solidFill>
                  <a:srgbClr val="FFFF00"/>
                </a:solidFill>
                <a:cs typeface="+mj-cs"/>
              </a:rPr>
              <a:t>אבעבועות</a:t>
            </a:r>
            <a:r>
              <a:rPr lang="he-IL" sz="2200">
                <a:solidFill>
                  <a:srgbClr val="FFC000"/>
                </a:solidFill>
                <a:cs typeface="+mj-cs"/>
              </a:rPr>
              <a:t> </a:t>
            </a:r>
            <a:r>
              <a:rPr lang="en-US" sz="2200">
                <a:solidFill>
                  <a:srgbClr val="FFC000"/>
                </a:solidFill>
                <a:cs typeface="+mj-cs"/>
              </a:rPr>
              <a:t>blains (</a:t>
            </a:r>
            <a:r>
              <a:rPr lang="en-US" sz="2200">
                <a:solidFill>
                  <a:srgbClr val="00B0F0"/>
                </a:solidFill>
                <a:cs typeface="+mj-cs"/>
              </a:rPr>
              <a:t>Exod. 9:9</a:t>
            </a:r>
            <a:r>
              <a:rPr lang="en-US" sz="2200">
                <a:solidFill>
                  <a:srgbClr val="FFC000"/>
                </a:solidFill>
                <a:cs typeface="+mj-cs"/>
              </a:rPr>
              <a:t>). </a:t>
            </a:r>
            <a:r>
              <a:rPr lang="he-IL" sz="2200">
                <a:solidFill>
                  <a:srgbClr val="FFFF00"/>
                </a:solidFill>
                <a:cs typeface="+mj-cs"/>
              </a:rPr>
              <a:t>נבעה</a:t>
            </a:r>
            <a:r>
              <a:rPr lang="he-IL" sz="2200">
                <a:solidFill>
                  <a:srgbClr val="FFC000"/>
                </a:solidFill>
                <a:cs typeface="+mj-cs"/>
              </a:rPr>
              <a:t> </a:t>
            </a:r>
            <a:r>
              <a:rPr lang="en-US" sz="2200">
                <a:solidFill>
                  <a:srgbClr val="FFC000"/>
                </a:solidFill>
                <a:cs typeface="+mj-cs"/>
              </a:rPr>
              <a:t> can also be joined with </a:t>
            </a:r>
            <a:r>
              <a:rPr lang="he-IL" sz="2200">
                <a:solidFill>
                  <a:srgbClr val="FFFF00"/>
                </a:solidFill>
                <a:cs typeface="+mj-cs"/>
              </a:rPr>
              <a:t>פרץ</a:t>
            </a:r>
            <a:r>
              <a:rPr lang="he-IL" sz="2200">
                <a:solidFill>
                  <a:srgbClr val="FFC000"/>
                </a:solidFill>
                <a:cs typeface="+mj-cs"/>
              </a:rPr>
              <a:t>: </a:t>
            </a:r>
            <a:r>
              <a:rPr lang="en-US" sz="2200">
                <a:solidFill>
                  <a:srgbClr val="FFC000"/>
                </a:solidFill>
                <a:cs typeface="+mj-cs"/>
              </a:rPr>
              <a:t> a swelling breach.</a:t>
            </a:r>
          </a:p>
          <a:p>
            <a:r>
              <a:rPr lang="he-IL" sz="2200">
                <a:solidFill>
                  <a:srgbClr val="FFFF00"/>
                </a:solidFill>
                <a:cs typeface="+mj-cs"/>
              </a:rPr>
              <a:t>פתע גם פתאום קרובים. כטעם אדמת עפר: לפתע פתאם </a:t>
            </a:r>
            <a:r>
              <a:rPr lang="en-US" sz="2200">
                <a:solidFill>
                  <a:srgbClr val="FFFF00"/>
                </a:solidFill>
                <a:cs typeface="+mj-cs"/>
              </a:rPr>
              <a:t> </a:t>
            </a:r>
            <a:r>
              <a:rPr lang="en-US" sz="2200">
                <a:solidFill>
                  <a:srgbClr val="FFC000"/>
                </a:solidFill>
                <a:cs typeface="+mj-cs"/>
              </a:rPr>
              <a:t>Suddenly at an instant. The two words have nearly the same meaning; comp. </a:t>
            </a:r>
            <a:r>
              <a:rPr lang="he-IL" sz="2200">
                <a:solidFill>
                  <a:srgbClr val="FFFF00"/>
                </a:solidFill>
                <a:cs typeface="+mj-cs"/>
              </a:rPr>
              <a:t>אדמת עפר </a:t>
            </a:r>
            <a:r>
              <a:rPr lang="en-US" sz="2200">
                <a:solidFill>
                  <a:srgbClr val="FFFF00"/>
                </a:solidFill>
                <a:cs typeface="+mj-cs"/>
              </a:rPr>
              <a:t> </a:t>
            </a:r>
            <a:r>
              <a:rPr lang="en-US" sz="2200">
                <a:solidFill>
                  <a:srgbClr val="FFC000"/>
                </a:solidFill>
                <a:cs typeface="+mj-cs"/>
              </a:rPr>
              <a:t>the dust of the earth (</a:t>
            </a:r>
            <a:r>
              <a:rPr lang="en-US" sz="2200">
                <a:solidFill>
                  <a:srgbClr val="00B0F0"/>
                </a:solidFill>
                <a:cs typeface="+mj-cs"/>
              </a:rPr>
              <a:t>Dan. 12:12</a:t>
            </a:r>
            <a:r>
              <a:rPr lang="en-US" sz="2200">
                <a:solidFill>
                  <a:srgbClr val="FFC000"/>
                </a:solidFill>
                <a:cs typeface="+mj-cs"/>
              </a:rPr>
              <a:t>).18 This construction, the combination of two similar nouns, the one in the genitive governed by the other, is met with more frequently than I. E. seems to suppose. It expresses a kind of superlative, e. g., </a:t>
            </a:r>
            <a:r>
              <a:rPr lang="he-IL" sz="2200">
                <a:solidFill>
                  <a:srgbClr val="FFFF00"/>
                </a:solidFill>
                <a:cs typeface="+mj-cs"/>
              </a:rPr>
              <a:t>קדש הקדשים </a:t>
            </a:r>
            <a:r>
              <a:rPr lang="en-US" sz="2200">
                <a:solidFill>
                  <a:srgbClr val="FFFF00"/>
                </a:solidFill>
                <a:cs typeface="+mj-cs"/>
              </a:rPr>
              <a:t> </a:t>
            </a:r>
            <a:r>
              <a:rPr lang="en-US" sz="2200">
                <a:solidFill>
                  <a:srgbClr val="FFC000"/>
                </a:solidFill>
                <a:cs typeface="+mj-cs"/>
              </a:rPr>
              <a:t>the most holy; so also </a:t>
            </a:r>
            <a:r>
              <a:rPr lang="he-IL" sz="2200">
                <a:solidFill>
                  <a:srgbClr val="FFFF00"/>
                </a:solidFill>
                <a:cs typeface="+mj-cs"/>
              </a:rPr>
              <a:t>לפתע פתאם </a:t>
            </a:r>
            <a:r>
              <a:rPr lang="en-US" sz="2200">
                <a:solidFill>
                  <a:srgbClr val="FFFF00"/>
                </a:solidFill>
                <a:cs typeface="+mj-cs"/>
              </a:rPr>
              <a:t> </a:t>
            </a:r>
            <a:r>
              <a:rPr lang="en-US" sz="2200">
                <a:solidFill>
                  <a:srgbClr val="FFC000"/>
                </a:solidFill>
                <a:cs typeface="+mj-cs"/>
              </a:rPr>
              <a:t>most suddenly.</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50CE50F-9FD4-A789-A778-E8F20CA76975}"/>
                  </a:ext>
                </a:extLst>
              </p14:cNvPr>
              <p14:cNvContentPartPr/>
              <p14:nvPr/>
            </p14:nvContentPartPr>
            <p14:xfrm>
              <a:off x="5749461" y="1557084"/>
              <a:ext cx="2332440" cy="52560"/>
            </p14:xfrm>
          </p:contentPart>
        </mc:Choice>
        <mc:Fallback xmlns="">
          <p:pic>
            <p:nvPicPr>
              <p:cNvPr id="2" name="Ink 1">
                <a:extLst>
                  <a:ext uri="{FF2B5EF4-FFF2-40B4-BE49-F238E27FC236}">
                    <a16:creationId xmlns:a16="http://schemas.microsoft.com/office/drawing/2014/main" id="{450CE50F-9FD4-A789-A778-E8F20CA76975}"/>
                  </a:ext>
                </a:extLst>
              </p:cNvPr>
              <p:cNvPicPr/>
              <p:nvPr/>
            </p:nvPicPr>
            <p:blipFill>
              <a:blip r:embed="rId5"/>
              <a:stretch>
                <a:fillRect/>
              </a:stretch>
            </p:blipFill>
            <p:spPr>
              <a:xfrm>
                <a:off x="5731461" y="1539444"/>
                <a:ext cx="23680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D4E9D521-BE13-06ED-BB0B-0DEEDB1E52C2}"/>
                  </a:ext>
                </a:extLst>
              </p14:cNvPr>
              <p14:cNvContentPartPr/>
              <p14:nvPr/>
            </p14:nvContentPartPr>
            <p14:xfrm>
              <a:off x="969381" y="1887924"/>
              <a:ext cx="2348640" cy="133560"/>
            </p14:xfrm>
          </p:contentPart>
        </mc:Choice>
        <mc:Fallback xmlns="">
          <p:pic>
            <p:nvPicPr>
              <p:cNvPr id="4" name="Ink 3">
                <a:extLst>
                  <a:ext uri="{FF2B5EF4-FFF2-40B4-BE49-F238E27FC236}">
                    <a16:creationId xmlns:a16="http://schemas.microsoft.com/office/drawing/2014/main" id="{D4E9D521-BE13-06ED-BB0B-0DEEDB1E52C2}"/>
                  </a:ext>
                </a:extLst>
              </p:cNvPr>
              <p:cNvPicPr/>
              <p:nvPr/>
            </p:nvPicPr>
            <p:blipFill>
              <a:blip r:embed="rId7"/>
              <a:stretch>
                <a:fillRect/>
              </a:stretch>
            </p:blipFill>
            <p:spPr>
              <a:xfrm>
                <a:off x="951741" y="1870284"/>
                <a:ext cx="23842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D2DB5EF5-E6C8-0FC1-6D63-CCB3A5AF53A1}"/>
                  </a:ext>
                </a:extLst>
              </p14:cNvPr>
              <p14:cNvContentPartPr/>
              <p14:nvPr/>
            </p14:nvContentPartPr>
            <p14:xfrm>
              <a:off x="7378461" y="1901244"/>
              <a:ext cx="1777680" cy="37080"/>
            </p14:xfrm>
          </p:contentPart>
        </mc:Choice>
        <mc:Fallback xmlns="">
          <p:pic>
            <p:nvPicPr>
              <p:cNvPr id="5" name="Ink 4">
                <a:extLst>
                  <a:ext uri="{FF2B5EF4-FFF2-40B4-BE49-F238E27FC236}">
                    <a16:creationId xmlns:a16="http://schemas.microsoft.com/office/drawing/2014/main" id="{D2DB5EF5-E6C8-0FC1-6D63-CCB3A5AF53A1}"/>
                  </a:ext>
                </a:extLst>
              </p:cNvPr>
              <p:cNvPicPr/>
              <p:nvPr/>
            </p:nvPicPr>
            <p:blipFill>
              <a:blip r:embed="rId9"/>
              <a:stretch>
                <a:fillRect/>
              </a:stretch>
            </p:blipFill>
            <p:spPr>
              <a:xfrm>
                <a:off x="7360821" y="1883604"/>
                <a:ext cx="18133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62F5C45B-D06E-282A-369C-238300D2F318}"/>
                  </a:ext>
                </a:extLst>
              </p14:cNvPr>
              <p14:cNvContentPartPr/>
              <p14:nvPr/>
            </p14:nvContentPartPr>
            <p14:xfrm>
              <a:off x="8619381" y="2905284"/>
              <a:ext cx="20160" cy="35280"/>
            </p14:xfrm>
          </p:contentPart>
        </mc:Choice>
        <mc:Fallback xmlns="">
          <p:pic>
            <p:nvPicPr>
              <p:cNvPr id="7" name="Ink 6">
                <a:extLst>
                  <a:ext uri="{FF2B5EF4-FFF2-40B4-BE49-F238E27FC236}">
                    <a16:creationId xmlns:a16="http://schemas.microsoft.com/office/drawing/2014/main" id="{62F5C45B-D06E-282A-369C-238300D2F318}"/>
                  </a:ext>
                </a:extLst>
              </p:cNvPr>
              <p:cNvPicPr/>
              <p:nvPr/>
            </p:nvPicPr>
            <p:blipFill>
              <a:blip r:embed="rId11"/>
              <a:stretch>
                <a:fillRect/>
              </a:stretch>
            </p:blipFill>
            <p:spPr>
              <a:xfrm>
                <a:off x="8601381" y="2887644"/>
                <a:ext cx="558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278B48B8-3B48-D446-AFA1-A1F1C35CEF46}"/>
                  </a:ext>
                </a:extLst>
              </p14:cNvPr>
              <p14:cNvContentPartPr/>
              <p14:nvPr/>
            </p14:nvContentPartPr>
            <p14:xfrm>
              <a:off x="2963421" y="3297324"/>
              <a:ext cx="36000" cy="22680"/>
            </p14:xfrm>
          </p:contentPart>
        </mc:Choice>
        <mc:Fallback xmlns="">
          <p:pic>
            <p:nvPicPr>
              <p:cNvPr id="9" name="Ink 8">
                <a:extLst>
                  <a:ext uri="{FF2B5EF4-FFF2-40B4-BE49-F238E27FC236}">
                    <a16:creationId xmlns:a16="http://schemas.microsoft.com/office/drawing/2014/main" id="{278B48B8-3B48-D446-AFA1-A1F1C35CEF46}"/>
                  </a:ext>
                </a:extLst>
              </p:cNvPr>
              <p:cNvPicPr/>
              <p:nvPr/>
            </p:nvPicPr>
            <p:blipFill>
              <a:blip r:embed="rId13"/>
              <a:stretch>
                <a:fillRect/>
              </a:stretch>
            </p:blipFill>
            <p:spPr>
              <a:xfrm>
                <a:off x="2945781" y="3279324"/>
                <a:ext cx="716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0D855DE4-4A84-F020-E1DD-398727CD7AC5}"/>
                  </a:ext>
                </a:extLst>
              </p14:cNvPr>
              <p14:cNvContentPartPr/>
              <p14:nvPr/>
            </p14:nvContentPartPr>
            <p14:xfrm>
              <a:off x="3905181" y="3312444"/>
              <a:ext cx="7560" cy="6120"/>
            </p14:xfrm>
          </p:contentPart>
        </mc:Choice>
        <mc:Fallback xmlns="">
          <p:pic>
            <p:nvPicPr>
              <p:cNvPr id="11" name="Ink 10">
                <a:extLst>
                  <a:ext uri="{FF2B5EF4-FFF2-40B4-BE49-F238E27FC236}">
                    <a16:creationId xmlns:a16="http://schemas.microsoft.com/office/drawing/2014/main" id="{0D855DE4-4A84-F020-E1DD-398727CD7AC5}"/>
                  </a:ext>
                </a:extLst>
              </p:cNvPr>
              <p:cNvPicPr/>
              <p:nvPr/>
            </p:nvPicPr>
            <p:blipFill>
              <a:blip r:embed="rId15"/>
              <a:stretch>
                <a:fillRect/>
              </a:stretch>
            </p:blipFill>
            <p:spPr>
              <a:xfrm>
                <a:off x="3887541" y="3294804"/>
                <a:ext cx="43200" cy="41760"/>
              </a:xfrm>
              <a:prstGeom prst="rect">
                <a:avLst/>
              </a:prstGeom>
            </p:spPr>
          </p:pic>
        </mc:Fallback>
      </mc:AlternateContent>
      <p:grpSp>
        <p:nvGrpSpPr>
          <p:cNvPr id="14" name="Group 13">
            <a:extLst>
              <a:ext uri="{FF2B5EF4-FFF2-40B4-BE49-F238E27FC236}">
                <a16:creationId xmlns:a16="http://schemas.microsoft.com/office/drawing/2014/main" id="{D8BA61AC-F22A-EB6F-56E2-6FCB8994A629}"/>
              </a:ext>
            </a:extLst>
          </p:cNvPr>
          <p:cNvGrpSpPr/>
          <p:nvPr/>
        </p:nvGrpSpPr>
        <p:grpSpPr>
          <a:xfrm>
            <a:off x="4691061" y="3183204"/>
            <a:ext cx="34560" cy="133560"/>
            <a:chOff x="4691061" y="3183204"/>
            <a:chExt cx="34560" cy="133560"/>
          </a:xfrm>
        </p:grpSpPr>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A07FA439-1E0B-2C86-B9D7-2E1197B55E75}"/>
                    </a:ext>
                  </a:extLst>
                </p14:cNvPr>
                <p14:cNvContentPartPr/>
                <p14:nvPr/>
              </p14:nvContentPartPr>
              <p14:xfrm>
                <a:off x="4691061" y="3295164"/>
                <a:ext cx="13680" cy="21600"/>
              </p14:xfrm>
            </p:contentPart>
          </mc:Choice>
          <mc:Fallback xmlns="">
            <p:pic>
              <p:nvPicPr>
                <p:cNvPr id="12" name="Ink 11">
                  <a:extLst>
                    <a:ext uri="{FF2B5EF4-FFF2-40B4-BE49-F238E27FC236}">
                      <a16:creationId xmlns:a16="http://schemas.microsoft.com/office/drawing/2014/main" id="{A07FA439-1E0B-2C86-B9D7-2E1197B55E75}"/>
                    </a:ext>
                  </a:extLst>
                </p:cNvPr>
                <p:cNvPicPr/>
                <p:nvPr/>
              </p:nvPicPr>
              <p:blipFill>
                <a:blip r:embed="rId17"/>
                <a:stretch>
                  <a:fillRect/>
                </a:stretch>
              </p:blipFill>
              <p:spPr>
                <a:xfrm>
                  <a:off x="4673061" y="3277524"/>
                  <a:ext cx="493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4A559DC3-6328-C36A-48EB-5E58C1CCA9ED}"/>
                    </a:ext>
                  </a:extLst>
                </p14:cNvPr>
                <p14:cNvContentPartPr/>
                <p14:nvPr/>
              </p14:nvContentPartPr>
              <p14:xfrm>
                <a:off x="4700781" y="3183204"/>
                <a:ext cx="24840" cy="66960"/>
              </p14:xfrm>
            </p:contentPart>
          </mc:Choice>
          <mc:Fallback xmlns="">
            <p:pic>
              <p:nvPicPr>
                <p:cNvPr id="13" name="Ink 12">
                  <a:extLst>
                    <a:ext uri="{FF2B5EF4-FFF2-40B4-BE49-F238E27FC236}">
                      <a16:creationId xmlns:a16="http://schemas.microsoft.com/office/drawing/2014/main" id="{4A559DC3-6328-C36A-48EB-5E58C1CCA9ED}"/>
                    </a:ext>
                  </a:extLst>
                </p:cNvPr>
                <p:cNvPicPr/>
                <p:nvPr/>
              </p:nvPicPr>
              <p:blipFill>
                <a:blip r:embed="rId19"/>
                <a:stretch>
                  <a:fillRect/>
                </a:stretch>
              </p:blipFill>
              <p:spPr>
                <a:xfrm>
                  <a:off x="4683141" y="3165564"/>
                  <a:ext cx="60480" cy="10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E974C294-0271-2460-4B01-05E9C0EDF0F7}"/>
                  </a:ext>
                </a:extLst>
              </p14:cNvPr>
              <p14:cNvContentPartPr/>
              <p14:nvPr/>
            </p14:nvContentPartPr>
            <p14:xfrm>
              <a:off x="634221" y="3922284"/>
              <a:ext cx="259200" cy="14040"/>
            </p14:xfrm>
          </p:contentPart>
        </mc:Choice>
        <mc:Fallback xmlns="">
          <p:pic>
            <p:nvPicPr>
              <p:cNvPr id="15" name="Ink 14">
                <a:extLst>
                  <a:ext uri="{FF2B5EF4-FFF2-40B4-BE49-F238E27FC236}">
                    <a16:creationId xmlns:a16="http://schemas.microsoft.com/office/drawing/2014/main" id="{E974C294-0271-2460-4B01-05E9C0EDF0F7}"/>
                  </a:ext>
                </a:extLst>
              </p:cNvPr>
              <p:cNvPicPr/>
              <p:nvPr/>
            </p:nvPicPr>
            <p:blipFill>
              <a:blip r:embed="rId21"/>
              <a:stretch>
                <a:fillRect/>
              </a:stretch>
            </p:blipFill>
            <p:spPr>
              <a:xfrm>
                <a:off x="616221" y="3904644"/>
                <a:ext cx="294840" cy="49680"/>
              </a:xfrm>
              <a:prstGeom prst="rect">
                <a:avLst/>
              </a:prstGeom>
            </p:spPr>
          </p:pic>
        </mc:Fallback>
      </mc:AlternateContent>
      <p:grpSp>
        <p:nvGrpSpPr>
          <p:cNvPr id="18" name="Group 17">
            <a:extLst>
              <a:ext uri="{FF2B5EF4-FFF2-40B4-BE49-F238E27FC236}">
                <a16:creationId xmlns:a16="http://schemas.microsoft.com/office/drawing/2014/main" id="{1D8A2D66-12FE-6E18-2757-B195D6260B14}"/>
              </a:ext>
            </a:extLst>
          </p:cNvPr>
          <p:cNvGrpSpPr/>
          <p:nvPr/>
        </p:nvGrpSpPr>
        <p:grpSpPr>
          <a:xfrm>
            <a:off x="2497221" y="3901764"/>
            <a:ext cx="3328200" cy="53280"/>
            <a:chOff x="2497221" y="3901764"/>
            <a:chExt cx="3328200" cy="53280"/>
          </a:xfrm>
        </p:grpSpPr>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64DCFE97-1AC0-4448-8328-8AABE4A1B67D}"/>
                    </a:ext>
                  </a:extLst>
                </p14:cNvPr>
                <p14:cNvContentPartPr/>
                <p14:nvPr/>
              </p14:nvContentPartPr>
              <p14:xfrm>
                <a:off x="3438261" y="3901764"/>
                <a:ext cx="2387160" cy="45000"/>
              </p14:xfrm>
            </p:contentPart>
          </mc:Choice>
          <mc:Fallback xmlns="">
            <p:pic>
              <p:nvPicPr>
                <p:cNvPr id="16" name="Ink 15">
                  <a:extLst>
                    <a:ext uri="{FF2B5EF4-FFF2-40B4-BE49-F238E27FC236}">
                      <a16:creationId xmlns:a16="http://schemas.microsoft.com/office/drawing/2014/main" id="{64DCFE97-1AC0-4448-8328-8AABE4A1B67D}"/>
                    </a:ext>
                  </a:extLst>
                </p:cNvPr>
                <p:cNvPicPr/>
                <p:nvPr/>
              </p:nvPicPr>
              <p:blipFill>
                <a:blip r:embed="rId23"/>
                <a:stretch>
                  <a:fillRect/>
                </a:stretch>
              </p:blipFill>
              <p:spPr>
                <a:xfrm>
                  <a:off x="3420621" y="3884124"/>
                  <a:ext cx="24228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D6437A54-36C8-5249-7E45-F6308F3572E1}"/>
                    </a:ext>
                  </a:extLst>
                </p14:cNvPr>
                <p14:cNvContentPartPr/>
                <p14:nvPr/>
              </p14:nvContentPartPr>
              <p14:xfrm>
                <a:off x="2497221" y="3923004"/>
                <a:ext cx="491040" cy="32040"/>
              </p14:xfrm>
            </p:contentPart>
          </mc:Choice>
          <mc:Fallback xmlns="">
            <p:pic>
              <p:nvPicPr>
                <p:cNvPr id="17" name="Ink 16">
                  <a:extLst>
                    <a:ext uri="{FF2B5EF4-FFF2-40B4-BE49-F238E27FC236}">
                      <a16:creationId xmlns:a16="http://schemas.microsoft.com/office/drawing/2014/main" id="{D6437A54-36C8-5249-7E45-F6308F3572E1}"/>
                    </a:ext>
                  </a:extLst>
                </p:cNvPr>
                <p:cNvPicPr/>
                <p:nvPr/>
              </p:nvPicPr>
              <p:blipFill>
                <a:blip r:embed="rId25"/>
                <a:stretch>
                  <a:fillRect/>
                </a:stretch>
              </p:blipFill>
              <p:spPr>
                <a:xfrm>
                  <a:off x="2479581" y="3905364"/>
                  <a:ext cx="526680" cy="67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503A970A-7FB7-786F-50C7-7D1451C971F7}"/>
                  </a:ext>
                </a:extLst>
              </p14:cNvPr>
              <p14:cNvContentPartPr/>
              <p14:nvPr/>
            </p14:nvContentPartPr>
            <p14:xfrm>
              <a:off x="5950341" y="3931644"/>
              <a:ext cx="398520" cy="60120"/>
            </p14:xfrm>
          </p:contentPart>
        </mc:Choice>
        <mc:Fallback xmlns="">
          <p:pic>
            <p:nvPicPr>
              <p:cNvPr id="19" name="Ink 18">
                <a:extLst>
                  <a:ext uri="{FF2B5EF4-FFF2-40B4-BE49-F238E27FC236}">
                    <a16:creationId xmlns:a16="http://schemas.microsoft.com/office/drawing/2014/main" id="{503A970A-7FB7-786F-50C7-7D1451C971F7}"/>
                  </a:ext>
                </a:extLst>
              </p:cNvPr>
              <p:cNvPicPr/>
              <p:nvPr/>
            </p:nvPicPr>
            <p:blipFill>
              <a:blip r:embed="rId27"/>
              <a:stretch>
                <a:fillRect/>
              </a:stretch>
            </p:blipFill>
            <p:spPr>
              <a:xfrm>
                <a:off x="5932341" y="3914004"/>
                <a:ext cx="4341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5D91B3BC-8C50-D3D6-CB4E-BF702E8ABC44}"/>
                  </a:ext>
                </a:extLst>
              </p14:cNvPr>
              <p14:cNvContentPartPr/>
              <p14:nvPr/>
            </p14:nvContentPartPr>
            <p14:xfrm>
              <a:off x="5880501" y="4583964"/>
              <a:ext cx="673920" cy="30960"/>
            </p14:xfrm>
          </p:contentPart>
        </mc:Choice>
        <mc:Fallback xmlns="">
          <p:pic>
            <p:nvPicPr>
              <p:cNvPr id="20" name="Ink 19">
                <a:extLst>
                  <a:ext uri="{FF2B5EF4-FFF2-40B4-BE49-F238E27FC236}">
                    <a16:creationId xmlns:a16="http://schemas.microsoft.com/office/drawing/2014/main" id="{5D91B3BC-8C50-D3D6-CB4E-BF702E8ABC44}"/>
                  </a:ext>
                </a:extLst>
              </p:cNvPr>
              <p:cNvPicPr/>
              <p:nvPr/>
            </p:nvPicPr>
            <p:blipFill>
              <a:blip r:embed="rId29"/>
              <a:stretch>
                <a:fillRect/>
              </a:stretch>
            </p:blipFill>
            <p:spPr>
              <a:xfrm>
                <a:off x="5862501" y="4565964"/>
                <a:ext cx="7095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96092991-7E16-E778-FEEE-58B7792609D1}"/>
                  </a:ext>
                </a:extLst>
              </p14:cNvPr>
              <p14:cNvContentPartPr/>
              <p14:nvPr/>
            </p14:nvContentPartPr>
            <p14:xfrm>
              <a:off x="7075701" y="5624004"/>
              <a:ext cx="1231920" cy="30600"/>
            </p14:xfrm>
          </p:contentPart>
        </mc:Choice>
        <mc:Fallback xmlns="">
          <p:pic>
            <p:nvPicPr>
              <p:cNvPr id="21" name="Ink 20">
                <a:extLst>
                  <a:ext uri="{FF2B5EF4-FFF2-40B4-BE49-F238E27FC236}">
                    <a16:creationId xmlns:a16="http://schemas.microsoft.com/office/drawing/2014/main" id="{96092991-7E16-E778-FEEE-58B7792609D1}"/>
                  </a:ext>
                </a:extLst>
              </p:cNvPr>
              <p:cNvPicPr/>
              <p:nvPr/>
            </p:nvPicPr>
            <p:blipFill>
              <a:blip r:embed="rId31"/>
              <a:stretch>
                <a:fillRect/>
              </a:stretch>
            </p:blipFill>
            <p:spPr>
              <a:xfrm>
                <a:off x="7057701" y="5606364"/>
                <a:ext cx="12675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8E1BB64A-C314-F2D1-4630-02827474D478}"/>
                  </a:ext>
                </a:extLst>
              </p14:cNvPr>
              <p14:cNvContentPartPr/>
              <p14:nvPr/>
            </p14:nvContentPartPr>
            <p14:xfrm>
              <a:off x="3697821" y="5964564"/>
              <a:ext cx="1287720" cy="93960"/>
            </p14:xfrm>
          </p:contentPart>
        </mc:Choice>
        <mc:Fallback xmlns="">
          <p:pic>
            <p:nvPicPr>
              <p:cNvPr id="22" name="Ink 21">
                <a:extLst>
                  <a:ext uri="{FF2B5EF4-FFF2-40B4-BE49-F238E27FC236}">
                    <a16:creationId xmlns:a16="http://schemas.microsoft.com/office/drawing/2014/main" id="{8E1BB64A-C314-F2D1-4630-02827474D478}"/>
                  </a:ext>
                </a:extLst>
              </p:cNvPr>
              <p:cNvPicPr/>
              <p:nvPr/>
            </p:nvPicPr>
            <p:blipFill>
              <a:blip r:embed="rId33"/>
              <a:stretch>
                <a:fillRect/>
              </a:stretch>
            </p:blipFill>
            <p:spPr>
              <a:xfrm>
                <a:off x="3680181" y="5946564"/>
                <a:ext cx="13233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A22A44A3-C21B-36EC-3304-81FD3454FBBE}"/>
                  </a:ext>
                </a:extLst>
              </p14:cNvPr>
              <p14:cNvContentPartPr/>
              <p14:nvPr/>
            </p14:nvContentPartPr>
            <p14:xfrm>
              <a:off x="1884861" y="6001644"/>
              <a:ext cx="953280" cy="21240"/>
            </p14:xfrm>
          </p:contentPart>
        </mc:Choice>
        <mc:Fallback xmlns="">
          <p:pic>
            <p:nvPicPr>
              <p:cNvPr id="23" name="Ink 22">
                <a:extLst>
                  <a:ext uri="{FF2B5EF4-FFF2-40B4-BE49-F238E27FC236}">
                    <a16:creationId xmlns:a16="http://schemas.microsoft.com/office/drawing/2014/main" id="{A22A44A3-C21B-36EC-3304-81FD3454FBBE}"/>
                  </a:ext>
                </a:extLst>
              </p:cNvPr>
              <p:cNvPicPr/>
              <p:nvPr/>
            </p:nvPicPr>
            <p:blipFill>
              <a:blip r:embed="rId35"/>
              <a:stretch>
                <a:fillRect/>
              </a:stretch>
            </p:blipFill>
            <p:spPr>
              <a:xfrm>
                <a:off x="1866861" y="5984004"/>
                <a:ext cx="988920" cy="56880"/>
              </a:xfrm>
              <a:prstGeom prst="rect">
                <a:avLst/>
              </a:prstGeom>
            </p:spPr>
          </p:pic>
        </mc:Fallback>
      </mc:AlternateContent>
    </p:spTree>
    <p:extLst>
      <p:ext uri="{BB962C8B-B14F-4D97-AF65-F5344CB8AC3E}">
        <p14:creationId xmlns:p14="http://schemas.microsoft.com/office/powerpoint/2010/main" val="2622873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4197649"/>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81385" y="178285"/>
            <a:ext cx="9347072" cy="3416320"/>
          </a:xfrm>
          <a:prstGeom prst="rect">
            <a:avLst/>
          </a:prstGeom>
          <a:noFill/>
        </p:spPr>
        <p:txBody>
          <a:bodyPr wrap="square" rtlCol="0">
            <a:spAutoFit/>
          </a:bodyPr>
          <a:lstStyle/>
          <a:p>
            <a:r>
              <a:rPr lang="en-US" sz="2400" b="1">
                <a:solidFill>
                  <a:srgbClr val="FFC000"/>
                </a:solidFill>
                <a:cs typeface="+mj-cs"/>
              </a:rPr>
              <a:t>Rashi on Isaiah 30,13 Parts 1-2</a:t>
            </a:r>
          </a:p>
          <a:p>
            <a:r>
              <a:rPr lang="he-IL" sz="2400">
                <a:solidFill>
                  <a:srgbClr val="FFFF00"/>
                </a:solidFill>
                <a:cs typeface="+mj-cs"/>
              </a:rPr>
              <a:t>כפרץ. של חומה שנפל: </a:t>
            </a:r>
            <a:r>
              <a:rPr lang="en-US" sz="2400">
                <a:solidFill>
                  <a:srgbClr val="FFFF00"/>
                </a:solidFill>
                <a:cs typeface="+mj-cs"/>
              </a:rPr>
              <a:t> </a:t>
            </a:r>
            <a:r>
              <a:rPr lang="en-US" sz="2400">
                <a:solidFill>
                  <a:srgbClr val="FFC000"/>
                </a:solidFill>
                <a:cs typeface="+mj-cs"/>
              </a:rPr>
              <a:t>as a breach of a fallen wall.</a:t>
            </a:r>
          </a:p>
          <a:p>
            <a:r>
              <a:rPr lang="he-IL" sz="2400">
                <a:solidFill>
                  <a:srgbClr val="FFFF00"/>
                </a:solidFill>
                <a:cs typeface="+mj-cs"/>
              </a:rPr>
              <a:t>נבעה בחומה נשגבה. מגולה ליכנס בה בחומות משגבכם נבעה לשון גלוי כמו בעובדיה (א ו) נבעו מצפוניו אתגליין מטמרוהי, ודונש פתר נבעה בליטה שהחומה נעשית כמין אבעבועות מפני הגשמים וקילקול טיט רעוע: </a:t>
            </a:r>
            <a:r>
              <a:rPr lang="en-US" sz="2400">
                <a:solidFill>
                  <a:srgbClr val="FFFF00"/>
                </a:solidFill>
                <a:cs typeface="+mj-cs"/>
              </a:rPr>
              <a:t> </a:t>
            </a:r>
            <a:r>
              <a:rPr lang="en-US" sz="2400">
                <a:solidFill>
                  <a:srgbClr val="FFC000"/>
                </a:solidFill>
                <a:cs typeface="+mj-cs"/>
              </a:rPr>
              <a:t>revealed in a fortified wall Revealed to enter thereby the walls of your fortification. </a:t>
            </a:r>
            <a:r>
              <a:rPr lang="he-IL" sz="2400">
                <a:solidFill>
                  <a:srgbClr val="FFFF00"/>
                </a:solidFill>
                <a:cs typeface="+mj-cs"/>
              </a:rPr>
              <a:t>נִבְעֶה</a:t>
            </a:r>
            <a:r>
              <a:rPr lang="he-IL" sz="2400">
                <a:solidFill>
                  <a:srgbClr val="FFC000"/>
                </a:solidFill>
                <a:cs typeface="+mj-cs"/>
              </a:rPr>
              <a:t> </a:t>
            </a:r>
            <a:r>
              <a:rPr lang="en-US" sz="2400">
                <a:solidFill>
                  <a:srgbClr val="FFC000"/>
                </a:solidFill>
                <a:cs typeface="+mj-cs"/>
              </a:rPr>
              <a:t> is an expression of revealing, as in </a:t>
            </a:r>
            <a:r>
              <a:rPr lang="en-US" sz="2400">
                <a:solidFill>
                  <a:srgbClr val="00B0F0"/>
                </a:solidFill>
                <a:cs typeface="+mj-cs"/>
              </a:rPr>
              <a:t>Obadiah (1:6)</a:t>
            </a:r>
            <a:r>
              <a:rPr lang="en-US" sz="2400">
                <a:solidFill>
                  <a:srgbClr val="FFC000"/>
                </a:solidFill>
                <a:cs typeface="+mj-cs"/>
              </a:rPr>
              <a:t>: </a:t>
            </a:r>
            <a:r>
              <a:rPr lang="en-US" sz="2400">
                <a:solidFill>
                  <a:srgbClr val="00B0F0"/>
                </a:solidFill>
                <a:cs typeface="+mj-cs"/>
              </a:rPr>
              <a:t>“His hidden things were revealed”</a:t>
            </a:r>
            <a:r>
              <a:rPr lang="en-US" sz="2400">
                <a:solidFill>
                  <a:srgbClr val="FFC000"/>
                </a:solidFill>
                <a:cs typeface="+mj-cs"/>
              </a:rPr>
              <a:t> (</a:t>
            </a:r>
            <a:r>
              <a:rPr lang="he-IL" sz="2400">
                <a:solidFill>
                  <a:srgbClr val="FFFF00"/>
                </a:solidFill>
                <a:cs typeface="+mj-cs"/>
              </a:rPr>
              <a:t>נִבְעוּ</a:t>
            </a:r>
            <a:r>
              <a:rPr lang="he-IL" sz="2400">
                <a:solidFill>
                  <a:srgbClr val="FFC000"/>
                </a:solidFill>
                <a:cs typeface="+mj-cs"/>
              </a:rPr>
              <a:t>).</a:t>
            </a:r>
            <a:r>
              <a:rPr lang="en-US" sz="2400">
                <a:solidFill>
                  <a:srgbClr val="FFC000"/>
                </a:solidFill>
                <a:cs typeface="+mj-cs"/>
              </a:rPr>
              <a:t> Dunash, however, interprets </a:t>
            </a:r>
            <a:r>
              <a:rPr lang="he-IL" sz="2400">
                <a:solidFill>
                  <a:srgbClr val="FFFF00"/>
                </a:solidFill>
                <a:cs typeface="+mj-cs"/>
              </a:rPr>
              <a:t>נִבְעֶה</a:t>
            </a:r>
            <a:r>
              <a:rPr lang="he-IL" sz="2400">
                <a:solidFill>
                  <a:srgbClr val="FFC000"/>
                </a:solidFill>
                <a:cs typeface="+mj-cs"/>
              </a:rPr>
              <a:t> </a:t>
            </a:r>
            <a:r>
              <a:rPr lang="en-US" sz="2400">
                <a:solidFill>
                  <a:srgbClr val="FFC000"/>
                </a:solidFill>
                <a:cs typeface="+mj-cs"/>
              </a:rPr>
              <a:t> as a protrusion, since the wall develops blisters (</a:t>
            </a:r>
            <a:r>
              <a:rPr lang="he-IL" sz="2400">
                <a:solidFill>
                  <a:srgbClr val="FFFF00"/>
                </a:solidFill>
                <a:cs typeface="+mj-cs"/>
              </a:rPr>
              <a:t>אֲבַעְבּוּעוֹת</a:t>
            </a:r>
            <a:r>
              <a:rPr lang="he-IL" sz="2400">
                <a:solidFill>
                  <a:srgbClr val="FFC000"/>
                </a:solidFill>
                <a:cs typeface="+mj-cs"/>
              </a:rPr>
              <a:t>) </a:t>
            </a:r>
            <a:r>
              <a:rPr lang="en-US" sz="2400">
                <a:solidFill>
                  <a:srgbClr val="FFC000"/>
                </a:solidFill>
                <a:cs typeface="+mj-cs"/>
              </a:rPr>
              <a:t> because of the rains and the deterioration of the weak mortar.</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3584166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235104"/>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81385" y="178285"/>
            <a:ext cx="9347072" cy="5955476"/>
          </a:xfrm>
          <a:prstGeom prst="rect">
            <a:avLst/>
          </a:prstGeom>
          <a:noFill/>
        </p:spPr>
        <p:txBody>
          <a:bodyPr wrap="square" rtlCol="0">
            <a:spAutoFit/>
          </a:bodyPr>
          <a:lstStyle/>
          <a:p>
            <a:r>
              <a:rPr lang="en-US" sz="2400" b="1">
                <a:solidFill>
                  <a:srgbClr val="FFC000"/>
                </a:solidFill>
                <a:cs typeface="+mj-cs"/>
              </a:rPr>
              <a:t>Midrash Tanchuma Buber, Terumah 6,2</a:t>
            </a:r>
          </a:p>
          <a:p>
            <a:r>
              <a:rPr lang="en-US" sz="2100">
                <a:solidFill>
                  <a:srgbClr val="FFC000"/>
                </a:solidFill>
                <a:cs typeface="+mj-cs"/>
              </a:rPr>
              <a:t>ד</a:t>
            </a:r>
            <a:r>
              <a:rPr lang="en-US" sz="2100">
                <a:solidFill>
                  <a:srgbClr val="FFFF00"/>
                </a:solidFill>
                <a:cs typeface="+mj-cs"/>
              </a:rPr>
              <a:t>"א למה נמשלה בברזל ובחרס</a:t>
            </a:r>
            <a:r>
              <a:rPr lang="en-US" sz="2100">
                <a:solidFill>
                  <a:srgbClr val="FFC000"/>
                </a:solidFill>
                <a:cs typeface="+mj-cs"/>
              </a:rPr>
              <a:t>, Another interpretation: Why was it likened to iron and clay? Just as iron is hard, so is this wicked kingdom hard. And why is it like clay? Because the Holy One is going to break it like clay, as stated (in </a:t>
            </a:r>
            <a:r>
              <a:rPr lang="en-US" sz="2100">
                <a:solidFill>
                  <a:srgbClr val="00B0F0"/>
                </a:solidFill>
                <a:cs typeface="+mj-cs"/>
              </a:rPr>
              <a:t>Is. 30:14</a:t>
            </a:r>
            <a:r>
              <a:rPr lang="en-US" sz="2100">
                <a:solidFill>
                  <a:srgbClr val="FFC000"/>
                </a:solidFill>
                <a:cs typeface="+mj-cs"/>
              </a:rPr>
              <a:t>): HE SHALL BREAK IT AS A POTTER'S VESSEL IS BROKEN…. Now &lt; Daniel &gt; had seen the Messianic King, as stated (in </a:t>
            </a:r>
            <a:r>
              <a:rPr lang="en-US" sz="2100">
                <a:solidFill>
                  <a:srgbClr val="00B0F0"/>
                </a:solidFill>
                <a:cs typeface="+mj-cs"/>
              </a:rPr>
              <a:t>Dan. 2:34</a:t>
            </a:r>
            <a:r>
              <a:rPr lang="en-US" sz="2100">
                <a:solidFill>
                  <a:srgbClr val="FFC000"/>
                </a:solidFill>
                <a:cs typeface="+mj-cs"/>
              </a:rPr>
              <a:t>): YOU LOOKED ON UNTIL A STONE WAS CUT OUT WITHOUT THE USE OF HANDS…. Resh Laqish said: This &lt;stone&gt; is the Messianic King. (Ibid., cont.:) THEN IT STRUCK THE STATUE ON ITS FEET, &lt;i.e., struck&gt; all the kingdoms, which were set in the statue. Now by virtue of what is the Messianic King likened to a stone (even)? By virtue of Jacob, &lt; of whom &gt;27 “Of whom” is the reading in Tanh., </a:t>
            </a:r>
            <a:r>
              <a:rPr lang="en-US" sz="2100">
                <a:solidFill>
                  <a:srgbClr val="00B0F0"/>
                </a:solidFill>
                <a:cs typeface="+mj-cs"/>
              </a:rPr>
              <a:t>Exod. 7:7</a:t>
            </a:r>
            <a:r>
              <a:rPr lang="en-US" sz="2100">
                <a:solidFill>
                  <a:srgbClr val="FFC000"/>
                </a:solidFill>
                <a:cs typeface="+mj-cs"/>
              </a:rPr>
              <a:t>. it is stated (in </a:t>
            </a:r>
            <a:r>
              <a:rPr lang="en-US" sz="2100">
                <a:solidFill>
                  <a:srgbClr val="00B0F0"/>
                </a:solidFill>
                <a:cs typeface="+mj-cs"/>
              </a:rPr>
              <a:t>Gen. 49:24</a:t>
            </a:r>
            <a:r>
              <a:rPr lang="en-US" sz="2100">
                <a:solidFill>
                  <a:srgbClr val="FFC000"/>
                </a:solidFill>
                <a:cs typeface="+mj-cs"/>
              </a:rPr>
              <a:t>): FROM THERE &lt;COMES&gt; THE SHEPHERD, THE ROCK (even) OF ISRAEL28In the biblical context these words would naturally refer to the Holy One, but the midrash understands them as an allusion to Jacob, as does Rashi, ad loc. So also below, </a:t>
            </a:r>
            <a:r>
              <a:rPr lang="en-US" sz="2100">
                <a:solidFill>
                  <a:srgbClr val="00B0F0"/>
                </a:solidFill>
                <a:cs typeface="+mj-cs"/>
              </a:rPr>
              <a:t>9:12</a:t>
            </a:r>
            <a:r>
              <a:rPr lang="en-US" sz="2100">
                <a:solidFill>
                  <a:srgbClr val="FFC000"/>
                </a:solidFill>
                <a:cs typeface="+mj-cs"/>
              </a:rPr>
              <a:t>. (</a:t>
            </a:r>
            <a:r>
              <a:rPr lang="en-US" sz="2100">
                <a:solidFill>
                  <a:srgbClr val="00B0F0"/>
                </a:solidFill>
                <a:cs typeface="+mj-cs"/>
              </a:rPr>
              <a:t>Dan. 2:45</a:t>
            </a:r>
            <a:r>
              <a:rPr lang="en-US" sz="2100">
                <a:solidFill>
                  <a:srgbClr val="FFC000"/>
                </a:solidFill>
                <a:cs typeface="+mj-cs"/>
              </a:rPr>
              <a:t>:) &lt; BECAUSE YOU SAW&gt; THAT A ROCK (even) WAS CUT FROM THE MOUNTAIN, so that it consumes the whole world, as stated (in </a:t>
            </a:r>
            <a:r>
              <a:rPr lang="en-US" sz="2100">
                <a:solidFill>
                  <a:srgbClr val="00B0F0"/>
                </a:solidFill>
                <a:cs typeface="+mj-cs"/>
              </a:rPr>
              <a:t>Is. 11:4</a:t>
            </a:r>
            <a:r>
              <a:rPr lang="en-US" sz="2100">
                <a:solidFill>
                  <a:srgbClr val="FFC000"/>
                </a:solidFill>
                <a:cs typeface="+mj-cs"/>
              </a:rPr>
              <a:t>): AND HE SHALL SMITE THE EARTH WITH THE ROD OF HIS MOUTH. In that hour Israel shall dwell in tranquillity and security, as stated (in </a:t>
            </a:r>
            <a:r>
              <a:rPr lang="en-US" sz="2100">
                <a:solidFill>
                  <a:srgbClr val="00B0F0"/>
                </a:solidFill>
                <a:cs typeface="+mj-cs"/>
              </a:rPr>
              <a:t>Ezek. 28:26</a:t>
            </a:r>
            <a:r>
              <a:rPr lang="en-US" sz="2100">
                <a:solidFill>
                  <a:srgbClr val="FFC000"/>
                </a:solidFill>
                <a:cs typeface="+mj-cs"/>
              </a:rPr>
              <a:t>:) AND THEY SHALL DWELL ON IT (their own soil) IN SECURITY</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B30C7F03-A6AB-101B-293E-5CE65632F017}"/>
                  </a:ext>
                </a:extLst>
              </p14:cNvPr>
              <p14:cNvContentPartPr/>
              <p14:nvPr/>
            </p14:nvContentPartPr>
            <p14:xfrm>
              <a:off x="959661" y="534684"/>
              <a:ext cx="4347720" cy="62280"/>
            </p14:xfrm>
          </p:contentPart>
        </mc:Choice>
        <mc:Fallback xmlns="">
          <p:pic>
            <p:nvPicPr>
              <p:cNvPr id="2" name="Ink 1">
                <a:extLst>
                  <a:ext uri="{FF2B5EF4-FFF2-40B4-BE49-F238E27FC236}">
                    <a16:creationId xmlns:a16="http://schemas.microsoft.com/office/drawing/2014/main" id="{B30C7F03-A6AB-101B-293E-5CE65632F017}"/>
                  </a:ext>
                </a:extLst>
              </p:cNvPr>
              <p:cNvPicPr/>
              <p:nvPr/>
            </p:nvPicPr>
            <p:blipFill>
              <a:blip r:embed="rId5"/>
              <a:stretch>
                <a:fillRect/>
              </a:stretch>
            </p:blipFill>
            <p:spPr>
              <a:xfrm>
                <a:off x="941661" y="516684"/>
                <a:ext cx="4383360" cy="97920"/>
              </a:xfrm>
              <a:prstGeom prst="rect">
                <a:avLst/>
              </a:prstGeom>
            </p:spPr>
          </p:pic>
        </mc:Fallback>
      </mc:AlternateContent>
      <p:grpSp>
        <p:nvGrpSpPr>
          <p:cNvPr id="7" name="Group 6">
            <a:extLst>
              <a:ext uri="{FF2B5EF4-FFF2-40B4-BE49-F238E27FC236}">
                <a16:creationId xmlns:a16="http://schemas.microsoft.com/office/drawing/2014/main" id="{D8F83E85-644C-FE29-FED0-ED660080A318}"/>
              </a:ext>
            </a:extLst>
          </p:cNvPr>
          <p:cNvGrpSpPr/>
          <p:nvPr/>
        </p:nvGrpSpPr>
        <p:grpSpPr>
          <a:xfrm>
            <a:off x="636021" y="2139564"/>
            <a:ext cx="3841200" cy="110520"/>
            <a:chOff x="636021" y="2139564"/>
            <a:chExt cx="3841200" cy="11052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56FD931-5088-9FC1-49BD-C889655D305F}"/>
                    </a:ext>
                  </a:extLst>
                </p14:cNvPr>
                <p14:cNvContentPartPr/>
                <p14:nvPr/>
              </p14:nvContentPartPr>
              <p14:xfrm>
                <a:off x="636021" y="2198964"/>
                <a:ext cx="1265400" cy="51120"/>
              </p14:xfrm>
            </p:contentPart>
          </mc:Choice>
          <mc:Fallback xmlns="">
            <p:pic>
              <p:nvPicPr>
                <p:cNvPr id="4" name="Ink 3">
                  <a:extLst>
                    <a:ext uri="{FF2B5EF4-FFF2-40B4-BE49-F238E27FC236}">
                      <a16:creationId xmlns:a16="http://schemas.microsoft.com/office/drawing/2014/main" id="{756FD931-5088-9FC1-49BD-C889655D305F}"/>
                    </a:ext>
                  </a:extLst>
                </p:cNvPr>
                <p:cNvPicPr/>
                <p:nvPr/>
              </p:nvPicPr>
              <p:blipFill>
                <a:blip r:embed="rId7"/>
                <a:stretch>
                  <a:fillRect/>
                </a:stretch>
              </p:blipFill>
              <p:spPr>
                <a:xfrm>
                  <a:off x="618381" y="2180964"/>
                  <a:ext cx="13010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6C8F91D5-02E6-0793-3ADA-1BF0225E55EA}"/>
                    </a:ext>
                  </a:extLst>
                </p14:cNvPr>
                <p14:cNvContentPartPr/>
                <p14:nvPr/>
              </p14:nvContentPartPr>
              <p14:xfrm>
                <a:off x="3784221" y="2139564"/>
                <a:ext cx="693000" cy="42120"/>
              </p14:xfrm>
            </p:contentPart>
          </mc:Choice>
          <mc:Fallback xmlns="">
            <p:pic>
              <p:nvPicPr>
                <p:cNvPr id="5" name="Ink 4">
                  <a:extLst>
                    <a:ext uri="{FF2B5EF4-FFF2-40B4-BE49-F238E27FC236}">
                      <a16:creationId xmlns:a16="http://schemas.microsoft.com/office/drawing/2014/main" id="{6C8F91D5-02E6-0793-3ADA-1BF0225E55EA}"/>
                    </a:ext>
                  </a:extLst>
                </p:cNvPr>
                <p:cNvPicPr/>
                <p:nvPr/>
              </p:nvPicPr>
              <p:blipFill>
                <a:blip r:embed="rId9"/>
                <a:stretch>
                  <a:fillRect/>
                </a:stretch>
              </p:blipFill>
              <p:spPr>
                <a:xfrm>
                  <a:off x="3766221" y="2121564"/>
                  <a:ext cx="728640" cy="77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5509DA37-08EB-6D4D-9B6B-3515F323F269}"/>
                  </a:ext>
                </a:extLst>
              </p14:cNvPr>
              <p14:cNvContentPartPr/>
              <p14:nvPr/>
            </p14:nvContentPartPr>
            <p14:xfrm>
              <a:off x="5020821" y="2197524"/>
              <a:ext cx="4140720" cy="50400"/>
            </p14:xfrm>
          </p:contentPart>
        </mc:Choice>
        <mc:Fallback xmlns="">
          <p:pic>
            <p:nvPicPr>
              <p:cNvPr id="9" name="Ink 8">
                <a:extLst>
                  <a:ext uri="{FF2B5EF4-FFF2-40B4-BE49-F238E27FC236}">
                    <a16:creationId xmlns:a16="http://schemas.microsoft.com/office/drawing/2014/main" id="{5509DA37-08EB-6D4D-9B6B-3515F323F269}"/>
                  </a:ext>
                </a:extLst>
              </p:cNvPr>
              <p:cNvPicPr/>
              <p:nvPr/>
            </p:nvPicPr>
            <p:blipFill>
              <a:blip r:embed="rId11"/>
              <a:stretch>
                <a:fillRect/>
              </a:stretch>
            </p:blipFill>
            <p:spPr>
              <a:xfrm>
                <a:off x="5003181" y="2179524"/>
                <a:ext cx="41763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862A4F48-F74F-4D7E-D625-7C755E6A1CED}"/>
                  </a:ext>
                </a:extLst>
              </p14:cNvPr>
              <p14:cNvContentPartPr/>
              <p14:nvPr/>
            </p14:nvContentPartPr>
            <p14:xfrm>
              <a:off x="689661" y="2491644"/>
              <a:ext cx="3325320" cy="68400"/>
            </p14:xfrm>
          </p:contentPart>
        </mc:Choice>
        <mc:Fallback xmlns="">
          <p:pic>
            <p:nvPicPr>
              <p:cNvPr id="11" name="Ink 10">
                <a:extLst>
                  <a:ext uri="{FF2B5EF4-FFF2-40B4-BE49-F238E27FC236}">
                    <a16:creationId xmlns:a16="http://schemas.microsoft.com/office/drawing/2014/main" id="{862A4F48-F74F-4D7E-D625-7C755E6A1CED}"/>
                  </a:ext>
                </a:extLst>
              </p:cNvPr>
              <p:cNvPicPr/>
              <p:nvPr/>
            </p:nvPicPr>
            <p:blipFill>
              <a:blip r:embed="rId13"/>
              <a:stretch>
                <a:fillRect/>
              </a:stretch>
            </p:blipFill>
            <p:spPr>
              <a:xfrm>
                <a:off x="671661" y="2474004"/>
                <a:ext cx="33609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871C9C54-01F8-3259-88DC-080122077869}"/>
                  </a:ext>
                </a:extLst>
              </p14:cNvPr>
              <p14:cNvContentPartPr/>
              <p14:nvPr/>
            </p14:nvContentPartPr>
            <p14:xfrm>
              <a:off x="4976181" y="2547804"/>
              <a:ext cx="981000" cy="28440"/>
            </p14:xfrm>
          </p:contentPart>
        </mc:Choice>
        <mc:Fallback xmlns="">
          <p:pic>
            <p:nvPicPr>
              <p:cNvPr id="12" name="Ink 11">
                <a:extLst>
                  <a:ext uri="{FF2B5EF4-FFF2-40B4-BE49-F238E27FC236}">
                    <a16:creationId xmlns:a16="http://schemas.microsoft.com/office/drawing/2014/main" id="{871C9C54-01F8-3259-88DC-080122077869}"/>
                  </a:ext>
                </a:extLst>
              </p:cNvPr>
              <p:cNvPicPr/>
              <p:nvPr/>
            </p:nvPicPr>
            <p:blipFill>
              <a:blip r:embed="rId15"/>
              <a:stretch>
                <a:fillRect/>
              </a:stretch>
            </p:blipFill>
            <p:spPr>
              <a:xfrm>
                <a:off x="4958181" y="2529804"/>
                <a:ext cx="10166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F5B592A8-4C05-0CB0-51B7-8CA4A76EF574}"/>
                  </a:ext>
                </a:extLst>
              </p14:cNvPr>
              <p14:cNvContentPartPr/>
              <p14:nvPr/>
            </p14:nvContentPartPr>
            <p14:xfrm>
              <a:off x="4842981" y="2454204"/>
              <a:ext cx="4273920" cy="144000"/>
            </p14:xfrm>
          </p:contentPart>
        </mc:Choice>
        <mc:Fallback xmlns="">
          <p:pic>
            <p:nvPicPr>
              <p:cNvPr id="13" name="Ink 12">
                <a:extLst>
                  <a:ext uri="{FF2B5EF4-FFF2-40B4-BE49-F238E27FC236}">
                    <a16:creationId xmlns:a16="http://schemas.microsoft.com/office/drawing/2014/main" id="{F5B592A8-4C05-0CB0-51B7-8CA4A76EF574}"/>
                  </a:ext>
                </a:extLst>
              </p:cNvPr>
              <p:cNvPicPr/>
              <p:nvPr/>
            </p:nvPicPr>
            <p:blipFill>
              <a:blip r:embed="rId17"/>
              <a:stretch>
                <a:fillRect/>
              </a:stretch>
            </p:blipFill>
            <p:spPr>
              <a:xfrm>
                <a:off x="4825341" y="2436564"/>
                <a:ext cx="43095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6D51B4C5-0380-113A-8082-E8CB3A23CE25}"/>
                  </a:ext>
                </a:extLst>
              </p14:cNvPr>
              <p14:cNvContentPartPr/>
              <p14:nvPr/>
            </p14:nvContentPartPr>
            <p14:xfrm>
              <a:off x="417501" y="2827164"/>
              <a:ext cx="623520" cy="60120"/>
            </p14:xfrm>
          </p:contentPart>
        </mc:Choice>
        <mc:Fallback xmlns="">
          <p:pic>
            <p:nvPicPr>
              <p:cNvPr id="14" name="Ink 13">
                <a:extLst>
                  <a:ext uri="{FF2B5EF4-FFF2-40B4-BE49-F238E27FC236}">
                    <a16:creationId xmlns:a16="http://schemas.microsoft.com/office/drawing/2014/main" id="{6D51B4C5-0380-113A-8082-E8CB3A23CE25}"/>
                  </a:ext>
                </a:extLst>
              </p:cNvPr>
              <p:cNvPicPr/>
              <p:nvPr/>
            </p:nvPicPr>
            <p:blipFill>
              <a:blip r:embed="rId19"/>
              <a:stretch>
                <a:fillRect/>
              </a:stretch>
            </p:blipFill>
            <p:spPr>
              <a:xfrm>
                <a:off x="399501" y="2809524"/>
                <a:ext cx="6591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224A66C7-298B-E3FF-C23B-BAC85E85BA89}"/>
                  </a:ext>
                </a:extLst>
              </p14:cNvPr>
              <p14:cNvContentPartPr/>
              <p14:nvPr/>
            </p14:nvContentPartPr>
            <p14:xfrm>
              <a:off x="8069301" y="3065484"/>
              <a:ext cx="1239840" cy="101160"/>
            </p14:xfrm>
          </p:contentPart>
        </mc:Choice>
        <mc:Fallback xmlns="">
          <p:pic>
            <p:nvPicPr>
              <p:cNvPr id="15" name="Ink 14">
                <a:extLst>
                  <a:ext uri="{FF2B5EF4-FFF2-40B4-BE49-F238E27FC236}">
                    <a16:creationId xmlns:a16="http://schemas.microsoft.com/office/drawing/2014/main" id="{224A66C7-298B-E3FF-C23B-BAC85E85BA89}"/>
                  </a:ext>
                </a:extLst>
              </p:cNvPr>
              <p:cNvPicPr/>
              <p:nvPr/>
            </p:nvPicPr>
            <p:blipFill>
              <a:blip r:embed="rId21"/>
              <a:stretch>
                <a:fillRect/>
              </a:stretch>
            </p:blipFill>
            <p:spPr>
              <a:xfrm>
                <a:off x="8051661" y="3047844"/>
                <a:ext cx="12754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C60A6DD2-9ADC-0C1E-8877-064BE57ED2C3}"/>
                  </a:ext>
                </a:extLst>
              </p14:cNvPr>
              <p14:cNvContentPartPr/>
              <p14:nvPr/>
            </p14:nvContentPartPr>
            <p14:xfrm>
              <a:off x="4051341" y="3440244"/>
              <a:ext cx="1077840" cy="37800"/>
            </p14:xfrm>
          </p:contentPart>
        </mc:Choice>
        <mc:Fallback xmlns="">
          <p:pic>
            <p:nvPicPr>
              <p:cNvPr id="16" name="Ink 15">
                <a:extLst>
                  <a:ext uri="{FF2B5EF4-FFF2-40B4-BE49-F238E27FC236}">
                    <a16:creationId xmlns:a16="http://schemas.microsoft.com/office/drawing/2014/main" id="{C60A6DD2-9ADC-0C1E-8877-064BE57ED2C3}"/>
                  </a:ext>
                </a:extLst>
              </p:cNvPr>
              <p:cNvPicPr/>
              <p:nvPr/>
            </p:nvPicPr>
            <p:blipFill>
              <a:blip r:embed="rId23"/>
              <a:stretch>
                <a:fillRect/>
              </a:stretch>
            </p:blipFill>
            <p:spPr>
              <a:xfrm>
                <a:off x="4033701" y="3422244"/>
                <a:ext cx="11134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ECDBACD0-F1C3-B65A-71F1-27CF43D1FD03}"/>
                  </a:ext>
                </a:extLst>
              </p14:cNvPr>
              <p14:cNvContentPartPr/>
              <p14:nvPr/>
            </p14:nvContentPartPr>
            <p14:xfrm>
              <a:off x="8092341" y="4429164"/>
              <a:ext cx="1265400" cy="66960"/>
            </p14:xfrm>
          </p:contentPart>
        </mc:Choice>
        <mc:Fallback xmlns="">
          <p:pic>
            <p:nvPicPr>
              <p:cNvPr id="17" name="Ink 16">
                <a:extLst>
                  <a:ext uri="{FF2B5EF4-FFF2-40B4-BE49-F238E27FC236}">
                    <a16:creationId xmlns:a16="http://schemas.microsoft.com/office/drawing/2014/main" id="{ECDBACD0-F1C3-B65A-71F1-27CF43D1FD03}"/>
                  </a:ext>
                </a:extLst>
              </p:cNvPr>
              <p:cNvPicPr/>
              <p:nvPr/>
            </p:nvPicPr>
            <p:blipFill>
              <a:blip r:embed="rId25"/>
              <a:stretch>
                <a:fillRect/>
              </a:stretch>
            </p:blipFill>
            <p:spPr>
              <a:xfrm>
                <a:off x="8074701" y="4411524"/>
                <a:ext cx="1301040" cy="102600"/>
              </a:xfrm>
              <a:prstGeom prst="rect">
                <a:avLst/>
              </a:prstGeom>
            </p:spPr>
          </p:pic>
        </mc:Fallback>
      </mc:AlternateContent>
      <p:grpSp>
        <p:nvGrpSpPr>
          <p:cNvPr id="20" name="Group 19">
            <a:extLst>
              <a:ext uri="{FF2B5EF4-FFF2-40B4-BE49-F238E27FC236}">
                <a16:creationId xmlns:a16="http://schemas.microsoft.com/office/drawing/2014/main" id="{020969F9-1152-B890-BA4A-1612FBFE9F18}"/>
              </a:ext>
            </a:extLst>
          </p:cNvPr>
          <p:cNvGrpSpPr/>
          <p:nvPr/>
        </p:nvGrpSpPr>
        <p:grpSpPr>
          <a:xfrm>
            <a:off x="413541" y="4738764"/>
            <a:ext cx="2288880" cy="54360"/>
            <a:chOff x="413541" y="4738764"/>
            <a:chExt cx="2288880" cy="54360"/>
          </a:xfrm>
        </p:grpSpPr>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A09F78AA-F5FA-70F5-6BC0-180B353DA004}"/>
                    </a:ext>
                  </a:extLst>
                </p14:cNvPr>
                <p14:cNvContentPartPr/>
                <p14:nvPr/>
              </p14:nvContentPartPr>
              <p14:xfrm>
                <a:off x="413541" y="4738764"/>
                <a:ext cx="507600" cy="54360"/>
              </p14:xfrm>
            </p:contentPart>
          </mc:Choice>
          <mc:Fallback xmlns="">
            <p:pic>
              <p:nvPicPr>
                <p:cNvPr id="18" name="Ink 17">
                  <a:extLst>
                    <a:ext uri="{FF2B5EF4-FFF2-40B4-BE49-F238E27FC236}">
                      <a16:creationId xmlns:a16="http://schemas.microsoft.com/office/drawing/2014/main" id="{A09F78AA-F5FA-70F5-6BC0-180B353DA004}"/>
                    </a:ext>
                  </a:extLst>
                </p:cNvPr>
                <p:cNvPicPr/>
                <p:nvPr/>
              </p:nvPicPr>
              <p:blipFill>
                <a:blip r:embed="rId27"/>
                <a:stretch>
                  <a:fillRect/>
                </a:stretch>
              </p:blipFill>
              <p:spPr>
                <a:xfrm>
                  <a:off x="395901" y="4721124"/>
                  <a:ext cx="5432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0F748366-0660-CA2C-5AE8-D1B5F2767E13}"/>
                    </a:ext>
                  </a:extLst>
                </p14:cNvPr>
                <p14:cNvContentPartPr/>
                <p14:nvPr/>
              </p14:nvContentPartPr>
              <p14:xfrm>
                <a:off x="2045421" y="4750284"/>
                <a:ext cx="657000" cy="21240"/>
              </p14:xfrm>
            </p:contentPart>
          </mc:Choice>
          <mc:Fallback xmlns="">
            <p:pic>
              <p:nvPicPr>
                <p:cNvPr id="19" name="Ink 18">
                  <a:extLst>
                    <a:ext uri="{FF2B5EF4-FFF2-40B4-BE49-F238E27FC236}">
                      <a16:creationId xmlns:a16="http://schemas.microsoft.com/office/drawing/2014/main" id="{0F748366-0660-CA2C-5AE8-D1B5F2767E13}"/>
                    </a:ext>
                  </a:extLst>
                </p:cNvPr>
                <p:cNvPicPr/>
                <p:nvPr/>
              </p:nvPicPr>
              <p:blipFill>
                <a:blip r:embed="rId29"/>
                <a:stretch>
                  <a:fillRect/>
                </a:stretch>
              </p:blipFill>
              <p:spPr>
                <a:xfrm>
                  <a:off x="2027781" y="4732644"/>
                  <a:ext cx="692640" cy="56880"/>
                </a:xfrm>
                <a:prstGeom prst="rect">
                  <a:avLst/>
                </a:prstGeom>
              </p:spPr>
            </p:pic>
          </mc:Fallback>
        </mc:AlternateContent>
      </p:grpSp>
      <p:grpSp>
        <p:nvGrpSpPr>
          <p:cNvPr id="25" name="Group 24">
            <a:extLst>
              <a:ext uri="{FF2B5EF4-FFF2-40B4-BE49-F238E27FC236}">
                <a16:creationId xmlns:a16="http://schemas.microsoft.com/office/drawing/2014/main" id="{28F2DF02-AB33-9E76-7E8E-2BB8C7065454}"/>
              </a:ext>
            </a:extLst>
          </p:cNvPr>
          <p:cNvGrpSpPr/>
          <p:nvPr/>
        </p:nvGrpSpPr>
        <p:grpSpPr>
          <a:xfrm>
            <a:off x="5154741" y="4707804"/>
            <a:ext cx="4024800" cy="110520"/>
            <a:chOff x="5154741" y="4707804"/>
            <a:chExt cx="4024800" cy="110520"/>
          </a:xfrm>
        </p:grpSpPr>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185A4318-BC67-16DD-3BD7-2C454A2474EC}"/>
                    </a:ext>
                  </a:extLst>
                </p14:cNvPr>
                <p14:cNvContentPartPr/>
                <p14:nvPr/>
              </p14:nvContentPartPr>
              <p14:xfrm>
                <a:off x="5154741" y="4750284"/>
                <a:ext cx="393480" cy="33120"/>
              </p14:xfrm>
            </p:contentPart>
          </mc:Choice>
          <mc:Fallback xmlns="">
            <p:pic>
              <p:nvPicPr>
                <p:cNvPr id="21" name="Ink 20">
                  <a:extLst>
                    <a:ext uri="{FF2B5EF4-FFF2-40B4-BE49-F238E27FC236}">
                      <a16:creationId xmlns:a16="http://schemas.microsoft.com/office/drawing/2014/main" id="{185A4318-BC67-16DD-3BD7-2C454A2474EC}"/>
                    </a:ext>
                  </a:extLst>
                </p:cNvPr>
                <p:cNvPicPr/>
                <p:nvPr/>
              </p:nvPicPr>
              <p:blipFill>
                <a:blip r:embed="rId31"/>
                <a:stretch>
                  <a:fillRect/>
                </a:stretch>
              </p:blipFill>
              <p:spPr>
                <a:xfrm>
                  <a:off x="5136741" y="4732284"/>
                  <a:ext cx="4291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2DD7B786-A67E-49F6-746F-5A52CC53F117}"/>
                    </a:ext>
                  </a:extLst>
                </p14:cNvPr>
                <p14:cNvContentPartPr/>
                <p14:nvPr/>
              </p14:nvContentPartPr>
              <p14:xfrm>
                <a:off x="6197301" y="4765044"/>
                <a:ext cx="492840" cy="19080"/>
              </p14:xfrm>
            </p:contentPart>
          </mc:Choice>
          <mc:Fallback xmlns="">
            <p:pic>
              <p:nvPicPr>
                <p:cNvPr id="22" name="Ink 21">
                  <a:extLst>
                    <a:ext uri="{FF2B5EF4-FFF2-40B4-BE49-F238E27FC236}">
                      <a16:creationId xmlns:a16="http://schemas.microsoft.com/office/drawing/2014/main" id="{2DD7B786-A67E-49F6-746F-5A52CC53F117}"/>
                    </a:ext>
                  </a:extLst>
                </p:cNvPr>
                <p:cNvPicPr/>
                <p:nvPr/>
              </p:nvPicPr>
              <p:blipFill>
                <a:blip r:embed="rId33"/>
                <a:stretch>
                  <a:fillRect/>
                </a:stretch>
              </p:blipFill>
              <p:spPr>
                <a:xfrm>
                  <a:off x="6179301" y="4747404"/>
                  <a:ext cx="5284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5E0F9619-CAA0-5ADE-4C7A-9A69DDA97AE8}"/>
                    </a:ext>
                  </a:extLst>
                </p14:cNvPr>
                <p14:cNvContentPartPr/>
                <p14:nvPr/>
              </p14:nvContentPartPr>
              <p14:xfrm>
                <a:off x="7354341" y="4707804"/>
                <a:ext cx="1825200" cy="110520"/>
              </p14:xfrm>
            </p:contentPart>
          </mc:Choice>
          <mc:Fallback xmlns="">
            <p:pic>
              <p:nvPicPr>
                <p:cNvPr id="24" name="Ink 23">
                  <a:extLst>
                    <a:ext uri="{FF2B5EF4-FFF2-40B4-BE49-F238E27FC236}">
                      <a16:creationId xmlns:a16="http://schemas.microsoft.com/office/drawing/2014/main" id="{5E0F9619-CAA0-5ADE-4C7A-9A69DDA97AE8}"/>
                    </a:ext>
                  </a:extLst>
                </p:cNvPr>
                <p:cNvPicPr/>
                <p:nvPr/>
              </p:nvPicPr>
              <p:blipFill>
                <a:blip r:embed="rId35"/>
                <a:stretch>
                  <a:fillRect/>
                </a:stretch>
              </p:blipFill>
              <p:spPr>
                <a:xfrm>
                  <a:off x="7336341" y="4690164"/>
                  <a:ext cx="1860840" cy="146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2D232A37-A6F6-B092-30F6-602DCB63977E}"/>
                  </a:ext>
                </a:extLst>
              </p14:cNvPr>
              <p14:cNvContentPartPr/>
              <p14:nvPr/>
            </p14:nvContentPartPr>
            <p14:xfrm>
              <a:off x="594621" y="4994004"/>
              <a:ext cx="5515920" cy="79200"/>
            </p14:xfrm>
          </p:contentPart>
        </mc:Choice>
        <mc:Fallback xmlns="">
          <p:pic>
            <p:nvPicPr>
              <p:cNvPr id="26" name="Ink 25">
                <a:extLst>
                  <a:ext uri="{FF2B5EF4-FFF2-40B4-BE49-F238E27FC236}">
                    <a16:creationId xmlns:a16="http://schemas.microsoft.com/office/drawing/2014/main" id="{2D232A37-A6F6-B092-30F6-602DCB63977E}"/>
                  </a:ext>
                </a:extLst>
              </p:cNvPr>
              <p:cNvPicPr/>
              <p:nvPr/>
            </p:nvPicPr>
            <p:blipFill>
              <a:blip r:embed="rId37"/>
              <a:stretch>
                <a:fillRect/>
              </a:stretch>
            </p:blipFill>
            <p:spPr>
              <a:xfrm>
                <a:off x="576981" y="4976004"/>
                <a:ext cx="55515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C96CA991-0FF3-AC01-7CAA-5EC95BB57795}"/>
                  </a:ext>
                </a:extLst>
              </p14:cNvPr>
              <p14:cNvContentPartPr/>
              <p14:nvPr/>
            </p14:nvContentPartPr>
            <p14:xfrm>
              <a:off x="6540741" y="5019204"/>
              <a:ext cx="3271320" cy="87480"/>
            </p14:xfrm>
          </p:contentPart>
        </mc:Choice>
        <mc:Fallback xmlns="">
          <p:pic>
            <p:nvPicPr>
              <p:cNvPr id="27" name="Ink 26">
                <a:extLst>
                  <a:ext uri="{FF2B5EF4-FFF2-40B4-BE49-F238E27FC236}">
                    <a16:creationId xmlns:a16="http://schemas.microsoft.com/office/drawing/2014/main" id="{C96CA991-0FF3-AC01-7CAA-5EC95BB57795}"/>
                  </a:ext>
                </a:extLst>
              </p:cNvPr>
              <p:cNvPicPr/>
              <p:nvPr/>
            </p:nvPicPr>
            <p:blipFill>
              <a:blip r:embed="rId39"/>
              <a:stretch>
                <a:fillRect/>
              </a:stretch>
            </p:blipFill>
            <p:spPr>
              <a:xfrm>
                <a:off x="6523101" y="5001564"/>
                <a:ext cx="33069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EE41D5AA-FA18-2C80-E7EE-CE2AE5DAF1E7}"/>
                  </a:ext>
                </a:extLst>
              </p14:cNvPr>
              <p14:cNvContentPartPr/>
              <p14:nvPr/>
            </p14:nvContentPartPr>
            <p14:xfrm>
              <a:off x="425061" y="5368404"/>
              <a:ext cx="634680" cy="95760"/>
            </p14:xfrm>
          </p:contentPart>
        </mc:Choice>
        <mc:Fallback xmlns="">
          <p:pic>
            <p:nvPicPr>
              <p:cNvPr id="28" name="Ink 27">
                <a:extLst>
                  <a:ext uri="{FF2B5EF4-FFF2-40B4-BE49-F238E27FC236}">
                    <a16:creationId xmlns:a16="http://schemas.microsoft.com/office/drawing/2014/main" id="{EE41D5AA-FA18-2C80-E7EE-CE2AE5DAF1E7}"/>
                  </a:ext>
                </a:extLst>
              </p:cNvPr>
              <p:cNvPicPr/>
              <p:nvPr/>
            </p:nvPicPr>
            <p:blipFill>
              <a:blip r:embed="rId41"/>
              <a:stretch>
                <a:fillRect/>
              </a:stretch>
            </p:blipFill>
            <p:spPr>
              <a:xfrm>
                <a:off x="407421" y="5350764"/>
                <a:ext cx="670320" cy="131400"/>
              </a:xfrm>
              <a:prstGeom prst="rect">
                <a:avLst/>
              </a:prstGeom>
            </p:spPr>
          </p:pic>
        </mc:Fallback>
      </mc:AlternateContent>
    </p:spTree>
    <p:extLst>
      <p:ext uri="{BB962C8B-B14F-4D97-AF65-F5344CB8AC3E}">
        <p14:creationId xmlns:p14="http://schemas.microsoft.com/office/powerpoint/2010/main" val="3056991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a:ln w="15875">
                  <a:solidFill>
                    <a:schemeClr val="tx1"/>
                  </a:solidFill>
                  <a:prstDash val="solid"/>
                </a:ln>
                <a:solidFill>
                  <a:srgbClr val="FFFF00"/>
                </a:solidFill>
                <a:latin typeface="Arial Black" panose="020B0A04020102020204" pitchFamily="34" charset="0"/>
                <a:cs typeface="+mj-cs"/>
              </a:rPr>
              <a:t>Isaiah 30:8-14</a:t>
            </a:r>
            <a:endParaRPr lang="en-US" sz="8000" b="1" dirty="0">
              <a:ln w="15875">
                <a:solidFill>
                  <a:schemeClr val="tx1"/>
                </a:solidFill>
                <a:prstDash val="solid"/>
              </a:ln>
              <a:solidFill>
                <a:srgbClr val="FFFF00"/>
              </a:solidFill>
              <a:latin typeface="Arial Black" panose="020B0A04020102020204" pitchFamily="34" charset="0"/>
              <a:cs typeface="+mj-cs"/>
            </a:endParaRPr>
          </a:p>
          <a:p>
            <a:pPr algn="ctr"/>
            <a:r>
              <a:rPr lang="he-IL" sz="9600" b="1">
                <a:ln w="15875">
                  <a:solidFill>
                    <a:schemeClr val="tx1"/>
                  </a:solidFill>
                  <a:prstDash val="solid"/>
                </a:ln>
                <a:solidFill>
                  <a:srgbClr val="FFFF00"/>
                </a:solidFill>
                <a:cs typeface="+mj-cs"/>
              </a:rPr>
              <a:t>ישעיהו ל:ח-יד</a:t>
            </a:r>
            <a:endParaRPr lang="en-US" sz="9600" b="1" dirty="0">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16301"/>
            <a:ext cx="9256766" cy="6017032"/>
          </a:xfrm>
          <a:prstGeom prst="rect">
            <a:avLst/>
          </a:prstGeom>
          <a:noFill/>
        </p:spPr>
        <p:txBody>
          <a:bodyPr wrap="square" rtlCol="0">
            <a:spAutoFit/>
          </a:bodyPr>
          <a:lstStyle/>
          <a:p>
            <a:r>
              <a:rPr lang="en-US" sz="2800" b="1">
                <a:solidFill>
                  <a:srgbClr val="FFC000"/>
                </a:solidFill>
                <a:cs typeface="+mj-cs"/>
              </a:rPr>
              <a:t>James 2:14–26 </a:t>
            </a:r>
          </a:p>
          <a:p>
            <a:r>
              <a:rPr lang="en-US" sz="2100">
                <a:solidFill>
                  <a:srgbClr val="FFC000"/>
                </a:solidFill>
                <a:cs typeface="+mj-cs"/>
              </a:rPr>
              <a:t>2:14 What doth it profit, my brethren, though a man say he hath faith, and have not works? can faith save him? 2:15 If a brother or sister be naked, and destitute of daily food, 2:16 And one of you say unto them, Depart in peace, be ye warmed and filled; notwithstanding ye give them not those things which are needful to the body; what doth it profit? 2:17 Even so faith, if it hath not works, is dead, being alone. 2:18 Yea, a man may say, Thou hast faith, and I have works: shew me thy faith without thy works, and I will shew thee my faith by my works. 2:19 Thou believest that there is one God; thou doest well: the devils also believe, and tremble. 2:20 But wilt thou know, O vain man, that faith without works is dead? 2:21 Was not Abraham our father justified by works, when he had offered Isaac his son upon the altar? 2:22 Seest thou how faith wrought with his works, and by works was faith made perfect? 2:23 And the scripture was fulfilled which saith, Abraham believed God, and it was imputed unto him for righteousness: and he was called the Friend of God. 2:24 Ye see then how that by works a man is justified, and not by faith only. 2:25 Likewise also was not Rahab the harlot justified by works, when she had received the messengers, and had sent them out another way? 2:26 For as the body without the spirit is dead, so faith without works is dead also. (KJV)</a:t>
            </a:r>
            <a:endParaRPr lang="el-GR" sz="21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7FD1B87-FB60-E3C0-06A3-09298EFD02AF}"/>
                  </a:ext>
                </a:extLst>
              </p14:cNvPr>
              <p14:cNvContentPartPr/>
              <p14:nvPr/>
            </p14:nvContentPartPr>
            <p14:xfrm>
              <a:off x="5088141" y="882084"/>
              <a:ext cx="2702160" cy="73800"/>
            </p14:xfrm>
          </p:contentPart>
        </mc:Choice>
        <mc:Fallback xmlns="">
          <p:pic>
            <p:nvPicPr>
              <p:cNvPr id="2" name="Ink 1">
                <a:extLst>
                  <a:ext uri="{FF2B5EF4-FFF2-40B4-BE49-F238E27FC236}">
                    <a16:creationId xmlns:a16="http://schemas.microsoft.com/office/drawing/2014/main" id="{67FD1B87-FB60-E3C0-06A3-09298EFD02AF}"/>
                  </a:ext>
                </a:extLst>
              </p:cNvPr>
              <p:cNvPicPr/>
              <p:nvPr/>
            </p:nvPicPr>
            <p:blipFill>
              <a:blip r:embed="rId5"/>
              <a:stretch>
                <a:fillRect/>
              </a:stretch>
            </p:blipFill>
            <p:spPr>
              <a:xfrm>
                <a:off x="5070141" y="864084"/>
                <a:ext cx="27378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C75877C-ADA3-7353-CED1-9B621A92C000}"/>
                  </a:ext>
                </a:extLst>
              </p14:cNvPr>
              <p14:cNvContentPartPr/>
              <p14:nvPr/>
            </p14:nvContentPartPr>
            <p14:xfrm>
              <a:off x="8197461" y="899724"/>
              <a:ext cx="1090080" cy="38520"/>
            </p14:xfrm>
          </p:contentPart>
        </mc:Choice>
        <mc:Fallback xmlns="">
          <p:pic>
            <p:nvPicPr>
              <p:cNvPr id="4" name="Ink 3">
                <a:extLst>
                  <a:ext uri="{FF2B5EF4-FFF2-40B4-BE49-F238E27FC236}">
                    <a16:creationId xmlns:a16="http://schemas.microsoft.com/office/drawing/2014/main" id="{7C75877C-ADA3-7353-CED1-9B621A92C000}"/>
                  </a:ext>
                </a:extLst>
              </p:cNvPr>
              <p:cNvPicPr/>
              <p:nvPr/>
            </p:nvPicPr>
            <p:blipFill>
              <a:blip r:embed="rId7"/>
              <a:stretch>
                <a:fillRect/>
              </a:stretch>
            </p:blipFill>
            <p:spPr>
              <a:xfrm>
                <a:off x="8179461" y="881724"/>
                <a:ext cx="11257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6BFC427D-62CA-59CA-B7F9-B6075AE8321D}"/>
                  </a:ext>
                </a:extLst>
              </p14:cNvPr>
              <p14:cNvContentPartPr/>
              <p14:nvPr/>
            </p14:nvContentPartPr>
            <p14:xfrm>
              <a:off x="593901" y="1180884"/>
              <a:ext cx="2464200" cy="96480"/>
            </p14:xfrm>
          </p:contentPart>
        </mc:Choice>
        <mc:Fallback xmlns="">
          <p:pic>
            <p:nvPicPr>
              <p:cNvPr id="5" name="Ink 4">
                <a:extLst>
                  <a:ext uri="{FF2B5EF4-FFF2-40B4-BE49-F238E27FC236}">
                    <a16:creationId xmlns:a16="http://schemas.microsoft.com/office/drawing/2014/main" id="{6BFC427D-62CA-59CA-B7F9-B6075AE8321D}"/>
                  </a:ext>
                </a:extLst>
              </p:cNvPr>
              <p:cNvPicPr/>
              <p:nvPr/>
            </p:nvPicPr>
            <p:blipFill>
              <a:blip r:embed="rId9"/>
              <a:stretch>
                <a:fillRect/>
              </a:stretch>
            </p:blipFill>
            <p:spPr>
              <a:xfrm>
                <a:off x="576261" y="1162884"/>
                <a:ext cx="24998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BA7AE653-ED5B-B45F-A29D-D6A55C2F5571}"/>
                  </a:ext>
                </a:extLst>
              </p14:cNvPr>
              <p14:cNvContentPartPr/>
              <p14:nvPr/>
            </p14:nvContentPartPr>
            <p14:xfrm>
              <a:off x="5524101" y="2195724"/>
              <a:ext cx="2605680" cy="44280"/>
            </p14:xfrm>
          </p:contentPart>
        </mc:Choice>
        <mc:Fallback xmlns="">
          <p:pic>
            <p:nvPicPr>
              <p:cNvPr id="7" name="Ink 6">
                <a:extLst>
                  <a:ext uri="{FF2B5EF4-FFF2-40B4-BE49-F238E27FC236}">
                    <a16:creationId xmlns:a16="http://schemas.microsoft.com/office/drawing/2014/main" id="{BA7AE653-ED5B-B45F-A29D-D6A55C2F5571}"/>
                  </a:ext>
                </a:extLst>
              </p:cNvPr>
              <p:cNvPicPr/>
              <p:nvPr/>
            </p:nvPicPr>
            <p:blipFill>
              <a:blip r:embed="rId11"/>
              <a:stretch>
                <a:fillRect/>
              </a:stretch>
            </p:blipFill>
            <p:spPr>
              <a:xfrm>
                <a:off x="5506101" y="2178084"/>
                <a:ext cx="26413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1E8A1687-23C6-91B3-1B44-0C4D58E59057}"/>
                  </a:ext>
                </a:extLst>
              </p14:cNvPr>
              <p14:cNvContentPartPr/>
              <p14:nvPr/>
            </p14:nvContentPartPr>
            <p14:xfrm>
              <a:off x="5546781" y="2771724"/>
              <a:ext cx="2023920" cy="70920"/>
            </p14:xfrm>
          </p:contentPart>
        </mc:Choice>
        <mc:Fallback xmlns="">
          <p:pic>
            <p:nvPicPr>
              <p:cNvPr id="9" name="Ink 8">
                <a:extLst>
                  <a:ext uri="{FF2B5EF4-FFF2-40B4-BE49-F238E27FC236}">
                    <a16:creationId xmlns:a16="http://schemas.microsoft.com/office/drawing/2014/main" id="{1E8A1687-23C6-91B3-1B44-0C4D58E59057}"/>
                  </a:ext>
                </a:extLst>
              </p:cNvPr>
              <p:cNvPicPr/>
              <p:nvPr/>
            </p:nvPicPr>
            <p:blipFill>
              <a:blip r:embed="rId13"/>
              <a:stretch>
                <a:fillRect/>
              </a:stretch>
            </p:blipFill>
            <p:spPr>
              <a:xfrm>
                <a:off x="5528781" y="2753724"/>
                <a:ext cx="20595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DCED8365-6A9B-ECBE-E3E5-7348D768C469}"/>
                  </a:ext>
                </a:extLst>
              </p14:cNvPr>
              <p14:cNvContentPartPr/>
              <p14:nvPr/>
            </p14:nvContentPartPr>
            <p14:xfrm>
              <a:off x="1197261" y="5034324"/>
              <a:ext cx="1908360" cy="61200"/>
            </p14:xfrm>
          </p:contentPart>
        </mc:Choice>
        <mc:Fallback xmlns="">
          <p:pic>
            <p:nvPicPr>
              <p:cNvPr id="11" name="Ink 10">
                <a:extLst>
                  <a:ext uri="{FF2B5EF4-FFF2-40B4-BE49-F238E27FC236}">
                    <a16:creationId xmlns:a16="http://schemas.microsoft.com/office/drawing/2014/main" id="{DCED8365-6A9B-ECBE-E3E5-7348D768C469}"/>
                  </a:ext>
                </a:extLst>
              </p:cNvPr>
              <p:cNvPicPr/>
              <p:nvPr/>
            </p:nvPicPr>
            <p:blipFill>
              <a:blip r:embed="rId15"/>
              <a:stretch>
                <a:fillRect/>
              </a:stretch>
            </p:blipFill>
            <p:spPr>
              <a:xfrm>
                <a:off x="1179621" y="5016684"/>
                <a:ext cx="19440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D6FCC14B-421B-954F-85C1-FA9001F9E74C}"/>
                  </a:ext>
                </a:extLst>
              </p14:cNvPr>
              <p14:cNvContentPartPr/>
              <p14:nvPr/>
            </p14:nvContentPartPr>
            <p14:xfrm>
              <a:off x="6049701" y="5057004"/>
              <a:ext cx="2550240" cy="54360"/>
            </p14:xfrm>
          </p:contentPart>
        </mc:Choice>
        <mc:Fallback xmlns="">
          <p:pic>
            <p:nvPicPr>
              <p:cNvPr id="12" name="Ink 11">
                <a:extLst>
                  <a:ext uri="{FF2B5EF4-FFF2-40B4-BE49-F238E27FC236}">
                    <a16:creationId xmlns:a16="http://schemas.microsoft.com/office/drawing/2014/main" id="{D6FCC14B-421B-954F-85C1-FA9001F9E74C}"/>
                  </a:ext>
                </a:extLst>
              </p:cNvPr>
              <p:cNvPicPr/>
              <p:nvPr/>
            </p:nvPicPr>
            <p:blipFill>
              <a:blip r:embed="rId17"/>
              <a:stretch>
                <a:fillRect/>
              </a:stretch>
            </p:blipFill>
            <p:spPr>
              <a:xfrm>
                <a:off x="6031701" y="5039364"/>
                <a:ext cx="25858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F883BB98-503C-F872-6908-AD8DF8D8E0A2}"/>
                  </a:ext>
                </a:extLst>
              </p14:cNvPr>
              <p14:cNvContentPartPr/>
              <p14:nvPr/>
            </p14:nvContentPartPr>
            <p14:xfrm>
              <a:off x="741501" y="5357244"/>
              <a:ext cx="1313640" cy="23040"/>
            </p14:xfrm>
          </p:contentPart>
        </mc:Choice>
        <mc:Fallback xmlns="">
          <p:pic>
            <p:nvPicPr>
              <p:cNvPr id="13" name="Ink 12">
                <a:extLst>
                  <a:ext uri="{FF2B5EF4-FFF2-40B4-BE49-F238E27FC236}">
                    <a16:creationId xmlns:a16="http://schemas.microsoft.com/office/drawing/2014/main" id="{F883BB98-503C-F872-6908-AD8DF8D8E0A2}"/>
                  </a:ext>
                </a:extLst>
              </p:cNvPr>
              <p:cNvPicPr/>
              <p:nvPr/>
            </p:nvPicPr>
            <p:blipFill>
              <a:blip r:embed="rId19"/>
              <a:stretch>
                <a:fillRect/>
              </a:stretch>
            </p:blipFill>
            <p:spPr>
              <a:xfrm>
                <a:off x="723861" y="5339604"/>
                <a:ext cx="13492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FC1AD2BF-5D2B-0E49-D1D1-A9DCAFB9CF23}"/>
                  </a:ext>
                </a:extLst>
              </p14:cNvPr>
              <p14:cNvContentPartPr/>
              <p14:nvPr/>
            </p14:nvContentPartPr>
            <p14:xfrm>
              <a:off x="619101" y="5991204"/>
              <a:ext cx="7928280" cy="189720"/>
            </p14:xfrm>
          </p:contentPart>
        </mc:Choice>
        <mc:Fallback xmlns="">
          <p:pic>
            <p:nvPicPr>
              <p:cNvPr id="14" name="Ink 13">
                <a:extLst>
                  <a:ext uri="{FF2B5EF4-FFF2-40B4-BE49-F238E27FC236}">
                    <a16:creationId xmlns:a16="http://schemas.microsoft.com/office/drawing/2014/main" id="{FC1AD2BF-5D2B-0E49-D1D1-A9DCAFB9CF23}"/>
                  </a:ext>
                </a:extLst>
              </p:cNvPr>
              <p:cNvPicPr/>
              <p:nvPr/>
            </p:nvPicPr>
            <p:blipFill>
              <a:blip r:embed="rId21"/>
              <a:stretch>
                <a:fillRect/>
              </a:stretch>
            </p:blipFill>
            <p:spPr>
              <a:xfrm>
                <a:off x="601461" y="5973564"/>
                <a:ext cx="79639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058AC209-1CDF-EF0B-E7EA-ED6357F5664D}"/>
                  </a:ext>
                </a:extLst>
              </p14:cNvPr>
              <p14:cNvContentPartPr/>
              <p14:nvPr/>
            </p14:nvContentPartPr>
            <p14:xfrm>
              <a:off x="5897421" y="3114804"/>
              <a:ext cx="1899000" cy="69480"/>
            </p14:xfrm>
          </p:contentPart>
        </mc:Choice>
        <mc:Fallback xmlns="">
          <p:pic>
            <p:nvPicPr>
              <p:cNvPr id="15" name="Ink 14">
                <a:extLst>
                  <a:ext uri="{FF2B5EF4-FFF2-40B4-BE49-F238E27FC236}">
                    <a16:creationId xmlns:a16="http://schemas.microsoft.com/office/drawing/2014/main" id="{058AC209-1CDF-EF0B-E7EA-ED6357F5664D}"/>
                  </a:ext>
                </a:extLst>
              </p:cNvPr>
              <p:cNvPicPr/>
              <p:nvPr/>
            </p:nvPicPr>
            <p:blipFill>
              <a:blip r:embed="rId23"/>
              <a:stretch>
                <a:fillRect/>
              </a:stretch>
            </p:blipFill>
            <p:spPr>
              <a:xfrm>
                <a:off x="5879781" y="3097164"/>
                <a:ext cx="19346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CD9D5088-444E-C9D8-06F7-6AEDD808FA51}"/>
                  </a:ext>
                </a:extLst>
              </p14:cNvPr>
              <p14:cNvContentPartPr/>
              <p14:nvPr/>
            </p14:nvContentPartPr>
            <p14:xfrm>
              <a:off x="929421" y="4685484"/>
              <a:ext cx="6999480" cy="136080"/>
            </p14:xfrm>
          </p:contentPart>
        </mc:Choice>
        <mc:Fallback xmlns="">
          <p:pic>
            <p:nvPicPr>
              <p:cNvPr id="16" name="Ink 15">
                <a:extLst>
                  <a:ext uri="{FF2B5EF4-FFF2-40B4-BE49-F238E27FC236}">
                    <a16:creationId xmlns:a16="http://schemas.microsoft.com/office/drawing/2014/main" id="{CD9D5088-444E-C9D8-06F7-6AEDD808FA51}"/>
                  </a:ext>
                </a:extLst>
              </p:cNvPr>
              <p:cNvPicPr/>
              <p:nvPr/>
            </p:nvPicPr>
            <p:blipFill>
              <a:blip r:embed="rId25"/>
              <a:stretch>
                <a:fillRect/>
              </a:stretch>
            </p:blipFill>
            <p:spPr>
              <a:xfrm>
                <a:off x="911421" y="4667844"/>
                <a:ext cx="70351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A9396383-A7CA-45B6-2A8D-2B61646C4A8B}"/>
                  </a:ext>
                </a:extLst>
              </p14:cNvPr>
              <p14:cNvContentPartPr/>
              <p14:nvPr/>
            </p14:nvContentPartPr>
            <p14:xfrm>
              <a:off x="330741" y="5349324"/>
              <a:ext cx="9206280" cy="807840"/>
            </p14:xfrm>
          </p:contentPart>
        </mc:Choice>
        <mc:Fallback xmlns="">
          <p:pic>
            <p:nvPicPr>
              <p:cNvPr id="17" name="Ink 16">
                <a:extLst>
                  <a:ext uri="{FF2B5EF4-FFF2-40B4-BE49-F238E27FC236}">
                    <a16:creationId xmlns:a16="http://schemas.microsoft.com/office/drawing/2014/main" id="{A9396383-A7CA-45B6-2A8D-2B61646C4A8B}"/>
                  </a:ext>
                </a:extLst>
              </p:cNvPr>
              <p:cNvPicPr/>
              <p:nvPr/>
            </p:nvPicPr>
            <p:blipFill>
              <a:blip r:embed="rId27"/>
              <a:stretch>
                <a:fillRect/>
              </a:stretch>
            </p:blipFill>
            <p:spPr>
              <a:xfrm>
                <a:off x="312741" y="5331324"/>
                <a:ext cx="9241920" cy="843480"/>
              </a:xfrm>
              <a:prstGeom prst="rect">
                <a:avLst/>
              </a:prstGeom>
            </p:spPr>
          </p:pic>
        </mc:Fallback>
      </mc:AlternateContent>
    </p:spTree>
    <p:extLst>
      <p:ext uri="{BB962C8B-B14F-4D97-AF65-F5344CB8AC3E}">
        <p14:creationId xmlns:p14="http://schemas.microsoft.com/office/powerpoint/2010/main" val="906262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16301"/>
            <a:ext cx="9256766" cy="5909310"/>
          </a:xfrm>
          <a:prstGeom prst="rect">
            <a:avLst/>
          </a:prstGeom>
          <a:noFill/>
        </p:spPr>
        <p:txBody>
          <a:bodyPr wrap="square" rtlCol="0">
            <a:spAutoFit/>
          </a:bodyPr>
          <a:lstStyle/>
          <a:p>
            <a:r>
              <a:rPr lang="en-US" sz="2800" b="1">
                <a:solidFill>
                  <a:srgbClr val="FFC000"/>
                </a:solidFill>
                <a:cs typeface="+mj-cs"/>
              </a:rPr>
              <a:t>Romans 3:21–22 	</a:t>
            </a:r>
          </a:p>
          <a:p>
            <a:r>
              <a:rPr lang="en-US" sz="2400">
                <a:solidFill>
                  <a:srgbClr val="FFC000"/>
                </a:solidFill>
                <a:cs typeface="+mj-cs"/>
              </a:rPr>
              <a:t>3:21 But now the righteousness of God without the law is manifested, being witnessed by the law and the prophets; 3:22 Even the righteousness of God which is by faith of Jesus Christ unto all and upon all them that believe: for there is no difference: (KJV, </a:t>
            </a:r>
            <a:r>
              <a:rPr lang="en-US" sz="2400">
                <a:solidFill>
                  <a:srgbClr val="00B0F0"/>
                </a:solidFill>
                <a:cs typeface="+mj-cs"/>
              </a:rPr>
              <a:t>21 </a:t>
            </a:r>
            <a:r>
              <a:rPr lang="el-GR" sz="2400">
                <a:solidFill>
                  <a:srgbClr val="00B0F0"/>
                </a:solidFill>
                <a:cs typeface="+mj-cs"/>
              </a:rPr>
              <a:t>Νυνὶ δὲ χωρὶς νόμου δικαιοσύνη θεοῦ πεφανέρωται μαρτυρουμένη ὑπὸ τοῦ νόμου καὶ τῶν προφητῶν*, 22 δικαιοσύνη δὲ θεοῦ διὰ πίστεως °Ἰησοῦ Χριστοῦ ⸂εἰς πάντας⸃ τοὺς πιστεύοντας*. οὐ γάρ ἐστιν διαστολή</a:t>
            </a:r>
            <a:r>
              <a:rPr lang="el-GR" sz="2400">
                <a:solidFill>
                  <a:srgbClr val="FFC000"/>
                </a:solidFill>
                <a:cs typeface="+mj-cs"/>
              </a:rPr>
              <a:t>)</a:t>
            </a:r>
            <a:endParaRPr lang="en-US" sz="2400">
              <a:solidFill>
                <a:srgbClr val="FFC000"/>
              </a:solidFill>
              <a:cs typeface="+mj-cs"/>
            </a:endParaRPr>
          </a:p>
          <a:p>
            <a:endParaRPr lang="en-US" sz="1000">
              <a:solidFill>
                <a:srgbClr val="FFC000"/>
              </a:solidFill>
              <a:cs typeface="+mj-cs"/>
            </a:endParaRPr>
          </a:p>
          <a:p>
            <a:r>
              <a:rPr lang="en-US" sz="2800" b="1">
                <a:solidFill>
                  <a:srgbClr val="92D050"/>
                </a:solidFill>
                <a:cs typeface="+mj-cs"/>
              </a:rPr>
              <a:t>Romans 3:30–31 	</a:t>
            </a:r>
          </a:p>
          <a:p>
            <a:r>
              <a:rPr lang="en-US" sz="2400">
                <a:solidFill>
                  <a:srgbClr val="92D050"/>
                </a:solidFill>
                <a:cs typeface="+mj-cs"/>
              </a:rPr>
              <a:t>3:30 Seeing it is one God, which shall justify the circumcision by faith, and uncircumcision through faith. 3:31 Do we then make void the law through faith? God forbid: yea, we establish the law. (KJV, </a:t>
            </a:r>
            <a:r>
              <a:rPr lang="en-US" sz="2400">
                <a:solidFill>
                  <a:srgbClr val="00B0F0"/>
                </a:solidFill>
                <a:cs typeface="+mj-cs"/>
              </a:rPr>
              <a:t>30 ⸀</a:t>
            </a:r>
            <a:r>
              <a:rPr lang="el-GR" sz="2400">
                <a:solidFill>
                  <a:srgbClr val="00B0F0"/>
                </a:solidFill>
                <a:cs typeface="+mj-cs"/>
              </a:rPr>
              <a:t>εἴπερ εἷς ὁ θεὸς ὃς δικαιώσει περιτομὴν ἐκ πίστεως καὶ ἀκροβυστίαν διὰ τῆς πίστεως*. 31 νόμον οὖν καταργοῦμεν διὰ τῆς πίστεως; μὴ γένοιτο·* ἀλλὰ νόμον ἱστάνομεν*</a:t>
            </a:r>
            <a:r>
              <a:rPr lang="el-GR" sz="2400">
                <a:solidFill>
                  <a:srgbClr val="92D05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6540913-26C8-08AD-D239-1675E8841421}"/>
                  </a:ext>
                </a:extLst>
              </p14:cNvPr>
              <p14:cNvContentPartPr/>
              <p14:nvPr/>
            </p14:nvContentPartPr>
            <p14:xfrm>
              <a:off x="1531701" y="1984764"/>
              <a:ext cx="14040" cy="1800"/>
            </p14:xfrm>
          </p:contentPart>
        </mc:Choice>
        <mc:Fallback xmlns="">
          <p:pic>
            <p:nvPicPr>
              <p:cNvPr id="2" name="Ink 1">
                <a:extLst>
                  <a:ext uri="{FF2B5EF4-FFF2-40B4-BE49-F238E27FC236}">
                    <a16:creationId xmlns:a16="http://schemas.microsoft.com/office/drawing/2014/main" id="{E6540913-26C8-08AD-D239-1675E8841421}"/>
                  </a:ext>
                </a:extLst>
              </p:cNvPr>
              <p:cNvPicPr/>
              <p:nvPr/>
            </p:nvPicPr>
            <p:blipFill>
              <a:blip r:embed="rId5"/>
              <a:stretch>
                <a:fillRect/>
              </a:stretch>
            </p:blipFill>
            <p:spPr>
              <a:xfrm>
                <a:off x="1514061" y="1966764"/>
                <a:ext cx="496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B944242F-BFA3-87BF-2CA6-5238235EF516}"/>
                  </a:ext>
                </a:extLst>
              </p14:cNvPr>
              <p14:cNvContentPartPr/>
              <p14:nvPr/>
            </p14:nvContentPartPr>
            <p14:xfrm>
              <a:off x="1079901" y="4420524"/>
              <a:ext cx="3264840" cy="59760"/>
            </p14:xfrm>
          </p:contentPart>
        </mc:Choice>
        <mc:Fallback xmlns="">
          <p:pic>
            <p:nvPicPr>
              <p:cNvPr id="4" name="Ink 3">
                <a:extLst>
                  <a:ext uri="{FF2B5EF4-FFF2-40B4-BE49-F238E27FC236}">
                    <a16:creationId xmlns:a16="http://schemas.microsoft.com/office/drawing/2014/main" id="{B944242F-BFA3-87BF-2CA6-5238235EF516}"/>
                  </a:ext>
                </a:extLst>
              </p:cNvPr>
              <p:cNvPicPr/>
              <p:nvPr/>
            </p:nvPicPr>
            <p:blipFill>
              <a:blip r:embed="rId7"/>
              <a:stretch>
                <a:fillRect/>
              </a:stretch>
            </p:blipFill>
            <p:spPr>
              <a:xfrm>
                <a:off x="1062261" y="4402884"/>
                <a:ext cx="33004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69DBADC0-7F2C-754B-CBE5-6D4DDF2DC85C}"/>
                  </a:ext>
                </a:extLst>
              </p14:cNvPr>
              <p14:cNvContentPartPr/>
              <p14:nvPr/>
            </p14:nvContentPartPr>
            <p14:xfrm>
              <a:off x="7913421" y="4381644"/>
              <a:ext cx="956520" cy="65160"/>
            </p14:xfrm>
          </p:contentPart>
        </mc:Choice>
        <mc:Fallback xmlns="">
          <p:pic>
            <p:nvPicPr>
              <p:cNvPr id="5" name="Ink 4">
                <a:extLst>
                  <a:ext uri="{FF2B5EF4-FFF2-40B4-BE49-F238E27FC236}">
                    <a16:creationId xmlns:a16="http://schemas.microsoft.com/office/drawing/2014/main" id="{69DBADC0-7F2C-754B-CBE5-6D4DDF2DC85C}"/>
                  </a:ext>
                </a:extLst>
              </p:cNvPr>
              <p:cNvPicPr/>
              <p:nvPr/>
            </p:nvPicPr>
            <p:blipFill>
              <a:blip r:embed="rId9"/>
              <a:stretch>
                <a:fillRect/>
              </a:stretch>
            </p:blipFill>
            <p:spPr>
              <a:xfrm>
                <a:off x="7895421" y="4363644"/>
                <a:ext cx="992160" cy="100800"/>
              </a:xfrm>
              <a:prstGeom prst="rect">
                <a:avLst/>
              </a:prstGeom>
            </p:spPr>
          </p:pic>
        </mc:Fallback>
      </mc:AlternateContent>
      <p:grpSp>
        <p:nvGrpSpPr>
          <p:cNvPr id="11" name="Group 10">
            <a:extLst>
              <a:ext uri="{FF2B5EF4-FFF2-40B4-BE49-F238E27FC236}">
                <a16:creationId xmlns:a16="http://schemas.microsoft.com/office/drawing/2014/main" id="{D36CB2E6-8292-5198-0710-3C25A963775C}"/>
              </a:ext>
            </a:extLst>
          </p:cNvPr>
          <p:cNvGrpSpPr/>
          <p:nvPr/>
        </p:nvGrpSpPr>
        <p:grpSpPr>
          <a:xfrm>
            <a:off x="834381" y="4726524"/>
            <a:ext cx="2404080" cy="109080"/>
            <a:chOff x="834381" y="4726524"/>
            <a:chExt cx="2404080" cy="109080"/>
          </a:xfrm>
        </p:grpSpPr>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70C4AE77-2245-E89D-BB20-13473B1C2A1A}"/>
                    </a:ext>
                  </a:extLst>
                </p14:cNvPr>
                <p14:cNvContentPartPr/>
                <p14:nvPr/>
              </p14:nvContentPartPr>
              <p14:xfrm>
                <a:off x="834381" y="4726524"/>
                <a:ext cx="1102320" cy="109080"/>
              </p14:xfrm>
            </p:contentPart>
          </mc:Choice>
          <mc:Fallback xmlns="">
            <p:pic>
              <p:nvPicPr>
                <p:cNvPr id="7" name="Ink 6">
                  <a:extLst>
                    <a:ext uri="{FF2B5EF4-FFF2-40B4-BE49-F238E27FC236}">
                      <a16:creationId xmlns:a16="http://schemas.microsoft.com/office/drawing/2014/main" id="{70C4AE77-2245-E89D-BB20-13473B1C2A1A}"/>
                    </a:ext>
                  </a:extLst>
                </p:cNvPr>
                <p:cNvPicPr/>
                <p:nvPr/>
              </p:nvPicPr>
              <p:blipFill>
                <a:blip r:embed="rId11"/>
                <a:stretch>
                  <a:fillRect/>
                </a:stretch>
              </p:blipFill>
              <p:spPr>
                <a:xfrm>
                  <a:off x="816741" y="4708524"/>
                  <a:ext cx="11379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A2D51A9D-8345-6619-AEDB-FAC76665DDD7}"/>
                    </a:ext>
                  </a:extLst>
                </p14:cNvPr>
                <p14:cNvContentPartPr/>
                <p14:nvPr/>
              </p14:nvContentPartPr>
              <p14:xfrm>
                <a:off x="2558061" y="4736604"/>
                <a:ext cx="680400" cy="55440"/>
              </p14:xfrm>
            </p:contentPart>
          </mc:Choice>
          <mc:Fallback xmlns="">
            <p:pic>
              <p:nvPicPr>
                <p:cNvPr id="9" name="Ink 8">
                  <a:extLst>
                    <a:ext uri="{FF2B5EF4-FFF2-40B4-BE49-F238E27FC236}">
                      <a16:creationId xmlns:a16="http://schemas.microsoft.com/office/drawing/2014/main" id="{A2D51A9D-8345-6619-AEDB-FAC76665DDD7}"/>
                    </a:ext>
                  </a:extLst>
                </p:cNvPr>
                <p:cNvPicPr/>
                <p:nvPr/>
              </p:nvPicPr>
              <p:blipFill>
                <a:blip r:embed="rId13"/>
                <a:stretch>
                  <a:fillRect/>
                </a:stretch>
              </p:blipFill>
              <p:spPr>
                <a:xfrm>
                  <a:off x="2540421" y="4718604"/>
                  <a:ext cx="716040" cy="91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7FF6C123-7016-828E-37A9-0C7E43D9335F}"/>
                  </a:ext>
                </a:extLst>
              </p14:cNvPr>
              <p14:cNvContentPartPr/>
              <p14:nvPr/>
            </p14:nvContentPartPr>
            <p14:xfrm>
              <a:off x="4506021" y="4802124"/>
              <a:ext cx="2246760" cy="35640"/>
            </p14:xfrm>
          </p:contentPart>
        </mc:Choice>
        <mc:Fallback xmlns="">
          <p:pic>
            <p:nvPicPr>
              <p:cNvPr id="12" name="Ink 11">
                <a:extLst>
                  <a:ext uri="{FF2B5EF4-FFF2-40B4-BE49-F238E27FC236}">
                    <a16:creationId xmlns:a16="http://schemas.microsoft.com/office/drawing/2014/main" id="{7FF6C123-7016-828E-37A9-0C7E43D9335F}"/>
                  </a:ext>
                </a:extLst>
              </p:cNvPr>
              <p:cNvPicPr/>
              <p:nvPr/>
            </p:nvPicPr>
            <p:blipFill>
              <a:blip r:embed="rId15"/>
              <a:stretch>
                <a:fillRect/>
              </a:stretch>
            </p:blipFill>
            <p:spPr>
              <a:xfrm>
                <a:off x="4488021" y="4784484"/>
                <a:ext cx="22824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A09A725B-A236-A63A-511A-E66982E718DB}"/>
                  </a:ext>
                </a:extLst>
              </p14:cNvPr>
              <p14:cNvContentPartPr/>
              <p14:nvPr/>
            </p14:nvContentPartPr>
            <p14:xfrm>
              <a:off x="7387101" y="2037324"/>
              <a:ext cx="1602000" cy="61200"/>
            </p14:xfrm>
          </p:contentPart>
        </mc:Choice>
        <mc:Fallback xmlns="">
          <p:pic>
            <p:nvPicPr>
              <p:cNvPr id="13" name="Ink 12">
                <a:extLst>
                  <a:ext uri="{FF2B5EF4-FFF2-40B4-BE49-F238E27FC236}">
                    <a16:creationId xmlns:a16="http://schemas.microsoft.com/office/drawing/2014/main" id="{A09A725B-A236-A63A-511A-E66982E718DB}"/>
                  </a:ext>
                </a:extLst>
              </p:cNvPr>
              <p:cNvPicPr/>
              <p:nvPr/>
            </p:nvPicPr>
            <p:blipFill>
              <a:blip r:embed="rId17"/>
              <a:stretch>
                <a:fillRect/>
              </a:stretch>
            </p:blipFill>
            <p:spPr>
              <a:xfrm>
                <a:off x="7369461" y="2019684"/>
                <a:ext cx="16376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7B78E580-D8B5-0608-3240-101351387044}"/>
                  </a:ext>
                </a:extLst>
              </p14:cNvPr>
              <p14:cNvContentPartPr/>
              <p14:nvPr/>
            </p14:nvContentPartPr>
            <p14:xfrm>
              <a:off x="719181" y="2377524"/>
              <a:ext cx="6199200" cy="107640"/>
            </p14:xfrm>
          </p:contentPart>
        </mc:Choice>
        <mc:Fallback xmlns="">
          <p:pic>
            <p:nvPicPr>
              <p:cNvPr id="14" name="Ink 13">
                <a:extLst>
                  <a:ext uri="{FF2B5EF4-FFF2-40B4-BE49-F238E27FC236}">
                    <a16:creationId xmlns:a16="http://schemas.microsoft.com/office/drawing/2014/main" id="{7B78E580-D8B5-0608-3240-101351387044}"/>
                  </a:ext>
                </a:extLst>
              </p:cNvPr>
              <p:cNvPicPr/>
              <p:nvPr/>
            </p:nvPicPr>
            <p:blipFill>
              <a:blip r:embed="rId19"/>
              <a:stretch>
                <a:fillRect/>
              </a:stretch>
            </p:blipFill>
            <p:spPr>
              <a:xfrm>
                <a:off x="701181" y="2359524"/>
                <a:ext cx="62348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7AA05B23-2184-B1D5-220B-BAFCB1D18456}"/>
                  </a:ext>
                </a:extLst>
              </p14:cNvPr>
              <p14:cNvContentPartPr/>
              <p14:nvPr/>
            </p14:nvContentPartPr>
            <p14:xfrm>
              <a:off x="5169861" y="4069884"/>
              <a:ext cx="3479400" cy="59400"/>
            </p14:xfrm>
          </p:contentPart>
        </mc:Choice>
        <mc:Fallback xmlns="">
          <p:pic>
            <p:nvPicPr>
              <p:cNvPr id="15" name="Ink 14">
                <a:extLst>
                  <a:ext uri="{FF2B5EF4-FFF2-40B4-BE49-F238E27FC236}">
                    <a16:creationId xmlns:a16="http://schemas.microsoft.com/office/drawing/2014/main" id="{7AA05B23-2184-B1D5-220B-BAFCB1D18456}"/>
                  </a:ext>
                </a:extLst>
              </p:cNvPr>
              <p:cNvPicPr/>
              <p:nvPr/>
            </p:nvPicPr>
            <p:blipFill>
              <a:blip r:embed="rId21"/>
              <a:stretch>
                <a:fillRect/>
              </a:stretch>
            </p:blipFill>
            <p:spPr>
              <a:xfrm>
                <a:off x="5151861" y="4051884"/>
                <a:ext cx="35150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7C83CAF6-8016-49C4-12DA-DDB97D2E6E71}"/>
                  </a:ext>
                </a:extLst>
              </p14:cNvPr>
              <p14:cNvContentPartPr/>
              <p14:nvPr/>
            </p14:nvContentPartPr>
            <p14:xfrm>
              <a:off x="470061" y="4410084"/>
              <a:ext cx="387720" cy="43200"/>
            </p14:xfrm>
          </p:contentPart>
        </mc:Choice>
        <mc:Fallback xmlns="">
          <p:pic>
            <p:nvPicPr>
              <p:cNvPr id="16" name="Ink 15">
                <a:extLst>
                  <a:ext uri="{FF2B5EF4-FFF2-40B4-BE49-F238E27FC236}">
                    <a16:creationId xmlns:a16="http://schemas.microsoft.com/office/drawing/2014/main" id="{7C83CAF6-8016-49C4-12DA-DDB97D2E6E71}"/>
                  </a:ext>
                </a:extLst>
              </p:cNvPr>
              <p:cNvPicPr/>
              <p:nvPr/>
            </p:nvPicPr>
            <p:blipFill>
              <a:blip r:embed="rId23"/>
              <a:stretch>
                <a:fillRect/>
              </a:stretch>
            </p:blipFill>
            <p:spPr>
              <a:xfrm>
                <a:off x="452421" y="4392444"/>
                <a:ext cx="423360" cy="78840"/>
              </a:xfrm>
              <a:prstGeom prst="rect">
                <a:avLst/>
              </a:prstGeom>
            </p:spPr>
          </p:pic>
        </mc:Fallback>
      </mc:AlternateContent>
    </p:spTree>
    <p:extLst>
      <p:ext uri="{BB962C8B-B14F-4D97-AF65-F5344CB8AC3E}">
        <p14:creationId xmlns:p14="http://schemas.microsoft.com/office/powerpoint/2010/main" val="1420867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16301"/>
            <a:ext cx="9347072" cy="5832366"/>
          </a:xfrm>
          <a:prstGeom prst="rect">
            <a:avLst/>
          </a:prstGeom>
          <a:noFill/>
        </p:spPr>
        <p:txBody>
          <a:bodyPr wrap="square" rtlCol="0">
            <a:spAutoFit/>
          </a:bodyPr>
          <a:lstStyle/>
          <a:p>
            <a:r>
              <a:rPr lang="en-US" sz="2800" b="1">
                <a:solidFill>
                  <a:srgbClr val="FFC000"/>
                </a:solidFill>
                <a:cs typeface="+mj-cs"/>
              </a:rPr>
              <a:t>Romans 12:1–3 	</a:t>
            </a:r>
          </a:p>
          <a:p>
            <a:r>
              <a:rPr lang="en-US" sz="2300">
                <a:solidFill>
                  <a:srgbClr val="FFC000"/>
                </a:solidFill>
                <a:cs typeface="+mj-cs"/>
              </a:rPr>
              <a:t>12:1 I beseech you therefore, brethren, by the mercies of God, that ye present your bodies a living sacrifice, holy, acceptable unto God, which is your reasonable service. 12:2 And be not conformed to this world: but be ye transformed by the renewing of your mind, that ye may prove what is that good, and acceptable, and perfect, will of God. 12:3 For I say, through the grace given unto me, to every man that is among you, not to think of himself more highly than he ought to think; but to think soberly, according as God hath dealt to every man the measure of faith. (KJV, </a:t>
            </a:r>
            <a:r>
              <a:rPr lang="en-US" sz="2300">
                <a:solidFill>
                  <a:srgbClr val="00B0F0"/>
                </a:solidFill>
                <a:cs typeface="+mj-cs"/>
              </a:rPr>
              <a:t>*12 </a:t>
            </a:r>
            <a:r>
              <a:rPr lang="el-GR" sz="2300">
                <a:solidFill>
                  <a:srgbClr val="00B0F0"/>
                </a:solidFill>
                <a:cs typeface="+mj-cs"/>
              </a:rPr>
              <a:t>Παρακαλῶ οὖν ὑμᾶς, ἀδελφοί, διὰ τῶν οἰκτιρμῶν τοῦ θεοῦ παραστῆσαι τὰ σώματα ὑμῶν θυσίαν ζῶσαν ἁγίαν ⸂εὐάρεστον τῷ θεῷ⸃, τὴν λογικὴν λατρείαν ὑμῶν·* 2 καὶ μὴ ⸀συσχηματίζεσθε τῷ αἰῶνι τούτῳ, ἀλλὰ ⸁μεταμορφοῦσθε τῇ ἀνακαινώσει τοῦ νοὸς ⸆ εἰς τὸ δοκιμάζειν ὑμᾶς τί τὸ θέλημα τοῦ θεοῦ, τὸ ἀγαθὸν καὶ εὐάρεστον καὶ τέλειον*. 3 Λέγω γὰρ διὰ τῆς χάριτος* ⸆ τῆς δοθείσης μοι παντὶ τῷ ὄντι ἐν ὑμῖν μὴ ὑπερφρονεῖν παρʼ ὃ δεῖ φρονεῖν ἀλλὰ φρονεῖν εἰς τὸ σωφρονεῖν, ἑκάστῳ ὡς ὁ θεὸς ἐμέρισεν μέτρον πίστεως*</a:t>
            </a:r>
            <a:r>
              <a:rPr lang="el-GR" sz="23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BE17499-3AC5-399D-1944-83930F0A6600}"/>
                  </a:ext>
                </a:extLst>
              </p14:cNvPr>
              <p14:cNvContentPartPr/>
              <p14:nvPr/>
            </p14:nvContentPartPr>
            <p14:xfrm>
              <a:off x="8015301" y="897564"/>
              <a:ext cx="590400" cy="98280"/>
            </p14:xfrm>
          </p:contentPart>
        </mc:Choice>
        <mc:Fallback xmlns="">
          <p:pic>
            <p:nvPicPr>
              <p:cNvPr id="2" name="Ink 1">
                <a:extLst>
                  <a:ext uri="{FF2B5EF4-FFF2-40B4-BE49-F238E27FC236}">
                    <a16:creationId xmlns:a16="http://schemas.microsoft.com/office/drawing/2014/main" id="{7BE17499-3AC5-399D-1944-83930F0A6600}"/>
                  </a:ext>
                </a:extLst>
              </p:cNvPr>
              <p:cNvPicPr/>
              <p:nvPr/>
            </p:nvPicPr>
            <p:blipFill>
              <a:blip r:embed="rId5"/>
              <a:stretch>
                <a:fillRect/>
              </a:stretch>
            </p:blipFill>
            <p:spPr>
              <a:xfrm>
                <a:off x="7997661" y="879564"/>
                <a:ext cx="626040" cy="133920"/>
              </a:xfrm>
              <a:prstGeom prst="rect">
                <a:avLst/>
              </a:prstGeom>
            </p:spPr>
          </p:pic>
        </mc:Fallback>
      </mc:AlternateContent>
      <p:grpSp>
        <p:nvGrpSpPr>
          <p:cNvPr id="9" name="Group 8">
            <a:extLst>
              <a:ext uri="{FF2B5EF4-FFF2-40B4-BE49-F238E27FC236}">
                <a16:creationId xmlns:a16="http://schemas.microsoft.com/office/drawing/2014/main" id="{D36E3218-AFCD-DE22-C543-3D258F8DA1EA}"/>
              </a:ext>
            </a:extLst>
          </p:cNvPr>
          <p:cNvGrpSpPr/>
          <p:nvPr/>
        </p:nvGrpSpPr>
        <p:grpSpPr>
          <a:xfrm>
            <a:off x="573741" y="1238844"/>
            <a:ext cx="8319240" cy="135720"/>
            <a:chOff x="573741" y="1238844"/>
            <a:chExt cx="8319240" cy="13572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42258200-984F-265F-6CA0-E39DBB3D4630}"/>
                    </a:ext>
                  </a:extLst>
                </p14:cNvPr>
                <p14:cNvContentPartPr/>
                <p14:nvPr/>
              </p14:nvContentPartPr>
              <p14:xfrm>
                <a:off x="573741" y="1238844"/>
                <a:ext cx="7334640" cy="135720"/>
              </p14:xfrm>
            </p:contentPart>
          </mc:Choice>
          <mc:Fallback xmlns="">
            <p:pic>
              <p:nvPicPr>
                <p:cNvPr id="4" name="Ink 3">
                  <a:extLst>
                    <a:ext uri="{FF2B5EF4-FFF2-40B4-BE49-F238E27FC236}">
                      <a16:creationId xmlns:a16="http://schemas.microsoft.com/office/drawing/2014/main" id="{42258200-984F-265F-6CA0-E39DBB3D4630}"/>
                    </a:ext>
                  </a:extLst>
                </p:cNvPr>
                <p:cNvPicPr/>
                <p:nvPr/>
              </p:nvPicPr>
              <p:blipFill>
                <a:blip r:embed="rId7"/>
                <a:stretch>
                  <a:fillRect/>
                </a:stretch>
              </p:blipFill>
              <p:spPr>
                <a:xfrm>
                  <a:off x="555741" y="1220844"/>
                  <a:ext cx="73702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C6FAE023-3F63-BA4E-EC60-4BE2DFE7F539}"/>
                    </a:ext>
                  </a:extLst>
                </p14:cNvPr>
                <p14:cNvContentPartPr/>
                <p14:nvPr/>
              </p14:nvContentPartPr>
              <p14:xfrm>
                <a:off x="8097021" y="1252524"/>
                <a:ext cx="795960" cy="59040"/>
              </p14:xfrm>
            </p:contentPart>
          </mc:Choice>
          <mc:Fallback xmlns="">
            <p:pic>
              <p:nvPicPr>
                <p:cNvPr id="5" name="Ink 4">
                  <a:extLst>
                    <a:ext uri="{FF2B5EF4-FFF2-40B4-BE49-F238E27FC236}">
                      <a16:creationId xmlns:a16="http://schemas.microsoft.com/office/drawing/2014/main" id="{C6FAE023-3F63-BA4E-EC60-4BE2DFE7F539}"/>
                    </a:ext>
                  </a:extLst>
                </p:cNvPr>
                <p:cNvPicPr/>
                <p:nvPr/>
              </p:nvPicPr>
              <p:blipFill>
                <a:blip r:embed="rId9"/>
                <a:stretch>
                  <a:fillRect/>
                </a:stretch>
              </p:blipFill>
              <p:spPr>
                <a:xfrm>
                  <a:off x="8079381" y="1234524"/>
                  <a:ext cx="831600" cy="94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32A84C3F-6E8A-518A-26D0-AD1CA7FB6FCA}"/>
                  </a:ext>
                </a:extLst>
              </p14:cNvPr>
              <p14:cNvContentPartPr/>
              <p14:nvPr/>
            </p14:nvContentPartPr>
            <p14:xfrm>
              <a:off x="558981" y="1651764"/>
              <a:ext cx="2568600" cy="77760"/>
            </p14:xfrm>
          </p:contentPart>
        </mc:Choice>
        <mc:Fallback xmlns="">
          <p:pic>
            <p:nvPicPr>
              <p:cNvPr id="7" name="Ink 6">
                <a:extLst>
                  <a:ext uri="{FF2B5EF4-FFF2-40B4-BE49-F238E27FC236}">
                    <a16:creationId xmlns:a16="http://schemas.microsoft.com/office/drawing/2014/main" id="{32A84C3F-6E8A-518A-26D0-AD1CA7FB6FCA}"/>
                  </a:ext>
                </a:extLst>
              </p:cNvPr>
              <p:cNvPicPr/>
              <p:nvPr/>
            </p:nvPicPr>
            <p:blipFill>
              <a:blip r:embed="rId11"/>
              <a:stretch>
                <a:fillRect/>
              </a:stretch>
            </p:blipFill>
            <p:spPr>
              <a:xfrm>
                <a:off x="541341" y="1634124"/>
                <a:ext cx="26042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16152A74-9330-FC94-B826-9E7BE92287E6}"/>
                  </a:ext>
                </a:extLst>
              </p14:cNvPr>
              <p14:cNvContentPartPr/>
              <p14:nvPr/>
            </p14:nvContentPartPr>
            <p14:xfrm>
              <a:off x="4155021" y="1618644"/>
              <a:ext cx="4055040" cy="85320"/>
            </p14:xfrm>
          </p:contentPart>
        </mc:Choice>
        <mc:Fallback xmlns="">
          <p:pic>
            <p:nvPicPr>
              <p:cNvPr id="11" name="Ink 10">
                <a:extLst>
                  <a:ext uri="{FF2B5EF4-FFF2-40B4-BE49-F238E27FC236}">
                    <a16:creationId xmlns:a16="http://schemas.microsoft.com/office/drawing/2014/main" id="{16152A74-9330-FC94-B826-9E7BE92287E6}"/>
                  </a:ext>
                </a:extLst>
              </p:cNvPr>
              <p:cNvPicPr/>
              <p:nvPr/>
            </p:nvPicPr>
            <p:blipFill>
              <a:blip r:embed="rId13"/>
              <a:stretch>
                <a:fillRect/>
              </a:stretch>
            </p:blipFill>
            <p:spPr>
              <a:xfrm>
                <a:off x="4137381" y="1600644"/>
                <a:ext cx="40906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D4B89B9A-FD89-8AA3-065A-7A86FD774013}"/>
                  </a:ext>
                </a:extLst>
              </p14:cNvPr>
              <p14:cNvContentPartPr/>
              <p14:nvPr/>
            </p14:nvContentPartPr>
            <p14:xfrm>
              <a:off x="7006581" y="2674884"/>
              <a:ext cx="2161800" cy="93600"/>
            </p14:xfrm>
          </p:contentPart>
        </mc:Choice>
        <mc:Fallback xmlns="">
          <p:pic>
            <p:nvPicPr>
              <p:cNvPr id="12" name="Ink 11">
                <a:extLst>
                  <a:ext uri="{FF2B5EF4-FFF2-40B4-BE49-F238E27FC236}">
                    <a16:creationId xmlns:a16="http://schemas.microsoft.com/office/drawing/2014/main" id="{D4B89B9A-FD89-8AA3-065A-7A86FD774013}"/>
                  </a:ext>
                </a:extLst>
              </p:cNvPr>
              <p:cNvPicPr/>
              <p:nvPr/>
            </p:nvPicPr>
            <p:blipFill>
              <a:blip r:embed="rId15"/>
              <a:stretch>
                <a:fillRect/>
              </a:stretch>
            </p:blipFill>
            <p:spPr>
              <a:xfrm>
                <a:off x="6988581" y="2657244"/>
                <a:ext cx="21974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6C8FE5F9-1B72-6DDB-6470-9116178FC4AD}"/>
                  </a:ext>
                </a:extLst>
              </p14:cNvPr>
              <p14:cNvContentPartPr/>
              <p14:nvPr/>
            </p14:nvContentPartPr>
            <p14:xfrm>
              <a:off x="531621" y="3005724"/>
              <a:ext cx="3870720" cy="78840"/>
            </p14:xfrm>
          </p:contentPart>
        </mc:Choice>
        <mc:Fallback xmlns="">
          <p:pic>
            <p:nvPicPr>
              <p:cNvPr id="13" name="Ink 12">
                <a:extLst>
                  <a:ext uri="{FF2B5EF4-FFF2-40B4-BE49-F238E27FC236}">
                    <a16:creationId xmlns:a16="http://schemas.microsoft.com/office/drawing/2014/main" id="{6C8FE5F9-1B72-6DDB-6470-9116178FC4AD}"/>
                  </a:ext>
                </a:extLst>
              </p:cNvPr>
              <p:cNvPicPr/>
              <p:nvPr/>
            </p:nvPicPr>
            <p:blipFill>
              <a:blip r:embed="rId17"/>
              <a:stretch>
                <a:fillRect/>
              </a:stretch>
            </p:blipFill>
            <p:spPr>
              <a:xfrm>
                <a:off x="513621" y="2987724"/>
                <a:ext cx="3906360" cy="114480"/>
              </a:xfrm>
              <a:prstGeom prst="rect">
                <a:avLst/>
              </a:prstGeom>
            </p:spPr>
          </p:pic>
        </mc:Fallback>
      </mc:AlternateContent>
    </p:spTree>
    <p:extLst>
      <p:ext uri="{BB962C8B-B14F-4D97-AF65-F5344CB8AC3E}">
        <p14:creationId xmlns:p14="http://schemas.microsoft.com/office/powerpoint/2010/main" val="3975455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845458" cy="6449895"/>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0" y="-64338"/>
            <a:ext cx="9463414" cy="6294031"/>
          </a:xfrm>
          <a:prstGeom prst="rect">
            <a:avLst/>
          </a:prstGeom>
          <a:noFill/>
        </p:spPr>
        <p:txBody>
          <a:bodyPr wrap="square" rtlCol="0">
            <a:spAutoFit/>
          </a:bodyPr>
          <a:lstStyle/>
          <a:p>
            <a:pPr algn="r"/>
            <a:r>
              <a:rPr lang="he-IL" sz="4300" b="1" dirty="0">
                <a:solidFill>
                  <a:schemeClr val="bg1"/>
                </a:solidFill>
                <a:cs typeface="+mj-cs"/>
              </a:rPr>
              <a:t>﻿</a:t>
            </a:r>
            <a:r>
              <a:rPr lang="he-IL" sz="4300" b="1" dirty="0">
                <a:solidFill>
                  <a:srgbClr val="FFFF00"/>
                </a:solidFill>
                <a:cs typeface="+mj-cs"/>
              </a:rPr>
              <a:t>ספר ישעיה </a:t>
            </a:r>
            <a:r>
              <a:rPr lang="he-IL" sz="4300" b="1">
                <a:solidFill>
                  <a:srgbClr val="FFFF00"/>
                </a:solidFill>
                <a:cs typeface="+mj-cs"/>
              </a:rPr>
              <a:t>פרק ל</a:t>
            </a:r>
            <a:endParaRPr lang="he-IL" sz="4300" b="1" dirty="0">
              <a:solidFill>
                <a:srgbClr val="FFFF00"/>
              </a:solidFill>
              <a:cs typeface="+mj-cs"/>
            </a:endParaRPr>
          </a:p>
          <a:p>
            <a:pPr algn="r"/>
            <a:r>
              <a:rPr lang="he-IL" sz="3600">
                <a:solidFill>
                  <a:srgbClr val="FFFF00"/>
                </a:solidFill>
                <a:cs typeface="+mj-cs"/>
              </a:rPr>
              <a:t>﻿ח   עַתָּה בּוֹא כָתְבָהּ עַל-לוּחַ אִתָּם וְעַל-סֵפֶר חֻקָּהּ וּתְהִי לְיוֹם אַחֲרוֹן לָעַד עַד-עוֹלָם: ט   כִּי עַם מְרִי הוּא בָּנִים כֶּחָשִׁים בָּנִים לֹא-אָבוּ שְׁמוֹעַ תּוֹרַת יְהֹוָה: </a:t>
            </a:r>
            <a:r>
              <a:rPr lang="he-IL" sz="3600">
                <a:solidFill>
                  <a:srgbClr val="FFC000"/>
                </a:solidFill>
                <a:cs typeface="+mj-cs"/>
              </a:rPr>
              <a:t>י   אֲשֶׁר אָמְרוּ לָרֹאִים לֹא תִרְאוּ וְלַחֹזִים לֹא תֶחֱזוּ-לָנוּ נְכֹחוֹת דַּבְּרוּ-לָנוּ חֲלָקוֹת חֲזוּ מַהֲתַלּוֹת: יא   סוּרוּ מִנֵּי-דֶרֶךְ הַטּוּ מִנֵּי-אֹרַח הַשְׁבִּיתוּ מִפָּנֵינוּ אֶת-קְדוֹשׁ יִשְֹרָאֵל: </a:t>
            </a:r>
            <a:r>
              <a:rPr lang="he-IL" sz="3600">
                <a:solidFill>
                  <a:srgbClr val="92D050"/>
                </a:solidFill>
                <a:cs typeface="+mj-cs"/>
              </a:rPr>
              <a:t>יב   לָכֵן כֹּה אָמַר קְדוֹשׁ יִשְֹרָאֵל יַעַן מָאָסְכֶם בַּדָּבָר הַזֶּה וַתִּבְטְחוּ בְּעֹשֶׁק וְנָלוֹז וַתִּשָּׁעֲנוּ עָלָיו: </a:t>
            </a:r>
            <a:r>
              <a:rPr lang="he-IL" sz="3600">
                <a:solidFill>
                  <a:srgbClr val="00B0F0"/>
                </a:solidFill>
                <a:cs typeface="+mj-cs"/>
              </a:rPr>
              <a:t>יג   לָכֵן יִהְיֶה לָכֶם הֶעָוֹן הַזֶּה כְּפֶרֶץ נֹפֵל נִבְעֶה בְּחוֹמָה נִשְׁגָּבָה אֲשֶׁר-פִּתְאֹם לְפֶתַע יָבוֹא שִׁבְרָהּ: יד   וּשְׁבָרָהּ כְּשֵׁבֶר נֵבֶל יוֹצְרִים כָּתוּת לֹא יַחְמֹל וְלֹא-יִמָּצֵא בִמְכִתָּתוֹ חֶרֶשֹ לַחְתּוֹת אֵשׁ מִיָּקוּד וְלַחְשֹף מַיִם מִגֶּבֶא:</a:t>
            </a:r>
            <a:endParaRPr lang="he-IL" sz="3600" dirty="0">
              <a:solidFill>
                <a:srgbClr val="00B0F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A567666-E9ED-6379-42C6-D01EF1F0CCC7}"/>
                  </a:ext>
                </a:extLst>
              </p14:cNvPr>
              <p14:cNvContentPartPr/>
              <p14:nvPr/>
            </p14:nvContentPartPr>
            <p14:xfrm>
              <a:off x="9148221" y="1131564"/>
              <a:ext cx="212400" cy="45720"/>
            </p14:xfrm>
          </p:contentPart>
        </mc:Choice>
        <mc:Fallback xmlns="">
          <p:pic>
            <p:nvPicPr>
              <p:cNvPr id="2" name="Ink 1">
                <a:extLst>
                  <a:ext uri="{FF2B5EF4-FFF2-40B4-BE49-F238E27FC236}">
                    <a16:creationId xmlns:a16="http://schemas.microsoft.com/office/drawing/2014/main" id="{6A567666-E9ED-6379-42C6-D01EF1F0CCC7}"/>
                  </a:ext>
                </a:extLst>
              </p:cNvPr>
              <p:cNvPicPr/>
              <p:nvPr/>
            </p:nvPicPr>
            <p:blipFill>
              <a:blip r:embed="rId5"/>
              <a:stretch>
                <a:fillRect/>
              </a:stretch>
            </p:blipFill>
            <p:spPr>
              <a:xfrm>
                <a:off x="9130221" y="1113564"/>
                <a:ext cx="2480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B9435484-258D-D0E2-8A2E-FC89711034D8}"/>
                  </a:ext>
                </a:extLst>
              </p14:cNvPr>
              <p14:cNvContentPartPr/>
              <p14:nvPr/>
            </p14:nvContentPartPr>
            <p14:xfrm>
              <a:off x="5818581" y="1680924"/>
              <a:ext cx="168840" cy="38880"/>
            </p14:xfrm>
          </p:contentPart>
        </mc:Choice>
        <mc:Fallback xmlns="">
          <p:pic>
            <p:nvPicPr>
              <p:cNvPr id="4" name="Ink 3">
                <a:extLst>
                  <a:ext uri="{FF2B5EF4-FFF2-40B4-BE49-F238E27FC236}">
                    <a16:creationId xmlns:a16="http://schemas.microsoft.com/office/drawing/2014/main" id="{B9435484-258D-D0E2-8A2E-FC89711034D8}"/>
                  </a:ext>
                </a:extLst>
              </p:cNvPr>
              <p:cNvPicPr/>
              <p:nvPr/>
            </p:nvPicPr>
            <p:blipFill>
              <a:blip r:embed="rId7"/>
              <a:stretch>
                <a:fillRect/>
              </a:stretch>
            </p:blipFill>
            <p:spPr>
              <a:xfrm>
                <a:off x="5800581" y="1662924"/>
                <a:ext cx="2044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8" name="Ink 27">
                <a:extLst>
                  <a:ext uri="{FF2B5EF4-FFF2-40B4-BE49-F238E27FC236}">
                    <a16:creationId xmlns:a16="http://schemas.microsoft.com/office/drawing/2014/main" id="{8574CF6D-3D2B-6BFF-E174-433FF7BA0A49}"/>
                  </a:ext>
                </a:extLst>
              </p14:cNvPr>
              <p14:cNvContentPartPr/>
              <p14:nvPr/>
            </p14:nvContentPartPr>
            <p14:xfrm>
              <a:off x="4696821" y="1718724"/>
              <a:ext cx="707400" cy="107640"/>
            </p14:xfrm>
          </p:contentPart>
        </mc:Choice>
        <mc:Fallback xmlns="">
          <p:pic>
            <p:nvPicPr>
              <p:cNvPr id="28" name="Ink 27">
                <a:extLst>
                  <a:ext uri="{FF2B5EF4-FFF2-40B4-BE49-F238E27FC236}">
                    <a16:creationId xmlns:a16="http://schemas.microsoft.com/office/drawing/2014/main" id="{8574CF6D-3D2B-6BFF-E174-433FF7BA0A49}"/>
                  </a:ext>
                </a:extLst>
              </p:cNvPr>
              <p:cNvPicPr/>
              <p:nvPr/>
            </p:nvPicPr>
            <p:blipFill>
              <a:blip r:embed="rId9"/>
              <a:stretch>
                <a:fillRect/>
              </a:stretch>
            </p:blipFill>
            <p:spPr>
              <a:xfrm>
                <a:off x="4679181" y="1700724"/>
                <a:ext cx="7430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9" name="Ink 28">
                <a:extLst>
                  <a:ext uri="{FF2B5EF4-FFF2-40B4-BE49-F238E27FC236}">
                    <a16:creationId xmlns:a16="http://schemas.microsoft.com/office/drawing/2014/main" id="{D03079CF-2D80-89DD-A76A-F70C8814CE6A}"/>
                  </a:ext>
                </a:extLst>
              </p14:cNvPr>
              <p14:cNvContentPartPr/>
              <p14:nvPr/>
            </p14:nvContentPartPr>
            <p14:xfrm>
              <a:off x="4027221" y="1777404"/>
              <a:ext cx="540360" cy="34920"/>
            </p14:xfrm>
          </p:contentPart>
        </mc:Choice>
        <mc:Fallback xmlns="">
          <p:pic>
            <p:nvPicPr>
              <p:cNvPr id="29" name="Ink 28">
                <a:extLst>
                  <a:ext uri="{FF2B5EF4-FFF2-40B4-BE49-F238E27FC236}">
                    <a16:creationId xmlns:a16="http://schemas.microsoft.com/office/drawing/2014/main" id="{D03079CF-2D80-89DD-A76A-F70C8814CE6A}"/>
                  </a:ext>
                </a:extLst>
              </p:cNvPr>
              <p:cNvPicPr/>
              <p:nvPr/>
            </p:nvPicPr>
            <p:blipFill>
              <a:blip r:embed="rId11"/>
              <a:stretch>
                <a:fillRect/>
              </a:stretch>
            </p:blipFill>
            <p:spPr>
              <a:xfrm>
                <a:off x="4009221" y="1759404"/>
                <a:ext cx="5760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1" name="Ink 30">
                <a:extLst>
                  <a:ext uri="{FF2B5EF4-FFF2-40B4-BE49-F238E27FC236}">
                    <a16:creationId xmlns:a16="http://schemas.microsoft.com/office/drawing/2014/main" id="{0C4D795F-76B3-EB9E-11BA-AA056712EFA9}"/>
                  </a:ext>
                </a:extLst>
              </p14:cNvPr>
              <p14:cNvContentPartPr/>
              <p14:nvPr/>
            </p14:nvContentPartPr>
            <p14:xfrm>
              <a:off x="2429541" y="1791084"/>
              <a:ext cx="1328760" cy="58320"/>
            </p14:xfrm>
          </p:contentPart>
        </mc:Choice>
        <mc:Fallback xmlns="">
          <p:pic>
            <p:nvPicPr>
              <p:cNvPr id="31" name="Ink 30">
                <a:extLst>
                  <a:ext uri="{FF2B5EF4-FFF2-40B4-BE49-F238E27FC236}">
                    <a16:creationId xmlns:a16="http://schemas.microsoft.com/office/drawing/2014/main" id="{0C4D795F-76B3-EB9E-11BA-AA056712EFA9}"/>
                  </a:ext>
                </a:extLst>
              </p:cNvPr>
              <p:cNvPicPr/>
              <p:nvPr/>
            </p:nvPicPr>
            <p:blipFill>
              <a:blip r:embed="rId13"/>
              <a:stretch>
                <a:fillRect/>
              </a:stretch>
            </p:blipFill>
            <p:spPr>
              <a:xfrm>
                <a:off x="2411541" y="1773444"/>
                <a:ext cx="13644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2" name="Ink 31">
                <a:extLst>
                  <a:ext uri="{FF2B5EF4-FFF2-40B4-BE49-F238E27FC236}">
                    <a16:creationId xmlns:a16="http://schemas.microsoft.com/office/drawing/2014/main" id="{3981BD90-BF41-394E-FA54-6060801E07D7}"/>
                  </a:ext>
                </a:extLst>
              </p14:cNvPr>
              <p14:cNvContentPartPr/>
              <p14:nvPr/>
            </p14:nvContentPartPr>
            <p14:xfrm>
              <a:off x="1370421" y="1839324"/>
              <a:ext cx="950760" cy="23760"/>
            </p14:xfrm>
          </p:contentPart>
        </mc:Choice>
        <mc:Fallback xmlns="">
          <p:pic>
            <p:nvPicPr>
              <p:cNvPr id="32" name="Ink 31">
                <a:extLst>
                  <a:ext uri="{FF2B5EF4-FFF2-40B4-BE49-F238E27FC236}">
                    <a16:creationId xmlns:a16="http://schemas.microsoft.com/office/drawing/2014/main" id="{3981BD90-BF41-394E-FA54-6060801E07D7}"/>
                  </a:ext>
                </a:extLst>
              </p:cNvPr>
              <p:cNvPicPr/>
              <p:nvPr/>
            </p:nvPicPr>
            <p:blipFill>
              <a:blip r:embed="rId15"/>
              <a:stretch>
                <a:fillRect/>
              </a:stretch>
            </p:blipFill>
            <p:spPr>
              <a:xfrm>
                <a:off x="1352781" y="1821324"/>
                <a:ext cx="9864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4" name="Ink 33">
                <a:extLst>
                  <a:ext uri="{FF2B5EF4-FFF2-40B4-BE49-F238E27FC236}">
                    <a16:creationId xmlns:a16="http://schemas.microsoft.com/office/drawing/2014/main" id="{6D90718E-3639-F242-8D1F-46DA91A995E3}"/>
                  </a:ext>
                </a:extLst>
              </p14:cNvPr>
              <p14:cNvContentPartPr/>
              <p14:nvPr/>
            </p14:nvContentPartPr>
            <p14:xfrm>
              <a:off x="484101" y="1824564"/>
              <a:ext cx="713520" cy="20880"/>
            </p14:xfrm>
          </p:contentPart>
        </mc:Choice>
        <mc:Fallback xmlns="">
          <p:pic>
            <p:nvPicPr>
              <p:cNvPr id="34" name="Ink 33">
                <a:extLst>
                  <a:ext uri="{FF2B5EF4-FFF2-40B4-BE49-F238E27FC236}">
                    <a16:creationId xmlns:a16="http://schemas.microsoft.com/office/drawing/2014/main" id="{6D90718E-3639-F242-8D1F-46DA91A995E3}"/>
                  </a:ext>
                </a:extLst>
              </p:cNvPr>
              <p:cNvPicPr/>
              <p:nvPr/>
            </p:nvPicPr>
            <p:blipFill>
              <a:blip r:embed="rId17"/>
              <a:stretch>
                <a:fillRect/>
              </a:stretch>
            </p:blipFill>
            <p:spPr>
              <a:xfrm>
                <a:off x="466101" y="1806564"/>
                <a:ext cx="7491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E1AEED27-E91C-E741-78D3-EBCB1CC85944}"/>
                  </a:ext>
                </a:extLst>
              </p14:cNvPr>
              <p14:cNvContentPartPr/>
              <p14:nvPr/>
            </p14:nvContentPartPr>
            <p14:xfrm>
              <a:off x="308781" y="1189884"/>
              <a:ext cx="988200" cy="670320"/>
            </p14:xfrm>
          </p:contentPart>
        </mc:Choice>
        <mc:Fallback xmlns="">
          <p:pic>
            <p:nvPicPr>
              <p:cNvPr id="41" name="Ink 40">
                <a:extLst>
                  <a:ext uri="{FF2B5EF4-FFF2-40B4-BE49-F238E27FC236}">
                    <a16:creationId xmlns:a16="http://schemas.microsoft.com/office/drawing/2014/main" id="{E1AEED27-E91C-E741-78D3-EBCB1CC85944}"/>
                  </a:ext>
                </a:extLst>
              </p:cNvPr>
              <p:cNvPicPr/>
              <p:nvPr/>
            </p:nvPicPr>
            <p:blipFill>
              <a:blip r:embed="rId19"/>
              <a:stretch>
                <a:fillRect/>
              </a:stretch>
            </p:blipFill>
            <p:spPr>
              <a:xfrm>
                <a:off x="291141" y="1171884"/>
                <a:ext cx="1023840" cy="705960"/>
              </a:xfrm>
              <a:prstGeom prst="rect">
                <a:avLst/>
              </a:prstGeom>
            </p:spPr>
          </p:pic>
        </mc:Fallback>
      </mc:AlternateContent>
      <p:grpSp>
        <p:nvGrpSpPr>
          <p:cNvPr id="44" name="Group 43">
            <a:extLst>
              <a:ext uri="{FF2B5EF4-FFF2-40B4-BE49-F238E27FC236}">
                <a16:creationId xmlns:a16="http://schemas.microsoft.com/office/drawing/2014/main" id="{7D82AE73-6ABB-3C37-7FAE-DA1D42C5B884}"/>
              </a:ext>
            </a:extLst>
          </p:cNvPr>
          <p:cNvGrpSpPr/>
          <p:nvPr/>
        </p:nvGrpSpPr>
        <p:grpSpPr>
          <a:xfrm>
            <a:off x="5376501" y="1753284"/>
            <a:ext cx="4182840" cy="686880"/>
            <a:chOff x="5376501" y="1753284"/>
            <a:chExt cx="4182840" cy="686880"/>
          </a:xfrm>
        </p:grpSpPr>
        <mc:AlternateContent xmlns:mc="http://schemas.openxmlformats.org/markup-compatibility/2006" xmlns:p14="http://schemas.microsoft.com/office/powerpoint/2010/main">
          <mc:Choice Requires="p14">
            <p:contentPart p14:bwMode="auto" r:id="rId20">
              <p14:nvContentPartPr>
                <p14:cNvPr id="36" name="Ink 35">
                  <a:extLst>
                    <a:ext uri="{FF2B5EF4-FFF2-40B4-BE49-F238E27FC236}">
                      <a16:creationId xmlns:a16="http://schemas.microsoft.com/office/drawing/2014/main" id="{88C5C834-A851-A798-32FC-2FA7A2ADB14A}"/>
                    </a:ext>
                  </a:extLst>
                </p14:cNvPr>
                <p14:cNvContentPartPr/>
                <p14:nvPr/>
              </p14:nvContentPartPr>
              <p14:xfrm>
                <a:off x="8453421" y="2271324"/>
                <a:ext cx="1063440" cy="45720"/>
              </p14:xfrm>
            </p:contentPart>
          </mc:Choice>
          <mc:Fallback xmlns="">
            <p:pic>
              <p:nvPicPr>
                <p:cNvPr id="36" name="Ink 35">
                  <a:extLst>
                    <a:ext uri="{FF2B5EF4-FFF2-40B4-BE49-F238E27FC236}">
                      <a16:creationId xmlns:a16="http://schemas.microsoft.com/office/drawing/2014/main" id="{88C5C834-A851-A798-32FC-2FA7A2ADB14A}"/>
                    </a:ext>
                  </a:extLst>
                </p:cNvPr>
                <p:cNvPicPr/>
                <p:nvPr/>
              </p:nvPicPr>
              <p:blipFill>
                <a:blip r:embed="rId21"/>
                <a:stretch>
                  <a:fillRect/>
                </a:stretch>
              </p:blipFill>
              <p:spPr>
                <a:xfrm>
                  <a:off x="8435421" y="2253324"/>
                  <a:ext cx="10990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7" name="Ink 36">
                  <a:extLst>
                    <a:ext uri="{FF2B5EF4-FFF2-40B4-BE49-F238E27FC236}">
                      <a16:creationId xmlns:a16="http://schemas.microsoft.com/office/drawing/2014/main" id="{EF95DC83-4E28-DB64-04FB-699C7972A263}"/>
                    </a:ext>
                  </a:extLst>
                </p14:cNvPr>
                <p14:cNvContentPartPr/>
                <p14:nvPr/>
              </p14:nvContentPartPr>
              <p14:xfrm>
                <a:off x="7415541" y="2293644"/>
                <a:ext cx="700920" cy="42840"/>
              </p14:xfrm>
            </p:contentPart>
          </mc:Choice>
          <mc:Fallback xmlns="">
            <p:pic>
              <p:nvPicPr>
                <p:cNvPr id="37" name="Ink 36">
                  <a:extLst>
                    <a:ext uri="{FF2B5EF4-FFF2-40B4-BE49-F238E27FC236}">
                      <a16:creationId xmlns:a16="http://schemas.microsoft.com/office/drawing/2014/main" id="{EF95DC83-4E28-DB64-04FB-699C7972A263}"/>
                    </a:ext>
                  </a:extLst>
                </p:cNvPr>
                <p:cNvPicPr/>
                <p:nvPr/>
              </p:nvPicPr>
              <p:blipFill>
                <a:blip r:embed="rId23"/>
                <a:stretch>
                  <a:fillRect/>
                </a:stretch>
              </p:blipFill>
              <p:spPr>
                <a:xfrm>
                  <a:off x="7397541" y="2276004"/>
                  <a:ext cx="7365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8" name="Ink 37">
                  <a:extLst>
                    <a:ext uri="{FF2B5EF4-FFF2-40B4-BE49-F238E27FC236}">
                      <a16:creationId xmlns:a16="http://schemas.microsoft.com/office/drawing/2014/main" id="{CCAAD959-975F-AE80-2AC9-904D954DC79C}"/>
                    </a:ext>
                  </a:extLst>
                </p14:cNvPr>
                <p14:cNvContentPartPr/>
                <p14:nvPr/>
              </p14:nvContentPartPr>
              <p14:xfrm>
                <a:off x="6492141" y="2288244"/>
                <a:ext cx="682560" cy="39240"/>
              </p14:xfrm>
            </p:contentPart>
          </mc:Choice>
          <mc:Fallback xmlns="">
            <p:pic>
              <p:nvPicPr>
                <p:cNvPr id="38" name="Ink 37">
                  <a:extLst>
                    <a:ext uri="{FF2B5EF4-FFF2-40B4-BE49-F238E27FC236}">
                      <a16:creationId xmlns:a16="http://schemas.microsoft.com/office/drawing/2014/main" id="{CCAAD959-975F-AE80-2AC9-904D954DC79C}"/>
                    </a:ext>
                  </a:extLst>
                </p:cNvPr>
                <p:cNvPicPr/>
                <p:nvPr/>
              </p:nvPicPr>
              <p:blipFill>
                <a:blip r:embed="rId25"/>
                <a:stretch>
                  <a:fillRect/>
                </a:stretch>
              </p:blipFill>
              <p:spPr>
                <a:xfrm>
                  <a:off x="6474501" y="2270244"/>
                  <a:ext cx="7182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9" name="Ink 38">
                  <a:extLst>
                    <a:ext uri="{FF2B5EF4-FFF2-40B4-BE49-F238E27FC236}">
                      <a16:creationId xmlns:a16="http://schemas.microsoft.com/office/drawing/2014/main" id="{5D5E8B0A-21F7-4B99-B762-B65978C11BC4}"/>
                    </a:ext>
                  </a:extLst>
                </p14:cNvPr>
                <p14:cNvContentPartPr/>
                <p14:nvPr/>
              </p14:nvContentPartPr>
              <p14:xfrm>
                <a:off x="5603661" y="2335404"/>
                <a:ext cx="724680" cy="36000"/>
              </p14:xfrm>
            </p:contentPart>
          </mc:Choice>
          <mc:Fallback xmlns="">
            <p:pic>
              <p:nvPicPr>
                <p:cNvPr id="39" name="Ink 38">
                  <a:extLst>
                    <a:ext uri="{FF2B5EF4-FFF2-40B4-BE49-F238E27FC236}">
                      <a16:creationId xmlns:a16="http://schemas.microsoft.com/office/drawing/2014/main" id="{5D5E8B0A-21F7-4B99-B762-B65978C11BC4}"/>
                    </a:ext>
                  </a:extLst>
                </p:cNvPr>
                <p:cNvPicPr/>
                <p:nvPr/>
              </p:nvPicPr>
              <p:blipFill>
                <a:blip r:embed="rId27"/>
                <a:stretch>
                  <a:fillRect/>
                </a:stretch>
              </p:blipFill>
              <p:spPr>
                <a:xfrm>
                  <a:off x="5586021" y="2317404"/>
                  <a:ext cx="7603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0B36D7E3-CE29-B516-DD3D-20F6046F5D5D}"/>
                    </a:ext>
                  </a:extLst>
                </p14:cNvPr>
                <p14:cNvContentPartPr/>
                <p14:nvPr/>
              </p14:nvContentPartPr>
              <p14:xfrm>
                <a:off x="8505261" y="1798644"/>
                <a:ext cx="955440" cy="27000"/>
              </p14:xfrm>
            </p:contentPart>
          </mc:Choice>
          <mc:Fallback xmlns="">
            <p:pic>
              <p:nvPicPr>
                <p:cNvPr id="22" name="Ink 21">
                  <a:extLst>
                    <a:ext uri="{FF2B5EF4-FFF2-40B4-BE49-F238E27FC236}">
                      <a16:creationId xmlns:a16="http://schemas.microsoft.com/office/drawing/2014/main" id="{0B36D7E3-CE29-B516-DD3D-20F6046F5D5D}"/>
                    </a:ext>
                  </a:extLst>
                </p:cNvPr>
                <p:cNvPicPr/>
                <p:nvPr/>
              </p:nvPicPr>
              <p:blipFill>
                <a:blip r:embed="rId29"/>
                <a:stretch>
                  <a:fillRect/>
                </a:stretch>
              </p:blipFill>
              <p:spPr>
                <a:xfrm>
                  <a:off x="8487621" y="1780644"/>
                  <a:ext cx="9910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F7AD5B54-3D9B-1AF6-8334-3C599853E939}"/>
                    </a:ext>
                  </a:extLst>
                </p14:cNvPr>
                <p14:cNvContentPartPr/>
                <p14:nvPr/>
              </p14:nvContentPartPr>
              <p14:xfrm>
                <a:off x="7919181" y="1808724"/>
                <a:ext cx="379080" cy="36360"/>
              </p14:xfrm>
            </p:contentPart>
          </mc:Choice>
          <mc:Fallback xmlns="">
            <p:pic>
              <p:nvPicPr>
                <p:cNvPr id="23" name="Ink 22">
                  <a:extLst>
                    <a:ext uri="{FF2B5EF4-FFF2-40B4-BE49-F238E27FC236}">
                      <a16:creationId xmlns:a16="http://schemas.microsoft.com/office/drawing/2014/main" id="{F7AD5B54-3D9B-1AF6-8334-3C599853E939}"/>
                    </a:ext>
                  </a:extLst>
                </p:cNvPr>
                <p:cNvPicPr/>
                <p:nvPr/>
              </p:nvPicPr>
              <p:blipFill>
                <a:blip r:embed="rId31"/>
                <a:stretch>
                  <a:fillRect/>
                </a:stretch>
              </p:blipFill>
              <p:spPr>
                <a:xfrm>
                  <a:off x="7901541" y="1791084"/>
                  <a:ext cx="4147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269C57C4-5072-8095-BA8B-3F227B5A9DE9}"/>
                    </a:ext>
                  </a:extLst>
                </p14:cNvPr>
                <p14:cNvContentPartPr/>
                <p14:nvPr/>
              </p14:nvContentPartPr>
              <p14:xfrm>
                <a:off x="7226541" y="1845804"/>
                <a:ext cx="365760" cy="34920"/>
              </p14:xfrm>
            </p:contentPart>
          </mc:Choice>
          <mc:Fallback xmlns="">
            <p:pic>
              <p:nvPicPr>
                <p:cNvPr id="24" name="Ink 23">
                  <a:extLst>
                    <a:ext uri="{FF2B5EF4-FFF2-40B4-BE49-F238E27FC236}">
                      <a16:creationId xmlns:a16="http://schemas.microsoft.com/office/drawing/2014/main" id="{269C57C4-5072-8095-BA8B-3F227B5A9DE9}"/>
                    </a:ext>
                  </a:extLst>
                </p:cNvPr>
                <p:cNvPicPr/>
                <p:nvPr/>
              </p:nvPicPr>
              <p:blipFill>
                <a:blip r:embed="rId33"/>
                <a:stretch>
                  <a:fillRect/>
                </a:stretch>
              </p:blipFill>
              <p:spPr>
                <a:xfrm>
                  <a:off x="7208541" y="1827804"/>
                  <a:ext cx="4014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0B16FA4E-0B3F-BCA2-5DD7-4F8ECA507D28}"/>
                    </a:ext>
                  </a:extLst>
                </p14:cNvPr>
                <p14:cNvContentPartPr/>
                <p14:nvPr/>
              </p14:nvContentPartPr>
              <p14:xfrm>
                <a:off x="6367581" y="1820964"/>
                <a:ext cx="703800" cy="22680"/>
              </p14:xfrm>
            </p:contentPart>
          </mc:Choice>
          <mc:Fallback xmlns="">
            <p:pic>
              <p:nvPicPr>
                <p:cNvPr id="25" name="Ink 24">
                  <a:extLst>
                    <a:ext uri="{FF2B5EF4-FFF2-40B4-BE49-F238E27FC236}">
                      <a16:creationId xmlns:a16="http://schemas.microsoft.com/office/drawing/2014/main" id="{0B16FA4E-0B3F-BCA2-5DD7-4F8ECA507D28}"/>
                    </a:ext>
                  </a:extLst>
                </p:cNvPr>
                <p:cNvPicPr/>
                <p:nvPr/>
              </p:nvPicPr>
              <p:blipFill>
                <a:blip r:embed="rId35"/>
                <a:stretch>
                  <a:fillRect/>
                </a:stretch>
              </p:blipFill>
              <p:spPr>
                <a:xfrm>
                  <a:off x="6349941" y="1802964"/>
                  <a:ext cx="7394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3" name="Ink 42">
                  <a:extLst>
                    <a:ext uri="{FF2B5EF4-FFF2-40B4-BE49-F238E27FC236}">
                      <a16:creationId xmlns:a16="http://schemas.microsoft.com/office/drawing/2014/main" id="{0055043D-E03E-CA56-9E08-C7D196930D03}"/>
                    </a:ext>
                  </a:extLst>
                </p14:cNvPr>
                <p14:cNvContentPartPr/>
                <p14:nvPr/>
              </p14:nvContentPartPr>
              <p14:xfrm>
                <a:off x="5376501" y="1753284"/>
                <a:ext cx="4182840" cy="686880"/>
              </p14:xfrm>
            </p:contentPart>
          </mc:Choice>
          <mc:Fallback xmlns="">
            <p:pic>
              <p:nvPicPr>
                <p:cNvPr id="43" name="Ink 42">
                  <a:extLst>
                    <a:ext uri="{FF2B5EF4-FFF2-40B4-BE49-F238E27FC236}">
                      <a16:creationId xmlns:a16="http://schemas.microsoft.com/office/drawing/2014/main" id="{0055043D-E03E-CA56-9E08-C7D196930D03}"/>
                    </a:ext>
                  </a:extLst>
                </p:cNvPr>
                <p:cNvPicPr/>
                <p:nvPr/>
              </p:nvPicPr>
              <p:blipFill>
                <a:blip r:embed="rId37"/>
                <a:stretch>
                  <a:fillRect/>
                </a:stretch>
              </p:blipFill>
              <p:spPr>
                <a:xfrm>
                  <a:off x="5358501" y="1735284"/>
                  <a:ext cx="4218480" cy="722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9" name="Ink 8">
                <a:extLst>
                  <a:ext uri="{FF2B5EF4-FFF2-40B4-BE49-F238E27FC236}">
                    <a16:creationId xmlns:a16="http://schemas.microsoft.com/office/drawing/2014/main" id="{4ED6AEB6-85E8-B005-FDEA-5BB22E33F838}"/>
                  </a:ext>
                </a:extLst>
              </p14:cNvPr>
              <p14:cNvContentPartPr/>
              <p14:nvPr/>
            </p14:nvContentPartPr>
            <p14:xfrm>
              <a:off x="8443341" y="1266924"/>
              <a:ext cx="313920" cy="24480"/>
            </p14:xfrm>
          </p:contentPart>
        </mc:Choice>
        <mc:Fallback xmlns="">
          <p:pic>
            <p:nvPicPr>
              <p:cNvPr id="9" name="Ink 8">
                <a:extLst>
                  <a:ext uri="{FF2B5EF4-FFF2-40B4-BE49-F238E27FC236}">
                    <a16:creationId xmlns:a16="http://schemas.microsoft.com/office/drawing/2014/main" id="{4ED6AEB6-85E8-B005-FDEA-5BB22E33F838}"/>
                  </a:ext>
                </a:extLst>
              </p:cNvPr>
              <p:cNvPicPr/>
              <p:nvPr/>
            </p:nvPicPr>
            <p:blipFill>
              <a:blip r:embed="rId39"/>
              <a:stretch>
                <a:fillRect/>
              </a:stretch>
            </p:blipFill>
            <p:spPr>
              <a:xfrm>
                <a:off x="8425701" y="1248924"/>
                <a:ext cx="3495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 name="Ink 10">
                <a:extLst>
                  <a:ext uri="{FF2B5EF4-FFF2-40B4-BE49-F238E27FC236}">
                    <a16:creationId xmlns:a16="http://schemas.microsoft.com/office/drawing/2014/main" id="{5FE1F07D-6D53-53C2-268C-2492CC16942B}"/>
                  </a:ext>
                </a:extLst>
              </p14:cNvPr>
              <p14:cNvContentPartPr/>
              <p14:nvPr/>
            </p14:nvContentPartPr>
            <p14:xfrm>
              <a:off x="7773021" y="1263684"/>
              <a:ext cx="402120" cy="44280"/>
            </p14:xfrm>
          </p:contentPart>
        </mc:Choice>
        <mc:Fallback xmlns="">
          <p:pic>
            <p:nvPicPr>
              <p:cNvPr id="11" name="Ink 10">
                <a:extLst>
                  <a:ext uri="{FF2B5EF4-FFF2-40B4-BE49-F238E27FC236}">
                    <a16:creationId xmlns:a16="http://schemas.microsoft.com/office/drawing/2014/main" id="{5FE1F07D-6D53-53C2-268C-2492CC16942B}"/>
                  </a:ext>
                </a:extLst>
              </p:cNvPr>
              <p:cNvPicPr/>
              <p:nvPr/>
            </p:nvPicPr>
            <p:blipFill>
              <a:blip r:embed="rId41"/>
              <a:stretch>
                <a:fillRect/>
              </a:stretch>
            </p:blipFill>
            <p:spPr>
              <a:xfrm>
                <a:off x="7755381" y="1245684"/>
                <a:ext cx="4377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 name="Ink 11">
                <a:extLst>
                  <a:ext uri="{FF2B5EF4-FFF2-40B4-BE49-F238E27FC236}">
                    <a16:creationId xmlns:a16="http://schemas.microsoft.com/office/drawing/2014/main" id="{77AA0B91-61EE-672E-B5CB-81DA1A6B4399}"/>
                  </a:ext>
                </a:extLst>
              </p14:cNvPr>
              <p14:cNvContentPartPr/>
              <p14:nvPr/>
            </p14:nvContentPartPr>
            <p14:xfrm>
              <a:off x="6721461" y="1322724"/>
              <a:ext cx="722160" cy="23400"/>
            </p14:xfrm>
          </p:contentPart>
        </mc:Choice>
        <mc:Fallback xmlns="">
          <p:pic>
            <p:nvPicPr>
              <p:cNvPr id="12" name="Ink 11">
                <a:extLst>
                  <a:ext uri="{FF2B5EF4-FFF2-40B4-BE49-F238E27FC236}">
                    <a16:creationId xmlns:a16="http://schemas.microsoft.com/office/drawing/2014/main" id="{77AA0B91-61EE-672E-B5CB-81DA1A6B4399}"/>
                  </a:ext>
                </a:extLst>
              </p:cNvPr>
              <p:cNvPicPr/>
              <p:nvPr/>
            </p:nvPicPr>
            <p:blipFill>
              <a:blip r:embed="rId43"/>
              <a:stretch>
                <a:fillRect/>
              </a:stretch>
            </p:blipFill>
            <p:spPr>
              <a:xfrm>
                <a:off x="6703461" y="1305084"/>
                <a:ext cx="7578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5" name="Ink 44">
                <a:extLst>
                  <a:ext uri="{FF2B5EF4-FFF2-40B4-BE49-F238E27FC236}">
                    <a16:creationId xmlns:a16="http://schemas.microsoft.com/office/drawing/2014/main" id="{2F7C8282-9E55-2654-55CD-B7DD47B1C0B6}"/>
                  </a:ext>
                </a:extLst>
              </p14:cNvPr>
              <p14:cNvContentPartPr/>
              <p14:nvPr/>
            </p14:nvContentPartPr>
            <p14:xfrm>
              <a:off x="5201181" y="698484"/>
              <a:ext cx="2197800" cy="635400"/>
            </p14:xfrm>
          </p:contentPart>
        </mc:Choice>
        <mc:Fallback xmlns="">
          <p:pic>
            <p:nvPicPr>
              <p:cNvPr id="45" name="Ink 44">
                <a:extLst>
                  <a:ext uri="{FF2B5EF4-FFF2-40B4-BE49-F238E27FC236}">
                    <a16:creationId xmlns:a16="http://schemas.microsoft.com/office/drawing/2014/main" id="{2F7C8282-9E55-2654-55CD-B7DD47B1C0B6}"/>
                  </a:ext>
                </a:extLst>
              </p:cNvPr>
              <p:cNvPicPr/>
              <p:nvPr/>
            </p:nvPicPr>
            <p:blipFill>
              <a:blip r:embed="rId45"/>
              <a:stretch>
                <a:fillRect/>
              </a:stretch>
            </p:blipFill>
            <p:spPr>
              <a:xfrm>
                <a:off x="5183181" y="680844"/>
                <a:ext cx="2233440" cy="671040"/>
              </a:xfrm>
              <a:prstGeom prst="rect">
                <a:avLst/>
              </a:prstGeom>
            </p:spPr>
          </p:pic>
        </mc:Fallback>
      </mc:AlternateContent>
      <p:grpSp>
        <p:nvGrpSpPr>
          <p:cNvPr id="48" name="Group 47">
            <a:extLst>
              <a:ext uri="{FF2B5EF4-FFF2-40B4-BE49-F238E27FC236}">
                <a16:creationId xmlns:a16="http://schemas.microsoft.com/office/drawing/2014/main" id="{255E88E5-BB45-209B-2D53-060D233327EC}"/>
              </a:ext>
            </a:extLst>
          </p:cNvPr>
          <p:cNvGrpSpPr/>
          <p:nvPr/>
        </p:nvGrpSpPr>
        <p:grpSpPr>
          <a:xfrm>
            <a:off x="781821" y="534684"/>
            <a:ext cx="6126840" cy="853200"/>
            <a:chOff x="781821" y="534684"/>
            <a:chExt cx="6126840" cy="853200"/>
          </a:xfrm>
        </p:grpSpPr>
        <mc:AlternateContent xmlns:mc="http://schemas.openxmlformats.org/markup-compatibility/2006" xmlns:p14="http://schemas.microsoft.com/office/powerpoint/2010/main">
          <mc:Choice Requires="p14">
            <p:contentPart p14:bwMode="auto" r:id="rId46">
              <p14:nvContentPartPr>
                <p14:cNvPr id="5" name="Ink 4">
                  <a:extLst>
                    <a:ext uri="{FF2B5EF4-FFF2-40B4-BE49-F238E27FC236}">
                      <a16:creationId xmlns:a16="http://schemas.microsoft.com/office/drawing/2014/main" id="{FCBEB57D-6F81-2EE7-A882-08B9C1F6918A}"/>
                    </a:ext>
                  </a:extLst>
                </p14:cNvPr>
                <p14:cNvContentPartPr/>
                <p14:nvPr/>
              </p14:nvContentPartPr>
              <p14:xfrm>
                <a:off x="6584301" y="534684"/>
                <a:ext cx="324360" cy="62640"/>
              </p14:xfrm>
            </p:contentPart>
          </mc:Choice>
          <mc:Fallback xmlns="">
            <p:pic>
              <p:nvPicPr>
                <p:cNvPr id="5" name="Ink 4">
                  <a:extLst>
                    <a:ext uri="{FF2B5EF4-FFF2-40B4-BE49-F238E27FC236}">
                      <a16:creationId xmlns:a16="http://schemas.microsoft.com/office/drawing/2014/main" id="{FCBEB57D-6F81-2EE7-A882-08B9C1F6918A}"/>
                    </a:ext>
                  </a:extLst>
                </p:cNvPr>
                <p:cNvPicPr/>
                <p:nvPr/>
              </p:nvPicPr>
              <p:blipFill>
                <a:blip r:embed="rId47"/>
                <a:stretch>
                  <a:fillRect/>
                </a:stretch>
              </p:blipFill>
              <p:spPr>
                <a:xfrm>
                  <a:off x="6566661" y="517044"/>
                  <a:ext cx="3600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7" name="Ink 6">
                  <a:extLst>
                    <a:ext uri="{FF2B5EF4-FFF2-40B4-BE49-F238E27FC236}">
                      <a16:creationId xmlns:a16="http://schemas.microsoft.com/office/drawing/2014/main" id="{47E7E75A-BB8E-526A-4F01-A3BD77A88088}"/>
                    </a:ext>
                  </a:extLst>
                </p14:cNvPr>
                <p14:cNvContentPartPr/>
                <p14:nvPr/>
              </p14:nvContentPartPr>
              <p14:xfrm>
                <a:off x="5902821" y="548724"/>
                <a:ext cx="264240" cy="84960"/>
              </p14:xfrm>
            </p:contentPart>
          </mc:Choice>
          <mc:Fallback xmlns="">
            <p:pic>
              <p:nvPicPr>
                <p:cNvPr id="7" name="Ink 6">
                  <a:extLst>
                    <a:ext uri="{FF2B5EF4-FFF2-40B4-BE49-F238E27FC236}">
                      <a16:creationId xmlns:a16="http://schemas.microsoft.com/office/drawing/2014/main" id="{47E7E75A-BB8E-526A-4F01-A3BD77A88088}"/>
                    </a:ext>
                  </a:extLst>
                </p:cNvPr>
                <p:cNvPicPr/>
                <p:nvPr/>
              </p:nvPicPr>
              <p:blipFill>
                <a:blip r:embed="rId49"/>
                <a:stretch>
                  <a:fillRect/>
                </a:stretch>
              </p:blipFill>
              <p:spPr>
                <a:xfrm>
                  <a:off x="5885181" y="530724"/>
                  <a:ext cx="2998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4" name="Ink 13">
                  <a:extLst>
                    <a:ext uri="{FF2B5EF4-FFF2-40B4-BE49-F238E27FC236}">
                      <a16:creationId xmlns:a16="http://schemas.microsoft.com/office/drawing/2014/main" id="{7AEF0BC2-ED7B-DE04-4C7C-BCBFDCC382C7}"/>
                    </a:ext>
                  </a:extLst>
                </p14:cNvPr>
                <p14:cNvContentPartPr/>
                <p14:nvPr/>
              </p14:nvContentPartPr>
              <p14:xfrm>
                <a:off x="5340501" y="1199964"/>
                <a:ext cx="1007280" cy="73080"/>
              </p14:xfrm>
            </p:contentPart>
          </mc:Choice>
          <mc:Fallback xmlns="">
            <p:pic>
              <p:nvPicPr>
                <p:cNvPr id="14" name="Ink 13">
                  <a:extLst>
                    <a:ext uri="{FF2B5EF4-FFF2-40B4-BE49-F238E27FC236}">
                      <a16:creationId xmlns:a16="http://schemas.microsoft.com/office/drawing/2014/main" id="{7AEF0BC2-ED7B-DE04-4C7C-BCBFDCC382C7}"/>
                    </a:ext>
                  </a:extLst>
                </p:cNvPr>
                <p:cNvPicPr/>
                <p:nvPr/>
              </p:nvPicPr>
              <p:blipFill>
                <a:blip r:embed="rId51"/>
                <a:stretch>
                  <a:fillRect/>
                </a:stretch>
              </p:blipFill>
              <p:spPr>
                <a:xfrm>
                  <a:off x="5322501" y="1182324"/>
                  <a:ext cx="10429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5" name="Ink 14">
                  <a:extLst>
                    <a:ext uri="{FF2B5EF4-FFF2-40B4-BE49-F238E27FC236}">
                      <a16:creationId xmlns:a16="http://schemas.microsoft.com/office/drawing/2014/main" id="{9C30349F-4B7B-93C9-7C42-C6E56E239201}"/>
                    </a:ext>
                  </a:extLst>
                </p14:cNvPr>
                <p14:cNvContentPartPr/>
                <p14:nvPr/>
              </p14:nvContentPartPr>
              <p14:xfrm>
                <a:off x="4583061" y="1344684"/>
                <a:ext cx="538920" cy="43200"/>
              </p14:xfrm>
            </p:contentPart>
          </mc:Choice>
          <mc:Fallback xmlns="">
            <p:pic>
              <p:nvPicPr>
                <p:cNvPr id="15" name="Ink 14">
                  <a:extLst>
                    <a:ext uri="{FF2B5EF4-FFF2-40B4-BE49-F238E27FC236}">
                      <a16:creationId xmlns:a16="http://schemas.microsoft.com/office/drawing/2014/main" id="{9C30349F-4B7B-93C9-7C42-C6E56E239201}"/>
                    </a:ext>
                  </a:extLst>
                </p:cNvPr>
                <p:cNvPicPr/>
                <p:nvPr/>
              </p:nvPicPr>
              <p:blipFill>
                <a:blip r:embed="rId53"/>
                <a:stretch>
                  <a:fillRect/>
                </a:stretch>
              </p:blipFill>
              <p:spPr>
                <a:xfrm>
                  <a:off x="4565061" y="1327044"/>
                  <a:ext cx="5745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6" name="Ink 15">
                  <a:extLst>
                    <a:ext uri="{FF2B5EF4-FFF2-40B4-BE49-F238E27FC236}">
                      <a16:creationId xmlns:a16="http://schemas.microsoft.com/office/drawing/2014/main" id="{27E4B3E6-B872-3957-AED6-3246923BA547}"/>
                    </a:ext>
                  </a:extLst>
                </p14:cNvPr>
                <p14:cNvContentPartPr/>
                <p14:nvPr/>
              </p14:nvContentPartPr>
              <p14:xfrm>
                <a:off x="3356181" y="1255764"/>
                <a:ext cx="1067400" cy="58680"/>
              </p14:xfrm>
            </p:contentPart>
          </mc:Choice>
          <mc:Fallback xmlns="">
            <p:pic>
              <p:nvPicPr>
                <p:cNvPr id="16" name="Ink 15">
                  <a:extLst>
                    <a:ext uri="{FF2B5EF4-FFF2-40B4-BE49-F238E27FC236}">
                      <a16:creationId xmlns:a16="http://schemas.microsoft.com/office/drawing/2014/main" id="{27E4B3E6-B872-3957-AED6-3246923BA547}"/>
                    </a:ext>
                  </a:extLst>
                </p:cNvPr>
                <p:cNvPicPr/>
                <p:nvPr/>
              </p:nvPicPr>
              <p:blipFill>
                <a:blip r:embed="rId55"/>
                <a:stretch>
                  <a:fillRect/>
                </a:stretch>
              </p:blipFill>
              <p:spPr>
                <a:xfrm>
                  <a:off x="3338181" y="1237764"/>
                  <a:ext cx="11030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8" name="Ink 17">
                  <a:extLst>
                    <a:ext uri="{FF2B5EF4-FFF2-40B4-BE49-F238E27FC236}">
                      <a16:creationId xmlns:a16="http://schemas.microsoft.com/office/drawing/2014/main" id="{8D6BD5DF-188A-E1D5-3BED-1363D55D5FD3}"/>
                    </a:ext>
                  </a:extLst>
                </p14:cNvPr>
                <p14:cNvContentPartPr/>
                <p14:nvPr/>
              </p14:nvContentPartPr>
              <p14:xfrm>
                <a:off x="2563101" y="1253604"/>
                <a:ext cx="497520" cy="32760"/>
              </p14:xfrm>
            </p:contentPart>
          </mc:Choice>
          <mc:Fallback xmlns="">
            <p:pic>
              <p:nvPicPr>
                <p:cNvPr id="18" name="Ink 17">
                  <a:extLst>
                    <a:ext uri="{FF2B5EF4-FFF2-40B4-BE49-F238E27FC236}">
                      <a16:creationId xmlns:a16="http://schemas.microsoft.com/office/drawing/2014/main" id="{8D6BD5DF-188A-E1D5-3BED-1363D55D5FD3}"/>
                    </a:ext>
                  </a:extLst>
                </p:cNvPr>
                <p:cNvPicPr/>
                <p:nvPr/>
              </p:nvPicPr>
              <p:blipFill>
                <a:blip r:embed="rId57"/>
                <a:stretch>
                  <a:fillRect/>
                </a:stretch>
              </p:blipFill>
              <p:spPr>
                <a:xfrm>
                  <a:off x="2545461" y="1235964"/>
                  <a:ext cx="5331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9" name="Ink 18">
                  <a:extLst>
                    <a:ext uri="{FF2B5EF4-FFF2-40B4-BE49-F238E27FC236}">
                      <a16:creationId xmlns:a16="http://schemas.microsoft.com/office/drawing/2014/main" id="{B47F12C9-5126-46A8-0CFD-84C908023C13}"/>
                    </a:ext>
                  </a:extLst>
                </p14:cNvPr>
                <p14:cNvContentPartPr/>
                <p14:nvPr/>
              </p14:nvContentPartPr>
              <p14:xfrm>
                <a:off x="1595061" y="1215444"/>
                <a:ext cx="699840" cy="100800"/>
              </p14:xfrm>
            </p:contentPart>
          </mc:Choice>
          <mc:Fallback xmlns="">
            <p:pic>
              <p:nvPicPr>
                <p:cNvPr id="19" name="Ink 18">
                  <a:extLst>
                    <a:ext uri="{FF2B5EF4-FFF2-40B4-BE49-F238E27FC236}">
                      <a16:creationId xmlns:a16="http://schemas.microsoft.com/office/drawing/2014/main" id="{B47F12C9-5126-46A8-0CFD-84C908023C13}"/>
                    </a:ext>
                  </a:extLst>
                </p:cNvPr>
                <p:cNvPicPr/>
                <p:nvPr/>
              </p:nvPicPr>
              <p:blipFill>
                <a:blip r:embed="rId59"/>
                <a:stretch>
                  <a:fillRect/>
                </a:stretch>
              </p:blipFill>
              <p:spPr>
                <a:xfrm>
                  <a:off x="1577421" y="1197804"/>
                  <a:ext cx="7354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1" name="Ink 20">
                  <a:extLst>
                    <a:ext uri="{FF2B5EF4-FFF2-40B4-BE49-F238E27FC236}">
                      <a16:creationId xmlns:a16="http://schemas.microsoft.com/office/drawing/2014/main" id="{00E9E52F-1C5E-C9F0-366D-BD9B0EB94042}"/>
                    </a:ext>
                  </a:extLst>
                </p14:cNvPr>
                <p14:cNvContentPartPr/>
                <p14:nvPr/>
              </p14:nvContentPartPr>
              <p14:xfrm>
                <a:off x="781821" y="1154964"/>
                <a:ext cx="609480" cy="155880"/>
              </p14:xfrm>
            </p:contentPart>
          </mc:Choice>
          <mc:Fallback xmlns="">
            <p:pic>
              <p:nvPicPr>
                <p:cNvPr id="21" name="Ink 20">
                  <a:extLst>
                    <a:ext uri="{FF2B5EF4-FFF2-40B4-BE49-F238E27FC236}">
                      <a16:creationId xmlns:a16="http://schemas.microsoft.com/office/drawing/2014/main" id="{00E9E52F-1C5E-C9F0-366D-BD9B0EB94042}"/>
                    </a:ext>
                  </a:extLst>
                </p:cNvPr>
                <p:cNvPicPr/>
                <p:nvPr/>
              </p:nvPicPr>
              <p:blipFill>
                <a:blip r:embed="rId61"/>
                <a:stretch>
                  <a:fillRect/>
                </a:stretch>
              </p:blipFill>
              <p:spPr>
                <a:xfrm>
                  <a:off x="763821" y="1137324"/>
                  <a:ext cx="6451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7" name="Ink 46">
                  <a:extLst>
                    <a:ext uri="{FF2B5EF4-FFF2-40B4-BE49-F238E27FC236}">
                      <a16:creationId xmlns:a16="http://schemas.microsoft.com/office/drawing/2014/main" id="{92E95B0D-29EC-9B71-18EA-11FF4047B298}"/>
                    </a:ext>
                  </a:extLst>
                </p14:cNvPr>
                <p14:cNvContentPartPr/>
                <p14:nvPr/>
              </p14:nvContentPartPr>
              <p14:xfrm>
                <a:off x="3011661" y="568164"/>
                <a:ext cx="1513800" cy="812520"/>
              </p14:xfrm>
            </p:contentPart>
          </mc:Choice>
          <mc:Fallback xmlns="">
            <p:pic>
              <p:nvPicPr>
                <p:cNvPr id="47" name="Ink 46">
                  <a:extLst>
                    <a:ext uri="{FF2B5EF4-FFF2-40B4-BE49-F238E27FC236}">
                      <a16:creationId xmlns:a16="http://schemas.microsoft.com/office/drawing/2014/main" id="{92E95B0D-29EC-9B71-18EA-11FF4047B298}"/>
                    </a:ext>
                  </a:extLst>
                </p:cNvPr>
                <p:cNvPicPr/>
                <p:nvPr/>
              </p:nvPicPr>
              <p:blipFill>
                <a:blip r:embed="rId63"/>
                <a:stretch>
                  <a:fillRect/>
                </a:stretch>
              </p:blipFill>
              <p:spPr>
                <a:xfrm>
                  <a:off x="2993661" y="550524"/>
                  <a:ext cx="1549440" cy="848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
            <p14:nvContentPartPr>
              <p14:cNvPr id="49" name="Ink 48">
                <a:extLst>
                  <a:ext uri="{FF2B5EF4-FFF2-40B4-BE49-F238E27FC236}">
                    <a16:creationId xmlns:a16="http://schemas.microsoft.com/office/drawing/2014/main" id="{5C130E97-D031-0EBD-93FB-A122C84A40B0}"/>
                  </a:ext>
                </a:extLst>
              </p14:cNvPr>
              <p14:cNvContentPartPr/>
              <p14:nvPr/>
            </p14:nvContentPartPr>
            <p14:xfrm>
              <a:off x="6142581" y="1206804"/>
              <a:ext cx="2445480" cy="615240"/>
            </p14:xfrm>
          </p:contentPart>
        </mc:Choice>
        <mc:Fallback xmlns="">
          <p:pic>
            <p:nvPicPr>
              <p:cNvPr id="49" name="Ink 48">
                <a:extLst>
                  <a:ext uri="{FF2B5EF4-FFF2-40B4-BE49-F238E27FC236}">
                    <a16:creationId xmlns:a16="http://schemas.microsoft.com/office/drawing/2014/main" id="{5C130E97-D031-0EBD-93FB-A122C84A40B0}"/>
                  </a:ext>
                </a:extLst>
              </p:cNvPr>
              <p:cNvPicPr/>
              <p:nvPr/>
            </p:nvPicPr>
            <p:blipFill>
              <a:blip r:embed="rId65"/>
              <a:stretch>
                <a:fillRect/>
              </a:stretch>
            </p:blipFill>
            <p:spPr>
              <a:xfrm>
                <a:off x="6124581" y="1188804"/>
                <a:ext cx="2481120" cy="650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0" name="Ink 49">
                <a:extLst>
                  <a:ext uri="{FF2B5EF4-FFF2-40B4-BE49-F238E27FC236}">
                    <a16:creationId xmlns:a16="http://schemas.microsoft.com/office/drawing/2014/main" id="{10BCBE44-6A50-31A2-71CD-DC36097A3C6C}"/>
                  </a:ext>
                </a:extLst>
              </p14:cNvPr>
              <p14:cNvContentPartPr/>
              <p14:nvPr/>
            </p14:nvContentPartPr>
            <p14:xfrm>
              <a:off x="3176181" y="1251804"/>
              <a:ext cx="2485800" cy="542520"/>
            </p14:xfrm>
          </p:contentPart>
        </mc:Choice>
        <mc:Fallback xmlns="">
          <p:pic>
            <p:nvPicPr>
              <p:cNvPr id="50" name="Ink 49">
                <a:extLst>
                  <a:ext uri="{FF2B5EF4-FFF2-40B4-BE49-F238E27FC236}">
                    <a16:creationId xmlns:a16="http://schemas.microsoft.com/office/drawing/2014/main" id="{10BCBE44-6A50-31A2-71CD-DC36097A3C6C}"/>
                  </a:ext>
                </a:extLst>
              </p:cNvPr>
              <p:cNvPicPr/>
              <p:nvPr/>
            </p:nvPicPr>
            <p:blipFill>
              <a:blip r:embed="rId67"/>
              <a:stretch>
                <a:fillRect/>
              </a:stretch>
            </p:blipFill>
            <p:spPr>
              <a:xfrm>
                <a:off x="3158541" y="1233804"/>
                <a:ext cx="2521440" cy="578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1" name="Ink 70">
                <a:extLst>
                  <a:ext uri="{FF2B5EF4-FFF2-40B4-BE49-F238E27FC236}">
                    <a16:creationId xmlns:a16="http://schemas.microsoft.com/office/drawing/2014/main" id="{19E780F2-66CE-698E-ED6C-643B2C9EE392}"/>
                  </a:ext>
                </a:extLst>
              </p14:cNvPr>
              <p14:cNvContentPartPr/>
              <p14:nvPr/>
            </p14:nvContentPartPr>
            <p14:xfrm>
              <a:off x="655821" y="1760484"/>
              <a:ext cx="1448280" cy="636120"/>
            </p14:xfrm>
          </p:contentPart>
        </mc:Choice>
        <mc:Fallback xmlns="">
          <p:pic>
            <p:nvPicPr>
              <p:cNvPr id="71" name="Ink 70">
                <a:extLst>
                  <a:ext uri="{FF2B5EF4-FFF2-40B4-BE49-F238E27FC236}">
                    <a16:creationId xmlns:a16="http://schemas.microsoft.com/office/drawing/2014/main" id="{19E780F2-66CE-698E-ED6C-643B2C9EE392}"/>
                  </a:ext>
                </a:extLst>
              </p:cNvPr>
              <p:cNvPicPr/>
              <p:nvPr/>
            </p:nvPicPr>
            <p:blipFill>
              <a:blip r:embed="rId69"/>
              <a:stretch>
                <a:fillRect/>
              </a:stretch>
            </p:blipFill>
            <p:spPr>
              <a:xfrm>
                <a:off x="637821" y="1742844"/>
                <a:ext cx="1483920" cy="671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1" name="Ink 50">
                <a:extLst>
                  <a:ext uri="{FF2B5EF4-FFF2-40B4-BE49-F238E27FC236}">
                    <a16:creationId xmlns:a16="http://schemas.microsoft.com/office/drawing/2014/main" id="{8A7AED34-87C4-74EC-DD3C-555A37EEBB66}"/>
                  </a:ext>
                </a:extLst>
              </p14:cNvPr>
              <p14:cNvContentPartPr/>
              <p14:nvPr/>
            </p14:nvContentPartPr>
            <p14:xfrm>
              <a:off x="4517181" y="2291484"/>
              <a:ext cx="475560" cy="113040"/>
            </p14:xfrm>
          </p:contentPart>
        </mc:Choice>
        <mc:Fallback xmlns="">
          <p:pic>
            <p:nvPicPr>
              <p:cNvPr id="51" name="Ink 50">
                <a:extLst>
                  <a:ext uri="{FF2B5EF4-FFF2-40B4-BE49-F238E27FC236}">
                    <a16:creationId xmlns:a16="http://schemas.microsoft.com/office/drawing/2014/main" id="{8A7AED34-87C4-74EC-DD3C-555A37EEBB66}"/>
                  </a:ext>
                </a:extLst>
              </p:cNvPr>
              <p:cNvPicPr/>
              <p:nvPr/>
            </p:nvPicPr>
            <p:blipFill>
              <a:blip r:embed="rId71"/>
              <a:stretch>
                <a:fillRect/>
              </a:stretch>
            </p:blipFill>
            <p:spPr>
              <a:xfrm>
                <a:off x="4499181" y="2273844"/>
                <a:ext cx="5112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2" name="Ink 51">
                <a:extLst>
                  <a:ext uri="{FF2B5EF4-FFF2-40B4-BE49-F238E27FC236}">
                    <a16:creationId xmlns:a16="http://schemas.microsoft.com/office/drawing/2014/main" id="{70FF26A7-F422-2AD5-D789-BE8C5D0B23BA}"/>
                  </a:ext>
                </a:extLst>
              </p14:cNvPr>
              <p14:cNvContentPartPr/>
              <p14:nvPr/>
            </p14:nvContentPartPr>
            <p14:xfrm>
              <a:off x="3588021" y="2288244"/>
              <a:ext cx="645840" cy="78840"/>
            </p14:xfrm>
          </p:contentPart>
        </mc:Choice>
        <mc:Fallback xmlns="">
          <p:pic>
            <p:nvPicPr>
              <p:cNvPr id="52" name="Ink 51">
                <a:extLst>
                  <a:ext uri="{FF2B5EF4-FFF2-40B4-BE49-F238E27FC236}">
                    <a16:creationId xmlns:a16="http://schemas.microsoft.com/office/drawing/2014/main" id="{70FF26A7-F422-2AD5-D789-BE8C5D0B23BA}"/>
                  </a:ext>
                </a:extLst>
              </p:cNvPr>
              <p:cNvPicPr/>
              <p:nvPr/>
            </p:nvPicPr>
            <p:blipFill>
              <a:blip r:embed="rId73"/>
              <a:stretch>
                <a:fillRect/>
              </a:stretch>
            </p:blipFill>
            <p:spPr>
              <a:xfrm>
                <a:off x="3570021" y="2270604"/>
                <a:ext cx="6814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3" name="Ink 52">
                <a:extLst>
                  <a:ext uri="{FF2B5EF4-FFF2-40B4-BE49-F238E27FC236}">
                    <a16:creationId xmlns:a16="http://schemas.microsoft.com/office/drawing/2014/main" id="{228B88F1-991B-A9CA-C393-1B0486BF5758}"/>
                  </a:ext>
                </a:extLst>
              </p14:cNvPr>
              <p14:cNvContentPartPr/>
              <p14:nvPr/>
            </p14:nvContentPartPr>
            <p14:xfrm>
              <a:off x="2190501" y="2316324"/>
              <a:ext cx="1097640" cy="59040"/>
            </p14:xfrm>
          </p:contentPart>
        </mc:Choice>
        <mc:Fallback xmlns="">
          <p:pic>
            <p:nvPicPr>
              <p:cNvPr id="53" name="Ink 52">
                <a:extLst>
                  <a:ext uri="{FF2B5EF4-FFF2-40B4-BE49-F238E27FC236}">
                    <a16:creationId xmlns:a16="http://schemas.microsoft.com/office/drawing/2014/main" id="{228B88F1-991B-A9CA-C393-1B0486BF5758}"/>
                  </a:ext>
                </a:extLst>
              </p:cNvPr>
              <p:cNvPicPr/>
              <p:nvPr/>
            </p:nvPicPr>
            <p:blipFill>
              <a:blip r:embed="rId75"/>
              <a:stretch>
                <a:fillRect/>
              </a:stretch>
            </p:blipFill>
            <p:spPr>
              <a:xfrm>
                <a:off x="2172501" y="2298324"/>
                <a:ext cx="11332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4" name="Ink 53">
                <a:extLst>
                  <a:ext uri="{FF2B5EF4-FFF2-40B4-BE49-F238E27FC236}">
                    <a16:creationId xmlns:a16="http://schemas.microsoft.com/office/drawing/2014/main" id="{7EA678FA-4400-0519-0DD9-8466F2C25B0D}"/>
                  </a:ext>
                </a:extLst>
              </p14:cNvPr>
              <p14:cNvContentPartPr/>
              <p14:nvPr/>
            </p14:nvContentPartPr>
            <p14:xfrm>
              <a:off x="1666701" y="2291124"/>
              <a:ext cx="384480" cy="60120"/>
            </p14:xfrm>
          </p:contentPart>
        </mc:Choice>
        <mc:Fallback xmlns="">
          <p:pic>
            <p:nvPicPr>
              <p:cNvPr id="54" name="Ink 53">
                <a:extLst>
                  <a:ext uri="{FF2B5EF4-FFF2-40B4-BE49-F238E27FC236}">
                    <a16:creationId xmlns:a16="http://schemas.microsoft.com/office/drawing/2014/main" id="{7EA678FA-4400-0519-0DD9-8466F2C25B0D}"/>
                  </a:ext>
                </a:extLst>
              </p:cNvPr>
              <p:cNvPicPr/>
              <p:nvPr/>
            </p:nvPicPr>
            <p:blipFill>
              <a:blip r:embed="rId77"/>
              <a:stretch>
                <a:fillRect/>
              </a:stretch>
            </p:blipFill>
            <p:spPr>
              <a:xfrm>
                <a:off x="1649061" y="2273484"/>
                <a:ext cx="4201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5" name="Ink 54">
                <a:extLst>
                  <a:ext uri="{FF2B5EF4-FFF2-40B4-BE49-F238E27FC236}">
                    <a16:creationId xmlns:a16="http://schemas.microsoft.com/office/drawing/2014/main" id="{70EF2E84-5A02-B2A3-0957-E92450EE949E}"/>
                  </a:ext>
                </a:extLst>
              </p14:cNvPr>
              <p14:cNvContentPartPr/>
              <p14:nvPr/>
            </p14:nvContentPartPr>
            <p14:xfrm>
              <a:off x="771741" y="2327844"/>
              <a:ext cx="570600" cy="20160"/>
            </p14:xfrm>
          </p:contentPart>
        </mc:Choice>
        <mc:Fallback xmlns="">
          <p:pic>
            <p:nvPicPr>
              <p:cNvPr id="55" name="Ink 54">
                <a:extLst>
                  <a:ext uri="{FF2B5EF4-FFF2-40B4-BE49-F238E27FC236}">
                    <a16:creationId xmlns:a16="http://schemas.microsoft.com/office/drawing/2014/main" id="{70EF2E84-5A02-B2A3-0957-E92450EE949E}"/>
                  </a:ext>
                </a:extLst>
              </p:cNvPr>
              <p:cNvPicPr/>
              <p:nvPr/>
            </p:nvPicPr>
            <p:blipFill>
              <a:blip r:embed="rId79"/>
              <a:stretch>
                <a:fillRect/>
              </a:stretch>
            </p:blipFill>
            <p:spPr>
              <a:xfrm>
                <a:off x="754101" y="2310204"/>
                <a:ext cx="6062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3" name="Ink 72">
                <a:extLst>
                  <a:ext uri="{FF2B5EF4-FFF2-40B4-BE49-F238E27FC236}">
                    <a16:creationId xmlns:a16="http://schemas.microsoft.com/office/drawing/2014/main" id="{5E9E2F3E-7C47-50FC-6ACE-20DD6486A963}"/>
                  </a:ext>
                </a:extLst>
              </p14:cNvPr>
              <p14:cNvContentPartPr/>
              <p14:nvPr/>
            </p14:nvContentPartPr>
            <p14:xfrm>
              <a:off x="751581" y="2307324"/>
              <a:ext cx="2027160" cy="632520"/>
            </p14:xfrm>
          </p:contentPart>
        </mc:Choice>
        <mc:Fallback xmlns="">
          <p:pic>
            <p:nvPicPr>
              <p:cNvPr id="73" name="Ink 72">
                <a:extLst>
                  <a:ext uri="{FF2B5EF4-FFF2-40B4-BE49-F238E27FC236}">
                    <a16:creationId xmlns:a16="http://schemas.microsoft.com/office/drawing/2014/main" id="{5E9E2F3E-7C47-50FC-6ACE-20DD6486A963}"/>
                  </a:ext>
                </a:extLst>
              </p:cNvPr>
              <p:cNvPicPr/>
              <p:nvPr/>
            </p:nvPicPr>
            <p:blipFill>
              <a:blip r:embed="rId81"/>
              <a:stretch>
                <a:fillRect/>
              </a:stretch>
            </p:blipFill>
            <p:spPr>
              <a:xfrm>
                <a:off x="733581" y="2289684"/>
                <a:ext cx="2062800" cy="6681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9" name="Ink 88">
                <a:extLst>
                  <a:ext uri="{FF2B5EF4-FFF2-40B4-BE49-F238E27FC236}">
                    <a16:creationId xmlns:a16="http://schemas.microsoft.com/office/drawing/2014/main" id="{DC2A66EB-3568-EEF1-324C-51C1947EE465}"/>
                  </a:ext>
                </a:extLst>
              </p14:cNvPr>
              <p14:cNvContentPartPr/>
              <p14:nvPr/>
            </p14:nvContentPartPr>
            <p14:xfrm>
              <a:off x="153261" y="2269524"/>
              <a:ext cx="459720" cy="571680"/>
            </p14:xfrm>
          </p:contentPart>
        </mc:Choice>
        <mc:Fallback xmlns="">
          <p:pic>
            <p:nvPicPr>
              <p:cNvPr id="89" name="Ink 88">
                <a:extLst>
                  <a:ext uri="{FF2B5EF4-FFF2-40B4-BE49-F238E27FC236}">
                    <a16:creationId xmlns:a16="http://schemas.microsoft.com/office/drawing/2014/main" id="{DC2A66EB-3568-EEF1-324C-51C1947EE465}"/>
                  </a:ext>
                </a:extLst>
              </p:cNvPr>
              <p:cNvPicPr/>
              <p:nvPr/>
            </p:nvPicPr>
            <p:blipFill>
              <a:blip r:embed="rId83"/>
              <a:stretch>
                <a:fillRect/>
              </a:stretch>
            </p:blipFill>
            <p:spPr>
              <a:xfrm>
                <a:off x="135621" y="2251524"/>
                <a:ext cx="495360" cy="6073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7" name="Ink 56">
                <a:extLst>
                  <a:ext uri="{FF2B5EF4-FFF2-40B4-BE49-F238E27FC236}">
                    <a16:creationId xmlns:a16="http://schemas.microsoft.com/office/drawing/2014/main" id="{707DFAC0-8F9F-2107-BE51-A9CC6E6894FC}"/>
                  </a:ext>
                </a:extLst>
              </p14:cNvPr>
              <p14:cNvContentPartPr/>
              <p14:nvPr/>
            </p14:nvContentPartPr>
            <p14:xfrm>
              <a:off x="8563941" y="2848404"/>
              <a:ext cx="802440" cy="52200"/>
            </p14:xfrm>
          </p:contentPart>
        </mc:Choice>
        <mc:Fallback xmlns="">
          <p:pic>
            <p:nvPicPr>
              <p:cNvPr id="57" name="Ink 56">
                <a:extLst>
                  <a:ext uri="{FF2B5EF4-FFF2-40B4-BE49-F238E27FC236}">
                    <a16:creationId xmlns:a16="http://schemas.microsoft.com/office/drawing/2014/main" id="{707DFAC0-8F9F-2107-BE51-A9CC6E6894FC}"/>
                  </a:ext>
                </a:extLst>
              </p:cNvPr>
              <p:cNvPicPr/>
              <p:nvPr/>
            </p:nvPicPr>
            <p:blipFill>
              <a:blip r:embed="rId85"/>
              <a:stretch>
                <a:fillRect/>
              </a:stretch>
            </p:blipFill>
            <p:spPr>
              <a:xfrm>
                <a:off x="8546301" y="2830764"/>
                <a:ext cx="8380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8" name="Ink 57">
                <a:extLst>
                  <a:ext uri="{FF2B5EF4-FFF2-40B4-BE49-F238E27FC236}">
                    <a16:creationId xmlns:a16="http://schemas.microsoft.com/office/drawing/2014/main" id="{AFF03986-CE58-EAC8-566C-647174DA1C67}"/>
                  </a:ext>
                </a:extLst>
              </p14:cNvPr>
              <p14:cNvContentPartPr/>
              <p14:nvPr/>
            </p14:nvContentPartPr>
            <p14:xfrm>
              <a:off x="7945461" y="2818524"/>
              <a:ext cx="263880" cy="68760"/>
            </p14:xfrm>
          </p:contentPart>
        </mc:Choice>
        <mc:Fallback xmlns="">
          <p:pic>
            <p:nvPicPr>
              <p:cNvPr id="58" name="Ink 57">
                <a:extLst>
                  <a:ext uri="{FF2B5EF4-FFF2-40B4-BE49-F238E27FC236}">
                    <a16:creationId xmlns:a16="http://schemas.microsoft.com/office/drawing/2014/main" id="{AFF03986-CE58-EAC8-566C-647174DA1C67}"/>
                  </a:ext>
                </a:extLst>
              </p:cNvPr>
              <p:cNvPicPr/>
              <p:nvPr/>
            </p:nvPicPr>
            <p:blipFill>
              <a:blip r:embed="rId87"/>
              <a:stretch>
                <a:fillRect/>
              </a:stretch>
            </p:blipFill>
            <p:spPr>
              <a:xfrm>
                <a:off x="7927821" y="2800524"/>
                <a:ext cx="2995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9" name="Ink 58">
                <a:extLst>
                  <a:ext uri="{FF2B5EF4-FFF2-40B4-BE49-F238E27FC236}">
                    <a16:creationId xmlns:a16="http://schemas.microsoft.com/office/drawing/2014/main" id="{50BBE0AE-E000-2F36-7618-CC4DD594DCC1}"/>
                  </a:ext>
                </a:extLst>
              </p14:cNvPr>
              <p14:cNvContentPartPr/>
              <p14:nvPr/>
            </p14:nvContentPartPr>
            <p14:xfrm>
              <a:off x="6969141" y="2897724"/>
              <a:ext cx="843480" cy="41040"/>
            </p14:xfrm>
          </p:contentPart>
        </mc:Choice>
        <mc:Fallback xmlns="">
          <p:pic>
            <p:nvPicPr>
              <p:cNvPr id="59" name="Ink 58">
                <a:extLst>
                  <a:ext uri="{FF2B5EF4-FFF2-40B4-BE49-F238E27FC236}">
                    <a16:creationId xmlns:a16="http://schemas.microsoft.com/office/drawing/2014/main" id="{50BBE0AE-E000-2F36-7618-CC4DD594DCC1}"/>
                  </a:ext>
                </a:extLst>
              </p:cNvPr>
              <p:cNvPicPr/>
              <p:nvPr/>
            </p:nvPicPr>
            <p:blipFill>
              <a:blip r:embed="rId89"/>
              <a:stretch>
                <a:fillRect/>
              </a:stretch>
            </p:blipFill>
            <p:spPr>
              <a:xfrm>
                <a:off x="6951141" y="2880084"/>
                <a:ext cx="8791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0" name="Ink 59">
                <a:extLst>
                  <a:ext uri="{FF2B5EF4-FFF2-40B4-BE49-F238E27FC236}">
                    <a16:creationId xmlns:a16="http://schemas.microsoft.com/office/drawing/2014/main" id="{C10758A4-5923-3CFD-5097-D0EE859B8A8B}"/>
                  </a:ext>
                </a:extLst>
              </p14:cNvPr>
              <p14:cNvContentPartPr/>
              <p14:nvPr/>
            </p14:nvContentPartPr>
            <p14:xfrm>
              <a:off x="6407181" y="2917884"/>
              <a:ext cx="377640" cy="19440"/>
            </p14:xfrm>
          </p:contentPart>
        </mc:Choice>
        <mc:Fallback xmlns="">
          <p:pic>
            <p:nvPicPr>
              <p:cNvPr id="60" name="Ink 59">
                <a:extLst>
                  <a:ext uri="{FF2B5EF4-FFF2-40B4-BE49-F238E27FC236}">
                    <a16:creationId xmlns:a16="http://schemas.microsoft.com/office/drawing/2014/main" id="{C10758A4-5923-3CFD-5097-D0EE859B8A8B}"/>
                  </a:ext>
                </a:extLst>
              </p:cNvPr>
              <p:cNvPicPr/>
              <p:nvPr/>
            </p:nvPicPr>
            <p:blipFill>
              <a:blip r:embed="rId91"/>
              <a:stretch>
                <a:fillRect/>
              </a:stretch>
            </p:blipFill>
            <p:spPr>
              <a:xfrm>
                <a:off x="6389541" y="2900244"/>
                <a:ext cx="4132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1" name="Ink 60">
                <a:extLst>
                  <a:ext uri="{FF2B5EF4-FFF2-40B4-BE49-F238E27FC236}">
                    <a16:creationId xmlns:a16="http://schemas.microsoft.com/office/drawing/2014/main" id="{268B79DB-8A7E-8FD9-A181-E2B6B6FE8890}"/>
                  </a:ext>
                </a:extLst>
              </p14:cNvPr>
              <p14:cNvContentPartPr/>
              <p14:nvPr/>
            </p14:nvContentPartPr>
            <p14:xfrm>
              <a:off x="5426541" y="2884764"/>
              <a:ext cx="862560" cy="55080"/>
            </p14:xfrm>
          </p:contentPart>
        </mc:Choice>
        <mc:Fallback xmlns="">
          <p:pic>
            <p:nvPicPr>
              <p:cNvPr id="61" name="Ink 60">
                <a:extLst>
                  <a:ext uri="{FF2B5EF4-FFF2-40B4-BE49-F238E27FC236}">
                    <a16:creationId xmlns:a16="http://schemas.microsoft.com/office/drawing/2014/main" id="{268B79DB-8A7E-8FD9-A181-E2B6B6FE8890}"/>
                  </a:ext>
                </a:extLst>
              </p:cNvPr>
              <p:cNvPicPr/>
              <p:nvPr/>
            </p:nvPicPr>
            <p:blipFill>
              <a:blip r:embed="rId93"/>
              <a:stretch>
                <a:fillRect/>
              </a:stretch>
            </p:blipFill>
            <p:spPr>
              <a:xfrm>
                <a:off x="5408901" y="2867124"/>
                <a:ext cx="8982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3" name="Ink 62">
                <a:extLst>
                  <a:ext uri="{FF2B5EF4-FFF2-40B4-BE49-F238E27FC236}">
                    <a16:creationId xmlns:a16="http://schemas.microsoft.com/office/drawing/2014/main" id="{807E30D1-F03F-25ED-25B5-F9F48F59D929}"/>
                  </a:ext>
                </a:extLst>
              </p14:cNvPr>
              <p14:cNvContentPartPr/>
              <p14:nvPr/>
            </p14:nvContentPartPr>
            <p14:xfrm>
              <a:off x="4540221" y="2840124"/>
              <a:ext cx="581400" cy="59040"/>
            </p14:xfrm>
          </p:contentPart>
        </mc:Choice>
        <mc:Fallback xmlns="">
          <p:pic>
            <p:nvPicPr>
              <p:cNvPr id="63" name="Ink 62">
                <a:extLst>
                  <a:ext uri="{FF2B5EF4-FFF2-40B4-BE49-F238E27FC236}">
                    <a16:creationId xmlns:a16="http://schemas.microsoft.com/office/drawing/2014/main" id="{807E30D1-F03F-25ED-25B5-F9F48F59D929}"/>
                  </a:ext>
                </a:extLst>
              </p:cNvPr>
              <p:cNvPicPr/>
              <p:nvPr/>
            </p:nvPicPr>
            <p:blipFill>
              <a:blip r:embed="rId95"/>
              <a:stretch>
                <a:fillRect/>
              </a:stretch>
            </p:blipFill>
            <p:spPr>
              <a:xfrm>
                <a:off x="4522221" y="2822484"/>
                <a:ext cx="6170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5" name="Ink 64">
                <a:extLst>
                  <a:ext uri="{FF2B5EF4-FFF2-40B4-BE49-F238E27FC236}">
                    <a16:creationId xmlns:a16="http://schemas.microsoft.com/office/drawing/2014/main" id="{0439BE7D-8C94-D7AF-7484-F17C16D6F99A}"/>
                  </a:ext>
                </a:extLst>
              </p14:cNvPr>
              <p14:cNvContentPartPr/>
              <p14:nvPr/>
            </p14:nvContentPartPr>
            <p14:xfrm>
              <a:off x="3806541" y="2863164"/>
              <a:ext cx="496440" cy="43200"/>
            </p14:xfrm>
          </p:contentPart>
        </mc:Choice>
        <mc:Fallback xmlns="">
          <p:pic>
            <p:nvPicPr>
              <p:cNvPr id="65" name="Ink 64">
                <a:extLst>
                  <a:ext uri="{FF2B5EF4-FFF2-40B4-BE49-F238E27FC236}">
                    <a16:creationId xmlns:a16="http://schemas.microsoft.com/office/drawing/2014/main" id="{0439BE7D-8C94-D7AF-7484-F17C16D6F99A}"/>
                  </a:ext>
                </a:extLst>
              </p:cNvPr>
              <p:cNvPicPr/>
              <p:nvPr/>
            </p:nvPicPr>
            <p:blipFill>
              <a:blip r:embed="rId97"/>
              <a:stretch>
                <a:fillRect/>
              </a:stretch>
            </p:blipFill>
            <p:spPr>
              <a:xfrm>
                <a:off x="3788541" y="2845524"/>
                <a:ext cx="5320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6" name="Ink 65">
                <a:extLst>
                  <a:ext uri="{FF2B5EF4-FFF2-40B4-BE49-F238E27FC236}">
                    <a16:creationId xmlns:a16="http://schemas.microsoft.com/office/drawing/2014/main" id="{D87E8F95-C226-F24A-132F-84360E2BC8A4}"/>
                  </a:ext>
                </a:extLst>
              </p14:cNvPr>
              <p14:cNvContentPartPr/>
              <p14:nvPr/>
            </p14:nvContentPartPr>
            <p14:xfrm>
              <a:off x="2739501" y="2908884"/>
              <a:ext cx="990720" cy="24120"/>
            </p14:xfrm>
          </p:contentPart>
        </mc:Choice>
        <mc:Fallback xmlns="">
          <p:pic>
            <p:nvPicPr>
              <p:cNvPr id="66" name="Ink 65">
                <a:extLst>
                  <a:ext uri="{FF2B5EF4-FFF2-40B4-BE49-F238E27FC236}">
                    <a16:creationId xmlns:a16="http://schemas.microsoft.com/office/drawing/2014/main" id="{D87E8F95-C226-F24A-132F-84360E2BC8A4}"/>
                  </a:ext>
                </a:extLst>
              </p:cNvPr>
              <p:cNvPicPr/>
              <p:nvPr/>
            </p:nvPicPr>
            <p:blipFill>
              <a:blip r:embed="rId99"/>
              <a:stretch>
                <a:fillRect/>
              </a:stretch>
            </p:blipFill>
            <p:spPr>
              <a:xfrm>
                <a:off x="2721861" y="2890884"/>
                <a:ext cx="10263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8" name="Ink 67">
                <a:extLst>
                  <a:ext uri="{FF2B5EF4-FFF2-40B4-BE49-F238E27FC236}">
                    <a16:creationId xmlns:a16="http://schemas.microsoft.com/office/drawing/2014/main" id="{2138F98D-3418-465D-6C88-6E6CC8B58363}"/>
                  </a:ext>
                </a:extLst>
              </p14:cNvPr>
              <p14:cNvContentPartPr/>
              <p14:nvPr/>
            </p14:nvContentPartPr>
            <p14:xfrm>
              <a:off x="2203101" y="2871804"/>
              <a:ext cx="500040" cy="78120"/>
            </p14:xfrm>
          </p:contentPart>
        </mc:Choice>
        <mc:Fallback xmlns="">
          <p:pic>
            <p:nvPicPr>
              <p:cNvPr id="68" name="Ink 67">
                <a:extLst>
                  <a:ext uri="{FF2B5EF4-FFF2-40B4-BE49-F238E27FC236}">
                    <a16:creationId xmlns:a16="http://schemas.microsoft.com/office/drawing/2014/main" id="{2138F98D-3418-465D-6C88-6E6CC8B58363}"/>
                  </a:ext>
                </a:extLst>
              </p:cNvPr>
              <p:cNvPicPr/>
              <p:nvPr/>
            </p:nvPicPr>
            <p:blipFill>
              <a:blip r:embed="rId101"/>
              <a:stretch>
                <a:fillRect/>
              </a:stretch>
            </p:blipFill>
            <p:spPr>
              <a:xfrm>
                <a:off x="2185101" y="2854164"/>
                <a:ext cx="5356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9" name="Ink 68">
                <a:extLst>
                  <a:ext uri="{FF2B5EF4-FFF2-40B4-BE49-F238E27FC236}">
                    <a16:creationId xmlns:a16="http://schemas.microsoft.com/office/drawing/2014/main" id="{23F389A2-31E4-42BE-297B-B26B2AC4AB35}"/>
                  </a:ext>
                </a:extLst>
              </p14:cNvPr>
              <p14:cNvContentPartPr/>
              <p14:nvPr/>
            </p14:nvContentPartPr>
            <p14:xfrm>
              <a:off x="720621" y="2881164"/>
              <a:ext cx="1382760" cy="45000"/>
            </p14:xfrm>
          </p:contentPart>
        </mc:Choice>
        <mc:Fallback xmlns="">
          <p:pic>
            <p:nvPicPr>
              <p:cNvPr id="69" name="Ink 68">
                <a:extLst>
                  <a:ext uri="{FF2B5EF4-FFF2-40B4-BE49-F238E27FC236}">
                    <a16:creationId xmlns:a16="http://schemas.microsoft.com/office/drawing/2014/main" id="{23F389A2-31E4-42BE-297B-B26B2AC4AB35}"/>
                  </a:ext>
                </a:extLst>
              </p:cNvPr>
              <p:cNvPicPr/>
              <p:nvPr/>
            </p:nvPicPr>
            <p:blipFill>
              <a:blip r:embed="rId103"/>
              <a:stretch>
                <a:fillRect/>
              </a:stretch>
            </p:blipFill>
            <p:spPr>
              <a:xfrm>
                <a:off x="702621" y="2863524"/>
                <a:ext cx="14184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92" name="Ink 91">
                <a:extLst>
                  <a:ext uri="{FF2B5EF4-FFF2-40B4-BE49-F238E27FC236}">
                    <a16:creationId xmlns:a16="http://schemas.microsoft.com/office/drawing/2014/main" id="{D53F1775-A5B4-7B57-466C-39F8A1BC87DF}"/>
                  </a:ext>
                </a:extLst>
              </p14:cNvPr>
              <p14:cNvContentPartPr/>
              <p14:nvPr/>
            </p14:nvContentPartPr>
            <p14:xfrm>
              <a:off x="1222821" y="2830764"/>
              <a:ext cx="8389080" cy="1154520"/>
            </p14:xfrm>
          </p:contentPart>
        </mc:Choice>
        <mc:Fallback xmlns="">
          <p:pic>
            <p:nvPicPr>
              <p:cNvPr id="92" name="Ink 91">
                <a:extLst>
                  <a:ext uri="{FF2B5EF4-FFF2-40B4-BE49-F238E27FC236}">
                    <a16:creationId xmlns:a16="http://schemas.microsoft.com/office/drawing/2014/main" id="{D53F1775-A5B4-7B57-466C-39F8A1BC87DF}"/>
                  </a:ext>
                </a:extLst>
              </p:cNvPr>
              <p:cNvPicPr/>
              <p:nvPr/>
            </p:nvPicPr>
            <p:blipFill>
              <a:blip r:embed="rId105"/>
              <a:stretch>
                <a:fillRect/>
              </a:stretch>
            </p:blipFill>
            <p:spPr>
              <a:xfrm>
                <a:off x="1205181" y="2812764"/>
                <a:ext cx="8424720" cy="1190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03" name="Ink 102">
                <a:extLst>
                  <a:ext uri="{FF2B5EF4-FFF2-40B4-BE49-F238E27FC236}">
                    <a16:creationId xmlns:a16="http://schemas.microsoft.com/office/drawing/2014/main" id="{0FFDC067-1D53-B45F-2876-D06D259CF497}"/>
                  </a:ext>
                </a:extLst>
              </p14:cNvPr>
              <p14:cNvContentPartPr/>
              <p14:nvPr/>
            </p14:nvContentPartPr>
            <p14:xfrm>
              <a:off x="8425701" y="4541124"/>
              <a:ext cx="990720" cy="84960"/>
            </p14:xfrm>
          </p:contentPart>
        </mc:Choice>
        <mc:Fallback xmlns="">
          <p:pic>
            <p:nvPicPr>
              <p:cNvPr id="103" name="Ink 102">
                <a:extLst>
                  <a:ext uri="{FF2B5EF4-FFF2-40B4-BE49-F238E27FC236}">
                    <a16:creationId xmlns:a16="http://schemas.microsoft.com/office/drawing/2014/main" id="{0FFDC067-1D53-B45F-2876-D06D259CF497}"/>
                  </a:ext>
                </a:extLst>
              </p:cNvPr>
              <p:cNvPicPr/>
              <p:nvPr/>
            </p:nvPicPr>
            <p:blipFill>
              <a:blip r:embed="rId107"/>
              <a:stretch>
                <a:fillRect/>
              </a:stretch>
            </p:blipFill>
            <p:spPr>
              <a:xfrm>
                <a:off x="8408061" y="4523124"/>
                <a:ext cx="1026360" cy="120600"/>
              </a:xfrm>
              <a:prstGeom prst="rect">
                <a:avLst/>
              </a:prstGeom>
            </p:spPr>
          </p:pic>
        </mc:Fallback>
      </mc:AlternateContent>
      <p:grpSp>
        <p:nvGrpSpPr>
          <p:cNvPr id="106" name="Group 105">
            <a:extLst>
              <a:ext uri="{FF2B5EF4-FFF2-40B4-BE49-F238E27FC236}">
                <a16:creationId xmlns:a16="http://schemas.microsoft.com/office/drawing/2014/main" id="{7F3088AA-BB92-AB27-3A53-3DB574A409F5}"/>
              </a:ext>
            </a:extLst>
          </p:cNvPr>
          <p:cNvGrpSpPr/>
          <p:nvPr/>
        </p:nvGrpSpPr>
        <p:grpSpPr>
          <a:xfrm>
            <a:off x="6419781" y="4477764"/>
            <a:ext cx="1729800" cy="120600"/>
            <a:chOff x="6419781" y="4477764"/>
            <a:chExt cx="1729800" cy="120600"/>
          </a:xfrm>
        </p:grpSpPr>
        <mc:AlternateContent xmlns:mc="http://schemas.openxmlformats.org/markup-compatibility/2006" xmlns:p14="http://schemas.microsoft.com/office/powerpoint/2010/main">
          <mc:Choice Requires="p14">
            <p:contentPart p14:bwMode="auto" r:id="rId108">
              <p14:nvContentPartPr>
                <p14:cNvPr id="104" name="Ink 103">
                  <a:extLst>
                    <a:ext uri="{FF2B5EF4-FFF2-40B4-BE49-F238E27FC236}">
                      <a16:creationId xmlns:a16="http://schemas.microsoft.com/office/drawing/2014/main" id="{9838819F-4B01-9F11-6B1E-3474C6670BFC}"/>
                    </a:ext>
                  </a:extLst>
                </p14:cNvPr>
                <p14:cNvContentPartPr/>
                <p14:nvPr/>
              </p14:nvContentPartPr>
              <p14:xfrm>
                <a:off x="7204221" y="4544004"/>
                <a:ext cx="945360" cy="54360"/>
              </p14:xfrm>
            </p:contentPart>
          </mc:Choice>
          <mc:Fallback xmlns="">
            <p:pic>
              <p:nvPicPr>
                <p:cNvPr id="104" name="Ink 103">
                  <a:extLst>
                    <a:ext uri="{FF2B5EF4-FFF2-40B4-BE49-F238E27FC236}">
                      <a16:creationId xmlns:a16="http://schemas.microsoft.com/office/drawing/2014/main" id="{9838819F-4B01-9F11-6B1E-3474C6670BFC}"/>
                    </a:ext>
                  </a:extLst>
                </p:cNvPr>
                <p:cNvPicPr/>
                <p:nvPr/>
              </p:nvPicPr>
              <p:blipFill>
                <a:blip r:embed="rId109"/>
                <a:stretch>
                  <a:fillRect/>
                </a:stretch>
              </p:blipFill>
              <p:spPr>
                <a:xfrm>
                  <a:off x="7186221" y="4526004"/>
                  <a:ext cx="9810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5" name="Ink 104">
                  <a:extLst>
                    <a:ext uri="{FF2B5EF4-FFF2-40B4-BE49-F238E27FC236}">
                      <a16:creationId xmlns:a16="http://schemas.microsoft.com/office/drawing/2014/main" id="{1B4F8683-B040-3030-5FC0-788AAF4EF1C3}"/>
                    </a:ext>
                  </a:extLst>
                </p14:cNvPr>
                <p14:cNvContentPartPr/>
                <p14:nvPr/>
              </p14:nvContentPartPr>
              <p14:xfrm>
                <a:off x="6419781" y="4477764"/>
                <a:ext cx="722880" cy="53280"/>
              </p14:xfrm>
            </p:contentPart>
          </mc:Choice>
          <mc:Fallback xmlns="">
            <p:pic>
              <p:nvPicPr>
                <p:cNvPr id="105" name="Ink 104">
                  <a:extLst>
                    <a:ext uri="{FF2B5EF4-FFF2-40B4-BE49-F238E27FC236}">
                      <a16:creationId xmlns:a16="http://schemas.microsoft.com/office/drawing/2014/main" id="{1B4F8683-B040-3030-5FC0-788AAF4EF1C3}"/>
                    </a:ext>
                  </a:extLst>
                </p:cNvPr>
                <p:cNvPicPr/>
                <p:nvPr/>
              </p:nvPicPr>
              <p:blipFill>
                <a:blip r:embed="rId111"/>
                <a:stretch>
                  <a:fillRect/>
                </a:stretch>
              </p:blipFill>
              <p:spPr>
                <a:xfrm>
                  <a:off x="6401781" y="4460124"/>
                  <a:ext cx="758520" cy="88920"/>
                </a:xfrm>
                <a:prstGeom prst="rect">
                  <a:avLst/>
                </a:prstGeom>
              </p:spPr>
            </p:pic>
          </mc:Fallback>
        </mc:AlternateContent>
      </p:grpSp>
      <p:grpSp>
        <p:nvGrpSpPr>
          <p:cNvPr id="109" name="Group 108">
            <a:extLst>
              <a:ext uri="{FF2B5EF4-FFF2-40B4-BE49-F238E27FC236}">
                <a16:creationId xmlns:a16="http://schemas.microsoft.com/office/drawing/2014/main" id="{2E54132E-0E70-E2FA-3834-AB93EF08FDF6}"/>
              </a:ext>
            </a:extLst>
          </p:cNvPr>
          <p:cNvGrpSpPr/>
          <p:nvPr/>
        </p:nvGrpSpPr>
        <p:grpSpPr>
          <a:xfrm>
            <a:off x="4233141" y="4536444"/>
            <a:ext cx="1994400" cy="79920"/>
            <a:chOff x="4233141" y="4536444"/>
            <a:chExt cx="1994400" cy="79920"/>
          </a:xfrm>
        </p:grpSpPr>
        <mc:AlternateContent xmlns:mc="http://schemas.openxmlformats.org/markup-compatibility/2006" xmlns:p14="http://schemas.microsoft.com/office/powerpoint/2010/main">
          <mc:Choice Requires="p14">
            <p:contentPart p14:bwMode="auto" r:id="rId112">
              <p14:nvContentPartPr>
                <p14:cNvPr id="107" name="Ink 106">
                  <a:extLst>
                    <a:ext uri="{FF2B5EF4-FFF2-40B4-BE49-F238E27FC236}">
                      <a16:creationId xmlns:a16="http://schemas.microsoft.com/office/drawing/2014/main" id="{53EFD0BA-E3CD-CB45-9888-759B36E4AAD7}"/>
                    </a:ext>
                  </a:extLst>
                </p14:cNvPr>
                <p14:cNvContentPartPr/>
                <p14:nvPr/>
              </p14:nvContentPartPr>
              <p14:xfrm>
                <a:off x="5012901" y="4568484"/>
                <a:ext cx="1214640" cy="47880"/>
              </p14:xfrm>
            </p:contentPart>
          </mc:Choice>
          <mc:Fallback xmlns="">
            <p:pic>
              <p:nvPicPr>
                <p:cNvPr id="107" name="Ink 106">
                  <a:extLst>
                    <a:ext uri="{FF2B5EF4-FFF2-40B4-BE49-F238E27FC236}">
                      <a16:creationId xmlns:a16="http://schemas.microsoft.com/office/drawing/2014/main" id="{53EFD0BA-E3CD-CB45-9888-759B36E4AAD7}"/>
                    </a:ext>
                  </a:extLst>
                </p:cNvPr>
                <p:cNvPicPr/>
                <p:nvPr/>
              </p:nvPicPr>
              <p:blipFill>
                <a:blip r:embed="rId113"/>
                <a:stretch>
                  <a:fillRect/>
                </a:stretch>
              </p:blipFill>
              <p:spPr>
                <a:xfrm>
                  <a:off x="4995261" y="4550844"/>
                  <a:ext cx="12502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8" name="Ink 107">
                  <a:extLst>
                    <a:ext uri="{FF2B5EF4-FFF2-40B4-BE49-F238E27FC236}">
                      <a16:creationId xmlns:a16="http://schemas.microsoft.com/office/drawing/2014/main" id="{4E10443E-6A9C-74D0-BC14-9E8A61D02FD5}"/>
                    </a:ext>
                  </a:extLst>
                </p14:cNvPr>
                <p14:cNvContentPartPr/>
                <p14:nvPr/>
              </p14:nvContentPartPr>
              <p14:xfrm>
                <a:off x="4233141" y="4536444"/>
                <a:ext cx="758880" cy="45000"/>
              </p14:xfrm>
            </p:contentPart>
          </mc:Choice>
          <mc:Fallback xmlns="">
            <p:pic>
              <p:nvPicPr>
                <p:cNvPr id="108" name="Ink 107">
                  <a:extLst>
                    <a:ext uri="{FF2B5EF4-FFF2-40B4-BE49-F238E27FC236}">
                      <a16:creationId xmlns:a16="http://schemas.microsoft.com/office/drawing/2014/main" id="{4E10443E-6A9C-74D0-BC14-9E8A61D02FD5}"/>
                    </a:ext>
                  </a:extLst>
                </p:cNvPr>
                <p:cNvPicPr/>
                <p:nvPr/>
              </p:nvPicPr>
              <p:blipFill>
                <a:blip r:embed="rId115"/>
                <a:stretch>
                  <a:fillRect/>
                </a:stretch>
              </p:blipFill>
              <p:spPr>
                <a:xfrm>
                  <a:off x="4215501" y="4518804"/>
                  <a:ext cx="794520" cy="80640"/>
                </a:xfrm>
                <a:prstGeom prst="rect">
                  <a:avLst/>
                </a:prstGeom>
              </p:spPr>
            </p:pic>
          </mc:Fallback>
        </mc:AlternateContent>
      </p:grpSp>
      <p:grpSp>
        <p:nvGrpSpPr>
          <p:cNvPr id="111" name="Group 110">
            <a:extLst>
              <a:ext uri="{FF2B5EF4-FFF2-40B4-BE49-F238E27FC236}">
                <a16:creationId xmlns:a16="http://schemas.microsoft.com/office/drawing/2014/main" id="{EE4B6F60-AD64-DF63-89D0-67B495CC4F83}"/>
              </a:ext>
            </a:extLst>
          </p:cNvPr>
          <p:cNvGrpSpPr/>
          <p:nvPr/>
        </p:nvGrpSpPr>
        <p:grpSpPr>
          <a:xfrm>
            <a:off x="145701" y="3369684"/>
            <a:ext cx="9221040" cy="705600"/>
            <a:chOff x="145701" y="3369684"/>
            <a:chExt cx="9221040" cy="705600"/>
          </a:xfrm>
        </p:grpSpPr>
        <mc:AlternateContent xmlns:mc="http://schemas.openxmlformats.org/markup-compatibility/2006" xmlns:p14="http://schemas.microsoft.com/office/powerpoint/2010/main">
          <mc:Choice Requires="p14">
            <p:contentPart p14:bwMode="auto" r:id="rId116">
              <p14:nvContentPartPr>
                <p14:cNvPr id="75" name="Ink 74">
                  <a:extLst>
                    <a:ext uri="{FF2B5EF4-FFF2-40B4-BE49-F238E27FC236}">
                      <a16:creationId xmlns:a16="http://schemas.microsoft.com/office/drawing/2014/main" id="{63F118E1-3579-7E56-EB23-272AD8CFD2F7}"/>
                    </a:ext>
                  </a:extLst>
                </p14:cNvPr>
                <p14:cNvContentPartPr/>
                <p14:nvPr/>
              </p14:nvContentPartPr>
              <p14:xfrm>
                <a:off x="8111061" y="3438084"/>
                <a:ext cx="1237680" cy="34200"/>
              </p14:xfrm>
            </p:contentPart>
          </mc:Choice>
          <mc:Fallback xmlns="">
            <p:pic>
              <p:nvPicPr>
                <p:cNvPr id="75" name="Ink 74">
                  <a:extLst>
                    <a:ext uri="{FF2B5EF4-FFF2-40B4-BE49-F238E27FC236}">
                      <a16:creationId xmlns:a16="http://schemas.microsoft.com/office/drawing/2014/main" id="{63F118E1-3579-7E56-EB23-272AD8CFD2F7}"/>
                    </a:ext>
                  </a:extLst>
                </p:cNvPr>
                <p:cNvPicPr/>
                <p:nvPr/>
              </p:nvPicPr>
              <p:blipFill>
                <a:blip r:embed="rId117"/>
                <a:stretch>
                  <a:fillRect/>
                </a:stretch>
              </p:blipFill>
              <p:spPr>
                <a:xfrm>
                  <a:off x="8093061" y="3420444"/>
                  <a:ext cx="12733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6" name="Ink 75">
                  <a:extLst>
                    <a:ext uri="{FF2B5EF4-FFF2-40B4-BE49-F238E27FC236}">
                      <a16:creationId xmlns:a16="http://schemas.microsoft.com/office/drawing/2014/main" id="{7555F153-A10B-B6EF-B177-5962BECCF72C}"/>
                    </a:ext>
                  </a:extLst>
                </p14:cNvPr>
                <p14:cNvContentPartPr/>
                <p14:nvPr/>
              </p14:nvContentPartPr>
              <p14:xfrm>
                <a:off x="7431381" y="3487764"/>
                <a:ext cx="610200" cy="52560"/>
              </p14:xfrm>
            </p:contentPart>
          </mc:Choice>
          <mc:Fallback xmlns="">
            <p:pic>
              <p:nvPicPr>
                <p:cNvPr id="76" name="Ink 75">
                  <a:extLst>
                    <a:ext uri="{FF2B5EF4-FFF2-40B4-BE49-F238E27FC236}">
                      <a16:creationId xmlns:a16="http://schemas.microsoft.com/office/drawing/2014/main" id="{7555F153-A10B-B6EF-B177-5962BECCF72C}"/>
                    </a:ext>
                  </a:extLst>
                </p:cNvPr>
                <p:cNvPicPr/>
                <p:nvPr/>
              </p:nvPicPr>
              <p:blipFill>
                <a:blip r:embed="rId119"/>
                <a:stretch>
                  <a:fillRect/>
                </a:stretch>
              </p:blipFill>
              <p:spPr>
                <a:xfrm>
                  <a:off x="7413381" y="3469764"/>
                  <a:ext cx="6458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8" name="Ink 77">
                  <a:extLst>
                    <a:ext uri="{FF2B5EF4-FFF2-40B4-BE49-F238E27FC236}">
                      <a16:creationId xmlns:a16="http://schemas.microsoft.com/office/drawing/2014/main" id="{DF605CB7-A96E-AC58-F86B-59CA1BA87215}"/>
                    </a:ext>
                  </a:extLst>
                </p14:cNvPr>
                <p14:cNvContentPartPr/>
                <p14:nvPr/>
              </p14:nvContentPartPr>
              <p14:xfrm>
                <a:off x="6709581" y="3425124"/>
                <a:ext cx="484560" cy="21240"/>
              </p14:xfrm>
            </p:contentPart>
          </mc:Choice>
          <mc:Fallback xmlns="">
            <p:pic>
              <p:nvPicPr>
                <p:cNvPr id="78" name="Ink 77">
                  <a:extLst>
                    <a:ext uri="{FF2B5EF4-FFF2-40B4-BE49-F238E27FC236}">
                      <a16:creationId xmlns:a16="http://schemas.microsoft.com/office/drawing/2014/main" id="{DF605CB7-A96E-AC58-F86B-59CA1BA87215}"/>
                    </a:ext>
                  </a:extLst>
                </p:cNvPr>
                <p:cNvPicPr/>
                <p:nvPr/>
              </p:nvPicPr>
              <p:blipFill>
                <a:blip r:embed="rId121"/>
                <a:stretch>
                  <a:fillRect/>
                </a:stretch>
              </p:blipFill>
              <p:spPr>
                <a:xfrm>
                  <a:off x="6691581" y="3407484"/>
                  <a:ext cx="5202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9" name="Ink 78">
                  <a:extLst>
                    <a:ext uri="{FF2B5EF4-FFF2-40B4-BE49-F238E27FC236}">
                      <a16:creationId xmlns:a16="http://schemas.microsoft.com/office/drawing/2014/main" id="{DA7CCFCE-1104-A3E8-C088-11F8FDC2E407}"/>
                    </a:ext>
                  </a:extLst>
                </p14:cNvPr>
                <p14:cNvContentPartPr/>
                <p14:nvPr/>
              </p14:nvContentPartPr>
              <p14:xfrm>
                <a:off x="5357421" y="3453564"/>
                <a:ext cx="1229760" cy="47160"/>
              </p14:xfrm>
            </p:contentPart>
          </mc:Choice>
          <mc:Fallback xmlns="">
            <p:pic>
              <p:nvPicPr>
                <p:cNvPr id="79" name="Ink 78">
                  <a:extLst>
                    <a:ext uri="{FF2B5EF4-FFF2-40B4-BE49-F238E27FC236}">
                      <a16:creationId xmlns:a16="http://schemas.microsoft.com/office/drawing/2014/main" id="{DA7CCFCE-1104-A3E8-C088-11F8FDC2E407}"/>
                    </a:ext>
                  </a:extLst>
                </p:cNvPr>
                <p:cNvPicPr/>
                <p:nvPr/>
              </p:nvPicPr>
              <p:blipFill>
                <a:blip r:embed="rId123"/>
                <a:stretch>
                  <a:fillRect/>
                </a:stretch>
              </p:blipFill>
              <p:spPr>
                <a:xfrm>
                  <a:off x="5339781" y="3435564"/>
                  <a:ext cx="12654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1" name="Ink 80">
                  <a:extLst>
                    <a:ext uri="{FF2B5EF4-FFF2-40B4-BE49-F238E27FC236}">
                      <a16:creationId xmlns:a16="http://schemas.microsoft.com/office/drawing/2014/main" id="{D236D813-452C-71B6-D198-992320687444}"/>
                    </a:ext>
                  </a:extLst>
                </p14:cNvPr>
                <p14:cNvContentPartPr/>
                <p14:nvPr/>
              </p14:nvContentPartPr>
              <p14:xfrm>
                <a:off x="4022541" y="3404244"/>
                <a:ext cx="1081800" cy="95400"/>
              </p14:xfrm>
            </p:contentPart>
          </mc:Choice>
          <mc:Fallback xmlns="">
            <p:pic>
              <p:nvPicPr>
                <p:cNvPr id="81" name="Ink 80">
                  <a:extLst>
                    <a:ext uri="{FF2B5EF4-FFF2-40B4-BE49-F238E27FC236}">
                      <a16:creationId xmlns:a16="http://schemas.microsoft.com/office/drawing/2014/main" id="{D236D813-452C-71B6-D198-992320687444}"/>
                    </a:ext>
                  </a:extLst>
                </p:cNvPr>
                <p:cNvPicPr/>
                <p:nvPr/>
              </p:nvPicPr>
              <p:blipFill>
                <a:blip r:embed="rId125"/>
                <a:stretch>
                  <a:fillRect/>
                </a:stretch>
              </p:blipFill>
              <p:spPr>
                <a:xfrm>
                  <a:off x="4004901" y="3386604"/>
                  <a:ext cx="11174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3" name="Ink 82">
                  <a:extLst>
                    <a:ext uri="{FF2B5EF4-FFF2-40B4-BE49-F238E27FC236}">
                      <a16:creationId xmlns:a16="http://schemas.microsoft.com/office/drawing/2014/main" id="{47FC349E-0FD1-6B0B-2CD2-AE48051CCC2E}"/>
                    </a:ext>
                  </a:extLst>
                </p14:cNvPr>
                <p14:cNvContentPartPr/>
                <p14:nvPr/>
              </p14:nvContentPartPr>
              <p14:xfrm>
                <a:off x="2829141" y="3386244"/>
                <a:ext cx="977760" cy="52920"/>
              </p14:xfrm>
            </p:contentPart>
          </mc:Choice>
          <mc:Fallback xmlns="">
            <p:pic>
              <p:nvPicPr>
                <p:cNvPr id="83" name="Ink 82">
                  <a:extLst>
                    <a:ext uri="{FF2B5EF4-FFF2-40B4-BE49-F238E27FC236}">
                      <a16:creationId xmlns:a16="http://schemas.microsoft.com/office/drawing/2014/main" id="{47FC349E-0FD1-6B0B-2CD2-AE48051CCC2E}"/>
                    </a:ext>
                  </a:extLst>
                </p:cNvPr>
                <p:cNvPicPr/>
                <p:nvPr/>
              </p:nvPicPr>
              <p:blipFill>
                <a:blip r:embed="rId127"/>
                <a:stretch>
                  <a:fillRect/>
                </a:stretch>
              </p:blipFill>
              <p:spPr>
                <a:xfrm>
                  <a:off x="2811501" y="3368244"/>
                  <a:ext cx="10134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5" name="Ink 84">
                  <a:extLst>
                    <a:ext uri="{FF2B5EF4-FFF2-40B4-BE49-F238E27FC236}">
                      <a16:creationId xmlns:a16="http://schemas.microsoft.com/office/drawing/2014/main" id="{3CC51E9F-8C0A-4FA9-3F5F-DC34B4B7F492}"/>
                    </a:ext>
                  </a:extLst>
                </p14:cNvPr>
                <p14:cNvContentPartPr/>
                <p14:nvPr/>
              </p14:nvContentPartPr>
              <p14:xfrm>
                <a:off x="2230461" y="3435564"/>
                <a:ext cx="482400" cy="28080"/>
              </p14:xfrm>
            </p:contentPart>
          </mc:Choice>
          <mc:Fallback xmlns="">
            <p:pic>
              <p:nvPicPr>
                <p:cNvPr id="85" name="Ink 84">
                  <a:extLst>
                    <a:ext uri="{FF2B5EF4-FFF2-40B4-BE49-F238E27FC236}">
                      <a16:creationId xmlns:a16="http://schemas.microsoft.com/office/drawing/2014/main" id="{3CC51E9F-8C0A-4FA9-3F5F-DC34B4B7F492}"/>
                    </a:ext>
                  </a:extLst>
                </p:cNvPr>
                <p:cNvPicPr/>
                <p:nvPr/>
              </p:nvPicPr>
              <p:blipFill>
                <a:blip r:embed="rId129"/>
                <a:stretch>
                  <a:fillRect/>
                </a:stretch>
              </p:blipFill>
              <p:spPr>
                <a:xfrm>
                  <a:off x="2212821" y="3417924"/>
                  <a:ext cx="5180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6" name="Ink 85">
                  <a:extLst>
                    <a:ext uri="{FF2B5EF4-FFF2-40B4-BE49-F238E27FC236}">
                      <a16:creationId xmlns:a16="http://schemas.microsoft.com/office/drawing/2014/main" id="{29EC4A26-5C61-C263-2D40-1C73093B0862}"/>
                    </a:ext>
                  </a:extLst>
                </p14:cNvPr>
                <p14:cNvContentPartPr/>
                <p14:nvPr/>
              </p14:nvContentPartPr>
              <p14:xfrm>
                <a:off x="1518741" y="3369684"/>
                <a:ext cx="395640" cy="63000"/>
              </p14:xfrm>
            </p:contentPart>
          </mc:Choice>
          <mc:Fallback xmlns="">
            <p:pic>
              <p:nvPicPr>
                <p:cNvPr id="86" name="Ink 85">
                  <a:extLst>
                    <a:ext uri="{FF2B5EF4-FFF2-40B4-BE49-F238E27FC236}">
                      <a16:creationId xmlns:a16="http://schemas.microsoft.com/office/drawing/2014/main" id="{29EC4A26-5C61-C263-2D40-1C73093B0862}"/>
                    </a:ext>
                  </a:extLst>
                </p:cNvPr>
                <p:cNvPicPr/>
                <p:nvPr/>
              </p:nvPicPr>
              <p:blipFill>
                <a:blip r:embed="rId131"/>
                <a:stretch>
                  <a:fillRect/>
                </a:stretch>
              </p:blipFill>
              <p:spPr>
                <a:xfrm>
                  <a:off x="1500741" y="3352044"/>
                  <a:ext cx="4312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8" name="Ink 87">
                  <a:extLst>
                    <a:ext uri="{FF2B5EF4-FFF2-40B4-BE49-F238E27FC236}">
                      <a16:creationId xmlns:a16="http://schemas.microsoft.com/office/drawing/2014/main" id="{E647CB28-ADD6-1AED-8247-A84277761A7D}"/>
                    </a:ext>
                  </a:extLst>
                </p14:cNvPr>
                <p14:cNvContentPartPr/>
                <p14:nvPr/>
              </p14:nvContentPartPr>
              <p14:xfrm>
                <a:off x="8361261" y="3889884"/>
                <a:ext cx="1005480" cy="68760"/>
              </p14:xfrm>
            </p:contentPart>
          </mc:Choice>
          <mc:Fallback xmlns="">
            <p:pic>
              <p:nvPicPr>
                <p:cNvPr id="88" name="Ink 87">
                  <a:extLst>
                    <a:ext uri="{FF2B5EF4-FFF2-40B4-BE49-F238E27FC236}">
                      <a16:creationId xmlns:a16="http://schemas.microsoft.com/office/drawing/2014/main" id="{E647CB28-ADD6-1AED-8247-A84277761A7D}"/>
                    </a:ext>
                  </a:extLst>
                </p:cNvPr>
                <p:cNvPicPr/>
                <p:nvPr/>
              </p:nvPicPr>
              <p:blipFill>
                <a:blip r:embed="rId133"/>
                <a:stretch>
                  <a:fillRect/>
                </a:stretch>
              </p:blipFill>
              <p:spPr>
                <a:xfrm>
                  <a:off x="8343261" y="3872244"/>
                  <a:ext cx="10411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4" name="Ink 93">
                  <a:extLst>
                    <a:ext uri="{FF2B5EF4-FFF2-40B4-BE49-F238E27FC236}">
                      <a16:creationId xmlns:a16="http://schemas.microsoft.com/office/drawing/2014/main" id="{A293DA0B-6BEB-7510-63C9-D3C27CB69BBF}"/>
                    </a:ext>
                  </a:extLst>
                </p14:cNvPr>
                <p14:cNvContentPartPr/>
                <p14:nvPr/>
              </p14:nvContentPartPr>
              <p14:xfrm>
                <a:off x="6518421" y="4000404"/>
                <a:ext cx="943920" cy="18720"/>
              </p14:xfrm>
            </p:contentPart>
          </mc:Choice>
          <mc:Fallback xmlns="">
            <p:pic>
              <p:nvPicPr>
                <p:cNvPr id="94" name="Ink 93">
                  <a:extLst>
                    <a:ext uri="{FF2B5EF4-FFF2-40B4-BE49-F238E27FC236}">
                      <a16:creationId xmlns:a16="http://schemas.microsoft.com/office/drawing/2014/main" id="{A293DA0B-6BEB-7510-63C9-D3C27CB69BBF}"/>
                    </a:ext>
                  </a:extLst>
                </p:cNvPr>
                <p:cNvPicPr/>
                <p:nvPr/>
              </p:nvPicPr>
              <p:blipFill>
                <a:blip r:embed="rId135"/>
                <a:stretch>
                  <a:fillRect/>
                </a:stretch>
              </p:blipFill>
              <p:spPr>
                <a:xfrm>
                  <a:off x="6500781" y="3982764"/>
                  <a:ext cx="9795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5" name="Ink 94">
                  <a:extLst>
                    <a:ext uri="{FF2B5EF4-FFF2-40B4-BE49-F238E27FC236}">
                      <a16:creationId xmlns:a16="http://schemas.microsoft.com/office/drawing/2014/main" id="{E3F9082A-6DE2-0906-CCC5-3B40B379A209}"/>
                    </a:ext>
                  </a:extLst>
                </p14:cNvPr>
                <p14:cNvContentPartPr/>
                <p14:nvPr/>
              </p14:nvContentPartPr>
              <p14:xfrm>
                <a:off x="3425301" y="3949644"/>
                <a:ext cx="3087720" cy="123840"/>
              </p14:xfrm>
            </p:contentPart>
          </mc:Choice>
          <mc:Fallback xmlns="">
            <p:pic>
              <p:nvPicPr>
                <p:cNvPr id="95" name="Ink 94">
                  <a:extLst>
                    <a:ext uri="{FF2B5EF4-FFF2-40B4-BE49-F238E27FC236}">
                      <a16:creationId xmlns:a16="http://schemas.microsoft.com/office/drawing/2014/main" id="{E3F9082A-6DE2-0906-CCC5-3B40B379A209}"/>
                    </a:ext>
                  </a:extLst>
                </p:cNvPr>
                <p:cNvPicPr/>
                <p:nvPr/>
              </p:nvPicPr>
              <p:blipFill>
                <a:blip r:embed="rId137"/>
                <a:stretch>
                  <a:fillRect/>
                </a:stretch>
              </p:blipFill>
              <p:spPr>
                <a:xfrm>
                  <a:off x="3407301" y="3931644"/>
                  <a:ext cx="31233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7" name="Ink 96">
                  <a:extLst>
                    <a:ext uri="{FF2B5EF4-FFF2-40B4-BE49-F238E27FC236}">
                      <a16:creationId xmlns:a16="http://schemas.microsoft.com/office/drawing/2014/main" id="{83228CAC-B95A-5A4C-6B00-5B84C41830EF}"/>
                    </a:ext>
                  </a:extLst>
                </p14:cNvPr>
                <p14:cNvContentPartPr/>
                <p14:nvPr/>
              </p14:nvContentPartPr>
              <p14:xfrm>
                <a:off x="2979261" y="3942444"/>
                <a:ext cx="479160" cy="54000"/>
              </p14:xfrm>
            </p:contentPart>
          </mc:Choice>
          <mc:Fallback xmlns="">
            <p:pic>
              <p:nvPicPr>
                <p:cNvPr id="97" name="Ink 96">
                  <a:extLst>
                    <a:ext uri="{FF2B5EF4-FFF2-40B4-BE49-F238E27FC236}">
                      <a16:creationId xmlns:a16="http://schemas.microsoft.com/office/drawing/2014/main" id="{83228CAC-B95A-5A4C-6B00-5B84C41830EF}"/>
                    </a:ext>
                  </a:extLst>
                </p:cNvPr>
                <p:cNvPicPr/>
                <p:nvPr/>
              </p:nvPicPr>
              <p:blipFill>
                <a:blip r:embed="rId139"/>
                <a:stretch>
                  <a:fillRect/>
                </a:stretch>
              </p:blipFill>
              <p:spPr>
                <a:xfrm>
                  <a:off x="2961621" y="3924444"/>
                  <a:ext cx="5148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8" name="Ink 97">
                  <a:extLst>
                    <a:ext uri="{FF2B5EF4-FFF2-40B4-BE49-F238E27FC236}">
                      <a16:creationId xmlns:a16="http://schemas.microsoft.com/office/drawing/2014/main" id="{5617E0B9-ADDD-EA6F-CBDF-F2FA53EEE300}"/>
                    </a:ext>
                  </a:extLst>
                </p14:cNvPr>
                <p14:cNvContentPartPr/>
                <p14:nvPr/>
              </p14:nvContentPartPr>
              <p14:xfrm>
                <a:off x="1572741" y="4025244"/>
                <a:ext cx="1312920" cy="50040"/>
              </p14:xfrm>
            </p:contentPart>
          </mc:Choice>
          <mc:Fallback xmlns="">
            <p:pic>
              <p:nvPicPr>
                <p:cNvPr id="98" name="Ink 97">
                  <a:extLst>
                    <a:ext uri="{FF2B5EF4-FFF2-40B4-BE49-F238E27FC236}">
                      <a16:creationId xmlns:a16="http://schemas.microsoft.com/office/drawing/2014/main" id="{5617E0B9-ADDD-EA6F-CBDF-F2FA53EEE300}"/>
                    </a:ext>
                  </a:extLst>
                </p:cNvPr>
                <p:cNvPicPr/>
                <p:nvPr/>
              </p:nvPicPr>
              <p:blipFill>
                <a:blip r:embed="rId141"/>
                <a:stretch>
                  <a:fillRect/>
                </a:stretch>
              </p:blipFill>
              <p:spPr>
                <a:xfrm>
                  <a:off x="1554741" y="4007604"/>
                  <a:ext cx="13485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0" name="Ink 99">
                  <a:extLst>
                    <a:ext uri="{FF2B5EF4-FFF2-40B4-BE49-F238E27FC236}">
                      <a16:creationId xmlns:a16="http://schemas.microsoft.com/office/drawing/2014/main" id="{3AEE954B-3BAF-DD92-C645-E1B844439A31}"/>
                    </a:ext>
                  </a:extLst>
                </p14:cNvPr>
                <p14:cNvContentPartPr/>
                <p14:nvPr/>
              </p14:nvContentPartPr>
              <p14:xfrm>
                <a:off x="875421" y="4020204"/>
                <a:ext cx="768240" cy="28440"/>
              </p14:xfrm>
            </p:contentPart>
          </mc:Choice>
          <mc:Fallback xmlns="">
            <p:pic>
              <p:nvPicPr>
                <p:cNvPr id="100" name="Ink 99">
                  <a:extLst>
                    <a:ext uri="{FF2B5EF4-FFF2-40B4-BE49-F238E27FC236}">
                      <a16:creationId xmlns:a16="http://schemas.microsoft.com/office/drawing/2014/main" id="{3AEE954B-3BAF-DD92-C645-E1B844439A31}"/>
                    </a:ext>
                  </a:extLst>
                </p:cNvPr>
                <p:cNvPicPr/>
                <p:nvPr/>
              </p:nvPicPr>
              <p:blipFill>
                <a:blip r:embed="rId143"/>
                <a:stretch>
                  <a:fillRect/>
                </a:stretch>
              </p:blipFill>
              <p:spPr>
                <a:xfrm>
                  <a:off x="857421" y="4002204"/>
                  <a:ext cx="8038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1" name="Ink 100">
                  <a:extLst>
                    <a:ext uri="{FF2B5EF4-FFF2-40B4-BE49-F238E27FC236}">
                      <a16:creationId xmlns:a16="http://schemas.microsoft.com/office/drawing/2014/main" id="{79DEB57A-2C93-4091-2907-EDA163E857A7}"/>
                    </a:ext>
                  </a:extLst>
                </p14:cNvPr>
                <p14:cNvContentPartPr/>
                <p14:nvPr/>
              </p14:nvContentPartPr>
              <p14:xfrm>
                <a:off x="145701" y="3988524"/>
                <a:ext cx="525240" cy="58680"/>
              </p14:xfrm>
            </p:contentPart>
          </mc:Choice>
          <mc:Fallback xmlns="">
            <p:pic>
              <p:nvPicPr>
                <p:cNvPr id="101" name="Ink 100">
                  <a:extLst>
                    <a:ext uri="{FF2B5EF4-FFF2-40B4-BE49-F238E27FC236}">
                      <a16:creationId xmlns:a16="http://schemas.microsoft.com/office/drawing/2014/main" id="{79DEB57A-2C93-4091-2907-EDA163E857A7}"/>
                    </a:ext>
                  </a:extLst>
                </p:cNvPr>
                <p:cNvPicPr/>
                <p:nvPr/>
              </p:nvPicPr>
              <p:blipFill>
                <a:blip r:embed="rId145"/>
                <a:stretch>
                  <a:fillRect/>
                </a:stretch>
              </p:blipFill>
              <p:spPr>
                <a:xfrm>
                  <a:off x="127701" y="3970524"/>
                  <a:ext cx="5608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0" name="Ink 109">
                  <a:extLst>
                    <a:ext uri="{FF2B5EF4-FFF2-40B4-BE49-F238E27FC236}">
                      <a16:creationId xmlns:a16="http://schemas.microsoft.com/office/drawing/2014/main" id="{CECF31C3-8C9E-4092-B9A0-DD54A7974F83}"/>
                    </a:ext>
                  </a:extLst>
                </p14:cNvPr>
                <p14:cNvContentPartPr/>
                <p14:nvPr/>
              </p14:nvContentPartPr>
              <p14:xfrm>
                <a:off x="763461" y="3388404"/>
                <a:ext cx="2727360" cy="640440"/>
              </p14:xfrm>
            </p:contentPart>
          </mc:Choice>
          <mc:Fallback xmlns="">
            <p:pic>
              <p:nvPicPr>
                <p:cNvPr id="110" name="Ink 109">
                  <a:extLst>
                    <a:ext uri="{FF2B5EF4-FFF2-40B4-BE49-F238E27FC236}">
                      <a16:creationId xmlns:a16="http://schemas.microsoft.com/office/drawing/2014/main" id="{CECF31C3-8C9E-4092-B9A0-DD54A7974F83}"/>
                    </a:ext>
                  </a:extLst>
                </p:cNvPr>
                <p:cNvPicPr/>
                <p:nvPr/>
              </p:nvPicPr>
              <p:blipFill>
                <a:blip r:embed="rId147"/>
                <a:stretch>
                  <a:fillRect/>
                </a:stretch>
              </p:blipFill>
              <p:spPr>
                <a:xfrm>
                  <a:off x="745461" y="3370764"/>
                  <a:ext cx="2763000" cy="676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8">
            <p14:nvContentPartPr>
              <p14:cNvPr id="112" name="Ink 111">
                <a:extLst>
                  <a:ext uri="{FF2B5EF4-FFF2-40B4-BE49-F238E27FC236}">
                    <a16:creationId xmlns:a16="http://schemas.microsoft.com/office/drawing/2014/main" id="{637E0CE3-1110-AB97-56B6-CEC65EA8B50C}"/>
                  </a:ext>
                </a:extLst>
              </p14:cNvPr>
              <p14:cNvContentPartPr/>
              <p14:nvPr/>
            </p14:nvContentPartPr>
            <p14:xfrm>
              <a:off x="35181" y="3420444"/>
              <a:ext cx="740880" cy="604080"/>
            </p14:xfrm>
          </p:contentPart>
        </mc:Choice>
        <mc:Fallback xmlns="">
          <p:pic>
            <p:nvPicPr>
              <p:cNvPr id="112" name="Ink 111">
                <a:extLst>
                  <a:ext uri="{FF2B5EF4-FFF2-40B4-BE49-F238E27FC236}">
                    <a16:creationId xmlns:a16="http://schemas.microsoft.com/office/drawing/2014/main" id="{637E0CE3-1110-AB97-56B6-CEC65EA8B50C}"/>
                  </a:ext>
                </a:extLst>
              </p:cNvPr>
              <p:cNvPicPr/>
              <p:nvPr/>
            </p:nvPicPr>
            <p:blipFill>
              <a:blip r:embed="rId149"/>
              <a:stretch>
                <a:fillRect/>
              </a:stretch>
            </p:blipFill>
            <p:spPr>
              <a:xfrm>
                <a:off x="17181" y="3402804"/>
                <a:ext cx="776520" cy="6397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3" name="Ink 112">
                <a:extLst>
                  <a:ext uri="{FF2B5EF4-FFF2-40B4-BE49-F238E27FC236}">
                    <a16:creationId xmlns:a16="http://schemas.microsoft.com/office/drawing/2014/main" id="{A55A5D26-6270-63CE-F173-351F01A22AA6}"/>
                  </a:ext>
                </a:extLst>
              </p14:cNvPr>
              <p14:cNvContentPartPr/>
              <p14:nvPr/>
            </p14:nvContentPartPr>
            <p14:xfrm>
              <a:off x="4201821" y="3899964"/>
              <a:ext cx="5355360" cy="714600"/>
            </p14:xfrm>
          </p:contentPart>
        </mc:Choice>
        <mc:Fallback xmlns="">
          <p:pic>
            <p:nvPicPr>
              <p:cNvPr id="113" name="Ink 112">
                <a:extLst>
                  <a:ext uri="{FF2B5EF4-FFF2-40B4-BE49-F238E27FC236}">
                    <a16:creationId xmlns:a16="http://schemas.microsoft.com/office/drawing/2014/main" id="{A55A5D26-6270-63CE-F173-351F01A22AA6}"/>
                  </a:ext>
                </a:extLst>
              </p:cNvPr>
              <p:cNvPicPr/>
              <p:nvPr/>
            </p:nvPicPr>
            <p:blipFill>
              <a:blip r:embed="rId151"/>
              <a:stretch>
                <a:fillRect/>
              </a:stretch>
            </p:blipFill>
            <p:spPr>
              <a:xfrm>
                <a:off x="4183821" y="3881964"/>
                <a:ext cx="5391000" cy="750240"/>
              </a:xfrm>
              <a:prstGeom prst="rect">
                <a:avLst/>
              </a:prstGeom>
            </p:spPr>
          </p:pic>
        </mc:Fallback>
      </mc:AlternateContent>
      <p:grpSp>
        <p:nvGrpSpPr>
          <p:cNvPr id="117" name="Group 116">
            <a:extLst>
              <a:ext uri="{FF2B5EF4-FFF2-40B4-BE49-F238E27FC236}">
                <a16:creationId xmlns:a16="http://schemas.microsoft.com/office/drawing/2014/main" id="{E4A46CC7-91F4-80EC-ACD4-02FC52F46555}"/>
              </a:ext>
            </a:extLst>
          </p:cNvPr>
          <p:cNvGrpSpPr/>
          <p:nvPr/>
        </p:nvGrpSpPr>
        <p:grpSpPr>
          <a:xfrm>
            <a:off x="7020261" y="3908244"/>
            <a:ext cx="2547000" cy="707400"/>
            <a:chOff x="7020261" y="3908244"/>
            <a:chExt cx="2547000" cy="707400"/>
          </a:xfrm>
        </p:grpSpPr>
        <mc:AlternateContent xmlns:mc="http://schemas.openxmlformats.org/markup-compatibility/2006" xmlns:p14="http://schemas.microsoft.com/office/powerpoint/2010/main">
          <mc:Choice Requires="p14">
            <p:contentPart p14:bwMode="auto" r:id="rId152">
              <p14:nvContentPartPr>
                <p14:cNvPr id="114" name="Ink 113">
                  <a:extLst>
                    <a:ext uri="{FF2B5EF4-FFF2-40B4-BE49-F238E27FC236}">
                      <a16:creationId xmlns:a16="http://schemas.microsoft.com/office/drawing/2014/main" id="{582867CB-EE2A-8EF2-40AC-7722B3118E66}"/>
                    </a:ext>
                  </a:extLst>
                </p14:cNvPr>
                <p14:cNvContentPartPr/>
                <p14:nvPr/>
              </p14:nvContentPartPr>
              <p14:xfrm>
                <a:off x="8397261" y="4483884"/>
                <a:ext cx="1170000" cy="62640"/>
              </p14:xfrm>
            </p:contentPart>
          </mc:Choice>
          <mc:Fallback xmlns="">
            <p:pic>
              <p:nvPicPr>
                <p:cNvPr id="114" name="Ink 113">
                  <a:extLst>
                    <a:ext uri="{FF2B5EF4-FFF2-40B4-BE49-F238E27FC236}">
                      <a16:creationId xmlns:a16="http://schemas.microsoft.com/office/drawing/2014/main" id="{582867CB-EE2A-8EF2-40AC-7722B3118E66}"/>
                    </a:ext>
                  </a:extLst>
                </p:cNvPr>
                <p:cNvPicPr/>
                <p:nvPr/>
              </p:nvPicPr>
              <p:blipFill>
                <a:blip r:embed="rId153"/>
                <a:stretch>
                  <a:fillRect/>
                </a:stretch>
              </p:blipFill>
              <p:spPr>
                <a:xfrm>
                  <a:off x="8379621" y="4466244"/>
                  <a:ext cx="12056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5" name="Ink 114">
                  <a:extLst>
                    <a:ext uri="{FF2B5EF4-FFF2-40B4-BE49-F238E27FC236}">
                      <a16:creationId xmlns:a16="http://schemas.microsoft.com/office/drawing/2014/main" id="{1F362FB7-FAF2-7FC9-8B5E-AC1BF92D3307}"/>
                    </a:ext>
                  </a:extLst>
                </p14:cNvPr>
                <p14:cNvContentPartPr/>
                <p14:nvPr/>
              </p14:nvContentPartPr>
              <p14:xfrm>
                <a:off x="8155341" y="3977724"/>
                <a:ext cx="457200" cy="637920"/>
              </p14:xfrm>
            </p:contentPart>
          </mc:Choice>
          <mc:Fallback xmlns="">
            <p:pic>
              <p:nvPicPr>
                <p:cNvPr id="115" name="Ink 114">
                  <a:extLst>
                    <a:ext uri="{FF2B5EF4-FFF2-40B4-BE49-F238E27FC236}">
                      <a16:creationId xmlns:a16="http://schemas.microsoft.com/office/drawing/2014/main" id="{1F362FB7-FAF2-7FC9-8B5E-AC1BF92D3307}"/>
                    </a:ext>
                  </a:extLst>
                </p:cNvPr>
                <p:cNvPicPr/>
                <p:nvPr/>
              </p:nvPicPr>
              <p:blipFill>
                <a:blip r:embed="rId155"/>
                <a:stretch>
                  <a:fillRect/>
                </a:stretch>
              </p:blipFill>
              <p:spPr>
                <a:xfrm>
                  <a:off x="8137701" y="3959724"/>
                  <a:ext cx="492840" cy="6735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6" name="Ink 115">
                  <a:extLst>
                    <a:ext uri="{FF2B5EF4-FFF2-40B4-BE49-F238E27FC236}">
                      <a16:creationId xmlns:a16="http://schemas.microsoft.com/office/drawing/2014/main" id="{F7DFE98A-1F5C-5C95-2ECD-3E874F4522F8}"/>
                    </a:ext>
                  </a:extLst>
                </p14:cNvPr>
                <p14:cNvContentPartPr/>
                <p14:nvPr/>
              </p14:nvContentPartPr>
              <p14:xfrm>
                <a:off x="7020261" y="3908244"/>
                <a:ext cx="1254240" cy="641160"/>
              </p14:xfrm>
            </p:contentPart>
          </mc:Choice>
          <mc:Fallback xmlns="">
            <p:pic>
              <p:nvPicPr>
                <p:cNvPr id="116" name="Ink 115">
                  <a:extLst>
                    <a:ext uri="{FF2B5EF4-FFF2-40B4-BE49-F238E27FC236}">
                      <a16:creationId xmlns:a16="http://schemas.microsoft.com/office/drawing/2014/main" id="{F7DFE98A-1F5C-5C95-2ECD-3E874F4522F8}"/>
                    </a:ext>
                  </a:extLst>
                </p:cNvPr>
                <p:cNvPicPr/>
                <p:nvPr/>
              </p:nvPicPr>
              <p:blipFill>
                <a:blip r:embed="rId157"/>
                <a:stretch>
                  <a:fillRect/>
                </a:stretch>
              </p:blipFill>
              <p:spPr>
                <a:xfrm>
                  <a:off x="7002621" y="3890604"/>
                  <a:ext cx="1289880" cy="676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8">
            <p14:nvContentPartPr>
              <p14:cNvPr id="123" name="Ink 122">
                <a:extLst>
                  <a:ext uri="{FF2B5EF4-FFF2-40B4-BE49-F238E27FC236}">
                    <a16:creationId xmlns:a16="http://schemas.microsoft.com/office/drawing/2014/main" id="{E33EC81C-7CF0-8B8C-68F5-424100FF9AEE}"/>
                  </a:ext>
                </a:extLst>
              </p14:cNvPr>
              <p14:cNvContentPartPr/>
              <p14:nvPr/>
            </p14:nvContentPartPr>
            <p14:xfrm>
              <a:off x="8777421" y="5007684"/>
              <a:ext cx="582480" cy="58320"/>
            </p14:xfrm>
          </p:contentPart>
        </mc:Choice>
        <mc:Fallback xmlns="">
          <p:pic>
            <p:nvPicPr>
              <p:cNvPr id="123" name="Ink 122">
                <a:extLst>
                  <a:ext uri="{FF2B5EF4-FFF2-40B4-BE49-F238E27FC236}">
                    <a16:creationId xmlns:a16="http://schemas.microsoft.com/office/drawing/2014/main" id="{E33EC81C-7CF0-8B8C-68F5-424100FF9AEE}"/>
                  </a:ext>
                </a:extLst>
              </p:cNvPr>
              <p:cNvPicPr/>
              <p:nvPr/>
            </p:nvPicPr>
            <p:blipFill>
              <a:blip r:embed="rId159"/>
              <a:stretch>
                <a:fillRect/>
              </a:stretch>
            </p:blipFill>
            <p:spPr>
              <a:xfrm>
                <a:off x="8759421" y="4989684"/>
                <a:ext cx="6181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4" name="Ink 123">
                <a:extLst>
                  <a:ext uri="{FF2B5EF4-FFF2-40B4-BE49-F238E27FC236}">
                    <a16:creationId xmlns:a16="http://schemas.microsoft.com/office/drawing/2014/main" id="{409BA082-F424-766A-308E-80132255E63B}"/>
                  </a:ext>
                </a:extLst>
              </p14:cNvPr>
              <p14:cNvContentPartPr/>
              <p14:nvPr/>
            </p14:nvContentPartPr>
            <p14:xfrm>
              <a:off x="7840341" y="4998684"/>
              <a:ext cx="837360" cy="41760"/>
            </p14:xfrm>
          </p:contentPart>
        </mc:Choice>
        <mc:Fallback xmlns="">
          <p:pic>
            <p:nvPicPr>
              <p:cNvPr id="124" name="Ink 123">
                <a:extLst>
                  <a:ext uri="{FF2B5EF4-FFF2-40B4-BE49-F238E27FC236}">
                    <a16:creationId xmlns:a16="http://schemas.microsoft.com/office/drawing/2014/main" id="{409BA082-F424-766A-308E-80132255E63B}"/>
                  </a:ext>
                </a:extLst>
              </p:cNvPr>
              <p:cNvPicPr/>
              <p:nvPr/>
            </p:nvPicPr>
            <p:blipFill>
              <a:blip r:embed="rId161"/>
              <a:stretch>
                <a:fillRect/>
              </a:stretch>
            </p:blipFill>
            <p:spPr>
              <a:xfrm>
                <a:off x="7822341" y="4980684"/>
                <a:ext cx="873000" cy="77400"/>
              </a:xfrm>
              <a:prstGeom prst="rect">
                <a:avLst/>
              </a:prstGeom>
            </p:spPr>
          </p:pic>
        </mc:Fallback>
      </mc:AlternateContent>
      <p:grpSp>
        <p:nvGrpSpPr>
          <p:cNvPr id="135" name="Group 134">
            <a:extLst>
              <a:ext uri="{FF2B5EF4-FFF2-40B4-BE49-F238E27FC236}">
                <a16:creationId xmlns:a16="http://schemas.microsoft.com/office/drawing/2014/main" id="{2963D78B-89CC-1FE4-0B26-454CD9BDCAE4}"/>
              </a:ext>
            </a:extLst>
          </p:cNvPr>
          <p:cNvGrpSpPr/>
          <p:nvPr/>
        </p:nvGrpSpPr>
        <p:grpSpPr>
          <a:xfrm>
            <a:off x="1325061" y="5024244"/>
            <a:ext cx="6332040" cy="100800"/>
            <a:chOff x="1325061" y="5024244"/>
            <a:chExt cx="6332040" cy="100800"/>
          </a:xfrm>
        </p:grpSpPr>
        <mc:AlternateContent xmlns:mc="http://schemas.openxmlformats.org/markup-compatibility/2006" xmlns:p14="http://schemas.microsoft.com/office/powerpoint/2010/main">
          <mc:Choice Requires="p14">
            <p:contentPart p14:bwMode="auto" r:id="rId162">
              <p14:nvContentPartPr>
                <p14:cNvPr id="125" name="Ink 124">
                  <a:extLst>
                    <a:ext uri="{FF2B5EF4-FFF2-40B4-BE49-F238E27FC236}">
                      <a16:creationId xmlns:a16="http://schemas.microsoft.com/office/drawing/2014/main" id="{E82C78A6-D4FD-E937-D9DC-168BD376601A}"/>
                    </a:ext>
                  </a:extLst>
                </p14:cNvPr>
                <p14:cNvContentPartPr/>
                <p14:nvPr/>
              </p14:nvContentPartPr>
              <p14:xfrm>
                <a:off x="7159581" y="5049804"/>
                <a:ext cx="497520" cy="36720"/>
              </p14:xfrm>
            </p:contentPart>
          </mc:Choice>
          <mc:Fallback xmlns="">
            <p:pic>
              <p:nvPicPr>
                <p:cNvPr id="125" name="Ink 124">
                  <a:extLst>
                    <a:ext uri="{FF2B5EF4-FFF2-40B4-BE49-F238E27FC236}">
                      <a16:creationId xmlns:a16="http://schemas.microsoft.com/office/drawing/2014/main" id="{E82C78A6-D4FD-E937-D9DC-168BD376601A}"/>
                    </a:ext>
                  </a:extLst>
                </p:cNvPr>
                <p:cNvPicPr/>
                <p:nvPr/>
              </p:nvPicPr>
              <p:blipFill>
                <a:blip r:embed="rId163"/>
                <a:stretch>
                  <a:fillRect/>
                </a:stretch>
              </p:blipFill>
              <p:spPr>
                <a:xfrm>
                  <a:off x="7141581" y="5032164"/>
                  <a:ext cx="5331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6" name="Ink 125">
                  <a:extLst>
                    <a:ext uri="{FF2B5EF4-FFF2-40B4-BE49-F238E27FC236}">
                      <a16:creationId xmlns:a16="http://schemas.microsoft.com/office/drawing/2014/main" id="{19EA0783-C1C8-D416-A3A8-C4ABEC676524}"/>
                    </a:ext>
                  </a:extLst>
                </p14:cNvPr>
                <p14:cNvContentPartPr/>
                <p14:nvPr/>
              </p14:nvContentPartPr>
              <p14:xfrm>
                <a:off x="6403941" y="5051604"/>
                <a:ext cx="708840" cy="50040"/>
              </p14:xfrm>
            </p:contentPart>
          </mc:Choice>
          <mc:Fallback xmlns="">
            <p:pic>
              <p:nvPicPr>
                <p:cNvPr id="126" name="Ink 125">
                  <a:extLst>
                    <a:ext uri="{FF2B5EF4-FFF2-40B4-BE49-F238E27FC236}">
                      <a16:creationId xmlns:a16="http://schemas.microsoft.com/office/drawing/2014/main" id="{19EA0783-C1C8-D416-A3A8-C4ABEC676524}"/>
                    </a:ext>
                  </a:extLst>
                </p:cNvPr>
                <p:cNvPicPr/>
                <p:nvPr/>
              </p:nvPicPr>
              <p:blipFill>
                <a:blip r:embed="rId165"/>
                <a:stretch>
                  <a:fillRect/>
                </a:stretch>
              </p:blipFill>
              <p:spPr>
                <a:xfrm>
                  <a:off x="6385941" y="5033964"/>
                  <a:ext cx="7444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7" name="Ink 126">
                  <a:extLst>
                    <a:ext uri="{FF2B5EF4-FFF2-40B4-BE49-F238E27FC236}">
                      <a16:creationId xmlns:a16="http://schemas.microsoft.com/office/drawing/2014/main" id="{0B1B2636-569B-D8CF-015C-1C5D9FF93D4B}"/>
                    </a:ext>
                  </a:extLst>
                </p14:cNvPr>
                <p14:cNvContentPartPr/>
                <p14:nvPr/>
              </p14:nvContentPartPr>
              <p14:xfrm>
                <a:off x="5282901" y="5033964"/>
                <a:ext cx="898920" cy="64800"/>
              </p14:xfrm>
            </p:contentPart>
          </mc:Choice>
          <mc:Fallback xmlns="">
            <p:pic>
              <p:nvPicPr>
                <p:cNvPr id="127" name="Ink 126">
                  <a:extLst>
                    <a:ext uri="{FF2B5EF4-FFF2-40B4-BE49-F238E27FC236}">
                      <a16:creationId xmlns:a16="http://schemas.microsoft.com/office/drawing/2014/main" id="{0B1B2636-569B-D8CF-015C-1C5D9FF93D4B}"/>
                    </a:ext>
                  </a:extLst>
                </p:cNvPr>
                <p:cNvPicPr/>
                <p:nvPr/>
              </p:nvPicPr>
              <p:blipFill>
                <a:blip r:embed="rId167"/>
                <a:stretch>
                  <a:fillRect/>
                </a:stretch>
              </p:blipFill>
              <p:spPr>
                <a:xfrm>
                  <a:off x="5265261" y="5015964"/>
                  <a:ext cx="9345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9" name="Ink 128">
                  <a:extLst>
                    <a:ext uri="{FF2B5EF4-FFF2-40B4-BE49-F238E27FC236}">
                      <a16:creationId xmlns:a16="http://schemas.microsoft.com/office/drawing/2014/main" id="{FDBED638-355D-1072-2A1B-E1AD7339A560}"/>
                    </a:ext>
                  </a:extLst>
                </p14:cNvPr>
                <p14:cNvContentPartPr/>
                <p14:nvPr/>
              </p14:nvContentPartPr>
              <p14:xfrm>
                <a:off x="4021821" y="5024244"/>
                <a:ext cx="1025640" cy="84600"/>
              </p14:xfrm>
            </p:contentPart>
          </mc:Choice>
          <mc:Fallback xmlns="">
            <p:pic>
              <p:nvPicPr>
                <p:cNvPr id="129" name="Ink 128">
                  <a:extLst>
                    <a:ext uri="{FF2B5EF4-FFF2-40B4-BE49-F238E27FC236}">
                      <a16:creationId xmlns:a16="http://schemas.microsoft.com/office/drawing/2014/main" id="{FDBED638-355D-1072-2A1B-E1AD7339A560}"/>
                    </a:ext>
                  </a:extLst>
                </p:cNvPr>
                <p:cNvPicPr/>
                <p:nvPr/>
              </p:nvPicPr>
              <p:blipFill>
                <a:blip r:embed="rId169"/>
                <a:stretch>
                  <a:fillRect/>
                </a:stretch>
              </p:blipFill>
              <p:spPr>
                <a:xfrm>
                  <a:off x="4004181" y="5006604"/>
                  <a:ext cx="10612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1" name="Ink 130">
                  <a:extLst>
                    <a:ext uri="{FF2B5EF4-FFF2-40B4-BE49-F238E27FC236}">
                      <a16:creationId xmlns:a16="http://schemas.microsoft.com/office/drawing/2014/main" id="{3E84FE31-D409-8291-E751-529DC37C6887}"/>
                    </a:ext>
                  </a:extLst>
                </p14:cNvPr>
                <p14:cNvContentPartPr/>
                <p14:nvPr/>
              </p14:nvContentPartPr>
              <p14:xfrm>
                <a:off x="3323781" y="5054844"/>
                <a:ext cx="652320" cy="51840"/>
              </p14:xfrm>
            </p:contentPart>
          </mc:Choice>
          <mc:Fallback xmlns="">
            <p:pic>
              <p:nvPicPr>
                <p:cNvPr id="131" name="Ink 130">
                  <a:extLst>
                    <a:ext uri="{FF2B5EF4-FFF2-40B4-BE49-F238E27FC236}">
                      <a16:creationId xmlns:a16="http://schemas.microsoft.com/office/drawing/2014/main" id="{3E84FE31-D409-8291-E751-529DC37C6887}"/>
                    </a:ext>
                  </a:extLst>
                </p:cNvPr>
                <p:cNvPicPr/>
                <p:nvPr/>
              </p:nvPicPr>
              <p:blipFill>
                <a:blip r:embed="rId171"/>
                <a:stretch>
                  <a:fillRect/>
                </a:stretch>
              </p:blipFill>
              <p:spPr>
                <a:xfrm>
                  <a:off x="3306141" y="5037204"/>
                  <a:ext cx="6879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2" name="Ink 131">
                  <a:extLst>
                    <a:ext uri="{FF2B5EF4-FFF2-40B4-BE49-F238E27FC236}">
                      <a16:creationId xmlns:a16="http://schemas.microsoft.com/office/drawing/2014/main" id="{4EC63973-F381-A487-3935-9DC8D10C9DF0}"/>
                    </a:ext>
                  </a:extLst>
                </p14:cNvPr>
                <p14:cNvContentPartPr/>
                <p14:nvPr/>
              </p14:nvContentPartPr>
              <p14:xfrm>
                <a:off x="2365461" y="5075004"/>
                <a:ext cx="734760" cy="34560"/>
              </p14:xfrm>
            </p:contentPart>
          </mc:Choice>
          <mc:Fallback xmlns="">
            <p:pic>
              <p:nvPicPr>
                <p:cNvPr id="132" name="Ink 131">
                  <a:extLst>
                    <a:ext uri="{FF2B5EF4-FFF2-40B4-BE49-F238E27FC236}">
                      <a16:creationId xmlns:a16="http://schemas.microsoft.com/office/drawing/2014/main" id="{4EC63973-F381-A487-3935-9DC8D10C9DF0}"/>
                    </a:ext>
                  </a:extLst>
                </p:cNvPr>
                <p:cNvPicPr/>
                <p:nvPr/>
              </p:nvPicPr>
              <p:blipFill>
                <a:blip r:embed="rId173"/>
                <a:stretch>
                  <a:fillRect/>
                </a:stretch>
              </p:blipFill>
              <p:spPr>
                <a:xfrm>
                  <a:off x="2347821" y="5057004"/>
                  <a:ext cx="7704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4" name="Ink 133">
                  <a:extLst>
                    <a:ext uri="{FF2B5EF4-FFF2-40B4-BE49-F238E27FC236}">
                      <a16:creationId xmlns:a16="http://schemas.microsoft.com/office/drawing/2014/main" id="{673DD9EB-B7E0-E724-8F81-BE5CCB3C8519}"/>
                    </a:ext>
                  </a:extLst>
                </p14:cNvPr>
                <p14:cNvContentPartPr/>
                <p14:nvPr/>
              </p14:nvContentPartPr>
              <p14:xfrm>
                <a:off x="1325061" y="5031804"/>
                <a:ext cx="825840" cy="93240"/>
              </p14:xfrm>
            </p:contentPart>
          </mc:Choice>
          <mc:Fallback xmlns="">
            <p:pic>
              <p:nvPicPr>
                <p:cNvPr id="134" name="Ink 133">
                  <a:extLst>
                    <a:ext uri="{FF2B5EF4-FFF2-40B4-BE49-F238E27FC236}">
                      <a16:creationId xmlns:a16="http://schemas.microsoft.com/office/drawing/2014/main" id="{673DD9EB-B7E0-E724-8F81-BE5CCB3C8519}"/>
                    </a:ext>
                  </a:extLst>
                </p:cNvPr>
                <p:cNvPicPr/>
                <p:nvPr/>
              </p:nvPicPr>
              <p:blipFill>
                <a:blip r:embed="rId175"/>
                <a:stretch>
                  <a:fillRect/>
                </a:stretch>
              </p:blipFill>
              <p:spPr>
                <a:xfrm>
                  <a:off x="1307061" y="5013804"/>
                  <a:ext cx="861480" cy="12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6">
            <p14:nvContentPartPr>
              <p14:cNvPr id="136" name="Ink 135">
                <a:extLst>
                  <a:ext uri="{FF2B5EF4-FFF2-40B4-BE49-F238E27FC236}">
                    <a16:creationId xmlns:a16="http://schemas.microsoft.com/office/drawing/2014/main" id="{BD8E3C8B-B2B5-A90F-634F-F256BAE8438F}"/>
                  </a:ext>
                </a:extLst>
              </p14:cNvPr>
              <p14:cNvContentPartPr/>
              <p14:nvPr/>
            </p14:nvContentPartPr>
            <p14:xfrm>
              <a:off x="403101" y="5033964"/>
              <a:ext cx="796680" cy="95760"/>
            </p14:xfrm>
          </p:contentPart>
        </mc:Choice>
        <mc:Fallback xmlns="">
          <p:pic>
            <p:nvPicPr>
              <p:cNvPr id="136" name="Ink 135">
                <a:extLst>
                  <a:ext uri="{FF2B5EF4-FFF2-40B4-BE49-F238E27FC236}">
                    <a16:creationId xmlns:a16="http://schemas.microsoft.com/office/drawing/2014/main" id="{BD8E3C8B-B2B5-A90F-634F-F256BAE8438F}"/>
                  </a:ext>
                </a:extLst>
              </p:cNvPr>
              <p:cNvPicPr/>
              <p:nvPr/>
            </p:nvPicPr>
            <p:blipFill>
              <a:blip r:embed="rId177"/>
              <a:stretch>
                <a:fillRect/>
              </a:stretch>
            </p:blipFill>
            <p:spPr>
              <a:xfrm>
                <a:off x="385101" y="5016324"/>
                <a:ext cx="8323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7" name="Ink 136">
                <a:extLst>
                  <a:ext uri="{FF2B5EF4-FFF2-40B4-BE49-F238E27FC236}">
                    <a16:creationId xmlns:a16="http://schemas.microsoft.com/office/drawing/2014/main" id="{7D30F80C-63F9-82C2-5F14-DE620248E76D}"/>
                  </a:ext>
                </a:extLst>
              </p14:cNvPr>
              <p14:cNvContentPartPr/>
              <p14:nvPr/>
            </p14:nvContentPartPr>
            <p14:xfrm>
              <a:off x="8521821" y="5649564"/>
              <a:ext cx="788760" cy="101880"/>
            </p14:xfrm>
          </p:contentPart>
        </mc:Choice>
        <mc:Fallback xmlns="">
          <p:pic>
            <p:nvPicPr>
              <p:cNvPr id="137" name="Ink 136">
                <a:extLst>
                  <a:ext uri="{FF2B5EF4-FFF2-40B4-BE49-F238E27FC236}">
                    <a16:creationId xmlns:a16="http://schemas.microsoft.com/office/drawing/2014/main" id="{7D30F80C-63F9-82C2-5F14-DE620248E76D}"/>
                  </a:ext>
                </a:extLst>
              </p:cNvPr>
              <p:cNvPicPr/>
              <p:nvPr/>
            </p:nvPicPr>
            <p:blipFill>
              <a:blip r:embed="rId179"/>
              <a:stretch>
                <a:fillRect/>
              </a:stretch>
            </p:blipFill>
            <p:spPr>
              <a:xfrm>
                <a:off x="8504181" y="5631924"/>
                <a:ext cx="824400" cy="137520"/>
              </a:xfrm>
              <a:prstGeom prst="rect">
                <a:avLst/>
              </a:prstGeom>
            </p:spPr>
          </p:pic>
        </mc:Fallback>
      </mc:AlternateContent>
      <p:grpSp>
        <p:nvGrpSpPr>
          <p:cNvPr id="153" name="Group 152">
            <a:extLst>
              <a:ext uri="{FF2B5EF4-FFF2-40B4-BE49-F238E27FC236}">
                <a16:creationId xmlns:a16="http://schemas.microsoft.com/office/drawing/2014/main" id="{670A1266-E3AE-D399-C384-58FAA1DDFF14}"/>
              </a:ext>
            </a:extLst>
          </p:cNvPr>
          <p:cNvGrpSpPr/>
          <p:nvPr/>
        </p:nvGrpSpPr>
        <p:grpSpPr>
          <a:xfrm>
            <a:off x="7095501" y="6175164"/>
            <a:ext cx="2137320" cy="150840"/>
            <a:chOff x="7095501" y="6175164"/>
            <a:chExt cx="2137320" cy="150840"/>
          </a:xfrm>
        </p:grpSpPr>
        <mc:AlternateContent xmlns:mc="http://schemas.openxmlformats.org/markup-compatibility/2006" xmlns:p14="http://schemas.microsoft.com/office/powerpoint/2010/main">
          <mc:Choice Requires="p14">
            <p:contentPart p14:bwMode="auto" r:id="rId180">
              <p14:nvContentPartPr>
                <p14:cNvPr id="151" name="Ink 150">
                  <a:extLst>
                    <a:ext uri="{FF2B5EF4-FFF2-40B4-BE49-F238E27FC236}">
                      <a16:creationId xmlns:a16="http://schemas.microsoft.com/office/drawing/2014/main" id="{50CB0CCF-929D-9FC8-4A82-E899EE79F456}"/>
                    </a:ext>
                  </a:extLst>
                </p14:cNvPr>
                <p14:cNvContentPartPr/>
                <p14:nvPr/>
              </p14:nvContentPartPr>
              <p14:xfrm>
                <a:off x="8742501" y="6215124"/>
                <a:ext cx="490320" cy="110880"/>
              </p14:xfrm>
            </p:contentPart>
          </mc:Choice>
          <mc:Fallback xmlns="">
            <p:pic>
              <p:nvPicPr>
                <p:cNvPr id="151" name="Ink 150">
                  <a:extLst>
                    <a:ext uri="{FF2B5EF4-FFF2-40B4-BE49-F238E27FC236}">
                      <a16:creationId xmlns:a16="http://schemas.microsoft.com/office/drawing/2014/main" id="{50CB0CCF-929D-9FC8-4A82-E899EE79F456}"/>
                    </a:ext>
                  </a:extLst>
                </p:cNvPr>
                <p:cNvPicPr/>
                <p:nvPr/>
              </p:nvPicPr>
              <p:blipFill>
                <a:blip r:embed="rId181"/>
                <a:stretch>
                  <a:fillRect/>
                </a:stretch>
              </p:blipFill>
              <p:spPr>
                <a:xfrm>
                  <a:off x="8724501" y="6197124"/>
                  <a:ext cx="5259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52" name="Ink 151">
                  <a:extLst>
                    <a:ext uri="{FF2B5EF4-FFF2-40B4-BE49-F238E27FC236}">
                      <a16:creationId xmlns:a16="http://schemas.microsoft.com/office/drawing/2014/main" id="{95E4526E-6837-A912-CFB3-D4AD4307E956}"/>
                    </a:ext>
                  </a:extLst>
                </p14:cNvPr>
                <p14:cNvContentPartPr/>
                <p14:nvPr/>
              </p14:nvContentPartPr>
              <p14:xfrm>
                <a:off x="7095501" y="6175164"/>
                <a:ext cx="1360080" cy="89280"/>
              </p14:xfrm>
            </p:contentPart>
          </mc:Choice>
          <mc:Fallback xmlns="">
            <p:pic>
              <p:nvPicPr>
                <p:cNvPr id="152" name="Ink 151">
                  <a:extLst>
                    <a:ext uri="{FF2B5EF4-FFF2-40B4-BE49-F238E27FC236}">
                      <a16:creationId xmlns:a16="http://schemas.microsoft.com/office/drawing/2014/main" id="{95E4526E-6837-A912-CFB3-D4AD4307E956}"/>
                    </a:ext>
                  </a:extLst>
                </p:cNvPr>
                <p:cNvPicPr/>
                <p:nvPr/>
              </p:nvPicPr>
              <p:blipFill>
                <a:blip r:embed="rId183"/>
                <a:stretch>
                  <a:fillRect/>
                </a:stretch>
              </p:blipFill>
              <p:spPr>
                <a:xfrm>
                  <a:off x="7077501" y="6157524"/>
                  <a:ext cx="1395720" cy="124920"/>
                </a:xfrm>
                <a:prstGeom prst="rect">
                  <a:avLst/>
                </a:prstGeom>
              </p:spPr>
            </p:pic>
          </mc:Fallback>
        </mc:AlternateContent>
      </p:grpSp>
      <p:grpSp>
        <p:nvGrpSpPr>
          <p:cNvPr id="167" name="Group 166">
            <a:extLst>
              <a:ext uri="{FF2B5EF4-FFF2-40B4-BE49-F238E27FC236}">
                <a16:creationId xmlns:a16="http://schemas.microsoft.com/office/drawing/2014/main" id="{562E97FE-EE00-638B-3F4B-CA5D08CF1828}"/>
              </a:ext>
            </a:extLst>
          </p:cNvPr>
          <p:cNvGrpSpPr/>
          <p:nvPr/>
        </p:nvGrpSpPr>
        <p:grpSpPr>
          <a:xfrm>
            <a:off x="590661" y="5495484"/>
            <a:ext cx="7011720" cy="802800"/>
            <a:chOff x="590661" y="5495484"/>
            <a:chExt cx="7011720" cy="802800"/>
          </a:xfrm>
        </p:grpSpPr>
        <mc:AlternateContent xmlns:mc="http://schemas.openxmlformats.org/markup-compatibility/2006" xmlns:p14="http://schemas.microsoft.com/office/powerpoint/2010/main">
          <mc:Choice Requires="p14">
            <p:contentPart p14:bwMode="auto" r:id="rId184">
              <p14:nvContentPartPr>
                <p14:cNvPr id="138" name="Ink 137">
                  <a:extLst>
                    <a:ext uri="{FF2B5EF4-FFF2-40B4-BE49-F238E27FC236}">
                      <a16:creationId xmlns:a16="http://schemas.microsoft.com/office/drawing/2014/main" id="{BDA97C5B-7FDA-E5C3-8D24-ED9247A20D64}"/>
                    </a:ext>
                  </a:extLst>
                </p14:cNvPr>
                <p14:cNvContentPartPr/>
                <p14:nvPr/>
              </p14:nvContentPartPr>
              <p14:xfrm>
                <a:off x="6494301" y="5646324"/>
                <a:ext cx="1108080" cy="105120"/>
              </p14:xfrm>
            </p:contentPart>
          </mc:Choice>
          <mc:Fallback xmlns="">
            <p:pic>
              <p:nvPicPr>
                <p:cNvPr id="138" name="Ink 137">
                  <a:extLst>
                    <a:ext uri="{FF2B5EF4-FFF2-40B4-BE49-F238E27FC236}">
                      <a16:creationId xmlns:a16="http://schemas.microsoft.com/office/drawing/2014/main" id="{BDA97C5B-7FDA-E5C3-8D24-ED9247A20D64}"/>
                    </a:ext>
                  </a:extLst>
                </p:cNvPr>
                <p:cNvPicPr/>
                <p:nvPr/>
              </p:nvPicPr>
              <p:blipFill>
                <a:blip r:embed="rId185"/>
                <a:stretch>
                  <a:fillRect/>
                </a:stretch>
              </p:blipFill>
              <p:spPr>
                <a:xfrm>
                  <a:off x="6476301" y="5628684"/>
                  <a:ext cx="11437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9" name="Ink 138">
                  <a:extLst>
                    <a:ext uri="{FF2B5EF4-FFF2-40B4-BE49-F238E27FC236}">
                      <a16:creationId xmlns:a16="http://schemas.microsoft.com/office/drawing/2014/main" id="{202102D2-69F6-07E9-CAEA-1711968F73A6}"/>
                    </a:ext>
                  </a:extLst>
                </p14:cNvPr>
                <p14:cNvContentPartPr/>
                <p14:nvPr/>
              </p14:nvContentPartPr>
              <p14:xfrm>
                <a:off x="5589981" y="5538324"/>
                <a:ext cx="833400" cy="33840"/>
              </p14:xfrm>
            </p:contentPart>
          </mc:Choice>
          <mc:Fallback xmlns="">
            <p:pic>
              <p:nvPicPr>
                <p:cNvPr id="139" name="Ink 138">
                  <a:extLst>
                    <a:ext uri="{FF2B5EF4-FFF2-40B4-BE49-F238E27FC236}">
                      <a16:creationId xmlns:a16="http://schemas.microsoft.com/office/drawing/2014/main" id="{202102D2-69F6-07E9-CAEA-1711968F73A6}"/>
                    </a:ext>
                  </a:extLst>
                </p:cNvPr>
                <p:cNvPicPr/>
                <p:nvPr/>
              </p:nvPicPr>
              <p:blipFill>
                <a:blip r:embed="rId187"/>
                <a:stretch>
                  <a:fillRect/>
                </a:stretch>
              </p:blipFill>
              <p:spPr>
                <a:xfrm>
                  <a:off x="5571981" y="5520684"/>
                  <a:ext cx="8690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0" name="Ink 139">
                  <a:extLst>
                    <a:ext uri="{FF2B5EF4-FFF2-40B4-BE49-F238E27FC236}">
                      <a16:creationId xmlns:a16="http://schemas.microsoft.com/office/drawing/2014/main" id="{2365B579-9215-65F0-2733-63E9300ACFAA}"/>
                    </a:ext>
                  </a:extLst>
                </p14:cNvPr>
                <p14:cNvContentPartPr/>
                <p14:nvPr/>
              </p14:nvContentPartPr>
              <p14:xfrm>
                <a:off x="4955301" y="5567124"/>
                <a:ext cx="325440" cy="52560"/>
              </p14:xfrm>
            </p:contentPart>
          </mc:Choice>
          <mc:Fallback xmlns="">
            <p:pic>
              <p:nvPicPr>
                <p:cNvPr id="140" name="Ink 139">
                  <a:extLst>
                    <a:ext uri="{FF2B5EF4-FFF2-40B4-BE49-F238E27FC236}">
                      <a16:creationId xmlns:a16="http://schemas.microsoft.com/office/drawing/2014/main" id="{2365B579-9215-65F0-2733-63E9300ACFAA}"/>
                    </a:ext>
                  </a:extLst>
                </p:cNvPr>
                <p:cNvPicPr/>
                <p:nvPr/>
              </p:nvPicPr>
              <p:blipFill>
                <a:blip r:embed="rId189"/>
                <a:stretch>
                  <a:fillRect/>
                </a:stretch>
              </p:blipFill>
              <p:spPr>
                <a:xfrm>
                  <a:off x="4937301" y="5549124"/>
                  <a:ext cx="3610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1" name="Ink 140">
                  <a:extLst>
                    <a:ext uri="{FF2B5EF4-FFF2-40B4-BE49-F238E27FC236}">
                      <a16:creationId xmlns:a16="http://schemas.microsoft.com/office/drawing/2014/main" id="{CC3D4B14-7162-7A56-B6CE-BF66667266F5}"/>
                    </a:ext>
                  </a:extLst>
                </p14:cNvPr>
                <p14:cNvContentPartPr/>
                <p14:nvPr/>
              </p14:nvContentPartPr>
              <p14:xfrm>
                <a:off x="3793941" y="5602764"/>
                <a:ext cx="846720" cy="43560"/>
              </p14:xfrm>
            </p:contentPart>
          </mc:Choice>
          <mc:Fallback xmlns="">
            <p:pic>
              <p:nvPicPr>
                <p:cNvPr id="141" name="Ink 140">
                  <a:extLst>
                    <a:ext uri="{FF2B5EF4-FFF2-40B4-BE49-F238E27FC236}">
                      <a16:creationId xmlns:a16="http://schemas.microsoft.com/office/drawing/2014/main" id="{CC3D4B14-7162-7A56-B6CE-BF66667266F5}"/>
                    </a:ext>
                  </a:extLst>
                </p:cNvPr>
                <p:cNvPicPr/>
                <p:nvPr/>
              </p:nvPicPr>
              <p:blipFill>
                <a:blip r:embed="rId191"/>
                <a:stretch>
                  <a:fillRect/>
                </a:stretch>
              </p:blipFill>
              <p:spPr>
                <a:xfrm>
                  <a:off x="3776301" y="5584764"/>
                  <a:ext cx="8823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3" name="Ink 142">
                  <a:extLst>
                    <a:ext uri="{FF2B5EF4-FFF2-40B4-BE49-F238E27FC236}">
                      <a16:creationId xmlns:a16="http://schemas.microsoft.com/office/drawing/2014/main" id="{5EF10122-2308-C351-24CC-16E31D5CF32F}"/>
                    </a:ext>
                  </a:extLst>
                </p14:cNvPr>
                <p14:cNvContentPartPr/>
                <p14:nvPr/>
              </p14:nvContentPartPr>
              <p14:xfrm>
                <a:off x="2875941" y="5535444"/>
                <a:ext cx="706320" cy="80640"/>
              </p14:xfrm>
            </p:contentPart>
          </mc:Choice>
          <mc:Fallback xmlns="">
            <p:pic>
              <p:nvPicPr>
                <p:cNvPr id="143" name="Ink 142">
                  <a:extLst>
                    <a:ext uri="{FF2B5EF4-FFF2-40B4-BE49-F238E27FC236}">
                      <a16:creationId xmlns:a16="http://schemas.microsoft.com/office/drawing/2014/main" id="{5EF10122-2308-C351-24CC-16E31D5CF32F}"/>
                    </a:ext>
                  </a:extLst>
                </p:cNvPr>
                <p:cNvPicPr/>
                <p:nvPr/>
              </p:nvPicPr>
              <p:blipFill>
                <a:blip r:embed="rId193"/>
                <a:stretch>
                  <a:fillRect/>
                </a:stretch>
              </p:blipFill>
              <p:spPr>
                <a:xfrm>
                  <a:off x="2858301" y="5517444"/>
                  <a:ext cx="741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5" name="Ink 144">
                  <a:extLst>
                    <a:ext uri="{FF2B5EF4-FFF2-40B4-BE49-F238E27FC236}">
                      <a16:creationId xmlns:a16="http://schemas.microsoft.com/office/drawing/2014/main" id="{C94DA38E-1843-E50E-8077-ECFFFF262A34}"/>
                    </a:ext>
                  </a:extLst>
                </p14:cNvPr>
                <p14:cNvContentPartPr/>
                <p14:nvPr/>
              </p14:nvContentPartPr>
              <p14:xfrm>
                <a:off x="2288421" y="5517804"/>
                <a:ext cx="312480" cy="19080"/>
              </p14:xfrm>
            </p:contentPart>
          </mc:Choice>
          <mc:Fallback xmlns="">
            <p:pic>
              <p:nvPicPr>
                <p:cNvPr id="145" name="Ink 144">
                  <a:extLst>
                    <a:ext uri="{FF2B5EF4-FFF2-40B4-BE49-F238E27FC236}">
                      <a16:creationId xmlns:a16="http://schemas.microsoft.com/office/drawing/2014/main" id="{C94DA38E-1843-E50E-8077-ECFFFF262A34}"/>
                    </a:ext>
                  </a:extLst>
                </p:cNvPr>
                <p:cNvPicPr/>
                <p:nvPr/>
              </p:nvPicPr>
              <p:blipFill>
                <a:blip r:embed="rId195"/>
                <a:stretch>
                  <a:fillRect/>
                </a:stretch>
              </p:blipFill>
              <p:spPr>
                <a:xfrm>
                  <a:off x="2270781" y="5499804"/>
                  <a:ext cx="3481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7" name="Ink 146">
                  <a:extLst>
                    <a:ext uri="{FF2B5EF4-FFF2-40B4-BE49-F238E27FC236}">
                      <a16:creationId xmlns:a16="http://schemas.microsoft.com/office/drawing/2014/main" id="{CF41AECB-0859-5507-1344-2B6ADC8F830C}"/>
                    </a:ext>
                  </a:extLst>
                </p14:cNvPr>
                <p14:cNvContentPartPr/>
                <p14:nvPr/>
              </p14:nvContentPartPr>
              <p14:xfrm>
                <a:off x="1450701" y="5566044"/>
                <a:ext cx="649080" cy="39600"/>
              </p14:xfrm>
            </p:contentPart>
          </mc:Choice>
          <mc:Fallback xmlns="">
            <p:pic>
              <p:nvPicPr>
                <p:cNvPr id="147" name="Ink 146">
                  <a:extLst>
                    <a:ext uri="{FF2B5EF4-FFF2-40B4-BE49-F238E27FC236}">
                      <a16:creationId xmlns:a16="http://schemas.microsoft.com/office/drawing/2014/main" id="{CF41AECB-0859-5507-1344-2B6ADC8F830C}"/>
                    </a:ext>
                  </a:extLst>
                </p:cNvPr>
                <p:cNvPicPr/>
                <p:nvPr/>
              </p:nvPicPr>
              <p:blipFill>
                <a:blip r:embed="rId197"/>
                <a:stretch>
                  <a:fillRect/>
                </a:stretch>
              </p:blipFill>
              <p:spPr>
                <a:xfrm>
                  <a:off x="1433061" y="5548044"/>
                  <a:ext cx="6847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9" name="Ink 148">
                  <a:extLst>
                    <a:ext uri="{FF2B5EF4-FFF2-40B4-BE49-F238E27FC236}">
                      <a16:creationId xmlns:a16="http://schemas.microsoft.com/office/drawing/2014/main" id="{06981DB2-8FD0-A925-143A-33EE59F6ADD5}"/>
                    </a:ext>
                  </a:extLst>
                </p14:cNvPr>
                <p14:cNvContentPartPr/>
                <p14:nvPr/>
              </p14:nvContentPartPr>
              <p14:xfrm>
                <a:off x="590661" y="5495484"/>
                <a:ext cx="588600" cy="107640"/>
              </p14:xfrm>
            </p:contentPart>
          </mc:Choice>
          <mc:Fallback xmlns="">
            <p:pic>
              <p:nvPicPr>
                <p:cNvPr id="149" name="Ink 148">
                  <a:extLst>
                    <a:ext uri="{FF2B5EF4-FFF2-40B4-BE49-F238E27FC236}">
                      <a16:creationId xmlns:a16="http://schemas.microsoft.com/office/drawing/2014/main" id="{06981DB2-8FD0-A925-143A-33EE59F6ADD5}"/>
                    </a:ext>
                  </a:extLst>
                </p:cNvPr>
                <p:cNvPicPr/>
                <p:nvPr/>
              </p:nvPicPr>
              <p:blipFill>
                <a:blip r:embed="rId199"/>
                <a:stretch>
                  <a:fillRect/>
                </a:stretch>
              </p:blipFill>
              <p:spPr>
                <a:xfrm>
                  <a:off x="573021" y="5477844"/>
                  <a:ext cx="6242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54" name="Ink 153">
                  <a:extLst>
                    <a:ext uri="{FF2B5EF4-FFF2-40B4-BE49-F238E27FC236}">
                      <a16:creationId xmlns:a16="http://schemas.microsoft.com/office/drawing/2014/main" id="{4B6377B6-E16D-9EDB-54E3-A1560CC1608F}"/>
                    </a:ext>
                  </a:extLst>
                </p14:cNvPr>
                <p14:cNvContentPartPr/>
                <p14:nvPr/>
              </p14:nvContentPartPr>
              <p14:xfrm>
                <a:off x="6744501" y="6206124"/>
                <a:ext cx="263160" cy="92160"/>
              </p14:xfrm>
            </p:contentPart>
          </mc:Choice>
          <mc:Fallback xmlns="">
            <p:pic>
              <p:nvPicPr>
                <p:cNvPr id="154" name="Ink 153">
                  <a:extLst>
                    <a:ext uri="{FF2B5EF4-FFF2-40B4-BE49-F238E27FC236}">
                      <a16:creationId xmlns:a16="http://schemas.microsoft.com/office/drawing/2014/main" id="{4B6377B6-E16D-9EDB-54E3-A1560CC1608F}"/>
                    </a:ext>
                  </a:extLst>
                </p:cNvPr>
                <p:cNvPicPr/>
                <p:nvPr/>
              </p:nvPicPr>
              <p:blipFill>
                <a:blip r:embed="rId201"/>
                <a:stretch>
                  <a:fillRect/>
                </a:stretch>
              </p:blipFill>
              <p:spPr>
                <a:xfrm>
                  <a:off x="6726501" y="6188124"/>
                  <a:ext cx="2988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5" name="Ink 154">
                  <a:extLst>
                    <a:ext uri="{FF2B5EF4-FFF2-40B4-BE49-F238E27FC236}">
                      <a16:creationId xmlns:a16="http://schemas.microsoft.com/office/drawing/2014/main" id="{75FA2104-6F7B-C711-BA2E-CFA832C11FA6}"/>
                    </a:ext>
                  </a:extLst>
                </p14:cNvPr>
                <p14:cNvContentPartPr/>
                <p14:nvPr/>
              </p14:nvContentPartPr>
              <p14:xfrm>
                <a:off x="5552901" y="6183084"/>
                <a:ext cx="754920" cy="62280"/>
              </p14:xfrm>
            </p:contentPart>
          </mc:Choice>
          <mc:Fallback xmlns="">
            <p:pic>
              <p:nvPicPr>
                <p:cNvPr id="155" name="Ink 154">
                  <a:extLst>
                    <a:ext uri="{FF2B5EF4-FFF2-40B4-BE49-F238E27FC236}">
                      <a16:creationId xmlns:a16="http://schemas.microsoft.com/office/drawing/2014/main" id="{75FA2104-6F7B-C711-BA2E-CFA832C11FA6}"/>
                    </a:ext>
                  </a:extLst>
                </p:cNvPr>
                <p:cNvPicPr/>
                <p:nvPr/>
              </p:nvPicPr>
              <p:blipFill>
                <a:blip r:embed="rId203"/>
                <a:stretch>
                  <a:fillRect/>
                </a:stretch>
              </p:blipFill>
              <p:spPr>
                <a:xfrm>
                  <a:off x="5535261" y="6165444"/>
                  <a:ext cx="7905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7" name="Ink 156">
                  <a:extLst>
                    <a:ext uri="{FF2B5EF4-FFF2-40B4-BE49-F238E27FC236}">
                      <a16:creationId xmlns:a16="http://schemas.microsoft.com/office/drawing/2014/main" id="{38D7979A-2892-4979-A0DB-B3CA0300F504}"/>
                    </a:ext>
                  </a:extLst>
                </p14:cNvPr>
                <p14:cNvContentPartPr/>
                <p14:nvPr/>
              </p14:nvContentPartPr>
              <p14:xfrm>
                <a:off x="4822101" y="6111804"/>
                <a:ext cx="322920" cy="96120"/>
              </p14:xfrm>
            </p:contentPart>
          </mc:Choice>
          <mc:Fallback xmlns="">
            <p:pic>
              <p:nvPicPr>
                <p:cNvPr id="157" name="Ink 156">
                  <a:extLst>
                    <a:ext uri="{FF2B5EF4-FFF2-40B4-BE49-F238E27FC236}">
                      <a16:creationId xmlns:a16="http://schemas.microsoft.com/office/drawing/2014/main" id="{38D7979A-2892-4979-A0DB-B3CA0300F504}"/>
                    </a:ext>
                  </a:extLst>
                </p:cNvPr>
                <p:cNvPicPr/>
                <p:nvPr/>
              </p:nvPicPr>
              <p:blipFill>
                <a:blip r:embed="rId205"/>
                <a:stretch>
                  <a:fillRect/>
                </a:stretch>
              </p:blipFill>
              <p:spPr>
                <a:xfrm>
                  <a:off x="4804101" y="6094164"/>
                  <a:ext cx="3585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8" name="Ink 157">
                  <a:extLst>
                    <a:ext uri="{FF2B5EF4-FFF2-40B4-BE49-F238E27FC236}">
                      <a16:creationId xmlns:a16="http://schemas.microsoft.com/office/drawing/2014/main" id="{5089FEAB-2F26-71BF-A70C-F12628E0EA2B}"/>
                    </a:ext>
                  </a:extLst>
                </p14:cNvPr>
                <p14:cNvContentPartPr/>
                <p14:nvPr/>
              </p14:nvContentPartPr>
              <p14:xfrm>
                <a:off x="3861981" y="6179844"/>
                <a:ext cx="679320" cy="70920"/>
              </p14:xfrm>
            </p:contentPart>
          </mc:Choice>
          <mc:Fallback xmlns="">
            <p:pic>
              <p:nvPicPr>
                <p:cNvPr id="158" name="Ink 157">
                  <a:extLst>
                    <a:ext uri="{FF2B5EF4-FFF2-40B4-BE49-F238E27FC236}">
                      <a16:creationId xmlns:a16="http://schemas.microsoft.com/office/drawing/2014/main" id="{5089FEAB-2F26-71BF-A70C-F12628E0EA2B}"/>
                    </a:ext>
                  </a:extLst>
                </p:cNvPr>
                <p:cNvPicPr/>
                <p:nvPr/>
              </p:nvPicPr>
              <p:blipFill>
                <a:blip r:embed="rId207"/>
                <a:stretch>
                  <a:fillRect/>
                </a:stretch>
              </p:blipFill>
              <p:spPr>
                <a:xfrm>
                  <a:off x="3843981" y="6161844"/>
                  <a:ext cx="7149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60" name="Ink 159">
                  <a:extLst>
                    <a:ext uri="{FF2B5EF4-FFF2-40B4-BE49-F238E27FC236}">
                      <a16:creationId xmlns:a16="http://schemas.microsoft.com/office/drawing/2014/main" id="{D9A57D1B-DDF8-DFD8-3DB8-F58A920F6AF0}"/>
                    </a:ext>
                  </a:extLst>
                </p14:cNvPr>
                <p14:cNvContentPartPr/>
                <p14:nvPr/>
              </p14:nvContentPartPr>
              <p14:xfrm>
                <a:off x="2556621" y="6210084"/>
                <a:ext cx="1008720" cy="56520"/>
              </p14:xfrm>
            </p:contentPart>
          </mc:Choice>
          <mc:Fallback xmlns="">
            <p:pic>
              <p:nvPicPr>
                <p:cNvPr id="160" name="Ink 159">
                  <a:extLst>
                    <a:ext uri="{FF2B5EF4-FFF2-40B4-BE49-F238E27FC236}">
                      <a16:creationId xmlns:a16="http://schemas.microsoft.com/office/drawing/2014/main" id="{D9A57D1B-DDF8-DFD8-3DB8-F58A920F6AF0}"/>
                    </a:ext>
                  </a:extLst>
                </p:cNvPr>
                <p:cNvPicPr/>
                <p:nvPr/>
              </p:nvPicPr>
              <p:blipFill>
                <a:blip r:embed="rId209"/>
                <a:stretch>
                  <a:fillRect/>
                </a:stretch>
              </p:blipFill>
              <p:spPr>
                <a:xfrm>
                  <a:off x="2538621" y="6192444"/>
                  <a:ext cx="10443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62" name="Ink 161">
                  <a:extLst>
                    <a:ext uri="{FF2B5EF4-FFF2-40B4-BE49-F238E27FC236}">
                      <a16:creationId xmlns:a16="http://schemas.microsoft.com/office/drawing/2014/main" id="{070E498F-FBB3-46F5-BB25-9A870C964887}"/>
                    </a:ext>
                  </a:extLst>
                </p14:cNvPr>
                <p14:cNvContentPartPr/>
                <p14:nvPr/>
              </p14:nvContentPartPr>
              <p14:xfrm>
                <a:off x="1975581" y="6120804"/>
                <a:ext cx="438840" cy="53640"/>
              </p14:xfrm>
            </p:contentPart>
          </mc:Choice>
          <mc:Fallback xmlns="">
            <p:pic>
              <p:nvPicPr>
                <p:cNvPr id="162" name="Ink 161">
                  <a:extLst>
                    <a:ext uri="{FF2B5EF4-FFF2-40B4-BE49-F238E27FC236}">
                      <a16:creationId xmlns:a16="http://schemas.microsoft.com/office/drawing/2014/main" id="{070E498F-FBB3-46F5-BB25-9A870C964887}"/>
                    </a:ext>
                  </a:extLst>
                </p:cNvPr>
                <p:cNvPicPr/>
                <p:nvPr/>
              </p:nvPicPr>
              <p:blipFill>
                <a:blip r:embed="rId211"/>
                <a:stretch>
                  <a:fillRect/>
                </a:stretch>
              </p:blipFill>
              <p:spPr>
                <a:xfrm>
                  <a:off x="1957941" y="6102804"/>
                  <a:ext cx="4744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64" name="Ink 163">
                  <a:extLst>
                    <a:ext uri="{FF2B5EF4-FFF2-40B4-BE49-F238E27FC236}">
                      <a16:creationId xmlns:a16="http://schemas.microsoft.com/office/drawing/2014/main" id="{9341BC2D-17F5-8524-E661-61CECBEDFCB7}"/>
                    </a:ext>
                  </a:extLst>
                </p14:cNvPr>
                <p14:cNvContentPartPr/>
                <p14:nvPr/>
              </p14:nvContentPartPr>
              <p14:xfrm>
                <a:off x="912861" y="6099204"/>
                <a:ext cx="868320" cy="61200"/>
              </p14:xfrm>
            </p:contentPart>
          </mc:Choice>
          <mc:Fallback xmlns="">
            <p:pic>
              <p:nvPicPr>
                <p:cNvPr id="164" name="Ink 163">
                  <a:extLst>
                    <a:ext uri="{FF2B5EF4-FFF2-40B4-BE49-F238E27FC236}">
                      <a16:creationId xmlns:a16="http://schemas.microsoft.com/office/drawing/2014/main" id="{9341BC2D-17F5-8524-E661-61CECBEDFCB7}"/>
                    </a:ext>
                  </a:extLst>
                </p:cNvPr>
                <p:cNvPicPr/>
                <p:nvPr/>
              </p:nvPicPr>
              <p:blipFill>
                <a:blip r:embed="rId213"/>
                <a:stretch>
                  <a:fillRect/>
                </a:stretch>
              </p:blipFill>
              <p:spPr>
                <a:xfrm>
                  <a:off x="894861" y="6081564"/>
                  <a:ext cx="9039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66" name="Ink 165">
                  <a:extLst>
                    <a:ext uri="{FF2B5EF4-FFF2-40B4-BE49-F238E27FC236}">
                      <a16:creationId xmlns:a16="http://schemas.microsoft.com/office/drawing/2014/main" id="{AD610FEE-4BBB-6F4B-1956-54903E2DCACF}"/>
                    </a:ext>
                  </a:extLst>
                </p14:cNvPr>
                <p14:cNvContentPartPr/>
                <p14:nvPr/>
              </p14:nvContentPartPr>
              <p14:xfrm>
                <a:off x="774261" y="5632284"/>
                <a:ext cx="2915280" cy="597960"/>
              </p14:xfrm>
            </p:contentPart>
          </mc:Choice>
          <mc:Fallback xmlns="">
            <p:pic>
              <p:nvPicPr>
                <p:cNvPr id="166" name="Ink 165">
                  <a:extLst>
                    <a:ext uri="{FF2B5EF4-FFF2-40B4-BE49-F238E27FC236}">
                      <a16:creationId xmlns:a16="http://schemas.microsoft.com/office/drawing/2014/main" id="{AD610FEE-4BBB-6F4B-1956-54903E2DCACF}"/>
                    </a:ext>
                  </a:extLst>
                </p:cNvPr>
                <p:cNvPicPr/>
                <p:nvPr/>
              </p:nvPicPr>
              <p:blipFill>
                <a:blip r:embed="rId215"/>
                <a:stretch>
                  <a:fillRect/>
                </a:stretch>
              </p:blipFill>
              <p:spPr>
                <a:xfrm>
                  <a:off x="756261" y="5614284"/>
                  <a:ext cx="2950920" cy="633600"/>
                </a:xfrm>
                <a:prstGeom prst="rect">
                  <a:avLst/>
                </a:prstGeom>
              </p:spPr>
            </p:pic>
          </mc:Fallback>
        </mc:AlternateContent>
      </p:grpSp>
      <p:grpSp>
        <p:nvGrpSpPr>
          <p:cNvPr id="169" name="Group 168">
            <a:extLst>
              <a:ext uri="{FF2B5EF4-FFF2-40B4-BE49-F238E27FC236}">
                <a16:creationId xmlns:a16="http://schemas.microsoft.com/office/drawing/2014/main" id="{4E05B51B-5EC7-2C93-E641-E15DD53E887D}"/>
              </a:ext>
            </a:extLst>
          </p:cNvPr>
          <p:cNvGrpSpPr/>
          <p:nvPr/>
        </p:nvGrpSpPr>
        <p:grpSpPr>
          <a:xfrm>
            <a:off x="598941" y="3941724"/>
            <a:ext cx="3126960" cy="704160"/>
            <a:chOff x="598941" y="3941724"/>
            <a:chExt cx="3126960" cy="704160"/>
          </a:xfrm>
        </p:grpSpPr>
        <mc:AlternateContent xmlns:mc="http://schemas.openxmlformats.org/markup-compatibility/2006" xmlns:p14="http://schemas.microsoft.com/office/powerpoint/2010/main">
          <mc:Choice Requires="p14">
            <p:contentPart p14:bwMode="auto" r:id="rId216">
              <p14:nvContentPartPr>
                <p14:cNvPr id="118" name="Ink 117">
                  <a:extLst>
                    <a:ext uri="{FF2B5EF4-FFF2-40B4-BE49-F238E27FC236}">
                      <a16:creationId xmlns:a16="http://schemas.microsoft.com/office/drawing/2014/main" id="{4B5506FB-B0B8-D873-4E8A-E6D80EB34EEC}"/>
                    </a:ext>
                  </a:extLst>
                </p14:cNvPr>
                <p14:cNvContentPartPr/>
                <p14:nvPr/>
              </p14:nvContentPartPr>
              <p14:xfrm>
                <a:off x="3311901" y="4467684"/>
                <a:ext cx="414000" cy="99720"/>
              </p14:xfrm>
            </p:contentPart>
          </mc:Choice>
          <mc:Fallback xmlns="">
            <p:pic>
              <p:nvPicPr>
                <p:cNvPr id="118" name="Ink 117">
                  <a:extLst>
                    <a:ext uri="{FF2B5EF4-FFF2-40B4-BE49-F238E27FC236}">
                      <a16:creationId xmlns:a16="http://schemas.microsoft.com/office/drawing/2014/main" id="{4B5506FB-B0B8-D873-4E8A-E6D80EB34EEC}"/>
                    </a:ext>
                  </a:extLst>
                </p:cNvPr>
                <p:cNvPicPr/>
                <p:nvPr/>
              </p:nvPicPr>
              <p:blipFill>
                <a:blip r:embed="rId217"/>
                <a:stretch>
                  <a:fillRect/>
                </a:stretch>
              </p:blipFill>
              <p:spPr>
                <a:xfrm>
                  <a:off x="3294261" y="4449684"/>
                  <a:ext cx="4496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19" name="Ink 118">
                  <a:extLst>
                    <a:ext uri="{FF2B5EF4-FFF2-40B4-BE49-F238E27FC236}">
                      <a16:creationId xmlns:a16="http://schemas.microsoft.com/office/drawing/2014/main" id="{D31E615C-C2E1-6238-51FE-AC202864871F}"/>
                    </a:ext>
                  </a:extLst>
                </p14:cNvPr>
                <p14:cNvContentPartPr/>
                <p14:nvPr/>
              </p14:nvContentPartPr>
              <p14:xfrm>
                <a:off x="2446101" y="4501884"/>
                <a:ext cx="532440" cy="64800"/>
              </p14:xfrm>
            </p:contentPart>
          </mc:Choice>
          <mc:Fallback xmlns="">
            <p:pic>
              <p:nvPicPr>
                <p:cNvPr id="119" name="Ink 118">
                  <a:extLst>
                    <a:ext uri="{FF2B5EF4-FFF2-40B4-BE49-F238E27FC236}">
                      <a16:creationId xmlns:a16="http://schemas.microsoft.com/office/drawing/2014/main" id="{D31E615C-C2E1-6238-51FE-AC202864871F}"/>
                    </a:ext>
                  </a:extLst>
                </p:cNvPr>
                <p:cNvPicPr/>
                <p:nvPr/>
              </p:nvPicPr>
              <p:blipFill>
                <a:blip r:embed="rId219"/>
                <a:stretch>
                  <a:fillRect/>
                </a:stretch>
              </p:blipFill>
              <p:spPr>
                <a:xfrm>
                  <a:off x="2428101" y="4483884"/>
                  <a:ext cx="5680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20" name="Ink 119">
                  <a:extLst>
                    <a:ext uri="{FF2B5EF4-FFF2-40B4-BE49-F238E27FC236}">
                      <a16:creationId xmlns:a16="http://schemas.microsoft.com/office/drawing/2014/main" id="{4609FD8D-AA41-61DE-F208-F9502B15F955}"/>
                    </a:ext>
                  </a:extLst>
                </p14:cNvPr>
                <p14:cNvContentPartPr/>
                <p14:nvPr/>
              </p14:nvContentPartPr>
              <p14:xfrm>
                <a:off x="1467261" y="4535364"/>
                <a:ext cx="647640" cy="41040"/>
              </p14:xfrm>
            </p:contentPart>
          </mc:Choice>
          <mc:Fallback xmlns="">
            <p:pic>
              <p:nvPicPr>
                <p:cNvPr id="120" name="Ink 119">
                  <a:extLst>
                    <a:ext uri="{FF2B5EF4-FFF2-40B4-BE49-F238E27FC236}">
                      <a16:creationId xmlns:a16="http://schemas.microsoft.com/office/drawing/2014/main" id="{4609FD8D-AA41-61DE-F208-F9502B15F955}"/>
                    </a:ext>
                  </a:extLst>
                </p:cNvPr>
                <p:cNvPicPr/>
                <p:nvPr/>
              </p:nvPicPr>
              <p:blipFill>
                <a:blip r:embed="rId221"/>
                <a:stretch>
                  <a:fillRect/>
                </a:stretch>
              </p:blipFill>
              <p:spPr>
                <a:xfrm>
                  <a:off x="1449621" y="4517364"/>
                  <a:ext cx="6832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21" name="Ink 120">
                  <a:extLst>
                    <a:ext uri="{FF2B5EF4-FFF2-40B4-BE49-F238E27FC236}">
                      <a16:creationId xmlns:a16="http://schemas.microsoft.com/office/drawing/2014/main" id="{57D7FFCE-9A95-F12D-A690-F1C340E4A149}"/>
                    </a:ext>
                  </a:extLst>
                </p14:cNvPr>
                <p14:cNvContentPartPr/>
                <p14:nvPr/>
              </p14:nvContentPartPr>
              <p14:xfrm>
                <a:off x="727821" y="4486044"/>
                <a:ext cx="631440" cy="33120"/>
              </p14:xfrm>
            </p:contentPart>
          </mc:Choice>
          <mc:Fallback xmlns="">
            <p:pic>
              <p:nvPicPr>
                <p:cNvPr id="121" name="Ink 120">
                  <a:extLst>
                    <a:ext uri="{FF2B5EF4-FFF2-40B4-BE49-F238E27FC236}">
                      <a16:creationId xmlns:a16="http://schemas.microsoft.com/office/drawing/2014/main" id="{57D7FFCE-9A95-F12D-A690-F1C340E4A149}"/>
                    </a:ext>
                  </a:extLst>
                </p:cNvPr>
                <p:cNvPicPr/>
                <p:nvPr/>
              </p:nvPicPr>
              <p:blipFill>
                <a:blip r:embed="rId223"/>
                <a:stretch>
                  <a:fillRect/>
                </a:stretch>
              </p:blipFill>
              <p:spPr>
                <a:xfrm>
                  <a:off x="709821" y="4468044"/>
                  <a:ext cx="6670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68" name="Ink 167">
                  <a:extLst>
                    <a:ext uri="{FF2B5EF4-FFF2-40B4-BE49-F238E27FC236}">
                      <a16:creationId xmlns:a16="http://schemas.microsoft.com/office/drawing/2014/main" id="{B52E99DD-1BDA-FCF8-BBE6-C61E7664296E}"/>
                    </a:ext>
                  </a:extLst>
                </p14:cNvPr>
                <p14:cNvContentPartPr/>
                <p14:nvPr/>
              </p14:nvContentPartPr>
              <p14:xfrm>
                <a:off x="598941" y="3941724"/>
                <a:ext cx="889920" cy="704160"/>
              </p14:xfrm>
            </p:contentPart>
          </mc:Choice>
          <mc:Fallback xmlns="">
            <p:pic>
              <p:nvPicPr>
                <p:cNvPr id="168" name="Ink 167">
                  <a:extLst>
                    <a:ext uri="{FF2B5EF4-FFF2-40B4-BE49-F238E27FC236}">
                      <a16:creationId xmlns:a16="http://schemas.microsoft.com/office/drawing/2014/main" id="{B52E99DD-1BDA-FCF8-BBE6-C61E7664296E}"/>
                    </a:ext>
                  </a:extLst>
                </p:cNvPr>
                <p:cNvPicPr/>
                <p:nvPr/>
              </p:nvPicPr>
              <p:blipFill>
                <a:blip r:embed="rId225"/>
                <a:stretch>
                  <a:fillRect/>
                </a:stretch>
              </p:blipFill>
              <p:spPr>
                <a:xfrm>
                  <a:off x="580941" y="3923724"/>
                  <a:ext cx="925560" cy="739800"/>
                </a:xfrm>
                <a:prstGeom prst="rect">
                  <a:avLst/>
                </a:prstGeom>
              </p:spPr>
            </p:pic>
          </mc:Fallback>
        </mc:AlternateContent>
      </p:grpSp>
    </p:spTree>
    <p:extLst>
      <p:ext uri="{BB962C8B-B14F-4D97-AF65-F5344CB8AC3E}">
        <p14:creationId xmlns:p14="http://schemas.microsoft.com/office/powerpoint/2010/main" val="3374556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16301"/>
            <a:ext cx="9347072" cy="6063198"/>
          </a:xfrm>
          <a:prstGeom prst="rect">
            <a:avLst/>
          </a:prstGeom>
          <a:noFill/>
        </p:spPr>
        <p:txBody>
          <a:bodyPr wrap="square" rtlCol="0">
            <a:spAutoFit/>
          </a:bodyPr>
          <a:lstStyle/>
          <a:p>
            <a:r>
              <a:rPr lang="en-US" sz="2800" b="1">
                <a:solidFill>
                  <a:srgbClr val="FFC000"/>
                </a:solidFill>
                <a:cs typeface="+mj-cs"/>
              </a:rPr>
              <a:t>Revelation 20:11–15 	</a:t>
            </a:r>
          </a:p>
          <a:p>
            <a:r>
              <a:rPr lang="en-US" sz="2000">
                <a:solidFill>
                  <a:srgbClr val="FFC000"/>
                </a:solidFill>
                <a:cs typeface="+mj-cs"/>
              </a:rPr>
              <a:t>20:11 And I saw a great white throne, and him that sat on it, from whose face the earth and the heaven fled away; and there was found no place for them. 20:12 And I saw the dead, small and great, stand before God; and the books were opened: and another book was opened, which is the book of life: and the dead were judged out of those things which were written in the books, according to their works. 20:13 And the sea gave up the dead which were in it; and death and hell delivered up the dead which were in them: and they were judged every man according to their works. 20:14 And death and hell were cast into the lake of fire. This is the second death. 20:15 And whosoever was not found written in the book of life was cast into the lake of fire. (KJV, </a:t>
            </a:r>
            <a:r>
              <a:rPr lang="en-US" sz="2000">
                <a:solidFill>
                  <a:srgbClr val="00B0F0"/>
                </a:solidFill>
                <a:cs typeface="+mj-cs"/>
              </a:rPr>
              <a:t>*11 </a:t>
            </a:r>
            <a:r>
              <a:rPr lang="el-GR" sz="2000">
                <a:solidFill>
                  <a:srgbClr val="00B0F0"/>
                </a:solidFill>
                <a:cs typeface="+mj-cs"/>
              </a:rPr>
              <a:t>Καὶ εἶδον θρόνον μέγαν λευκὸν καὶ τὸν καθήμενον ⸂ἐπʼ αὐτόν⸃,* οὗ ἀπὸ °τοῦ προσώπου ἔφυγεν ἡ γῆ καὶ ὁ οὐρανὸς καὶ τόπος οὐχ εὑρέθη αὐτοῖς. 12 καὶ εἶδον τοὺς νεκρούς,* ⸋τοὺς μεγάλους καὶ τοὺς μικρούς,⸌ ἑστῶτας ἐνώπιον τοῦ θρόνου. καὶ βιβλία ⸀ἠνοίχθησαν, καὶ ἄλλο βιβλίον ἠνοίχθη, ὅ ἐστιν τῆς ζωῆς, καὶ ἐκρίθησαν οἱ νεκροὶ ἐκ τῶν γεγραμμένων ἐν ⸂τοῖς βιβλίοις⸃ κατὰ τὰ ἔργα αὐτῶν. 13 καὶ ἔδωκεν ἡ θάλασσα τοὺς ⸂νεκροὺς τοὺς ἐν αὐτῇ⸃ καὶ ὁ θάνατος καὶ ὁ ᾅδης ⸀ἔδωκαν τοὺς ⸄νεκροὺς τοὺς ἐν αὐτοῖς⸅,* καὶ ⸁ἐκρίθησαν ἕκαστος κατὰ τὰ ἔργα ⸀1αὐτῶν. 14 καὶ ὁ θάνατος καὶ ὁ ᾅδης ἐβλήθησαν εἰς τὴν λίμνην τοῦ πυρός.* ⸋ ⸆ οὗτος ὁ ⸂θάνατος ὁ δεύτερός⸃ ἐστιν, ἡ λίμνη τοῦ πυρός.⸌ 15 καὶ εἴ τις οὐχ εὑρέθη ἐν ⸂τῇ βίβλῳ⸃ τῆς ζωῆς γεγραμμένος,* ἐβλήθη εἰς τὴν λίμνην τοῦ πυρός</a:t>
            </a:r>
            <a:r>
              <a:rPr lang="el-GR" sz="20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7" name="Group 6">
            <a:extLst>
              <a:ext uri="{FF2B5EF4-FFF2-40B4-BE49-F238E27FC236}">
                <a16:creationId xmlns:a16="http://schemas.microsoft.com/office/drawing/2014/main" id="{82D78F86-1AD0-94EB-830E-2D0CA22CF25A}"/>
              </a:ext>
            </a:extLst>
          </p:cNvPr>
          <p:cNvGrpSpPr/>
          <p:nvPr/>
        </p:nvGrpSpPr>
        <p:grpSpPr>
          <a:xfrm>
            <a:off x="5105781" y="1435404"/>
            <a:ext cx="4292280" cy="96480"/>
            <a:chOff x="5105781" y="1435404"/>
            <a:chExt cx="4292280" cy="9648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8B5DEBB-7E42-30BB-8FC6-5A0733A11AF0}"/>
                    </a:ext>
                  </a:extLst>
                </p14:cNvPr>
                <p14:cNvContentPartPr/>
                <p14:nvPr/>
              </p14:nvContentPartPr>
              <p14:xfrm>
                <a:off x="5105781" y="1435404"/>
                <a:ext cx="2341440" cy="96480"/>
              </p14:xfrm>
            </p:contentPart>
          </mc:Choice>
          <mc:Fallback xmlns="">
            <p:pic>
              <p:nvPicPr>
                <p:cNvPr id="2" name="Ink 1">
                  <a:extLst>
                    <a:ext uri="{FF2B5EF4-FFF2-40B4-BE49-F238E27FC236}">
                      <a16:creationId xmlns:a16="http://schemas.microsoft.com/office/drawing/2014/main" id="{F8B5DEBB-7E42-30BB-8FC6-5A0733A11AF0}"/>
                    </a:ext>
                  </a:extLst>
                </p:cNvPr>
                <p:cNvPicPr/>
                <p:nvPr/>
              </p:nvPicPr>
              <p:blipFill>
                <a:blip r:embed="rId5"/>
                <a:stretch>
                  <a:fillRect/>
                </a:stretch>
              </p:blipFill>
              <p:spPr>
                <a:xfrm>
                  <a:off x="5088141" y="1417764"/>
                  <a:ext cx="23770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86B0F84E-B2C2-3A0C-1037-05E5275574BD}"/>
                    </a:ext>
                  </a:extLst>
                </p14:cNvPr>
                <p14:cNvContentPartPr/>
                <p14:nvPr/>
              </p14:nvContentPartPr>
              <p14:xfrm>
                <a:off x="8151021" y="1444764"/>
                <a:ext cx="1247040" cy="70200"/>
              </p14:xfrm>
            </p:contentPart>
          </mc:Choice>
          <mc:Fallback xmlns="">
            <p:pic>
              <p:nvPicPr>
                <p:cNvPr id="4" name="Ink 3">
                  <a:extLst>
                    <a:ext uri="{FF2B5EF4-FFF2-40B4-BE49-F238E27FC236}">
                      <a16:creationId xmlns:a16="http://schemas.microsoft.com/office/drawing/2014/main" id="{86B0F84E-B2C2-3A0C-1037-05E5275574BD}"/>
                    </a:ext>
                  </a:extLst>
                </p:cNvPr>
                <p:cNvPicPr/>
                <p:nvPr/>
              </p:nvPicPr>
              <p:blipFill>
                <a:blip r:embed="rId7"/>
                <a:stretch>
                  <a:fillRect/>
                </a:stretch>
              </p:blipFill>
              <p:spPr>
                <a:xfrm>
                  <a:off x="8133021" y="1426764"/>
                  <a:ext cx="1282680" cy="105840"/>
                </a:xfrm>
                <a:prstGeom prst="rect">
                  <a:avLst/>
                </a:prstGeom>
              </p:spPr>
            </p:pic>
          </mc:Fallback>
        </mc:AlternateContent>
      </p:grpSp>
      <p:grpSp>
        <p:nvGrpSpPr>
          <p:cNvPr id="14" name="Group 13">
            <a:extLst>
              <a:ext uri="{FF2B5EF4-FFF2-40B4-BE49-F238E27FC236}">
                <a16:creationId xmlns:a16="http://schemas.microsoft.com/office/drawing/2014/main" id="{98798A00-63E4-AD8D-B051-1629B989CACA}"/>
              </a:ext>
            </a:extLst>
          </p:cNvPr>
          <p:cNvGrpSpPr/>
          <p:nvPr/>
        </p:nvGrpSpPr>
        <p:grpSpPr>
          <a:xfrm>
            <a:off x="494541" y="1726644"/>
            <a:ext cx="8429400" cy="115200"/>
            <a:chOff x="494541" y="1726644"/>
            <a:chExt cx="8429400" cy="115200"/>
          </a:xfrm>
        </p:grpSpPr>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CF0A763B-57DB-B73D-D176-59921009A0DE}"/>
                    </a:ext>
                  </a:extLst>
                </p14:cNvPr>
                <p14:cNvContentPartPr/>
                <p14:nvPr/>
              </p14:nvContentPartPr>
              <p14:xfrm>
                <a:off x="494541" y="1726644"/>
                <a:ext cx="3673440" cy="93240"/>
              </p14:xfrm>
            </p:contentPart>
          </mc:Choice>
          <mc:Fallback xmlns="">
            <p:pic>
              <p:nvPicPr>
                <p:cNvPr id="5" name="Ink 4">
                  <a:extLst>
                    <a:ext uri="{FF2B5EF4-FFF2-40B4-BE49-F238E27FC236}">
                      <a16:creationId xmlns:a16="http://schemas.microsoft.com/office/drawing/2014/main" id="{CF0A763B-57DB-B73D-D176-59921009A0DE}"/>
                    </a:ext>
                  </a:extLst>
                </p:cNvPr>
                <p:cNvPicPr/>
                <p:nvPr/>
              </p:nvPicPr>
              <p:blipFill>
                <a:blip r:embed="rId9"/>
                <a:stretch>
                  <a:fillRect/>
                </a:stretch>
              </p:blipFill>
              <p:spPr>
                <a:xfrm>
                  <a:off x="476541" y="1709004"/>
                  <a:ext cx="37090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BE5AF87E-7579-F9ED-0BBB-1BDE737E1736}"/>
                    </a:ext>
                  </a:extLst>
                </p14:cNvPr>
                <p14:cNvContentPartPr/>
                <p14:nvPr/>
              </p14:nvContentPartPr>
              <p14:xfrm>
                <a:off x="4475781" y="1775964"/>
                <a:ext cx="4448160" cy="65880"/>
              </p14:xfrm>
            </p:contentPart>
          </mc:Choice>
          <mc:Fallback xmlns="">
            <p:pic>
              <p:nvPicPr>
                <p:cNvPr id="9" name="Ink 8">
                  <a:extLst>
                    <a:ext uri="{FF2B5EF4-FFF2-40B4-BE49-F238E27FC236}">
                      <a16:creationId xmlns:a16="http://schemas.microsoft.com/office/drawing/2014/main" id="{BE5AF87E-7579-F9ED-0BBB-1BDE737E1736}"/>
                    </a:ext>
                  </a:extLst>
                </p:cNvPr>
                <p:cNvPicPr/>
                <p:nvPr/>
              </p:nvPicPr>
              <p:blipFill>
                <a:blip r:embed="rId11"/>
                <a:stretch>
                  <a:fillRect/>
                </a:stretch>
              </p:blipFill>
              <p:spPr>
                <a:xfrm>
                  <a:off x="4458141" y="1757964"/>
                  <a:ext cx="4483800" cy="101520"/>
                </a:xfrm>
                <a:prstGeom prst="rect">
                  <a:avLst/>
                </a:prstGeom>
              </p:spPr>
            </p:pic>
          </mc:Fallback>
        </mc:AlternateContent>
      </p:grpSp>
      <p:grpSp>
        <p:nvGrpSpPr>
          <p:cNvPr id="13" name="Group 12">
            <a:extLst>
              <a:ext uri="{FF2B5EF4-FFF2-40B4-BE49-F238E27FC236}">
                <a16:creationId xmlns:a16="http://schemas.microsoft.com/office/drawing/2014/main" id="{DD1AEBC5-8DEC-81B6-0851-28A2853719FA}"/>
              </a:ext>
            </a:extLst>
          </p:cNvPr>
          <p:cNvGrpSpPr/>
          <p:nvPr/>
        </p:nvGrpSpPr>
        <p:grpSpPr>
          <a:xfrm>
            <a:off x="678501" y="2096004"/>
            <a:ext cx="5799600" cy="88200"/>
            <a:chOff x="678501" y="2096004"/>
            <a:chExt cx="5799600" cy="88200"/>
          </a:xfrm>
        </p:grpSpPr>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4FB6EE3E-CEA8-3A89-896D-EFE552611FB0}"/>
                    </a:ext>
                  </a:extLst>
                </p14:cNvPr>
                <p14:cNvContentPartPr/>
                <p14:nvPr/>
              </p14:nvContentPartPr>
              <p14:xfrm>
                <a:off x="678501" y="2099964"/>
                <a:ext cx="3067200" cy="64440"/>
              </p14:xfrm>
            </p:contentPart>
          </mc:Choice>
          <mc:Fallback xmlns="">
            <p:pic>
              <p:nvPicPr>
                <p:cNvPr id="11" name="Ink 10">
                  <a:extLst>
                    <a:ext uri="{FF2B5EF4-FFF2-40B4-BE49-F238E27FC236}">
                      <a16:creationId xmlns:a16="http://schemas.microsoft.com/office/drawing/2014/main" id="{4FB6EE3E-CEA8-3A89-896D-EFE552611FB0}"/>
                    </a:ext>
                  </a:extLst>
                </p:cNvPr>
                <p:cNvPicPr/>
                <p:nvPr/>
              </p:nvPicPr>
              <p:blipFill>
                <a:blip r:embed="rId13"/>
                <a:stretch>
                  <a:fillRect/>
                </a:stretch>
              </p:blipFill>
              <p:spPr>
                <a:xfrm>
                  <a:off x="660501" y="2081964"/>
                  <a:ext cx="31028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F38445E5-60A7-5DF4-D495-35F763905394}"/>
                    </a:ext>
                  </a:extLst>
                </p14:cNvPr>
                <p14:cNvContentPartPr/>
                <p14:nvPr/>
              </p14:nvContentPartPr>
              <p14:xfrm>
                <a:off x="3930021" y="2096004"/>
                <a:ext cx="2548080" cy="88200"/>
              </p14:xfrm>
            </p:contentPart>
          </mc:Choice>
          <mc:Fallback xmlns="">
            <p:pic>
              <p:nvPicPr>
                <p:cNvPr id="12" name="Ink 11">
                  <a:extLst>
                    <a:ext uri="{FF2B5EF4-FFF2-40B4-BE49-F238E27FC236}">
                      <a16:creationId xmlns:a16="http://schemas.microsoft.com/office/drawing/2014/main" id="{F38445E5-60A7-5DF4-D495-35F763905394}"/>
                    </a:ext>
                  </a:extLst>
                </p:cNvPr>
                <p:cNvPicPr/>
                <p:nvPr/>
              </p:nvPicPr>
              <p:blipFill>
                <a:blip r:embed="rId15"/>
                <a:stretch>
                  <a:fillRect/>
                </a:stretch>
              </p:blipFill>
              <p:spPr>
                <a:xfrm>
                  <a:off x="3912381" y="2078004"/>
                  <a:ext cx="2583720" cy="123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36E5766E-DF78-3E69-344B-3DA6E0F905F6}"/>
                  </a:ext>
                </a:extLst>
              </p14:cNvPr>
              <p14:cNvContentPartPr/>
              <p14:nvPr/>
            </p14:nvContentPartPr>
            <p14:xfrm>
              <a:off x="646821" y="2696484"/>
              <a:ext cx="5573160" cy="73440"/>
            </p14:xfrm>
          </p:contentPart>
        </mc:Choice>
        <mc:Fallback xmlns="">
          <p:pic>
            <p:nvPicPr>
              <p:cNvPr id="15" name="Ink 14">
                <a:extLst>
                  <a:ext uri="{FF2B5EF4-FFF2-40B4-BE49-F238E27FC236}">
                    <a16:creationId xmlns:a16="http://schemas.microsoft.com/office/drawing/2014/main" id="{36E5766E-DF78-3E69-344B-3DA6E0F905F6}"/>
                  </a:ext>
                </a:extLst>
              </p:cNvPr>
              <p:cNvPicPr/>
              <p:nvPr/>
            </p:nvPicPr>
            <p:blipFill>
              <a:blip r:embed="rId17"/>
              <a:stretch>
                <a:fillRect/>
              </a:stretch>
            </p:blipFill>
            <p:spPr>
              <a:xfrm>
                <a:off x="628821" y="2678844"/>
                <a:ext cx="56088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2BEE91BF-5868-7D73-8B94-90C6F3ED93C9}"/>
                  </a:ext>
                </a:extLst>
              </p14:cNvPr>
              <p14:cNvContentPartPr/>
              <p14:nvPr/>
            </p14:nvContentPartPr>
            <p14:xfrm>
              <a:off x="7309701" y="1205004"/>
              <a:ext cx="2154960" cy="59040"/>
            </p14:xfrm>
          </p:contentPart>
        </mc:Choice>
        <mc:Fallback xmlns="">
          <p:pic>
            <p:nvPicPr>
              <p:cNvPr id="16" name="Ink 15">
                <a:extLst>
                  <a:ext uri="{FF2B5EF4-FFF2-40B4-BE49-F238E27FC236}">
                    <a16:creationId xmlns:a16="http://schemas.microsoft.com/office/drawing/2014/main" id="{2BEE91BF-5868-7D73-8B94-90C6F3ED93C9}"/>
                  </a:ext>
                </a:extLst>
              </p:cNvPr>
              <p:cNvPicPr/>
              <p:nvPr/>
            </p:nvPicPr>
            <p:blipFill>
              <a:blip r:embed="rId19"/>
              <a:stretch>
                <a:fillRect/>
              </a:stretch>
            </p:blipFill>
            <p:spPr>
              <a:xfrm>
                <a:off x="7291701" y="1187004"/>
                <a:ext cx="2190600" cy="94680"/>
              </a:xfrm>
              <a:prstGeom prst="rect">
                <a:avLst/>
              </a:prstGeom>
            </p:spPr>
          </p:pic>
        </mc:Fallback>
      </mc:AlternateContent>
    </p:spTree>
    <p:extLst>
      <p:ext uri="{BB962C8B-B14F-4D97-AF65-F5344CB8AC3E}">
        <p14:creationId xmlns:p14="http://schemas.microsoft.com/office/powerpoint/2010/main" val="2614949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16301"/>
            <a:ext cx="9518906" cy="5847755"/>
          </a:xfrm>
          <a:prstGeom prst="rect">
            <a:avLst/>
          </a:prstGeom>
          <a:noFill/>
        </p:spPr>
        <p:txBody>
          <a:bodyPr wrap="square" rtlCol="0">
            <a:spAutoFit/>
          </a:bodyPr>
          <a:lstStyle/>
          <a:p>
            <a:r>
              <a:rPr lang="en-US" sz="2800" b="1">
                <a:solidFill>
                  <a:srgbClr val="FFC000"/>
                </a:solidFill>
                <a:cs typeface="+mj-cs"/>
              </a:rPr>
              <a:t>Revelation 12:11 	</a:t>
            </a:r>
          </a:p>
          <a:p>
            <a:r>
              <a:rPr lang="en-US" sz="2800">
                <a:solidFill>
                  <a:srgbClr val="FFC000"/>
                </a:solidFill>
                <a:cs typeface="+mj-cs"/>
              </a:rPr>
              <a:t>12:11 And they overcame him by the blood of the Lamb, and by the word of their testimony; and they loved not their lives unto the death. (KJV, </a:t>
            </a:r>
            <a:r>
              <a:rPr lang="el-GR" sz="2800">
                <a:solidFill>
                  <a:srgbClr val="00B0F0"/>
                </a:solidFill>
                <a:cs typeface="+mj-cs"/>
              </a:rPr>
              <a:t>καὶ αὐτοὶ ἐνίκησαν αὐτὸν διὰ τὸ αἷμα τοῦ ἀρνίου καὶ διὰ τὸν λόγον τῆς μαρτυρίας αὐτῶν καὶ οὐκ ἠγάπησαν τὴν ψυχὴν αὐτῶν ἄχρι θανάτου.</a:t>
            </a:r>
            <a:r>
              <a:rPr lang="el-GR" sz="2800">
                <a:solidFill>
                  <a:srgbClr val="FFC000"/>
                </a:solidFill>
                <a:cs typeface="+mj-cs"/>
              </a:rPr>
              <a:t>)</a:t>
            </a:r>
          </a:p>
          <a:p>
            <a:endParaRPr lang="el-GR" sz="1000" b="1">
              <a:solidFill>
                <a:srgbClr val="FFC000"/>
              </a:solidFill>
              <a:cs typeface="+mj-cs"/>
            </a:endParaRPr>
          </a:p>
          <a:p>
            <a:r>
              <a:rPr lang="en-US" sz="2800" b="1">
                <a:solidFill>
                  <a:srgbClr val="FFC000"/>
                </a:solidFill>
                <a:cs typeface="+mj-cs"/>
              </a:rPr>
              <a:t>Revelation 12:17 	</a:t>
            </a:r>
          </a:p>
          <a:p>
            <a:r>
              <a:rPr lang="en-US" sz="2800">
                <a:solidFill>
                  <a:srgbClr val="FFC000"/>
                </a:solidFill>
                <a:cs typeface="+mj-cs"/>
              </a:rPr>
              <a:t>12:17 And the dragon was wroth with the woman, and went to make war with the remnant of her seed, which keep the commandments of God, and have the testimony of Jesus Christ. (KJV, </a:t>
            </a:r>
            <a:r>
              <a:rPr lang="el-GR" sz="2800">
                <a:solidFill>
                  <a:srgbClr val="00B0F0"/>
                </a:solidFill>
                <a:cs typeface="+mj-cs"/>
              </a:rPr>
              <a:t>καὶ ὠργίσθη ὁ δράκων ἐπὶ τῇ γυναικὶ καὶ ἀπῆλθεν ποιῆσαι πόλεμον μετὰ τῶν λοιπῶν τοῦ σπέρματος αὐτῆς τῶν τηρούντων τὰς ἐντολὰς τοῦ θεοῦ καὶ ἐχόντων τὴν μαρτυρίαν Ἰησοῦ.</a:t>
            </a:r>
            <a:r>
              <a:rPr lang="el-GR"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3BB4CAA2-801D-1B24-C854-47567CA31C97}"/>
              </a:ext>
            </a:extLst>
          </p:cNvPr>
          <p:cNvGrpSpPr/>
          <p:nvPr/>
        </p:nvGrpSpPr>
        <p:grpSpPr>
          <a:xfrm>
            <a:off x="2733021" y="942924"/>
            <a:ext cx="6869880" cy="111600"/>
            <a:chOff x="2733021" y="942924"/>
            <a:chExt cx="6869880" cy="11160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96C27F2-6C14-88F7-4570-C948C24F889A}"/>
                    </a:ext>
                  </a:extLst>
                </p14:cNvPr>
                <p14:cNvContentPartPr/>
                <p14:nvPr/>
              </p14:nvContentPartPr>
              <p14:xfrm>
                <a:off x="2733021" y="942924"/>
                <a:ext cx="5509440" cy="111600"/>
              </p14:xfrm>
            </p:contentPart>
          </mc:Choice>
          <mc:Fallback xmlns="">
            <p:pic>
              <p:nvPicPr>
                <p:cNvPr id="2" name="Ink 1">
                  <a:extLst>
                    <a:ext uri="{FF2B5EF4-FFF2-40B4-BE49-F238E27FC236}">
                      <a16:creationId xmlns:a16="http://schemas.microsoft.com/office/drawing/2014/main" id="{796C27F2-6C14-88F7-4570-C948C24F889A}"/>
                    </a:ext>
                  </a:extLst>
                </p:cNvPr>
                <p:cNvPicPr/>
                <p:nvPr/>
              </p:nvPicPr>
              <p:blipFill>
                <a:blip r:embed="rId5"/>
                <a:stretch>
                  <a:fillRect/>
                </a:stretch>
              </p:blipFill>
              <p:spPr>
                <a:xfrm>
                  <a:off x="2715381" y="924924"/>
                  <a:ext cx="55450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3CF4505-A8AA-7D6E-CBB3-A509B5FB1622}"/>
                    </a:ext>
                  </a:extLst>
                </p14:cNvPr>
                <p14:cNvContentPartPr/>
                <p14:nvPr/>
              </p14:nvContentPartPr>
              <p14:xfrm>
                <a:off x="8878941" y="973164"/>
                <a:ext cx="723960" cy="18000"/>
              </p14:xfrm>
            </p:contentPart>
          </mc:Choice>
          <mc:Fallback xmlns="">
            <p:pic>
              <p:nvPicPr>
                <p:cNvPr id="4" name="Ink 3">
                  <a:extLst>
                    <a:ext uri="{FF2B5EF4-FFF2-40B4-BE49-F238E27FC236}">
                      <a16:creationId xmlns:a16="http://schemas.microsoft.com/office/drawing/2014/main" id="{03CF4505-A8AA-7D6E-CBB3-A509B5FB1622}"/>
                    </a:ext>
                  </a:extLst>
                </p:cNvPr>
                <p:cNvPicPr/>
                <p:nvPr/>
              </p:nvPicPr>
              <p:blipFill>
                <a:blip r:embed="rId7"/>
                <a:stretch>
                  <a:fillRect/>
                </a:stretch>
              </p:blipFill>
              <p:spPr>
                <a:xfrm>
                  <a:off x="8860941" y="955524"/>
                  <a:ext cx="759600" cy="53640"/>
                </a:xfrm>
                <a:prstGeom prst="rect">
                  <a:avLst/>
                </a:prstGeom>
              </p:spPr>
            </p:pic>
          </mc:Fallback>
        </mc:AlternateContent>
      </p:grpSp>
      <p:grpSp>
        <p:nvGrpSpPr>
          <p:cNvPr id="12" name="Group 11">
            <a:extLst>
              <a:ext uri="{FF2B5EF4-FFF2-40B4-BE49-F238E27FC236}">
                <a16:creationId xmlns:a16="http://schemas.microsoft.com/office/drawing/2014/main" id="{9DFBFEC8-0CFE-59A9-AF43-A3B58EDA708B}"/>
              </a:ext>
            </a:extLst>
          </p:cNvPr>
          <p:cNvGrpSpPr/>
          <p:nvPr/>
        </p:nvGrpSpPr>
        <p:grpSpPr>
          <a:xfrm>
            <a:off x="634941" y="1396164"/>
            <a:ext cx="8474760" cy="123840"/>
            <a:chOff x="634941" y="1396164"/>
            <a:chExt cx="8474760" cy="123840"/>
          </a:xfrm>
        </p:grpSpPr>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0C97FE80-4954-2103-85BE-040B334751C0}"/>
                    </a:ext>
                  </a:extLst>
                </p14:cNvPr>
                <p14:cNvContentPartPr/>
                <p14:nvPr/>
              </p14:nvContentPartPr>
              <p14:xfrm>
                <a:off x="634941" y="1396164"/>
                <a:ext cx="3830040" cy="106920"/>
              </p14:xfrm>
            </p:contentPart>
          </mc:Choice>
          <mc:Fallback xmlns="">
            <p:pic>
              <p:nvPicPr>
                <p:cNvPr id="7" name="Ink 6">
                  <a:extLst>
                    <a:ext uri="{FF2B5EF4-FFF2-40B4-BE49-F238E27FC236}">
                      <a16:creationId xmlns:a16="http://schemas.microsoft.com/office/drawing/2014/main" id="{0C97FE80-4954-2103-85BE-040B334751C0}"/>
                    </a:ext>
                  </a:extLst>
                </p:cNvPr>
                <p:cNvPicPr/>
                <p:nvPr/>
              </p:nvPicPr>
              <p:blipFill>
                <a:blip r:embed="rId9"/>
                <a:stretch>
                  <a:fillRect/>
                </a:stretch>
              </p:blipFill>
              <p:spPr>
                <a:xfrm>
                  <a:off x="616941" y="1378164"/>
                  <a:ext cx="38656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7C283912-C815-34E7-5267-0C1B38E7071D}"/>
                    </a:ext>
                  </a:extLst>
                </p14:cNvPr>
                <p14:cNvContentPartPr/>
                <p14:nvPr/>
              </p14:nvContentPartPr>
              <p14:xfrm>
                <a:off x="5768541" y="1408044"/>
                <a:ext cx="3341160" cy="111960"/>
              </p14:xfrm>
            </p:contentPart>
          </mc:Choice>
          <mc:Fallback xmlns="">
            <p:pic>
              <p:nvPicPr>
                <p:cNvPr id="9" name="Ink 8">
                  <a:extLst>
                    <a:ext uri="{FF2B5EF4-FFF2-40B4-BE49-F238E27FC236}">
                      <a16:creationId xmlns:a16="http://schemas.microsoft.com/office/drawing/2014/main" id="{7C283912-C815-34E7-5267-0C1B38E7071D}"/>
                    </a:ext>
                  </a:extLst>
                </p:cNvPr>
                <p:cNvPicPr/>
                <p:nvPr/>
              </p:nvPicPr>
              <p:blipFill>
                <a:blip r:embed="rId11"/>
                <a:stretch>
                  <a:fillRect/>
                </a:stretch>
              </p:blipFill>
              <p:spPr>
                <a:xfrm>
                  <a:off x="5750541" y="1390404"/>
                  <a:ext cx="3376800" cy="147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EEA0A920-E713-7AD4-0681-43EEA98F6DEA}"/>
                  </a:ext>
                </a:extLst>
              </p14:cNvPr>
              <p14:cNvContentPartPr/>
              <p14:nvPr/>
            </p14:nvContentPartPr>
            <p14:xfrm>
              <a:off x="548541" y="1870644"/>
              <a:ext cx="1109520" cy="51840"/>
            </p14:xfrm>
          </p:contentPart>
        </mc:Choice>
        <mc:Fallback xmlns="">
          <p:pic>
            <p:nvPicPr>
              <p:cNvPr id="11" name="Ink 10">
                <a:extLst>
                  <a:ext uri="{FF2B5EF4-FFF2-40B4-BE49-F238E27FC236}">
                    <a16:creationId xmlns:a16="http://schemas.microsoft.com/office/drawing/2014/main" id="{EEA0A920-E713-7AD4-0681-43EEA98F6DEA}"/>
                  </a:ext>
                </a:extLst>
              </p:cNvPr>
              <p:cNvPicPr/>
              <p:nvPr/>
            </p:nvPicPr>
            <p:blipFill>
              <a:blip r:embed="rId13"/>
              <a:stretch>
                <a:fillRect/>
              </a:stretch>
            </p:blipFill>
            <p:spPr>
              <a:xfrm>
                <a:off x="530901" y="1853004"/>
                <a:ext cx="11451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87BDF49A-1CA6-BB74-EF14-B76DA7B1B3B6}"/>
                  </a:ext>
                </a:extLst>
              </p14:cNvPr>
              <p14:cNvContentPartPr/>
              <p14:nvPr/>
            </p14:nvContentPartPr>
            <p14:xfrm>
              <a:off x="6905061" y="4158084"/>
              <a:ext cx="1595520" cy="45000"/>
            </p14:xfrm>
          </p:contentPart>
        </mc:Choice>
        <mc:Fallback xmlns="">
          <p:pic>
            <p:nvPicPr>
              <p:cNvPr id="13" name="Ink 12">
                <a:extLst>
                  <a:ext uri="{FF2B5EF4-FFF2-40B4-BE49-F238E27FC236}">
                    <a16:creationId xmlns:a16="http://schemas.microsoft.com/office/drawing/2014/main" id="{87BDF49A-1CA6-BB74-EF14-B76DA7B1B3B6}"/>
                  </a:ext>
                </a:extLst>
              </p:cNvPr>
              <p:cNvPicPr/>
              <p:nvPr/>
            </p:nvPicPr>
            <p:blipFill>
              <a:blip r:embed="rId15"/>
              <a:stretch>
                <a:fillRect/>
              </a:stretch>
            </p:blipFill>
            <p:spPr>
              <a:xfrm>
                <a:off x="6887421" y="4140444"/>
                <a:ext cx="16311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A6702493-61D4-62A5-6728-B1617670AFB4}"/>
                  </a:ext>
                </a:extLst>
              </p14:cNvPr>
              <p14:cNvContentPartPr/>
              <p14:nvPr/>
            </p14:nvContentPartPr>
            <p14:xfrm>
              <a:off x="742941" y="4495044"/>
              <a:ext cx="2983680" cy="76320"/>
            </p14:xfrm>
          </p:contentPart>
        </mc:Choice>
        <mc:Fallback xmlns="">
          <p:pic>
            <p:nvPicPr>
              <p:cNvPr id="14" name="Ink 13">
                <a:extLst>
                  <a:ext uri="{FF2B5EF4-FFF2-40B4-BE49-F238E27FC236}">
                    <a16:creationId xmlns:a16="http://schemas.microsoft.com/office/drawing/2014/main" id="{A6702493-61D4-62A5-6728-B1617670AFB4}"/>
                  </a:ext>
                </a:extLst>
              </p:cNvPr>
              <p:cNvPicPr/>
              <p:nvPr/>
            </p:nvPicPr>
            <p:blipFill>
              <a:blip r:embed="rId17"/>
              <a:stretch>
                <a:fillRect/>
              </a:stretch>
            </p:blipFill>
            <p:spPr>
              <a:xfrm>
                <a:off x="724941" y="4477044"/>
                <a:ext cx="30193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501A59E8-760F-674F-E8B8-3C1AC9BC4F98}"/>
                  </a:ext>
                </a:extLst>
              </p14:cNvPr>
              <p14:cNvContentPartPr/>
              <p14:nvPr/>
            </p14:nvContentPartPr>
            <p14:xfrm>
              <a:off x="6180741" y="4539684"/>
              <a:ext cx="2453040" cy="57240"/>
            </p14:xfrm>
          </p:contentPart>
        </mc:Choice>
        <mc:Fallback xmlns="">
          <p:pic>
            <p:nvPicPr>
              <p:cNvPr id="15" name="Ink 14">
                <a:extLst>
                  <a:ext uri="{FF2B5EF4-FFF2-40B4-BE49-F238E27FC236}">
                    <a16:creationId xmlns:a16="http://schemas.microsoft.com/office/drawing/2014/main" id="{501A59E8-760F-674F-E8B8-3C1AC9BC4F98}"/>
                  </a:ext>
                </a:extLst>
              </p:cNvPr>
              <p:cNvPicPr/>
              <p:nvPr/>
            </p:nvPicPr>
            <p:blipFill>
              <a:blip r:embed="rId19"/>
              <a:stretch>
                <a:fillRect/>
              </a:stretch>
            </p:blipFill>
            <p:spPr>
              <a:xfrm>
                <a:off x="6162741" y="4522044"/>
                <a:ext cx="2488680" cy="92880"/>
              </a:xfrm>
              <a:prstGeom prst="rect">
                <a:avLst/>
              </a:prstGeom>
            </p:spPr>
          </p:pic>
        </mc:Fallback>
      </mc:AlternateContent>
    </p:spTree>
    <p:extLst>
      <p:ext uri="{BB962C8B-B14F-4D97-AF65-F5344CB8AC3E}">
        <p14:creationId xmlns:p14="http://schemas.microsoft.com/office/powerpoint/2010/main" val="2585307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F6209CCB-9686-2CE3-A3C3-14B9A2566AB7}"/>
              </a:ext>
            </a:extLst>
          </p:cNvPr>
          <p:cNvPicPr>
            <a:picLocks noChangeAspect="1"/>
          </p:cNvPicPr>
          <p:nvPr/>
        </p:nvPicPr>
        <p:blipFill>
          <a:blip r:embed="rId4"/>
          <a:stretch>
            <a:fillRect/>
          </a:stretch>
        </p:blipFill>
        <p:spPr>
          <a:xfrm>
            <a:off x="349250" y="157160"/>
            <a:ext cx="9359346" cy="6086086"/>
          </a:xfrm>
          <a:prstGeom prst="rect">
            <a:avLst/>
          </a:prstGeom>
        </p:spPr>
      </p:pic>
      <p:sp>
        <p:nvSpPr>
          <p:cNvPr id="5" name="TextBox 4">
            <a:extLst>
              <a:ext uri="{FF2B5EF4-FFF2-40B4-BE49-F238E27FC236}">
                <a16:creationId xmlns:a16="http://schemas.microsoft.com/office/drawing/2014/main" id="{24FEFBEA-2D47-3B4C-84E9-581277B5E324}"/>
              </a:ext>
            </a:extLst>
          </p:cNvPr>
          <p:cNvSpPr txBox="1"/>
          <p:nvPr/>
        </p:nvSpPr>
        <p:spPr>
          <a:xfrm>
            <a:off x="3700559" y="5331266"/>
            <a:ext cx="2087431" cy="461665"/>
          </a:xfrm>
          <a:prstGeom prst="rect">
            <a:avLst/>
          </a:prstGeom>
          <a:noFill/>
        </p:spPr>
        <p:txBody>
          <a:bodyPr wrap="none" rtlCol="0">
            <a:spAutoFit/>
          </a:bodyPr>
          <a:lstStyle/>
          <a:p>
            <a:r>
              <a:rPr lang="en-US" sz="2400">
                <a:solidFill>
                  <a:srgbClr val="FFFF00"/>
                </a:solidFill>
              </a:rPr>
              <a:t>Isaiah 30:10-11</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E6CC73E4-6C1B-9E08-4924-E4525B6E4D80}"/>
                  </a:ext>
                </a:extLst>
              </p14:cNvPr>
              <p14:cNvContentPartPr/>
              <p14:nvPr/>
            </p14:nvContentPartPr>
            <p14:xfrm>
              <a:off x="8697141" y="600924"/>
              <a:ext cx="1207080" cy="5666040"/>
            </p14:xfrm>
          </p:contentPart>
        </mc:Choice>
        <mc:Fallback xmlns="">
          <p:pic>
            <p:nvPicPr>
              <p:cNvPr id="2" name="Ink 1">
                <a:extLst>
                  <a:ext uri="{FF2B5EF4-FFF2-40B4-BE49-F238E27FC236}">
                    <a16:creationId xmlns:a16="http://schemas.microsoft.com/office/drawing/2014/main" id="{E6CC73E4-6C1B-9E08-4924-E4525B6E4D80}"/>
                  </a:ext>
                </a:extLst>
              </p:cNvPr>
              <p:cNvPicPr/>
              <p:nvPr/>
            </p:nvPicPr>
            <p:blipFill>
              <a:blip r:embed="rId6"/>
              <a:stretch>
                <a:fillRect/>
              </a:stretch>
            </p:blipFill>
            <p:spPr>
              <a:xfrm>
                <a:off x="8679141" y="582924"/>
                <a:ext cx="1242720" cy="5701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6CC681BB-8C83-9FAA-29F7-8E420FD0E14A}"/>
                  </a:ext>
                </a:extLst>
              </p14:cNvPr>
              <p14:cNvContentPartPr/>
              <p14:nvPr/>
            </p14:nvContentPartPr>
            <p14:xfrm>
              <a:off x="4466781" y="714684"/>
              <a:ext cx="521640" cy="2247120"/>
            </p14:xfrm>
          </p:contentPart>
        </mc:Choice>
        <mc:Fallback xmlns="">
          <p:pic>
            <p:nvPicPr>
              <p:cNvPr id="3" name="Ink 2">
                <a:extLst>
                  <a:ext uri="{FF2B5EF4-FFF2-40B4-BE49-F238E27FC236}">
                    <a16:creationId xmlns:a16="http://schemas.microsoft.com/office/drawing/2014/main" id="{6CC681BB-8C83-9FAA-29F7-8E420FD0E14A}"/>
                  </a:ext>
                </a:extLst>
              </p:cNvPr>
              <p:cNvPicPr/>
              <p:nvPr/>
            </p:nvPicPr>
            <p:blipFill>
              <a:blip r:embed="rId8"/>
              <a:stretch>
                <a:fillRect/>
              </a:stretch>
            </p:blipFill>
            <p:spPr>
              <a:xfrm>
                <a:off x="4448781" y="696684"/>
                <a:ext cx="557280" cy="2282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465B4169-B375-2497-026C-DC97376BE7F2}"/>
                  </a:ext>
                </a:extLst>
              </p14:cNvPr>
              <p14:cNvContentPartPr/>
              <p14:nvPr/>
            </p14:nvContentPartPr>
            <p14:xfrm>
              <a:off x="4228101" y="3389844"/>
              <a:ext cx="607680" cy="1572120"/>
            </p14:xfrm>
          </p:contentPart>
        </mc:Choice>
        <mc:Fallback xmlns="">
          <p:pic>
            <p:nvPicPr>
              <p:cNvPr id="7" name="Ink 6">
                <a:extLst>
                  <a:ext uri="{FF2B5EF4-FFF2-40B4-BE49-F238E27FC236}">
                    <a16:creationId xmlns:a16="http://schemas.microsoft.com/office/drawing/2014/main" id="{465B4169-B375-2497-026C-DC97376BE7F2}"/>
                  </a:ext>
                </a:extLst>
              </p:cNvPr>
              <p:cNvPicPr/>
              <p:nvPr/>
            </p:nvPicPr>
            <p:blipFill>
              <a:blip r:embed="rId10"/>
              <a:stretch>
                <a:fillRect/>
              </a:stretch>
            </p:blipFill>
            <p:spPr>
              <a:xfrm>
                <a:off x="4210101" y="3372204"/>
                <a:ext cx="643320" cy="1607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8A3A8391-3BEE-6AF5-E795-110F8F23A3C4}"/>
                  </a:ext>
                </a:extLst>
              </p14:cNvPr>
              <p14:cNvContentPartPr/>
              <p14:nvPr/>
            </p14:nvContentPartPr>
            <p14:xfrm>
              <a:off x="9292941" y="3472644"/>
              <a:ext cx="471600" cy="517320"/>
            </p14:xfrm>
          </p:contentPart>
        </mc:Choice>
        <mc:Fallback xmlns="">
          <p:pic>
            <p:nvPicPr>
              <p:cNvPr id="9" name="Ink 8">
                <a:extLst>
                  <a:ext uri="{FF2B5EF4-FFF2-40B4-BE49-F238E27FC236}">
                    <a16:creationId xmlns:a16="http://schemas.microsoft.com/office/drawing/2014/main" id="{8A3A8391-3BEE-6AF5-E795-110F8F23A3C4}"/>
                  </a:ext>
                </a:extLst>
              </p:cNvPr>
              <p:cNvPicPr/>
              <p:nvPr/>
            </p:nvPicPr>
            <p:blipFill>
              <a:blip r:embed="rId12"/>
              <a:stretch>
                <a:fillRect/>
              </a:stretch>
            </p:blipFill>
            <p:spPr>
              <a:xfrm>
                <a:off x="9275301" y="3454644"/>
                <a:ext cx="507240" cy="552960"/>
              </a:xfrm>
              <a:prstGeom prst="rect">
                <a:avLst/>
              </a:prstGeom>
            </p:spPr>
          </p:pic>
        </mc:Fallback>
      </mc:AlternateContent>
    </p:spTree>
    <p:extLst>
      <p:ext uri="{BB962C8B-B14F-4D97-AF65-F5344CB8AC3E}">
        <p14:creationId xmlns:p14="http://schemas.microsoft.com/office/powerpoint/2010/main" val="73476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18736</TotalTime>
  <Words>3207</Words>
  <Application>Microsoft Office PowerPoint</Application>
  <PresentationFormat>Widescreen</PresentationFormat>
  <Paragraphs>119</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82</cp:revision>
  <dcterms:created xsi:type="dcterms:W3CDTF">2021-02-18T19:11:41Z</dcterms:created>
  <dcterms:modified xsi:type="dcterms:W3CDTF">2022-12-30T12:59:05Z</dcterms:modified>
</cp:coreProperties>
</file>