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notesSlides/notesSlide4.xml" ContentType="application/vnd.openxmlformats-officedocument.presentationml.notesSlide+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notesSlides/notesSlide5.xml" ContentType="application/vnd.openxmlformats-officedocument.presentationml.notesSlide+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notesSlides/notesSlide6.xml" ContentType="application/vnd.openxmlformats-officedocument.presentationml.notesSlide+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notesSlides/notesSlide7.xml" ContentType="application/vnd.openxmlformats-officedocument.presentationml.notesSlide+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notesSlides/notesSlide8.xml" ContentType="application/vnd.openxmlformats-officedocument.presentationml.notesSlide+xml"/>
  <Override PartName="/ppt/ink/ink233.xml" ContentType="application/inkml+xml"/>
  <Override PartName="/ppt/ink/ink234.xml" ContentType="application/inkml+xml"/>
  <Override PartName="/ppt/notesSlides/notesSlide9.xml" ContentType="application/vnd.openxmlformats-officedocument.presentationml.notesSlide+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notesSlides/notesSlide10.xml" ContentType="application/vnd.openxmlformats-officedocument.presentationml.notesSlide+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notesSlides/notesSlide11.xml" ContentType="application/vnd.openxmlformats-officedocument.presentationml.notesSlide+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notesSlides/notesSlide12.xml" ContentType="application/vnd.openxmlformats-officedocument.presentationml.notesSlide+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notesSlides/notesSlide13.xml" ContentType="application/vnd.openxmlformats-officedocument.presentationml.notesSlide+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notesSlides/notesSlide14.xml" ContentType="application/vnd.openxmlformats-officedocument.presentationml.notesSlide+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348.xml" ContentType="application/inkml+xml"/>
  <Override PartName="/ppt/ink/ink349.xml" ContentType="application/inkml+xml"/>
  <Override PartName="/ppt/notesSlides/notesSlide17.xml" ContentType="application/vnd.openxmlformats-officedocument.presentationml.notesSlide+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notesSlides/notesSlide18.xml" ContentType="application/vnd.openxmlformats-officedocument.presentationml.notesSlide+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notesSlides/notesSlide19.xml" ContentType="application/vnd.openxmlformats-officedocument.presentationml.notesSlide+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notesSlides/notesSlide22.xml" ContentType="application/vnd.openxmlformats-officedocument.presentationml.notesSlide+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9" r:id="rId2"/>
    <p:sldId id="265" r:id="rId3"/>
    <p:sldId id="270" r:id="rId4"/>
    <p:sldId id="272" r:id="rId5"/>
    <p:sldId id="271" r:id="rId6"/>
    <p:sldId id="273" r:id="rId7"/>
    <p:sldId id="274" r:id="rId8"/>
    <p:sldId id="275" r:id="rId9"/>
    <p:sldId id="276" r:id="rId10"/>
    <p:sldId id="277" r:id="rId11"/>
    <p:sldId id="278" r:id="rId12"/>
    <p:sldId id="279" r:id="rId13"/>
    <p:sldId id="280" r:id="rId14"/>
    <p:sldId id="281" r:id="rId15"/>
    <p:sldId id="268" r:id="rId16"/>
    <p:sldId id="282" r:id="rId17"/>
    <p:sldId id="283" r:id="rId18"/>
    <p:sldId id="284" r:id="rId19"/>
    <p:sldId id="285" r:id="rId20"/>
    <p:sldId id="286" r:id="rId21"/>
    <p:sldId id="287"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101" d="100"/>
          <a:sy n="101" d="100"/>
        </p:scale>
        <p:origin x="100" y="14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CDBDE566-DA49-45A3-8B0F-C78B69C8B98D}"/>
    <pc:docChg chg="modSld">
      <pc:chgData name="Duane Miller" userId="086b8d4e5ca37aec" providerId="LiveId" clId="{CDBDE566-DA49-45A3-8B0F-C78B69C8B98D}" dt="2022-12-22T04:04:02.378" v="2" actId="6549"/>
      <pc:docMkLst>
        <pc:docMk/>
      </pc:docMkLst>
      <pc:sldChg chg="modNotesTx">
        <pc:chgData name="Duane Miller" userId="086b8d4e5ca37aec" providerId="LiveId" clId="{CDBDE566-DA49-45A3-8B0F-C78B69C8B98D}" dt="2022-12-22T04:03:51.013" v="0" actId="6549"/>
        <pc:sldMkLst>
          <pc:docMk/>
          <pc:sldMk cId="906262494" sldId="270"/>
        </pc:sldMkLst>
      </pc:sldChg>
      <pc:sldChg chg="modNotesTx">
        <pc:chgData name="Duane Miller" userId="086b8d4e5ca37aec" providerId="LiveId" clId="{CDBDE566-DA49-45A3-8B0F-C78B69C8B98D}" dt="2022-12-22T04:03:55.844" v="1" actId="6549"/>
        <pc:sldMkLst>
          <pc:docMk/>
          <pc:sldMk cId="3592097806" sldId="271"/>
        </pc:sldMkLst>
      </pc:sldChg>
      <pc:sldChg chg="modNotesTx">
        <pc:chgData name="Duane Miller" userId="086b8d4e5ca37aec" providerId="LiveId" clId="{CDBDE566-DA49-45A3-8B0F-C78B69C8B98D}" dt="2022-12-22T04:04:02.378" v="2" actId="6549"/>
        <pc:sldMkLst>
          <pc:docMk/>
          <pc:sldMk cId="3444336693" sldId="28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5:07.407"/>
    </inkml:context>
    <inkml:brush xml:id="br0">
      <inkml:brushProperty name="width" value="0.1" units="cm"/>
      <inkml:brushProperty name="height" value="0.1" units="cm"/>
      <inkml:brushProperty name="color" value="#E71224"/>
    </inkml:brush>
  </inkml:definitions>
  <inkml:trace contextRef="#ctx0" brushRef="#br0">5155 213 4607 0 0,'-1'-2'129'0'0,"0"0"-1"0"0,-1 0 1 0 0,1 1-1 0 0,-1-1 1 0 0,1 0-1 0 0,-1 1 1 0 0,0-1-1 0 0,0 1 1 0 0,1 0-1 0 0,-1 0 1 0 0,0 0-1 0 0,0 0 0 0 0,-1 0 1 0 0,1 0-1 0 0,0 0 1 0 0,0 0-1 0 0,0 1 1 0 0,0 0-1 0 0,-3-1 1 0 0,4 1-228 0 0,-21-2 52 0 0,19 0 606 0 0,-1 1 0 0 0,1-1 0 0 0,-1 0 0 0 0,0 1 0 0 0,1 0 0 0 0,-1 0 0 0 0,0 0-1 0 0,0 0 1 0 0,0 1 0 0 0,0-1 0 0 0,-4 1 0 0 0,-2-15 1347 0 0,0-3-1357 0 0,5 15-389 0 0,1 0 0 0 0,-1-1 0 0 0,0 2 1 0 0,0-1-1 0 0,0 0 0 0 0,0 1 0 0 0,-1 0 1 0 0,1 1-1 0 0,0-1 0 0 0,-1 1 0 0 0,1 0 1 0 0,-1 0-1 0 0,0 0 0 0 0,1 1 1 0 0,-1 0-1 0 0,0 0 0 0 0,1 1 0 0 0,-1-1 1 0 0,-5 2-1 0 0,7 0-93 0 0,2-2-78 0 0,-16-6 182 0 0,2 2-102 0 0,4 1-1 0 0,-22-4 250 0 0,0 2 0 0 0,-43-2 0 0 0,-19-2 381 0 0,57-1-407 0 0,-4-1-104 0 0,-8-4-154 0 0,-66-10-1 0 0,90 22 66 0 0,0 0 1 0 0,-1 2-1 0 0,-44 4 0 0 0,63-2-60 0 0,-20 2 40 0 0,0-1 0 0 0,0-2 0 0 0,-48-5 0 0 0,-198-7 286 0 0,52 23-248 0 0,211-9-112 0 0,-17 2-3 0 0,0-2-1 0 0,1-1 1 0 0,-39-4-1 0 0,47 3-1 0 0,-23-3 0 0 0,12 3 1 0 0,-28 3 9 0 0,-108 12 47 0 0,15 0-61 0 0,116-12 4 0 0,-63 15 0 0 0,3 0 0 0 0,87-15 0 0 0,5-2 2 0 0,-1 0-1 0 0,1 0 1 0 0,0 0-1 0 0,0-1 1 0 0,0 1-1 0 0,-8-2 1 0 0,-78 3 44 0 0,46-3-12 0 0,-1 3-1 0 0,1 1 1 0 0,-56 12 0 0 0,-40 15-2 0 0,-186 17 0 0 0,51-33-32 0 0,218-11 12 0 0,-74 13 0 0 0,75-8 102 0 0,-77 2 0 0 0,58-9-31 0 0,34 1 66 0 0,0-2-1 0 0,-1-2 0 0 0,-63-10 0 0 0,54 3 47 0 0,-2 3-1 0 0,1 2 1 0 0,-1 3 0 0 0,1 2-1 0 0,-83 11 1 0 0,62-2-56 0 0,-84 7 80 0 0,133-16-300 0 0,0-1 0 0 0,0-1 0 0 0,0-1 0 0 0,-34-7 0 0 0,47 6-273 0 0,0 0-1 0 0,1-1 0 0 0,0 0 0 0 0,-12-7 0 0 0,-19-11-704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5:42.608"/>
    </inkml:context>
    <inkml:brush xml:id="br0">
      <inkml:brushProperty name="width" value="0.1" units="cm"/>
      <inkml:brushProperty name="height" value="0.1" units="cm"/>
      <inkml:brushProperty name="color" value="#E71224"/>
    </inkml:brush>
  </inkml:definitions>
  <inkml:trace contextRef="#ctx0" brushRef="#br0">3152 0 2303 0 0,'-3'10'4620'0'0,"11"-5"-4152"0"0,1-3-358 0 0,-8-3-77 0 0,0 1 1 0 0,1 1-1 0 0,-1-1 1 0 0,0 0-1 0 0,0 0 1 0 0,1 0-1 0 0,-1 1 1 0 0,0-1-1 0 0,0 1 1 0 0,0-1-1 0 0,1 1 1 0 0,-1-1-1 0 0,0 1 0 0 0,0 0 1 0 0,0-1-1 0 0,0 1 1 0 0,2 2-1 0 0,-5-3 280 0 0,1 1 1 0 0,-1 0-1 0 0,1 0 0 0 0,-1-1 0 0 0,1 1 0 0 0,-1-1 0 0 0,1 1 0 0 0,-1-1 0 0 0,1 0 0 0 0,-1 1 0 0 0,0-1 1 0 0,1 0-1 0 0,-1 0 0 0 0,-2-1 0 0 0,0 2 342 0 0,-72 6 3170 0 0,-100-5-1731 0 0,48-3-596 0 0,73 2-1066 0 0,-56-6-1 0 0,54 0-203 0 0,1 3 1 0 0,0 1-1 0 0,-1 4 0 0 0,-74 12 0 0 0,-135 16 188 0 0,171-28-164 0 0,-98-10 0 0 0,6 0 303 0 0,-210-2 501 0 0,109 0-555 0 0,176 13-467 0 0,-160 25-1 0 0,175-16-162 0 0,-186 23-2090 0 0,217-27 471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1:42.591"/>
    </inkml:context>
    <inkml:brush xml:id="br0">
      <inkml:brushProperty name="width" value="0.1" units="cm"/>
      <inkml:brushProperty name="height" value="0.1" units="cm"/>
      <inkml:brushProperty name="color" value="#66CC00"/>
    </inkml:brush>
  </inkml:definitions>
  <inkml:trace contextRef="#ctx0" brushRef="#br0">15741 1315 2303 0 0,'0'-1'146'0'0,"0"1"0"0"0,1-1 0 0 0,-1 0-1 0 0,1 1 1 0 0,-1-1 0 0 0,1 0-1 0 0,-1 1 1 0 0,1-1 0 0 0,-1 0-1 0 0,1 1 1 0 0,-1-1 0 0 0,1 1 0 0 0,0-1-1 0 0,-1 1 1 0 0,1-1 0 0 0,0 1-1 0 0,0 0 1 0 0,-1-1 0 0 0,1 1-1 0 0,0 0 1 0 0,1-1 0 0 0,5 3 2062 0 0,-8 10-2087 0 0,0-10 76 0 0,1-1 0 0 0,-1 1-1 0 0,1-1 1 0 0,-1 0 0 0 0,0 1 0 0 0,0-1-1 0 0,1 0 1 0 0,-1 1 0 0 0,0-1 0 0 0,0 0 0 0 0,-1 0-1 0 0,1 0 1 0 0,0 0 0 0 0,0 0 0 0 0,0 0-1 0 0,-1 0 1 0 0,-1 0 0 0 0,0 0 465 0 0,0 0 0 0 0,0 0 0 0 0,0-1 0 0 0,-1 1 0 0 0,1-1 0 0 0,-6 0 0 0 0,8 0-615 0 0,-28 6 1690 0 0,26-5-1622 0 0,0 0 0 0 0,0 0 0 0 0,0 0 0 0 0,-1-1 0 0 0,1 1 0 0 0,0-1 1 0 0,-1 0-1 0 0,1 0 0 0 0,-7 0 0 0 0,-17-3 430 0 0,0 1 0 0 0,0 1 0 0 0,-52 6 0 0 0,42-2-108 0 0,-10 2-32 0 0,-51 12 0 0 0,59-9-155 0 0,1-2 1 0 0,-62 3-1 0 0,5-11 194 0 0,-64 2-104 0 0,53-3 94 0 0,-2-1-103 0 0,-316 61 283 0 0,383-52-569 0 0,-46 0 1 0 0,35-3-44 0 0,-253-1 467 0 0,100 1-394 0 0,49-2-75 0 0,112 0 15 0 0,0 2-1 0 0,0 2 1 0 0,1 1 0 0 0,0 3-1 0 0,-46 14 1 0 0,27-5 1 0 0,0-4 0 0 0,0-2 0 0 0,-94 4 0 0 0,-36 3-16 0 0,7 0 0 0 0,43-3 0 0 0,91-8 0 0 0,-102 0 0 0 0,55-8-40 0 0,-100 11 0 0 0,175-8 40 0 0,-56 6 0 0 0,1-3 0 0 0,-113-8 0 0 0,-292-29 64 0 0,-52 18-128 0 0,493 11 95 0 0,0 0 0 0 0,0-3 1 0 0,-46-12-1 0 0,59 11-28 0 0,-21-2-3 0 0,-65-2 0 0 0,53 3 59 0 0,42 5-58 0 0,0 0 0 0 0,0 2 1 0 0,-36 1-1 0 0,-152 31 255 0 0,167-25-176 0 0,-1-2 0 0 0,0-2 0 0 0,-76-7 0 0 0,84 1-35 0 0,-52-13-1 0 0,-17-3 59 0 0,-101 7-79 0 0,88 8 80 0 0,-6 7-22 0 0,89 1-45 0 0,0-2-1 0 0,-48-4 1 0 0,27-1-37 0 0,-107 6 0 0 0,46 2 0 0 0,90-4 3 0 0,-18 0 17 0 0,0-1 1 0 0,-56-9-1 0 0,26 0-20 0 0,-1 4 0 0 0,-86 3 0 0 0,141 3 0 0 0,-245-5 0 0 0,149 0 0 0 0,-96-6 0 0 0,127 5 0 0 0,-32-5 0 0 0,10-3 0 0 0,48 7 0 0 0,-71-18 0 0 0,100 19 0 0 0,-1 0 0 0 0,0 2 0 0 0,-45 0 0 0 0,-92 9 0 0 0,155-4 0 0 0,-357 11 53 0 0,147-1 6 0 0,105-3-43 0 0,-5 8-16 0 0,48-4 0 0 0,70-12 0 0 0,-42 6 64 0 0,-83 0 0 0 0,88-5-64 0 0,0 1 0 0 0,-58 12 0 0 0,-35 2 0 0 0,-22-12 21 0 0,-99 7 22 0 0,-225 43 85 0 0,300-28-129 0 0,0-1 14 0 0,-166 3 415 0 0,265-22-372 0 0,-213 24 380 0 0,230-21-373 0 0,-80-1 0 0 0,27-3-65 0 0,-23 4 2 0 0,-119 12 0 0 0,203-16-30 0 0,-59-3 1 0 0,99-2 24 0 0,-77-3 5 0 0,-41 1 0 0 0,2 6 0 0 0,-100 8 0 0 0,92 6 0 0 0,107-17 0 0 0,0-1 0 0 0,1-2 0 0 0,-1-2 0 0 0,-61-14 0 0 0,3-1 0 0 0,-102-8 0 0 0,-190-19 0 0 0,312 39 0 0 0,-38-8 0 0 0,105 15 0 0 0,1-1 0 0 0,-1 0 0 0 0,1 0 0 0 0,-1 0 0 0 0,1-1 0 0 0,0 1 0 0 0,0-1 0 0 0,-6-4 0 0 0,7 5 0 0 0,1 0 0 0 0,0-1 0 0 0,0 1 0 0 0,0 0 0 0 0,0-1 0 0 0,0 1 0 0 0,0-1 0 0 0,0 0 0 0 0,0 1 0 0 0,1-1 0 0 0,-1 0 0 0 0,0 1 0 0 0,1-1 0 0 0,0 0 0 0 0,-1 0 0 0 0,1 0 0 0 0,0 1 0 0 0,0-5 0 0 0,-1 2 0 0 0,1-1 0 0 0,-1 1 0 0 0,0-1 0 0 0,0 1 0 0 0,-1 0 0 0 0,1 0 0 0 0,-1 0 0 0 0,0-1 0 0 0,0 2 0 0 0,-4-6 0 0 0,3 4 0 0 0,0 0 0 0 0,1 0 0 0 0,0 0 0 0 0,-1 0 0 0 0,2 0 0 0 0,-3-7 0 0 0,-5-52 0 0 0,3 0 0 0 0,5-128 0 0 0,2 149 0 0 0,-4-59 0 0 0,3 77 0 0 0,0 0 0 0 0,2 0 0 0 0,0 0 0 0 0,2 0 0 0 0,7-27 0 0 0,-10 50 0 0 0,4-29 9 0 0,-1 0 0 0 0,-2 0 0 0 0,-1 1 1 0 0,-1-1-1 0 0,-1 0 0 0 0,-12-59 0 0 0,6 60-9 0 0,5 25 0 0 0,1 0 0 0 0,-1-1 0 0 0,1 1 0 0 0,0-1 0 0 0,0 1 0 0 0,1-1 0 0 0,-1 1 0 0 0,1-1 0 0 0,1 1 0 0 0,-1-1 0 0 0,1 1 0 0 0,0-1 0 0 0,0 1 0 0 0,2-6 0 0 0,3-5 0 0 0,-1 1 0 0 0,6-29 0 0 0,-9 40 4 0 0,0-1 0 0 0,0 1 0 0 0,1 0 0 0 0,-1 0 0 0 0,1 1 0 0 0,-1-1 0 0 0,1 0 0 0 0,0 1 0 0 0,1 0 0 0 0,-1-1 0 0 0,1 1 0 0 0,-1 1 0 0 0,1-1 0 0 0,0 0 0 0 0,7-2 0 0 0,22-21-4 0 0,-32 25 0 0 0,0 0 0 0 0,0 0 0 0 0,0 1 0 0 0,0-1 1 0 0,0 0-1 0 0,0 0 0 0 0,1 1 0 0 0,-1-1 0 0 0,0 0 0 0 0,0 1 0 0 0,1-1 0 0 0,-1 1 0 0 0,2-1 1 0 0,27 1-9 0 0,1 1-39 0 0,43 1 36 0 0,18-1 11 0 0,-8-10 0 0 0,-69 6 0 0 0,93-17 0 0 0,-85 15 0 0 0,28-3 0 0 0,-17 4 0 0 0,33-6 0 0 0,3 0 0 0 0,-3-3-11 0 0,-43 7-31 0 0,32-6 31 0 0,22-2 11 0 0,6 8 0 0 0,-2 1 0 0 0,-39 1 0 0 0,44-9 0 0 0,-34 1 0 0 0,13 0 0 0 0,12-2 0 0 0,9 3 0 0 0,-4 5 0 0 0,0 2 0 0 0,-8-2-11 0 0,-47 4-31 0 0,41-4 31 0 0,-31 3 11 0 0,40-4 0 0 0,-44 4 0 0 0,50-1 0 0 0,13 5 0 0 0,-1 6 0 0 0,-5-1 0 0 0,-6-4 0 0 0,4-4 0 0 0,3-3 0 0 0,1-2 0 0 0,3 0 0 0 0,-1 3 0 0 0,-3-1 0 0 0,-6-1 0 0 0,5 1 0 0 0,-2-1 0 0 0,3-2 0 0 0,9 2 0 0 0,-9 3 0 0 0,11 5 0 0 0,-2 2 0 0 0,-7-3 0 0 0,1-2 0 0 0,-2-3 0 0 0,2 1 0 0 0,-2 3 0 0 0,2 3 0 0 0,-2 2 0 0 0,0 2 0 0 0,0 3 0 0 0,-7-1 0 0 0,1-2 0 0 0,6 1 0 0 0,2-2 0 0 0,10 1 0 0 0,1-1 0 0 0,-12-2 0 0 0,-1 2 0 0 0,-2 2 0 0 0,5 2-11 0 0,1 1-31 0 0,5-2 31 0 0,9-3 11 0 0,3 2 0 0 0,-8-2 0 0 0,0-1 0 0 0,5 1 0 0 0,8-4 0 0 0,-3-6 0 0 0,-24 4 0 0 0,-4 5 0 0 0,18 2 0 0 0,5 2 0 0 0,3-3 0 0 0,5-2 0 0 0,5-2 0 0 0,-5 2 0 0 0,-25 4 0 0 0,10 1 0 0 0,3-1 0 0 0,-1 2 0 0 0,-2-3 0 0 0,7-1 0 0 0,1 4 0 0 0,-5 3 0 0 0,-9-1 0 0 0,2-7 0 0 0,1-5 0 0 0,-3-1 0 0 0,5 0 0 0 0,2 5 0 0 0,-2 2 0 0 0,-8-3 0 0 0,-2-3 0 0 0,-64 0 2 0 0,58-4 49 0 0,-4-2-40 0 0,6-1-11 0 0,-31 2 0 0 0,38-4 0 0 0,9 1 0 0 0,5 0 53 0 0,-34-1-42 0 0,20-7-11 0 0,0 3 0 0 0,-14 5 0 0 0,-30 4 0 0 0,41 1 0 0 0,11-2 0 0 0,-5 4 0 0 0,-11 0 0 0 0,1 0 0 0 0,5-2 0 0 0,8-1 0 0 0,5-1 0 0 0,3-2 0 0 0,-17 4 0 0 0,10-4 0 0 0,5-1 0 0 0,0-6 0 0 0,-3 0 0 0 0,2 0 0 0 0,3 5 0 0 0,-6 2 0 0 0,1 2 0 0 0,6-3 0 0 0,0-1 0 0 0,-3-1 0 0 0,-2 4 0 0 0,-2 3 0 0 0,-3 4 0 0 0,-21 1 11 0 0,-49-1 31 0 0,49 4-20 0 0,19-3 20 0 0,-11-4-20 0 0,-52 0 20 0 0,59-3-31 0 0,17-2-11 0 0,-23 1 0 0 0,-6 2 0 0 0,9 2 0 0 0,7 2 0 0 0,0 1 0 0 0,32 4 0 0 0,-90 0 0 0 0,55 5 0 0 0,1 0 0 0 0,-9-3 0 0 0,-3-4 0 0 0,4-2 0 0 0,13-2 0 0 0,-3 4 0 0 0,0 10 0 0 0,3 1 0 0 0,-9-4 0 0 0,6-4 0 0 0,0-3 0 0 0,-5 2 0 0 0,42 12 0 0 0,-23-10 0 0 0,-75-7 0 0 0,90 2-64 0 0,-100 0 64 0 0,-16-2 0 0 0,0 1 0 0 0,-1 0 0 0 0,1 0 0 0 0,-1 1 0 0 0,0 0 0 0 0,0 1 0 0 0,20 8 0 0 0,-28-9 0 0 0,1 1 0 0 0,-1-1 0 0 0,0 0 0 0 0,0 1 0 0 0,0 0 0 0 0,-1 0 0 0 0,1 0 0 0 0,-1 0 0 0 0,1 0 0 0 0,-1 0 0 0 0,0 1 0 0 0,0-1 0 0 0,-1 1 0 0 0,1 0 0 0 0,-1-1 0 0 0,0 1 0 0 0,0 0 0 0 0,0 0 0 0 0,0 0 0 0 0,0 0 0 0 0,-1 7 0 0 0,0 7 0 0 0,0 0 0 0 0,-2 1 0 0 0,-5 26 0 0 0,1-11 0 0 0,-9 75 0 0 0,-14 122 0 0 0,6-32 0 0 0,17-156 23 0 0,-14 55 0 0 0,16-83-20 0 0,-1-1-1 0 0,0-1 0 0 0,-1 1 0 0 0,0-1 0 0 0,-1 0 1 0 0,-1 0-1 0 0,-14 18 0 0 0,20-28-2 0 0,0 0 0 0 0,0-1 0 0 0,1 1 0 0 0,-1 0 0 0 0,1 0 0 0 0,0 0 0 0 0,0 0 0 0 0,0 0 0 0 0,0 0 0 0 0,1 0 0 0 0,-1 1 0 0 0,1-1 0 0 0,0 0 0 0 0,0 0 0 0 0,0 0 0 0 0,0 1 0 0 0,1 2 0 0 0,0 2 0 0 0,1 0 0 0 0,0 0 0 0 0,0-1 0 0 0,1 1 0 0 0,5 11 0 0 0,-9-1 0 0 0,1-20-203 0 0,1 0 0 0 0,-1 0 1 0 0,1 1-1 0 0,0-1 0 0 0,-1 0 0 0 0,1 0 0 0 0,0 1 1 0 0,0-1-1 0 0,0 1 0 0 0,0-1 0 0 0,3-2 1 0 0,3-6-1902 0 0,5-12-6823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2:38.468"/>
    </inkml:context>
    <inkml:brush xml:id="br0">
      <inkml:brushProperty name="width" value="0.1" units="cm"/>
      <inkml:brushProperty name="height" value="0.1" units="cm"/>
      <inkml:brushProperty name="color" value="#66CC00"/>
    </inkml:brush>
  </inkml:definitions>
  <inkml:trace contextRef="#ctx0" brushRef="#br0">1894 106 9295 0 0,'-45'2'968'0'0,"44"-2"-948"0"0,-1 0 0 0 0,1 0 0 0 0,0-1 0 0 0,0 1 0 0 0,-1 0 0 0 0,1-1 0 0 0,0 1 0 0 0,0-1 0 0 0,0 1 0 0 0,0-1 0 0 0,0 0 0 0 0,-1 1 0 0 0,1-1 0 0 0,0 0 0 0 0,0 0 0 0 0,1 1 0 0 0,-1-1 0 0 0,0 0 0 0 0,0 0 0 0 0,0-1 0 0 0,0 0 65 0 0,0 1 0 0 0,0 0 1 0 0,0 0-1 0 0,0 0 0 0 0,0 0 1 0 0,0 0-1 0 0,0 0 0 0 0,0 1 0 0 0,-1-1 1 0 0,1 0-1 0 0,0 1 0 0 0,0-1 1 0 0,-1 0-1 0 0,1 1 0 0 0,0 0 0 0 0,-2-1 1 0 0,-8 0 480 0 0,0 1 0 0 0,0 1 0 0 0,0 0 0 0 0,0 0 0 0 0,1 1 0 0 0,-14 4 0 0 0,14-4-333 0 0,1 1 0 0 0,-1-1 0 0 0,0-1 0 0 0,1 0 0 0 0,-1 0 0 0 0,0-1-1 0 0,0 0 1 0 0,-10-2 0 0 0,-83-20 863 0 0,83 18-831 0 0,-1 1 0 0 0,0 1 1 0 0,0 1-1 0 0,0 1 0 0 0,0 0 0 0 0,-32 6 0 0 0,26-3 32 0 0,0-1-1 0 0,0-1 1 0 0,-32-3 0 0 0,-36-7 2 0 0,-75-13 327 0 0,122 14-446 0 0,0 3 0 0 0,-52 0 0 0 0,52 3 15 0 0,0-1 0 0 0,-51-11 0 0 0,70 10-164 0 0,0 1-1 0 0,0 1 0 0 0,-44 3 0 0 0,-9 0-12 0 0,-64 6 108 0 0,22 0 79 0 0,96-5 745 0 0,54-2-866 0 0,-7 2-411 0 0,1 0 0 0 0,-1 1 0 0 0,35 10 0 0 0,-31-7 351 0 0,0 0-1 0 0,26 1 1 0 0,-28-4-24 0 0,63-1 0 0 0,8-1 0 0 0,12 6 0 0 0,0 7 0 0 0,-8 5 0 0 0,54 17 0 0 0,-124-29 5 0 0,148 32 43 0 0,-81-22-37 0 0,-4-4 0 0 0,-56-10 31 0 0,27-2-20 0 0,-28-1 20 0 0,55-2-31 0 0,-51 0-11 0 0,-15 1 0 0 0,0 2 0 0 0,25 2 0 0 0,-40-2 15 0 0,17 1 124 0 0,-16-2-65 0 0,-8-1-33 0 0,-12-2 43 0 0,1 0-1 0 0,-1 2 0 0 0,0-1 0 0 0,-17 1 0 0 0,-26-3-3 0 0,-8-6-70 0 0,-57-10 23 0 0,-203-8-1 0 0,161 25-32 0 0,-64 1 0 0 0,164 5 0 0 0,-100 16 0 0 0,94-9 2 0 0,38-7-8 0 0,-48 13-1 0 0,72-12-162 0 0,18-4 69 0 0,29-3 18 0 0,-32 2 68 0 0,11-1 3 0 0,6 0-31 0 0,81-5 19 0 0,18 3-25 0 0,1 3 36 0 0,-18 2 12 0 0,2-3 0 0 0,8 0 0 0 0,1-3 0 0 0,0 2 0 0 0,-13 3 0 0 0,-10 6 0 0 0,-6 2 12 0 0,85 7 208 0 0,-158-14-177 0 0,-3 1-25 0 0,0-1 0 0 0,-1 0 0 0 0,24-3 0 0 0,-28-3-959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3:19.019"/>
    </inkml:context>
    <inkml:brush xml:id="br0">
      <inkml:brushProperty name="width" value="0.1" units="cm"/>
      <inkml:brushProperty name="height" value="0.1" units="cm"/>
      <inkml:brushProperty name="color" value="#E71224"/>
    </inkml:brush>
  </inkml:definitions>
  <inkml:trace contextRef="#ctx0" brushRef="#br0">537 1507 455 0 0,'13'-7'6430'0'0,"32"-21"-4770"0"0,-39 23-1059 0 0,0 1 0 0 0,0 1 1 0 0,0-1-1 0 0,0 1 0 0 0,12-5 1 0 0,-5-1 2223 0 0,-12 8-2692 0 0,-1 0 0 0 0,1 0 1 0 0,0 0-1 0 0,0 0 0 0 0,1 0 1 0 0,-1 1-1 0 0,0-1 1 0 0,0 0-1 0 0,0 1 0 0 0,0-1 1 0 0,1 1-1 0 0,0-1 0 0 0,39-5 1542 0 0,-1 2 0 0 0,68 3-1 0 0,-66 1-1142 0 0,-1 1-223 0 0,38-2 314 0 0,-66 1-472 0 0,1 1 0 0 0,-1 0 0 0 0,0 0 0 0 0,24 7 0 0 0,12 1 222 0 0,-20-7-185 0 0,0-2 0 0 0,-1 0 0 0 0,38-6 0 0 0,-36 2 41 0 0,0 2 1 0 0,59 3-1 0 0,51 4 187 0 0,-108-5-370 0 0,-27 0-30 0 0,1-1-1 0 0,0 1 0 0 0,0 1 1 0 0,0-1-1 0 0,6 2 1 0 0,14 5 40 0 0,-17-3-41 0 0,1-2-1 0 0,-1 1 0 0 0,1-1 0 0 0,14 0 1 0 0,-17-2 38 0 0,-1-1 0 0 0,1 0-1 0 0,-1-1 1 0 0,1 1 0 0 0,11-6 0 0 0,-16 6-32 0 0,-1-1-1 0 0,1 1 1 0 0,-1 0 0 0 0,0-1-1 0 0,0 0 1 0 0,0 1-1 0 0,0-1 1 0 0,0 0 0 0 0,0 1-1 0 0,0-1 1 0 0,1-2 0 0 0,9-16 51 0 0,-7 16-43 0 0,0 0 0 0 0,-1 0 0 0 0,0-1 0 0 0,0 0 0 0 0,0 1 0 0 0,-1-1 0 0 0,1 0 0 0 0,-1 0 0 0 0,0 0 0 0 0,-1-1 1 0 0,1 1-1 0 0,1-10 0 0 0,-2-5 109 0 0,0 1 1 0 0,-2-27 0 0 0,0 29-84 0 0,1 1 1 0 0,1 0-1 0 0,3-28 1 0 0,22-117 61 0 0,-18 113-63 0 0,-5 32-29 0 0,0 1-1 0 0,-1-1 1 0 0,-1 0 0 0 0,0 0 0 0 0,-2-18 0 0 0,-2 12-19 0 0,0 6 9 0 0,1 0-1 0 0,1 0 1 0 0,2-30-1 0 0,11-91-14 0 0,-12 128-1 0 0,0 0 1 0 0,-1 1-1 0 0,0-1 0 0 0,-1 0 0 0 0,0 0 1 0 0,-4-11-1 0 0,2 8 24 0 0,1 0 0 0 0,-3-19 0 0 0,5 1-23 0 0,3-46 0 0 0,1 9 0 0 0,4-34 0 0 0,-7 96 0 0 0,-1-1 0 0 0,0 1 0 0 0,0 0 0 0 0,0 0 0 0 0,-1-1 0 0 0,0 1 0 0 0,0 0 0 0 0,0 0 0 0 0,0 1 0 0 0,-1-1 0 0 0,0 1 0 0 0,0-1 0 0 0,0 1 0 0 0,0 0 0 0 0,-1 0 0 0 0,0 0 0 0 0,0 0 0 0 0,0 1 0 0 0,-6-5 0 0 0,5 4 0 0 0,-1-1 0 0 0,0 0 0 0 0,0 0 0 0 0,-1 1 0 0 0,1 0 0 0 0,-14-7 0 0 0,-2 5 0 0 0,0 0 0 0 0,-1 2 0 0 0,1 0 0 0 0,-31-1 0 0 0,48 5 0 0 0,-53-1 0 0 0,37 1 0 0 0,-31-3 0 0 0,50 3 0 0 0,-29-5 0 0 0,-35 0 0 0 0,52 6 0 0 0,0 0 0 0 0,0 1 0 0 0,0 0 0 0 0,-22 7 0 0 0,31-8 0 0 0,0 0 0 0 0,-1-1 0 0 0,1 1 0 0 0,0-1 0 0 0,-1 0 0 0 0,1-1 0 0 0,-9-1 0 0 0,7 1 0 0 0,0 1 0 0 0,0-1 0 0 0,0 1 0 0 0,-7 1 0 0 0,-9 1 0 0 0,-30 0 0 0 0,-20 1 0 0 0,-17 11 0 0 0,85-14 0 0 0,0 0 0 0 0,0 0 0 0 0,0 0 0 0 0,0-1 0 0 0,-6-1 0 0 0,7 1 0 0 0,1 0 0 0 0,-1 1 0 0 0,1-1 0 0 0,-1 1 0 0 0,1 0 0 0 0,-1 0 0 0 0,0 0 0 0 0,1 0 0 0 0,-1 1 0 0 0,1-1 0 0 0,-7 3 0 0 0,-2 0-13 0 0,0 0 0 0 0,0-1 0 0 0,0 0-1 0 0,-25 0 1 0 0,-9 1 15 0 0,-19 4-2 0 0,-67-1 0 0 0,93-6 0 0 0,-82-3 0 0 0,31 3-64 0 0,-40-13 0 0 0,122 12 56 0 0,0 0 0 0 0,0 1 0 0 0,0 0 0 0 0,0 0 0 0 0,0 1 0 0 0,0 0 0 0 0,-9 2 0 0 0,11-1 5 0 0,1-1-1 0 0,-1 1 0 0 0,1 0 1 0 0,0 1-1 0 0,0-1 1 0 0,0 1-1 0 0,0 0 1 0 0,1 0-1 0 0,-1 1 1 0 0,1 0-1 0 0,-1-1 0 0 0,1 1 1 0 0,0 1-1 0 0,1-1 1 0 0,-1 0-1 0 0,1 1 1 0 0,0 0-1 0 0,0 0 1 0 0,0 0-1 0 0,-2 7 0 0 0,-3 10-9 0 0,0 1 0 0 0,2 1-1 0 0,-6 31 1 0 0,8-29 13 0 0,2-1 0 0 0,0 1 0 0 0,2-1 0 0 0,0 1 0 0 0,2-1 0 0 0,8 42 0 0 0,11-8 0 0 0,-16-48 0 0 0,-1 0 0 0 0,0 1 0 0 0,0-1 0 0 0,-2 1 0 0 0,1 0 0 0 0,1 21 0 0 0,5 18 0 0 0,-8-43 0 0 0,1 0 0 0 0,-1 0 0 0 0,0 1 0 0 0,-1 10 0 0 0,0-11 0 0 0,0-1 0 0 0,0 0 0 0 0,1 0 0 0 0,0 0 0 0 0,3 9 0 0 0,4 36 0 0 0,-3-25 0 0 0,9 29 0 0 0,-6-32 0 0 0,5 41 0 0 0,-10-51 0 0 0,0 0 0 0 0,10 25 0 0 0,1 5 0 0 0,11 40 0 0 0,-17-69 0 0 0,17 28 0 0 0,-24-40 0 0 0,1-1 0 0 0,-1 0 0 0 0,1 0 0 0 0,0 0 0 0 0,-1 0 0 0 0,1 0 0 0 0,0 0 0 0 0,0-1 0 0 0,0 1 0 0 0,0-1 0 0 0,1 1 0 0 0,-1-1 0 0 0,0 0 0 0 0,1 0 0 0 0,-1 0 0 0 0,1 0 0 0 0,-1 0 0 0 0,1 0 0 0 0,-1-1 0 0 0,1 1 0 0 0,0-1 0 0 0,-1 0 0 0 0,1 0 0 0 0,0 0 0 0 0,2 0 0 0 0,9 1 0 0 0,5-1 0 0 0,43 0 0 0 0,50-13 0 0 0,-98 12 8 0 0,-1 0 0 0 0,0 1 0 0 0,1 0 0 0 0,-1 0 0 0 0,1 2 0 0 0,-1 0 0 0 0,19 5 0 0 0,-32-7-74 0 0,1 0-1 0 0,-1 0 0 0 0,0 0 1 0 0,0 0-1 0 0,0 0 1 0 0,0 0-1 0 0,1 0 1 0 0,-1 0-1 0 0,0 0 0 0 0,0 0 1 0 0,0 0-1 0 0,0-1 1 0 0,2-3-1598 0 0,0 0 249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3:29.227"/>
    </inkml:context>
    <inkml:brush xml:id="br0">
      <inkml:brushProperty name="width" value="0.1" units="cm"/>
      <inkml:brushProperty name="height" value="0.1" units="cm"/>
      <inkml:brushProperty name="color" value="#66CC00"/>
    </inkml:brush>
  </inkml:definitions>
  <inkml:trace contextRef="#ctx0" brushRef="#br0">1 17 455 0 0,'5'5'161'0'0,"1"0"0"0"0,0 0-1 0 0,0-1 1 0 0,0 0 0 0 0,1 0-1 0 0,0 0 1 0 0,0-1 0 0 0,0 0-1 0 0,9 3 1 0 0,-8-5 241 0 0,1 0 1 0 0,-1-1-1 0 0,0 0 0 0 0,0 0 0 0 0,12-3 0 0 0,27 1 482 0 0,-5 4-365 0 0,-24-2-328 0 0,-1 0 0 0 0,1 2 0 0 0,0 0 0 0 0,-1 1-1 0 0,0 1 1 0 0,31 10 0 0 0,-28-6-72 0 0,-1-2 0 0 0,1 0 0 0 0,-1-2-1 0 0,1 0 1 0 0,26 2 0 0 0,-12-4 246 0 0,0-2-1 0 0,46-4 1 0 0,-70 3-319 0 0,24-3 234 0 0,62 1 0 0 0,5 11-206 0 0,-46-3-41 0 0,96-3 0 0 0,-11-22 29 0 0,-50 5 4 0 0,-65 12-24 0 0,1 1-1 0 0,-1 1 1 0 0,1 1-1 0 0,-1 2 1 0 0,1 0-1 0 0,-1 1 1 0 0,31 9-1 0 0,-33-6-29 0 0,158 35 100 0 0,-142-38-19 0 0,0-2 0 0 0,1-1-1 0 0,-1-2 1 0 0,61-11 0 0 0,-59 7 18 0 0,0 1 1 0 0,0 2-1 0 0,81 5 1 0 0,-69 5-81 0 0,-6 0 3 0 0,1-2 0 0 0,1-2 1 0 0,-1-2-1 0 0,56-6 0 0 0,-32-5 52 0 0,1 3-1 0 0,91 4 0 0 0,-11 11-29 0 0,113 4 91 0 0,-128-22-77 0 0,0 0-12 0 0,-41 7 11 0 0,60 2 43 0 0,195 32-112 0 0,-106-17 110 0 0,-52-6-17 0 0,-129-2 9 0 0,136 3 41 0 0,-4-29-78 0 0,-129 11 88 0 0,1 3-1 0 0,87 2 1 0 0,-51 6-76 0 0,145-17 0 0 0,23-1 356 0 0,135 11-231 0 0,-198 10-202 0 0,-113-1 0 0 0,42-3 238 0 0,250-33 0 0 0,-116 14-162 0 0,-185 15 46 0 0,144-23 0 0 0,-120 7 8 0 0,179-6 0 0 0,-184 25-130 0 0,0 4 0 0 0,0 5 0 0 0,111 25 0 0 0,-84-5 0 0 0,109 17 0 0 0,-191-42 16 0 0,94-3 0 0 0,51-19 16 0 0,-43-2-34 0 0,51-4 15 0 0,-128 13 14 0 0,27-1 69 0 0,-90 11-162 0 0,0 1-1 0 0,0 1 1 0 0,0 0 0 0 0,0 1 0 0 0,20 5-1 0 0,-13-1-1777 0 0,0 2 0 0 0,21 10 0 0 0,0 5-1520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3:33.134"/>
    </inkml:context>
    <inkml:brush xml:id="br0">
      <inkml:brushProperty name="width" value="0.1" units="cm"/>
      <inkml:brushProperty name="height" value="0.1" units="cm"/>
      <inkml:brushProperty name="color" value="#66CC00"/>
    </inkml:brush>
  </inkml:definitions>
  <inkml:trace contextRef="#ctx0" brushRef="#br0">0 108 2615 0 0,'10'-2'124'0'0,"0"1"-1"0"0,0 1 0 0 0,0-1 1 0 0,0 1-1 0 0,0 1 0 0 0,0 0 0 0 0,0 1 1 0 0,18 4-1 0 0,8 1-25 0 0,-6-3 11 0 0,14 2 12 0 0,1-1 0 0 0,-1-2-1 0 0,66-4 1 0 0,359-31 2990 0 0,-442 30-3102 0 0,45-4 218 0 0,-1-4 0 0 0,86-23-1 0 0,-72 16 281 0 0,0 4 0 0 0,156-5-1 0 0,-168 16-410 0 0,203-2 101 0 0,0 21 81 0 0,-204-9-113 0 0,1-3 1 0 0,0-3-1 0 0,120-13 0 0 0,-126 5-42 0 0,0 3 0 0 0,0 2-1 0 0,0 4 1 0 0,86 15 0 0 0,-60-8-52 0 0,103-1 0 0 0,-61-4-64 0 0,151 8 46 0 0,-209-11 17 0 0,1-3-1 0 0,108-15 0 0 0,-140 11 19 0 0,-1 3-1 0 0,65 3 1 0 0,91 18 1 0 0,-174-16-73 0 0,29 2 0 0 0,1-3 0 0 0,-1-3 0 0 0,98-13 0 0 0,-61 9-16 0 0,-23 2 0 0 0,220 2 168 0 0,-84 3-144 0 0,299 10 40 0 0,-271-17-35 0 0,-62-2 6 0 0,-83 8-35 0 0,1 4 0 0 0,119 21 0 0 0,131 31 0 0 0,-236-45 1 0 0,-75-10-103 0 0,0 1 0 0 0,0 1 1 0 0,-1 2-1 0 0,45 14 0 0 0,-58-12-2868 0 0,0 1-1016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3:35.606"/>
    </inkml:context>
    <inkml:brush xml:id="br0">
      <inkml:brushProperty name="width" value="0.1" units="cm"/>
      <inkml:brushProperty name="height" value="0.1" units="cm"/>
      <inkml:brushProperty name="color" value="#66CC00"/>
    </inkml:brush>
  </inkml:definitions>
  <inkml:trace contextRef="#ctx0" brushRef="#br0">17 215 1375 0 0,'0'0'118'0'0,"-1"0"-1"0"0,0 0 1 0 0,0 1-1 0 0,1-1 1 0 0,-1 0-1 0 0,0 0 0 0 0,0 0 1 0 0,1 0-1 0 0,-1 0 1 0 0,0-1-1 0 0,0 1 0 0 0,1 0 1 0 0,-1 0-1 0 0,0 0 1 0 0,0-1-1 0 0,1 1 0 0 0,-1 0 1 0 0,0-1-1 0 0,1 1 1 0 0,-1 0-1 0 0,0-2 1 0 0,12-5 2215 0 0,29-6-970 0 0,-20 13-1260 0 0,0 1 0 0 0,0 1 0 0 0,33 7-1 0 0,19 1-97 0 0,236-5 316 0 0,-106-5 229 0 0,31 19-177 0 0,-133-8-337 0 0,301-2 183 0 0,-295-12-113 0 0,235-2 113 0 0,8 20-165 0 0,-130 0 103 0 0,257 24-48 0 0,-335-26-46 0 0,1-5 1 0 0,233-19-1 0 0,-56-24-50 0 0,61-5-16 0 0,176-9 67 0 0,228-57-64 0 0,-662 94 729 0 0,218 5-1 0 0,-126 8-427 0 0,-75-4-1671 0 0,184-3 1198 0 0,-83 17 516 0 0,-53 0-250 0 0,-89-8-97 0 0,224 1 80 0 0,323-8-13 0 0,-236-22 203 0 0,41-10-86 0 0,-322 26-181 0 0,169 9 0 0 0,99-10 0 0 0,8 0 0 0 0,-328 14 0 0 0,424 25 0 0 0,-54-26 0 0 0,-386-4 0 0 0,179 4 24 0 0,106-6 16 0 0,-307 1-30 0 0,38-5 111 0 0,-1 4 0 0 0,122 8 1 0 0,44 29-111 0 0,-218-29-12 0 0,126 7 85 0 0,-101-9-30 0 0,80 12 0 0 0,-90-6-22 0 0,309 48 0 0 0,-147-54-6 0 0,-133-4-7 0 0,124 13 0 0 0,-111 0-13 0 0,1-4-1 0 0,159-6 0 0 0,-121-7 220 0 0,71-6 121 0 0,-149 7-150 0 0,48 2 0 0 0,-73 4-616 0 0,0 0-1 0 0,1 1 1 0 0,-1 0-1 0 0,0 1 1 0 0,29 10-1 0 0,-22-2-2364 0 0,-2 3-150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3:42.622"/>
    </inkml:context>
    <inkml:brush xml:id="br0">
      <inkml:brushProperty name="width" value="0.1" units="cm"/>
      <inkml:brushProperty name="height" value="0.1" units="cm"/>
      <inkml:brushProperty name="color" value="#66CC00"/>
    </inkml:brush>
  </inkml:definitions>
  <inkml:trace contextRef="#ctx0" brushRef="#br0">0 161 1639 0 0,'2'3'19'0'0,"0"0"-1"0"0,-1 0 0 0 0,2-1 0 0 0,-1 1 1 0 0,0 0-1 0 0,0-1 0 0 0,1 0 0 0 0,-1 0 1 0 0,1 1-1 0 0,0-1 0 0 0,0-1 0 0 0,-1 1 1 0 0,1 0-1 0 0,0-1 0 0 0,1 1 0 0 0,-1-1 1 0 0,0 0-1 0 0,0 0 0 0 0,7 1 0 0 0,4 1 99 0 0,0-1-1 0 0,0 0 1 0 0,20-1-1 0 0,9-3 1445 0 0,61-11 0 0 0,24-1-298 0 0,8 10-735 0 0,180 19 0 0 0,-230-10-235 0 0,149-9 0 0 0,-192 1-255 0 0,116-2 199 0 0,55-4 76 0 0,104-24 19 0 0,-203 15-113 0 0,151-18 280 0 0,-253 36-490 0 0,61-5 139 0 0,124-24-1 0 0,33-16 13 0 0,-190 40-120 0 0,1 2 0 0 0,-1 1 0 0 0,69 8 0 0 0,258 43 137 0 0,-257-33-87 0 0,44 12 25 0 0,-85-13 9 0 0,126 9 0 0 0,-25-29 81 0 0,24 2 38 0 0,15 23-143 0 0,-57-4-62 0 0,78-3-38 0 0,-119-1 22 0 0,113 6 20 0 0,59-24 198 0 0,-264 6-220 0 0,0 1 0 0 0,0 1 0 0 0,25 5 0 0 0,-44-7-33 0 0,0 0 0 0 0,0 0 0 0 0,0 0 0 0 0,0 1 0 0 0,0-1 0 0 0,0 0 0 0 0,0 1 0 0 0,0-1 0 0 0,0 1-1 0 0,0-1 1 0 0,0 1 0 0 0,-1 0 0 0 0,1-1 0 0 0,0 1 0 0 0,0 0 0 0 0,0 0 0 0 0,-1-1 0 0 0,1 1 0 0 0,0 0 0 0 0,-1 0-1 0 0,1 0 1 0 0,-1 0 0 0 0,1 0 0 0 0,-1 0 0 0 0,1 0 0 0 0,-1 0 0 0 0,0 0 0 0 0,1 0 0 0 0,-1 0 0 0 0,0 0 0 0 0,0 0 0 0 0,0 0-1 0 0,0 0 1 0 0,0 0 0 0 0,0 0 0 0 0,0 0 0 0 0,-1 2 0 0 0,-5 8-554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3:47.413"/>
    </inkml:context>
    <inkml:brush xml:id="br0">
      <inkml:brushProperty name="width" value="0.1" units="cm"/>
      <inkml:brushProperty name="height" value="0.1" units="cm"/>
      <inkml:brushProperty name="color" value="#66CC00"/>
    </inkml:brush>
  </inkml:definitions>
  <inkml:trace contextRef="#ctx0" brushRef="#br0">0 105 1583 0 0,'95'-11'1743'0'0,"-35"11"-940"0"0,-42 1-502 0 0,0-1 0 0 0,30-4-1 0 0,-33 1-215 0 0,0 1-1 0 0,0 0 0 0 0,0 1 1 0 0,0 1-1 0 0,-1 0 0 0 0,1 1 1 0 0,0 0-1 0 0,0 2 0 0 0,0-1 0 0 0,-1 2 1 0 0,0 0-1 0 0,17 7 0 0 0,-6-1 74 0 0,1-1 0 0 0,1-1-1 0 0,39 6 1 0 0,-49-11-127 0 0,75 23 449 0 0,-60-16-235 0 0,43 8 0 0 0,434 24 161 0 0,-201-25-244 0 0,-34-11-162 0 0,-192-6 0 0 0,111-3 0 0 0,239 9 0 0 0,-251 6 135 0 0,1-8 0 0 0,211-23-1 0 0,-40 8 230 0 0,302 22-300 0 0,-404-1 132 0 0,0 0 0 0 0,202-28 7 0 0,-368 8-161 0 0,452-34 97 0 0,-429 39-107 0 0,156-26 0 0 0,-201 25-32 0 0,111 2 0 0 0,-112 5 0 0 0,98 1 0 0 0,161-4 0 0 0,-140 2 0 0 0,-79 2 0 0 0,26-1 29 0 0,164-5 70 0 0,-118 3 38 0 0,-52 3-12 0 0,66-11 30 0 0,158 2 204 0 0,-33 25-295 0 0,-10-20 250 0 0,-118-4-100 0 0,-151 6-210 0 0,103 0 58 0 0,141-18 0 0 0,16-15 248 0 0,97 12-241 0 0,-283 18-64 0 0,70-7 46 0 0,58-2 26 0 0,280 3-77 0 0,-158 9 64 0 0,-257 3-32 0 0,128-13 0 0 0,-143 1 11 0 0,1 4 0 0 0,135 10-1 0 0,-147-2-19 0 0,82-6-1 0 0,-25 0-3 0 0,-62 6-19 0 0,75 13 0 0 0,3 1 0 0 0,-47-12 0 0 0,117-9 0 0 0,-149 3-1 0 0,122 13 0 0 0,-125-5 5 0 0,0-3 1 0 0,67-5-1 0 0,53-6 49 0 0,78-21 1 0 0,-88 17 20 0 0,-119 8-62 0 0,98-17-1 0 0,26-3 30 0 0,-160 24-41 0 0,-1 1 0 0 0,1 0 0 0 0,0 1 0 0 0,-1 2 0 0 0,0 0 0 0 0,20 8 0 0 0,57 13 0 0 0,-59-21 123 0 0,0-1 0 0 0,72-3-1 0 0,-61-5 17 0 0,0-3-1 0 0,54-15 0 0 0,-51 11-81 0 0,84-10-1 0 0,-81 20-59 0 0,55 6 0 0 0,8 0 73 0 0,-90-4 85 0 0,56 11 0 0 0,-11-1-73 0 0,-49-11-53 0 0,0 0 1 0 0,0-1-1 0 0,0-2 0 0 0,0-1 0 0 0,32-8 0 0 0,-27 5 23 0 0,0 1 1 0 0,0 2-1 0 0,32-1 0 0 0,249 16-52 0 0,-293-11 4 0 0,312-9 56 0 0,-291 6-60 0 0,0 2 0 0 0,0 1 0 0 0,0 2 0 0 0,53 10 0 0 0,53 7 0 0 0,-21-4 0 0 0,17 0 0 0 0,-87-10 0 0 0,27 0 30 0 0,-40-4-13 0 0,74 14 0 0 0,85 18-17 0 0,-136-31 0 0 0,-16-2 0 0 0,-26 1 0 0 0,88 9 0 0 0,134 27 0 0 0,-186-28 0 0 0,-29-4 0 0 0,1-1 0 0 0,0-1 0 0 0,39-2 0 0 0,-48-1 0 0 0,0 1 0 0 0,1 0 0 0 0,19 5 0 0 0,-25-3 0 0 0,1-1 0 0 0,-1 0 0 0 0,0-1 0 0 0,1-1 0 0 0,-1 0 0 0 0,30-5 0 0 0,0-7 0 0 0,-23 6 0 0 0,0 1 0 0 0,0 0 0 0 0,0 2 0 0 0,24-1 0 0 0,8 0 0 0 0,98 4 0 0 0,106 16 0 0 0,-245-15 0 0 0,14 1 0 0 0,-1 0 0 0 0,1-2 0 0 0,0-2 0 0 0,38-6 0 0 0,78-6 0 0 0,-30 5 0 0 0,-87 7 0 0 0,0 1 0 0 0,0 2 0 0 0,-1 1 0 0 0,38 7 0 0 0,-37-5 0 0 0,1-1 0 0 0,-1 0 0 0 0,0-2 0 0 0,35-3 0 0 0,238-13 0 0 0,-131 16 0 0 0,213-3 0 0 0,-357 1 18 0 0,46 5 0 0 0,-62-3-64 0 0,-1 0-1 0 0,1 0 0 0 0,-1 1 1 0 0,0 0-1 0 0,0 0 0 0 0,0 1 1 0 0,0 0-1 0 0,0 0 0 0 0,0 1 1 0 0,8 6-1 0 0,-5 0-868 0 0,-3 1-285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3:50.888"/>
    </inkml:context>
    <inkml:brush xml:id="br0">
      <inkml:brushProperty name="width" value="0.1" units="cm"/>
      <inkml:brushProperty name="height" value="0.1" units="cm"/>
      <inkml:brushProperty name="color" value="#66CC00"/>
    </inkml:brush>
  </inkml:definitions>
  <inkml:trace contextRef="#ctx0" brushRef="#br0">1 7 455 0 0,'47'3'233'0'0,"15"0"550"0"0,261-16 3225 0 0,-39 16-3165 0 0,-97 1-34 0 0,-139-4-699 0 0,-1 2 0 0 0,62 11 0 0 0,-66-8 79 0 0,1-2-1 0 0,0-2 1 0 0,76-8 0 0 0,-90 5-158 0 0,336-15 284 0 0,-344 17-311 0 0,318 11 45 0 0,-2 12 15 0 0,104-31 734 0 0,-254 1-573 0 0,-67 3-160 0 0,226 9 108 0 0,-268-2-79 0 0,238 13 183 0 0,29 11-171 0 0,-169-11 92 0 0,51-6-25 0 0,-52-5-74 0 0,14 1-54 0 0,-91-5-15 0 0,141-10 28 0 0,1 0-63 0 0,-57 21 5 0 0,-104-5 0 0 0,0-4 0 0 0,84-6 0 0 0,413-17 139 0 0,-106 11 26 0 0,-241 3-138 0 0,-46-2 22 0 0,-67 2-15 0 0,233 17 0 0 0,-104 8-34 0 0,-13 0 0 0 0,-78 4 0 0 0,-89-11 0 0 0,1-3 0 0 0,0-3 0 0 0,78-3 0 0 0,-73-8 42 0 0,34-3-34 0 0,0 5-1 0 0,120 12 0 0 0,-168-4-7 0 0,-1-2 0 0 0,1-3 0 0 0,111-14 0 0 0,-83 7 54 0 0,-1 4-1 0 0,134 12 1 0 0,-84-1-23 0 0,60-12 8 0 0,-50-1-14 0 0,-82 5-18 0 0,198 9 50 0 0,-211-4-57 0 0,-1-2 0 0 0,1-2 0 0 0,0-3 0 0 0,90-14 0 0 0,-67 7 16 0 0,0 3 0 0 0,0 3 0 0 0,95 8 0 0 0,136-7-16 0 0,-184-3 0 0 0,141 8 34 0 0,-73 1 60 0 0,18-17-90 0 0,-109 4 67 0 0,306-20 164 0 0,-67 11-86 0 0,-330 17-146 0 0,468-2 367 0 0,-355 7-370 0 0,137 7 0 0 0,-166-9 33 0 0,109-10 0 0 0,-58-1 19 0 0,59 13-41 0 0,1 0-12 0 0,26-4-4 0 0,-96 1 74 0 0,75 10 36 0 0,-128-5-82 0 0,173 22 41 0 0,-241-27-64 0 0,36 5 0 0 0,25 4 0 0 0,88 1 0 0 0,110-8 0 0 0,-103 3 24 0 0,74-2 16 0 0,57-16-40 0 0,-1 26 0 0 0,-138 8 0 0 0,90 9 0 0 0,-18 6 0 0 0,-172-26 0 0 0,-16-4 17 0 0,1-2-1 0 0,0-2 1 0 0,56-4-1 0 0,130-20 88 0 0,-106 8-82 0 0,-111 12-21 0 0,31-4 31 0 0,0 2 0 0 0,0 2-1 0 0,74 7 1 0 0,-110-5-40 0 0,0 1 0 0 0,1 0 0 0 0,-1 0-1 0 0,14 6 1 0 0,-18-6-521 0 0,1 0 1 0 0,-1 0-1 0 0,1 1 0 0 0,-1-1 0 0 0,0 1 0 0 0,4 4 1 0 0,10 14-3722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4:08.216"/>
    </inkml:context>
    <inkml:brush xml:id="br0">
      <inkml:brushProperty name="width" value="0.1" units="cm"/>
      <inkml:brushProperty name="height" value="0.1" units="cm"/>
      <inkml:brushProperty name="color" value="#E71224"/>
    </inkml:brush>
  </inkml:definitions>
  <inkml:trace contextRef="#ctx0" brushRef="#br0">1 62 1495 0 0,'1'-3'115'0'0,"1"1"-1"0"0,-1 0 0 0 0,1-1 0 0 0,0 1 0 0 0,0 0 0 0 0,0 0 1 0 0,0 0-1 0 0,0 0 0 0 0,0 1 0 0 0,0-1 0 0 0,0 0 0 0 0,4-1 0 0 0,6-6 1522 0 0,-11 8-1557 0 0,1 0 0 0 0,-1 0-1 0 0,0 0 1 0 0,0 0 0 0 0,1 0 0 0 0,-1 0-1 0 0,1 0 1 0 0,-1 1 0 0 0,1-1-1 0 0,-1 0 1 0 0,1 1 0 0 0,-1 0-1 0 0,1-1 1 0 0,-1 1 0 0 0,1 0-1 0 0,0-1 1 0 0,-1 1 0 0 0,1 0-1 0 0,0 0 1 0 0,-1 1 0 0 0,3-1-1 0 0,2 2 57 0 0,0 0 0 0 0,0 0 0 0 0,0 0-1 0 0,8 5 1 0 0,-10-5 15 0 0,0 0-1 0 0,1 0 1 0 0,-1 0-1 0 0,1 0 1 0 0,-1-1 0 0 0,1 0-1 0 0,8 1 1 0 0,-3-2 99 0 0,1-1 0 0 0,-1-1 1 0 0,11-2-1 0 0,-15 2-176 0 0,0 1 1 0 0,0 0 0 0 0,0 0 0 0 0,0 0-1 0 0,1 1 1 0 0,-1-1 0 0 0,0 2-1 0 0,0-1 1 0 0,0 1 0 0 0,1 0-1 0 0,5 2 1 0 0,18 7 18 0 0,-6-2-20 0 0,1 0-1 0 0,40 7 1 0 0,-26-9 152 0 0,-1-2 1 0 0,1-1-1 0 0,0-2 1 0 0,68-8-1 0 0,-73 3-97 0 0,-15 2-41 0 0,-1-1 0 0 0,19-6-1 0 0,22-8 171 0 0,0 2 0 0 0,2 2 0 0 0,69-4 0 0 0,-10 15-254 0 0,-75 2 60 0 0,-28 1-38 0 0,1 1-1 0 0,25 5 0 0 0,-26-3-25 0 0,1-1 0 0 0,27 0 0 0 0,95 3 2 0 0,-109-4 60 0 0,0 1 1 0 0,56 14-1 0 0,-62-11-49 0 0,188 30 136 0 0,-192-33-110 0 0,0 0 1 0 0,1-1-1 0 0,-1-1 0 0 0,0-1 1 0 0,0-1-1 0 0,0 0 0 0 0,22-6 1 0 0,1-1 14 0 0,-11 1 60 0 0,0 1-1 0 0,1 2 1 0 0,0 1 0 0 0,53 3-1 0 0,64 5-3 0 0,-24-2-24 0 0,-93-1-57 0 0,40-2 0 0 0,87-6 175 0 0,-144 7-191 0 0,0 0 0 0 0,0 2-1 0 0,0 0 1 0 0,-1 0 0 0 0,19 8-1 0 0,-9-6-1 0 0,0 0 1 0 0,0-2-1 0 0,1-1 0 0 0,-1-1 0 0 0,1-1 0 0 0,33-5 0 0 0,-43 5-9 0 0,1 1 0 0 0,-1 1 0 0 0,0 0 0 0 0,29 7 0 0 0,31 5 0 0 0,-16-11 32 0 0,105-8 0 0 0,-142 4-19 0 0,1 2 0 0 0,42 6-1 0 0,24 0 14 0 0,64 3 38 0 0,-55-11-64 0 0,-52 4 22 0 0,-35-1-12 0 0,0-1 1 0 0,0-1 0 0 0,22-2-1 0 0,-25 2-10 0 0,0 0 0 0 0,0 0 0 0 0,0 1 0 0 0,1 1 0 0 0,-1-1 0 0 0,16 6 0 0 0,18 3 0 0 0,-9-4 0 0 0,-25-3 0 0 0,0-1 0 0 0,-1-1 0 0 0,1 1 0 0 0,0-2 0 0 0,0 1 0 0 0,17-2 0 0 0,70-8 0 0 0,-85 8 0 0 0,1 1 0 0 0,0 1 0 0 0,-1 0 0 0 0,22 4 0 0 0,-14-2 0 0 0,18 7 0 0 0,-30-8 0 0 0,0 0 0 0 0,0 0 0 0 0,0 0 0 0 0,14 0 0 0 0,5-2 27 0 0,39-5 0 0 0,7-2 37 0 0,-66 7-63 0 0,-1 1 1 0 0,0 0 0 0 0,0 0 0 0 0,0 1 0 0 0,0 0 0 0 0,10 4-1 0 0,13 4-3 0 0,-25-10 2 0 0,-1 1 0 0 0,1-1 0 0 0,-1 0 0 0 0,1 0 0 0 0,-1 0 0 0 0,6-2 0 0 0,-7 2 0 0 0,1-1 0 0 0,0 1 0 0 0,0 0 0 0 0,-1 0 0 0 0,1 0 0 0 0,0 0 0 0 0,-1 0 0 0 0,1 0 0 0 0,0 1 0 0 0,0-1 0 0 0,3 2 0 0 0,5 0 0 0 0,2 0 0 0 0,-7 2 0 0 0,0-1 0 0 0,0 0 0 0 0,0-1 0 0 0,12 3 0 0 0,15 7 0 0 0,-21-5 0 0 0,-8-5 0 0 0,-1 0 0 0 0,1 1 0 0 0,-1-2 0 0 0,1 1 0 0 0,0 0 0 0 0,0-1 0 0 0,0 0 0 0 0,0 0 0 0 0,0 0 0 0 0,0 0 0 0 0,1-1 0 0 0,5 1 0 0 0,10-1-2 0 0,-18 1 3 0 0,0-1 0 0 0,0 1 0 0 0,0-1 1 0 0,0 0-1 0 0,0 0 0 0 0,0 0 0 0 0,0 0 0 0 0,0-1 1 0 0,0 1-1 0 0,4-1 0 0 0,40-14 52 0 0,-40 14-53 0 0,1 0 0 0 0,-1 0 0 0 0,1 0 0 0 0,0 1 0 0 0,-1 0 0 0 0,1 0 0 0 0,0 1 0 0 0,11 2 0 0 0,44 8 0 0 0,-21 5 0 0 0,-39-16 0 0 0,-1 0 0 0 0,-1-2 16 0 0,0 0 0 0 0,-1-1 0 0 0,1 1 0 0 0,0 0 0 0 0,-1 0 0 0 0,0 0 0 0 0,1 0 0 0 0,-1 0 0 0 0,0 0 0 0 0,0 0 0 0 0,-1-2 0 0 0,-20 5 56 0 0,18 0-132 0 0,0 1 0 0 0,1 0 0 0 0,-1 0 0 0 0,1 1 0 0 0,-1-1 0 0 0,1 1 0 0 0,0-1 0 0 0,0 1 0 0 0,-5 6 0 0 0,-2 1-390 0 0,-6 5-708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5:43.795"/>
    </inkml:context>
    <inkml:brush xml:id="br0">
      <inkml:brushProperty name="width" value="0.1" units="cm"/>
      <inkml:brushProperty name="height" value="0.1" units="cm"/>
      <inkml:brushProperty name="color" value="#E71224"/>
    </inkml:brush>
  </inkml:definitions>
  <inkml:trace contextRef="#ctx0" brushRef="#br0">1887 112 8143 0 0,'-13'-10'773'0'0,"12"9"-619"0"0,-1 0 1 0 0,0-1 0 0 0,1 1 0 0 0,-1 0-1 0 0,1-1 1 0 0,-1 1 0 0 0,1-1 0 0 0,0 0 0 0 0,-2-3-1 0 0,-3-7 435 0 0,5 10-380 0 0,1 0 1 0 0,-1 0 0 0 0,0 0-1 0 0,0 0 1 0 0,0 0 0 0 0,0 1-1 0 0,0-1 1 0 0,-1 0 0 0 0,1 1-1 0 0,-2-3 1 0 0,2 4-120 0 0,0 0-1 0 0,-1-1 0 0 0,1 1 1 0 0,0 0-1 0 0,0 0 0 0 0,0 0 1 0 0,0-1-1 0 0,0 1 1 0 0,0 1-1 0 0,0-1 0 0 0,-1 0 1 0 0,1 0-1 0 0,0 0 0 0 0,0 0 1 0 0,0 1-1 0 0,0-1 1 0 0,0 1-1 0 0,0-1 0 0 0,0 1 1 0 0,0-1-1 0 0,0 1 0 0 0,0-1 1 0 0,-1 2-1 0 0,-19 9 765 0 0,-34 13-1 0 0,24-11-677 0 0,15-8-21 0 0,0-1-1 0 0,-1-1 1 0 0,1 0 0 0 0,-1-1 0 0 0,-25 0 0 0 0,29-1 3 0 0,-29 0 400 0 0,1-3 0 0 0,-67-10 0 0 0,-7-1-42 0 0,-1 4 0 0 0,-168 10 0 0 0,-51 7 1131 0 0,252-11-1059 0 0,-142-22 1 0 0,224 25-590 0 0,-26-4-330 0 0,0-1-1 0 0,1-1 1 0 0,-1-1 0 0 0,1-1-1 0 0,-29-14 1 0 0,26 6-632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4:12.397"/>
    </inkml:context>
    <inkml:brush xml:id="br0">
      <inkml:brushProperty name="width" value="0.1" units="cm"/>
      <inkml:brushProperty name="height" value="0.1" units="cm"/>
      <inkml:brushProperty name="color" value="#E71224"/>
    </inkml:brush>
  </inkml:definitions>
  <inkml:trace contextRef="#ctx0" brushRef="#br0">0 105 3823 0 0,'1'-2'251'0'0,"0"0"-1"0"0,0 1 0 0 0,0-1 0 0 0,0 0 0 0 0,0 1 0 0 0,1-1 1 0 0,-1 0-1 0 0,1 1 0 0 0,-1 0 0 0 0,1-1 0 0 0,-1 1 0 0 0,1 0 1 0 0,0 0-1 0 0,2-2 0 0 0,-1 1-100 0 0,0 0 0 0 0,0 0 0 0 0,0 0 0 0 0,0 1 0 0 0,0-1 1 0 0,0 1-1 0 0,0 0 0 0 0,1 0 0 0 0,-1 0 0 0 0,0 0 0 0 0,1 0 0 0 0,5 0 0 0 0,30 11 120 0 0,-30-8-158 0 0,-1 1-1 0 0,1-1 1 0 0,-1-1 0 0 0,15 1-1 0 0,-10-1 163 0 0,0 0-1 0 0,0 1 1 0 0,-1 0 0 0 0,19 6-1 0 0,-1 0-202 0 0,-11-4-2 0 0,0-1 0 0 0,1-1 0 0 0,0-1-1 0 0,23-1 1 0 0,78-13 677 0 0,-103 11-551 0 0,39-9 166 0 0,60-17 0 0 0,-50 10-136 0 0,-12-1 28 0 0,-44 14-174 0 0,1 0 0 0 0,1 1 0 0 0,24-4 0 0 0,-33 7-88 0 0,1 1 1 0 0,-1 0 0 0 0,1 0-1 0 0,-1 0 1 0 0,1 1 0 0 0,-1 0 0 0 0,1 0-1 0 0,-1 0 1 0 0,0 0 0 0 0,1 0-1 0 0,-1 1 1 0 0,0 0 0 0 0,0 0 0 0 0,0 0-1 0 0,5 4 1 0 0,16 10-1324 0 0,-12-6-3399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4:13.566"/>
    </inkml:context>
    <inkml:brush xml:id="br0">
      <inkml:brushProperty name="width" value="0.1" units="cm"/>
      <inkml:brushProperty name="height" value="0.1" units="cm"/>
      <inkml:brushProperty name="color" value="#E71224"/>
    </inkml:brush>
  </inkml:definitions>
  <inkml:trace contextRef="#ctx0" brushRef="#br0">9 115 3367 0 0,'1'-16'281'0'0,"-1"10"50"0"0,0-1 0 0 0,0 1 0 0 0,0 0 1 0 0,0-1-1 0 0,-1 1 0 0 0,0 0 0 0 0,-1 0 0 0 0,1-1 0 0 0,-3-5 0 0 0,8 14 23 0 0,0-1 0 0 0,0 0 0 0 0,0 0 0 0 0,1 0 0 0 0,-1-1-1 0 0,1 0 1 0 0,6 0 0 0 0,44-1 559 0 0,12-9 43 0 0,-20 2-259 0 0,86-4 0 0 0,-65 10-585 0 0,-37 0-15 0 0,0 1 0 0 0,44 6-1 0 0,154 15 160 0 0,-182-17-6 0 0,55-2-1 0 0,-48-1 20 0 0,-11-2-75 0 0,-26 1-124 0 0,-1 0 1 0 0,1 2-1 0 0,22 2 1 0 0,-34-2-79 0 0,1 1 0 0 0,-1-1 0 0 0,0 1 0 0 0,1 0 0 0 0,-1 0 0 0 0,0 1 0 0 0,0-1 0 0 0,0 1 0 0 0,0 0 0 0 0,-1 0 0 0 0,1 1 0 0 0,-1 0 0 0 0,0-1 0 0 0,4 6 0 0 0,15 23-1402 0 0,-10-15-3440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4:14.468"/>
    </inkml:context>
    <inkml:brush xml:id="br0">
      <inkml:brushProperty name="width" value="0.1" units="cm"/>
      <inkml:brushProperty name="height" value="0.1" units="cm"/>
      <inkml:brushProperty name="color" value="#E71224"/>
    </inkml:brush>
  </inkml:definitions>
  <inkml:trace contextRef="#ctx0" brushRef="#br0">1 68 6247 0 0,'2'-1'81'0'0,"0"-1"-1"0"0,0 1 1 0 0,0 0 0 0 0,0-1-1 0 0,0 1 1 0 0,0 0-1 0 0,0 0 1 0 0,1 0-1 0 0,-1 1 1 0 0,0-1-1 0 0,1 1 1 0 0,-1-1-1 0 0,0 1 1 0 0,1 0 0 0 0,-1 0-1 0 0,1 0 1 0 0,-1 0-1 0 0,4 0 1 0 0,7 2 158 0 0,0 1 1 0 0,17 5 0 0 0,14 3 160 0 0,-33-11-127 0 0,0 0 0 0 0,0-1 0 0 0,14-2 1 0 0,22-2 471 0 0,124-4 37 0 0,102-13-198 0 0,-92 22-198 0 0,-124-1-370 0 0,-32 1 4 0 0,-1-1-1 0 0,33-6 1 0 0,102-15 623 0 0,-143 19-594 0 0,0 1 0 0 0,18 0 0 0 0,-30 2-42 0 0,-1 0 1 0 0,0 0-1 0 0,1 0 1 0 0,-1 0-1 0 0,1 1 1 0 0,-1-1-1 0 0,0 1 1 0 0,1 0-1 0 0,-1 0 1 0 0,0 0-1 0 0,0 1 1 0 0,0-1-1 0 0,0 1 1 0 0,0 0-1 0 0,0-1 1 0 0,5 6-1 0 0,-7-6-259 0 0,0 1 0 0 0,0 0 0 0 0,0-1 0 0 0,0 1 0 0 0,0 0 0 0 0,0 0 0 0 0,-1-1 0 0 0,1 1 0 0 0,-1 0-1 0 0,0 0 1 0 0,1 0 0 0 0,-1 0 0 0 0,0 0 0 0 0,0 3 0 0 0,-1 12-3919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4:28.541"/>
    </inkml:context>
    <inkml:brush xml:id="br0">
      <inkml:brushProperty name="width" value="0.1" units="cm"/>
      <inkml:brushProperty name="height" value="0.1" units="cm"/>
      <inkml:brushProperty name="color" value="#E71224"/>
    </inkml:brush>
  </inkml:definitions>
  <inkml:trace contextRef="#ctx0" brushRef="#br0">3444 1192 2183 0 0,'-13'-12'2027'0'0,"11"11"-1770"0"0,1-1 1 0 0,-1 1-1 0 0,1-1 1 0 0,-1 1-1 0 0,1-1 1 0 0,0 0 0 0 0,-1 0-1 0 0,1 1 1 0 0,0-1-1 0 0,0 0 1 0 0,0 0-1 0 0,0 0 1 0 0,0-4-1 0 0,0 5-205 0 0,1 1-1 0 0,0-1 1 0 0,0 1-1 0 0,0-1 1 0 0,-1 1-1 0 0,1-1 1 0 0,0 1-1 0 0,0-1 1 0 0,-1 1-1 0 0,1 0 1 0 0,0-1-1 0 0,-1 1 1 0 0,1-1-1 0 0,-1 1 1 0 0,1 0-1 0 0,0-1 1 0 0,-1 1-1 0 0,1 0 1 0 0,-1 0-1 0 0,1-1 1 0 0,-1 1-1 0 0,1 0 1 0 0,-1 0-1 0 0,1 0 1 0 0,-1-1-1 0 0,1 1 1 0 0,-1 0-1 0 0,0 0 1 0 0,1 0-1 0 0,-1 0 1 0 0,-1 0 67 0 0,1 1 0 0 0,-1-1 0 0 0,1 0 1 0 0,-1 1-1 0 0,1-1 0 0 0,0 1 0 0 0,-1 0 0 0 0,1-1 1 0 0,0 1-1 0 0,-1 0 0 0 0,0 1 0 0 0,0-2-40 0 0,1 1-1 0 0,0 0 1 0 0,0 0-1 0 0,0 0 1 0 0,-1 0-1 0 0,1 0 1 0 0,0 0-1 0 0,0 0 1 0 0,1 0 0 0 0,-1 0-1 0 0,0 1 1 0 0,0-1-1 0 0,0 0 1 0 0,1 1-1 0 0,-1-1 1 0 0,1 0-1 0 0,-1 1 1 0 0,1-1 0 0 0,-1 0-1 0 0,1 1 1 0 0,0-1-1 0 0,0 1 1 0 0,0 2-1 0 0,0-2-68 0 0,0-1-1 0 0,-1 1 0 0 0,1 0 0 0 0,0 0 0 0 0,-1-1 1 0 0,1 1-1 0 0,-1 0 0 0 0,1-1 0 0 0,-1 1 1 0 0,0-1-1 0 0,1 1 0 0 0,-1-1 0 0 0,0 1 1 0 0,0-1-1 0 0,0 1 0 0 0,-1-1 0 0 0,-1 2 0 0 0,-9 16 513 0 0,11-14-513 0 0,-2 2 1603 0 0,-4-15 861 0 0,4 2-1871 0 0,-1 2-331 0 0,2-2 0 0 0,-1 1 0 0 0,1 0 0 0 0,0 0-1 0 0,0-1 1 0 0,0 1 0 0 0,1-1 0 0 0,-1 0 0 0 0,1 1 0 0 0,1-1-1 0 0,-1 0 1 0 0,1-8 0 0 0,1-10-48 0 0,7-37-1 0 0,-7 52-172 0 0,11-108 1486 0 0,-9 97-1305 0 0,1 0-1 0 0,1 0 1 0 0,1 0 0 0 0,0 1-1 0 0,15-29 1 0 0,-11 18-70 0 0,3-7 46 0 0,-10 31-154 0 0,-1 0-1 0 0,0 0 0 0 0,0 0 1 0 0,-1 0-1 0 0,0 0 1 0 0,1-7-1 0 0,2-12 77 0 0,8-20 22 0 0,-3 15 84 0 0,5-33-1 0 0,-13-20-6 0 0,0 79-216 0 0,-1 1 0 0 0,0-1 0 0 0,0 1 0 0 0,-1-1 0 0 0,1 0 0 0 0,-1 1 0 0 0,0-1-1 0 0,0 1 1 0 0,0-1 0 0 0,0 1 0 0 0,-1-1 0 0 0,1 1 0 0 0,-4-6 0 0 0,-5-11 24 0 0,9 18-28 0 0,-1 0 1 0 0,1 1-1 0 0,-1-1 1 0 0,0 0-1 0 0,0 0 1 0 0,1 1-1 0 0,-1-1 0 0 0,0 1 1 0 0,0 0-1 0 0,0-1 1 0 0,-1 1-1 0 0,1 0 1 0 0,0 0-1 0 0,0 1 1 0 0,-1-1-1 0 0,1 0 1 0 0,0 1-1 0 0,-3-1 1 0 0,-19-8 11 0 0,16 6-11 0 0,0-1 1 0 0,-1 1-1 0 0,0 0 0 0 0,0 1 0 0 0,0 0 0 0 0,0 1 1 0 0,0-1-1 0 0,-16 1 0 0 0,12 1 6 0 0,-1-2 0 0 0,-23-4 0 0 0,0-3 6 0 0,0 1 1 0 0,0 3-1 0 0,0 0 0 0 0,-1 3 1 0 0,-69 4-1 0 0,78 0-9 0 0,11 0 14 0 0,-1 0-1 0 0,1-2 1 0 0,-1 0 0 0 0,1-1 0 0 0,-1-1-1 0 0,-25-6 1 0 0,-16-6 51 0 0,-34-12 98 0 0,72 21-141 0 0,0 0 0 0 0,-1 1 0 0 0,-35-2 0 0 0,29 4-32 0 0,-41-8 0 0 0,42 5 31 0 0,-44-2 0 0 0,17 2-35 0 0,-67-5 2 0 0,78 6-2 0 0,-31-5 79 0 0,40 2-58 0 0,-146-32 143 0 0,122 27-142 0 0,0 3 1 0 0,-78-1-1 0 0,97 7-17 0 0,2-1-3 0 0,-44-10 0 0 0,51 7 0 0 0,0 2 0 0 0,-52-3 0 0 0,-52 17 0 0 0,62-3 0 0 0,-15 5 0 0 0,58-5 0 0 0,-54 1 0 0 0,-5-5 0 0 0,-74-3 0 0 0,111-4 0 0 0,-88-20 0 0 0,124 21 0 0 0,-15-4 0 0 0,-51-7 0 0 0,16 8 0 0 0,-17 2 0 0 0,54 12-128 0 0,28-7 127 0 0,0 1 0 0 0,1-1 0 0 0,-1 0 0 0 0,1 0 0 0 0,-1 1 0 0 0,1-1 0 0 0,-1 0 0 0 0,1 0 0 0 0,0 1-1 0 0,-1-1 1 0 0,1 1 0 0 0,-1-1 0 0 0,1 0 0 0 0,0 1 0 0 0,-1-1 0 0 0,1 1 0 0 0,0-1 0 0 0,-1 1 0 0 0,1-1 0 0 0,0 1 0 0 0,0-1 0 0 0,-1 1 0 0 0,1-1 0 0 0,0 1 0 0 0,0-1 0 0 0,0 1-1 0 0,0 0 1 0 0,0-1 0 0 0,0 1 0 0 0,0-1 0 0 0,0 1 0 0 0,0-1 0 0 0,0 1 0 0 0,0 0 0 0 0,0-1 0 0 0,0 1 0 0 0,1-1 0 0 0,-1 1 0 0 0,0-1 0 0 0,0 1 0 0 0,1 0 0 0 0,8 27-66 0 0,-9-26 61 0 0,9 24-8 0 0,5 29 1 0 0,-9-33-3 0 0,1 0 0 0 0,13 34 0 0 0,-13-40-3 0 0,-1 1-1 0 0,0-1 1 0 0,-2 1 0 0 0,0 0-1 0 0,1 32 1 0 0,-3-26 15 0 0,2-1 0 0 0,9 40 0 0 0,-7-47-9 0 0,-1 0 0 0 0,-1 0 1 0 0,0 0-1 0 0,1 25 0 0 0,-4-27 13 0 0,2 0 0 0 0,-1 0 0 0 0,6 18 0 0 0,-4-21 0 0 0,-1-1 0 0 0,0 1 0 0 0,0-1 0 0 0,-1 1 0 0 0,-1 0 0 0 0,1 0 0 0 0,-2 0 0 0 0,-1 12 0 0 0,-5 31 1 0 0,6-41-12 0 0,0 1 0 0 0,-1 0 0 0 0,0-1 1 0 0,-1 0-1 0 0,-6 17 0 0 0,7-26 9 0 0,1 0-1 0 0,-1 0 1 0 0,1 0 0 0 0,0 0-1 0 0,0 0 1 0 0,0 0-1 0 0,1 0 1 0 0,-1 1 0 0 0,1-1-1 0 0,0 0 1 0 0,0 0 0 0 0,0 1-1 0 0,0-1 1 0 0,1 0 0 0 0,-1 0-1 0 0,1 0 1 0 0,-1 0-1 0 0,1 1 1 0 0,0-1 0 0 0,1 0-1 0 0,-1 0 1 0 0,0-1 0 0 0,1 1-1 0 0,0 0 1 0 0,-1 0-1 0 0,4 3 1 0 0,9 8-18 0 0,-8-7-25 0 0,1 0 0 0 0,0-1 0 0 0,11 9-1 0 0,-14-13 36 0 0,-1 0-1 0 0,1 0 1 0 0,0-1-1 0 0,-1 1 0 0 0,1-1 1 0 0,0 0-1 0 0,0 0 1 0 0,0 0-1 0 0,0 0 0 0 0,0-1 1 0 0,7 1-1 0 0,91 4-41 0 0,-60-1 10 0 0,57-4 0 0 0,-53-3 34 0 0,122-5-48 0 0,-126 10 49 0 0,0 2-1 0 0,1 2 1 0 0,50 14-1 0 0,-65-14-26 0 0,26 4 34 0 0,0-4 0 0 0,57 1 0 0 0,64 7 0 0 0,1 0 0 0 0,-116-11 0 0 0,65 7 0 0 0,-58-3 0 0 0,96-2 0 0 0,15-1 0 0 0,-122-2 0 0 0,-22 0 0 0 0,110 8 0 0 0,-6-4 0 0 0,-104-6 0 0 0,-1 1 0 0 0,1 1 0 0 0,0 2 0 0 0,40 10 0 0 0,-57-9-371 0 0,1-1 0 0 0,-1 0 0 0 0,1-2 0 0 0,0 0 0 0 0,0-1 0 0 0,34-2 0 0 0,-29-1-960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5:41.548"/>
    </inkml:context>
    <inkml:brush xml:id="br0">
      <inkml:brushProperty name="width" value="0.1" units="cm"/>
      <inkml:brushProperty name="height" value="0.1" units="cm"/>
      <inkml:brushProperty name="color" value="#E71224"/>
    </inkml:brush>
  </inkml:definitions>
  <inkml:trace contextRef="#ctx0" brushRef="#br0">0 77 1375 0 0,'13'-19'4343'0'0,"-4"6"-3428"0"0,1 1 0 0 0,17-17 0 0 0,-23 26-548 0 0,-4 5-12 0 0,10 12 3771 0 0,-11 27-3627 0 0,1-46 1186 0 0,4 9-506 0 0,-4-3-1168 0 0,1-1 0 0 0,0 1 1 0 0,-1 0-1 0 0,1-1 0 0 0,0 1 0 0 0,-1 0 1 0 0,1-1-1 0 0,0 1 0 0 0,0-1 0 0 0,0 0 1 0 0,-1 1-1 0 0,1-1 0 0 0,0 0 0 0 0,0 1 1 0 0,0-1-1 0 0,0 0 0 0 0,0 0 1 0 0,0 0-1 0 0,0 0 0 0 0,0 0 0 0 0,0 0 1 0 0,0 0-1 0 0,0 0 0 0 0,-1 0 0 0 0,1 0 1 0 0,0 0-1 0 0,0-1 0 0 0,0 1 0 0 0,1-1 1 0 0,5 0 199 0 0,17 1 99 0 0,-1-2-1 0 0,32-5 0 0 0,-43 5-210 0 0,0 1 1 0 0,0 0-1 0 0,0 1 0 0 0,16 2 0 0 0,0-1 78 0 0,-22-2-156 0 0,0 1-1 0 0,0 1 1 0 0,0-1 0 0 0,8 2-1 0 0,1 0 29 0 0,0 0 0 0 0,1-2 0 0 0,-1 0 0 0 0,0 0 0 0 0,25-5 0 0 0,-18 3 16 0 0,0 2 1 0 0,0 1-1 0 0,34 4 1 0 0,30 2 74 0 0,3-3-27 0 0,34 0 84 0 0,-11-7-39 0 0,-103 2-129 0 0,31-2 67 0 0,1-1-1 0 0,46-13 1 0 0,-60 11-12 0 0,49-4 0 0 0,-36 6-44 0 0,-11 2-24 0 0,0 2 0 0 0,1 1 0 0 0,36 5 0 0 0,-63-5-16 0 0,11 1 0 0 0,0 1 0 0 0,16 5-1 0 0,-17-4 5 0 0,1 0 0 0 0,17 2 0 0 0,-16-3 65 0 0,1 0 0 0 0,-1 1-1 0 0,22 9 1 0 0,24 6-48 0 0,-45-17 64 0 0,-1 0 0 0 0,29-1 0 0 0,-36-1-41 0 0,54 5 113 0 0,-46-3-146 0 0,1 0 0 0 0,-1-1 1 0 0,21-2-1 0 0,19-1-13 0 0,-37 2 24 0 0,1-1 0 0 0,22-4 0 0 0,-30 3-25 0 0,0 2 0 0 0,0-1-1 0 0,16 2 1 0 0,-1 0 472 0 0,15 1-661 0 0,61 9 0 0 0,-87-8 192 0 0,0 0 0 0 0,0-1 0 0 0,0-1 0 0 0,0-1 0 0 0,1 0 0 0 0,-1-1 0 0 0,0-1 0 0 0,31-7 0 0 0,-19 0 12 0 0,-14 3 9 0 0,1 2 0 0 0,23-5 0 0 0,-10 3 8 0 0,-23 4-24 0 0,1 1 0 0 0,1-1-1 0 0,-1 1 1 0 0,10 0 0 0 0,-1 0 4 0 0,-13 0-6 0 0,0 1 0 0 0,0 0 1 0 0,0 0-1 0 0,0-1 1 0 0,0 1-1 0 0,0 1 1 0 0,0-1-1 0 0,-1 0 0 0 0,5 1 1 0 0,-5 0-3 0 0,0-1 0 0 0,0 1 0 0 0,0 0 0 0 0,-1 0 0 0 0,1-1-1 0 0,0 1 1 0 0,0 0 0 0 0,-1 0 0 0 0,1 0 0 0 0,0 0 0 0 0,-1 0 0 0 0,1 0 0 0 0,-1 0 0 0 0,1 0 0 0 0,-1 0 0 0 0,0 0 0 0 0,1 0 0 0 0,-1 0-1 0 0,0 0 1 0 0,0 0 0 0 0,0 1 0 0 0,1 0 0 0 0,-1 3-213 0 0,0-1 0 0 0,1 0 0 0 0,-1 0-1 0 0,-1 0 1 0 0,0 7 0 0 0,-4 12-1227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2:00.286"/>
    </inkml:context>
    <inkml:brush xml:id="br0">
      <inkml:brushProperty name="width" value="0.1" units="cm"/>
      <inkml:brushProperty name="height" value="0.1" units="cm"/>
      <inkml:brushProperty name="color" value="#E71224"/>
    </inkml:brush>
  </inkml:definitions>
  <inkml:trace contextRef="#ctx0" brushRef="#br0">45 1 919 0 0,'-1'10'-144'0'0,"1"-10"297"0"0,0 1 0 0 0,-1 0 0 0 0,1 0 0 0 0,0 0 0 0 0,0 0 0 0 0,0-1 1 0 0,0 1-1 0 0,0 0 0 0 0,0 0 0 0 0,1 0 0 0 0,-1 0 0 0 0,0 0 0 0 0,0-1 1 0 0,0 1-1 0 0,1 0 0 0 0,-1 0 0 0 0,1-1 0 0 0,-1 1 0 0 0,0 0 0 0 0,1 0 1 0 0,-1-1-1 0 0,1 1 0 0 0,0 0 0 0 0,-1-1 0 0 0,1 1 0 0 0,-1-1 1 0 0,1 1-1 0 0,0-1 0 0 0,0 1 0 0 0,0 0 0 0 0,109 87 1620 0 0,-93-73-1730 0 0,0 0 0 0 0,-1 1 0 0 0,-1 1 0 0 0,0 1 0 0 0,-1 0 0 0 0,-1 1 0 0 0,17 32 0 0 0,-24-35 51 0 0,1-1-1 0 0,-2 1 1 0 0,0 0-1 0 0,4 25 1 0 0,4 70 402 0 0,-5-42-177 0 0,1 62 32 0 0,-7-92-267 0 0,8 84-29 0 0,2 24 51 0 0,-12-119-92 0 0,-1 1 1 0 0,-1 0-1 0 0,-6 32 0 0 0,-6 25 317 0 0,5-1 0 0 0,1 134-1 0 0,7-188-312 0 0,-2 1-1 0 0,-1-1 0 0 0,-1 0 1 0 0,-13 41-1 0 0,-51 117 24 0 0,47-137-38 0 0,7-20 9 0 0,1 1 1 0 0,2 1-1 0 0,1 0 0 0 0,-8 44 0 0 0,4 13-12 0 0,-6 67 0 0 0,19 59 0 0 0,3-191 0 0 0,-1 0-1 0 0,-2 0 1 0 0,-6 38 0 0 0,-23 78 8 0 0,11-60 49 0 0,-6 4 258 0 0,6-23 26 0 0,13-36-1194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2:21.418"/>
    </inkml:context>
    <inkml:brush xml:id="br0">
      <inkml:brushProperty name="width" value="0.1" units="cm"/>
      <inkml:brushProperty name="height" value="0.1" units="cm"/>
      <inkml:brushProperty name="color" value="#66CC00"/>
    </inkml:brush>
  </inkml:definitions>
  <inkml:trace contextRef="#ctx0" brushRef="#br0">4749 75 8207 0 0,'-13'-7'874'0'0,"3"2"-814"0"0,3 1 289 0 0,0 0 1 0 0,0-1-1 0 0,-10-9 1 0 0,14 11-299 0 0,0 0-1 0 0,0 0 1 0 0,-1 0 0 0 0,1 1 0 0 0,-1-1 0 0 0,1 1-1 0 0,-1 0 1 0 0,0 0 0 0 0,0 0 0 0 0,1 1-1 0 0,-1-1 1 0 0,0 1 0 0 0,-1 0 0 0 0,1 0 0 0 0,-6 0-1 0 0,-43-1 2378 0 0,31 1-1368 0 0,-1 1 0 0 0,0 0-1 0 0,1 2 1 0 0,-40 7 0 0 0,-187 39 997 0 0,204-43-1627 0 0,-1-2-1 0 0,-48-4 0 0 0,46 0-190 0 0,-83 8-1 0 0,-26 26 117 0 0,102-20-235 0 0,7-5 131 0 0,0-2 1 0 0,-84-1-1 0 0,18-1-73 0 0,75 0-84 0 0,0 3 0 0 0,-53 15 1 0 0,47-10-17 0 0,-57 8 0 0 0,97-20-75 0 0,1 1 6 0 0,0 0 1 0 0,1 0 0 0 0,-1-1 0 0 0,0 0 0 0 0,0 0 0 0 0,1 0 0 0 0,-1 0 0 0 0,-4-1 0 0 0,-29-5 23 0 0,-89-11 113 0 0,29 4 137 0 0,-116-3 0 0 0,169 16-267 0 0,-266 8 379 0 0,79-4-163 0 0,5 1 17 0 0,89 6 14 0 0,-133 23 33 0 0,212-30 13 0 0,-111-7 0 0 0,6-1 78 0 0,-46 0 166 0 0,-4 0-125 0 0,67-2-596 0 0,107 3-52 0 0,2-1-839 0 0,-1-2 0 0 0,-49-15 0 0 0,46 10-493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2:30.946"/>
    </inkml:context>
    <inkml:brush xml:id="br0">
      <inkml:brushProperty name="width" value="0.1" units="cm"/>
      <inkml:brushProperty name="height" value="0.1" units="cm"/>
      <inkml:brushProperty name="color" value="#66CC00"/>
    </inkml:brush>
  </inkml:definitions>
  <inkml:trace contextRef="#ctx0" brushRef="#br0">2805 229 11255 0 0,'-3'-2'114'0'0,"0"-1"0"0"0,0 0 1 0 0,0 0-1 0 0,0 0 0 0 0,1 0 0 0 0,-1 0 0 0 0,1 0 0 0 0,0-1 0 0 0,0 1 0 0 0,-3-7 0 0 0,5 8-39 0 0,-1 0 14 0 0,0-5-20 0 0,1 2-15 0 0,0 4 149 0 0,1-1 0 0 0,-1 0 0 0 0,0 0 0 0 0,0 0 1 0 0,0 0-1 0 0,0 0 0 0 0,-1 0 0 0 0,1 1 0 0 0,0-1 0 0 0,-1 0 1 0 0,1 0-1 0 0,-1 0 0 0 0,0 1 0 0 0,0-1 0 0 0,1 0 0 0 0,-1 1 1 0 0,0-1-1 0 0,0 0 0 0 0,-1 1 0 0 0,1 0 0 0 0,0-1 0 0 0,0 1 1 0 0,-3-3-1 0 0,-4-3 134 0 0,5 4-198 0 0,0-1-1 0 0,0 1 1 0 0,0 0-1 0 0,-1 0 1 0 0,1 0 0 0 0,-1 0-1 0 0,0 0 1 0 0,0 1 0 0 0,0 0-1 0 0,-7-3 1 0 0,0 1 202 0 0,-1 1 0 0 0,-22-3 1 0 0,11 3 72 0 0,-29-9 0 0 0,37 6-322 0 0,2 2-78 0 0,2-1 26 0 0,-1 1 1 0 0,0 0-1 0 0,0 1 0 0 0,0 0 0 0 0,0 1 0 0 0,0 0 1 0 0,-25 1-1 0 0,34 0-40 0 0,-26 1 0 0 0,-56 4 1095 0 0,63-2-899 0 0,7 0-62 0 0,0-1 0 0 0,1-1 1 0 0,-1 0-1 0 0,0-1 0 0 0,-28-5 0 0 0,-9-4 135 0 0,-2 2-1 0 0,1 2 1 0 0,-1 2-1 0 0,-87 7 1 0 0,80 3-108 0 0,1 2 0 0 0,-79 23 0 0 0,-26 4 309 0 0,-212 16 655 0 0,292-42-1014 0 0,-29 6-72 0 0,-65 6 427 0 0,86-11-199 0 0,69-7-207 0 0,-44 5 254 0 0,-80 19 0 0 0,15 1 476 0 0,114-26-1464 0 0,-31 0 0 0 0,39-3-1246 0 0,-1 0-1 0 0,0 0 1 0 0,-18-6-1 0 0,-2-4-6959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2:35.755"/>
    </inkml:context>
    <inkml:brush xml:id="br0">
      <inkml:brushProperty name="width" value="0.1" units="cm"/>
      <inkml:brushProperty name="height" value="0.1" units="cm"/>
      <inkml:brushProperty name="color" value="#66CC00"/>
    </inkml:brush>
  </inkml:definitions>
  <inkml:trace contextRef="#ctx0" brushRef="#br0">2809 11 1375 0 0,'-2'1'107'0'0,"-20"2"5804"0"0,7-1-2970 0 0,14-2-2875 0 0,-4 1-24 0 0,-10-17 1438 0 0,8 14-875 0 0,-10 3 0 0 0,5 1-76 0 0,7-2-193 0 0,1 1 1 0 0,0 0 0 0 0,-1 1-1 0 0,1-1 1 0 0,0 1 0 0 0,-1 0-1 0 0,1 0 1 0 0,0 0 0 0 0,1 0-1 0 0,-1 1 1 0 0,-4 3 0 0 0,4-3-107 0 0,3-3-203 0 0,0 1 0 0 0,0-1 0 0 0,-1 1 0 0 0,1 0 0 0 0,0-1 0 0 0,0 1 0 0 0,0 0 0 0 0,0 0 0 0 0,0 0-1 0 0,0 0 1 0 0,0 0 0 0 0,-1 2 0 0 0,1-2 27 0 0,-3 2 138 0 0,1-1-34 0 0,-8 3-23 0 0,0 0 0 0 0,0-1 1 0 0,0-1-1 0 0,0 0 0 0 0,-1 0 1 0 0,1-1-1 0 0,-1 0 1 0 0,-21-1-1 0 0,23 0-7 0 0,-29 5 394 0 0,1-1 92 0 0,-263 21 1366 0 0,204-22-1262 0 0,-59 1 19 0 0,145-5-668 0 0,-74-2 162 0 0,24 5 50 0 0,-107 13 234 0 0,-205 29 546 0 0,304-34-799 0 0,0-3 1 0 0,-1-3-1 0 0,0-3 1 0 0,-73-8-1 0 0,-81-4 106 0 0,108 7-1230 0 0,-167-26 0 0 0,223 19-1661 0 0,-5 0-6302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2:39.206"/>
    </inkml:context>
    <inkml:brush xml:id="br0">
      <inkml:brushProperty name="width" value="0.1" units="cm"/>
      <inkml:brushProperty name="height" value="0.1" units="cm"/>
      <inkml:brushProperty name="color" value="#66CC00"/>
    </inkml:brush>
  </inkml:definitions>
  <inkml:trace contextRef="#ctx0" brushRef="#br0">1918 186 10591 0 0,'-4'1'254'0'0,"1"0"1"0"0,0 0-1 0 0,-1-1 0 0 0,1 1 0 0 0,-1-1 0 0 0,1 1 0 0 0,-6-1 0 0 0,-2 0 2368 0 0,18-21-4845 0 0,-5 17 1879 0 0,0-2 347 0 0,8-14 228 0 0,-7 14 53 0 0,-3 3 193 0 0,0 0-205 0 0,0-1 1 0 0,0 1-1 0 0,-1 0 1 0 0,1 0-1 0 0,-1 0 1 0 0,1 0-1 0 0,-1 0 1 0 0,0 0-1 0 0,0 0 1 0 0,-3-5-1 0 0,3 7 102 0 0,0-2-146 0 0,-19-18 261 0 0,18 19-434 0 0,-1 1 14 0 0,-5-4 2 0 0,-9-6 213 0 0,14 10-84 0 0,-14-8 496 0 0,14 6-408 0 0,-7-2 37 0 0,-1-1 1 0 0,1 1-1 0 0,-1 1 1 0 0,-18-5 0 0 0,24 7-280 0 0,-18-1 182 0 0,-5 3-114 0 0,-36 1-73 0 0,-64 2 569 0 0,17-1 355 0 0,-146 21 1 0 0,247-21-894 0 0,-24 5 1 0 0,-6-1 6 0 0,-1-1-12 0 0,-2 1-43 0 0,-515 85 2226 0 0,382-59-1550 0 0,156-30-920 0 0,0-1 1 0 0,1 0-1 0 0,-1-2 0 0 0,0 0 1 0 0,0-1-1 0 0,1-1 1 0 0,-20-6-1 0 0,15 0-2205 0 0,0-4-6010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5:44.302"/>
    </inkml:context>
    <inkml:brush xml:id="br0">
      <inkml:brushProperty name="width" value="0.1" units="cm"/>
      <inkml:brushProperty name="height" value="0.1" units="cm"/>
      <inkml:brushProperty name="color" value="#E71224"/>
    </inkml:brush>
  </inkml:definitions>
  <inkml:trace contextRef="#ctx0" brushRef="#br0">1894 214 8287 0 0,'-10'-4'1070'0'0,"0"0"0"0"0,0 0-1 0 0,-1 1 1 0 0,1 0 0 0 0,-1 1-1 0 0,-13-2 1 0 0,-2 0-1115 0 0,-77-12 1580 0 0,-117-3 0 0 0,25 4 442 0 0,-132-8 398 0 0,179 17-1687 0 0,-198-35-1 0 0,282 28-625 0 0,13 1-226 0 0,-69-5 1 0 0,34 6-1911 0 0,8 1-5860 0 0,34 7 2783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2:45.548"/>
    </inkml:context>
    <inkml:brush xml:id="br0">
      <inkml:brushProperty name="width" value="0.1" units="cm"/>
      <inkml:brushProperty name="height" value="0.1" units="cm"/>
      <inkml:brushProperty name="color" value="#66CC00"/>
    </inkml:brush>
  </inkml:definitions>
  <inkml:trace contextRef="#ctx0" brushRef="#br0">3546 68 7367 0 0,'0'0'667'0'0,"-6"-2"-547"0"0,-23-7 4631 0 0,24 8-4641 0 0,-1-1-93 0 0,-14-2 174 0 0,17-1-99 0 0,-34-34 2364 0 0,33 35-1372 0 0,-2 4-561 0 0,-1-1-361 0 0,4 1-67 0 0,1-1 0 0 0,-1 1 0 0 0,1 0-1 0 0,-1 0 1 0 0,1 0 0 0 0,0 0 0 0 0,-1 1 0 0 0,1-1 0 0 0,-1 1-1 0 0,-4 1 1 0 0,-61 13 961 0 0,36-9-690 0 0,27-5-220 0 0,-2 0-2 0 0,-55 10 432 0 0,56-10-433 0 0,-14-1 52 0 0,-5 4 153 0 0,11-3-291 0 0,-76 8 344 0 0,35-3 7 0 0,7-4 173 0 0,-1 1-306 0 0,10-2-3 0 0,-3 3 0 0 0,-1 1-43 0 0,-2 1-66 0 0,1 2-3 0 0,-2-2 0 0 0,-1-2-27 0 0,-5 2-31 0 0,-2-1 31 0 0,-1-1-5 0 0,0 1 32 0 0,4-1 32 0 0,-1 1 32 0 0,5-1 40 0 0,2 2-32 0 0,-2-1-48 0 0,7 2-100 0 0,-8 1-16 0 0,-3-2-15 0 0,-8 3 18 0 0,9-2-6 0 0,-162 20 353 0 0,134-17-201 0 0,20-1-81 0 0,4 0-8 0 0,13-4-64 0 0,-8-1 0 0 0,1-4 0 0 0,0-1 0 0 0,-3-1-11 0 0,-8 1 18 0 0,10-3 18 0 0,20 1-55 0 0,-132-7 295 0 0,-46 13 95 0 0,-127-23-223 0 0,263 10-1016 0 0,1-3-1 0 0,-126-41 1 0 0,113 21-1004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3:20.291"/>
    </inkml:context>
    <inkml:brush xml:id="br0">
      <inkml:brushProperty name="width" value="0.1" units="cm"/>
      <inkml:brushProperty name="height" value="0.1" units="cm"/>
      <inkml:brushProperty name="color" value="#66CC00"/>
    </inkml:brush>
  </inkml:definitions>
  <inkml:trace contextRef="#ctx0" brushRef="#br0">11428 1510 2671 0 0,'0'0'1412'0'0,"-7"13"422"0"0,6-12-1638 0 0,1 1 0 0 0,-1-1 0 0 0,0 1 0 0 0,0-1 0 0 0,0 0 0 0 0,0 0 0 0 0,0 1 0 0 0,0-1 0 0 0,0 0 0 0 0,0 0 0 0 0,0 0 0 0 0,0 0 0 0 0,-1 0 0 0 0,1 0 0 0 0,0-1 1 0 0,-1 1-1 0 0,1 0 0 0 0,-1-1 0 0 0,1 1 0 0 0,-1-1 0 0 0,1 1 0 0 0,-1-1 0 0 0,1 0 0 0 0,-6 1 2317 0 0,-9-7 3503 0 0,9-20-5802 0 0,5 20 2068 0 0,9-1-2106 0 0,24-21 4 0 0,-24 21 2600 0 0,3 2-2620 0 0,26-12 0 0 0,-27 13 1104 0 0,1 3-1204 0 0,28-6-35 0 0,-29 6 986 0 0,-1-6-958 0 0,24-23-26 0 0,-24 23 757 0 0,-7-2-720 0 0,5-28 3 0 0,-4 28 346 0 0,-4 2-333 0 0,-11-37 189 0 0,6 15-247 0 0,5 21 95 0 0,1-1-64 0 0,-3-27-31 0 0,4 26 32 0 0,0 1 5 0 0,0-30-36 0 0,0 29 31 0 0,-2 1 17 0 0,-3-26 0 0 0,5 31-65 0 0,0 1 0 0 0,0 0 0 0 0,-1 0 0 0 0,0-1 0 0 0,1 1 0 0 0,-1 0 0 0 0,-1 0 0 0 0,1 0 1 0 0,0 0-1 0 0,-2-3 0 0 0,-2-2 3 0 0,3 1 44 0 0,1-2 0 0 0,-1-37-42 0 0,2-7-11 0 0,-2 0 0 0 0,0 10 15 0 0,1 26 54 0 0,-2-17 4 0 0,2 17 2 0 0,-2-26-48 0 0,0-1 26 0 0,2 27 0 0 0,-2-17-31 0 0,2 17 20 0 0,-4-13-20 0 0,2 14 20 0 0,-3-23-31 0 0,-3-5 0 0 0,-2 4 31 0 0,-1 0-31 0 0,1-6-11 0 0,0 7 11 0 0,6 25 31 0 0,-5-13-20 0 0,4 14 20 0 0,-9-14-20 0 0,10 16 14 0 0,-6-4-19 0 0,-3 0 54 0 0,-8-10-17 0 0,-3 1-43 0 0,3 6 2 0 0,13 11 54 0 0,-14-12 0 0 0,0 2-43 0 0,12 11 18 0 0,-19-6-31 0 0,-12-6-1 0 0,36 13 11 0 0,-48-12 12 0 0,19 9-22 0 0,0 3 31 0 0,3 1-31 0 0,-2 2 0 0 0,5 2 31 0 0,1 0-31 0 0,-5 0 0 0 0,4-2 31 0 0,-3 2-31 0 0,4-1-11 0 0,2 0 11 0 0,2 1 31 0 0,-93 0 33 0 0,88 1-75 0 0,0 0 0 0 0,-1 1 11 0 0,-3 0 31 0 0,-9 0-31 0 0,6-1 0 0 0,21 0 31 0 0,-19 2-31 0 0,0 2-11 0 0,-2-1 11 0 0,3-2 31 0 0,-2 2-31 0 0,-1-1-11 0 0,3 0 0 0 0,0 0 0 0 0,0-1 0 0 0,0 1 0 0 0,-3 1 11 0 0,-4-2 31 0 0,1 1-31 0 0,4-1-11 0 0,-2-1 0 0 0,1 0 0 0 0,-1 1 11 0 0,1 0 31 0 0,-7 0-31 0 0,-2 1-11 0 0,3 1 0 0 0,9-1 0 0 0,2 0 0 0 0,1-2 0 0 0,-14 1 32 0 0,-6-1 0 0 0,21-1-32 0 0,0 0 0 0 0,-3-1 0 0 0,-1 2 0 0 0,1 0 0 0 0,-4-1 0 0 0,0 2 0 0 0,0 0 0 0 0,1 0 0 0 0,2-1 0 0 0,-2-1 0 0 0,0 0 0 0 0,-4 0 0 0 0,4 0 0 0 0,1 0 0 0 0,1 0 11 0 0,3-1 31 0 0,0 1-31 0 0,-3 0-11 0 0,0 0 0 0 0,2 1 0 0 0,3 1 0 0 0,0 0 0 0 0,-1 0 0 0 0,-3 3 0 0 0,1-1 0 0 0,-1 0 0 0 0,-3 1 0 0 0,-1-1 0 0 0,1 0 0 0 0,2 1 0 0 0,-3-2 0 0 0,1-1 0 0 0,0-1 0 0 0,0 0 0 0 0,1 1 0 0 0,2 2 0 0 0,-1 1 0 0 0,-1-3 0 0 0,1 2 11 0 0,-1-1 31 0 0,-3 1-31 0 0,-4-2-11 0 0,-1 2 0 0 0,5-1 0 0 0,-1-1 0 0 0,-37 2 0 0 0,-39 1 0 0 0,80-3 0 0 0,-5 0 0 0 0,0 1 0 0 0,1 0 0 0 0,5 0 0 0 0,-2-1 0 0 0,1 2 0 0 0,0 0 0 0 0,0-1 0 0 0,0-1 0 0 0,0 1 0 0 0,1-1 0 0 0,-1-2 0 0 0,5 0 0 0 0,0-2 0 0 0,-1 0 0 0 0,0 1 0 0 0,0-1 0 0 0,1 2 0 0 0,-12 0 0 0 0,31 0 0 0 0,-24-4 0 0 0,-11 2 0 0 0,5 2 0 0 0,3-1 29 0 0,36 1-22 0 0,-56 5 21 0 0,31-3-28 0 0,1 0 0 0 0,1-1 0 0 0,0 2 0 0 0,-4-1 0 0 0,-3-1 0 0 0,5-1 0 0 0,-2-2 0 0 0,-3 1 0 0 0,4 0 0 0 0,0 1 0 0 0,-2 0 11 0 0,2-1 31 0 0,3 0-31 0 0,0 0-11 0 0,0 1 0 0 0,2 0 0 0 0,-22 1 0 0 0,-25-4 0 0 0,46 1 0 0 0,-73-4 0 0 0,70 5 0 0 0,2-1 0 0 0,-1 1 0 0 0,1 0 0 0 0,-69-1 64 0 0,64 2-64 0 0,-1-2 0 0 0,3 0 0 0 0,1-1 0 0 0,-2 1 0 0 0,3 0 0 0 0,2 0 0 0 0,0 0 0 0 0,0 1 0 0 0,-1 0 0 0 0,4 0 0 0 0,1-1 0 0 0,-2 2 0 0 0,-143-3-1 0 0,55 4 13 0 0,85-1 30 0 0,-2 2-31 0 0,-2-2-11 0 0,3 2 0 0 0,0-2 0 0 0,-1 1 0 0 0,1 0 0 0 0,-7 0 0 0 0,5-1 0 0 0,0 0 0 0 0,0 1 0 0 0,3 0 0 0 0,-4-1 0 0 0,1 0 0 0 0,1-1 0 0 0,0 0 0 0 0,1 1 0 0 0,-1-1 0 0 0,-40-3 0 0 0,-8 2 0 0 0,-77 2 0 0 0,126 2 0 0 0,-1 0 0 0 0,1-2 0 0 0,0 0 0 0 0,-2 1 0 0 0,2-2 0 0 0,0 1 0 0 0,-1-2 0 0 0,-4 2 0 0 0,2 0 0 0 0,3-2 0 0 0,-1 2 0 0 0,1 0 0 0 0,2 2 0 0 0,1-2 0 0 0,2 1 0 0 0,1-2 0 0 0,-2 1 0 0 0,0 0 0 0 0,-74-2 0 0 0,1 0 64 0 0,74 2-64 0 0,-2-1 0 0 0,0 1 0 0 0,1 0 0 0 0,1-1 0 0 0,-2 0 0 0 0,2-1 0 0 0,0 2 0 0 0,-2 0 0 0 0,-2-2 0 0 0,-3 0 0 0 0,-1 0 0 0 0,-1 1 0 0 0,6 0 0 0 0,0 0 0 0 0,-1-1 0 0 0,2 2 0 0 0,1-1 0 0 0,-1 1 0 0 0,-1-1 0 0 0,2 1 0 0 0,1 2 0 0 0,1-2 0 0 0,-46 0 0 0 0,33-2 0 0 0,-14-2 0 0 0,29 1 0 0 0,-1 1 0 0 0,-15-6 0 0 0,-22 3 0 0 0,36 5 0 0 0,0-2 0 0 0,-1 1 0 0 0,1 1 0 0 0,-2 1 0 0 0,-2 0 0 0 0,-4-2 0 0 0,-1-1 0 0 0,1-1 0 0 0,0 3 0 0 0,-3 0 0 0 0,1 1 0 0 0,-2 0 0 0 0,3-2 0 0 0,4 0 0 0 0,-1 1 0 0 0,-2 2 0 0 0,2-1 0 0 0,2 1 0 0 0,1 0 0 0 0,0-2 0 0 0,2-1 0 0 0,-1 1 0 0 0,-16 0 0 0 0,31 1 0 0 0,-64 5 0 0 0,-21 1 0 0 0,64-5 0 0 0,1 0 0 0 0,2-1 0 0 0,1 1 0 0 0,-2-1 0 0 0,-7 0 0 0 0,-1 1 0 0 0,1-2 0 0 0,5-2 0 0 0,3 2 0 0 0,-3-2 11 0 0,-2 0 31 0 0,-1 1-31 0 0,2-1-11 0 0,4 1 0 0 0,1 0 0 0 0,-2 1 0 0 0,-74-2 0 0 0,68 2 0 0 0,4 0 0 0 0,2 0 0 0 0,0 0 0 0 0,0 0 0 0 0,0 0 0 0 0,0 2 0 0 0,0 0 0 0 0,1-1 0 0 0,-4 0 0 0 0,-3 0 0 0 0,6 1 0 0 0,-4-1 0 0 0,1 0 0 0 0,0 1 0 0 0,-1-1 0 0 0,-1 0 0 0 0,-1 0 0 0 0,2 0 0 0 0,5 0 0 0 0,-1-1 0 0 0,2 0 0 0 0,4 0 0 0 0,-1-1 0 0 0,1 1 0 0 0,-1-1 0 0 0,0 0 0 0 0,-2-1 0 0 0,-65-3 0 0 0,4 3 0 0 0,67 2 0 0 0,-18 2 0 0 0,34-2 0 0 0,-77-1 0 0 0,52 2 0 0 0,-2 0 0 0 0,0 1 0 0 0,1 0 0 0 0,1 0 0 0 0,-6 0 0 0 0,1-1 0 0 0,0 2 0 0 0,7 0 0 0 0,1-2 0 0 0,-2 0 0 0 0,1 1 0 0 0,0-1 0 0 0,1 1 0 0 0,-1 0 0 0 0,-1 0 0 0 0,0 1 0 0 0,1 1 0 0 0,-3 0 0 0 0,3-2 0 0 0,-17 5 0 0 0,2-2 0 0 0,-2 1 0 0 0,16-2 0 0 0,1 1 0 0 0,1-2 0 0 0,1 0 0 0 0,0-1 0 0 0,-3 1 0 0 0,2-1 0 0 0,-12 2 1 0 0,29-2-13 0 0,1-1-41 0 0,5 5-64 0 0,2 24 106 0 0,7 10 11 0 0,-1-7-11 0 0,-6-19-31 0 0,3 21 31 0 0,-3 4 11 0 0,-1 2 0 0 0,2 0 0 0 0,0 7-53 0 0,0-14 42 0 0,2 9 11 0 0,2 4 0 0 0,2 1 0 0 0,0 0 0 0 0,2-4 0 0 0,2 6-53 0 0,-4-9 42 0 0,2 3 11 0 0,3-1 0 0 0,-4-3 0 0 0,-1-2 0 0 0,-2 2 0 0 0,-2 3 0 0 0,-3-5 0 0 0,1 0 0 0 0,1-1-11 0 0,-2-23-31 0 0,7 22 31 0 0,5 7 11 0 0,-1 1 0 0 0,-12-37 0 0 0,1 1 0 0 0,0-1 0 0 0,7 11 0 0 0,-8-13 0 0 0,1-1 0 0 0,0-1 0 0 0,0 1 0 0 0,0 0 0 0 0,1-1 0 0 0,-1 1 0 0 0,1-1 0 0 0,5 4 0 0 0,-3-4 0 0 0,-1-1 0 0 0,1 1 0 0 0,-1-1 0 0 0,1 0 0 0 0,0 0 0 0 0,0-1 0 0 0,6 2 0 0 0,45 0 0 0 0,0-4 0 0 0,1 1 0 0 0,-4 3 0 0 0,-1 0 0 0 0,2-2 0 0 0,2-4 0 0 0,0-1 0 0 0,7 0 0 0 0,6 6 0 0 0,1 7 0 0 0,-3 0 0 0 0,3-2 0 0 0,-3-3 0 0 0,-2-2 0 0 0,-4-1 0 0 0,-5 0 0 0 0,3 0 0 0 0,0 0 0 0 0,4 2 0 0 0,13-1 0 0 0,-2-1 0 0 0,-4-2 0 0 0,0 0 0 0 0,-7 0 0 0 0,-4 0 0 0 0,9-1 0 0 0,0 0 0 0 0,-1-1 0 0 0,-6-1 0 0 0,0 1 0 0 0,13 5 0 0 0,4 3 0 0 0,-6 0 0 0 0,-2-2 0 0 0,-4-3 0 0 0,3-1 0 0 0,-4 1 0 0 0,-6 0 0 0 0,14 2 0 0 0,5 3 0 0 0,5 3 0 0 0,0 1 0 0 0,-1 1 0 0 0,-2-1 0 0 0,-20-5 0 0 0,0-2 0 0 0,11-1 0 0 0,-5-1 0 0 0,-5 0 0 0 0,0 0 0 0 0,16 1 0 0 0,7 1 0 0 0,-4 0 0 0 0,-3 3 0 0 0,-7 1 0 0 0,-1 3 0 0 0,1-2 0 0 0,2-3 0 0 0,-4-3 0 0 0,-4-2 0 0 0,4-3 0 0 0,5-3 0 0 0,-2 1 0 0 0,-4-1 0 0 0,-2 1 0 0 0,1-1 0 0 0,-9 4 0 0 0,0 4 0 0 0,6-1 0 0 0,-1-1 0 0 0,-1 0 0 0 0,15 0 0 0 0,2-1 0 0 0,-9-1 0 0 0,0 1 0 0 0,-4 1 0 0 0,-5-2 0 0 0,-2-1 0 0 0,-1-1 0 0 0,2-1 0 0 0,3 1 0 0 0,0-1 0 0 0,10-1 0 0 0,2 0 0 0 0,-3-2 0 0 0,5-2 0 0 0,-11 0 0 0 0,2 5 0 0 0,-3 0 0 0 0,-8 4 0 0 0,-1 1 0 0 0,1 1 0 0 0,1 0 0 0 0,8 3 0 0 0,0 0 0 0 0,-1 3 0 0 0,4 0 0 0 0,3-3 0 0 0,0-3 0 0 0,-2-2 0 0 0,-7-2 0 0 0,-2 1 0 0 0,-3 3 0 0 0,-1-1 0 0 0,1 2 0 0 0,6-2 0 0 0,3-1 0 0 0,-4 2 0 0 0,0-2 0 0 0,4 0 0 0 0,-2 1 0 0 0,-1 5 0 0 0,-2 2 0 0 0,-5-2 0 0 0,-2 2 0 0 0,2 1 0 0 0,-5 0 0 0 0,4-3 0 0 0,10-3 0 0 0,1 1 0 0 0,-1 2 0 0 0,1 0 0 0 0,-7 2 0 0 0,0 1 0 0 0,1 1 0 0 0,4-1 0 0 0,-4 0 0 0 0,-7 1 0 0 0,-3-1 0 0 0,-1 0 0 0 0,3 4 0 0 0,3-1 0 0 0,10 1-53 0 0,-17-3 42 0 0,9 3 11 0 0,-2-4 0 0 0,1-2 0 0 0,0-3 0 0 0,-2-1 0 0 0,-3 2 0 0 0,-35 0-9 0 0,-11-2 2 0 0,0 0 1 0 0,-1 0 0 0 0,1-1 0 0 0,-1 0-1 0 0,1 0 1 0 0,5-1 0 0 0,36-2-5 0 0,8-3 11 0 0,-1-4 0 0 0,-1 2 0 0 0,-6 2-11 0 0,-27 3-31 0 0,31-7 31 0 0,8 1 11 0 0,-3 8 0 0 0,4 2 0 0 0,-6-2 0 0 0,-3 1 0 0 0,-1 4 0 0 0,-3-1 0 0 0,-1-2 0 0 0,2-5 0 0 0,2 0 0 0 0,1 4 0 0 0,-1 9 0 0 0,1 4 0 0 0,-3 0 0 0 0,2 0 0 0 0,-12-4-16 0 0,19 0-1131 0 0,-36-53-10294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3:38.179"/>
    </inkml:context>
    <inkml:brush xml:id="br0">
      <inkml:brushProperty name="width" value="0.1" units="cm"/>
      <inkml:brushProperty name="height" value="0.1" units="cm"/>
      <inkml:brushProperty name="color" value="#66CC00"/>
    </inkml:brush>
  </inkml:definitions>
  <inkml:trace contextRef="#ctx0" brushRef="#br0">8693 1378 1375 0 0,'-5'5'-620'0'0,"-8"12"5215"0"0,12-15-4620 0 0,0 0 1 0 0,-1-1-1 0 0,1 1 0 0 0,0-1 1 0 0,-1 1-1 0 0,1-1 0 0 0,-1 0 1 0 0,0 1-1 0 0,1-1 1 0 0,-1 0-1 0 0,0 0 0 0 0,-2 1 1 0 0,3-1 153 0 0,0-1 0 0 0,-1 1 0 0 0,1-1 0 0 0,0 1 0 0 0,0 0 0 0 0,-1 0 0 0 0,1 0 0 0 0,0-1 0 0 0,0 1 1 0 0,0 0-1 0 0,0 0 0 0 0,0 1 0 0 0,0-1 0 0 0,0 0 0 0 0,1 0 0 0 0,-1 0 0 0 0,0 1 0 0 0,1-1 1 0 0,-1 0-1 0 0,1 1 0 0 0,-1-1 0 0 0,1 0 0 0 0,0 1 0 0 0,-1-1 0 0 0,1 0 0 0 0,0 3 0 0 0,0-1-58 0 0,1 0 0 0 0,0 0 0 0 0,0 0 0 0 0,0 0 0 0 0,0 0 0 0 0,0 0 0 0 0,0 0 0 0 0,1-1 0 0 0,0 1 0 0 0,-1 0 0 0 0,1-1 0 0 0,0 1 0 0 0,3 2 0 0 0,6 9-429 0 0,-10-11 581 0 0,-1-1 0 0 0,1 1 0 0 0,-1 0 0 0 0,1-1-1 0 0,-1 1 1 0 0,0 0 0 0 0,0-1 0 0 0,-1 1-1 0 0,1 0 1 0 0,-2 4 0 0 0,1 6 830 0 0,1-12-945 0 0,0 0-1 0 0,1 0 0 0 0,-1 0 1 0 0,0 0-1 0 0,0 0 1 0 0,0 0-1 0 0,0 0 0 0 0,0 0 1 0 0,0 0-1 0 0,0 0 0 0 0,-1 0 1 0 0,1 0-1 0 0,0-1 0 0 0,0 1 1 0 0,-1 0-1 0 0,1 0 1 0 0,0 0-1 0 0,-1 0 0 0 0,1 0 1 0 0,-1-1-1 0 0,1 1 0 0 0,-1 0 1 0 0,0 0-1 0 0,1-1 1 0 0,-1 1-1 0 0,0-1 0 0 0,1 1 1 0 0,-1 0-1 0 0,0-1 0 0 0,0 1 1 0 0,0-1-1 0 0,1 1 1 0 0,-1-1-1 0 0,0 0 0 0 0,0 1 1 0 0,0-1-1 0 0,0 0 0 0 0,0 0 1 0 0,0 0-1 0 0,0 0 1 0 0,0 1-1 0 0,1-1 0 0 0,-1 0 1 0 0,0 0-1 0 0,0-1 0 0 0,0 1 1 0 0,0 0-1 0 0,0 0 0 0 0,0 0 1 0 0,-1-1-1 0 0,-7 0 469 0 0,1 0 0 0 0,-1 1-1 0 0,-13 2 1 0 0,-5-1 1836 0 0,26-1-2308 0 0,0 0 0 0 0,1-1 0 0 0,-1 1 0 0 0,0-1 0 0 0,1 1 0 0 0,-1-1 0 0 0,1 1 0 0 0,-1-1 0 0 0,1 1 0 0 0,-1-1 0 0 0,1 1 0 0 0,-1-1 0 0 0,1 0 0 0 0,0 1 0 0 0,-1-1 0 0 0,1 0 0 0 0,0 1 1 0 0,0-1-1 0 0,-1 0 0 0 0,1 0 0 0 0,0 1 0 0 0,0-1 0 0 0,0 0 0 0 0,0 0 0 0 0,0 1 0 0 0,0-1 0 0 0,0 0 0 0 0,0 0 0 0 0,0 1 0 0 0,0-1 0 0 0,1-1 0 0 0,0-32 24 0 0,-1 25 567 0 0,3 0-627 0 0,7-29-44 0 0,-8 29 320 0 0,0-1-252 0 0,4-28-11 0 0,-5 29 286 0 0,-1 2-297 0 0,0-21 16 0 0,0 21 63 0 0,0-1-72 0 0,-7-154 126 0 0,5 105-203 0 0,3 16 0 0 0,1-10 0 0 0,0-1 0 0 0,-3-1 0 0 0,2-4 0 0 0,2 0 0 0 0,3 3 0 0 0,6-4 0 0 0,-6 3 0 0 0,-4 3 0 0 0,-7 10 0 0 0,-2 5 0 0 0,1 3 0 0 0,1 4 0 0 0,1-3 0 0 0,-1 11 0 0 0,-2 0 0 0 0,-1 4 0 0 0,3 8 149 0 0,0 0-1 0 0,0 0 1 0 0,-1 1 0 0 0,0 0-1 0 0,-1 0 1 0 0,0 1 0 0 0,0 0 0 0 0,-1 0-1 0 0,-14-11 1 0 0,-5-5-196 0 0,20 18 61 0 0,0 0 1 0 0,-1 1-1 0 0,0-1 0 0 0,1 1 1 0 0,-2 1-1 0 0,1 0 0 0 0,-1 0 0 0 0,1 0 1 0 0,-1 1-1 0 0,0 1 0 0 0,-14-3 1 0 0,0 2 5 0 0,1 2 1 0 0,-1 0-1 0 0,-26 4 1 0 0,-10-1-19 0 0,-9 0 33 0 0,42 0-12 0 0,-1-1 1 0 0,0-1-1 0 0,-37-6 0 0 0,-63-8 40 0 0,57 9-9 0 0,-166-10 84 0 0,183 15-95 0 0,1 2 0 0 0,-80 15 0 0 0,27-2-6 0 0,-117 3 1 0 0,13-4 79 0 0,63-2-51 0 0,-77 2 60 0 0,-48-25-15 0 0,2 0-30 0 0,120 13-6 0 0,8 8 25 0 0,50-2-59 0 0,-167-1-41 0 0,192-1 0 0 0,-43 1 0 0 0,58-8 363 0 0,23-1 60 0 0,-34 4-1 0 0,32 0-585 0 0,-1-2-1 0 0,0 0 1 0 0,1-2-1 0 0,-33-6 1 0 0,-117-9-138 0 0,20 3 139 0 0,92 3 180 0 0,20 3 89 0 0,-85-4 0 0 0,-27 24-107 0 0,97-4 0 0 0,33-7 0 0 0,-1-1 0 0 0,-53-6 0 0 0,48 2 0 0 0,-228-11 64 0 0,253 14-64 0 0,-3-1 0 0 0,-145-21 0 0 0,49 9 0 0 0,12 1 64 0 0,-175 0 0 0 0,159 10-64 0 0,53 3 0 0 0,-151-4 0 0 0,155-1 9 0 0,16 1 9 0 0,1 1 1 0 0,-72 6-1 0 0,83-1-18 0 0,-1-2 0 0 0,-55-6 0 0 0,50 3 0 0 0,-51 1 0 0 0,68 3 0 0 0,-212 7 0 0 0,186-7 0 0 0,16 0 0 0 0,-38-3 0 0 0,5-2 34 0 0,-83 5 1 0 0,44 2-40 0 0,53-2 5 0 0,-40-2 0 0 0,6 0 0 0 0,50 2 0 0 0,-53-7 0 0 0,-201-50 0 0 0,186 38 0 0 0,51 9 0 0 0,-12-1 0 0 0,50 8 0 0 0,2 0 0 0 0,0 1 0 0 0,0 0 0 0 0,-1 0 0 0 0,1 1 0 0 0,0 0 0 0 0,-1 0 0 0 0,1 1 0 0 0,0 0 0 0 0,-1 1 0 0 0,1-1 0 0 0,-9 5 0 0 0,4 0 0 0 0,0 0 0 0 0,1 1 0 0 0,0 1 0 0 0,0 0 0 0 0,-19 17 0 0 0,30-23 0 0 0,-58 40 0 0 0,53-36-2 0 0,1 0 1 0 0,-1 0-1 0 0,1 1 1 0 0,0 0-1 0 0,1 0 1 0 0,0 0-1 0 0,0 0 1 0 0,0 1-1 0 0,1 0 1 0 0,-3 8-1 0 0,-3 15-21 0 0,-7 37-1 0 0,16-67 24 0 0,0 1-1 0 0,-2 7 2 0 0,0 0 0 0 0,1 0 0 0 0,0 0 1 0 0,1 12-1 0 0,15 86-59 0 0,-8-19 47 0 0,-4-50 11 0 0,-1 0 0 0 0,-4 38 0 0 0,0-3 0 0 0,-2-30 0 0 0,4-26 0 0 0,-2 49 0 0 0,-3-8-64 0 0,3-52 64 0 0,-1 33 0 0 0,0 14 0 0 0,0-23 0 0 0,3-17 0 0 0,2 18 0 0 0,0-10 0 0 0,1-1 0 0 0,0 12-29 0 0,-1-26 4 0 0,10 30 15 0 0,-2-6 10 0 0,6 4 0 0 0,-2-3 0 0 0,0 5 0 0 0,0-7-11 0 0,-6-16-31 0 0,14 22 31 0 0,-2 2 11 0 0,-15-26-7 0 0,-4-8 3 0 0,0-1 1 0 0,0 1-1 0 0,0 0 1 0 0,1-1-1 0 0,0 1 1 0 0,-1-1-1 0 0,1 1 1 0 0,0-1-1 0 0,0 0 0 0 0,0 0 1 0 0,0 0-1 0 0,3 2 1 0 0,22 20-19 0 0,-12-13-20 0 0,28 13 31 0 0,-29-18 11 0 0,0 0 0 0 0,20 4 0 0 0,-16-6 0 0 0,34 4 0 0 0,-29-7 0 0 0,30-1 0 0 0,26-10-11 0 0,0-7-31 0 0,-3 0 31 0 0,3 5 11 0 0,0-1 0 0 0,-6-6 0 0 0,-2-4 0 0 0,3 2 0 0 0,2 0 0 0 0,4-1 0 0 0,4 0 0 0 0,-4 4 0 0 0,1 3 0 0 0,-6 4 0 0 0,0-2 0 0 0,-2 1 0 0 0,5 1 0 0 0,-7 3 0 0 0,9-1 0 0 0,-3 4 0 0 0,-1 5 0 0 0,1 6 0 0 0,5 1 0 0 0,5 1 0 0 0,-9 0 0 0 0,-5-1 0 0 0,-3 2 0 0 0,1 7 0 0 0,-6-1 0 0 0,3 0 0 0 0,8 1 0 0 0,-2-3 0 0 0,3 0 0 0 0,0-7 0 0 0,-6-5 0 0 0,6-1 0 0 0,2 3 0 0 0,-3 1 0 0 0,3-2 0 0 0,-2 0 0 0 0,6 0 0 0 0,-4 2 0 0 0,-2-1 0 0 0,2 2 0 0 0,-1 3 0 0 0,-4 0 0 0 0,-9-1 33 0 0,-5 3 341 0 0,-45-6-274 0 0,-3-2 501 0 0,0 1-500 0 0,55 11-74 0 0,11 1-66 0 0,-40-8-183 0 0,81 18-401 0 0,-50-10 356 0 0,-4 2 203 0 0,-41-10 22 0 0,30 13 31 0 0,-4 1 48 0 0,-45-18 30 0 0,1 0-1 0 0,0-1 1 0 0,0 0-1 0 0,0 0 1 0 0,11 2-1 0 0,-5-2 35 0 0,-2 1 219 0 0,0-1-37 0 0,53 13-155 0 0,1-4-168 0 0,0-2-189 0 0,-51-8-82 0 0,0 0-293 0 0,51 6 507 0 0,14 0 86 0 0,7 4 11 0 0,-2 0 0 0 0,1-2 0 0 0,-1 0 37 0 0,-17-4 166 0 0,-53-4 430 0 0,0 0-387 0 0,41 2-376 0 0,-41-2-166 0 0,1 0-320 0 0,52 4 518 0 0,13 0 87 0 0,0-1 11 0 0,-6-1 0 0 0,-3 1 0 0 0,-2 2 0 0 0,0 1 0 0 0,7 4 39 0 0,-10-2 169 0 0,-52-7 101 0 0,-3-1 31 0 0,54 4-861 0 0,-49-4 414 0 0,44-1-182 0 0,7-3 278 0 0,10 3 11 0 0,1 2 0 0 0,3 6 0 0 0,-12 3 0 0 0,-45-8 0 0 0,-12-2-14 0 0,0 1 1 0 0,0 0 0 0 0,12 4 0 0 0,27 6 2 0 0,13-4 11 0 0,4-7 0 0 0,3-4 0 0 0,0 2 0 0 0,4-9 0 0 0,1 0 0 0 0,24 1 0 0 0,-34 3 0 0 0,-6 0-11 0 0,-36 5-31 0 0,37-3 20 0 0,13-1-31 0 0,-3 0 0 0 0,-16 0 26 0 0,-32 4-53 0 0,23-2-12 0 0,-21 3 28 0 0,24 0 41 0 0,-22-2-19 0 0,40-8 31 0 0,14-12 11 0 0,-5-3 0 0 0,-1 9 0 0 0,-6-1 0 0 0,-2-10 0 0 0,-14 0 60 0 0,-41 21 715 0 0,-2 5-289 0 0,29-4-123 0 0,-29 3-554 0 0,-1 5-1302 0 0,21 7 1461 0 0,-22-8-47 0 0,-2 1-10 0 0,15 6 1 0 0,-16-6-80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3:43.423"/>
    </inkml:context>
    <inkml:brush xml:id="br0">
      <inkml:brushProperty name="width" value="0.1" units="cm"/>
      <inkml:brushProperty name="height" value="0.1" units="cm"/>
      <inkml:brushProperty name="color" value="#66CC00"/>
    </inkml:brush>
  </inkml:definitions>
  <inkml:trace contextRef="#ctx0" brushRef="#br0">342 184 6823 0 0,'-16'-18'5216'0'0,"20"21"-4459"0"0,0 1 0 0 0,1-1 1 0 0,-1 0-1 0 0,10 5 0 0 0,45 17 554 0 0,-26-13-744 0 0,-20-6-387 0 0,-3-2-40 0 0,1 1 0 0 0,-1-2 0 0 0,1 1 0 0 0,0-1 0 0 0,0-1 0 0 0,0 0 0 0 0,0-1 0 0 0,12 1 0 0 0,-8-1-114 0 0,-1 0 14 0 0,0-1 0 0 0,0 1 1 0 0,0-2-1 0 0,25-4 0 0 0,-30 3 17 0 0,-6 2-4 0 0,0 0 0 0 0,0 0 1 0 0,0-1-1 0 0,-1 0 1 0 0,1 0-1 0 0,0 1 0 0 0,-1-1 1 0 0,1-1-1 0 0,-1 1 0 0 0,1 0 1 0 0,3-3-1 0 0,-14-8 250 0 0,0-1 0 0 0,-7-16-1 0 0,7 13-281 0 0,-4-8-44 0 0,-16-25 0 0 0,23 43 56 0 0,1-1 0 0 0,-1 1 0 0 0,0 0 0 0 0,-1 0 0 0 0,0 1 0 0 0,0 0 0 0 0,0 0 0 0 0,-9-6 0 0 0,5 5 2 0 0,-1 1 0 0 0,0 0 0 0 0,0 0 0 0 0,-1 1 0 0 0,1 0 0 0 0,-1 1 0 0 0,-19-3 0 0 0,26 6-25 0 0,1-1-1 0 0,0 1 0 0 0,-1 0 1 0 0,1 0-1 0 0,-1 1 0 0 0,1-1 1 0 0,-1 1-1 0 0,1 0 0 0 0,0 0 1 0 0,-1 0-1 0 0,1 1 0 0 0,0 0 1 0 0,0-1-1 0 0,0 1 0 0 0,0 1 1 0 0,1-1-1 0 0,-1 1 0 0 0,0-1 1 0 0,1 1-1 0 0,0 0 0 0 0,-1 0 1 0 0,1 1-1 0 0,-5 6 0 0 0,6-5 38 0 0,0 1 0 0 0,0-1 0 0 0,1 1 0 0 0,0 0 0 0 0,0-1 0 0 0,0 1 0 0 0,0 0 0 0 0,1 0 0 0 0,0-1 1 0 0,0 1-1 0 0,2 10 0 0 0,-1 8 52 0 0,0 24-89 0 0,-3 60 72 0 0,-5 45 810 0 0,2-139-642 0 0,0-19-132 0 0,-4-30-53 0 0,7 26-29 0 0,-15-55 9 0 0,-17-69 41 0 0,30 111-65 0 0,0 1 1 0 0,-1-1-1 0 0,-2 1 0 0 0,0 0 1 0 0,-19-38-1 0 0,25 57-18 0 0,1 1 0 0 0,-1 0 0 0 0,0-1 0 0 0,0 1 0 0 0,0-1 0 0 0,0 1 0 0 0,0 0 0 0 0,0 0 0 0 0,0 0 0 0 0,0 0-1 0 0,-1 0 1 0 0,1 0 0 0 0,0 0 0 0 0,-1 0 0 0 0,1 0 0 0 0,-1 0 0 0 0,1 1 0 0 0,-1-1 0 0 0,1 0 0 0 0,-1 1 0 0 0,1-1 0 0 0,-1 1 0 0 0,1 0 0 0 0,-1 0 0 0 0,0 0 0 0 0,1 0 0 0 0,-1 0-1 0 0,0 0 1 0 0,1 0 0 0 0,-1 0 0 0 0,1 0 0 0 0,-1 1 0 0 0,-1 0 0 0 0,0 0 2 0 0,1 0 0 0 0,0 0-1 0 0,0 1 1 0 0,0-1 0 0 0,0 1 0 0 0,0 0-1 0 0,1-1 1 0 0,-1 1 0 0 0,0 0 0 0 0,1 0 0 0 0,-1 0-1 0 0,1 0 1 0 0,0 0 0 0 0,0 1 0 0 0,0-1-1 0 0,0 0 1 0 0,0 1 0 0 0,0-1 0 0 0,0 0-1 0 0,0 5 1 0 0,-1 12-24 0 0,1 0 0 0 0,1 1 1 0 0,3 20-1 0 0,-1 30 22 0 0,-3-34 4 0 0,1-8-12 0 0,-1-1 0 0 0,-7 34 1 0 0,7-54 10 0 0,-1 0 0 0 0,0 0 0 0 0,0 1 0 0 0,-1-1 0 0 0,0-1-1 0 0,0 1 1 0 0,-1 0 0 0 0,0-1 0 0 0,0 0 0 0 0,0 1 0 0 0,-1-2 0 0 0,0 1 0 0 0,-5 5 0 0 0,9-10-1 0 0,0 0 0 0 0,0 0 0 0 0,0 0 0 0 0,-1 0 0 0 0,1-1 0 0 0,0 1 0 0 0,0 0 0 0 0,-1-1 0 0 0,1 1 0 0 0,0-1 0 0 0,-1 1 0 0 0,1-1 0 0 0,0 0 0 0 0,-1 1 0 0 0,1-1 0 0 0,-1 0 0 0 0,1 0-1 0 0,-1 0 1 0 0,1 0 0 0 0,0 0 0 0 0,-1 0 0 0 0,-2-1 0 0 0,2 0-5 0 0,-1 0 0 0 0,1-1 0 0 0,0 1 0 0 0,-1 0 0 0 0,1-1 1 0 0,0 0-1 0 0,0 1 0 0 0,0-1 0 0 0,0 0 0 0 0,0 0 0 0 0,-2-3 0 0 0,-1-2-26 0 0,0-1 1 0 0,0 0-1 0 0,1 0 1 0 0,0-1-1 0 0,-5-16 0 0 0,7 20 20 0 0,1 1 0 0 0,0-1-1 0 0,0 1 1 0 0,1-1-1 0 0,-1 0 1 0 0,1 1-1 0 0,0-1 1 0 0,1-8-1 0 0,0 11 8 0 0,-1 1-1 0 0,0-1 0 0 0,1 1 0 0 0,0-1 0 0 0,-1 1 0 0 0,1-1 1 0 0,0 1-1 0 0,0 0 0 0 0,-1 0 0 0 0,1-1 0 0 0,0 1 0 0 0,0 0 0 0 0,1 0 1 0 0,-1 0-1 0 0,0 0 0 0 0,0 0 0 0 0,0 0 0 0 0,1 0 0 0 0,-1 1 0 0 0,0-1 1 0 0,1 0-1 0 0,-1 1 0 0 0,1-1 0 0 0,-1 1 0 0 0,1-1 0 0 0,-1 1 1 0 0,1 0-1 0 0,-1-1 0 0 0,1 1 0 0 0,1 0 0 0 0,123-7-2 0 0,128-15 79 0 0,-192 14 13 0 0,3-7 22 0 0,64-29 419 0 0,-128 44-227 0 0,-8 3-295 0 0,-18 8-2071 0 0,16-6 979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2:51.453"/>
    </inkml:context>
    <inkml:brush xml:id="br0">
      <inkml:brushProperty name="width" value="0.1" units="cm"/>
      <inkml:brushProperty name="height" value="0.1" units="cm"/>
      <inkml:brushProperty name="color" value="#66CC00"/>
    </inkml:brush>
  </inkml:definitions>
  <inkml:trace contextRef="#ctx0" brushRef="#br0">1889 31 4031 0 0,'0'0'12386'0'0,"-5"-1"-12152"0"0,-4-1 89 0 0,0 0 0 0 0,-1 0 0 0 0,-9 0 0 0 0,14 2 141 0 0,0 0-232 0 0,-52 5 888 0 0,51-4-916 0 0,-87 14 862 0 0,35-6-493 0 0,52-8-438 0 0,-14 0 93 0 0,2 3-50 0 0,-15 2-47 0 0,23-5-103 0 0,-7-2 621 0 0,-3 1-402 0 0,15 0-15 0 0,0 0-151 0 0,-17-4-1 0 0,-46-12 224 0 0,51 12-215 0 0,0 0 1 0 0,0 0-1 0 0,-26 0 0 0 0,-18 1 86 0 0,-79-6 281 0 0,122 5-397 0 0,17 4-67 0 0,-43 1 166 0 0,16 0-71 0 0,-37 2 133 0 0,15-1 20 0 0,37-2-162 0 0,7 0-43 0 0,-46 8 175 0 0,20-5-117 0 0,-4 2-13 0 0,0-3-53 0 0,-12 1 26 0 0,45-3-56 0 0,-46-3 90 0 0,-27-2 54 0 0,46 2-46 0 0,-9 2 12 0 0,1 1 15 0 0,-28 4 60 0 0,-138 3 687 0 0,179-7-828 0 0,-21-3-191 0 0,40 1 44 0 0,-1 1-753 0 0,1 0-1 0 0,0-1 1 0 0,0 0-1 0 0,1 0 1 0 0,-1 0-1 0 0,0-1 0 0 0,-6-3 1 0 0,4 1-1642 0 0,-12-5-5355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2:52.388"/>
    </inkml:context>
    <inkml:brush xml:id="br0">
      <inkml:brushProperty name="width" value="0.1" units="cm"/>
      <inkml:brushProperty name="height" value="0.1" units="cm"/>
      <inkml:brushProperty name="color" value="#66CC00"/>
    </inkml:brush>
  </inkml:definitions>
  <inkml:trace contextRef="#ctx0" brushRef="#br0">2062 26 455 0 0,'-3'0'8304'0'0,"-56"-9"-1157"0"0,25 1-4910 0 0,31 7-1658 0 0,-43-3 498 0 0,23 4-815 0 0,19 0-108 0 0,-2 0 6 0 0,-96 0 920 0 0,-52 5 359 0 0,126-4-1220 0 0,-40-3-1 0 0,40 0-77 0 0,-11-1 65 0 0,4 1 53 0 0,0 1 0 0 0,-55 6 0 0 0,8 4-135 0 0,-109 1 361 0 0,47 1 72 0 0,0 6 0 0 0,-149 37 0 0 0,117-17-167 0 0,148-34-467 0 0,0 0-1 0 0,-1-2 0 0 0,1-1 0 0 0,-37-5 0 0 0,55 3-267 0 0,0 0 0 0 0,0-1-1 0 0,0 0 1 0 0,-14-6 0 0 0,-9-7-682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2:53.294"/>
    </inkml:context>
    <inkml:brush xml:id="br0">
      <inkml:brushProperty name="width" value="0.1" units="cm"/>
      <inkml:brushProperty name="height" value="0.1" units="cm"/>
      <inkml:brushProperty name="color" value="#66CC00"/>
    </inkml:brush>
  </inkml:definitions>
  <inkml:trace contextRef="#ctx0" brushRef="#br0">2167 105 1839 0 0,'-1'-1'134'0'0,"-5"-7"2716"0"0,-3-1 664 0 0,2-1-3295 0 0,5 6-74 0 0,0 1 0 0 0,0-1 0 0 0,0 1 0 0 0,-1 0 0 0 0,1 0 0 0 0,-1 0 0 0 0,0 0 0 0 0,0 0 0 0 0,0 1 0 0 0,0-1 0 0 0,0 1 0 0 0,-1 0 0 0 0,1 0 0 0 0,0 0 0 0 0,-1 0 0 0 0,0 1 0 0 0,0-1 0 0 0,1 1 0 0 0,-1 0 0 0 0,-6-1 0 0 0,-6 2 830 0 0,0 1 0 0 0,0 0 1 0 0,-1 1-1 0 0,-26 7 0 0 0,4-2-135 0 0,-210 28 1930 0 0,142-14-1568 0 0,8-2-252 0 0,-5-5-193 0 0,-146 14 430 0 0,128-20-739 0 0,53-2 208 0 0,-129-6 0 0 0,85-12-72 0 0,-116-26 0 0 0,165 24-671 0 0,12 4-1064 0 0,0-3-1 0 0,-93-35 1 0 0,109 30-4725 0 0,-1-5-1747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2:54.172"/>
    </inkml:context>
    <inkml:brush xml:id="br0">
      <inkml:brushProperty name="width" value="0.1" units="cm"/>
      <inkml:brushProperty name="height" value="0.1" units="cm"/>
      <inkml:brushProperty name="color" value="#66CC00"/>
    </inkml:brush>
  </inkml:definitions>
  <inkml:trace contextRef="#ctx0" brushRef="#br0">1166 59 4143 0 0,'-10'-1'359'0'0,"0"0"-1"0"0,0 0 0 0 0,-14-4 1 0 0,4-2 4458 0 0,-14-12-1315 0 0,30 16-3522 0 0,0 0 1 0 0,0 1-1 0 0,0-1 0 0 0,-1 1 0 0 0,1 0 0 0 0,0 0 0 0 0,-1 1 1 0 0,1-1-1 0 0,-1 1 0 0 0,-9-2 0 0 0,-6 3 596 0 0,-1 0 1 0 0,1 1-1 0 0,-38 6 0 0 0,-62 22 2436 0 0,19-5-1288 0 0,-177 50 232 0 0,183-46-1392 0 0,75-22-425 0 0,0-2 0 0 0,0 0-1 0 0,0-1 1 0 0,-38 0 0 0 0,48-3-517 0 0,0 0-1 0 0,1-1 1 0 0,-1-1 0 0 0,0 0 0 0 0,1 0 0 0 0,0-1 0 0 0,0 0 0 0 0,-1 0 0 0 0,2-1 0 0 0,-1-1 0 0 0,0 1 0 0 0,-10-9 0 0 0,1-1-6633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2:54.598"/>
    </inkml:context>
    <inkml:brush xml:id="br0">
      <inkml:brushProperty name="width" value="0.1" units="cm"/>
      <inkml:brushProperty name="height" value="0.1" units="cm"/>
      <inkml:brushProperty name="color" value="#66CC00"/>
    </inkml:brush>
  </inkml:definitions>
  <inkml:trace contextRef="#ctx0" brushRef="#br0">2146 196 7831 0 0,'-10'-2'1104'0'0,"-1"0"0"0"0,1 1 0 0 0,-1 1 0 0 0,0-1 0 0 0,-12 2 0 0 0,-14 0 452 0 0,-1-4-982 0 0,-68-15-1 0 0,16 1-418 0 0,-175-25 2573 0 0,208 34-1782 0 0,0 3 1 0 0,-111 3-1 0 0,-121 8-1290 0 0,203-7 1280 0 0,-167-15-1185 0 0,125 5-151 0 0,19 3-745 0 0,1-4 0 0 0,-118-29-1 0 0,174 27-5882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2:10.660"/>
    </inkml:context>
    <inkml:brush xml:id="br0">
      <inkml:brushProperty name="width" value="0.1" units="cm"/>
      <inkml:brushProperty name="height" value="0.1" units="cm"/>
      <inkml:brushProperty name="color" value="#66CC00"/>
    </inkml:brush>
  </inkml:definitions>
  <inkml:trace contextRef="#ctx0" brushRef="#br0">6941 54 1495 0 0,'0'0'960'0'0,"5"-6"-657"0"0,21-25 7330 0 0,-32 23-7053 0 0,5 8-546 0 0,1 0 0 0 0,0-1-1 0 0,0 1 1 0 0,-1 0 0 0 0,1 0 0 0 0,0 0 0 0 0,-1-1 0 0 0,1 1 0 0 0,0 0 0 0 0,0 0-1 0 0,-1-1 1 0 0,1 1 0 0 0,0 0 0 0 0,0 0 0 0 0,0-1 0 0 0,0 1 0 0 0,-1 0 0 0 0,1-1-1 0 0,0 1 1 0 0,0 0 0 0 0,0-1 0 0 0,0 1 0 0 0,0 0 0 0 0,0-1 0 0 0,0 1 0 0 0,0-1-1 0 0,0 1 1 0 0,-17 3 374 0 0,14-3-24 0 0,-1 2-193 0 0,-11 4-6 0 0,12-5-1 0 0,-1 1 0 0 0,-11 6 0 0 0,12-7 0 0 0,-1 1 0 0 0,-34 10 664 0 0,34-11-621 0 0,1 0 12 0 0,-11 3 7 0 0,11-3 2 0 0,-12 3 148 0 0,12-3-264 0 0,-5-1-39 0 0,0 1 0 0 0,1 0 0 0 0,-1 0 0 0 0,0 1-1 0 0,-9 3 1 0 0,8-2 28 0 0,-1 0-1 0 0,0-1 0 0 0,-17 2 1 0 0,22-2-48 0 0,-2 0-30 0 0,-1 1 17 0 0,1 0 1 0 0,-1-1-1 0 0,0 0 0 0 0,-8 0 0 0 0,8-1 42 0 0,-1 1 0 0 0,0-1-1 0 0,-16 7 1 0 0,18-6-93 0 0,1-1 85 0 0,0 0-12 0 0,-18 4-2 0 0,18-4 0 0 0,0 1 0 0 0,1-1-55 0 0,-170 40 718 0 0,61-11-357 0 0,109-29-372 0 0,-2 0-7 0 0,-3 2 49 0 0,1-2 0 0 0,-1 1 1 0 0,0-1-1 0 0,-19 0 0 0 0,-21-7 70 0 0,25 5-60 0 0,6 4 1 0 0,-8-1-42 0 0,-22 1 33 0 0,44-3-53 0 0,-38 9 82 0 0,-23 5 199 0 0,66-14-285 0 0,-93 19 273 0 0,22-7-153 0 0,30-5-59 0 0,-8 0 70 0 0,-275 26 686 0 0,253-22-605 0 0,22-3-204 0 0,40-7 0 0 0,-40 4 48 0 0,12-2-57 0 0,-4 1 0 0 0,1 0 0 0 0,1-1 0 0 0,1-1 0 0 0,2 0 0 0 0,2-2 11 0 0,-19-3 45 0 0,44 1-48 0 0,-316-19 237 0 0,318 21-237 0 0,-23-1 3 0 0,-2-1 31 0 0,0 0-20 0 0,4 0 20 0 0,2-1-31 0 0,-3 0-11 0 0,-17-4 0 0 0,13 0 0 0 0,9 2-1 0 0,-44-8 39 0 0,-102-6 0 0 0,-71 0 121 0 0,107 6-137 0 0,26 1 44 0 0,-92-4-4 0 0,-393 9 559 0 0,264-2-290 0 0,143-4-226 0 0,0 0-70 0 0,-20 25 207 0 0,56-1-168 0 0,55-5-35 0 0,40-1 117 0 0,0-3 0 0 0,-68-6 0 0 0,38-1-69 0 0,-155 10-1 0 0,119 1 69 0 0,60-6-75 0 0,29-1-15 0 0,-33 5 0 0 0,17 1 34 0 0,-69 8 301 0 0,-148-1 0 0 0,121-18-1340 0 0,83 1-5844 0 0,16 2-1372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5:53.776"/>
    </inkml:context>
    <inkml:brush xml:id="br0">
      <inkml:brushProperty name="width" value="0.1" units="cm"/>
      <inkml:brushProperty name="height" value="0.1" units="cm"/>
      <inkml:brushProperty name="color" value="#E71224"/>
    </inkml:brush>
  </inkml:definitions>
  <inkml:trace contextRef="#ctx0" brushRef="#br0">2494 21 2759 0 0,'-18'-1'-262'0'0,"13"1"1179"0"0,0-1 0 0 0,0 0 0 0 0,1-1-1 0 0,-1 1 1 0 0,-7-4 0 0 0,-18-5-122 0 0,29 10-707 0 0,-1 0-1 0 0,1 0 1 0 0,-1 0-1 0 0,1 0 1 0 0,-1 1 0 0 0,1-1-1 0 0,-1 0 1 0 0,1 1-1 0 0,-1-1 1 0 0,1 1-1 0 0,0 0 1 0 0,-1-1 0 0 0,1 1-1 0 0,0 0 1 0 0,-1 0-1 0 0,1-1 1 0 0,0 1 0 0 0,0 0-1 0 0,-1 2 1 0 0,0-2-62 0 0,1 1 203 0 0,-1 0 0 0 0,1 0 0 0 0,-1 0 0 0 0,0 0 0 0 0,0-1 0 0 0,0 1 0 0 0,1-1 0 0 0,-1 1 0 0 0,-1-1 0 0 0,1 0 0 0 0,0 0 0 0 0,0 0 0 0 0,0 0 0 0 0,-1 0 0 0 0,1 0 0 0 0,0 0 0 0 0,-1-1 0 0 0,1 0 0 0 0,0 1 0 0 0,-1-1 0 0 0,1 0 0 0 0,-4 0 0 0 0,-3-1 437 0 0,0 1 0 0 0,0-1 0 0 0,-11 3 0 0 0,10-1-599 0 0,1-1 0 0 0,0 0 1 0 0,-13-1-1 0 0,-269-27 1577 0 0,-133 36 680 0 0,291 2-605 0 0,-177 5-3242 0 0,8 11 2315 0 0,137-8 3045 0 0,-244 22-6537 0 0,378-38 2184 0 0,0-1 0 0 0,0-1-1 0 0,-35-5 1 0 0,27 0-1324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2:12.042"/>
    </inkml:context>
    <inkml:brush xml:id="br0">
      <inkml:brushProperty name="width" value="0.1" units="cm"/>
      <inkml:brushProperty name="height" value="0.1" units="cm"/>
      <inkml:brushProperty name="color" value="#66CC00"/>
    </inkml:brush>
  </inkml:definitions>
  <inkml:trace contextRef="#ctx0" brushRef="#br0">4007 230 6911 0 0,'-9'-2'605'0'0,"1"-1"0"0"0,-1 1 0 0 0,1-2 0 0 0,-1 1 0 0 0,1-1 0 0 0,0 0 0 0 0,1-1 0 0 0,-1 0 0 0 0,1 0 0 0 0,-9-7 0 0 0,-8-7-2069 0 0,19 17 1473 0 0,1-1 0 0 0,-1 1-1 0 0,0 0 1 0 0,0 0 0 0 0,-1 0 0 0 0,1 1-1 0 0,0 0 1 0 0,0 0 0 0 0,-1 0 0 0 0,-5 0-1 0 0,-59 2 1673 0 0,52 0-1215 0 0,-40 4 1247 0 0,-66 14 0 0 0,73-9-1269 0 0,0-3 0 0 0,-56 1 0 0 0,29-12 208 0 0,-93-16 0 0 0,-39-2 140 0 0,126 12-578 0 0,5 0-76 0 0,-39 4 210 0 0,-130 10 0 0 0,212-1-259 0 0,-455 18 654 0 0,298-44-506 0 0,128 13-151 0 0,-100-3-1 0 0,29 19 60 0 0,-14-1 66 0 0,120-5-106 0 0,1-2 0 0 0,0-1 0 0 0,-32-8 0 0 0,-339-57 647 0 0,302 55-437 0 0,39 5-129 0 0,-1 1 0 0 0,0 4 0 0 0,-60 3 0 0 0,-1 9-1157 0 0,68-3-941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4:54.755"/>
    </inkml:context>
    <inkml:brush xml:id="br0">
      <inkml:brushProperty name="width" value="0.1" units="cm"/>
      <inkml:brushProperty name="height" value="0.1" units="cm"/>
      <inkml:brushProperty name="color" value="#66CC00"/>
    </inkml:brush>
  </inkml:definitions>
  <inkml:trace contextRef="#ctx0" brushRef="#br0">12030 1833 6247 0 0,'-13'1'149'0'0,"0"1"0"0"0,0 0 1 0 0,0 1-1 0 0,1 1 0 0 0,-17 6 0 0 0,8-1 8542 0 0,42-12-6187 0 0,34-10-1407 0 0,-10-6-358 0 0,-43 18-257 0 0,11-6-324 0 0,38-21-13 0 0,-38 21 375 0 0,-2-1-415 0 0,-4 3-80 0 0,4-2 152 0 0,-1 0 0 0 0,0-1 0 0 0,0 0 0 0 0,0 0 0 0 0,-1-1 0 0 0,10-14 0 0 0,-15 15 11 0 0,0 0 0 0 0,0 0 0 0 0,-1 0 0 0 0,0-1 0 0 0,-1 1 0 0 0,2-13 0 0 0,9-28 336 0 0,-2 21-209 0 0,6-32 0 0 0,0 0-118 0 0,57-251 1107 0 0,-70 287-1236 0 0,1-1 25 0 0,1-42 1 0 0,-6 58-63 0 0,0-1 0 0 0,-1 0-1 0 0,0 1 1 0 0,0-1 0 0 0,-2 1 0 0 0,1 0-1 0 0,-7-17 1 0 0,-11-19 240 0 0,6 15-142 0 0,2 0-1 0 0,0 0 0 0 0,-10-51 0 0 0,3-7-53 0 0,7 32 63 0 0,-9-97 1 0 0,18 111-118 0 0,-3-1 1 0 0,-11-47-1 0 0,16 82 5 0 0,-2 0 0 0 0,1 0-1 0 0,-1 1 1 0 0,0-1 0 0 0,-1 1 0 0 0,-6-11-1 0 0,7 14-18 0 0,0 0-1 0 0,-1 1 0 0 0,1-1 1 0 0,-1 1-1 0 0,1-1 0 0 0,-1 1 1 0 0,0 0-1 0 0,0 1 0 0 0,-1-1 0 0 0,1 1 1 0 0,-9-4-1 0 0,-16-5 74 0 0,0 1 0 0 0,-1 1 0 0 0,-48-8 0 0 0,65 15-79 0 0,-27-3 20 0 0,1-1 0 0 0,-58-18 0 0 0,55 13 17 0 0,1 2-1 0 0,-1 2 1 0 0,-1 1-1 0 0,-60 1 1 0 0,76 3-34 0 0,-193 11-4 0 0,142-3 0 0 0,-471 50 0 0 0,487-48 0 0 0,0-4 0 0 0,-1-1 0 0 0,-90-10 0 0 0,-240-4 0 0 0,328 11 0 0 0,-340-13 0 0 0,274 15 0 0 0,-82-2 0 0 0,154-3 0 0 0,-95-16 0 0 0,101 10 0 0 0,-2 2 0 0 0,-84 2 0 0 0,-108 20 0 0 0,44 1 0 0 0,-82 10 0 0 0,122 1 0 0 0,-124 12 0 0 0,-61-14 0 0 0,178-17 22 0 0,-225 21 73 0 0,340-24-17 0 0,-2-3 1 0 0,-82-6-1 0 0,99 2-22 0 0,-75 1 14 0 0,-164 22 0 0 0,146-9-10 0 0,-245 27 15 0 0,290-30-19 0 0,-81 13-6 0 0,57-8-44 0 0,-207 1-1 0 0,33-4 57 0 0,-73-2-48 0 0,-279-29 163 0 0,399-5-161 0 0,1-1 43 0 0,108 18-56 0 0,-56-1 58 0 0,-61-2-2 0 0,71 0-54 0 0,33 6 352 0 0,-371-8-674 0 0,335 18 923 0 0,70-1-877 0 0,-127-11 0 0 0,151-2 271 0 0,-150-11 0 0 0,199 20 0 0 0,0 1 0 0 0,0 1 0 0 0,0 2 0 0 0,-51 13 0 0 0,73-13 0 0 0,0 1 0 0 0,1 0 0 0 0,-1 0 0 0 0,1 2 0 0 0,1-1 0 0 0,-1 2 0 0 0,1 0 0 0 0,0 0 0 0 0,-12 13 0 0 0,18-14-6 0 0,0 0 1 0 0,1 1-1 0 0,0 0 1 0 0,1 0-1 0 0,-1 1 1 0 0,2-1-1 0 0,-1 1 1 0 0,1 0-1 0 0,-3 13 1 0 0,3-10-9 0 0,0-1 1 0 0,-1 1-1 0 0,-1-1 1 0 0,0-1-1 0 0,-10 18 1 0 0,2-8 13 0 0,0 1 0 0 0,1 1 0 0 0,2 0 0 0 0,-10 28 0 0 0,-25 98 0 0 0,10-29 0 0 0,26-82 0 0 0,1 0 0 0 0,1 1 0 0 0,-1 42 0 0 0,4-36 0 0 0,3-26-8 0 0,0 1 1 0 0,2 0-1 0 0,0-1 0 0 0,1 1 0 0 0,5 21 1 0 0,30 89-11 0 0,-14-65-14 0 0,37 71 0 0 0,-57-127 32 0 0,16 19 0 0 0,-11-18 0 0 0,33 40 0 0 0,-26-31-1 0 0,-9-10-10 0 0,0-1 1 0 0,1 1 0 0 0,0-2-1 0 0,12 10 1 0 0,29 22-1 0 0,2-6 0 0 0,-28-21-31 0 0,41 12 31 0 0,15 0 11 0 0,-51-17 0 0 0,33 2 0 0 0,18-4-11 0 0,-46-4-31 0 0,44-4 31 0 0,23 2 11 0 0,-3 2 0 0 0,-9 0 0 0 0,7-5 0 0 0,6-6 0 0 0,2-5 0 0 0,5 4 0 0 0,2 4 0 0 0,-1 5 0 0 0,-7 6 0 0 0,2 1 0 0 0,6-4 0 0 0,3-7 0 0 0,6-3 0 0 0,-2 2 0 0 0,-27 4 0 0 0,-23 2 61 0 0,78 2 1611 0 0,-35 0-2845 0 0,-33 0 729 0 0,-37-1 289 0 0,58-5 138 0 0,1 1 17 0 0,-4 1 0 0 0,0 1 0 0 0,11 0 0 0 0,-12 1 0 0 0,19 1 0 0 0,9 2 0 0 0,-23-2 0 0 0,-6 3 0 0 0,-2 2 0 0 0,-6-1 0 0 0,2-2 0 0 0,7-1 0 0 0,25-2 0 0 0,7 0 0 0 0,-6 4 0 0 0,-26 4 0 0 0,14 3 0 0 0,6-2 0 0 0,7-6 0 0 0,0-6 0 0 0,6-2 0 0 0,1 5 0 0 0,-15 4 0 0 0,-4-4 0 0 0,7-3 0 0 0,7-5 0 0 0,1-4 0 0 0,-25 5 0 0 0,-4 0 0 0 0,16-3 0 0 0,-6 3 0 0 0,0 1 0 0 0,2 1 0 0 0,3 4 0 0 0,7 4 0 0 0,1 4 0 0 0,-13-3 0 0 0,4 0 0 0 0,3-3 0 0 0,-3-5 0 0 0,4 0 0 0 0,10 1 0 0 0,-9 1 0 0 0,-7 1 0 0 0,1 0 0 0 0,3-4 0 0 0,12-2 0 0 0,-4 0 0 0 0,-6 4 0 0 0,-11 3 0 0 0,-7 0 0 0 0,-2 2 0 0 0,9 2 0 0 0,16 3 0 0 0,-10 0 0 0 0,2 1 0 0 0,-11 1 0 0 0,-6-1 0 0 0,2 0 0 0 0,6-2 0 0 0,16-3 0 0 0,-11 1 0 0 0,-4 0 0 0 0,-3 5 0 0 0,-10 2 0 0 0,2-1 0 0 0,1 2 0 0 0,4-1 0 0 0,5 1 0 0 0,14 2 0 0 0,-16-1 0 0 0,-9 1 0 0 0,-4 2 0 0 0,13 0 0 0 0,6-3 0 0 0,7-1 0 0 0,-16-9-11 0 0,-58-3-50 0 0,36-6-44 0 0,-41 2-883 0 0,20-10-3652 0 0,-48 15 3749 0 0,-1 0-1 0 0,0 0 1 0 0,1-1 0 0 0,-1 1 0 0 0,0-1-1 0 0,5-3 1 0 0,63-37-5665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9:40.706"/>
    </inkml:context>
    <inkml:brush xml:id="br0">
      <inkml:brushProperty name="width" value="0.1" units="cm"/>
      <inkml:brushProperty name="height" value="0.1" units="cm"/>
      <inkml:brushProperty name="color" value="#E71224"/>
    </inkml:brush>
  </inkml:definitions>
  <inkml:trace contextRef="#ctx0" brushRef="#br0">7292 1671 2759 0 0,'-13'10'5726'0'0,"22"-9"-3312"0"0,24-11-1967 0 0,-18 2 639 0 0,-12 7-716 0 0,-1 1 1 0 0,0-1-1 0 0,0 0 1 0 0,1-1 0 0 0,-1 1-1 0 0,0 0 1 0 0,0-1-1 0 0,-1 1 1 0 0,1-1-1 0 0,0 1 1 0 0,0-1-1 0 0,-1 0 1 0 0,1 0-1 0 0,1-3 1 0 0,22-32 1867 0 0,-20 30-1929 0 0,0-1 0 0 0,0 0 0 0 0,0 0 1 0 0,5-13-1 0 0,-7 14-162 0 0,-1 0-1 0 0,-1-1 1 0 0,1 1 0 0 0,-1 0 0 0 0,0-1-1 0 0,-1 1 1 0 0,1-1 0 0 0,-2 1 0 0 0,1-1-1 0 0,-1 1 1 0 0,0 0 0 0 0,0-1 0 0 0,-1 1-1 0 0,-3-7 1 0 0,3 1 69 0 0,0 0 0 0 0,1 0 0 0 0,1 0 0 0 0,0 1 0 0 0,2-19-1 0 0,0 13-117 0 0,-1 1 0 0 0,-2-18 0 0 0,-1 13 18 0 0,0 1-1 0 0,-1-1 0 0 0,-1 1 1 0 0,-1 0-1 0 0,-1 0 0 0 0,-1 1 1 0 0,-10-22-1 0 0,7 26-13 0 0,2 1 1 0 0,-1-2-1 0 0,2 1 0 0 0,0-1 0 0 0,1-1 0 0 0,1 1 1 0 0,1-1-1 0 0,-5-32 0 0 0,0-35-66 0 0,4 54-2 0 0,2-1 0 0 0,1-57 1 0 0,5 46 4 0 0,-2 0 0 0 0,-4-48 0 0 0,1 82-28 0 0,0 0 1 0 0,0 0-1 0 0,-1 0 0 0 0,0 0 0 0 0,-9-15 0 0 0,7 14 10 0 0,0-1-1 0 0,-5-18 0 0 0,3 5 1 0 0,4 17-14 0 0,1-1 0 0 0,0 1 1 0 0,1 0-1 0 0,0-1 0 0 0,-1-10 0 0 0,2 15-7 0 0,0 1 0 0 0,0-1 0 0 0,0 0-1 0 0,0 1 1 0 0,-1-1 0 0 0,1 0 0 0 0,-1 1 0 0 0,0-1 0 0 0,1 1-1 0 0,-1-1 1 0 0,0 1 0 0 0,-1-1 0 0 0,1 1 0 0 0,0 0 0 0 0,-1 0-1 0 0,1-1 1 0 0,-1 1 0 0 0,0 0 0 0 0,0 0 0 0 0,0 1 0 0 0,0-1-1 0 0,-3-2 1 0 0,-2 0 10 0 0,0 1 0 0 0,1 1-1 0 0,-1-1 1 0 0,0 1 0 0 0,0 0-1 0 0,-15-1 1 0 0,8-1 11 0 0,-1 0 0 0 0,1-1 0 0 0,0-1 0 0 0,0 0 0 0 0,-20-12-1 0 0,20 10 12 0 0,0 0 0 0 0,-1 2 0 0 0,0-1 0 0 0,0 2-1 0 0,-18-4 1 0 0,-40-6 37 0 0,3 1 4 0 0,-106-9 0 0 0,98 19 9 0 0,-1-3-1 0 0,-95-22 1 0 0,149 25-82 0 0,0 0 0 0 0,0 2 0 0 0,-41 1 0 0 0,64 1 0 0 0,-175-10 25 0 0,-41 2 329 0 0,19 23-145 0 0,-72 1-109 0 0,104-21-100 0 0,91 1 0 0 0,-257 17 0 0 0,-59 16 328 0 0,62-23-223 0 0,230-7-98 0 0,-450 13-7 0 0,408-4 0 0 0,58-1 0 0 0,-73 13 0 0 0,111-12 0 0 0,0-1 0 0 0,-91-1 0 0 0,122-7 312 0 0,-523-5-536 0 0,439 9 224 0 0,-139-13 0 0 0,-46-25 0 0 0,-79-4 0 0 0,229 35 0 0 0,-129-8 0 0 0,209 7 0 0 0,0 3 0 0 0,-55 4 0 0 0,90-1 0 0 0,1 2 0 0 0,-1 0 0 0 0,1 1 0 0 0,0 1 0 0 0,0 1 0 0 0,0 0 0 0 0,1 1 0 0 0,0 1 0 0 0,-26 16 0 0 0,28-13 0 0 0,0 1 0 0 0,1 1 0 0 0,0 0 0 0 0,1 0 0 0 0,1 2 0 0 0,-14 18 0 0 0,20-23-5 0 0,1 1-1 0 0,0 0 1 0 0,0 0-1 0 0,1 0 0 0 0,1 0 1 0 0,0 1-1 0 0,0 0 1 0 0,1-1-1 0 0,1 1 1 0 0,0 18-1 0 0,-1-12 6 0 0,0 1-1 0 0,-1 0 0 0 0,-5 19 0 0 0,-7 19 1 0 0,2 1 0 0 0,-5 68 0 0 0,-10 51 0 0 0,-27 5 0 0 0,19-69 0 0 0,29-83 0 0 0,1 0 0 0 0,2 0 0 0 0,0 35 0 0 0,0-9 0 0 0,2-39 0 0 0,1-1 0 0 0,2 18 0 0 0,-1-28 0 0 0,1-1 0 0 0,0 0 0 0 0,0 0 0 0 0,0 0 0 0 0,1 0 0 0 0,-1 0 0 0 0,1 0 0 0 0,0 0 0 0 0,1-1 0 0 0,4 9 0 0 0,26 41-28 0 0,-29-45 22 0 0,1 0 1 0 0,0-1-1 0 0,0 0 1 0 0,0 0 0 0 0,1 0-1 0 0,0-1 1 0 0,1 0-1 0 0,0 0 1 0 0,13 10-1 0 0,-14-12-19 0 0,30 14-3 0 0,30 15 28 0 0,4 7 0 0 0,-10-15-11 0 0,-31-18-31 0 0,54 3 31 0 0,6-4 0 0 0,-55-6-31 0 0,47-3 31 0 0,25-2 11 0 0,-13 2 0 0 0,-6 4 0 0 0,-5 3 0 0 0,5 2 0 0 0,15-1 0 0 0,-1-3 0 0 0,11-2 0 0 0,-9-1 0 0 0,-7 1 0 0 0,-2 4 0 0 0,-5 0 0 0 0,2-5 0 0 0,6-1 0 0 0,2-3 0 0 0,1 0 0 0 0,25 7-53 0 0,-33 0 42 0 0,5-2 11 0 0,-5-1 0 0 0,6 2 0 0 0,2-3 0 0 0,3-2 0 0 0,13 2 0 0 0,7 2 0 0 0,-4 1 0 0 0,-1-3 0 0 0,1-7 0 0 0,3-8 0 0 0,-1-2 0 0 0,-23 5 0 0 0,-5 3 0 0 0,17-2 0 0 0,7-3 0 0 0,1-1 0 0 0,4 0 0 0 0,4 3 0 0 0,-22 6 0 0 0,7 4 0 0 0,-2 4 0 0 0,-1 4 0 0 0,2-4 0 0 0,2-1 0 0 0,6-1 0 0 0,1-1 0 0 0,-10-2 0 0 0,0-3 0 0 0,2-3 0 0 0,-3 0 0 0 0,1 1 0 0 0,6 2 0 0 0,-3 1 0 0 0,-3-8 0 0 0,7-7 0 0 0,1-2 0 0 0,-1 0 0 0 0,-5 8 0 0 0,-84 14 0 0 0,48 2 0 0 0,-52 2 0 0 0,0 0 0 0 0,31 8 0 0 0,-30-3-10 0 0,25 11 0 0 0,-35-12-95 0 0,-2-2-202 0 0,47 23 147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1:48.021"/>
    </inkml:context>
    <inkml:brush xml:id="br0">
      <inkml:brushProperty name="width" value="0.1" units="cm"/>
      <inkml:brushProperty name="height" value="0.1" units="cm"/>
      <inkml:brushProperty name="color" value="#E71224"/>
    </inkml:brush>
  </inkml:definitions>
  <inkml:trace contextRef="#ctx0" brushRef="#br0">2688 102 9095 0 0,'0'0'415'0'0,"-5"-2"-7"0"0,-16-8-263 0 0,4 2-90 0 0,14 6 142 0 0,2 2-156 0 0,-1 0-1 0 0,1 0 0 0 0,-1-1 1 0 0,1 1-1 0 0,-1 0 0 0 0,1-1 0 0 0,-1 1 1 0 0,1-1-1 0 0,0 0 0 0 0,-3-1 1 0 0,2 1 31 0 0,-50-17 551 0 0,29 10 235 0 0,0 0 1 0 0,-1 2-1 0 0,-27-5 0 0 0,49 11-267 0 0,-20-2 815 0 0,19 1-1225 0 0,0 1 0 0 0,-1 0 0 0 0,1 0-1 0 0,0 0 1 0 0,-1 0 0 0 0,-4 1 0 0 0,-61 7 1379 0 0,1 2-726 0 0,41-8-491 0 0,0 1-189 0 0,-39-1-69 0 0,-76-3 1724 0 0,78-2-1549 0 0,-30-2 159 0 0,-115 9 1 0 0,130 1-298 0 0,25-3-58 0 0,15-2-42 0 0,-57-4 140 0 0,-146-26 0 0 0,239 29-161 0 0,-49-5 96 0 0,-1 2-1 0 0,0 2 1 0 0,-65 7 0 0 0,46-7 116 0 0,-66 4 754 0 0,-55-5-838 0 0,67 10 36 0 0,-79 2-1123 0 0,187-11-326 0 0,-35-5 1 0 0,17-1-229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2:00.059"/>
    </inkml:context>
    <inkml:brush xml:id="br0">
      <inkml:brushProperty name="width" value="0.1" units="cm"/>
      <inkml:brushProperty name="height" value="0.1" units="cm"/>
      <inkml:brushProperty name="color" value="#E71224"/>
    </inkml:brush>
  </inkml:definitions>
  <inkml:trace contextRef="#ctx0" brushRef="#br0">5358 1790 4143 0 0,'-16'0'-347'0'0,"0"0"3086"0"0,0-1 0 0 0,-12-16 7476 0 0,35 22-9824 0 0,0 0-1 0 0,0 0 1 0 0,1-1-1 0 0,8 4 1 0 0,59 5 1130 0 0,-51-10-964 0 0,0 1 0 0 0,-1 0 0 0 0,27 11 0 0 0,-28-8-179 0 0,1-1 0 0 0,0 0 0 0 0,0-2 0 0 0,29 2-1 0 0,-13-1-36 0 0,1-2 0 0 0,71-5 0 0 0,-89 0-221 0 0,0-1-1 0 0,0 0 0 0 0,0-2 1 0 0,23-8-1 0 0,-10 2 50 0 0,-26 9-108 0 0,0-1 0 0 0,0-1 1 0 0,0 1-1 0 0,0-1 0 0 0,-1-1 0 0 0,12-7 1 0 0,-16 9-43 0 0,0 0 1 0 0,-1 0-1 0 0,1-1 0 0 0,-1 0 1 0 0,0 1-1 0 0,0-1 1 0 0,0 0-1 0 0,-1-1 0 0 0,1 1 1 0 0,-1 0-1 0 0,0-1 1 0 0,0 0-1 0 0,-1 1 0 0 0,1-1 1 0 0,-1 0-1 0 0,0 0 1 0 0,0-5-1 0 0,18-90 117 0 0,-4-197 384 0 0,-17 261-454 0 0,-1-1 0 0 0,-14-56-1 0 0,0-3 66 0 0,12 62-92 0 0,-2 0 0 0 0,-19-61 0 0 0,-18-27-28 0 0,27 75 85 0 0,3 0 0 0 0,-15-85 0 0 0,4 14-11 0 0,16 86-15 0 0,-22-52-1 0 0,27 75-64 0 0,0 0-1 0 0,-1 1 1 0 0,0-1-1 0 0,0 1 1 0 0,-1 0-1 0 0,0 1 1 0 0,0-1 0 0 0,-1 1-1 0 0,0 0 1 0 0,0 1-1 0 0,-1 0 1 0 0,0 0-1 0 0,-11-7 1 0 0,8 10 13 0 0,0 0 0 0 0,0 0 0 0 0,0 1 0 0 0,0 0 0 0 0,-14 0 0 0 0,-12-1 2 0 0,4 0 10 0 0,0 1-1 0 0,1 2 1 0 0,-56 7 0 0 0,45-3 1 0 0,-58-1 0 0 0,-242-16 172 0 0,202 14-167 0 0,87 1 5 0 0,-99-8-1 0 0,72-4-2 0 0,-90 3-1 0 0,-25-3-41 0 0,86 3 61 0 0,-366-17 82 0 0,204 12-139 0 0,215 9 0 0 0,-223-22 0 0 0,264 22 27 0 0,-170-36 10 0 0,150 30-37 0 0,-1 1 0 0 0,-65-5 0 0 0,-75 8 0 0 0,175 5 0 0 0,-294-7 0 0 0,253 7 0 0 0,0 1 0 0 0,-51 8 0 0 0,9 0 0 0 0,53-5 0 0 0,-49 12 0 0 0,-15 2 0 0 0,-66 2 0 0 0,42 3 0 0 0,-8 2 0 0 0,27-13 0 0 0,-145 8 0 0 0,160-16 0 0 0,62-1 0 0 0,0-2 0 0 0,0-1 0 0 0,0 0 0 0 0,0-2 0 0 0,-44-9 0 0 0,3-1 0 0 0,-8-3 0 0 0,25-1 0 0 0,23 7 0 0 0,0 1 0 0 0,-1 1 0 0 0,-39-5 0 0 0,23 7 0 0 0,28 2 0 0 0,1 2 0 0 0,-1-1 0 0 0,0 2 0 0 0,1 0 0 0 0,-1 0 0 0 0,0 1 0 0 0,-14 3 0 0 0,14 0 0 0 0,-1 0 0 0 0,1 1 0 0 0,0 0 0 0 0,-17 10 0 0 0,25-12 0 0 0,0 1 0 0 0,0 1 0 0 0,0-1 0 0 0,1 1 0 0 0,0 0 0 0 0,-1 0 0 0 0,2 0 0 0 0,-1 1 0 0 0,1 0 0 0 0,0 0 0 0 0,-4 7 0 0 0,-1 6 0 0 0,1 1 0 0 0,1 0 0 0 0,1 1 0 0 0,1-1 0 0 0,0 1 0 0 0,2 0 0 0 0,-2 32 0 0 0,5-15-15 0 0,2 0 1 0 0,1 0-1 0 0,9 43 0 0 0,5 58 10 0 0,3 34 5 0 0,-3-41 0 0 0,-11-73 0 0 0,25 114 0 0 0,-26-159-2 0 0,0-1 0 0 0,1 1 0 0 0,0-2 0 0 0,1 1-1 0 0,1-1 1 0 0,0 0 0 0 0,16 19 0 0 0,1-4-21 0 0,51 44-1 0 0,-55-55 24 0 0,38 25-11 0 0,-36-27-10 0 0,28 12 0 0 0,33 7 10 0 0,-79-32 11 0 0,28 11 0 0 0,66 14 0 0 0,-68-22-27 0 0,60 1 1 0 0,47 0 15 0 0,-52 3 11 0 0,10 3 0 0 0,-3-3 0 0 0,-5-1 0 0 0,56 0 0 0 0,-144-7 0 0 0,61 3 0 0 0,0 2 0 0 0,0 3 0 0 0,75 20 0 0 0,-63-11 0 0 0,14 5 0 0 0,1-2 0 0 0,-57-13 0 0 0,-15-3 0 0 0,1-1 0 0 0,31 2 0 0 0,151-1 0 0 0,-5 2 0 0 0,-119-5 0 0 0,20-1 0 0 0,-3-3 0 0 0,-57 1 0 0 0,0-2 0 0 0,44-10 0 0 0,-51 6 0 0 0,1 1 0 0 0,0 2 0 0 0,0 1 0 0 0,0 1 0 0 0,1 2 0 0 0,-1 1 0 0 0,48 6 0 0 0,-57-5 0 0 0,-10-1 0 0 0,1 1 0 0 0,-1 1 0 0 0,19 4 0 0 0,92 27 0 0 0,-102-27 0 0 0,50 15 0 0 0,-63-19 0 0 0,1-1 0 0 0,0 0 0 0 0,0 0 0 0 0,0-1 0 0 0,0 0 0 0 0,0 0 0 0 0,13-2 0 0 0,-9-1-192 0 0,4-7-2127 0 0,43-31-734 0 0,-52 36 620 0 0,1-1 0 0 0,-1 0 0 0 0,10-13 0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1:58.503"/>
    </inkml:context>
    <inkml:brush xml:id="br0">
      <inkml:brushProperty name="width" value="0.1" units="cm"/>
      <inkml:brushProperty name="height" value="0.1" units="cm"/>
      <inkml:brushProperty name="color" value="#E71224"/>
    </inkml:brush>
  </inkml:definitions>
  <inkml:trace contextRef="#ctx0" brushRef="#br0">0 6 455 0 0,'1'-5'573'0'0,"1"6"120"0"0,-2-1-665 0 0,0 0-1 0 0,0 0 1 0 0,0 0-1 0 0,0 0 1 0 0,0 1-1 0 0,1-1 1 0 0,-1 0-1 0 0,0 0 1 0 0,0 0 0 0 0,0 0-1 0 0,0 0 1 0 0,0 1-1 0 0,0-1 1 0 0,0 0-1 0 0,0 0 1 0 0,0 0-1 0 0,0 0 1 0 0,0 1-1 0 0,0-1 1 0 0,0 0-1 0 0,0 0 1 0 0,0 0 0 0 0,-1 0-1 0 0,1 0 1 0 0,0 1-1 0 0,0-1 1 0 0,0 0-1 0 0,0 0 1 0 0,0 0-1 0 0,0 0 1 0 0,0 0-1 0 0,0 0 1 0 0,0 1-1 0 0,-1-1 1 0 0,1 0 0 0 0,0 0-1 0 0,0 0 1 0 0,0 0-1 0 0,0 0 1 0 0,0 0-1 0 0,0 0 1 0 0,-1 0-1 0 0,1 0 1 0 0,0 0-1 0 0,0 0 1 0 0,0 0-1 0 0,0 3 193 0 0,0-1-1 0 0,1 1 0 0 0,0-1 0 0 0,-1 1 0 0 0,1-1 1 0 0,0 0-1 0 0,0 1 0 0 0,0-1 0 0 0,3 4 0 0 0,9 23 736 0 0,-6-12-815 0 0,-6-15-131 0 0,-1 0 1 0 0,1 0-1 0 0,-1 0 0 0 0,1 0 1 0 0,0-1-1 0 0,0 1 1 0 0,-1 0-1 0 0,1 0 1 0 0,0-1-1 0 0,1 1 1 0 0,0 1-1 0 0,3 2 4 0 0,0 1 0 0 0,-1-1 0 0 0,0 1 0 0 0,0 0-1 0 0,0 0 1 0 0,-1 0 0 0 0,0 0 0 0 0,0 1 0 0 0,3 10-1 0 0,-2-7 15 0 0,0-1-1 0 0,0 0 0 0 0,1 0 1 0 0,0-1-1 0 0,0 1 0 0 0,1-1 1 0 0,13 14-1 0 0,-14-16-15 0 0,-1 1-1 0 0,-1-1 1 0 0,0 1-1 0 0,0 0 1 0 0,0 0-1 0 0,0 0 1 0 0,-1 0-1 0 0,0 0 1 0 0,0 9-1 0 0,3 4 2 0 0,0 4 92 0 0,-1 0 1 0 0,2 27-1 0 0,-4-25 46 0 0,9 41 1 0 0,-2-29-142 0 0,30 103-8 0 0,-32-121-1 0 0,1-1 0 0 0,1 0 0 0 0,17 28 0 0 0,-4-7 0 0 0,-16-27 0 0 0,1 0 0 0 0,10 14 0 0 0,-15-23 0 0 0,-1 1 0 0 0,1-1 0 0 0,-1 1 0 0 0,1 0 0 0 0,-1 0 0 0 0,-1-1 0 0 0,1 7 0 0 0,1 5 0 0 0,0-2 84 0 0,-2 0-1 0 0,0 0 0 0 0,0 0 0 0 0,-1 0 1 0 0,-1 0-1 0 0,0 0 0 0 0,-1-1 1 0 0,-9 25-1 0 0,6-18 44 0 0,1 0 0 0 0,1 1 1 0 0,-2 21-1 0 0,2 77-10 0 0,-2-43-118 0 0,2-31 17 0 0,1 0 0 0 0,3 0 1 0 0,7 68-1 0 0,-6-109-16 0 0,22 189 0 0 0,-9-63 0 0 0,-7-78 0 0 0,0 95 0 0 0,-10 163 0 0 0,4-191 0 0 0,-2-77 79 0 0,-1 0 0 0 0,-3 1 0 0 0,-1-2 0 0 0,-2 1 0 0 0,-2-1 0 0 0,-1 0 0 0 0,-23 52 0 0 0,24-72 1 0 0,-16 24 1 0 0,14-25-30 0 0,-12 26 1 0 0,4-7-25 0 0,15-30-19 0 0,0 0-1 0 0,0 0 1 0 0,1 1-1 0 0,-6 18 0 0 0,6-15-7 0 0,0 0 0 0 0,-1 0 0 0 0,-8 14 0 0 0,-3 8 11 0 0,8-14 183 0 0,1 1 0 0 0,1 0 1 0 0,0 0-1 0 0,2 1 0 0 0,-2 26 0 0 0,5-33-92 0 0,-1-1 0 0 0,-1 0 0 0 0,-5 18 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2:03.745"/>
    </inkml:context>
    <inkml:brush xml:id="br0">
      <inkml:brushProperty name="width" value="0.1" units="cm"/>
      <inkml:brushProperty name="height" value="0.1" units="cm"/>
      <inkml:brushProperty name="color" value="#E71224"/>
    </inkml:brush>
  </inkml:definitions>
  <inkml:trace contextRef="#ctx0" brushRef="#br0">3449 238 455 0 0,'-33'5'-150'0'0,"-2"-5"4676"0"0,-10 0 3954 0 0,-5 2-5246 0 0,-83-7 0 0 0,11-1-1078 0 0,74 4-1388 0 0,1-3-1 0 0,-73-16 1 0 0,69 11-142 0 0,-93-8 1 0 0,5 17 31 0 0,-88-6-5 0 0,188 1-515 0 0,-54-14 0 0 0,-7-1 3 0 0,25 9 3 0 0,-262-35 173 0 0,248 44-104 0 0,-9-1-35 0 0,-84-8 110 0 0,73 7-107 0 0,-45-11 18 0 0,57 5 5 0 0,21 8-134 0 0,47 3-11 0 0,-44-6 0 0 0,53 4-22 0 0,0 1-1 0 0,0 0 0 0 0,0 2 1 0 0,0 0-1 0 0,-36 8 1 0 0,19-3 12 0 0,-71 6 4 0 0,55-7 93 0 0,1 2 1 0 0,-75 20-1 0 0,41 0 5 0 0,82-25-152 0 0,0 0 0 0 0,0-1 1 0 0,1 1-1 0 0,-1 0 0 0 0,0 1 1 0 0,1-1-1 0 0,0 1 0 0 0,-1 0 1 0 0,1-1-1 0 0,0 1 0 0 0,0 1 1 0 0,1-1-1 0 0,-5 6 0 0 0,3-2 24 0 0,0 1-1 0 0,0 0 1 0 0,1-1-1 0 0,0 1 0 0 0,0 0 1 0 0,-2 13-1 0 0,2 4 49 0 0,0 0-1 0 0,1 0 1 0 0,3 45-1 0 0,4-13-70 0 0,23 102 0 0 0,-27-153 0 0 0,6 34 0 0 0,-3-13 0 0 0,15 49 0 0 0,-3-25 0 0 0,13 58 80 0 0,0 2 0 0 0,15 114 50 0 0,-36-181-132 0 0,54 245 66 0 0,-55-265-64 0 0,2 0 0 0 0,0 0 0 0 0,1-1 0 0 0,1-1 0 0 0,24 35 0 0 0,-32-52 0 0 0,2 4 0 0 0,0-1 0 0 0,0 0 0 0 0,1 0 0 0 0,0 0 0 0 0,1-1 0 0 0,0 0 0 0 0,13 11 0 0 0,-15-13 0 0 0,2-1 0 0 0,24 3 0 0 0,35 8 0 0 0,10 0 0 0 0,3-6 0 0 0,-2-6 0 0 0,4-4 0 0 0,6 2 0 0 0,9 0 0 0 0,-6-5 0 0 0,2-1 0 0 0,-4 1 0 0 0,-5 3 0 0 0,0 1 0 0 0,-8-1 0 0 0,0-2 0 0 0,4 2 0 0 0,8 2 0 0 0,4 4 0 0 0,1-2 0 0 0,3-4 0 0 0,-4-6 0 0 0,-5 0 0 0 0,-10 7 0 0 0,10 4 0 0 0,3 3 0 0 0,3-4 0 0 0,-7-3 0 0 0,-5-1 0 0 0,-4 2 0 0 0,1 3 0 0 0,0 1 0 0 0,0-3 0 0 0,1-4 0 0 0,3 0 0 0 0,5 2 0 0 0,2-7 0 0 0,-71 4 0 0 0,1-1 0 0 0,23-8 0 0 0,-28 7 0 0 0,-1-1 0 0 0,1 0 0 0 0,11-7 0 0 0,28-27 0 0 0,-12 1 0 0 0,-4-2 0 0 0,-13 2 0 0 0,-18 30 6 0 0,-3 5 0 0 0,0 1 0 0 0,-1-1 0 0 0,0 1 0 0 0,1-1 0 0 0,-1 1 0 0 0,-1-1-1 0 0,2-4 1 0 0,2-15 5 0 0,0-4-11 0 0,-1 7 0 0 0,2-10 0 0 0,-2-13 0 0 0,2 3 0 0 0,4-230 0 0 0,-9 246 0 0 0,0-15 0 0 0,0-3 0 0 0,-3-150 0 0 0,3 89 64 0 0,0 75-64 0 0,3-9 0 0 0,1-1 0 0 0,0 2 0 0 0,-1 1 0 0 0,1-1 0 0 0,-2 1 0 0 0,-1 16 0 0 0,0-19 0 0 0,-2 28 0 0 0,1-1 11 0 0,-5-28 42 0 0,-6-27-53 0 0,9 52 13 0 0,-1-1-1 0 0,0 1 1 0 0,-8-20-1 0 0,-8-26 13 0 0,17 54-11 0 0,0-1 0 0 0,0 1 0 0 0,-1 0 0 0 0,0 0 0 0 0,0 0 0 0 0,0 0 0 0 0,-1 1 0 0 0,0-1 0 0 0,0 1 0 0 0,-6-6 0 0 0,7 9-5 0 0,0-1-1 0 0,0 1 1 0 0,0 0-1 0 0,-1 0 1 0 0,1 0 0 0 0,0 1-1 0 0,-1-1 1 0 0,0 1-1 0 0,1 0 1 0 0,-1 0-1 0 0,0 0 1 0 0,1 1 0 0 0,-1-1-1 0 0,0 1 1 0 0,0 0-1 0 0,1 0 1 0 0,-1 0-1 0 0,-7 1 1 0 0,7 0-175 0 0,0-1 1 0 0,-1 1-1 0 0,1-1 1 0 0,0 0-1 0 0,0 0 1 0 0,-1-1-1 0 0,1 1 0 0 0,0-1 1 0 0,-5-1-1 0 0,-5-5-3732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1:53.615"/>
    </inkml:context>
    <inkml:brush xml:id="br0">
      <inkml:brushProperty name="width" value="0.1" units="cm"/>
      <inkml:brushProperty name="height" value="0.1" units="cm"/>
      <inkml:brushProperty name="color" value="#E71224"/>
    </inkml:brush>
  </inkml:definitions>
  <inkml:trace contextRef="#ctx0" brushRef="#br0">2 1 2615 0 0,'0'10'448'0'0,"0"-9"-406"0"0,-1 0 1 0 0,1 0-1 0 0,0 0 0 0 0,0 0 0 0 0,-1 0 1 0 0,1 0-1 0 0,0 0 0 0 0,0 0 1 0 0,0 0-1 0 0,0 0 0 0 0,0 0 1 0 0,1 0-1 0 0,-1 0 0 0 0,0 0 1 0 0,0 0-1 0 0,1 0 0 0 0,-1 0 1 0 0,0 0-1 0 0,1 0 0 0 0,-1 0 1 0 0,1 0-1 0 0,-1 0 0 0 0,1-1 1 0 0,0 1-1 0 0,-1 0 0 0 0,1 0 1 0 0,0-1-1 0 0,-1 1 0 0 0,1 0 1 0 0,0-1-1 0 0,0 1 0 0 0,0 0 1 0 0,0-1-1 0 0,0 0 0 0 0,0 1 1 0 0,-1-1-1 0 0,3 1 0 0 0,10 1 153 0 0,0 0 0 0 0,0-1 0 0 0,1 0-1 0 0,24-2 1 0 0,-1-1 647 0 0,-36 3-791 0 0,1-1 0 0 0,-1 0 0 0 0,1 0 0 0 0,-1 1 0 0 0,1-1 0 0 0,-1 1-1 0 0,0-1 1 0 0,1 1 0 0 0,-1 0 0 0 0,0 0 0 0 0,0-1 0 0 0,0 1 0 0 0,1 0-1 0 0,-1 0 1 0 0,0 0 0 0 0,0 0 0 0 0,0 0 0 0 0,1 2 0 0 0,-1-2-25 0 0,0 0 0 0 0,0 0 0 0 0,0 1 0 0 0,0-1 1 0 0,1 0-1 0 0,-1 0 0 0 0,0 0 0 0 0,1 0 0 0 0,-1-1 0 0 0,0 1 1 0 0,1 0-1 0 0,2 0 0 0 0,1 1 62 0 0,1 1-1 0 0,-1-1 1 0 0,0 1-1 0 0,9 7 1 0 0,-8-6 7 0 0,3 2-34 0 0,-1 1 0 0 0,1 0 0 0 0,-1 1-1 0 0,0 0 1 0 0,0 0 0 0 0,-1 0-1 0 0,-1 1 1 0 0,1 0 0 0 0,5 12 0 0 0,-4-5-23 0 0,-1 1 0 0 0,0-1 0 0 0,-1 1 0 0 0,7 34 0 0 0,-8-30 58 0 0,14 32 0 0 0,-15-41-32 0 0,-4-11-64 0 0,12 29 53 0 0,-2 0-1 0 0,0 0 1 0 0,6 45-1 0 0,-5-8-28 0 0,3 29 16 0 0,-10 5-40 0 0,-2-52 0 0 0,-2-29 0 0 0,1 0 0 0 0,1 0 0 0 0,1 0 0 0 0,7 27 0 0 0,-8-38 6 0 0,-1-1 0 0 0,0 1 0 0 0,0-1 0 0 0,-1 1-1 0 0,0-1 1 0 0,-1 12 0 0 0,-1 10 17 0 0,1-12-24 0 0,0 0 0 0 0,-1-1 0 0 0,-2 1 0 0 0,-6 24 0 0 0,-29 68 56 0 0,36-102-41 0 0,-8 18-25 0 0,5-10 36 0 0,0 0 0 0 0,-8 31 0 0 0,11-32-25 0 0,-2 0 0 0 0,0-1 0 0 0,-10 20 0 0 0,5-10 0 0 0,-58 115 0 0 0,-25 81 744 0 0,86-206-632 0 0,4-8-143 0 0,0 0 0 0 0,0 0 0 0 0,0 0 0 0 0,1 0 0 0 0,0 0 0 0 0,-2 10 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1:10.849"/>
    </inkml:context>
    <inkml:brush xml:id="br0">
      <inkml:brushProperty name="width" value="0.1" units="cm"/>
      <inkml:brushProperty name="height" value="0.1" units="cm"/>
      <inkml:brushProperty name="color" value="#E71224"/>
    </inkml:brush>
  </inkml:definitions>
  <inkml:trace contextRef="#ctx0" brushRef="#br0">3407 284 6559 0 0,'-4'0'69'0'0,"-12"-1"2096"0"0,16 1-2131 0 0,0 0 1 0 0,0 0 0 0 0,-1 0-1 0 0,1 0 1 0 0,0 0 0 0 0,0-1-1 0 0,-1 1 1 0 0,1 0 0 0 0,0 0 0 0 0,0 0-1 0 0,-1-1 1 0 0,1 1 0 0 0,0 0-1 0 0,0 0 1 0 0,0-1 0 0 0,0 1-1 0 0,-1 0 1 0 0,1 0 0 0 0,0-1 0 0 0,0 1-1 0 0,0 0 1 0 0,0 0 0 0 0,0-1-1 0 0,0 1 1 0 0,0 0 0 0 0,0-1-1 0 0,0 1 1 0 0,0 0 0 0 0,0-1 0 0 0,0 1-1 0 0,0 0 1 0 0,0 0 0 0 0,0-1-1 0 0,0 1 1 0 0,0 0 0 0 0,0-1-1 0 0,0 1 1 0 0,0 0 0 0 0,1 0 0 0 0,-1-1-1 0 0,0 1 1 0 0,0 0 0 0 0,0 0-1 0 0,1-1 1 0 0,-1 1 36 0 0,0-1 44 0 0,0 0 1 0 0,0 1 0 0 0,0-1 0 0 0,0 0-1 0 0,0 1 1 0 0,0-1 0 0 0,0 0 0 0 0,0 1-1 0 0,0-1 1 0 0,0 0 0 0 0,0 1 0 0 0,-1-1-1 0 0,1 1 1 0 0,0-1 0 0 0,0 0 0 0 0,-1 1-1 0 0,1-1 1 0 0,0 1 0 0 0,-1-1-1 0 0,1 1 1 0 0,-1-1 0 0 0,0 0 0 0 0,-16-1 2886 0 0,15 2-2964 0 0,-132 7 4354 0 0,-132-17-2077 0 0,117 10-1737 0 0,-8-1 25 0 0,143 0-594 0 0,-22-1 200 0 0,0-1 0 0 0,0-2 0 0 0,-67-18 0 0 0,18-2 19 0 0,-1 3 0 0 0,-1 4 0 0 0,-1 4 0 0 0,0 4-1 0 0,-120 2 1 0 0,51 5 1 0 0,-77 2 203 0 0,-97 1 237 0 0,145-2-355 0 0,51 4-79 0 0,-96-2 267 0 0,160-3-339 0 0,-88-16 1 0 0,153 18-188 0 0,-135-29-361 0 0,120 23-673 0 0,0 0-1 0 0,-28-15 1 0 0,4-4-8134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1:21.998"/>
    </inkml:context>
    <inkml:brush xml:id="br0">
      <inkml:brushProperty name="width" value="0.1" units="cm"/>
      <inkml:brushProperty name="height" value="0.1" units="cm"/>
      <inkml:brushProperty name="color" value="#E71224"/>
    </inkml:brush>
  </inkml:definitions>
  <inkml:trace contextRef="#ctx0" brushRef="#br0">1594 75 455 0 0,'0'0'11440'0'0,"-2"2"-11333"0"0,-8 2 600 0 0,0 0 1 0 0,-1-1-1 0 0,1 0 0 0 0,0 0 1 0 0,-1-1-1 0 0,0 0 0 0 0,-15 0 1 0 0,-9 2 214 0 0,-10 2 868 0 0,-91-2 0 0 0,101-5-946 0 0,28 1-773 0 0,0 0-1 0 0,0 1 1 0 0,1-1 0 0 0,-1 1-1 0 0,-6 2 1 0 0,-5 1-2 0 0,-5-2 22 0 0,-1 0 0 0 0,-88 2 410 0 0,97-2-462 0 0,0-1 54 0 0,0 0-1 0 0,0-1 1 0 0,0-1-1 0 0,-16-2 0 0 0,-30-3 237 0 0,0 3 0 0 0,-117 10 0 0 0,-91-1 1159 0 0,258-7-1416 0 0,-35-3 52 0 0,19-1-71 0 0,9 1-11 0 0,-22-6-64 0 0,32 6-9 0 0,0-1-12 0 0,-55-24-1635 0 0,6-4-4905 0 0,37 21 3668 0 0,-25-15-2920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5:54.589"/>
    </inkml:context>
    <inkml:brush xml:id="br0">
      <inkml:brushProperty name="width" value="0.1" units="cm"/>
      <inkml:brushProperty name="height" value="0.1" units="cm"/>
      <inkml:brushProperty name="color" value="#E71224"/>
    </inkml:brush>
  </inkml:definitions>
  <inkml:trace contextRef="#ctx0" brushRef="#br0">2031 119 7511 0 0,'-1'0'75'0'0,"1"0"-1"0"0,-1 1 0 0 0,0-1 0 0 0,0 0 0 0 0,1 0 0 0 0,-1 0 0 0 0,0 0 0 0 0,1-1 1 0 0,-1 1-1 0 0,0 0 0 0 0,1 0 0 0 0,-1 0 0 0 0,0 0 0 0 0,1-1 0 0 0,-1 1 0 0 0,1 0 0 0 0,-1-1 1 0 0,0 1-1 0 0,1 0 0 0 0,-1-1 0 0 0,1 1 0 0 0,-1-1 0 0 0,1 1 0 0 0,-1-1 0 0 0,1 1 1 0 0,-1-1-1 0 0,1 1 0 0 0,0-1 0 0 0,-1 1 0 0 0,1-1 0 0 0,-1-1 0 0 0,1 1-32 0 0,-1 0-1 0 0,0 0 0 0 0,0 0 0 0 0,1 0 1 0 0,-1 0-1 0 0,0 0 0 0 0,0 1 0 0 0,0-1 0 0 0,0 0 1 0 0,0 0-1 0 0,0 1 0 0 0,-1-1 0 0 0,0 0 1 0 0,-24-4 902 0 0,9 0-196 0 0,0 2 0 0 0,0 0 1 0 0,-1 1-1 0 0,1 1 0 0 0,-29 2 0 0 0,-374 32 1789 0 0,214-18-1545 0 0,-53 0-258 0 0,-113-47 581 0 0,229 14-603 0 0,87 12-382 0 0,-207-33 355 0 0,207 22-1412 0 0,21 2-4931 0 0,5 0-1565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1:22.757"/>
    </inkml:context>
    <inkml:brush xml:id="br0">
      <inkml:brushProperty name="width" value="0.1" units="cm"/>
      <inkml:brushProperty name="height" value="0.1" units="cm"/>
      <inkml:brushProperty name="color" value="#E71224"/>
    </inkml:brush>
  </inkml:definitions>
  <inkml:trace contextRef="#ctx0" brushRef="#br0">2004 13 9583 0 0,'-3'1'439'0'0,"-25"2"381"0"0,20-2-669 0 0,1-1 1 0 0,-1 0-1 0 0,1 0 0 0 0,-1-1 0 0 0,1 0 1 0 0,-1-1-1 0 0,-9-2 0 0 0,7 1-51 0 0,1 1-1 0 0,-1 0 1 0 0,-19 0-1 0 0,-257 15 6434 0 0,250-7-6135 0 0,-1 2-1 0 0,-35 13 1 0 0,34-10-119 0 0,-60 12 1 0 0,-177 24 1248 0 0,217-40-989 0 0,-78 0 1 0 0,-15 1 221 0 0,-92 11 1156 0 0,191-19-2205 0 0,0-2 1 0 0,-86-15 0 0 0,3-6-3952 0 0,98 17-3425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1:23.592"/>
    </inkml:context>
    <inkml:brush xml:id="br0">
      <inkml:brushProperty name="width" value="0.1" units="cm"/>
      <inkml:brushProperty name="height" value="0.1" units="cm"/>
      <inkml:brushProperty name="color" value="#E71224"/>
    </inkml:brush>
  </inkml:definitions>
  <inkml:trace contextRef="#ctx0" brushRef="#br0">1887 24 10159 0 0,'-31'2'1352'0'0,"-4"-3"-313"0"0,16 0-442 0 0,-1 1 0 0 0,-31 4 0 0 0,-29 10 1511 0 0,-100 32 1 0 0,149-37-1802 0 0,0-2 0 0 0,-1-1-1 0 0,0-2 1 0 0,-1-1 0 0 0,1-1 0 0 0,0-2 0 0 0,-1-1-1 0 0,-57-10 1 0 0,2 0 494 0 0,-139 2-1 0 0,49 5 472 0 0,65-2-393 0 0,-264-27-38 0 0,355 30-1917 0 0,1-2 0 0 0,-1 0 0 0 0,-32-13 1 0 0,32 5-6847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1:25.168"/>
    </inkml:context>
    <inkml:brush xml:id="br0">
      <inkml:brushProperty name="width" value="0.1" units="cm"/>
      <inkml:brushProperty name="height" value="0.1" units="cm"/>
      <inkml:brushProperty name="color" value="#E71224"/>
    </inkml:brush>
  </inkml:definitions>
  <inkml:trace contextRef="#ctx0" brushRef="#br0">2661 109 9215 0 0,'-3'-3'340'0'0,"0"1"-1"0"0,0 1 1 0 0,0-1-1 0 0,0 0 1 0 0,0 1-1 0 0,0 0 1 0 0,0-1-1 0 0,0 1 1 0 0,-1 0 0 0 0,1 1-1 0 0,0-1 1 0 0,-1 1-1 0 0,-5-1 1 0 0,-22-5 1510 0 0,-16-6-270 0 0,37 8-1302 0 0,0 2 0 0 0,0-1 0 0 0,0 1 0 0 0,-1 1 0 0 0,1 0 0 0 0,-12 0-1 0 0,-13-1 340 0 0,-7 0 321 0 0,-1 2 1 0 0,-74 8 0 0 0,38-1-229 0 0,62-6-585 0 0,-605 60 2757 0 0,456-38-2314 0 0,-1-8 1 0 0,-237-7-1 0 0,325-13-510 0 0,1-3 0 0 0,-121-29 1 0 0,-145-69-4313 0 0,287 85 2533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1:27.549"/>
    </inkml:context>
    <inkml:brush xml:id="br0">
      <inkml:brushProperty name="width" value="0.1" units="cm"/>
      <inkml:brushProperty name="height" value="0.1" units="cm"/>
      <inkml:brushProperty name="color" value="#E71224"/>
    </inkml:brush>
  </inkml:definitions>
  <inkml:trace contextRef="#ctx0" brushRef="#br0">2075 210 6447 0 0,'-14'-7'594'0'0,"9"5"-457"0"0,0 0-1 0 0,0-1 1 0 0,0 1 0 0 0,0 1 0 0 0,0-1 0 0 0,-1 1 0 0 0,1 0-1 0 0,0 0 1 0 0,-1 1 0 0 0,-7-1 0 0 0,2 1 3862 0 0,-9-4-2557 0 0,6 1-1204 0 0,-144-24 1099 0 0,104 24 462 0 0,-99 8 0 0 0,96-1-518 0 0,-81-5 1 0 0,-66-10-398 0 0,-124-14 1472 0 0,154-11-1239 0 0,1 1-1846 0 0,-82 16 1489 0 0,74 10-905 0 0,171 8-327 0 0,0-1 0 0 0,1 0 0 0 0,0-1 0 0 0,-16-6 0 0 0,12 4-1271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1:45.473"/>
    </inkml:context>
    <inkml:brush xml:id="br0">
      <inkml:brushProperty name="width" value="0.1" units="cm"/>
      <inkml:brushProperty name="height" value="0.1" units="cm"/>
      <inkml:brushProperty name="color" value="#E71224"/>
    </inkml:brush>
  </inkml:definitions>
  <inkml:trace contextRef="#ctx0" brushRef="#br0">3035 220 919 0 0,'-3'0'200'0'0,"-10"1"1207"0"0,13-1-1347 0 0,-1 1 1 0 0,1-1-1 0 0,-1 0 1 0 0,1 0-1 0 0,-1 0 1 0 0,1 0-1 0 0,-1 0 1 0 0,1 0-1 0 0,-1 0 1 0 0,1 0-1 0 0,0 0 1 0 0,-1 0-1 0 0,1-1 1 0 0,-1 1 0 0 0,1 0-1 0 0,-1 0 1 0 0,1 0-1 0 0,-1-1 1 0 0,1 1-1 0 0,0 0 1 0 0,-1 0-1 0 0,1-1 1 0 0,-1 1-1 0 0,1 0 1 0 0,0-1-1 0 0,-1 1 1 0 0,1 0-1 0 0,0-1 1 0 0,0 1-1 0 0,-1 0 1 0 0,1-1-1 0 0,0 1 1 0 0,0-1-1 0 0,-1 1 1 0 0,1-1 0 0 0,0 1-1 0 0,0-1 1 0 0,0 0-1 0 0,3-22-275 0 0,-2 17-69 0 0,0 0-1986 0 0,-14-61 20255 0 0,0 56-17776 0 0,11 9 119 0 0,-15 10 224 0 0,-21 5 240 0 0,36-12-696 0 0,0 0 0 0 0,-20 6 203 0 0,0 0 1 0 0,0-2-1 0 0,-42 4 0 0 0,-73-1 348 0 0,24-3-296 0 0,18-1 51 0 0,77-4-335 0 0,-1-2-3 0 0,1 0 0 0 0,-1 0 5 0 0,-2-1 22 0 0,-1-1 5 0 0,2 3 0 0 0,-1 0 0 0 0,-83-5 256 0 0,72 5-288 0 0,-74-6 281 0 0,-127 10 1 0 0,199-1-224 0 0,-64-4 1 0 0,81 0-123 0 0,-3 1 0 0 0,-10-1-3 0 0,26 1 12 0 0,-23-4 49 0 0,7 1-47 0 0,-9-3 73 0 0,19 6-59 0 0,-16-1-17 0 0,-402-15 440 0 0,374 16-418 0 0,15 0 24 0 0,-1 2 0 0 0,-51 8 0 0 0,20 0 161 0 0,-86 0-1 0 0,-225 2 693 0 0,371-11-1113 0 0,-1-1 0 0 0,0 0-1 0 0,1 0 1 0 0,-1-1 0 0 0,1-1-1 0 0,0 0 1 0 0,-1 0 0 0 0,1-1 0 0 0,1-1-1 0 0,-1 0 1 0 0,1 0 0 0 0,0-1 0 0 0,0 0-1 0 0,0-1 1 0 0,1 0 0 0 0,0-1 0 0 0,1 0-1 0 0,-1 0 1 0 0,-7-11 0 0 0,-7-13-1709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1:46.312"/>
    </inkml:context>
    <inkml:brush xml:id="br0">
      <inkml:brushProperty name="width" value="0.1" units="cm"/>
      <inkml:brushProperty name="height" value="0.1" units="cm"/>
      <inkml:brushProperty name="color" value="#E71224"/>
    </inkml:brush>
  </inkml:definitions>
  <inkml:trace contextRef="#ctx0" brushRef="#br0">1461 46 9703 0 0,'-10'-6'436'0'0,"-1"0"0"0"0,1 1 0 0 0,-1 0 0 0 0,0 0 0 0 0,0 1-1 0 0,0 0 1 0 0,0 1 0 0 0,-1 1 0 0 0,1 0 0 0 0,-1 0 0 0 0,-20 0-1 0 0,-3 2 1134 0 0,0 2 0 0 0,-57 10-1 0 0,-14 2 235 0 0,-33 7 30 0 0,-83 37-501 0 0,197-52-1006 0 0,-37 5 0 0 0,32-6-99 0 0,-16 2 247 0 0,0-2-1 0 0,-1-2 1 0 0,-88-6 0 0 0,100-1-871 0 0,-63-15 0 0 0,67 10-1316 0 0,0-2 1 0 0,-37-17 0 0 0,44 15-6211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1:55.718"/>
    </inkml:context>
    <inkml:brush xml:id="br0">
      <inkml:brushProperty name="width" value="0.1" units="cm"/>
      <inkml:brushProperty name="height" value="0.1" units="cm"/>
      <inkml:brushProperty name="color" value="#E71224"/>
    </inkml:brush>
  </inkml:definitions>
  <inkml:trace contextRef="#ctx0" brushRef="#br0">1 0 919 0 0,'3'1'153'0'0,"-1"0"0"0"0,1 0-1 0 0,0-1 1 0 0,0 1-1 0 0,0-1 1 0 0,0 0-1 0 0,0 0 1 0 0,5 0 0 0 0,3 0-80 0 0,97 20 2280 0 0,-88-16-1950 0 0,0 1-1 0 0,30 10 0 0 0,-36-10-265 0 0,-6-1-93 0 0,0 1 0 0 0,0 0 0 0 0,0 0 0 0 0,0 0 0 0 0,-1 1 0 0 0,0 1 0 0 0,0-1 0 0 0,0 1-1 0 0,-1 0 1 0 0,0 0 0 0 0,-1 1 0 0 0,9 14 0 0 0,-2 4 54 0 0,-2 1 0 0 0,0 1 1 0 0,-1 0-1 0 0,7 44 0 0 0,2 7 264 0 0,16 63-66 0 0,-21-69-232 0 0,-3-15 21 0 0,-3 0-1 0 0,0 108 1 0 0,-8-136 15 0 0,-1-1 0 0 0,-2 0 1 0 0,-1 0-1 0 0,-1 0 0 0 0,-1-1 1 0 0,-2 0-1 0 0,0 0 0 0 0,-2-1 1 0 0,-2 0-1 0 0,0-1 0 0 0,-24 36 1 0 0,11-25 483 0 0,-38 77 1 0 0,26-36-157 0 0,-24 57 137 0 0,13-30-424 0 0,34-76-142 0 0,15-28-244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1:12.596"/>
    </inkml:context>
    <inkml:brush xml:id="br0">
      <inkml:brushProperty name="width" value="0.1" units="cm"/>
      <inkml:brushProperty name="height" value="0.1" units="cm"/>
      <inkml:brushProperty name="color" value="#E71224"/>
    </inkml:brush>
  </inkml:definitions>
  <inkml:trace contextRef="#ctx0" brushRef="#br0">2135 184 2327 0 0,'-26'0'11348'0'0,"24"1"-10520"0"0,-3 7 972 0 0,4-6-1124 0 0,-3 5 684 0 0,4-7-1301 0 0,0 1-1 0 0,0-1 0 0 0,0 1 1 0 0,0-1-1 0 0,0 1 0 0 0,0-1 0 0 0,-1 1 1 0 0,1-1-1 0 0,0 1 0 0 0,0-1 0 0 0,0 1 1 0 0,-1-1-1 0 0,1 1 0 0 0,0-1 0 0 0,-1 1 1 0 0,1-1-1 0 0,0 1 0 0 0,-1-1 0 0 0,1 0 1 0 0,0 1-1 0 0,-1-1 0 0 0,1 0 1 0 0,-1 1-1 0 0,1-1 0 0 0,-1 0 0 0 0,1 0 1 0 0,0 1-1 0 0,-1-1 0 0 0,1 0 0 0 0,-1 0 1 0 0,0 0-1 0 0,1 0 0 0 0,-1 1 0 0 0,1-1 1 0 0,-1 0-1 0 0,0 0 0 0 0,-52-2 1942 0 0,29-4-1664 0 0,-1 2 0 0 0,0 0 0 0 0,0 2 0 0 0,0 1 0 0 0,-43 3 0 0 0,24-2-133 0 0,0-1-1 0 0,1-2 1 0 0,-1-2 0 0 0,-46-12 0 0 0,82 15-177 0 0,-104-21 294 0 0,36 6 21 0 0,-87-7-1 0 0,-653-10 243 0 0,788 34-747 0 0,-136-8-120 0 0,140 6-157 0 0,2-2 0 0 0,-1 0 0 0 0,0-2 0 0 0,1-1 0 0 0,-23-9-1 0 0,-2-8-1719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1:14.301"/>
    </inkml:context>
    <inkml:brush xml:id="br0">
      <inkml:brushProperty name="width" value="0.1" units="cm"/>
      <inkml:brushProperty name="height" value="0.1" units="cm"/>
      <inkml:brushProperty name="color" value="#E71224"/>
    </inkml:brush>
  </inkml:definitions>
  <inkml:trace contextRef="#ctx0" brushRef="#br0">2503 115 1839 0 0,'-12'-5'225'0'0,"-13"-1"5502"0"0,19 6-4998 0 0,-1 0 0 0 0,0 0 0 0 0,0-1 0 0 0,0 0-1 0 0,0 0 1 0 0,1 0 0 0 0,-1-1 0 0 0,0 0-1 0 0,-8-4 1 0 0,-73-38 3214 0 0,69 38-3662 0 0,0 1 1 0 0,0 1-1 0 0,-1 1 0 0 0,1 1 1 0 0,-1 0-1 0 0,0 2 0 0 0,-29 2 1 0 0,-138 27 846 0 0,186-29-1114 0 0,-24 5 66 0 0,-5 2 60 0 0,0-2 1 0 0,0-1 0 0 0,0-1 0 0 0,-34-1 0 0 0,-210-8 523 0 0,164 7-354 0 0,-27-2 180 0 0,-319-48 758 0 0,104 33-1015 0 0,143 11-1093 0 0,185 4 697 0 0,-70-3-6947 0 0,31 4-638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4:33.878"/>
    </inkml:context>
    <inkml:brush xml:id="br0">
      <inkml:brushProperty name="width" value="0.1" units="cm"/>
      <inkml:brushProperty name="height" value="0.1" units="cm"/>
      <inkml:brushProperty name="color" value="#E71224"/>
    </inkml:brush>
  </inkml:definitions>
  <inkml:trace contextRef="#ctx0" brushRef="#br0">3836 1469 3223 0 0,'-10'-3'955'0'0,"0"1"-1"0"0,1 0 1 0 0,-1 1-1 0 0,0 0 1 0 0,-20 1-1 0 0,27 0-1057 0 0,-22-1 604 0 0,18 1 117 0 0,0-1 0 0 0,1 1 1 0 0,-1 0-1 0 0,0 1 0 0 0,1 0 0 0 0,-1 0 0 0 0,0 0 0 0 0,-9 4 0 0 0,15-4-445 0 0,0-1 0 0 0,0 0-1 0 0,0 1 1 0 0,0-1-1 0 0,0 0 1 0 0,1 1 0 0 0,-1 0-1 0 0,0-1 1 0 0,0 1 0 0 0,0-1-1 0 0,1 1 1 0 0,-1 0 0 0 0,0-1-1 0 0,1 1 1 0 0,-1 0 0 0 0,1 0-1 0 0,-1 0 1 0 0,1-1-1 0 0,-1 1 1 0 0,1 0 0 0 0,-1 0-1 0 0,1 2 1 0 0,-10 13 2232 0 0,0-6-2143 0 0,6-5 53 0 0,0 0-1 0 0,-1 0 1 0 0,0-1 0 0 0,0 0-1 0 0,0 0 1 0 0,0 0-1 0 0,-1 0 1 0 0,1-1 0 0 0,-9 3-1 0 0,-26-3 419 0 0,10 5-520 0 0,-1-1 0 0 0,1-2 0 0 0,-1-1 0 0 0,-41-1-1 0 0,47-3-79 0 0,0-1-1 0 0,0-1 0 0 0,0-1 0 0 0,-46-13 1 0 0,30 7 16 0 0,-70-8 1 0 0,-7 0 95 0 0,77 10-81 0 0,-1 3 0 0 0,-65 0 0 0 0,-3 1 186 0 0,76 2-178 0 0,-67 7-1 0 0,45-1-108 0 0,-146 17 49 0 0,-50 2 21 0 0,209-23-108 0 0,20-1 15 0 0,0 1 1 0 0,-37 6 0 0 0,-25 8-34 0 0,-95 2-1 0 0,150-14-6 0 0,-161 15 0 0 0,-27-4 64 0 0,-77 9 53 0 0,250-21-112 0 0,-58-6 0 0 0,83 2-4 0 0,-82-7 0 0 0,-61-2 62 0 0,96 14-63 0 0,47-1 0 0 0,0 0 0 0 0,0-2 0 0 0,0 0 0 0 0,0-2 0 0 0,-22-3 0 0 0,38 3 0 0 0,1 0 0 0 0,-1-1 0 0 0,1 1 0 0 0,-1-1 0 0 0,1 0 0 0 0,0 1 0 0 0,0-1 0 0 0,0-1 0 0 0,0 1 0 0 0,-3-6 0 0 0,5 8 0 0 0,-6-11 0 0 0,0 0 0 0 0,1 0 0 0 0,-9-23 0 0 0,-3-9 0 0 0,14 34 5 0 0,0 0-1 0 0,1-1 1 0 0,1 0-1 0 0,0 1 1 0 0,0-1 0 0 0,0-16-1 0 0,-4-22 28 0 0,-17-94-32 0 0,21 127 0 0 0,0 0 0 0 0,1 0 0 0 0,2-26 0 0 0,-1-18 0 0 0,0-44 0 0 0,2 72 0 0 0,-3 0 0 0 0,-5-48 0 0 0,4 57 4 0 0,0 0 1 0 0,2 1-1 0 0,2-28 1 0 0,0-10 41 0 0,5 5-46 0 0,-4 41 0 0 0,-1 1 0 0 0,1-18 0 0 0,-3 14 0 0 0,-1 2 0 0 0,1 1 0 0 0,1 0 0 0 0,0-1 0 0 0,1 1 0 0 0,7-28 0 0 0,-5 33 0 0 0,-3 2 0 0 0,1 1 0 0 0,0-1 0 0 0,0 1 0 0 0,1 0 0 0 0,-1-1 0 0 0,2 1 0 0 0,-1 1 0 0 0,1-1 0 0 0,-1 0 0 0 0,2 1 0 0 0,-1 0 0 0 0,0 0 0 0 0,1 0 0 0 0,10-7 0 0 0,-6 6 0 0 0,1 1 0 0 0,0 0 0 0 0,0 1 0 0 0,0 0 0 0 0,1 0 0 0 0,20-3 0 0 0,70-5 0 0 0,-71 9 0 0 0,110-3 0 0 0,-121 5 0 0 0,91-10 0 0 0,-21 0-53 0 0,-23 0 42 0 0,15-1 11 0 0,12 2 0 0 0,-70 7 0 0 0,103-12 0 0 0,-49-1 0 0 0,-26 6 0 0 0,87-7 0 0 0,-54 10 0 0 0,9 0 0 0 0,-4 1 0 0 0,61 1 0 0 0,-48 5 0 0 0,-67-2 0 0 0,50 1 0 0 0,8-4 0 0 0,-1-5 0 0 0,0 3 0 0 0,1 5 0 0 0,3 4 0 0 0,36-8 0 0 0,29-10 0 0 0,-88 8 0 0 0,-2 2-11 0 0,-44 4-31 0 0,41-3 31 0 0,26-1 11 0 0,2 3 0 0 0,49 5 0 0 0,-20 6 0 0 0,-36-6 0 0 0,1-1 0 0 0,0 3 0 0 0,0 6 0 0 0,-3 3 0 0 0,-59-9 0 0 0,-16-2 0 0 0,-1 0 0 0 0,1 1 0 0 0,-1 0 0 0 0,22 9 0 0 0,-15-6 0 0 0,-15-5 0 0 0,0-1 0 0 0,-1 1 0 0 0,1 0 0 0 0,0 0 0 0 0,-1 0 0 0 0,1 0 0 0 0,-1 0 0 0 0,1 1 0 0 0,-1-1 0 0 0,1 1 0 0 0,-1 0 0 0 0,0-1 0 0 0,0 1 0 0 0,3 4 0 0 0,-1 2 0 0 0,-1 0 0 0 0,0 1 0 0 0,-1-1 0 0 0,0 1 0 0 0,0-1 0 0 0,0 1 0 0 0,-1 0 0 0 0,-1 15 0 0 0,2-6 0 0 0,14 234 0 0 0,-4 56 0 0 0,-22 0 0 0 0,9-296 0 0 0,-36 324 65 0 0,32-306-66 0 0,-24 129-4 0 0,25-143 20 0 0,-2 1 0 0 0,1-1 1 0 0,-2 0-1 0 0,0 0 0 0 0,-1-1 1 0 0,0 0-1 0 0,-15 18 0 0 0,16-23 66 0 0,-1-1-1 0 0,0 0 0 0 0,-1 0 1 0 0,1-1-1 0 0,-2 0 0 0 0,-11 8 1 0 0,19-15-189 0 0,-1 0 0 0 0,1 0 0 0 0,0 0 0 0 0,-1 0 0 0 0,1 0 0 0 0,-1 0 0 0 0,1-1 0 0 0,-1 1 0 0 0,1-1 0 0 0,-1 1 0 0 0,1-1 0 0 0,-1 0 0 0 0,1 0 0 0 0,-1 0 0 0 0,-2-1 0 0 0,2 0-354 0 0,1 0 0 0 0,-1 0 1 0 0,1 0-1 0 0,0-1 0 0 0,-1 1 0 0 0,1 0 0 0 0,0-1 0 0 0,0 0 1 0 0,0 0-1 0 0,0 1 0 0 0,0-1 0 0 0,0 0 0 0 0,0-1 0 0 0,1 1 0 0 0,-1 0 1 0 0,1 0-1 0 0,-2-4 0 0 0,-10-22-8289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5:55.233"/>
    </inkml:context>
    <inkml:brush xml:id="br0">
      <inkml:brushProperty name="width" value="0.1" units="cm"/>
      <inkml:brushProperty name="height" value="0.1" units="cm"/>
      <inkml:brushProperty name="color" value="#E71224"/>
    </inkml:brush>
  </inkml:definitions>
  <inkml:trace contextRef="#ctx0" brushRef="#br0">1332 33 9215 0 0,'-17'1'1879'0'0,"0"1"0"0"0,-28 6 0 0 0,31-5-1630 0 0,1-1 0 0 0,-1 1 0 0 0,0-2 0 0 0,0 0 0 0 0,-18-2 0 0 0,1-4-640 0 0,-39-11-1 0 0,-5-1 1620 0 0,30 10-367 0 0,-1 3-1 0 0,0 1 0 0 0,0 3 0 0 0,-70 7 1 0 0,-184 43 873 0 0,184-28-1386 0 0,13 0-399 0 0,-21 3-3659 0 0,90-20-3401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8:24.820"/>
    </inkml:context>
    <inkml:brush xml:id="br0">
      <inkml:brushProperty name="width" value="0.1" units="cm"/>
      <inkml:brushProperty name="height" value="0.1" units="cm"/>
      <inkml:brushProperty name="color" value="#E71224"/>
    </inkml:brush>
  </inkml:definitions>
  <inkml:trace contextRef="#ctx0" brushRef="#br0">2234 156 2759 0 0,'-21'-5'-903'0'0,"-7"6"7952"0"0,6 1-2615 0 0,18-4-4539 0 0,1 1 1 0 0,-1 0-1 0 0,1-1 0 0 0,0 1 0 0 0,-1-1 0 0 0,1 0 0 0 0,0 0 1 0 0,0 0-1 0 0,0-1 0 0 0,0 1 0 0 0,1-1 0 0 0,-6-5 0 0 0,-12-10 450 0 0,10 11 134 0 0,1 0 1 0 0,-2 0 0 0 0,1 2 0 0 0,-1-1-1 0 0,1 1 1 0 0,-2 1 0 0 0,1 0 0 0 0,0 0 0 0 0,-1 1-1 0 0,0 1 1 0 0,-23-3 0 0 0,-88-3 731 0 0,86 4-705 0 0,-1 2 0 0 0,-67 3 0 0 0,-23 4 562 0 0,43-4-864 0 0,-67-1 596 0 0,59-2-624 0 0,-93 4-141 0 0,-83 19 615 0 0,244-19-618 0 0,1-2-1 0 0,-1-1 0 0 0,0-1 0 0 0,-25-5 0 0 0,18 2 106 0 0,-45-1 1 0 0,-150-9 372 0 0,147 8-416 0 0,24 5 234 0 0,31 1-36 0 0,-33-4 0 0 0,56 5-530 0 0,1 0-1 0 0,-1-1 0 0 0,1 1 1 0 0,-1 0-1 0 0,1-1 1 0 0,0 1-1 0 0,-1-1 1 0 0,1 0-1 0 0,0 0 0 0 0,-1 1 1 0 0,1-1-1 0 0,0 0 1 0 0,0 0-1 0 0,-2-2 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8:51.750"/>
    </inkml:context>
    <inkml:brush xml:id="br0">
      <inkml:brushProperty name="width" value="0.1" units="cm"/>
      <inkml:brushProperty name="height" value="0.1" units="cm"/>
      <inkml:brushProperty name="color" value="#F4F91B"/>
    </inkml:brush>
  </inkml:definitions>
  <inkml:trace contextRef="#ctx0" brushRef="#br0">2300 78 8319 0 0,'-8'-24'555'0'0,"7"22"-404"0"0,1-1-1 0 0,-1 1 1 0 0,0 0 0 0 0,1 0 0 0 0,-1-1 0 0 0,0 1-1 0 0,0 0 1 0 0,0 0 0 0 0,-1 0 0 0 0,1 0 0 0 0,0 0 0 0 0,-1 0-1 0 0,1 1 1 0 0,-1-1 0 0 0,0 0 0 0 0,1 1 0 0 0,-1-1 0 0 0,-2 0-1 0 0,-1-1 321 0 0,0 1-1 0 0,1 0 0 0 0,-1 0 1 0 0,0 0-1 0 0,-1 1 0 0 0,1 0 1 0 0,0 0-1 0 0,0 0 0 0 0,0 0 0 0 0,-8 1 1 0 0,-58 4 101 0 0,50-2-112 0 0,-337 17 3045 0 0,56-1-1767 0 0,160-6-1176 0 0,-4 0 25 0 0,-163 8 155 0 0,-1-20-6 0 0,184-9-474 0 0,-201-6-2129 0 0,280 16-4057 0 0,2 2-1947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8:46.386"/>
    </inkml:context>
    <inkml:brush xml:id="br0">
      <inkml:brushProperty name="width" value="0.1" units="cm"/>
      <inkml:brushProperty name="height" value="0.1" units="cm"/>
      <inkml:brushProperty name="color" value="#F4F91B"/>
    </inkml:brush>
  </inkml:definitions>
  <inkml:trace contextRef="#ctx0" brushRef="#br0">3332 134 9471 0 0,'-28'6'1887'0'0,"28"-7"-1845"0"0,-1 1 1 0 0,1 0-1 0 0,-1 0 0 0 0,1 0 1 0 0,-1-1-1 0 0,1 1 0 0 0,-1 0 1 0 0,1-1-1 0 0,-1 1 0 0 0,1 0 1 0 0,0-1-1 0 0,-1 1 0 0 0,1-1 1 0 0,0 1-1 0 0,-1-1 0 0 0,1 1 1 0 0,0-1-1 0 0,-1 1 1 0 0,1-1-1 0 0,0 1 0 0 0,0-1 1 0 0,-1 1-1 0 0,1-1 0 0 0,0 1 1 0 0,0-1-1 0 0,0 0 0 0 0,-9-26 564 0 0,4 11 297 0 0,3 13-612 0 0,0 0 0 0 0,0-1 0 0 0,-1 1 0 0 0,1 0 0 0 0,0 0 0 0 0,-1 1 0 0 0,0-1 1 0 0,0 1-1 0 0,0-1 0 0 0,0 1 0 0 0,0 0 0 0 0,0 0 0 0 0,0 0 0 0 0,-1 0 0 0 0,1 1 0 0 0,-1-1 0 0 0,-6-1 0 0 0,-6-1-231 0 0,0 1 1 0 0,-29-3-1 0 0,35 5 331 0 0,-40-1 177 0 0,-1 1 1 0 0,1 3-1 0 0,0 2 1 0 0,-64 14-1 0 0,-22-5-205 0 0,21-3 229 0 0,-127 25-91 0 0,-79 18 299 0 0,250-43-651 0 0,-1-3-1 0 0,-1-3 1 0 0,-83-6 0 0 0,42-2 36 0 0,0-5 0 0 0,-140-29-1 0 0,213 29-129 0 0,-75-17 299 0 0,-184-16 0 0 0,91 33-64 0 0,-227-23-2912 0 0,386 25 770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8:48.077"/>
    </inkml:context>
    <inkml:brush xml:id="br0">
      <inkml:brushProperty name="width" value="0.1" units="cm"/>
      <inkml:brushProperty name="height" value="0.1" units="cm"/>
      <inkml:brushProperty name="color" value="#F4F91B"/>
    </inkml:brush>
  </inkml:definitions>
  <inkml:trace contextRef="#ctx0" brushRef="#br0">2 4 455 0 0,'0'0'0'0'0,"-1"-2"0"0"0,1 1 192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8:48.642"/>
    </inkml:context>
    <inkml:brush xml:id="br0">
      <inkml:brushProperty name="width" value="0.1" units="cm"/>
      <inkml:brushProperty name="height" value="0.1" units="cm"/>
      <inkml:brushProperty name="color" value="#F4F91B"/>
    </inkml:brush>
  </inkml:definitions>
  <inkml:trace contextRef="#ctx0" brushRef="#br0">1615 86 7711 0 0,'-8'-2'679'0'0,"1"0"1"0"0,-1 0-1 0 0,0 0 0 0 0,1-1 0 0 0,-1-1 0 0 0,1 1 0 0 0,-12-8 0 0 0,7 3-184 0 0,-6 0 10 0 0,1 0-1 0 0,-1 1 0 0 0,-1 1 1 0 0,1 1-1 0 0,-1 0 1 0 0,0 2-1 0 0,0 0 0 0 0,0 1 1 0 0,-21 0-1 0 0,-24 4 591 0 0,-89 13 0 0 0,65-5-346 0 0,-151 27 762 0 0,43-6-565 0 0,-167-2 726 0 0,243-33-2049 0 0,41-6-4403 0 0,56 6-2823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8:49.450"/>
    </inkml:context>
    <inkml:brush xml:id="br0">
      <inkml:brushProperty name="width" value="0.1" units="cm"/>
      <inkml:brushProperty name="height" value="0.1" units="cm"/>
      <inkml:brushProperty name="color" value="#F4F91B"/>
    </inkml:brush>
  </inkml:definitions>
  <inkml:trace contextRef="#ctx0" brushRef="#br0">2025 0 1375 0 0,'-15'2'-140'0'0,"-1"-1"-1"0"0,-23-2 0 0 0,16 1 1929 0 0,-1 0 3569 0 0,-58 2 2318 0 0,-49 3-6582 0 0,-223 43-644 0 0,219-26 887 0 0,-48 9 756 0 0,-91 12 156 0 0,-73 3-486 0 0,189-25-3034 0 0,2-1-4960 0 0,68-9-1178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9:05.071"/>
    </inkml:context>
    <inkml:brush xml:id="br0">
      <inkml:brushProperty name="width" value="0.1" units="cm"/>
      <inkml:brushProperty name="height" value="0.1" units="cm"/>
      <inkml:brushProperty name="color" value="#F4F91B"/>
    </inkml:brush>
  </inkml:definitions>
  <inkml:trace contextRef="#ctx0" brushRef="#br0">8655 1734 4607 0 0,'-54'-6'2243'0'0,"47"4"480"0"0,-7 1 121 0 0,29-1 2626 0 0,13-8-4260 0 0,-24 8-1071 0 0,0 0-1 0 0,0 0 1 0 0,0 1-1 0 0,0 0 1 0 0,1-1-1 0 0,-1 2 1 0 0,1-1-1 0 0,-1 0 1 0 0,1 1-1 0 0,-1 0 1 0 0,5 0-1 0 0,4 1 1127 0 0,0 0 0 0 0,22-3 0 0 0,-24 1-1352 0 0,0 1-1 0 0,0 0 1 0 0,-1 0 0 0 0,1 1-1 0 0,11 2 1 0 0,-22-3 132 0 0,1 1 0 0 0,-1-1-1 0 0,0 0 1 0 0,0 0 0 0 0,1 0 0 0 0,-1 0 0 0 0,0 1 0 0 0,1-1 0 0 0,-1 0 0 0 0,0 0 0 0 0,0 0-1 0 0,1 0 1 0 0,-1 0 0 0 0,0 0 0 0 0,1 0 0 0 0,-1 0 0 0 0,0 0 0 0 0,1 0 0 0 0,-1 0 0 0 0,0 0-1 0 0,1 0 1 0 0,-1 0 0 0 0,0 0 0 0 0,1 0 0 0 0,-1 0 0 0 0,0 0 0 0 0,0-1 0 0 0,1 1 0 0 0,-1 0-1 0 0,0 0 1 0 0,1 0 0 0 0,-1 0 0 0 0,0-1 0 0 0,0 1 0 0 0,0 0 0 0 0,1 0 0 0 0,-1-1 0 0 0,0 1-1 0 0,0 0 1 0 0,0 0 0 0 0,1-1 0 0 0,-1 1 0 0 0,-6-15-367 0 0,-2-3 882 0 0,1-11-332 0 0,2 0 1 0 0,0-1 0 0 0,2 0 0 0 0,1-55-1 0 0,19-122 191 0 0,-8 120-269 0 0,-3 31-99 0 0,14-250 443 0 0,-24 114-249 0 0,5 100-128 0 0,0 58-63 0 0,-1 0-1 0 0,-6-42 1 0 0,5 65-7 0 0,-1 0 0 0 0,0 0 0 0 0,-1 0 1 0 0,0 1-1 0 0,-1-1 0 0 0,-8-15 0 0 0,9 21-36 0 0,0 0-1 0 0,0 0 1 0 0,-1 1-1 0 0,0-1 1 0 0,0 1-1 0 0,0 0 0 0 0,0 0 1 0 0,-1 0-1 0 0,1 1 1 0 0,-1 0-1 0 0,0 0 1 0 0,0 0-1 0 0,0 0 1 0 0,0 1-1 0 0,-7-2 0 0 0,-5-1 49 0 0,1 2 0 0 0,-1 0 0 0 0,-32-1 0 0 0,41 4-19 0 0,-41-3 96 0 0,-428-10 384 0 0,437 14 554 0 0,-257 0-2036 0 0,205-5 993 0 0,-124 12 0 0 0,14 0-29 0 0,-10-17 107 0 0,-46 0-79 0 0,122 18 28 0 0,-83-1-63 0 0,-258-40 197 0 0,409 26-170 0 0,-94-21 0 0 0,30 4-2 0 0,72 14-7 0 0,1 4 1 0 0,-1 1-1 0 0,-116 11 0 0 0,99 2-1 0 0,-117 10-13 0 0,-170-16 65 0 0,112-8 0 0 0,43 1-64 0 0,94-4 66 0 0,45 2-67 0 0,-106 5 0 0 0,-33 3 1 0 0,48-2 0 0 0,-508 20 128 0 0,326-25-127 0 0,242 1 9 0 0,-72-9 47 0 0,18 0-61 0 0,-116-5 4 0 0,167 11 0 0 0,-144-26 0 0 0,35-1 0 0 0,149 24 0 0 0,32 7 0 0 0,0 2 0 0 0,-54 4 0 0 0,8 0 0 0 0,13-5 15 0 0,30 1 1 0 0,0 1 1 0 0,-61 8-1 0 0,3 6-16 0 0,-43 9 0 0 0,113-18 0 0 0,-1 2 0 0 0,1 0 0 0 0,-37 18 0 0 0,57-23-2 0 0,-1 0 0 0 0,1 1 0 0 0,-1-1 1 0 0,1 1-1 0 0,0-1 0 0 0,0 1 0 0 0,0 0 0 0 0,1 0 0 0 0,-1 1 1 0 0,1-1-1 0 0,-1 0 0 0 0,1 1 0 0 0,0 0 0 0 0,0-1 0 0 0,1 1 0 0 0,-1 0 1 0 0,1 0-1 0 0,0 0 0 0 0,-1 7 0 0 0,-1 6-24 0 0,2 1-1 0 0,0-1 0 0 0,2 26 1 0 0,0 5 33 0 0,-31 286-71 0 0,-38 65 64 0 0,57-334 0 0 0,-4-1 0 0 0,-26 75 0 0 0,34-119 0 0 0,1 1 0 0 0,0 1 0 0 0,2-1 0 0 0,0 1 0 0 0,2 0 0 0 0,0 0 0 0 0,2 22 0 0 0,0-40-3 0 0,1 1-1 0 0,0 0 1 0 0,0 0 0 0 0,0-1-1 0 0,0 1 1 0 0,1-1-1 0 0,0 1 1 0 0,0-1 0 0 0,0 1-1 0 0,0-1 1 0 0,1 0 0 0 0,0 0-1 0 0,-1 0 1 0 0,6 5-1 0 0,0-2 1 0 0,1-1 0 0 0,0 1-1 0 0,-1-1 1 0 0,2-1-1 0 0,-1 0 1 0 0,18 7-1 0 0,-11-7-38 0 0,52 12 31 0 0,12 3 11 0 0,-1-2 0 0 0,7-5 0 0 0,6-7 0 0 0,-1-9-11 0 0,15-5-31 0 0,-8 0 31 0 0,0 1 11 0 0,-2 5 0 0 0,-9 3 0 0 0,8-2 0 0 0,5-3 0 0 0,1-4 0 0 0,3-3 0 0 0,4 5 0 0 0,5 5 0 0 0,-7 5 0 0 0,-4 3 0 0 0,3-3 0 0 0,-17-1-11 0 0,-50-3-31 0 0,58-1 31 0 0,2 1 11 0 0,10 2 0 0 0,-15 6 0 0 0,13 3 0 0 0,7-4 0 0 0,9-5 0 0 0,2-7 0 0 0,-23 0 0 0 0,-3 1 0 0 0,18 0 0 0 0,1-1 0 0 0,-1-3 0 0 0,0 0 0 0 0,2 1 0 0 0,1 5 0 0 0,-10 6 0 0 0,-14 5 0 0 0,2 1 0 0 0,-1-1 0 0 0,6-3 0 0 0,13-6 0 0 0,-13-2 0 0 0,-9 2 0 0 0,-9 2 0 0 0,1-2 0 0 0,7 4 0 0 0,17 3 0 0 0,-4 2 0 0 0,-8-1 0 0 0,-5 0 0 0 0,2 2 0 0 0,8 4 0 0 0,-1 0 0 0 0,-6-7 0 0 0,20-6 0 0 0,8-6 0 0 0,-12 0 0 0 0,-4 3 0 0 0,4 4 0 0 0,3 4 0 0 0,8-1 0 0 0,1-6 0 0 0,-15-3 0 0 0,-8 1 0 0 0,-3 3 0 0 0,6 1-13 0 0,-3-5-165 0 0,1-8-471 0 0,-96 11 531 0 0,0 0-1 0 0,1 0 1 0 0,-1 0 0 0 0,0-1 0 0 0,0 1-1 0 0,6-4 1 0 0,93-39-2180 0 0,-14 2-4221 0 0,8-8-2356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9:08.460"/>
    </inkml:context>
    <inkml:brush xml:id="br0">
      <inkml:brushProperty name="width" value="0.1" units="cm"/>
      <inkml:brushProperty name="height" value="0.1" units="cm"/>
      <inkml:brushProperty name="color" value="#F4F91B"/>
    </inkml:brush>
  </inkml:definitions>
  <inkml:trace contextRef="#ctx0" brushRef="#br0">3021 1380 919 0 0,'-1'0'67'0'0,"-7"0"-54"0"0,-12 4 8537 0 0,13-1-8240 0 0,0 0 1 0 0,-1-1-1 0 0,1 0 0 0 0,-1 0 1 0 0,0-1-1 0 0,1 0 1 0 0,-1 0-1 0 0,0-1 1 0 0,0 0-1 0 0,0 0 1 0 0,1-1-1 0 0,-1 0 0 0 0,0 0 1 0 0,1-1-1 0 0,-1 0 1 0 0,1 0-1 0 0,-9-5 1 0 0,0 1 80 0 0,0 0 0 0 0,0 1 0 0 0,-1 0 0 0 0,0 1 1 0 0,1 1-1 0 0,-32-2 0 0 0,3 5 211 0 0,-62 8 0 0 0,73-5-497 0 0,-68 8 1199 0 0,-137-4-1 0 0,154-8-840 0 0,-129 14-1 0 0,-82 31 754 0 0,230-34-1141 0 0,32-5 54 0 0,-1-1 1 0 0,0-2-1 0 0,0-2 0 0 0,0-1 1 0 0,-58-9-1 0 0,-96-11 181 0 0,-34-7 55 0 0,130 5-197 0 0,46 10-12 0 0,-62-8 1 0 0,82 17-31 0 0,-48-16 0 0 0,50 13-76 0 0,-52-10-1 0 0,40 13 12 0 0,1 2 0 0 0,-1 1 1 0 0,-70 8-1 0 0,105-7-53 0 0,0 0 0 0 0,0 0 0 0 0,0 0 0 0 0,0 0 0 0 0,0-1 0 0 0,0 1 0 0 0,0 0 0 0 0,0-1 0 0 0,0 0 0 0 0,0 0-1 0 0,0 1 1 0 0,0-1 0 0 0,0 0 0 0 0,1 0 0 0 0,-1-1 0 0 0,0 1 0 0 0,1 0 0 0 0,-1 0 0 0 0,1-1 0 0 0,-1 1 0 0 0,1-1 0 0 0,-2-3 0 0 0,-3-2 41 0 0,1-1 1 0 0,1 0 0 0 0,-8-16-1 0 0,9 12-12 0 0,-1 0-1 0 0,2 0 0 0 0,-1 0 0 0 0,2 0 0 0 0,-1-20 1 0 0,-3-19 33 0 0,0 21 45 0 0,0 8-24 0 0,2 0 1 0 0,0-1 0 0 0,1 0-1 0 0,2 0 1 0 0,1-26-1 0 0,3 17-43 0 0,-1-1-1 0 0,-4-48 0 0 0,-1-7 92 0 0,1 46-14 0 0,-7-57 0 0 0,-11-7-23 0 0,-6-39 60 0 0,22 135-163 0 0,2 8 1 0 0,0 1 0 0 0,1 0 1 0 0,-1-1-1 0 0,1 1 0 0 0,0-1 0 0 0,-1 1 0 0 0,1-1 0 0 0,0 1 0 0 0,0-1 0 0 0,0 1 0 0 0,0-1 1 0 0,0 1-1 0 0,0-1 0 0 0,0 1 0 0 0,1-3 0 0 0,0 3 0 0 0,-1 1 0 0 0,0-1 0 0 0,1 1-1 0 0,0-1 1 0 0,-1 0 0 0 0,1 1 0 0 0,-1-1 0 0 0,1 1 0 0 0,0-1-1 0 0,-1 1 1 0 0,1-1 0 0 0,0 1 0 0 0,0 0 0 0 0,-1-1 0 0 0,1 1-1 0 0,1-1 1 0 0,27-1-9 0 0,-8 3-4 0 0,0 0-7 0 0,40-3 0 0 0,-35 0 20 0 0,48-6 0 0 0,11-2 0 0 0,-10 0 0 0 0,3-2 0 0 0,2 2 0 0 0,-1 7 0 0 0,8 6 0 0 0,-1-1 0 0 0,45-7 0 0 0,-119 4 0 0 0,39-1 0 0 0,20 4 0 0 0,12 3 0 0 0,-8-4 0 0 0,-4-3 0 0 0,1-3 0 0 0,-5-3 0 0 0,3-2 0 0 0,-1 0 0 0 0,43-6 0 0 0,-62 7 0 0 0,13-1 0 0 0,14-1 0 0 0,-10 0 0 0 0,7 5 0 0 0,24 0-53 0 0,-34 2 42 0 0,9-3 11 0 0,2-3 0 0 0,-3 3 0 0 0,5 0 0 0 0,6 2 0 0 0,0 3 0 0 0,-3 2 0 0 0,-7 0 0 0 0,2-2 0 0 0,-2 1 0 0 0,-2 0 0 0 0,17-4 0 0 0,-47 1 0 0 0,-17 2 0 0 0,31 1 0 0 0,-54 1 0 0 0,2-1 0 0 0,0 1 0 0 0,1 0 0 0 0,-1 0 0 0 0,0 1 0 0 0,1-1 0 0 0,-1 1 0 0 0,0-1 0 0 0,0 1 0 0 0,0 0 0 0 0,0 0 0 0 0,0 0 0 0 0,0 1 0 0 0,0-1 0 0 0,0 1 0 0 0,0 0 0 0 0,0 0 0 0 0,-1 0 0 0 0,1 0 0 0 0,-1 0 0 0 0,1 0 0 0 0,-1 1 0 0 0,0-1 0 0 0,0 1 0 0 0,0-1 0 0 0,0 1 0 0 0,-1 0 0 0 0,1 0 0 0 0,-1 0 0 0 0,0 0 0 0 0,1 0 0 0 0,-1 0 0 0 0,0 0 0 0 0,-1 0 0 0 0,1 1 0 0 0,-1-1 0 0 0,1 4 0 0 0,1 9 0 0 0,0-1 0 0 0,1 1 0 0 0,1-1 0 0 0,8 20 0 0 0,-1 1 0 0 0,10 22 0 0 0,8 10 0 0 0,-4-3 0 0 0,-10-12 0 0 0,-5 0 0 0 0,-1 2 0 0 0,0 0 0 0 0,2 5 0 0 0,0-1 0 0 0,0-3 0 0 0,-1-6 0 0 0,-2-4 0 0 0,-5-1 0 0 0,-1-1 0 0 0,-2 0 0 0 0,-1-1 0 0 0,0 0 0 0 0,2 0 0 0 0,0-2 0 0 0,-3-8 0 0 0,-5-9 0 0 0,1-10 11 0 0,4-8 31 0 0,-7 19-33 0 0,-20 14 57 0 0,23-30-57 0 0,-1 0-1 0 0,0-1 0 0 0,0 0 1 0 0,-1 0-1 0 0,0-1 1 0 0,-1 0-1 0 0,0 0 1 0 0,-10 5-1 0 0,-14 6 85 0 0,-36 15-1 0 0,54-26-97 0 0,0-1-11 0 0,0 0 1 0 0,-30 7-1 0 0,38-11-500 0 0,1-1-1 0 0,-1 0 0 0 0,0-1 1 0 0,1 1-1 0 0,-1-1 0 0 0,0-1 1 0 0,1 1-1 0 0,-1-1 0 0 0,-11-3 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9:50.960"/>
    </inkml:context>
    <inkml:brush xml:id="br0">
      <inkml:brushProperty name="width" value="0.1" units="cm"/>
      <inkml:brushProperty name="height" value="0.1" units="cm"/>
      <inkml:brushProperty name="color" value="#F4F91B"/>
    </inkml:brush>
  </inkml:definitions>
  <inkml:trace contextRef="#ctx0" brushRef="#br0">5263 167 5527 0 0,'0'0'423'0'0,"-5"1"-278"0"0,-19 0 5338 0 0,19-1-3779 0 0,-19-3-1135 0 0,-3-3-489 0 0,21 4 16 0 0,0-1 3 0 0,-46-24 97 0 0,48 24 91 0 0,-23-1 484 0 0,0 1-1 0 0,1 1 1 0 0,-1 1 0 0 0,0 1 0 0 0,-39 6 0 0 0,-33 0 362 0 0,94-6-971 0 0,-2 0 4 0 0,-21-1 2 0 0,21 0 0 0 0,0 1-6 0 0,-131-2 800 0 0,111 2-942 0 0,-68-4 532 0 0,66 1-384 0 0,-11-1-83 0 0,-74-15-10 0 0,70 13-75 0 0,2 4 0 0 0,-6 0 53 0 0,-25-3 126 0 0,13 5-19 0 0,-3-2 216 0 0,33 0-272 0 0,22 2 3 0 0,0-1 10 0 0,-89-19 379 0 0,92 19-432 0 0,-2-2-11 0 0,-3-2-52 0 0,-2 0 33 0 0,0 0 0 0 0,0 1-1 0 0,0 0 1 0 0,-1 1-1 0 0,-14-2 1 0 0,-37-6 43 0 0,-5 6 77 0 0,55 4-145 0 0,-70 0 213 0 0,70 2-196 0 0,-56 1 189 0 0,26 0-145 0 0,28-2-42 0 0,-25 4 88 0 0,5 3-105 0 0,-6-1-11 0 0,2-1 0 0 0,-6-1 0 0 0,-1-1 53 0 0,15-3-42 0 0,-6 3 0 0 0,-1 1 31 0 0,2 1-20 0 0,-1-1 20 0 0,0 0-20 0 0,-33 1 175 0 0,58-4-125 0 0,-99 8-205 0 0,73-5 122 0 0,1 0 11 0 0,0 0 0 0 0,-13 2-3 0 0,2 3 70 0 0,15-5-56 0 0,-3 2 31 0 0,1-1-31 0 0,1-2-11 0 0,1 0 11 0 0,-2-2 43 0 0,0-1 18 0 0,1 2-6 0 0,2 0-42 0 0,-3 0 18 0 0,-5 1-31 0 0,26-3-1 0 0,-21 3 33 0 0,-1 3-21 0 0,-7 0 20 0 0,-2 3-31 0 0,-3-1-11 0 0,-9 2 53 0 0,14 1-42 0 0,-8 2-11 0 0,-2 0 13 0 0,-156 33 281 0 0,54-12 7 0 0,-99 5 163 0 0,219-35-384 0 0,18-2-36 0 0,1-1-1 0 0,-19-1 1 0 0,-1 0 6 0 0,-51 1-18 0 0,-1-5 0 0 0,1-3 0 0 0,1-4 0 0 0,0-5 0 0 0,-107-31 0 0 0,17-16-1790 0 0,109 33 151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9:56.686"/>
    </inkml:context>
    <inkml:brush xml:id="br0">
      <inkml:brushProperty name="width" value="0.1" units="cm"/>
      <inkml:brushProperty name="height" value="0.1" units="cm"/>
      <inkml:brushProperty name="color" value="#F4F91B"/>
    </inkml:brush>
  </inkml:definitions>
  <inkml:trace contextRef="#ctx0" brushRef="#br0">1592 96 7999 0 0,'-3'1'183'0'0,"-20"10"437"0"0,18-9-541 0 0,0-1-1 0 0,0 0 1 0 0,-1 0-1 0 0,1-1 1 0 0,0 1-1 0 0,-1-1 1 0 0,1 0 0 0 0,0-1-1 0 0,-1 0 1 0 0,1 1-1 0 0,0-1 1 0 0,-6-3-1 0 0,6 4 187 0 0,1 0-1 0 0,-1 0 0 0 0,1 0 1 0 0,-1 0-1 0 0,0 1 1 0 0,1-1-1 0 0,-1 1 0 0 0,-7 3 1 0 0,-9 1 1179 0 0,7-5-506 0 0,0 0-1 0 0,0-1 0 0 0,-24-3 1 0 0,-23-2-216 0 0,-40-2 738 0 0,70 4-790 0 0,-62 1 0 0 0,35 7-566 0 0,-530 16 3887 0 0,511-20-2750 0 0,13 2-789 0 0,44 0-637 0 0,0-1 1 0 0,-1 0-1 0 0,1-2 0 0 0,0-1 0 0 0,0 0 1 0 0,-28-8-1 0 0,41 8-91 0 0,1-1 1 0 0,0 0 0 0 0,0-1-1 0 0,0 0 1 0 0,0 0-1 0 0,1 0 1 0 0,0 0-1 0 0,0-1 1 0 0,0 0 0 0 0,0 0-1 0 0,1 0 1 0 0,-1-1-1 0 0,-5-10 1 0 0,-9-20-7596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5:56.022"/>
    </inkml:context>
    <inkml:brush xml:id="br0">
      <inkml:brushProperty name="width" value="0.1" units="cm"/>
      <inkml:brushProperty name="height" value="0.1" units="cm"/>
      <inkml:brushProperty name="color" value="#E71224"/>
    </inkml:brush>
  </inkml:definitions>
  <inkml:trace contextRef="#ctx0" brushRef="#br0">2068 38 6447 0 0,'-5'-2'586'0'0,"-1"1"0"0"0,1 0 0 0 0,0 0 0 0 0,-1 1 0 0 0,1-1 0 0 0,-7 1 0 0 0,-11-1-313 0 0,-5-4-271 0 0,-18-4 1150 0 0,0 2-1 0 0,-62-2 1 0 0,65 9-451 0 0,0 1 0 0 0,0 2 0 0 0,0 1-1 0 0,-54 14 1 0 0,43-2-323 0 0,-1-2-1 0 0,-1-3 1 0 0,0-2 0 0 0,-70 1-1 0 0,-269 13 1705 0 0,286-11-1413 0 0,-80 6 412 0 0,116-12-863 0 0,-103 3 144 0 0,145-10-971 0 0,0 0 0 0 0,0-2 0 0 0,-51-12 0 0 0,43 4-1279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9:57.828"/>
    </inkml:context>
    <inkml:brush xml:id="br0">
      <inkml:brushProperty name="width" value="0.1" units="cm"/>
      <inkml:brushProperty name="height" value="0.1" units="cm"/>
      <inkml:brushProperty name="color" value="#F4F91B"/>
    </inkml:brush>
  </inkml:definitions>
  <inkml:trace contextRef="#ctx0" brushRef="#br0">3902 156 9871 0 0,'-26'2'1053'0'0,"-1"1"-1"0"0,-33 7 0 0 0,10-1 103 0 0,-30 4 803 0 0,-135 16 1923 0 0,181-30-3733 0 0,1-1 0 0 0,-1-1 0 0 0,1-2 0 0 0,-48-14 0 0 0,3 2 176 0 0,-48-2 561 0 0,-135-2 1 0 0,91 10-224 0 0,-405 5 307 0 0,515 7-809 0 0,-534 46 1090 0 0,519-38-971 0 0,-100 0 0 0 0,-77-15 369 0 0,99 1-357 0 0,59 1-278 0 0,0-4 0 0 0,0-4 0 0 0,-177-47 0 0 0,256 55-408 0 0,1-1-1 0 0,0-1 1 0 0,0 0-1 0 0,0-1 1 0 0,1-1 0 0 0,-21-15-1 0 0,-5-7-1052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9:59.605"/>
    </inkml:context>
    <inkml:brush xml:id="br0">
      <inkml:brushProperty name="width" value="0.1" units="cm"/>
      <inkml:brushProperty name="height" value="0.1" units="cm"/>
      <inkml:brushProperty name="color" value="#F4F91B"/>
    </inkml:brush>
  </inkml:definitions>
  <inkml:trace contextRef="#ctx0" brushRef="#br0">1376 74 8431 0 0,'-42'1'898'0'0,"32"-1"-702"0"0,0-1 0 0 0,0-1 0 0 0,-11-3 0 0 0,11 3 80 0 0,0 0 0 0 0,-1 0 1 0 0,-12 0-1 0 0,9 3 318 0 0,0 0 0 0 0,0 1 0 0 0,0 0 0 0 0,-27 9 0 0 0,-54 26 1482 0 0,6-3-509 0 0,23-13-19 0 0,-78 13-1 0 0,112-29-1209 0 0,0-1-1 0 0,-1-2 0 0 0,0-1 0 0 0,-54-6 0 0 0,44-1 761 0 0,0-1 0 0 0,1-2-1 0 0,0-3 1 0 0,-53-20-1 0 0,-46-34-3090 0 0,96 40-1993 0 0,3-3-3525 0 0,14 7 2228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0:02.287"/>
    </inkml:context>
    <inkml:brush xml:id="br0">
      <inkml:brushProperty name="width" value="0.1" units="cm"/>
      <inkml:brushProperty name="height" value="0.1" units="cm"/>
      <inkml:brushProperty name="color" value="#F4F91B"/>
    </inkml:brush>
  </inkml:definitions>
  <inkml:trace contextRef="#ctx0" brushRef="#br0">2280 271 12551 0 0,'-111'-3'907'0'0,"84"4"-572"0"0,-1-2 0 0 0,0 0 1 0 0,-46-10-1 0 0,36 2-193 0 0,-25-7 984 0 0,-1 3 0 0 0,-85-6 0 0 0,39 9 122 0 0,1-4 0 0 0,-137-36 0 0 0,194 40-1088 0 0,0 3-1 0 0,-58-1 1 0 0,-56-8 337 0 0,45 0 327 0 0,-221-4 0 0 0,286 21-1319 0 0,-106-5 2359 0 0,136 2-2883 0 0,-27-8-1 0 0,36 6-1462 0 0,0-1-1 0 0,-25-11 1 0 0,25 9-4665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0:14.237"/>
    </inkml:context>
    <inkml:brush xml:id="br0">
      <inkml:brushProperty name="width" value="0.1" units="cm"/>
      <inkml:brushProperty name="height" value="0.1" units="cm"/>
      <inkml:brushProperty name="color" value="#F4F91B"/>
    </inkml:brush>
  </inkml:definitions>
  <inkml:trace contextRef="#ctx0" brushRef="#br0">1499 137 7631 0 0,'-21'-1'587'0'0,"-16"-5"-335"0"0,35 6-209 0 0,1-1 1 0 0,-1 0-1 0 0,1 0 1 0 0,-1 1-1 0 0,1-1 1 0 0,0 0-1 0 0,-1-1 0 0 0,1 1 1 0 0,0 0-1 0 0,0 0 1 0 0,-1 0-1 0 0,1-1 1 0 0,0 1-1 0 0,0-1 0 0 0,1 1 1 0 0,-2-3-1 0 0,-10-29 263 0 0,11 28-218 0 0,0 0-1 0 0,-1 0 1 0 0,0-1 0 0 0,-5-7 0 0 0,5 10 58 0 0,0 0 0 0 0,0 0 0 0 0,-1 0 0 0 0,0 0 0 0 0,1 1 0 0 0,-1-1 0 0 0,0 1 0 0 0,-1 0 0 0 0,1 0 0 0 0,0 0 0 0 0,0 0 0 0 0,-1 0 0 0 0,1 1 0 0 0,-5-2 0 0 0,1 2 144 0 0,1-1 0 0 0,-1 1 0 0 0,0 1 1 0 0,1-1-1 0 0,-1 1 0 0 0,1 0 0 0 0,-12 2 0 0 0,2 1 241 0 0,0 1-1 0 0,0 0 1 0 0,1 1-1 0 0,-1 1 1 0 0,-27 14-1 0 0,3 3 199 0 0,19-10-161 0 0,-46 20-1 0 0,-272 78 2386 0 0,244-85-2173 0 0,-1-5 0 0 0,-113 11-1 0 0,190-30-1168 0 0,-132 9 1384 0 0,100-11-3085 0 0,3-5-3483 0 0,24 1-2054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0:16.132"/>
    </inkml:context>
    <inkml:brush xml:id="br0">
      <inkml:brushProperty name="width" value="0.1" units="cm"/>
      <inkml:brushProperty name="height" value="0.1" units="cm"/>
      <inkml:brushProperty name="color" value="#F4F91B"/>
    </inkml:brush>
  </inkml:definitions>
  <inkml:trace contextRef="#ctx0" brushRef="#br0">2585 28 2303 0 0,'-9'-3'3797'0'0,"-14"3"-2525"0"0,0-1-469 0 0,-64-22 3460 0 0,79 22-3807 0 0,-1 1 0 0 0,1 0 0 0 0,0 1 0 0 0,-1 0 0 0 0,1 0 0 0 0,0 1 0 0 0,0 0 0 0 0,0 0 0 0 0,0 1 0 0 0,-10 4 0 0 0,6-2-123 0 0,0-1-1 0 0,0 0 0 0 0,-15 2 0 0 0,-56 10 788 0 0,-98 19 6 0 0,143-24-1019 0 0,26-7-51 0 0,-1 0 0 0 0,0-1-1 0 0,-26 3 1 0 0,-151-3 837 0 0,124-3-682 0 0,-5 2 58 0 0,-54-3 30 0 0,59-1 21 0 0,-93 9-1 0 0,88-3-174 0 0,-114-5 127 0 0,30 3 53 0 0,-111 5 319 0 0,213-4-723 0 0,-181 5 989 0 0,201-10-1620 0 0,0 0 0 0 0,0-2 0 0 0,0-2 1 0 0,-63-19-1 0 0,64 13-7397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0:18.376"/>
    </inkml:context>
    <inkml:brush xml:id="br0">
      <inkml:brushProperty name="width" value="0.1" units="cm"/>
      <inkml:brushProperty name="height" value="0.1" units="cm"/>
      <inkml:brushProperty name="color" value="#F4F91B"/>
    </inkml:brush>
  </inkml:definitions>
  <inkml:trace contextRef="#ctx0" brushRef="#br0">2631 44 9151 0 0,'-26'-17'1012'0'0,"23"15"-789"0"0,-1-1 0 0 0,0 1 0 0 0,1-1 0 0 0,-1 1 1 0 0,0 0-1 0 0,0 1 0 0 0,0-1 0 0 0,0 1 0 0 0,0-1 0 0 0,0 1 0 0 0,-5 0 1 0 0,-35-2 1789 0 0,-1 2 0 0 0,-78 8 0 0 0,-87 26-641 0 0,123-18-617 0 0,17-7 358 0 0,-124-1 1 0 0,79-5-613 0 0,-195-1 267 0 0,117 2-253 0 0,-111 5 514 0 0,93-7-365 0 0,94-3-377 0 0,40-2-121 0 0,-118-21-1 0 0,96 10-3148 0 0,3 4-5218 0 0,32 7 2375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0:19.258"/>
    </inkml:context>
    <inkml:brush xml:id="br0">
      <inkml:brushProperty name="width" value="0.1" units="cm"/>
      <inkml:brushProperty name="height" value="0.1" units="cm"/>
      <inkml:brushProperty name="color" value="#F4F91B"/>
    </inkml:brush>
  </inkml:definitions>
  <inkml:trace contextRef="#ctx0" brushRef="#br0">1347 75 5527 0 0,'-4'-4'435'0'0,"1"0"0"0"0,-1 0-1 0 0,0 1 1 0 0,-1-1-1 0 0,1 1 1 0 0,-1 0 0 0 0,1 0-1 0 0,-1 0 1 0 0,0 1-1 0 0,0 0 1 0 0,0 0 0 0 0,-10-3-1 0 0,-7 0 97 0 0,-42-5 0 0 0,21 5 1097 0 0,-3-1-339 0 0,-1 2 0 0 0,-50 1 1 0 0,-96 13 189 0 0,92-4-828 0 0,-462 2 2335 0 0,484-14-6559 0 0,55 3-3490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0:19.977"/>
    </inkml:context>
    <inkml:brush xml:id="br0">
      <inkml:brushProperty name="width" value="0.1" units="cm"/>
      <inkml:brushProperty name="height" value="0.1" units="cm"/>
      <inkml:brushProperty name="color" value="#F4F91B"/>
    </inkml:brush>
  </inkml:definitions>
  <inkml:trace contextRef="#ctx0" brushRef="#br0">2047 11 9215 0 0,'-2'-2'287'0'0,"-1"1"0"0"0,0-1-1 0 0,0 1 1 0 0,1 0 0 0 0,-1 0-1 0 0,0 1 1 0 0,0-1-1 0 0,0 0 1 0 0,0 1 0 0 0,0 0-1 0 0,-5 0 1 0 0,-40 2 529 0 0,17 0-1233 0 0,-26-3 1729 0 0,1 3-1 0 0,0 2 1 0 0,-101 21 0 0 0,75-5-830 0 0,-1-4 0 0 0,0-3 0 0 0,-1-3 0 0 0,-166-4 0 0 0,184-10-38 0 0,-71-3 296 0 0,13 1 49 0 0,-183-33 0 0 0,299 38-767 0 0,-71-12 50 0 0,36 4-436 0 0,-1 2 0 0 0,0 2 0 0 0,0 2 0 0 0,-45 2 0 0 0,53 5-1080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0:21.555"/>
    </inkml:context>
    <inkml:brush xml:id="br0">
      <inkml:brushProperty name="width" value="0.1" units="cm"/>
      <inkml:brushProperty name="height" value="0.1" units="cm"/>
      <inkml:brushProperty name="color" value="#F4F91B"/>
    </inkml:brush>
  </inkml:definitions>
  <inkml:trace contextRef="#ctx0" brushRef="#br0">1308 225 3679 0 0,'-36'-4'421'0'0,"2"0"2001"0"0,11 7 2901 0 0,11-1-4949 0 0,-1-1 0 0 0,1 0 0 0 0,-21 0 1 0 0,0-1-36 0 0,-23-1 1126 0 0,1-2 0 0 0,-89-16 0 0 0,127 16-1054 0 0,-75-14 1370 0 0,45 6-855 0 0,-48-3-1 0 0,0 3 136 0 0,2-4 0 0 0,-110-32 0 0 0,79 9-749 0 0,104 30-1279 0 0,1-1 1 0 0,-19-11-1 0 0,24 11-372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0:22.796"/>
    </inkml:context>
    <inkml:brush xml:id="br0">
      <inkml:brushProperty name="width" value="0.1" units="cm"/>
      <inkml:brushProperty name="height" value="0.1" units="cm"/>
      <inkml:brushProperty name="color" value="#F4F91B"/>
    </inkml:brush>
  </inkml:definitions>
  <inkml:trace contextRef="#ctx0" brushRef="#br0">1259 136 455 0 0,'-37'-9'-229'0'0,"30"8"929"0"0,0-1 0 0 0,1 1 1 0 0,-1-1-1 0 0,-10-5 0 0 0,-8-2 3177 0 0,-15 0-2626 0 0,1 0-551 0 0,-12-5 1336 0 0,0 3-1 0 0,-60-5 0 0 0,-105 1 1643 0 0,25 3-358 0 0,-27 4-1266 0 0,117 6-3224 0 0,1-3-5375 0 0,65 2-766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5:56.605"/>
    </inkml:context>
    <inkml:brush xml:id="br0">
      <inkml:brushProperty name="width" value="0.1" units="cm"/>
      <inkml:brushProperty name="height" value="0.1" units="cm"/>
      <inkml:brushProperty name="color" value="#E71224"/>
    </inkml:brush>
  </inkml:definitions>
  <inkml:trace contextRef="#ctx0" brushRef="#br0">1177 17 8751 0 0,'-18'-5'1072'0'0,"0"2"-1"0"0,-1 0 0 0 0,-34-1 1 0 0,22 2-823 0 0,-330 7 4672 0 0,215 1-2663 0 0,-105 9 131 0 0,18 0-3161 0 0,187-13 65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0:23.419"/>
    </inkml:context>
    <inkml:brush xml:id="br0">
      <inkml:brushProperty name="width" value="0.1" units="cm"/>
      <inkml:brushProperty name="height" value="0.1" units="cm"/>
      <inkml:brushProperty name="color" value="#F4F91B"/>
    </inkml:brush>
  </inkml:definitions>
  <inkml:trace contextRef="#ctx0" brushRef="#br0">2031 149 10135 0 0,'-6'-3'520'0'0,"-1"0"0"0"0,0 0 0 0 0,0 1 0 0 0,0 0 0 0 0,-1 1 0 0 0,1 0 0 0 0,0 0 0 0 0,-12 0 0 0 0,15 1 154 0 0,-87-1 910 0 0,-166 19 1 0 0,-49 1 946 0 0,14-31-1702 0 0,251 10-650 0 0,-158-14 919 0 0,59-4 521 0 0,-205-35 545 0 0,267 40-1430 0 0,-4-1-1674 0 0,0-5-4423 0 0,44 10-2715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0:25.121"/>
    </inkml:context>
    <inkml:brush xml:id="br0">
      <inkml:brushProperty name="width" value="0.1" units="cm"/>
      <inkml:brushProperty name="height" value="0.1" units="cm"/>
      <inkml:brushProperty name="color" value="#F4F91B"/>
    </inkml:brush>
  </inkml:definitions>
  <inkml:trace contextRef="#ctx0" brushRef="#br0">1380 55 6911 0 0,'-5'-2'1059'0'0,"0"0"0"0"0,1 0 0 0 0,-1 1 0 0 0,0 0-1 0 0,-5-1 1 0 0,1 1-459 0 0,0 0 0 0 0,0 1-1 0 0,0 0 1 0 0,-12 2 0 0 0,-7 2 160 0 0,-38 13 0 0 0,46-11 1272 0 0,-196 40-1462 0 0,159-36 68 0 0,3-2 55 0 0,0-2 0 0 0,-101-2 0 0 0,-108-25 1209 0 0,223 15-1886 0 0,0-1 0 0 0,0-2-1 0 0,-58-22 1 0 0,-39-30-6157 0 0,117 50-914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0:25.886"/>
    </inkml:context>
    <inkml:brush xml:id="br0">
      <inkml:brushProperty name="width" value="0.1" units="cm"/>
      <inkml:brushProperty name="height" value="0.1" units="cm"/>
      <inkml:brushProperty name="color" value="#F4F91B"/>
    </inkml:brush>
  </inkml:definitions>
  <inkml:trace contextRef="#ctx0" brushRef="#br0">2664 109 8063 0 0,'-14'2'579'0'0,"0"0"-1"0"0,0-1 1 0 0,0 0-1 0 0,0-1 1 0 0,-19-2-1 0 0,-16 0 855 0 0,2-1 2 0 0,30 1-649 0 0,-32 1 0 0 0,-391 52 2895 0 0,306-30-2635 0 0,-2-5 1 0 0,-221-3-1 0 0,222-16-385 0 0,-163-9 651 0 0,120-6-704 0 0,-309-72 0 0 0,381 57-1779 0 0,37 7-5136 0 0,10 3-1655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0:27.217"/>
    </inkml:context>
    <inkml:brush xml:id="br0">
      <inkml:brushProperty name="width" value="0.1" units="cm"/>
      <inkml:brushProperty name="height" value="0.1" units="cm"/>
      <inkml:brushProperty name="color" value="#F4F91B"/>
    </inkml:brush>
  </inkml:definitions>
  <inkml:trace contextRef="#ctx0" brushRef="#br0">815 58 9215 0 0,'-2'-2'410'0'0,"1"0"-304"0"0,0 0 0 0 0,0 0 0 0 0,0 1 0 0 0,-1-1 0 0 0,1 1 0 0 0,-1-1 0 0 0,1 1 1 0 0,-1-1-1 0 0,1 1 0 0 0,-1 0 0 0 0,0 0 0 0 0,0-1 0 0 0,-2 0 0 0 0,-16-10 3716 0 0,7 3-3544 0 0,6 6-84 0 0,-1 1 0 0 0,1 0 0 0 0,-1 0 0 0 0,1 1 0 0 0,-1 0 0 0 0,0 0 0 0 0,1 1 0 0 0,-1 0 0 0 0,0 0 0 0 0,-9 3 0 0 0,-26-2 869 0 0,-317 8 4040 0 0,221-2-5086 0 0,106-7-1900 0 0,-35-5-1 0 0,67 5 1770 0 0,-18-2-1629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0:27.788"/>
    </inkml:context>
    <inkml:brush xml:id="br0">
      <inkml:brushProperty name="width" value="0.1" units="cm"/>
      <inkml:brushProperty name="height" value="0.1" units="cm"/>
      <inkml:brushProperty name="color" value="#F4F91B"/>
    </inkml:brush>
  </inkml:definitions>
  <inkml:trace contextRef="#ctx0" brushRef="#br0">2102 152 8287 0 0,'-19'-10'1699'0'0,"0"0"0"0"0,0 1 0 0 0,-1 1 0 0 0,-30-7 0 0 0,-9 0-2332 0 0,45 13 667 0 0,-1 0 1 0 0,0 1-1 0 0,0 1 1 0 0,0 1-1 0 0,0 0 1 0 0,-16 3-1 0 0,-26 2 385 0 0,-143 8 1887 0 0,-104 3 1241 0 0,-59-47-1449 0 0,179 9-1495 0 0,-54-11-241 0 0,3 1-2232 0 0,77 22-5804 0 0,101 9 692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0:29.312"/>
    </inkml:context>
    <inkml:brush xml:id="br0">
      <inkml:brushProperty name="width" value="0.1" units="cm"/>
      <inkml:brushProperty name="height" value="0.1" units="cm"/>
      <inkml:brushProperty name="color" value="#F4F91B"/>
    </inkml:brush>
  </inkml:definitions>
  <inkml:trace contextRef="#ctx0" brushRef="#br0">1433 182 5063 0 0,'-2'-1'390'0'0,"-24"-18"6021"0"0,25 17-6361 0 0,-1 0 0 0 0,0 0 0 0 0,1 0-1 0 0,0 0 1 0 0,0 0 0 0 0,-1 0 0 0 0,1-1 0 0 0,0 1 0 0 0,1 0 0 0 0,-2-4 0 0 0,1 2 340 0 0,-1 2-227 0 0,1 0 0 0 0,-1 1-1 0 0,1-1 1 0 0,-1 1 0 0 0,0-1-1 0 0,1 1 1 0 0,-1 0 0 0 0,0 0-1 0 0,0 0 1 0 0,0 0 0 0 0,0 0-1 0 0,0 0 1 0 0,0 0 0 0 0,0 1-1 0 0,0-1 1 0 0,-1 1 0 0 0,-2-1-1 0 0,4 1-59 0 0,-26-3 874 0 0,0 0 0 0 0,0 3 0 0 0,-1 0 0 0 0,-36 5 0 0 0,19-1-441 0 0,-400-9 2139 0 0,399 2-2558 0 0,-63-1 276 0 0,-93-6 509 0 0,148 5-809 0 0,-89-21 0 0 0,123 21-580 0 0,1-1 0 0 0,-18-8-1 0 0,-9-12-3352 0 0,33 17 1701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0:30.182"/>
    </inkml:context>
    <inkml:brush xml:id="br0">
      <inkml:brushProperty name="width" value="0.1" units="cm"/>
      <inkml:brushProperty name="height" value="0.1" units="cm"/>
      <inkml:brushProperty name="color" value="#F4F91B"/>
    </inkml:brush>
  </inkml:definitions>
  <inkml:trace contextRef="#ctx0" brushRef="#br0">2492 75 10855 0 0,'-48'-15'1230'0'0,"-13"-8"-1550"0"0,44 16 841 0 0,-1 0 0 0 0,1 2 1 0 0,-1-1-1 0 0,-26-3 0 0 0,-16 6 798 0 0,-1 3-1 0 0,1 2 1 0 0,-95 16-1 0 0,-6 1-841 0 0,3-7 390 0 0,-393 25 1287 0 0,369-33-1776 0 0,-188-21 0 0 0,-77-31-3744 0 0,383 43 1280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8:28.354"/>
    </inkml:context>
    <inkml:brush xml:id="br0">
      <inkml:brushProperty name="width" value="0.1" units="cm"/>
      <inkml:brushProperty name="height" value="0.1" units="cm"/>
      <inkml:brushProperty name="color" value="#F4F91B"/>
    </inkml:brush>
  </inkml:definitions>
  <inkml:trace contextRef="#ctx0" brushRef="#br0">3935 104 5063 0 0,'-18'2'-178'0'0,"13"-1"1590"0"0,0 0 0 0 0,0 0 0 0 0,0 1 0 0 0,0 0 0 0 0,0 0 0 0 0,-8 5 0 0 0,-5 5-1146 0 0,18-12-283 0 0,-1 0 0 0 0,0 0 0 0 0,1 0 0 0 0,-1 0 0 0 0,1 1 0 0 0,-1-1 0 0 0,0 0 0 0 0,1 0 1 0 0,-1 0-1 0 0,0 0 0 0 0,1-1 0 0 0,-1 1 0 0 0,0 0 0 0 0,1 0 0 0 0,-1 0 0 0 0,0 0 0 0 0,1-1 0 0 0,-1 1 0 0 0,1 0 0 0 0,-1 0 0 0 0,1-1 0 0 0,-1 1 0 0 0,0 0 0 0 0,0-2 0 0 0,-17-13-131 0 0,6 4 390 0 0,-6 1 254 0 0,0 0 0 0 0,0 1 0 0 0,-1 1 1 0 0,-1 1-1 0 0,1 1 0 0 0,-1 1 1 0 0,0 0-1 0 0,-26-2 0 0 0,19 6-154 0 0,-40 3 1 0 0,45-1-29 0 0,0 0 1 0 0,-44-4-1 0 0,-149-25 1350 0 0,145 22-1471 0 0,1 3-1 0 0,-98 8 1 0 0,7 1 194 0 0,78-5-103 0 0,-95 12 0 0 0,32 2-173 0 0,-186-4 0 0 0,240-7 151 0 0,-103 18-1 0 0,-51 4 18 0 0,135-22-104 0 0,-184 4 365 0 0,136-3-122 0 0,-118-6 548 0 0,64-15-597 0 0,-94-8-3381 0 0,252 18 1182 0 0,2-3-81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8:29.028"/>
    </inkml:context>
    <inkml:brush xml:id="br0">
      <inkml:brushProperty name="width" value="0.1" units="cm"/>
      <inkml:brushProperty name="height" value="0.1" units="cm"/>
      <inkml:brushProperty name="color" value="#F4F91B"/>
    </inkml:brush>
  </inkml:definitions>
  <inkml:trace contextRef="#ctx0" brushRef="#br0">1740 72 12551 0 0,'-6'0'203'0'0,"-1"0"0"0"0,0 0 0 0 0,1 0-1 0 0,-1 1 1 0 0,0 0 0 0 0,-6 2 0 0 0,-14 1-133 0 0,8-2 37 0 0,7 0 38 0 0,0-1 0 0 0,0 0 1 0 0,-1-1-1 0 0,1 0 0 0 0,0-1 0 0 0,-17-3 1 0 0,-15-5 2337 0 0,-90-5-1 0 0,90 11-2007 0 0,-403-10 847 0 0,333 15-794 0 0,-94-3 672 0 0,75-6-766 0 0,-208-17-708 0 0,293 17-1433 0 0,23 2 22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8:29.927"/>
    </inkml:context>
    <inkml:brush xml:id="br0">
      <inkml:brushProperty name="width" value="0.1" units="cm"/>
      <inkml:brushProperty name="height" value="0.1" units="cm"/>
      <inkml:brushProperty name="color" value="#F4F91B"/>
    </inkml:brush>
  </inkml:definitions>
  <inkml:trace contextRef="#ctx0" brushRef="#br0">2020 0 7343 0 0,'-15'6'1065'0'0,"1"-1"-1"0"0,-1-1 0 0 0,-1 0 1 0 0,1-1-1 0 0,-17 2 0 0 0,-30 5 186 0 0,16 0-348 0 0,-1-3-1 0 0,-53 2 1 0 0,-97-6 818 0 0,23-1-629 0 0,85-2-464 0 0,-89-12-1 0 0,-42-2 888 0 0,-90 33-172 0 0,51-2-835 0 0,228-17-988 0 0,-59-8 0 0 0,12-7-7405 0 0,46 6 870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6:09.825"/>
    </inkml:context>
    <inkml:brush xml:id="br0">
      <inkml:brushProperty name="width" value="0.1" units="cm"/>
      <inkml:brushProperty name="height" value="0.1" units="cm"/>
      <inkml:brushProperty name="color" value="#E71224"/>
    </inkml:brush>
  </inkml:definitions>
  <inkml:trace contextRef="#ctx0" brushRef="#br0">39 0 4831 0 0,'0'0'216'0'0,"-7"2"40"0"0,2 0-256 0 0,-1 0 0 0 0,1-1 80 0 0,-1 3-16 0 0,-3 5-3256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8:31.838"/>
    </inkml:context>
    <inkml:brush xml:id="br0">
      <inkml:brushProperty name="width" value="0.1" units="cm"/>
      <inkml:brushProperty name="height" value="0.1" units="cm"/>
      <inkml:brushProperty name="color" value="#F4F91B"/>
    </inkml:brush>
  </inkml:definitions>
  <inkml:trace contextRef="#ctx0" brushRef="#br0">2311 148 1375 0 0,'-29'6'9128'0'0,"29"-5"-8783"0"0,-4 3-910 0 0,1-2 680 0 0,1 0-1 0 0,-1 0 0 0 0,0 0 1 0 0,0 0-1 0 0,0-1 1 0 0,0 1-1 0 0,0-1 0 0 0,0 0 1 0 0,0 0-1 0 0,0 0 0 0 0,-1 0 1 0 0,1-1-1 0 0,0 1 0 0 0,-1-1 1 0 0,1 0-1 0 0,-6 0 0 0 0,-6-1 1442 0 0,-1-1-1 0 0,-21-5 0 0 0,-2 0-129 0 0,-39 1-839 0 0,1 3 1 0 0,-1 4-1 0 0,0 3 0 0 0,-143 27 0 0 0,161-23-221 0 0,0-3 1 0 0,0-3-1 0 0,-66-5 0 0 0,6 0 169 0 0,102 3-455 0 0,-249-6 1056 0 0,208 2-763 0 0,0-3 1 0 0,-87-22-1 0 0,-85-29 222 0 0,-44-12-3051 0 0,226 58 13 0 0,-1 1-5381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8:38.876"/>
    </inkml:context>
    <inkml:brush xml:id="br0">
      <inkml:brushProperty name="width" value="0.1" units="cm"/>
      <inkml:brushProperty name="height" value="0.1" units="cm"/>
      <inkml:brushProperty name="color" value="#F4F91B"/>
    </inkml:brush>
  </inkml:definitions>
  <inkml:trace contextRef="#ctx0" brushRef="#br0">1108 182 7567 0 0,'-3'-1'141'0'0,"0"1"-1"0"0,0-1 0 0 0,0 0 0 0 0,0 0 0 0 0,0-1 1 0 0,0 1-1 0 0,0-1 0 0 0,0 1 0 0 0,1-1 0 0 0,-1 0 0 0 0,0 0 1 0 0,1 0-1 0 0,0 0 0 0 0,-1 0 0 0 0,1-1 0 0 0,0 1 1 0 0,0-1-1 0 0,1 1 0 0 0,-1-1 0 0 0,-2-4 0 0 0,-6-16-303 0 0,8 18 483 0 0,1 0 0 0 0,-2 1 0 0 0,1-1 0 0 0,0 1 0 0 0,-1 0 0 0 0,-4-6 0 0 0,5 8-98 0 0,0 1 0 0 0,0-1 1 0 0,0 1-1 0 0,0 0 0 0 0,0 0 0 0 0,0-1 1 0 0,0 1-1 0 0,0 0 0 0 0,0 1 1 0 0,-1-1-1 0 0,1 0 0 0 0,0 1 0 0 0,-1-1 1 0 0,1 1-1 0 0,0 0 0 0 0,-1 0 0 0 0,-3 0 1 0 0,-20 1 525 0 0,0 2 1 0 0,0 1-1 0 0,-35 10 1 0 0,32-7-346 0 0,0-1-1 0 0,-39 3 1 0 0,-76-7 555 0 0,-32 2-713 0 0,142-2-142 0 0,0 3 1 0 0,1 0-1 0 0,-40 13 0 0 0,-121 28 428 0 0,184-43-489 0 0,-1 3-31 0 0,5-3-24 0 0,18-2-41 0 0,36 2 28 0 0,-22-5-28 0 0,42-9 41 0 0,13-3 13 0 0,7 2 0 0 0,10 8 0 0 0,-13 6-11 0 0,-52 1-31 0 0,46 8 31 0 0,9 3 11 0 0,0-4 0 0 0,-1-10 0 0 0,-1-11 0 0 0,9-9 11 0 0,-1-2 31 0 0,-22 3-20 0 0,-58 16 31 0 0,-9-3 0 0 0,17-18-42 0 0,-22 24-11 0 0,0 0 0 0 0,0-1 0 0 0,0 1 0 0 0,0 0 0 0 0,1-1 0 0 0,-1 1 0 0 0,0-1 0 0 0,0 1 0 0 0,0 0 0 0 0,0-1 0 0 0,-1 1 0 0 0,1 0 0 0 0,0-1 0 0 0,0 1 0 0 0,0 0 0 0 0,0-1 0 0 0,0 1 0 0 0,0 0 0 0 0,0-1 0 0 0,-1 1 0 0 0,1 0 0 0 0,0-1 0 0 0,0 1 0 0 0,0 0 0 0 0,-1 0 0 0 0,1-1 0 0 0,0 1 0 0 0,0 0 0 0 0,-1 0 0 0 0,1-1 0 0 0,0 1 0 0 0,-1 0 0 0 0,1 0 0 0 0,0 0 0 0 0,-1 0 0 0 0,1-1 0 0 0,0 1 0 0 0,-1 0 0 0 0,1 0 0 0 0,0 0 0 0 0,-1 0 0 0 0,-19-6 0 0 0,16 5 0 0 0,-59-14-25 0 0,0 3-1 0 0,-69-4 1 0 0,58 8-27 0 0,-197-9 534 0 0,60 7-225 0 0,180 8-234 0 0,0 2 1 0 0,0 0-1 0 0,-1 3 1 0 0,-55 11-1 0 0,85-14-23 0 0,-4 1 0 0 0,1 1 0 0 0,-1 0 0 0 0,0 0 0 0 0,-10 5 0 0 0,15-5-2 0 0,8 5-11 0 0,35 20-56 0 0,-40-26 65 0 0,0 0-1 0 0,-1 0 1 0 0,1-1 0 0 0,0 1-1 0 0,0 0 1 0 0,-1 0-1 0 0,1-1 1 0 0,0 1-1 0 0,0-1 1 0 0,0 0 0 0 0,0 1-1 0 0,3-1 1 0 0,60 7-18 0 0,-31-4-20 0 0,50-1 31 0 0,2 0 11 0 0,-7 1 0 0 0,12 0-53 0 0,-21-1 42 0 0,16 0 11 0 0,7-1 0 0 0,15 1 0 0 0,-20 1 0 0 0,-5 2 0 0 0,-4 1 0 0 0,2 2 11 0 0,-21 0 42 0 0,-48-7 708 0 0,-15-2-691 0 0,-7-3-16 0 0,-2 2-43 0 0,4 2-11 0 0,2-2 11 0 0,3 2 31 0 0,0-3-19 0 0,2 2 36 0 0,12 0 7 0 0,33-5 5 0 0,-33 4 0 0 0,0 3-5 0 0,36 1 5 0 0,-36-1 1102 0 0,-1 3-1106 0 0,28 13-30 0 0,-29-12-103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8:41.241"/>
    </inkml:context>
    <inkml:brush xml:id="br0">
      <inkml:brushProperty name="width" value="0.1" units="cm"/>
      <inkml:brushProperty name="height" value="0.1" units="cm"/>
      <inkml:brushProperty name="color" value="#F4F91B"/>
    </inkml:brush>
  </inkml:definitions>
  <inkml:trace contextRef="#ctx0" brushRef="#br0">1979 366 5551 0 0,'-2'-7'656'0'0,"2"7"-406"0"0,-19-2 2212 0 0,18 3-2240 0 0,0-1 0 0 0,0 1 0 0 0,-1-1 0 0 0,1 0 0 0 0,0 1 1 0 0,-1-1-1 0 0,1 0 0 0 0,-1 0 0 0 0,1 0 0 0 0,0 0 0 0 0,-1 0 0 0 0,1 0 0 0 0,0 0 0 0 0,-1 0 0 0 0,1 0 0 0 0,-2-1 0 0 0,2 1-108 0 0,0 0 1 0 0,1-1 0 0 0,-1 1-1 0 0,0 0 1 0 0,0 0 0 0 0,1-1-1 0 0,-1 1 1 0 0,0 0 0 0 0,1-1 0 0 0,-1 1-1 0 0,0-1 1 0 0,1 1 0 0 0,-1-1-1 0 0,1 1 1 0 0,-1-1 0 0 0,0 1-1 0 0,1-1 1 0 0,0 0 0 0 0,-1 1-1 0 0,1-1 1 0 0,-1 0 0 0 0,1 1-1 0 0,0-1 1 0 0,-1 0 0 0 0,1 0-1 0 0,-1-1 1 0 0,1 2-50 0 0,0-1 1 0 0,0 1-1 0 0,0 0 0 0 0,0-1 0 0 0,0 1 1 0 0,0-1-1 0 0,-1 1 0 0 0,1 0 1 0 0,0-1-1 0 0,0 1 0 0 0,0-1 1 0 0,-1 1-1 0 0,1 0 0 0 0,0-1 0 0 0,-1 1 1 0 0,1 0-1 0 0,0 0 0 0 0,-1-1 1 0 0,1 1-1 0 0,0 0 0 0 0,-1 0 1 0 0,1-1-1 0 0,0 1 0 0 0,-1 0 1 0 0,1 0-1 0 0,-1 0 0 0 0,1 0 0 0 0,-1 0 1 0 0,1 0-1 0 0,0 0 0 0 0,-1-1 1 0 0,1 1-1 0 0,-1 0 0 0 0,1 0 1 0 0,-1 1-1 0 0,1-1 0 0 0,0 0 1 0 0,-2 0-1 0 0,1 0 22 0 0,0 0 1 0 0,0 0-1 0 0,0 0 0 0 0,0 0 1 0 0,0 0-1 0 0,0 0 0 0 0,0-1 1 0 0,0 1-1 0 0,0 0 0 0 0,0-1 1 0 0,0 1-1 0 0,0 0 0 0 0,0-1 1 0 0,0 1-1 0 0,1-1 0 0 0,-1 0 1 0 0,0 1-1 0 0,0-1 0 0 0,0 0 1 0 0,1 1-1 0 0,-1-1 0 0 0,0 0 1 0 0,1 0-1 0 0,-2-1 1 0 0,0 0-34 0 0,0 0 0 0 0,0 0 0 0 0,-1 0 1 0 0,1 1-1 0 0,-1-1 0 0 0,1 1 0 0 0,-1-1 1 0 0,0 1-1 0 0,1 0 0 0 0,-1 0 1 0 0,0 0-1 0 0,0 0 0 0 0,0 1 0 0 0,-5-2 1 0 0,-15-4 121 0 0,14 3-54 0 0,0 0 0 0 0,1 1 1 0 0,-15-2-1 0 0,18 3 109 0 0,-106-24 581 0 0,-29-5-211 0 0,77 22-434 0 0,-31-5 98 0 0,-96 1-1 0 0,92 8-193 0 0,-112-21-1 0 0,65 7-8 0 0,-150-18 359 0 0,219 29-366 0 0,11-1-55 0 0,0 3 0 0 0,-102 6 0 0 0,128 8-60 0 0,40-9 41 0 0,-5 2-18 0 0,27 3-116 0 0,49 5 94 0 0,14-6 47 0 0,3-6 1 0 0,5-4-31 0 0,1-6 31 0 0,3-1 11 0 0,-12 2 0 0 0,9 0 0 0 0,-1 1 0 0 0,-19 2 68 0 0,-61 7 771 0 0,-1-2-329 0 0,38-6-58 0 0,-38 6-132 0 0,-19 0-147 0 0,-6-1-111 0 0,-138 11-698 0 0,-424-14-400 0 0,528 8 1368 0 0,24 0 19 0 0,1-1 0 0 0,0 0 1 0 0,-1-2-1 0 0,-28-6 0 0 0,46 6-388 0 0,17 1-47 0 0,21 2-61 0 0,-34-1 143 0 0,86 4-190 0 0,-72-4-192 0 0,1 1-109 0 0,45 3-19 0 0,-45-3 62 0 0,2-1 294 0 0,72 3 139 0 0,23 0 17 0 0,-16-2 0 0 0,-5-2 0 0 0,-4 0 0 0 0,-5-2 0 0 0,-3-1 0 0 0,10 2 0 0 0,1-2 0 0 0,-53 2 5 0 0,54-1 526 0 0,-84 4-357 0 0,-14 2-60 0 0,-18 2 23 0 0,11-4-273 0 0,0-1 0 0 0,-1-1 0 0 0,1 0 0 0 0,-18-4 0 0 0,-4-5-7241 0 0,16 2-319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1:00.852"/>
    </inkml:context>
    <inkml:brush xml:id="br0">
      <inkml:brushProperty name="width" value="0.1" units="cm"/>
      <inkml:brushProperty name="height" value="0.1" units="cm"/>
      <inkml:brushProperty name="color" value="#F4F91B"/>
    </inkml:brush>
  </inkml:definitions>
  <inkml:trace contextRef="#ctx0" brushRef="#br0">11723 1806 2759 0 0,'0'0'5994'0'0,"-3"1"-5741"0"0,-28 15 1387 0 0,28-15-1212 0 0,0 2 27 0 0,-9 5 7 0 0,9-6 12 0 0,-14 7 1624 0 0,-13 0-226 0 0,27-8-1637 0 0,-1-1-10 0 0,-40 9 1309 0 0,-54 19 0 0 0,58-16-733 0 0,-2-1 1 0 0,-50 7-1 0 0,-9-3-3 0 0,55-7-217 0 0,-71 2 0 0 0,102-9-491 0 0,13-1-90 0 0,-39-10 171 0 0,-27-6 86 0 0,33 7-32 0 0,-53-6 0 0 0,-167-13 532 0 0,241 27-695 0 0,-45-11 170 0 0,11 1-77 0 0,8 3 2 0 0,-9 2 13 0 0,10 0-15 0 0,-23 0 9 0 0,45 7-115 0 0,-118 1 287 0 0,-132-4 54 0 0,171 4-180 0 0,27 1-143 0 0,-2 1 26 0 0,1 3 0 0 0,-77 17 1 0 0,-69 7 162 0 0,-14-6-123 0 0,-60 4 54 0 0,254-27-180 0 0,-2 0 22 0 0,-57-3-1 0 0,-263-14 36 0 0,194 6-64 0 0,26 8 0 0 0,-163-23 0 0 0,224 17 26 0 0,-131 5 1 0 0,104 3-16 0 0,-243-12 53 0 0,246 6-21 0 0,1 5-1 0 0,-190 23 1 0 0,195-16-23 0 0,-1-5 0 0 0,-112-12-1 0 0,172 8-14 0 0,-92-13 5 0 0,75 7 17 0 0,-66 0 0 0 0,-129-6 109 0 0,191 10-144 0 0,-57 2 8 0 0,-140-4 0 0 0,11-7 64 0 0,-13 8 136 0 0,-44-5 56 0 0,117-9-144 0 0,5 0-32 0 0,-51-1 0 0 0,-28-2 43 0 0,197 19-71 0 0,-107-1-40 0 0,69 4 62 0 0,-164-21 0 0 0,26 0 23 0 0,-36 8-33 0 0,27-7 64 0 0,-105 16 0 0 0,289 7 475 0 0,-84 16-1 0 0,-49 12-1607 0 0,138-21 1005 0 0,-32 5 0 0 0,-96 28 0 0 0,-78 47 1324 0 0,196-61-1868 0 0,39-16 170 0 0,-40 14 0 0 0,63-26 374 0 0,0 0 0 0 0,0 0 0 0 0,0 0 0 0 0,0-1 0 0 0,0 1 0 0 0,0-1 0 0 0,0 0 0 0 0,0 0 0 0 0,0 0 0 0 0,0-1 0 0 0,0 1 0 0 0,0-1 0 0 0,-1 0 0 0 0,2 0 0 0 0,-1-1 0 0 0,0 1 0 0 0,0-1 0 0 0,0 0 0 0 0,1 0 0 0 0,-1 0 0 0 0,1 0 0 0 0,-1-1 0 0 0,1 1 0 0 0,0-1 0 0 0,0 0 0 0 0,0 0 0 0 0,-2-4 0 0 0,-6-8 0 0 0,1 0 0 0 0,0-1 0 0 0,2-1 0 0 0,-13-32 0 0 0,0 3 0 0 0,2 1 13 0 0,2-1 0 0 0,1 0-1 0 0,3-1 1 0 0,-9-64 0 0 0,12 43 19 0 0,-1-132 0 0 0,-4-63-32 0 0,8 179 0 0 0,2-6 64 0 0,1 19-64 0 0,-14-78 0 0 0,13 125 0 0 0,1-2 0 0 0,1 1 0 0 0,1 0 0 0 0,1-1 0 0 0,5-43 0 0 0,-3 66-2 0 0,0 0 0 0 0,0-1 1 0 0,1 1-1 0 0,-1 0 0 0 0,1 0 0 0 0,-1 0 1 0 0,1 1-1 0 0,0-1 0 0 0,0 0 0 0 0,0 1 0 0 0,1-1 1 0 0,-1 1-1 0 0,0 0 0 0 0,1-1 0 0 0,0 1 0 0 0,-1 1 1 0 0,5-4-1 0 0,8-3-20 0 0,0 1 1 0 0,20-8-1 0 0,-15 7-9 0 0,-11 4 31 0 0,14-3 0 0 0,-3 1 0 0 0,40-10 0 0 0,10-2-11 0 0,3-1-31 0 0,2 3 31 0 0,-4 1 52 0 0,-56 12 177 0 0,-3 0 84 0 0,37-8 18 0 0,-37 8-80 0 0,1 2-364 0 0,38-7-164 0 0,-38 6-30 0 0,0 0 35 0 0,53-10 186 0 0,15-2 86 0 0,5 3 11 0 0,-1 4 0 0 0,-2 4 0 0 0,5 0 0 0 0,-9 2 0 0 0,-3-2 0 0 0,4 0 0 0 0,4-2-11 0 0,7 1-31 0 0,6 3 31 0 0,-1 1 11 0 0,4-2 0 0 0,0 0 0 0 0,3-4 0 0 0,4-4 0 0 0,4 0 0 0 0,1 4 0 0 0,1 6 0 0 0,-9 4 0 0 0,-5 4 0 0 0,-1-3 0 0 0,-1-1 0 0 0,6-4 0 0 0,2 1 0 0 0,0 2 0 0 0,-14 3 0 0 0,13 0 0 0 0,18 1 255 0 0,-69-5 62 0 0,-40-1 31 0 0,6-1-91 0 0,58 1-395 0 0,-58 0-170 0 0,2-1-39 0 0,95 4-58 0 0,-43-2 394 0 0,14 1 11 0 0,-6 0 0 0 0,-1-1 0 0 0,2 1 0 0 0,3 1 0 0 0,6 0 0 0 0,18 0 0 0 0,-14-1 0 0 0,-3 0 0 0 0,-8 2 0 0 0,-4 0 0 0 0,3 0 0 0 0,3 1 0 0 0,11 1 0 0 0,26-2 0 0 0,-19-3 0 0 0,-12 0 0 0 0,-3 4 0 0 0,-7 0 0 0 0,-3-2 0 0 0,5-1 0 0 0,26-1 0 0 0,8-1 0 0 0,3 4 0 0 0,-5 2 0 0 0,-5 1 0 0 0,1-2 0 0 0,-2-6 0 0 0,-7-3 0 0 0,-1 0 0 0 0,2 4 0 0 0,-6 1 0 0 0,-8 4 0 0 0,-4 2 0 0 0,2 1 0 0 0,7-3 0 0 0,21-4 0 0 0,-6-5 0 0 0,-2-1 0 0 0,-10 2 0 0 0,-7-1 0 0 0,7-2 0 0 0,1-1-11 0 0,-1-2-31 0 0,1 1 31 0 0,5 4 11 0 0,-3 4 0 0 0,-12 1 0 0 0,-1 0 0 0 0,2-5 0 0 0,6-2 0 0 0,13-6 0 0 0,-10-2 0 0 0,-3 1 0 0 0,-15 2-11 0 0,-52 6-31 0 0,38-6 31 0 0,17 0 11 0 0,10 4 0 0 0,5 3 0 0 0,1 0 0 0 0,2-5 0 0 0,-11 0 0 0 0,4 1 0 0 0,-8 4 0 0 0,-1-1 0 0 0,7-2 0 0 0,0-5 0 0 0,12-3 0 0 0,-4 6 0 0 0,-6 4 0 0 0,-11 3 0 0 0,-19 0-11 0 0,-38 0-31 0 0,43-2 31 0 0,22 0 11 0 0,1 1 0 0 0,-18 2-11 0 0,-45 0-31 0 0,47 0 31 0 0,17 4 11 0 0,-1 2 0 0 0,-9 0 0 0 0,-3 1-11 0 0,4-2-31 0 0,11 1-34 0 0,-18 3 17 0 0,-5 6 36 0 0,-44-8-19 0 0,44 10 31 0 0,18 1 11 0 0,-23-3-12 0 0,-66-14 8 0 0,0-1 0 0 0,-1 0 0 0 0,1 1 0 0 0,0-1 0 0 0,-1 1 0 0 0,1 0 0 0 0,0-1 0 0 0,-1 1 0 0 0,1 0 0 0 0,-1 0 0 0 0,3 2 0 0 0,35 29-8 0 0,-36-29 11 0 0,0-1-1 0 0,-1 1 1 0 0,0 0 0 0 0,0 0-1 0 0,0 0 1 0 0,0 1 0 0 0,2 5-1 0 0,6 18-40 0 0,-2 7 18 0 0,-2 0 1 0 0,0 1-1 0 0,-3-1 1 0 0,-1 66-1 0 0,-6-22-18 0 0,-16 84-1 0 0,12-112 43 0 0,-2 0 0 0 0,-3-2 0 0 0,-1 1 0 0 0,-3-2 0 0 0,-31 66 0 0 0,-49 91 0 0 0,68-137 0 0 0,-164 344 0 0 0,143-321 0 0 0,-4-1 0 0 0,-75 93 0 0 0,109-156-1 0 0,0-1 0 0 0,-2-1-1 0 0,-1-1 1 0 0,-1-1 0 0 0,-31 22 0 0 0,41-33-258 0 0,-1-2 1 0 0,0 0-1 0 0,-1-1 1 0 0,0 0-1 0 0,0-1 1 0 0,0-1-1 0 0,-1-1 1 0 0,0 0-1 0 0,0-1 1 0 0,0-1-1 0 0,-22 1 1 0 0,-3-6-2556 0 0,0-11-6223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4:06.498"/>
    </inkml:context>
    <inkml:brush xml:id="br0">
      <inkml:brushProperty name="width" value="0.1" units="cm"/>
      <inkml:brushProperty name="height" value="0.1" units="cm"/>
      <inkml:brushProperty name="color" value="#66CC00"/>
    </inkml:brush>
  </inkml:definitions>
  <inkml:trace contextRef="#ctx0" brushRef="#br0">4222 1472 1375 0 0,'-21'-21'17937'0'0,"26"9"-16739"0"0,-2 7-1114 0 0,-1 0 1 0 0,2 0 0 0 0,-1 1-1 0 0,0-1 1 0 0,8-7-1 0 0,11-14-110 0 0,-1-11 539 0 0,-1 0 0 0 0,-2-2 1 0 0,-1 0-1 0 0,-2-1 0 0 0,-2 0 0 0 0,11-57 0 0 0,-8 27-137 0 0,-7 36-172 0 0,3-35-1 0 0,-10 56-161 0 0,-2 1-1 0 0,1 0 1 0 0,-2 0 0 0 0,1-1-1 0 0,-2 1 1 0 0,-4-21 0 0 0,-36-82 326 0 0,5 16-275 0 0,33 78-72 0 0,0 1 1 0 0,-2-35-1 0 0,5 34-10 0 0,-1 0-1 0 0,-1 0 1 0 0,0 0 0 0 0,-2 1-1 0 0,0 0 1 0 0,-9-22 0 0 0,8 29 19 0 0,0-1 0 0 0,0 1 1 0 0,-1 1-1 0 0,-1-1 0 0 0,0 1 1 0 0,-1 1-1 0 0,0-1 0 0 0,-1 2 1 0 0,0-1-1 0 0,-1 1 0 0 0,0 1 1 0 0,0 0-1 0 0,-1 0 0 0 0,0 1 1 0 0,-19-9-1 0 0,-12-3-30 0 0,-2 3 0 0 0,0 1 0 0 0,-1 2 0 0 0,0 2 0 0 0,-1 2 0 0 0,0 2 0 0 0,-1 3 0 0 0,-56-1 0 0 0,-29 6-7 0 0,-246 4 145 0 0,331-2-46 0 0,-390 11 85 0 0,107 12-91 0 0,122-5-44 0 0,78-7-42 0 0,-35 2 0 0 0,129-14 0 0 0,0-1 0 0 0,-54-8 0 0 0,27 2 27 0 0,1 2 1 0 0,-76 7-1 0 0,-42-2 19 0 0,113-2-20 0 0,-73 10 0 0 0,63-3-14 0 0,17-4 19 0 0,1-3 1 0 0,0-3-1 0 0,-97-18 0 0 0,102 10-17 0 0,32 6-18 0 0,-33-4 1 0 0,47 9 10 0 0,1 0 0 0 0,-1 1 0 0 0,1 1 1 0 0,-1-1-1 0 0,1 1 0 0 0,0 1 0 0 0,-15 4 0 0 0,13-2-6 0 0,1 0 0 0 0,0 1 0 0 0,0 0 0 0 0,0 0-1 0 0,0 1 1 0 0,1 0 0 0 0,0 0 0 0 0,0 1-1 0 0,1 0 1 0 0,0 1 0 0 0,0 0 0 0 0,1 0 0 0 0,0 0-1 0 0,-8 14 1 0 0,-3 11-1 0 0,1 2-1 0 0,-19 55 0 0 0,28-70 2 0 0,-37 120-32 0 0,-32 191 0 0 0,64-273 29 0 0,1 6 2 0 0,3 0 0 0 0,-1 102 0 0 0,9-159 0 0 0,0 1 1 0 0,1-1-1 0 0,0 0 0 0 0,0 0 1 0 0,0 0-1 0 0,1 0 0 0 0,3 9 1 0 0,-4-13-2 0 0,1 1 0 0 0,0-1 0 0 0,0 0 0 0 0,0 0 1 0 0,1 0-1 0 0,-1 0 0 0 0,1 0 0 0 0,-1 0 0 0 0,1 0 0 0 0,0-1 1 0 0,0 0-1 0 0,0 1 0 0 0,0-1 0 0 0,1 0 0 0 0,4 2 0 0 0,19 6-41 0 0,56 15 20 0 0,15-4-20 0 0,-7-8 20 0 0,-51-9-20 0 0,62 2 31 0 0,13-1 11 0 0,0-2 0 0 0,-3 0-11 0 0,-9-1-31 0 0,-2 3 31 0 0,8 3 11 0 0,7 2 0 0 0,13 2 0 0 0,-7-5 0 0 0,-25-4 0 0 0,14-4 0 0 0,12 2 0 0 0,6-3 0 0 0,2 0 0 0 0,-24 2 0 0 0,-9 0 0 0 0,-6-5 0 0 0,-4-2 0 0 0,2 1 0 0 0,3 3 0 0 0,7 0 11 0 0,5 0 42 0 0,3 1 11 0 0,-26-1 0 0 0,-46 2-11 0 0,45-3-30 0 0,-42 3 25 0 0,39 1-23 0 0,77 0 95 0 0,-114 0-108 0 0,55 3-25 0 0,-78-1-22 0 0,0-2 0 0 0,25-1 0 0 0,-20-1-61 0 0,-4 2-630 0 0,-5-3-220 0 0,42-11-1556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4:09.657"/>
    </inkml:context>
    <inkml:brush xml:id="br0">
      <inkml:brushProperty name="width" value="0.1" units="cm"/>
      <inkml:brushProperty name="height" value="0.1" units="cm"/>
      <inkml:brushProperty name="color" value="#66CC00"/>
    </inkml:brush>
  </inkml:definitions>
  <inkml:trace contextRef="#ctx0" brushRef="#br0">6017 1703 7831 0 0,'-11'-3'1286'0'0,"0"1"-1"0"0,0 1 0 0 0,-19-1 1 0 0,-17 13-916 0 0,25-10 701 0 0,0-2 0 0 0,0 0 0 0 0,0-2 0 0 0,-40-9 0 0 0,-6-1 653 0 0,-160-10-412 0 0,54 7-638 0 0,73 8-27 0 0,-144 5 0 0 0,-100 26-221 0 0,-7 1 237 0 0,293-22-520 0 0,-268 15 175 0 0,56-1-293 0 0,11-2 97 0 0,-177 37 70 0 0,-71-7 80 0 0,-3-49 120 0 0,340 0-332 0 0,-20-1 8 0 0,-230-16-68 0 0,331 19 0 0 0,50 3 0 0 0,-49-7 0 0 0,-32-20 64 0 0,-30-15-67 0 0,-27-6 17 0 0,168 46-2 0 0,-31-5 41 0 0,-49-17 0 0 0,77 20-20 0 0,2-1 1 0 0,-1 0 0 0 0,0 0-1 0 0,1-1 1 0 0,0-1 0 0 0,0 0 0 0 0,1-1-1 0 0,-15-13 1 0 0,15 12-14 0 0,1-1-1 0 0,-1-1 0 0 0,1 0 1 0 0,1 0-1 0 0,0-1 1 0 0,-10-21-1 0 0,5 8 13 0 0,2-2-1 0 0,1 1 1 0 0,1-2-1 0 0,1 1 1 0 0,-7-55-1 0 0,13 43-17 0 0,3 0-1 0 0,1 0 1 0 0,14-75-1 0 0,3-47 8 0 0,-18 95 11 0 0,-7-70 0 0 0,2 100-16 0 0,-1 1 0 0 0,-2 1 0 0 0,-19-60 0 0 0,23 85-8 0 0,0 0 0 0 0,1 0 0 0 0,-1-11 0 0 0,2 17-5 0 0,1-1-1 0 0,-1 1 1 0 0,1-1 0 0 0,0 1-1 0 0,1-1 1 0 0,-1 1 0 0 0,1-1-1 0 0,-1 1 1 0 0,1 0 0 0 0,0-1-1 0 0,2-5 1 0 0,1 5-15 0 0,0 1 1 0 0,0-1-1 0 0,0 1 0 0 0,0 0 1 0 0,0 0-1 0 0,1 1 0 0 0,-1-1 1 0 0,1 1-1 0 0,0 0 0 0 0,9-3 0 0 0,-3 1-7 0 0,10-5 7 0 0,0 1 0 0 0,1 1 0 0 0,0 1 0 0 0,35-5 0 0 0,-13 5 0 0 0,-8 1-14 0 0,45 0 0 0 0,-42 5 26 0 0,53 0-53 0 0,-26 4 42 0 0,23 3 11 0 0,6 3 0 0 0,-1-2 0 0 0,-36-6 0 0 0,17 1 0 0 0,13 0 0 0 0,0 3 0 0 0,-4 0 0 0 0,-1 2 0 0 0,-2-1 0 0 0,1-3-11 0 0,48-7-42 0 0,-79 2 53 0 0,34 0 0 0 0,10-1 0 0 0,-6-1 0 0 0,-6 1 0 0 0,-3 1 0 0 0,1 1 0 0 0,52-6 0 0 0,20-1 0 0 0,-102 6 0 0 0,33-1 0 0 0,4-1 0 0 0,-8-1 0 0 0,-3 0 0 0 0,6-3 0 0 0,45-10 0 0 0,88-22 0 0 0,-163 31 0 0 0,30-1 0 0 0,3-1 0 0 0,-4 2 0 0 0,1 2 0 0 0,0 0 0 0 0,-6 0 0 0 0,-20 0 0 0 0,23 0 0 0 0,14-1 0 0 0,-3 0 0 0 0,-3-1 0 0 0,-4-2 0 0 0,-3 1 0 0 0,-2 1 0 0 0,0 1 0 0 0,2 0 0 0 0,6 0 0 0 0,5 1 0 0 0,-1 2 0 0 0,-5 0 0 0 0,0-1 0 0 0,2-2 0 0 0,0 1 0 0 0,-11 4 0 0 0,-21-4 0 0 0,11-2 0 0 0,-12 1 0 0 0,20-2 0 0 0,2 0 0 0 0,-9 1 0 0 0,6 3 0 0 0,-1 4 0 0 0,-53 2 0 0 0,39 10 0 0 0,16 11 0 0 0,-71-21 2 0 0,-1 1 0 0 0,1 0 0 0 0,0-1-1 0 0,-1 1 1 0 0,1 1 0 0 0,-1-1 0 0 0,1 0 0 0 0,-1 1 0 0 0,0 0-1 0 0,0 0 1 0 0,0-1 0 0 0,-1 2 0 0 0,1-1 0 0 0,-1 0 0 0 0,1 1-1 0 0,-1-1 1 0 0,2 6 0 0 0,0 0 5 0 0,-2 0 0 0 0,1 1-1 0 0,-1-1 1 0 0,-1 1 0 0 0,1 11 0 0 0,0-5-17 0 0,31 506 149 0 0,-31-414-49 0 0,-17 171 1 0 0,12-263-133 0 0,0-1 0 0 0,-1 0 0 0 0,0 0 0 0 0,-1 0 0 0 0,-1 0 0 0 0,-9 17 0 0 0,2-10-60 0 0,-1-1-1 0 0,-1 0 1 0 0,-18 20-1 0 0,3-5-1720 0 0,2 1-1 0 0,2 0 1 0 0,-33 65 0 0 0,43-66-36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6:22.060"/>
    </inkml:context>
    <inkml:brush xml:id="br0">
      <inkml:brushProperty name="width" value="0.1" units="cm"/>
      <inkml:brushProperty name="height" value="0.1" units="cm"/>
      <inkml:brushProperty name="color" value="#66CC00"/>
    </inkml:brush>
  </inkml:definitions>
  <inkml:trace contextRef="#ctx0" brushRef="#br0">1956 21 1375 0 0,'-35'0'-223'0'0,"8"1"3418"0"0,-35-4 0 0 0,25-4-2916 0 0,24 3 417 0 0,0 2 0 0 0,0-1-1 0 0,-1 2 1 0 0,1 0 0 0 0,0 0 0 0 0,-1 1 0 0 0,1 1 0 0 0,-27 5 0 0 0,15 0-102 0 0,0 1 0 0 0,0 1 0 0 0,-39 20 1 0 0,23-12 350 0 0,-62 17 0 0 0,42-14-321 0 0,-553 175 2232 0 0,534-169-2548 0 0,-156 48 975 0 0,181-58-1335 0 0,-124 31 258 0 0,57-27-3271 0 0,104-18 1097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6:23.616"/>
    </inkml:context>
    <inkml:brush xml:id="br0">
      <inkml:brushProperty name="width" value="0.1" units="cm"/>
      <inkml:brushProperty name="height" value="0.1" units="cm"/>
      <inkml:brushProperty name="color" value="#66CC00"/>
    </inkml:brush>
  </inkml:definitions>
  <inkml:trace contextRef="#ctx0" brushRef="#br0">3425 62 5063 0 0,'-7'-2'714'0'0,"0"0"0"0"0,-1-1 0 0 0,1 0-1 0 0,0 0 1 0 0,0-1 0 0 0,1 1-1 0 0,-1-2 1 0 0,1 1 0 0 0,-8-7 0 0 0,10 8-421 0 0,0 0-1 0 0,-1 1 1 0 0,1 0 0 0 0,-1 0 0 0 0,1 0 0 0 0,-1 0 0 0 0,0 1 0 0 0,1 0 0 0 0,-1 0 0 0 0,0 0 0 0 0,0 0 0 0 0,0 1-1 0 0,0 0 1 0 0,0 0 0 0 0,0 0 0 0 0,-6 2 0 0 0,-12 2-242 0 0,1 0 0 0 0,-30 12-1 0 0,6-3 593 0 0,-185 36 725 0 0,199-42-1242 0 0,-302 51 786 0 0,118-27-642 0 0,-94 9-95 0 0,48-5-124 0 0,9-1 27 0 0,-244-25 484 0 0,351-16-117 0 0,-265-47 1 0 0,143 14-373 0 0,152 32-2628 0 0,73 6 1100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6:27.102"/>
    </inkml:context>
    <inkml:brush xml:id="br0">
      <inkml:brushProperty name="width" value="0.1" units="cm"/>
      <inkml:brushProperty name="height" value="0.1" units="cm"/>
      <inkml:brushProperty name="color" value="#66CC00"/>
    </inkml:brush>
  </inkml:definitions>
  <inkml:trace contextRef="#ctx0" brushRef="#br0">1983 100 4607 0 0,'-1'-1'129'0'0,"0"1"0"0"0,0-1 0 0 0,0 1-1 0 0,1-1 1 0 0,-1 1 0 0 0,0-1 0 0 0,0 0-1 0 0,1 0 1 0 0,-1 1 0 0 0,0-1-1 0 0,1 0 1 0 0,-1 0 0 0 0,0 0 0 0 0,1 0-1 0 0,-1 1 1 0 0,1-1 0 0 0,0 0 0 0 0,-1 0-1 0 0,1 0 1 0 0,0 0 0 0 0,-1 0 0 0 0,1 0-1 0 0,0 0 1 0 0,0 0 0 0 0,0 0-1 0 0,0 0 1 0 0,0-1 0 0 0,0 1 0 0 0,0 0-1 0 0,1-1 1 0 0,-1 1-23 0 0,0 0 0 0 0,0 0 0 0 0,0 0 1 0 0,1 0-1 0 0,-1-1 0 0 0,-1 1 0 0 0,1 0 0 0 0,0 0 0 0 0,0 0 0 0 0,0 0 0 0 0,-1 0 0 0 0,1 0 0 0 0,0 0 1 0 0,-1 0-1 0 0,1 0 0 0 0,-1 0 0 0 0,1 0 0 0 0,-1 0 0 0 0,0 0 0 0 0,1 0 0 0 0,-1 0 0 0 0,0 0 0 0 0,1 1 0 0 0,-1-1 1 0 0,-2-1-1 0 0,-3-1 286 0 0,0 0 0 0 0,0 0 1 0 0,0 0-1 0 0,0 1 0 0 0,-1 0 1 0 0,1 0-1 0 0,-1 1 0 0 0,1 0 1 0 0,-1 0-1 0 0,0 1 1 0 0,1-1-1 0 0,-9 2 0 0 0,-13 1 585 0 0,-46 10 0 0 0,26-3-441 0 0,21-5-286 0 0,-197 20 1024 0 0,207-24-1141 0 0,-138 5 895 0 0,-224-22 0 0 0,-25-36 559 0 0,357 48-1563 0 0,0 1 0 0 0,0 3-1 0 0,1 2 1 0 0,-92 13 0 0 0,0 14-3833 0 0,89-15-3717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6:28.591"/>
    </inkml:context>
    <inkml:brush xml:id="br0">
      <inkml:brushProperty name="width" value="0.1" units="cm"/>
      <inkml:brushProperty name="height" value="0.1" units="cm"/>
      <inkml:brushProperty name="color" value="#66CC00"/>
    </inkml:brush>
  </inkml:definitions>
  <inkml:trace contextRef="#ctx0" brushRef="#br0">2121 131 3679 0 0,'-11'-7'601'0'0,"1"1"0"0"0,1-2 0 0 0,-1 1-1 0 0,1-1 1 0 0,1-1 0 0 0,-14-16 0 0 0,14 16 640 0 0,-1 1 0 0 0,0 0 1 0 0,0 0-1 0 0,-18-11 0 0 0,24 17-1059 0 0,0 1-1 0 0,0 0 0 0 0,1 0 1 0 0,-1 0-1 0 0,0 0 0 0 0,0 1 1 0 0,0-1-1 0 0,0 1 0 0 0,0 0 1 0 0,0 0-1 0 0,-3 0 0 0 0,-38 6 336 0 0,3-1 73 0 0,-33-4 535 0 0,-95 15-1 0 0,82-1-797 0 0,-66 8 402 0 0,-244 17 519 0 0,371-35-1231 0 0,-100 16 234 0 0,-155 6 0 0 0,160-26 394 0 0,-188-25 0 0 0,282 21-1175 0 0,-15-3-1092 0 0,14 0-4492 0 0,12 0-557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6:10.164"/>
    </inkml:context>
    <inkml:brush xml:id="br0">
      <inkml:brushProperty name="width" value="0.1" units="cm"/>
      <inkml:brushProperty name="height" value="0.1" units="cm"/>
      <inkml:brushProperty name="color" value="#E71224"/>
    </inkml:brush>
  </inkml:definitions>
  <inkml:trace contextRef="#ctx0" brushRef="#br0">26 1 1375 0 0,'-7'7'64'0'0,"0"-3"8"0"0,-4 1-72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6:30.928"/>
    </inkml:context>
    <inkml:brush xml:id="br0">
      <inkml:brushProperty name="width" value="0.1" units="cm"/>
      <inkml:brushProperty name="height" value="0.1" units="cm"/>
      <inkml:brushProperty name="color" value="#66CC00"/>
    </inkml:brush>
  </inkml:definitions>
  <inkml:trace contextRef="#ctx0" brushRef="#br0">6855 376 455 0 0,'-28'-5'505'0'0,"8"4"7164"0"0,9 0-7388 0 0,-1 0 0 0 0,0-1 0 0 0,1-1 0 0 0,-1 0 0 0 0,1 0 0 0 0,-11-6 0 0 0,9 4 431 0 0,1 0 0 0 0,-1 2 0 0 0,0-1-1 0 0,-24-2 1 0 0,-217 3 2652 0 0,149 6-2790 0 0,7-2 394 0 0,-179 26 0 0 0,246-22-818 0 0,-1-1 1 0 0,1-2-1 0 0,-54-4 1 0 0,-93-18 442 0 0,141 15-566 0 0,-3-1-478 0 0,-7-1 733 0 0,0 1 0 0 0,-1 3-1 0 0,-80 3 1 0 0,105 2-290 0 0,-34-3-1 0 0,-5 0 10 0 0,-205 5-1 0 0,222-3-6 0 0,2 0-16 0 0,0 2 0 0 0,-52 10 0 0 0,-116 25 86 0 0,145-26-30 0 0,-132 5-1 0 0,6-1-36 0 0,63 6 35 0 0,-55 7 69 0 0,150-26-86 0 0,1-2-1 0 0,0 0 1 0 0,-53-8 0 0 0,-29-2 23 0 0,27 3-12 0 0,-116-1 86 0 0,134 7-36 0 0,-109-13 0 0 0,-186-47-76 0 0,260 42 1064 0 0,-229-52-2000 0 0,-16-8 2123 0 0,148 61-2345 0 0,42 5 1225 0 0,13 5 86 0 0,64 4-15 0 0,28 0-32 0 0,-78-3 200 0 0,-184-32-1 0 0,0-33-933 0 0,183 31-7440 0 0,104 30 1588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5:39.268"/>
    </inkml:context>
    <inkml:brush xml:id="br0">
      <inkml:brushProperty name="width" value="0.1" units="cm"/>
      <inkml:brushProperty name="height" value="0.1" units="cm"/>
      <inkml:brushProperty name="color" value="#66CC00"/>
    </inkml:brush>
  </inkml:definitions>
  <inkml:trace contextRef="#ctx0" brushRef="#br0">1337 85 3223 0 0,'-2'-3'583'0'0,"0"-1"0"0"0,-1 1 0 0 0,1 0 0 0 0,-1 0-1 0 0,0 0 1 0 0,0 0 0 0 0,-5-4 0 0 0,-14-13 1594 0 0,20 17-1866 0 0,-1 0 0 0 0,0 0-1 0 0,0 0 1 0 0,0 1 0 0 0,0-1-1 0 0,-1 1 1 0 0,1-1 0 0 0,-1 1-1 0 0,1 0 1 0 0,-1 1 0 0 0,0-1-1 0 0,0 1 1 0 0,0-1 0 0 0,0 1-1 0 0,0 0 1 0 0,0 0 0 0 0,0 1-1 0 0,0 0 1 0 0,-8-1-1 0 0,-7 3 650 0 0,1-1-1 0 0,0 2 0 0 0,-24 6 1 0 0,-14 2-68 0 0,-45-5 767 0 0,-182-12 0 0 0,104-2-633 0 0,-46 11-744 0 0,4 0-2744 0 0,173-4 659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5:40.627"/>
    </inkml:context>
    <inkml:brush xml:id="br0">
      <inkml:brushProperty name="width" value="0.1" units="cm"/>
      <inkml:brushProperty name="height" value="0.1" units="cm"/>
      <inkml:brushProperty name="color" value="#66CC00"/>
    </inkml:brush>
  </inkml:definitions>
  <inkml:trace contextRef="#ctx0" brushRef="#br0">2413 24 2303 0 0,'0'0'-134'0'0,"-11"1"-54"0"0,10-2 551 0 0,0 2 0 0 0,-1-1 0 0 0,1 0 0 0 0,0 0 0 0 0,-1 0 0 0 0,1 1 0 0 0,0-1 0 0 0,-1 0 0 0 0,1 1 0 0 0,0-1 0 0 0,0 1 0 0 0,-1 0 0 0 0,1-1 0 0 0,-1 2 0 0 0,1-1-334 0 0,0-1 1 0 0,1 1-1 0 0,-1-1 1 0 0,0 1-1 0 0,0-1 0 0 0,0 0 1 0 0,1 1-1 0 0,-1-1 0 0 0,0 0 1 0 0,0 1-1 0 0,0-1 0 0 0,0 0 1 0 0,0 0-1 0 0,0 0 1 0 0,0 0-1 0 0,0 0 0 0 0,-1 0 1 0 0,1 0 170 0 0,0 0 1 0 0,0 0 0 0 0,0 0-1 0 0,0 0 1 0 0,0 0 0 0 0,0 0 0 0 0,0 1-1 0 0,0-1 1 0 0,0 0 0 0 0,-1 1-1 0 0,1-1 1 0 0,0 0 0 0 0,0 1 0 0 0,1-1-1 0 0,-1 1 1 0 0,0 0 0 0 0,-2 1-1 0 0,1 1 20 0 0,0 0 0 0 0,0 0 0 0 0,0 0-1 0 0,0 0 1 0 0,0 0 0 0 0,1 1 0 0 0,0-1-1 0 0,-1 1 1 0 0,1 3 0 0 0,-7 15 934 0 0,6-21-953 0 0,1 1-1 0 0,-1 0 1 0 0,0 0 0 0 0,0-1-1 0 0,0 1 1 0 0,0-1 0 0 0,0 1-1 0 0,0-1 1 0 0,0 0-1 0 0,0 0 1 0 0,-1 0 0 0 0,-2 1-1 0 0,-29 8 863 0 0,-150 6 983 0 0,54-6-1099 0 0,55-3-397 0 0,0-4 0 0 0,-1-2 0 0 0,-130-18 0 0 0,-123-6 636 0 0,191 17-644 0 0,-315-25 1080 0 0,288 18-1285 0 0,72 3-1267 0 0,-167-40 0 0 0,187 34-65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5:42.783"/>
    </inkml:context>
    <inkml:brush xml:id="br0">
      <inkml:brushProperty name="width" value="0.1" units="cm"/>
      <inkml:brushProperty name="height" value="0.1" units="cm"/>
      <inkml:brushProperty name="color" value="#66CC00"/>
    </inkml:brush>
  </inkml:definitions>
  <inkml:trace contextRef="#ctx0" brushRef="#br0">1230 152 8063 0 0,'-13'6'592'0'0,"10"-5"-333"0"0,-1 1 0 0 0,1-1 0 0 0,0 1 0 0 0,0 0 0 0 0,0 0 0 0 0,0 0 0 0 0,-5 5 0 0 0,5-5-8 0 0,-1-1 0 0 0,1 1 0 0 0,-1-1 0 0 0,0 0 0 0 0,0 0 0 0 0,0-1 1 0 0,1 1-1 0 0,-1-1 0 0 0,0 0 0 0 0,0 0 0 0 0,0 0 0 0 0,-5-1 0 0 0,-11 1 652 0 0,-13 5-28 0 0,1 2 1 0 0,0 1-1 0 0,-34 13 1 0 0,40-11-662 0 0,1-2 0 0 0,-2-1 0 0 0,1-1-1 0 0,-1-1 1 0 0,-40 2 0 0 0,29-9 235 0 0,-1-1 0 0 0,1-2-1 0 0,1-1 1 0 0,-73-23 0 0 0,-141-68 802 0 0,223 85-1202 0 0,-87-43-374 0 0,79 34-2031 0 0,0-3-3299 0 0,12 9-777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5:43.682"/>
    </inkml:context>
    <inkml:brush xml:id="br0">
      <inkml:brushProperty name="width" value="0.1" units="cm"/>
      <inkml:brushProperty name="height" value="0.1" units="cm"/>
      <inkml:brushProperty name="color" value="#66CC00"/>
    </inkml:brush>
  </inkml:definitions>
  <inkml:trace contextRef="#ctx0" brushRef="#br0">2247 122 9359 0 0,'-3'-3'140'0'0,"-1"1"0"0"0,0-1 0 0 0,0 1-1 0 0,-1 0 1 0 0,1 1 0 0 0,0-1 0 0 0,-1 1-1 0 0,1 0 1 0 0,-1 0 0 0 0,1 0 0 0 0,-1 1-1 0 0,1-1 1 0 0,-1 1 0 0 0,0 0 0 0 0,-6 2-1 0 0,-18-3-111 0 0,-43-5-21 0 0,-272-11 4972 0 0,237 25-4079 0 0,0 5 1 0 0,-109 29 0 0 0,212-41-870 0 0,-30 5 248 0 0,0-2 0 0 0,-1-1 0 0 0,-69-3 0 0 0,-103-26 661 0 0,-175-32 757 0 0,-27-5-1378 0 0,380 58-1632 0 0,0 3-4043 0 0,1 0-1846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5:44.396"/>
    </inkml:context>
    <inkml:brush xml:id="br0">
      <inkml:brushProperty name="width" value="0.1" units="cm"/>
      <inkml:brushProperty name="height" value="0.1" units="cm"/>
      <inkml:brushProperty name="color" value="#66CC00"/>
    </inkml:brush>
  </inkml:definitions>
  <inkml:trace contextRef="#ctx0" brushRef="#br0">1728 53 455 0 0,'-12'-3'-409'0'0,"-11"-11"9002"0"0,13 5-8359 0 0,7 7 5 0 0,0-1 0 0 0,0 1 0 0 0,-1-1 0 0 0,1 1 0 0 0,-1 0 0 0 0,0 0 1 0 0,1 1-1 0 0,-1-1 0 0 0,0 1 0 0 0,0-1 0 0 0,0 1 0 0 0,0 1 0 0 0,0-1 0 0 0,-1 1 0 0 0,-3-1 1 0 0,-9 1 468 0 0,0 1 0 0 0,-25 4 0 0 0,1 0-109 0 0,18-5-282 0 0,0-1 0 0 0,-27-4 0 0 0,26 2 725 0 0,-40 0 0 0 0,-165 25-748 0 0,-18 1 1020 0 0,95-21-208 0 0,-101 2 1500 0 0,86 8-3951 0 0,-60 12-2008 0 0,185-18 1761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5:53.024"/>
    </inkml:context>
    <inkml:brush xml:id="br0">
      <inkml:brushProperty name="width" value="0.1" units="cm"/>
      <inkml:brushProperty name="height" value="0.1" units="cm"/>
      <inkml:brushProperty name="color" value="#66CC00"/>
    </inkml:brush>
  </inkml:definitions>
  <inkml:trace contextRef="#ctx0" brushRef="#br0">2214 2 7887 0 0,'-31'1'1043'0'0,"29"-1"-952"0"0,0-1 0 0 0,0 1 0 0 0,0-1 0 0 0,0 1 0 0 0,0-1 0 0 0,0 1 0 0 0,0 0 0 0 0,-1 0 0 0 0,1 0 0 0 0,0 1 0 0 0,0-1 0 0 0,-2 1 0 0 0,-9 1 771 0 0,1 0 1 0 0,-1-1 0 0 0,1-1 0 0 0,-20 0-1 0 0,21-1-645 0 0,0 0-1 0 0,-1 1 0 0 0,1 1 0 0 0,0 0 1 0 0,0 0-1 0 0,0 2 0 0 0,-11 2 1 0 0,-67 25 913 0 0,-1-4 1 0 0,-2-4 0 0 0,-154 18-1 0 0,5-6-250 0 0,125-17-538 0 0,-76 5 548 0 0,36-13-65 0 0,-59 2-74 0 0,184-11-654 0 0,-374-6 1071 0 0,399 6-1398 0 0,-1-1-1 0 0,1 1 0 0 0,0-1 0 0 0,0 0 0 0 0,0 0 0 0 0,0-1 0 0 0,0 0 0 0 0,0 0 1 0 0,0 0-1 0 0,0-1 0 0 0,1 0 0 0 0,-8-5 0 0 0,-1-4-1233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5:54.002"/>
    </inkml:context>
    <inkml:brush xml:id="br0">
      <inkml:brushProperty name="width" value="0.1" units="cm"/>
      <inkml:brushProperty name="height" value="0.1" units="cm"/>
      <inkml:brushProperty name="color" value="#66CC00"/>
    </inkml:brush>
  </inkml:definitions>
  <inkml:trace contextRef="#ctx0" brushRef="#br0">2018 0 6911 0 0,'-45'6'2730'0'0,"38"-4"-2531"0"0,1-1 0 0 0,-1 0 0 0 0,0 0-1 0 0,1-1 1 0 0,-1 0 0 0 0,0 0 0 0 0,-13-2-1 0 0,-2-1-67 0 0,-1 1 1 0 0,0 0-1 0 0,-41 4 0 0 0,10 0 1816 0 0,-161 5 2257 0 0,-109 20-2797 0 0,187-14-154 0 0,-320 11 1207 0 0,342-20-1920 0 0,80-3-415 0 0,-142 3 596 0 0,133-6-707 0 0,-88-13 1 0 0,92 4-1199 0 0,15 0-4799 0 0,6-1-1445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5:57.372"/>
    </inkml:context>
    <inkml:brush xml:id="br0">
      <inkml:brushProperty name="width" value="0.1" units="cm"/>
      <inkml:brushProperty name="height" value="0.1" units="cm"/>
      <inkml:brushProperty name="color" value="#66CC00"/>
    </inkml:brush>
  </inkml:definitions>
  <inkml:trace contextRef="#ctx0" brushRef="#br0">2168 116 8287 0 0,'-28'0'774'0'0,"-41"-1"-116"0"0,24-3 3377 0 0,4-5-3972 0 0,-48-16 0 0 0,63 15 502 0 0,0 2 0 0 0,-1 2 0 0 0,-1 0 1 0 0,1 2-1 0 0,-32-2 0 0 0,-229 8 2779 0 0,72-8-1893 0 0,-21 1 26 0 0,-504 0 1188 0 0,684 4-2144 0 0,-27-2-1551 0 0,30-7-3634 0 0,28 2-3204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6:00.137"/>
    </inkml:context>
    <inkml:brush xml:id="br0">
      <inkml:brushProperty name="width" value="0.1" units="cm"/>
      <inkml:brushProperty name="height" value="0.1" units="cm"/>
      <inkml:brushProperty name="color" value="#66CC00"/>
    </inkml:brush>
  </inkml:definitions>
  <inkml:trace contextRef="#ctx0" brushRef="#br0">1479 122 3223 0 0,'2'9'209'0'0,"11"-10"-1402"0"0,-10 0 1029 0 0,9-3-1157 0 0,-12-2 1779 0 0,-20-9 3248 0 0,-1-2-447 0 0,1-36 1270 0 0,18 51-4317 0 0,1-1 0 0 0,-1 1 0 0 0,0 0 0 0 0,0-1 0 0 0,0 1 0 0 0,0 0 0 0 0,-1 0 0 0 0,1 0 0 0 0,-1 1 0 0 0,1-1 1 0 0,-1 0-1 0 0,1 1 0 0 0,-1 0 0 0 0,0 0 0 0 0,0-1 0 0 0,1 2 0 0 0,-1-1 0 0 0,0 0 0 0 0,0 1 0 0 0,0-1 0 0 0,0 1 0 0 0,0 0 0 0 0,0 0 0 0 0,-3 0 0 0 0,-17 0 427 0 0,6-1-215 0 0,0 1 1 0 0,0 1-1 0 0,-32 6 0 0 0,-370 80 2552 0 0,-158-48-1093 0 0,553-38-1958 0 0,1-2 0 0 0,0 0 0 0 0,-39-9 0 0 0,52 8-362 0 0,0 0 0 0 0,0-1 0 0 0,1-1 0 0 0,-1 0 0 0 0,1 0 0 0 0,0-1 0 0 0,0 0 0 0 0,1-1 0 0 0,-1 1 0 0 0,-13-15 0 0 0,7 6-1443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5:09.789"/>
    </inkml:context>
    <inkml:brush xml:id="br0">
      <inkml:brushProperty name="width" value="0.1" units="cm"/>
      <inkml:brushProperty name="height" value="0.1" units="cm"/>
      <inkml:brushProperty name="color" value="#E71224"/>
    </inkml:brush>
  </inkml:definitions>
  <inkml:trace contextRef="#ctx0" brushRef="#br0">1789 44 4111 0 0,'-1'-9'392'0'0,"2"8"-398"0"0,-1 1-1 0 0,1 0 1 0 0,0-1 0 0 0,-1 1-1 0 0,1-1 1 0 0,0 1-1 0 0,-1-1 1 0 0,1 1-1 0 0,-1-1 1 0 0,1 0-1 0 0,-1 1 1 0 0,1-1-1 0 0,-1 0 1 0 0,0 1-1 0 0,1-1 1 0 0,-1 0-1 0 0,0 0 1 0 0,1 1-1 0 0,-1-1 1 0 0,0 0 0 0 0,0 0-1 0 0,0 0 1 0 0,0 1-1 0 0,0-1 1 0 0,1 0-1 0 0,-2 0 1 0 0,1-1-1 0 0,-1 1 173 0 0,0 1 0 0 0,-1-1-1 0 0,1 1 1 0 0,0-1 0 0 0,-1 1-1 0 0,1-1 1 0 0,-1 1 0 0 0,1 0 0 0 0,0 0-1 0 0,-1 0 1 0 0,1 0 0 0 0,-1 0-1 0 0,-2 0 1 0 0,-34 5 3762 0 0,34-4-3681 0 0,-1 0-1 0 0,0 0 1 0 0,1 0-1 0 0,-1-1 0 0 0,0 0 1 0 0,0 0-1 0 0,0 0 1 0 0,1 0-1 0 0,-1-1 0 0 0,0 0 1 0 0,-7-2-1 0 0,3 0-156 0 0,-1 0 0 0 0,1 1 0 0 0,0 0 1 0 0,-1 1-1 0 0,0 0 0 0 0,1 0 0 0 0,-1 1 0 0 0,1 0 0 0 0,-1 0 0 0 0,0 2 0 0 0,-14 2 0 0 0,-5 4 479 0 0,0 2 1 0 0,-37 17-1 0 0,-33 12 82 0 0,59-29-251 0 0,0 0 0 0 0,-1-3 0 0 0,-77 4 0 0 0,-11 4 715 0 0,91-9-868 0 0,-1-1 1 0 0,-60-1 0 0 0,-58-25 663 0 0,113 13-640 0 0,-225-55 1312 0 0,180 40-1038 0 0,-37-6-536 0 0,71 19-6562 0 0,17 4-831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6:13.084"/>
    </inkml:context>
    <inkml:brush xml:id="br0">
      <inkml:brushProperty name="width" value="0.1" units="cm"/>
      <inkml:brushProperty name="height" value="0.1" units="cm"/>
      <inkml:brushProperty name="color" value="#E71224"/>
    </inkml:brush>
  </inkml:definitions>
  <inkml:trace contextRef="#ctx0" brushRef="#br0">8153 1676 7367 0 0,'-18'-9'1494'0'0,"18"5"-713"0"0,1 3-756 0 0,0-10 435 0 0,2-1-1 0 0,0 0 1 0 0,0 1 0 0 0,7-15 0 0 0,3-3-312 0 0,7-7-119 0 0,2 4-10 0 0,13-12 5876 0 0,-23 46-5137 0 0,2 0-664 0 0,42 10-388 0 0,-10 0 472 0 0,-35-9 371 0 0,0-2-462 0 0,33 1-21 0 0,-33-1 254 0 0,2-2-266 0 0,37-1-28 0 0,-38 1 1070 0 0,1 4-912 0 0,3 1-119 0 0,38 9 1350 0 0,-41-15-1355 0 0,41-8-37 0 0,-41 8 505 0 0,-1-3-458 0 0,2 0-45 0 0,30-13 165 0 0,-41 12-114 0 0,13-25 16 0 0,-13 22-44 0 0,0-1 0 0 0,-1 1 0 0 0,0-1 0 0 0,0 1 0 0 0,-1-1 0 0 0,0-17 0 0 0,3-30 868 0 0,7-48 983 0 0,12-73-3431 0 0,-16 153 1532 0 0,4-15 42 0 0,17-31 45 0 0,-16 49-27 0 0,-2-3 20 0 0,-3 2-48 0 0,-5 17 43 0 0,0-1-6 0 0,5-27 0 0 0,-4 4 22 0 0,-3 22-70 0 0,-1-29 95 0 0,-3 5-73 0 0,2-3 61 0 0,-14-99 737 0 0,14 122-830 0 0,-2-9-11 0 0,4 21-3 0 0,4-38 70 0 0,-5 30-67 0 0,6-27 64 0 0,-3 15-53 0 0,-3 3 31 0 0,1 16-36 0 0,0-1-1 0 0,-1 0 0 0 0,1 0 0 0 0,0 0 1 0 0,-1 1-1 0 0,0-1 0 0 0,1 0 0 0 0,-1 1 1 0 0,0-1-1 0 0,0 0 0 0 0,0 1 0 0 0,0-1 1 0 0,0 1-1 0 0,0-1 0 0 0,-1 1 1 0 0,1 0-1 0 0,0 0 0 0 0,-1-1 0 0 0,1 1 1 0 0,-1 0-1 0 0,1 0 0 0 0,-1 0 0 0 0,0 1 1 0 0,1-1-1 0 0,-1 0 0 0 0,0 0 0 0 0,1 1 1 0 0,-1-1-1 0 0,0 1 0 0 0,-3-1 0 0 0,-1 0 24 0 0,-10-3-5 0 0,0 1-1 0 0,0 1 0 0 0,-27-1 1 0 0,-22-2 21 0 0,-41-14-6 0 0,-101-15 86 0 0,15 19 88 0 0,53 5-174 0 0,-394-49 473 0 0,458 54-337 0 0,-112 6 0 0 0,-74 21 287 0 0,260-22-461 0 0,-111 6 71 0 0,-188-14-1 0 0,118 0-67 0 0,38 6 20 0 0,39 2 32 0 0,-188-24 0 0 0,161 3 33 0 0,0 7 0 0 0,-217 3 0 0 0,73 13-41 0 0,227-2-43 0 0,-6 0 0 0 0,-52 1 57 0 0,-188-22-1 0 0,-177-14-61 0 0,462 35 0 0 0,-524-6 256 0 0,397 9-256 0 0,-99 3 0 0 0,-265 49 0 0 0,-175 11 0 0 0,562-62 0 0 0,-116-12 0 0 0,86 2 53 0 0,-130 10 28 0 0,150 0-84 0 0,-129-11 0 0 0,173 0 3 0 0,1-3 0 0 0,0-4 0 0 0,-96-30 0 0 0,150 37 0 0 0,0 0 0 0 0,-48-5 0 0 0,65 11 0 0 0,4 0 1 0 0,-13-1 2 0 0,0 0 0 0 0,-30 1 1 0 0,32 1 38 0 0,2 3-31 0 0,-1 2-11 0 0,2 2-11 0 0,8-5 1 0 0,1 0 0 0 0,0 0 0 0 0,-1 0 0 0 0,1 1 0 0 0,0-1-1 0 0,0 1 1 0 0,0 0 0 0 0,0 0 0 0 0,1 0 0 0 0,-1 0 0 0 0,1 1-1 0 0,0-1 1 0 0,0 1 0 0 0,0-1 0 0 0,0 1 0 0 0,-1 5 0 0 0,1-6-3 0 0,-5 16 1 0 0,-2 5 12 0 0,2 2 0 0 0,3 3 0 0 0,2 4 0 0 0,4 4 0 0 0,0 0 0 0 0,3 3 0 0 0,3 4 0 0 0,0 8 0 0 0,1 2 0 0 0,1-1 0 0 0,1-1 0 0 0,0 0 0 0 0,-1-5 0 0 0,0 2 0 0 0,1-1 0 0 0,0 1 0 0 0,1 0 0 0 0,3 0 0 0 0,0-2 0 0 0,0-4 0 0 0,0-5 0 0 0,0 3 0 0 0,4 10 0 0 0,-3-4 0 0 0,-3-4 0 0 0,2 1 0 0 0,1 0 0 0 0,6 2 0 0 0,-16-37 0 0 0,-1-1 0 0 0,1 0 0 0 0,11 10 0 0 0,-12-13 0 0 0,1 1 0 0 0,0-1 0 0 0,0-1 0 0 0,1 1 0 0 0,-1-1 0 0 0,9 4 0 0 0,-6-5 0 0 0,1 1 0 0 0,0-1 0 0 0,0-1 0 0 0,20 4 0 0 0,-8-4 0 0 0,35-2 0 0 0,45-7-53 0 0,-37 1 42 0 0,11-3 11 0 0,-1 2 0 0 0,6 0 0 0 0,4 5 0 0 0,2 2-53 0 0,-5 1 42 0 0,2-2 11 0 0,1 1 0 0 0,4 3 0 0 0,-5-1 0 0 0,2 0 0 0 0,5-2 0 0 0,1 0 0 0 0,23 0-53 0 0,-22 0 42 0 0,25-2 11 0 0,-3-2 0 0 0,-7-1 0 0 0,2-3 0 0 0,4-1 0 0 0,5-4 0 0 0,3 0 0 0 0,2 2 0 0 0,-5 5 0 0 0,-4 0 0 0 0,4 2 0 0 0,7 1 0 0 0,10-1 0 0 0,-8 3 0 0 0,-35 0 0 0 0,27-1 0 0 0,5 0 0 0 0,-3-3 0 0 0,3 0 0 0 0,-1 3 0 0 0,-5 2 0 0 0,-9 4 0 0 0,2 1 0 0 0,1-1 0 0 0,8-1 0 0 0,2 1 0 0 0,0-1 0 0 0,-2-2 0 0 0,-2 0 0 0 0,-2-4 0 0 0,3-1 0 0 0,4 3 0 0 0,-4 1 0 0 0,-14 1 0 0 0,-3 3 0 0 0,7-1 0 0 0,0-1 0 0 0,1-2 0 0 0,4 1 0 0 0,-4 2 0 0 0,-10 0 0 0 0,0-1 0 0 0,2-2 0 0 0,-1-1 0 0 0,-1-1 0 0 0,-6 1 0 0 0,-5 2 0 0 0,-5 1 0 0 0,-58-1 8 0 0,53 5 71 0 0,-18 0 63 0 0,-46-5 258 0 0,-3 1 118 0 0,39 4 23 0 0,-39-5-137 0 0,2 1-588 0 0,2 1 37 0 0,-3 0-263 0 0,0-1 0 0 0,27 0 0 0 0,19 0 211 0 0,-51-1 177 0 0,-1 0-1 0 0,1-1 1 0 0,0 0 0 0 0,-1-1-1 0 0,14-2 1 0 0,-6 0 0 0 0,13-3-178 0 0,37-14-571 0 0,-60 19 568 0 0,-1-1-1 0 0,0 0 0 0 0,1 0 0 0 0,8-6 1 0 0,74-42-2520 0 0,-64 34-1923 0 0,23-21 0 0 0,-46 37 4586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6:00.886"/>
    </inkml:context>
    <inkml:brush xml:id="br0">
      <inkml:brushProperty name="width" value="0.1" units="cm"/>
      <inkml:brushProperty name="height" value="0.1" units="cm"/>
      <inkml:brushProperty name="color" value="#66CC00"/>
    </inkml:brush>
  </inkml:definitions>
  <inkml:trace contextRef="#ctx0" brushRef="#br0">1916 0 2759 0 0,'0'3'4016'0'0,"0"6"-1909"0"0,-4-8-1549 0 0,1 0 1 0 0,-1 0-1 0 0,1-1 0 0 0,-1 1 0 0 0,1-1 1 0 0,-7 1-1 0 0,-16 2 898 0 0,-96 27 1812 0 0,-207 24 0 0 0,185-34-2491 0 0,-448 27 1469 0 0,443-41-1859 0 0,58-5-1026 0 0,1-5-1 0 0,0-3 0 0 0,-119-26 1 0 0,166 25-1204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6:03.292"/>
    </inkml:context>
    <inkml:brush xml:id="br0">
      <inkml:brushProperty name="width" value="0.1" units="cm"/>
      <inkml:brushProperty name="height" value="0.1" units="cm"/>
      <inkml:brushProperty name="color" value="#66CC00"/>
    </inkml:brush>
  </inkml:definitions>
  <inkml:trace contextRef="#ctx0" brushRef="#br0">2488 32 4607 0 0,'-7'-1'1450'0'0,"1"1"-1"0"0,-1-2 0 0 0,1 1 1 0 0,-1-1-1 0 0,-9-3 0 0 0,7-3-772 0 0,8 7-571 0 0,1 0 1 0 0,-1 0-1 0 0,0 0 1 0 0,0 0-1 0 0,0 0 0 0 0,0 1 1 0 0,0-1-1 0 0,0 0 1 0 0,0 1-1 0 0,0-1 0 0 0,0 0 1 0 0,0 1-1 0 0,0-1 1 0 0,-1 1-1 0 0,1 0 0 0 0,0-1 1 0 0,-3 1-1 0 0,-8 0 716 0 0,0 1-1 0 0,0 1 1 0 0,-13 3 0 0 0,-5 1-47 0 0,-94 4 1546 0 0,23-3-1841 0 0,-53 3 386 0 0,1 0-450 0 0,-67 0-19 0 0,70-5 21 0 0,-435-17 910 0 0,355 0-851 0 0,-44 5-178 0 0,189 9-1775 0 0,-102 15 0 0 0,132-7 84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6:04.855"/>
    </inkml:context>
    <inkml:brush xml:id="br0">
      <inkml:brushProperty name="width" value="0.1" units="cm"/>
      <inkml:brushProperty name="height" value="0.1" units="cm"/>
      <inkml:brushProperty name="color" value="#66CC00"/>
    </inkml:brush>
  </inkml:definitions>
  <inkml:trace contextRef="#ctx0" brushRef="#br0">2670 32 9415 0 0,'0'-1'32'0'0,"0"1"-1"0"0,0 0 0 0 0,-1-1 0 0 0,1 1 1 0 0,0 0-1 0 0,0 0 0 0 0,0-1 0 0 0,-1 1 1 0 0,1 0-1 0 0,0 0 0 0 0,0 0 0 0 0,0-1 1 0 0,-1 1-1 0 0,1 0 0 0 0,0 0 0 0 0,-1 0 1 0 0,1 0-1 0 0,0-1 0 0 0,0 1 0 0 0,-1 0 1 0 0,1 0-1 0 0,0 0 0 0 0,-1 0 1 0 0,1 0-1 0 0,0 0 0 0 0,-1 0 0 0 0,1 0 1 0 0,0 0-1 0 0,0 0 0 0 0,-1 0 0 0 0,1 0 1 0 0,0 0-1 0 0,-1 0 0 0 0,1 0 0 0 0,0 0 1 0 0,-1 1-1 0 0,1-1 0 0 0,0 0 0 0 0,-1 0 1 0 0,2 2 326 0 0,3-4-263 0 0,-6 0 66 0 0,1 1-1 0 0,-1-1 0 0 0,0 1 1 0 0,0 0-1 0 0,0 0 0 0 0,0 0 0 0 0,0 0 1 0 0,-3 0-1 0 0,-19-6 2273 0 0,18 5-2241 0 0,1 0-1 0 0,-1 0 0 0 0,1 1 1 0 0,-1 0-1 0 0,-10-1 0 0 0,-35 4 656 0 0,-1 2-1 0 0,1 2 0 0 0,-1 3 1 0 0,-61 18-1 0 0,-203 34 507 0 0,59-16-786 0 0,-107 29 252 0 0,292-65-598 0 0,0-2 0 0 0,-1-4 0 0 0,-80-6 0 0 0,-276-43 667 0 0,248 24-759 0 0,53 6-69 0 0,-55-7-4025 0 0,155 20-3746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6:07.085"/>
    </inkml:context>
    <inkml:brush xml:id="br0">
      <inkml:brushProperty name="width" value="0.1" units="cm"/>
      <inkml:brushProperty name="height" value="0.1" units="cm"/>
      <inkml:brushProperty name="color" value="#66CC00"/>
    </inkml:brush>
  </inkml:definitions>
  <inkml:trace contextRef="#ctx0" brushRef="#br0">2058 5 4143 0 0,'-4'-2'467'0'0,"0"2"0"0"0,0-1 0 0 0,0 0 0 0 0,0 1 0 0 0,0 0-1 0 0,0-1 1 0 0,-1 2 0 0 0,1-1 0 0 0,0 0 0 0 0,0 1-1 0 0,0 0 1 0 0,0 0 0 0 0,-5 2 0 0 0,-30 4-211 0 0,-12-8 1182 0 0,-116 4 2136 0 0,134 0-3261 0 0,1 1 0 0 0,-1 1 0 0 0,-33 10 0 0 0,-157 51 1919 0 0,174-52-1770 0 0,-1-1-1 0 0,-71 8 0 0 0,-32-10 927 0 0,-268-16 0 0 0,266-13-993 0 0,-11-1-252 0 0,136 17-306 0 0,0 2 0 0 0,0 1 1 0 0,-45 7-1 0 0,40 0-1019 0 0,-2 4-355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6:08.350"/>
    </inkml:context>
    <inkml:brush xml:id="br0">
      <inkml:brushProperty name="width" value="0.1" units="cm"/>
      <inkml:brushProperty name="height" value="0.1" units="cm"/>
      <inkml:brushProperty name="color" value="#66CC00"/>
    </inkml:brush>
  </inkml:definitions>
  <inkml:trace contextRef="#ctx0" brushRef="#br0">929 51 8751 0 0,'-21'-4'915'0'0,"0"0"-1"0"0,0 1 0 0 0,-1 1 0 0 0,1 1 1 0 0,-1 1-1 0 0,-38 5 0 0 0,3 0-169 0 0,0-2-1 0 0,1-3 0 0 0,-103-13 1 0 0,79 2 123 0 0,-106-12 1127 0 0,62 21-9868 0 0,102 3 2209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6:09.101"/>
    </inkml:context>
    <inkml:brush xml:id="br0">
      <inkml:brushProperty name="width" value="0.1" units="cm"/>
      <inkml:brushProperty name="height" value="0.1" units="cm"/>
      <inkml:brushProperty name="color" value="#66CC00"/>
    </inkml:brush>
  </inkml:definitions>
  <inkml:trace contextRef="#ctx0" brushRef="#br0">1667 0 11143 0 0,'-6'1'149'0'0,"1"0"-1"0"0,-1 0 1 0 0,0 0-1 0 0,0 1 1 0 0,1 0-1 0 0,-1 0 1 0 0,1 0-1 0 0,-10 6 0 0 0,9-5-158 0 0,-1 0-1 0 0,1 0 0 0 0,-1 0 1 0 0,0-1-1 0 0,-13 3 0 0 0,-168 7 1696 0 0,42-4 1109 0 0,-15 5-1272 0 0,-233 25 141 0 0,220-22 1056 0 0,106-14-2759 0 0,-1-2-1 0 0,0-3 1 0 0,-133-25-1 0 0,187 25-1086 0 0,-1-1-1 0 0,-15-7 1 0 0,11 2-5912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6:10.990"/>
    </inkml:context>
    <inkml:brush xml:id="br0">
      <inkml:brushProperty name="width" value="0.1" units="cm"/>
      <inkml:brushProperty name="height" value="0.1" units="cm"/>
      <inkml:brushProperty name="color" value="#66CC00"/>
    </inkml:brush>
  </inkml:definitions>
  <inkml:trace contextRef="#ctx0" brushRef="#br0">2249 41 5527 0 0,'-26'-2'426'0'0,"18"2"756"0"0,1 2 1 0 0,-1-1 0 0 0,1 1 0 0 0,-1 0 0 0 0,-9 4-1 0 0,8-2-793 0 0,-15 4-424 0 0,5 0 492 0 0,-1-1 0 0 0,1-2 0 0 0,-1 0 0 0 0,0-1 0 0 0,-23 2 0 0 0,-149 19 3426 0 0,20-1-3137 0 0,145-22-520 0 0,0-2 0 0 0,0-1 0 0 0,0 0-1 0 0,-40-9 1 0 0,-11-4 688 0 0,0 3 1 0 0,-154-1-1 0 0,-203-12 829 0 0,144 2-853 0 0,264 21-894 0 0,-114-9-609 0 0,114 7-157 0 0,1-1 0 0 0,-1-2 1 0 0,-29-10-1 0 0,20 2-7814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6:13.824"/>
    </inkml:context>
    <inkml:brush xml:id="br0">
      <inkml:brushProperty name="width" value="0.1" units="cm"/>
      <inkml:brushProperty name="height" value="0.1" units="cm"/>
      <inkml:brushProperty name="color" value="#66CC00"/>
    </inkml:brush>
  </inkml:definitions>
  <inkml:trace contextRef="#ctx0" brushRef="#br0">2407 95 2303 0 0,'-1'-31'4354'0'0,"0"-2"-1857"0"0,0 31-2250 0 0,1 0-1 0 0,-1 0 1 0 0,1 1-1 0 0,-1-1 1 0 0,0 0 0 0 0,1 0-1 0 0,-1 0 1 0 0,0 1-1 0 0,0-1 1 0 0,-1 0 0 0 0,1 1-1 0 0,0-1 1 0 0,0 1-1 0 0,-1-1 1 0 0,1 1-1 0 0,-1 0 1 0 0,-1-2 0 0 0,2 5-34 0 0,0-1 1 0 0,0 1 0 0 0,0-1-1 0 0,0 0 1 0 0,0 1 0 0 0,0-1-1 0 0,0 0 1 0 0,0 0 0 0 0,-1 1 0 0 0,-2 1-1 0 0,-18 9 40 0 0,-2 0 1 0 0,1-2-1 0 0,-1 0 0 0 0,-1-2 0 0 0,-28 6 1 0 0,-8 4 172 0 0,2 1 144 0 0,-135 37-520 0 0,67-32 1212 0 0,-236 14 0 0 0,242-35-818 0 0,-247 16 974 0 0,310-15-1115 0 0,-1-2-1 0 0,0-2 0 0 0,1-4 1 0 0,-1-1-1 0 0,-83-20 1 0 0,-114-18 683 0 0,164 30-2919 0 0,1-2-4451 0 0,60 10-1092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6:46.286"/>
    </inkml:context>
    <inkml:brush xml:id="br0">
      <inkml:brushProperty name="width" value="0.1" units="cm"/>
      <inkml:brushProperty name="height" value="0.1" units="cm"/>
      <inkml:brushProperty name="color" value="#66CC00"/>
    </inkml:brush>
  </inkml:definitions>
  <inkml:trace contextRef="#ctx0" brushRef="#br0">2542 1624 455 0 0,'1'-3'475'0'0,"0"1"0"0"0,1 0 0 0 0,-1-1 0 0 0,0 1 0 0 0,-1-1-1 0 0,1 1 1 0 0,0-1 0 0 0,0-4 0 0 0,-1 6-341 0 0,4-11-35 0 0,-2-2 4736 0 0,-2 14-4718 0 0,0 0 1 0 0,0-1-1 0 0,0 1 1 0 0,-1 0-1 0 0,1-1 1 0 0,0 1-1 0 0,-1-1 471 0 0,1 1-470 0 0,-1-1-1 0 0,1 1 1 0 0,0 0-1 0 0,-1 0 1 0 0,1 0-1 0 0,0-1 1 0 0,-1 1-1 0 0,1 0 1 0 0,0 0-1 0 0,-1 0 1 0 0,1 0-1 0 0,0 0 1 0 0,-1 0-1 0 0,1 0 1 0 0,0 0-1 0 0,-1 0 1 0 0,1 0 0 0 0,-1 0-1 0 0,1 0 1 0 0,0 0-1 0 0,-1 0 1 0 0,0 0 13 0 0,0 0 1 0 0,0 0 0 0 0,-1 0 0 0 0,1 0 0 0 0,0 0 0 0 0,0 0-1 0 0,0 0 1 0 0,0 0 0 0 0,0-1 0 0 0,0 1 0 0 0,0-1-1 0 0,0 1 1 0 0,0 0 0 0 0,0-1 0 0 0,0 0 0 0 0,0 1 0 0 0,0-1-1 0 0,0 0 1 0 0,0 1 0 0 0,0-1 0 0 0,-1-1 0 0 0,-9-6 2654 0 0,11 7-2517 0 0,0-1-1 0 0,0 1 1 0 0,0-1-1 0 0,-1 1 1 0 0,1-1-1 0 0,-1 1 1 0 0,1 0-1 0 0,-1-1 1 0 0,0 1-1 0 0,1 0 1 0 0,-1-1-1 0 0,0 1 1 0 0,0 0-1 0 0,0 0 1 0 0,-1-2-1 0 0,2 3-180 0 0,1-28 661 0 0,3 11-331 0 0,-1-1 0 0 0,0 0-1 0 0,-1 0 1 0 0,-2 0-1 0 0,0-22 1 0 0,-2 10-136 0 0,2 1 0 0 0,4-46 0 0 0,-1 49-199 0 0,-1-1 0 0 0,-2 1-1 0 0,-4-42 1 0 0,1 39-34 0 0,2-1 0 0 0,1 1-1 0 0,1-1 1 0 0,1 1 0 0 0,2-1 0 0 0,12-45-1 0 0,-1 20-42 0 0,28-65-1 0 0,-7 21-5 0 0,-1 10 37 0 0,9-29-10 0 0,-40 102-13 0 0,-1 0 0 0 0,3-31-1 0 0,-6 39-4 0 0,0 1 0 0 0,0 0-1 0 0,-1 0 1 0 0,1 0 0 0 0,-1 0-1 0 0,-1 0 1 0 0,0 0 0 0 0,0 1-1 0 0,-3-9 1 0 0,3 12 4 0 0,0 0 0 0 0,1 1 0 0 0,-1 0 0 0 0,0-1 0 0 0,0 1 0 0 0,-1 0 0 0 0,1 0 0 0 0,-5-3 0 0 0,-6-6 9 0 0,6 4-1 0 0,0 0 0 0 0,0 0 1 0 0,-1 1-1 0 0,-13-8 0 0 0,3 5 23 0 0,-1 1-1 0 0,0 0 0 0 0,0 2 1 0 0,-1 0-1 0 0,0 1 0 0 0,-22-2 1 0 0,17 2-9 0 0,3-1-4 0 0,-31-11-1 0 0,37 11-6 0 0,-1 0 0 0 0,1 1 0 0 0,-1 1 0 0 0,-18-2 0 0 0,-227-5 168 0 0,128 8-155 0 0,120 3-10 0 0,-261 13-16 0 0,185-8-11 0 0,-160-13 0 0 0,201 3 0 0 0,30 2 0 0 0,1 1 0 0 0,-1 0 0 0 0,1 2 0 0 0,-20 1 0 0 0,-80 7 0 0 0,73-3 0 0 0,-53-1 0 0 0,-1 2 0 0 0,28-3 0 0 0,-6 8-64 0 0,9-9 64 0 0,59-2 0 0 0,-2 1 0 0 0,1-2 0 0 0,0 1 0 0 0,-12-3 0 0 0,4 3 0 0 0,16 1 0 0 0,1-1 0 0 0,-1 0 0 0 0,1 0 0 0 0,0 1 0 0 0,-1-1 0 0 0,1 0 0 0 0,-1 0 0 0 0,1-1 0 0 0,0 1 0 0 0,-1 0 0 0 0,1 0 0 0 0,-1-1 0 0 0,1 1 0 0 0,0 0 0 0 0,-3-2 0 0 0,2 1-7 0 0,-1 0 0 0 0,1 1 0 0 0,0-1 0 0 0,-1 0-1 0 0,1 1 1 0 0,-1 0 0 0 0,0 0 0 0 0,-3 0 0 0 0,6 0 7 0 0,0 0 0 0 0,-1 1 0 0 0,1-1 0 0 0,0 0 0 0 0,-1 1 0 0 0,1-1 0 0 0,0 0 0 0 0,-1 0 0 0 0,1 1 0 0 0,0-1 0 0 0,-1 0 0 0 0,1 0 0 0 0,-1 0 0 0 0,1 0 0 0 0,-1 0 0 0 0,1 0 0 0 0,0 1 0 0 0,-1-1 0 0 0,1 0 0 0 0,-1 0 0 0 0,1 0 0 0 0,-1 0 0 0 0,1 0 0 0 0,-1-1 0 0 0,1 1 0 0 0,0 0 0 0 0,-1 0 0 0 0,0 0 0 0 0,-23-4 0 0 0,8 1 0 0 0,-37-1 0 0 0,16 10 0 0 0,36-6 0 0 0,2 1 0 0 0,-2 0 0 0 0,0 1 0 0 0,0-2 0 0 0,-23-20 0 0 0,22 19 0 0 0,1 0 0 0 0,-1 0 0 0 0,1 0 0 0 0,-1 0 0 0 0,1 1 0 0 0,-1-1 0 0 0,0 0 0 0 0,1 1 0 0 0,-1-1 0 0 0,0 1 0 0 0,0 0 0 0 0,1 0 0 0 0,-1-1 0 0 0,0 1 0 0 0,1 0 0 0 0,-1 0 0 0 0,0 1 0 0 0,0-1 0 0 0,1 0 0 0 0,-3 1 0 0 0,-37 12 0 0 0,28-8 0 0 0,9-3-8 0 0,1-1 0 0 0,-1 1 1 0 0,1 0-1 0 0,0 1 0 0 0,0-1 0 0 0,0 0 1 0 0,-3 4-1 0 0,-19 12-58 0 0,22-16 63 0 0,0-1-1 0 0,0 1 1 0 0,0 0-1 0 0,0 0 1 0 0,0 0 0 0 0,0 0-1 0 0,0 0 1 0 0,1 1 0 0 0,-1-1-1 0 0,1 1 1 0 0,0-1-1 0 0,0 1 1 0 0,0 0 0 0 0,0 0-1 0 0,0 0 1 0 0,1 0-1 0 0,-1 1 1 0 0,1-1 0 0 0,0 0-1 0 0,0 1 1 0 0,-1 3-1 0 0,2 28-35 0 0,2 0 0 0 0,7 45 0 0 0,5 72-18 0 0,-12-114 50 0 0,6 253 7 0 0,-16-128 0 0 0,-9 37 0 0 0,-2 56 0 0 0,20-244 0 0 0,1 0 0 0 0,0-1 0 0 0,0 1 0 0 0,2-1 0 0 0,-1 1 0 0 0,9 16 0 0 0,7 25 0 0 0,-15-40 0 0 0,-2-4 0 0 0,0 0 0 0 0,0 0 0 0 0,1 0 0 0 0,0-1 0 0 0,1 1 0 0 0,0-1 0 0 0,0 0 0 0 0,1 0 0 0 0,0 0 0 0 0,10 11 0 0 0,-6-11-8 0 0,0-1 0 0 0,0 0 1 0 0,0-1-1 0 0,1 1 0 0 0,0-2 0 0 0,1 0 0 0 0,-1 0 1 0 0,1-1-1 0 0,0 0 0 0 0,0 0 0 0 0,0-2 0 0 0,1 1 1 0 0,-1-1-1 0 0,0-1 0 0 0,13 0 0 0 0,19-1-39 0 0,-1-2 0 0 0,72-12 0 0 0,-113 14 46 0 0,36-5-52 0 0,50-5 0 0 0,8 0 31 0 0,0-4-20 0 0,5 1 31 0 0,59 4 11 0 0,-116 9 0 0 0,0 2 0 0 0,0 2 0 0 0,0 1 0 0 0,-1 2 0 0 0,42 14 0 0 0,-73-19-310 0 0,-1 1 0 0 0,1-1 0 0 0,14 0 0 0 0,-11-6-1261 0 0,60-14-458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7:04.808"/>
    </inkml:context>
    <inkml:brush xml:id="br0">
      <inkml:brushProperty name="width" value="0.1" units="cm"/>
      <inkml:brushProperty name="height" value="0.1" units="cm"/>
      <inkml:brushProperty name="color" value="#66CC00"/>
    </inkml:brush>
  </inkml:definitions>
  <inkml:trace contextRef="#ctx0" brushRef="#br0">5012 202 919 0 0,'-27'-3'-35'0'0,"14"2"177"0"0,0 0-1 0 0,-19-5 1 0 0,-51-18 9203 0 0,-117-20-6106 0 0,10 21-271 0 0,-2 0-1830 0 0,118 14-401 0 0,-77 1 0 0 0,-35-4-83 0 0,107 1-438 0 0,-91-9 88 0 0,74 19 215 0 0,-140 14 0 0 0,34 1-64 0 0,146-13-435 0 0,-388 30 595 0 0,364-23-541 0 0,0-3-1 0 0,-138-11 0 0 0,112 2 32 0 0,-221 13 70 0 0,222-2-64 0 0,-120-11 170 0 0,27 0-101 0 0,65 10 87 0 0,36 0 88 0 0,-123-10 0 0 0,26-11 211 0 0,-267-31-317 0 0,434 41-1820 0 0,-40-12-1 0 0,37 6-53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5:58.510"/>
    </inkml:context>
    <inkml:brush xml:id="br0">
      <inkml:brushProperty name="width" value="0.1" units="cm"/>
      <inkml:brushProperty name="height" value="0.1" units="cm"/>
      <inkml:brushProperty name="color" value="#E71224"/>
    </inkml:brush>
  </inkml:definitions>
  <inkml:trace contextRef="#ctx0" brushRef="#br0">1329 139 7943 0 0,'-11'-7'300'0'0,"0"1"0"0"0,-1 0 1 0 0,0 1-1 0 0,0 0 0 0 0,-20-5 0 0 0,15 4 291 0 0,-8 0 227 0 0,0 1-1 0 0,0 1 1 0 0,0 1 0 0 0,0 2-1 0 0,-35 1 1 0 0,-13-1 636 0 0,-151 10 1357 0 0,185-6-2532 0 0,-48 3 1119 0 0,-157-11 1 0 0,186-1-1532 0 0,-1-3 0 0 0,1-2 0 0 0,-91-30 0 0 0,126 32-1947 0 0,1-2-5211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7:09.773"/>
    </inkml:context>
    <inkml:brush xml:id="br0">
      <inkml:brushProperty name="width" value="0.1" units="cm"/>
      <inkml:brushProperty name="height" value="0.1" units="cm"/>
      <inkml:brushProperty name="color" value="#66CC00"/>
    </inkml:brush>
  </inkml:definitions>
  <inkml:trace contextRef="#ctx0" brushRef="#br0">1951 18 6335 0 0,'-20'-10'6426'0'0,"19"8"-6120"0"0,-6-4 2062 0 0,-22 19 804 0 0,19-5-2774 0 0,-1-1-1 0 0,0 0 0 0 0,0 0 1 0 0,-1-2-1 0 0,-16 7 1 0 0,-69 21 1145 0 0,69-25-1319 0 0,-25 8 211 0 0,3-4 42 0 0,26-6-237 0 0,0 0 0 0 0,0-2 0 0 0,0 0 0 0 0,-37 0 0 0 0,16-4 133 0 0,-63 8 0 0 0,5 1 57 0 0,-73-3 546 0 0,-175-10 399 0 0,168-4-1142 0 0,103 5-771 0 0,-155-26 0 0 0,204 23-1116 0 0,-33-12 0 0 0,15-1-7186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7:11.476"/>
    </inkml:context>
    <inkml:brush xml:id="br0">
      <inkml:brushProperty name="width" value="0.1" units="cm"/>
      <inkml:brushProperty name="height" value="0.1" units="cm"/>
      <inkml:brushProperty name="color" value="#66CC00"/>
    </inkml:brush>
  </inkml:definitions>
  <inkml:trace contextRef="#ctx0" brushRef="#br0">1991 154 12007 0 0,'-13'-5'568'0'0,"0"0"0"0"0,-1 1 0 0 0,1 0 0 0 0,-1 1 0 0 0,0 0 0 0 0,0 1 0 0 0,-17 0 0 0 0,6 1 409 0 0,1-2-1 0 0,-44-10 1 0 0,-17-2-875 0 0,-87 0 3528 0 0,-234-5-1444 0 0,253 11-1259 0 0,-52-2-142 0 0,43 14-447 0 0,-72-2 172 0 0,160-3-991 0 0,-83-15 1 0 0,123 10-1211 0 0,2 0-4469 0 0,-1-2-2076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7:20.413"/>
    </inkml:context>
    <inkml:brush xml:id="br0">
      <inkml:brushProperty name="width" value="0.1" units="cm"/>
      <inkml:brushProperty name="height" value="0.1" units="cm"/>
      <inkml:brushProperty name="color" value="#66CC00"/>
    </inkml:brush>
  </inkml:definitions>
  <inkml:trace contextRef="#ctx0" brushRef="#br0">1127 163 1839 0 0,'-2'0'134'0'0,"-2"-1"263"0"0,1 1 0 0 0,-1-1 0 0 0,0 0 0 0 0,1 0 0 0 0,-1-1 0 0 0,1 1 0 0 0,0-1 0 0 0,-1 1 0 0 0,1-1-1 0 0,0 0 1 0 0,0 0 0 0 0,0 0 0 0 0,0-1 0 0 0,-3-3 0 0 0,1 0 101 0 0,1 0 0 0 0,-1 0 0 0 0,1-1 0 0 0,-5-12 0 0 0,6 13 36 0 0,0 0-69 0 0,0 1 0 0 0,0-1-1 0 0,-1 1 1 0 0,1-1-1 0 0,-1 1 1 0 0,0 0-1 0 0,-6-5 1 0 0,7 7-254 0 0,0 1 1 0 0,0 0-1 0 0,-1 0 0 0 0,1 1 0 0 0,0-1 0 0 0,-1 0 1 0 0,1 1-1 0 0,-1 0 0 0 0,0 0 0 0 0,1 0 1 0 0,-1 0-1 0 0,0 1 0 0 0,0 0 0 0 0,-6-1 1 0 0,-49 5 1473 0 0,-104 17 0 0 0,34-1-637 0 0,-108-6 540 0 0,196-15-1554 0 0,1-1 0 0 0,0-3 0 0 0,-75-17 0 0 0,75 10-1971 0 0,-15-10-5732 0 0,25 9 2487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7:21.250"/>
    </inkml:context>
    <inkml:brush xml:id="br0">
      <inkml:brushProperty name="width" value="0.1" units="cm"/>
      <inkml:brushProperty name="height" value="0.1" units="cm"/>
      <inkml:brushProperty name="color" value="#66CC00"/>
    </inkml:brush>
  </inkml:definitions>
  <inkml:trace contextRef="#ctx0" brushRef="#br0">2659 127 6447 0 0,'-8'-4'841'0'0,"1"1"0"0"0,0 0-1 0 0,-1 0 1 0 0,-8-1 0 0 0,7 2-274 0 0,1-1-1 0 0,0 0 1 0 0,-12-5 0 0 0,-9-8 196 0 0,0 3 0 0 0,0 0 0 0 0,-1 2 0 0 0,-1 1 0 0 0,0 1 0 0 0,0 2 0 0 0,-1 1 0 0 0,0 1 0 0 0,0 2 0 0 0,-60 2 0 0 0,-134 22 168 0 0,-24 0 17 0 0,-71-5 16 0 0,-130-1 537 0 0,357-16-1206 0 0,-464-14 137 0 0,507 12-1618 0 0,0-3-1 0 0,-78-18 1 0 0,91 13-390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7:22.239"/>
    </inkml:context>
    <inkml:brush xml:id="br0">
      <inkml:brushProperty name="width" value="0.1" units="cm"/>
      <inkml:brushProperty name="height" value="0.1" units="cm"/>
      <inkml:brushProperty name="color" value="#66CC00"/>
    </inkml:brush>
  </inkml:definitions>
  <inkml:trace contextRef="#ctx0" brushRef="#br0">1934 49 10159 0 0,'-27'-1'549'0'0,"0"-2"-1"0"0,0-1 0 0 0,-43-13 1 0 0,47 11 298 0 0,-1 0 0 0 0,0 2 1 0 0,0 0-1 0 0,0 2 0 0 0,-26 0 1 0 0,-293 26 3116 0 0,-18 7-1274 0 0,-28 2-790 0 0,68-11-1643 0 0,249-17-661 0 0,55-3-78 0 0,1-1 0 0 0,-1-2 0 0 0,0 1 0 0 0,-17-4 0 0 0,7-3-1465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7:29.406"/>
    </inkml:context>
    <inkml:brush xml:id="br0">
      <inkml:brushProperty name="width" value="0.1" units="cm"/>
      <inkml:brushProperty name="height" value="0.1" units="cm"/>
      <inkml:brushProperty name="color" value="#66CC00"/>
    </inkml:brush>
  </inkml:definitions>
  <inkml:trace contextRef="#ctx0" brushRef="#br0">1563 149 5039 0 0,'-13'-14'488'0'0,"11"12"-525"0"0,8-23-1666 0 0,-4 18 1243 0 0,-1 5 316 0 0,0 0 0 0 0,-1-1 0 0 0,1 1 0 0 0,0 0 0 0 0,-1-1 0 0 0,0 1 0 0 0,1-5 0 0 0,-2 6 304 0 0,1 0 0 0 0,0 0 0 0 0,-1 1 0 0 0,1-1-1 0 0,-1 0 1 0 0,1 1 0 0 0,-1-1 0 0 0,1 0-1 0 0,-1 1 1 0 0,0-1 0 0 0,1 1 0 0 0,-1-1 0 0 0,0 1-1 0 0,1-1 1 0 0,-1 1 0 0 0,0-1 0 0 0,0 1-1 0 0,1 0 1 0 0,-1-1 0 0 0,0 1 0 0 0,0 0-1 0 0,0 0 1 0 0,1 0 0 0 0,-3-1 0 0 0,-20 1 5387 0 0,18 0-4649 0 0,-20 2 2918 0 0,-75-11-336 0 0,-248 16-432 0 0,163 4-2230 0 0,0 0 244 0 0,-185-24 885 0 0,326 10-2217 0 0,1-2 0 0 0,-1-2 0 0 0,1-2 0 0 0,-47-17 0 0 0,74 19-1551 0 0,-5-10-6885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7:30.459"/>
    </inkml:context>
    <inkml:brush xml:id="br0">
      <inkml:brushProperty name="width" value="0.1" units="cm"/>
      <inkml:brushProperty name="height" value="0.1" units="cm"/>
      <inkml:brushProperty name="color" value="#66CC00"/>
    </inkml:brush>
  </inkml:definitions>
  <inkml:trace contextRef="#ctx0" brushRef="#br0">1054 94 3223 0 0,'-32'-5'5565'0'0,"-15"-15"-2814"0"0,39 15-2456 0 0,0 1 0 0 0,0 1 0 0 0,-1 0 0 0 0,1 0 0 0 0,-1 0 0 0 0,0 1 0 0 0,-9-1 0 0 0,-195 7 6186 0 0,32 2-4286 0 0,118-7-1654 0 0,-305-16 3439 0 0,362 17-4156 0 0,-33-5 572 0 0,38 4-580 0 0,-1 1 0 0 0,1 0-1 0 0,0-1 1 0 0,-1 1 0 0 0,1-1-1 0 0,-1 1 1 0 0,1-1 0 0 0,0 1-1 0 0,0-1 1 0 0,-1 0 0 0 0,1 0-1 0 0,0 0 1 0 0,0 1 0 0 0,0-1-1 0 0,0 0 1 0 0,0 0 0 0 0,0-1-1 0 0,0 1 1 0 0,0 0-1 0 0,1 0 1 0 0,-1 0 0 0 0,-1-3-1 0 0,2-4-1868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7:31.631"/>
    </inkml:context>
    <inkml:brush xml:id="br0">
      <inkml:brushProperty name="width" value="0.1" units="cm"/>
      <inkml:brushProperty name="height" value="0.1" units="cm"/>
      <inkml:brushProperty name="color" value="#66CC00"/>
    </inkml:brush>
  </inkml:definitions>
  <inkml:trace contextRef="#ctx0" brushRef="#br0">1599 116 2759 0 0,'-30'-10'5290'0'0,"14"3"-4544"0"0,0 2 0 0 0,0 0 0 0 0,-1 0 0 0 0,0 2 0 0 0,1 0 0 0 0,-1 1 0 0 0,-21 0 0 0 0,-547-9 7218 0 0,423 2-4171 0 0,-49 0-1613 0 0,-85-4-4416 0 0,269 12 2218 0 0,-44-5 1302 0 0,37-3-3560 0 0,5-7-4511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5:42.003"/>
    </inkml:context>
    <inkml:brush xml:id="br0">
      <inkml:brushProperty name="width" value="0.1" units="cm"/>
      <inkml:brushProperty name="height" value="0.1" units="cm"/>
      <inkml:brushProperty name="color" value="#E71224"/>
    </inkml:brush>
  </inkml:definitions>
  <inkml:trace contextRef="#ctx0" brushRef="#br0">5933 297 6447 0 0,'-7'-1'473'0'0,"0"-1"-1"0"0,0-1 0 0 0,0 1 1 0 0,0-1-1 0 0,0-1 0 0 0,1 1 1 0 0,-11-8-1 0 0,17 10-436 0 0,-1 1 0 0 0,1-1 0 0 0,0 0 1 0 0,0 1-1 0 0,0-1 0 0 0,-1 0 0 0 0,1 1 0 0 0,0-1 0 0 0,0 0 0 0 0,0 1 0 0 0,0-1 1 0 0,0 0-1 0 0,0 1 0 0 0,0-1 0 0 0,1 0 0 0 0,-1 0 0 0 0,0 1 0 0 0,0-1 0 0 0,0 1 1 0 0,1-1-1 0 0,-1 0 0 0 0,0 1 0 0 0,1-1 0 0 0,-1 1 0 0 0,1-1 0 0 0,-1 0 0 0 0,1 1 1 0 0,-1-1-1 0 0,1 1 0 0 0,-1-1 0 0 0,1 1 0 0 0,-1 0 0 0 0,1-1 0 0 0,-1 1 0 0 0,2-1 1 0 0,21-18 819 0 0,-23 19-856 0 0,16-9 416 0 0,0 0 0 0 0,0 1-1 0 0,1 1 1 0 0,22-7 0 0 0,7-2 137 0 0,-27 9-375 0 0,-1 2-1 0 0,1 0 0 0 0,0 2 0 0 0,0 0 1 0 0,0 0-1 0 0,1 2 0 0 0,-1 1 1 0 0,0 0-1 0 0,30 5 0 0 0,-4 2-40 0 0,0 3 0 0 0,82 28 0 0 0,-122-36-97 0 0,1 1 0 0 0,0 0 0 0 0,-1 0 0 0 0,0 1-1 0 0,1-1 1 0 0,-1 1 0 0 0,-1 1 0 0 0,1-1 0 0 0,-1 1-1 0 0,1-1 1 0 0,-1 1 0 0 0,-1 0 0 0 0,1 1 0 0 0,5 9 0 0 0,2 10 194 0 0,0-1 1 0 0,9 34 0 0 0,-3-9-9 0 0,10 31-42 0 0,-4 1 0 0 0,-3 2 0 0 0,15 135 0 0 0,-13 161 344 0 0,-42 228-16 0 0,-1-422-373 0 0,-12 210 330 0 0,64 317-29 0 0,13-39-322 0 0,-30-289-108 0 0,3 178 96 0 0,-14-358-84 0 0,-34 484 39 0 0,23-577-58 0 0,-16 345 1 0 0,30 271-15 0 0,-5-689 10 0 0,-5 256 1 0 0,-1-142 11 0 0,15 237 42 0 0,-9-377-52 0 0,15 351-4 0 0,-25-2 69 0 0,-7 215 115 0 0,16-511-149 0 0,-2 0 0 0 0,-4-1 0 0 0,-19 93 0 0 0,23-139-16 0 0,-2 0-1 0 0,0 0 1 0 0,-1-1-1 0 0,-1 1 1 0 0,-1-1-1 0 0,0 0 0 0 0,-1-1 1 0 0,-18 27-1 0 0,12-23-11 0 0,4-6 11 0 0,-1 1-1 0 0,-1-2 0 0 0,1 0 0 0 0,-21 17 0 0 0,11-12 81 0 0,-33 37 1 0 0,35-34 3 0 0,-37 31 0 0 0,-41 33 194 0 0,-201 201 374 0 0,269-253-578 0 0,17-19-20 0 0,-1 0-1 0 0,0-1 1 0 0,-1 0-1 0 0,-28 19 1 0 0,-132 65 313 0 0,96-56-236 0 0,13-2-20 0 0,49-27-78 0 0,-2-2-1 0 0,1 1 1 0 0,-1-2 0 0 0,-1-1-1 0 0,-37 13 1 0 0,19-13 17 0 0,-1-1 0 0 0,1-2 0 0 0,-57 0 0 0 0,-85 3-1 0 0,83 4-64 0 0,75-8 0 0 0,-1-1 0 0 0,1-1 0 0 0,-1 0 0 0 0,0-2 0 0 0,-24-2 0 0 0,-236-17 29 0 0,-1 24 5 0 0,247-4-33 0 0,26-1-1 0 0,-114 4 0 0 0,-141-13 0 0 0,154-5 0 0 0,24 3 0 0 0,-89-1 0 0 0,104 12 0 0 0,-81-11 0 0 0,122 6 0 0 0,1-1 0 0 0,-1-1 0 0 0,1-2 0 0 0,1-1 0 0 0,-36-16 0 0 0,38 14 0 0 0,-31-8 0 0 0,-21-9 0 0 0,39 11 0 0 0,-5-1 0 0 0,1-2 0 0 0,1-1 0 0 0,1-3 0 0 0,-39-29 0 0 0,-214-216-80 0 0,264 241 80 0 0,-1 2 0 0 0,-1 2 0 0 0,-2 1 0 0 0,-50-27 0 0 0,35 21 0 0 0,17 8 0 0 0,-34-30 0 0 0,15 11 0 0 0,5 3 0 0 0,1-3 0 0 0,3-1 0 0 0,2-2 0 0 0,1-1 0 0 0,2-3 0 0 0,-44-73 0 0 0,55 81-19 0 0,-54-60 0 0 0,-4-5-7 0 0,28 18 26 0 0,-73-154 0 0 0,130 240 0 0 0,-101-167 0 0 0,67 117 0 0 0,-48-97 0 0 0,70 119-16 0 0,1-2 0 0 0,1 0 0 0 0,2 0 0 0 0,-6-54 0 0 0,-1-132 38 0 0,10 103 24 0 0,-2-17 31 0 0,-12-136-19 0 0,12 209-38 0 0,-3 0-1 0 0,-25-85 0 0 0,12 80 24 0 0,-37-71 0 0 0,-12-27 10 0 0,51 102-51 0 0,-126-395 60 0 0,98 220-47 0 0,-7-25 17 0 0,35 177-24 0 0,-36-88 1 0 0,15 34 78 0 0,11 28-46 0 0,10 39-41 0 0,-18-98 0 0 0,4-76 0 0 0,25 144 0 0 0,5-131 0 0 0,23-99 0 0 0,-12-56 0 0 0,-5 64 0 0 0,16 95-2 0 0,3-108 68 0 0,-41-116-12 0 0,2 77-44 0 0,11 179 6 0 0,5-221 43 0 0,10 221-7 0 0,-5 106-51 0 0,1-19 4 0 0,2-324 54 0 0,-7 397-59 0 0,-1-6 0 0 0,3 1 0 0 0,0-1 0 0 0,12-71 0 0 0,-9 101 0 0 0,0 1 0 0 0,0-1 0 0 0,1 1 0 0 0,0 0 0 0 0,1 0 0 0 0,10-14 0 0 0,41-47 0 0 0,-52 66 0 0 0,16-18-12 0 0,0 1 0 0 0,2 1 0 0 0,1 1 0 0 0,36-25 0 0 0,-45 37 8 0 0,1 0 0 0 0,28-10 0 0 0,-12 6 4 0 0,6-3-14 0 0,1 3 0 0 0,63-12-1 0 0,81-2-14 0 0,-160 22 37 0 0,466-61-8 0 0,-248 28 0 0 0,-184 28-11 0 0,-1 2 1 0 0,1 3-1 0 0,0 1 0 0 0,-1 4 1 0 0,94 13-1 0 0,-54-3 11 0 0,155-2 0 0 0,138 5 0 0 0,-263-5 0 0 0,185-9 0 0 0,-200-1-33 0 0,195 27 0 0 0,-27 0 35 0 0,-29-4-2 0 0,-51-3 0 0 0,-60-14 0 0 0,0-6 0 0 0,163-20 0 0 0,-99 4 0 0 0,29-4 0 0 0,81-8 0 0 0,-42-16 0 0 0,-217 33-533 0 0,-30 7-1570 0 0,0 0-3795 0 0,-2-2-1680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6:00.813"/>
    </inkml:context>
    <inkml:brush xml:id="br0">
      <inkml:brushProperty name="width" value="0.1" units="cm"/>
      <inkml:brushProperty name="height" value="0.1" units="cm"/>
      <inkml:brushProperty name="color" value="#E71224"/>
    </inkml:brush>
  </inkml:definitions>
  <inkml:trace contextRef="#ctx0" brushRef="#br0">665 56 5983 0 0,'-1'0'60'0'0,"0"0"0"0"0,1 0-1 0 0,-1-1 1 0 0,0 1 0 0 0,1 0-1 0 0,-1-1 1 0 0,1 1 0 0 0,-1 0-1 0 0,1-1 1 0 0,-1 1 0 0 0,0-1-1 0 0,1 1 1 0 0,0-1 0 0 0,-1 1-1 0 0,1-1 1 0 0,-1 1 0 0 0,1-1-1 0 0,0 1 1 0 0,-1-1 0 0 0,1 0-1 0 0,0 1 1 0 0,-1-1 0 0 0,1 0-1 0 0,0 1 1 0 0,0-1 0 0 0,0 0-1 0 0,0 1 1 0 0,0-1 0 0 0,0 0-1 0 0,0 1 1 0 0,0-1 0 0 0,0 0-1 0 0,0 1 1 0 0,0-1 0 0 0,0 0-1 0 0,0 1 1 0 0,1-2 0 0 0,1 0 72 0 0,0 0 0 0 0,0 0 0 0 0,0 0 0 0 0,0 1 0 0 0,1-1 0 0 0,-1 0 0 0 0,1 1 0 0 0,4-2 0 0 0,-1 0 63 0 0,0 0 0 0 0,0 1-1 0 0,0 0 1 0 0,0 0 0 0 0,1 0-1 0 0,-1 1 1 0 0,0 0 0 0 0,1 0-1 0 0,-1 1 1 0 0,1-1 0 0 0,-1 2-1 0 0,1-1 1 0 0,-1 1 0 0 0,1 0-1 0 0,-1 0 1 0 0,0 0 0 0 0,0 1-1 0 0,1 0 1 0 0,-1 0 0 0 0,0 1-1 0 0,-1 0 1 0 0,1 0 0 0 0,0 0-1 0 0,-1 1 1 0 0,0 0 0 0 0,7 5-1 0 0,-5-3-91 0 0,0 0 0 0 0,1-1 1 0 0,0 0-1 0 0,0 0 0 0 0,1 0 0 0 0,-1-1 0 0 0,1-1 0 0 0,0 0 0 0 0,0 0 0 0 0,0 0 0 0 0,0-1 0 0 0,0-1 1 0 0,14 2-1 0 0,15-1 96 0 0,73-5 1 0 0,-110 3-197 0 0,50-4 67 0 0,57-2-9 0 0,-94 6-48 0 0,0 0 1 0 0,0 2 0 0 0,0 0-1 0 0,0 0 1 0 0,21 8 0 0 0,-21-3 56 0 0,-1 0 1 0 0,0 1-1 0 0,0 1 0 0 0,0 0 1 0 0,-1 1-1 0 0,-1 0 0 0 0,14 15 1 0 0,6 5 123 0 0,-11-13-146 0 0,-1 2-1 0 0,-1 0 0 0 0,0 1 1 0 0,-2 1-1 0 0,0 0 1 0 0,-2 1-1 0 0,0 1 0 0 0,17 41 1 0 0,-10-7-19 0 0,-2 0 1 0 0,-3 1-1 0 0,10 67 0 0 0,-21-92 1 0 0,-2 1-1 0 0,-1 0 1 0 0,-4 41-1 0 0,-16 101 240 0 0,5-67-77 0 0,3 48 47 0 0,11 191-1 0 0,15-117-241 0 0,2 96 81 0 0,6 259 285 0 0,-14-348-310 0 0,-5-67-32 0 0,5-37 29 0 0,2 61 36 0 0,-6-68 10 0 0,43 252 0 0 0,-22-240-64 0 0,13 191 0 0 0,-38-39 32 0 0,-1-189-64 0 0,4-1 0 0 0,22 119-1 0 0,-5-39 56 0 0,-16-133-47 0 0,-1-9-8 0 0,-2 0 1 0 0,-1 0 0 0 0,-5 61-1 0 0,-58 224 68 0 0,30-180-72 0 0,20-84 5 0 0,6-25 1 0 0,-2-1 1 0 0,-1 0-1 0 0,-18 44 1 0 0,6-36 64 0 0,-2-2 0 0 0,-2 0 0 0 0,-2-2 0 0 0,-44 51 0 0 0,55-73 11 0 0,0-1 0 0 0,-35 24 0 0 0,13-10-46 0 0,18-13-8 0 0,-1-2 0 0 0,-1 0 0 0 0,0-1 0 0 0,-1-1 0 0 0,0-2 0 0 0,-1 0 0 0 0,0-1 0 0 0,-1-1 0 0 0,0-1 0 0 0,-49 7 0 0 0,-396 84 727 0 0,320-51 239 0 0,-235 108 1 0 0,358-143-931 0 0,1 2 0 0 0,1 1 0 0 0,0 0 0 0 0,-25 22 1 0 0,-81 84-42 0 0,120-110-15 0 0,7-7-96 0 0,0-1 0 0 0,0 1 0 0 0,-1-1 0 0 0,1 0 0 0 0,-1 0 0 0 0,-6 4 0 0 0,7-9-961 0 0,4-4-421 0 0,0 4 1308 0 0,2-13-1205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5:59.291"/>
    </inkml:context>
    <inkml:brush xml:id="br0">
      <inkml:brushProperty name="width" value="0.1" units="cm"/>
      <inkml:brushProperty name="height" value="0.1" units="cm"/>
      <inkml:brushProperty name="color" value="#E71224"/>
    </inkml:brush>
  </inkml:definitions>
  <inkml:trace contextRef="#ctx0" brushRef="#br0">1859 19 6767 0 0,'0'0'307'0'0,"0"-1"-6"0"0,-4-4 1527 0 0,5 5-1816 0 0,-1 0 0 0 0,0 0-1 0 0,0-1 1 0 0,0 1-1 0 0,0 0 1 0 0,0 0 0 0 0,0 0-1 0 0,0-1 1 0 0,0 1-1 0 0,0 0 1 0 0,0 0 0 0 0,0-1-1 0 0,0 1 1 0 0,0 0 0 0 0,0 0-1 0 0,0-1 1 0 0,0 1-1 0 0,0 0 1 0 0,0 0 0 0 0,0 0-1 0 0,0-1 1 0 0,0 1-1 0 0,0 0 1 0 0,-1 0 0 0 0,1 0-1 0 0,0-1 1 0 0,0 1-1 0 0,0 0 1 0 0,0 0 0 0 0,0 0-1 0 0,-1-1 1 0 0,1 1 0 0 0,0 0-1 0 0,0 0 1 0 0,0 0-1 0 0,-1 0 1 0 0,-11-4 806 0 0,-14 2 494 0 0,24 2-1292 0 0,-110 6 3252 0 0,-179 31-1 0 0,163-17-2071 0 0,34-6-562 0 0,1-5-1 0 0,-155-5 1 0 0,-7-11 610 0 0,55 3-368 0 0,65 3-465 0 0,83-1-784 0 0,-56-1 605 0 0,38 5-7284 0 0,44 0-178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6:58.781"/>
    </inkml:context>
    <inkml:brush xml:id="br0">
      <inkml:brushProperty name="width" value="0.1" units="cm"/>
      <inkml:brushProperty name="height" value="0.1" units="cm"/>
      <inkml:brushProperty name="color" value="#E71224"/>
    </inkml:brush>
  </inkml:definitions>
  <inkml:trace contextRef="#ctx0" brushRef="#br0">2807 1207 4175 0 0,'0'-1'53'0'0,"-1"1"-1"0"0,1-1 0 0 0,-1 0 0 0 0,1 1 0 0 0,0-1 1 0 0,-1 0-1 0 0,1 0 0 0 0,0 1 0 0 0,0-1 0 0 0,-1 0 1 0 0,1 0-1 0 0,0 1 0 0 0,0-1 0 0 0,0 0 0 0 0,0 0 1 0 0,0 1-1 0 0,0-1 0 0 0,0 0 0 0 0,0 0 0 0 0,0 0 1 0 0,1 1-1 0 0,-1-1 0 0 0,0-1 0 0 0,1 2 4 0 0,-1-1 0 0 0,0 1 0 0 0,0-1-1 0 0,0 1 1 0 0,0-1 0 0 0,1 1 0 0 0,-1-1 0 0 0,0 0-1 0 0,0 1 1 0 0,0-1 0 0 0,0 1 0 0 0,0-1-1 0 0,0 1 1 0 0,-1-1 0 0 0,1 0 0 0 0,0 1 0 0 0,0-1-1 0 0,0 1 1 0 0,0-1 0 0 0,-1 1 0 0 0,1-1 0 0 0,0 1-1 0 0,0-1 1 0 0,-1 1 0 0 0,1-1 0 0 0,0 1-1 0 0,-1-1 1 0 0,1 1 0 0 0,-1 0 0 0 0,1-1 0 0 0,-1 1-1 0 0,1-1 1 0 0,-1 1 0 0 0,0-1 0 0 0,-6-2 2803 0 0,5 1-2624 0 0,0 1 0 0 0,0 0 0 0 0,0 0 0 0 0,-1 0 0 0 0,1 0 0 0 0,0 0 0 0 0,0 0 0 0 0,-1 0 0 0 0,1 1 0 0 0,0-1 0 0 0,-1 1 0 0 0,1 0 0 0 0,0 0 0 0 0,-1 0 0 0 0,1 0 0 0 0,-1 0 0 0 0,1 0 0 0 0,0 1 0 0 0,-1-1 0 0 0,-3 2 0 0 0,-16 5 560 0 0,16-6-652 0 0,1 0 1 0 0,0 1-1 0 0,0-1 1 0 0,-8 5-1 0 0,-1 2 249 0 0,-1 0-1 0 0,1-2 1 0 0,-1 0 0 0 0,0 0-1 0 0,0-1 1 0 0,-29 4 0 0 0,-93 11 810 0 0,76-15-607 0 0,43-4-395 0 0,-31 4 1 0 0,-59 9 422 0 0,88-11-456 0 0,-40-2 1 0 0,39-1-37 0 0,-176-9 683 0 0,38 13-581 0 0,94-6-64 0 0,30 1-45 0 0,0 1-1 0 0,-37 4 1 0 0,-78 11 527 0 0,135-13-661 0 0,1-2 1 0 0,-1 1 0 0 0,0-2-1 0 0,1 0 1 0 0,-1-1 0 0 0,1 0-1 0 0,-22-7 1 0 0,21 5 20 0 0,0 0 0 0 0,0 2 0 0 0,0-1 0 0 0,-23 1 0 0 0,8 0-2 0 0,-157-3 812 0 0,157 5-1346 0 0,-135 12 648 0 0,-1 1 165 0 0,128-14-239 0 0,0-1 0 0 0,0-2 0 0 0,0-2 0 0 0,-45-13 0 0 0,62 13 5 0 0,0-1 0 0 0,0-1 0 0 0,-27-13 0 0 0,39 16-32 0 0,0-1-1 0 0,0 0 1 0 0,1 0 0 0 0,-1-1-1 0 0,1 0 1 0 0,1 0-1 0 0,0-1 1 0 0,0 0 0 0 0,-8-11-1 0 0,3 0 11 0 0,0-1 0 0 0,1 0 0 0 0,-14-37 0 0 0,4 8-32 0 0,16 38 0 0 0,-1 0 0 0 0,2-1 0 0 0,-1 0 0 0 0,2 0 0 0 0,-1 0 0 0 0,2 0 0 0 0,-3-25 0 0 0,5-11 0 0 0,2-69 0 0 0,2-26 0 0 0,-4 131 0 0 0,0 6-2 0 0,1 1 0 0 0,0-1-1 0 0,0 1 1 0 0,1-1 0 0 0,0 1 0 0 0,0 0-1 0 0,0 0 1 0 0,0 0 0 0 0,1 0 0 0 0,0 0-1 0 0,0 0 1 0 0,5-4 0 0 0,8-11-15 0 0,24-22 0 0 0,-33 35 16 0 0,77-59 1 0 0,-72 56 0 0 0,1 0 0 0 0,-1 0 0 0 0,2 2 0 0 0,27-15 0 0 0,-14 9 0 0 0,41-22 0 0 0,-11 3 0 0 0,61-31 0 0 0,-114 62 0 0 0,0 0 1 0 0,0 0-1 0 0,1 0 0 0 0,-1 0 1 0 0,1 1-1 0 0,-1 0 0 0 0,1 0 1 0 0,0 0-1 0 0,-1 1 0 0 0,8-1 1 0 0,46 8-43 0 0,-3-1 16 0 0,-48-6 26 0 0,1 1 0 0 0,-1 1 0 0 0,0-1 0 0 0,1 1 0 0 0,9 5 0 0 0,-8-4 0 0 0,0-1 0 0 0,-1 1 0 0 0,14 1 0 0 0,33 0 0 0 0,-21-2 0 0 0,41 7 0 0 0,112 17 0 0 0,-161-26 0 0 0,-1 0 0 0 0,1-2 0 0 0,-1-1 0 0 0,27-6 0 0 0,-9 2 0 0 0,60-15 0 0 0,-29 4 0 0 0,-42 14 0 0 0,51-2 0 0 0,18-2 0 0 0,-6-2 0 0 0,18-2 0 0 0,-10-5 0 0 0,74-15 0 0 0,-127 24 0 0 0,-1 2 0 0 0,2 2 0 0 0,73 4 0 0 0,-57 1 0 0 0,-57 0 0 0 0,0-1 0 0 0,0 2 0 0 0,0-1 0 0 0,-1 2 0 0 0,1-1 0 0 0,-1 1 0 0 0,0 1 0 0 0,1-1 0 0 0,-1 2 0 0 0,-1-1 0 0 0,1 1 0 0 0,-1 0 0 0 0,0 1 0 0 0,12 11 0 0 0,-10-9 5 0 0,-1 1 0 0 0,0 1 0 0 0,-1 0 0 0 0,0 0 0 0 0,-1 0 0 0 0,0 1 0 0 0,0 0-1 0 0,-2 1 1 0 0,1 0 0 0 0,-1-1 0 0 0,-1 2 0 0 0,6 22 0 0 0,3 10 15 0 0,-7-30-5 0 0,-2 1-1 0 0,6 29 1 0 0,-3 8-15 0 0,17 57 0 0 0,-9-21 0 0 0,-8-35 0 0 0,-3-31 0 0 0,1 45 0 0 0,-5-62 11 0 0,-1-1 0 0 0,-1 1-1 0 0,1-1 1 0 0,-1 1 0 0 0,1-1 0 0 0,-5 8-1 0 0,-6 23 43 0 0,8-20-53 0 0,0 0 0 0 0,0-1 0 0 0,-2 0 0 0 0,0 0 0 0 0,-10 18 0 0 0,10-23 7 0 0,1 1 0 0 0,0-1 0 0 0,0 1 1 0 0,1 0-1 0 0,1 1 0 0 0,0-1 0 0 0,1 0 0 0 0,-2 21 0 0 0,6 2 57 0 0,-2-34-93 0 0,0 1 0 0 0,0-1 0 0 0,0 0-1 0 0,0 0 1 0 0,1 0 0 0 0,-1 1 0 0 0,0-1 0 0 0,0 0-1 0 0,0 0 1 0 0,0 0 0 0 0,0 0 0 0 0,1 0 0 0 0,-1 1 0 0 0,0-1-1 0 0,0 0 1 0 0,0 0 0 0 0,1 0 0 0 0,-1 0 0 0 0,0 0-1 0 0,0 0 1 0 0,0 0 0 0 0,1 0 0 0 0,-1 0 0 0 0,0 0-1 0 0,0 0 1 0 0,1 0 0 0 0,-1 0 0 0 0,0 0 0 0 0,0 0 0 0 0,0 0-1 0 0,1 0 1 0 0,-1 0 0 0 0,0 0 0 0 0,0 0 0 0 0,0 0-1 0 0,1 0 1 0 0,-1 0 0 0 0,0 0 0 0 0,0 0 0 0 0,0 0 0 0 0,1 0-1 0 0,-1-1 1 0 0,0 1 0 0 0,0 0 0 0 0,1 0 0 0 0,6-6-2898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7:06.646"/>
    </inkml:context>
    <inkml:brush xml:id="br0">
      <inkml:brushProperty name="width" value="0.1" units="cm"/>
      <inkml:brushProperty name="height" value="0.1" units="cm"/>
      <inkml:brushProperty name="color" value="#E71224"/>
    </inkml:brush>
  </inkml:definitions>
  <inkml:trace contextRef="#ctx0" brushRef="#br0">3439 315 4143 0 0,'-20'3'502'0'0,"0"1"3976"0"0,16-30-2956 0 0,4 25-1451 0 0,0 1 0 0 0,-1-1 1 0 0,1 0-1 0 0,-1 0 0 0 0,1 0 1 0 0,-1 0-1 0 0,1 1 0 0 0,-1-1 1 0 0,0 0-1 0 0,1 1 0 0 0,-1-1 1 0 0,0 0-1 0 0,0 1 0 0 0,0-1 1 0 0,1 1-1 0 0,-1-1 0 0 0,0 1 1 0 0,0-1-1 0 0,0 1 0 0 0,0 0 1 0 0,0 0-1 0 0,0-1 0 0 0,0 1 1 0 0,0 0-1 0 0,0 0 0 0 0,0 0 1 0 0,0 0-1 0 0,1 0 0 0 0,-3 0 1 0 0,-35 4 1891 0 0,18-1-741 0 0,17-3-1050 0 0,1 0 0 0 0,-1-1 0 0 0,1 1 1 0 0,-1-1-1 0 0,1 1 0 0 0,0-1 0 0 0,-1 0 0 0 0,1 0 0 0 0,0 0 1 0 0,0 0-1 0 0,-1-1 0 0 0,1 1 0 0 0,-3-3 0 0 0,-26-28 1018 0 0,27 27-1099 0 0,0 0 1 0 0,-1 0-1 0 0,1 0 1 0 0,-1 1-1 0 0,0 0 0 0 0,0 0 1 0 0,0 0-1 0 0,-8-4 1 0 0,-11 0 434 0 0,-32-7 0 0 0,-8-2 36 0 0,45 10-448 0 0,-1 1-1 0 0,-1 0 1 0 0,1 2-1 0 0,-1 0 0 0 0,0 2 1 0 0,0 0-1 0 0,0 1 1 0 0,0 1-1 0 0,-34 5 1 0 0,0 5 167 0 0,-1-2 0 0 0,-62 0 1 0 0,56-8-200 0 0,-151 5 402 0 0,-8 8 105 0 0,148-10-539 0 0,11-3 99 0 0,-95-13-1 0 0,123 10 3 0 0,-24-3-27 0 0,8 2 43 0 0,-54-12 1 0 0,-122-26 13 0 0,173 39-181 0 0,38 3 3 0 0,0 0-1 0 0,1-1 1 0 0,-25-6 0 0 0,-31-12 61 0 0,-2 2 0 0 0,-126-11 0 0 0,89 18-3 0 0,56 4-1 0 0,-96 2 0 0 0,106 8-60 0 0,-71 16 0 0 0,103-17 1 0 0,-29 5 42 0 0,0 3-1 0 0,-54 21 0 0 0,83-26-42 0 0,9-5 0 0 0,-1 1 0 0 0,0-1 0 0 0,0 0 0 0 0,0 0 0 0 0,-1 0 0 0 0,1 0 0 0 0,-5 1 0 0 0,3-2 2 0 0,1 1 0 0 0,0 0 0 0 0,0 0 1 0 0,0 0-1 0 0,1 0 0 0 0,-1 1 0 0 0,0 0 0 0 0,0 0 0 0 0,1 0 0 0 0,-1 0 0 0 0,1 0 0 0 0,0 1 0 0 0,0-1 1 0 0,-1 1-1 0 0,-2 4 0 0 0,-3 4 12 0 0,-1 1 1 0 0,-13 24 0 0 0,8-11-29 0 0,10-17 12 0 0,0 1-1 0 0,1-1 1 0 0,0 1-1 0 0,1 0 1 0 0,-1 0-1 0 0,2 0 1 0 0,-1 0 0 0 0,2 1-1 0 0,-1-1 1 0 0,0 18-1 0 0,3 5-21 0 0,8 62 1 0 0,1-7 33 0 0,3 131-10 0 0,7-90 53 0 0,-18-105-50 0 0,0-1 0 0 0,2 0 0 0 0,10 39 0 0 0,-11-51-3 0 0,1-1 0 0 0,0 0 0 0 0,0 0 0 0 0,1 0 0 0 0,0-1 0 0 0,0 0-1 0 0,1 0 1 0 0,0 0 0 0 0,0 0 0 0 0,1-1 0 0 0,8 7 0 0 0,14 14-10 0 0,-22-21 26 0 0,1 1 0 0 0,16 12-1 0 0,-20-18-12 0 0,-1 0-1 0 0,0 0 0 0 0,1-1 0 0 0,0 1 1 0 0,-1-1-1 0 0,1 0 0 0 0,0 1 0 0 0,0-2 0 0 0,0 1 1 0 0,0 0-1 0 0,7-1 0 0 0,68-2-2 0 0,1-4 0 0 0,92-20 0 0 0,-109 18 0 0 0,1 3 1 0 0,94 4-1 0 0,2 0-12 0 0,-120 0 4 0 0,0 2-1 0 0,0 1 0 0 0,0 2 0 0 0,-1 2 0 0 0,49 13 0 0 0,36 7 9 0 0,-26-7 0 0 0,-57-8 0 0 0,0-2 0 0 0,1-2 0 0 0,0-2 0 0 0,66 1 0 0 0,154 2-130 0 0,-127 0 132 0 0,3 1-2 0 0,112 0 0 0 0,-147-9 0 0 0,32-4 0 0 0,68-10-64 0 0,-25 5 64 0 0,-108 10-13 0 0,-23 0-24 0 0,57-4 0 0 0,-89 1 31 0 0,0-1 0 0 0,1 0 0 0 0,-1 0 0 0 0,0-2-1 0 0,-1 0 1 0 0,1 0 0 0 0,22-14 0 0 0,-10 2 6 0 0,0-1 0 0 0,-2-1 0 0 0,40-39 0 0 0,-61 54-2 0 0,-1 0 0 0 0,1 0-1 0 0,-1 0 1 0 0,0 0 0 0 0,0-1-1 0 0,0 1 1 0 0,-1-1 0 0 0,0 0 0 0 0,1 1-1 0 0,-2-1 1 0 0,1 0 0 0 0,-1 0-1 0 0,2-9 1 0 0,-2 7-1 0 0,-1 0 0 0 0,0-1-1 0 0,-1 1 1 0 0,0 0 0 0 0,0 0 0 0 0,0 0 0 0 0,-1 0 0 0 0,0 0-1 0 0,-4-9 1 0 0,-25-90 3 0 0,12 7 0 0 0,11 71 0 0 0,4 8 0 0 0,-1 1 0 0 0,-1 0 0 0 0,-16-34 0 0 0,-103-175 53 0 0,119 217-38 0 0,-1 0 0 0 0,0 0 0 0 0,0 1-1 0 0,-2 0 1 0 0,1 0 0 0 0,-1 1 0 0 0,0 0 0 0 0,-1 1-1 0 0,-12-9 1 0 0,5 6 19 0 0,0 0-1 0 0,-1 2 1 0 0,0 0 0 0 0,-1 0-1 0 0,-21-5 1 0 0,28 10-73 0 0,-1-1 0 0 0,1-1 0 0 0,0 0 1 0 0,1 0-1 0 0,-1-1 0 0 0,-10-9 0 0 0,-14-14-4247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8:18.559"/>
    </inkml:context>
    <inkml:brush xml:id="br0">
      <inkml:brushProperty name="width" value="0.1" units="cm"/>
      <inkml:brushProperty name="height" value="0.1" units="cm"/>
      <inkml:brushProperty name="color" value="#E71224"/>
    </inkml:brush>
  </inkml:definitions>
  <inkml:trace contextRef="#ctx0" brushRef="#br0">0 4 1375 0 0,'1'-3'3598'0'0,"0"6"-3489"0"0,1 0 0 0 0,-1 0 1 0 0,0 1-1 0 0,0-1 1 0 0,0 0-1 0 0,0 1 0 0 0,0-1 1 0 0,-1 1-1 0 0,0-1 0 0 0,0 5 1 0 0,0-4-44 0 0,1 0 1 0 0,-1 0 0 0 0,0-1-1 0 0,1 1 1 0 0,0 0 0 0 0,0 0-1 0 0,0 0 1 0 0,0-1-1 0 0,1 1 1 0 0,2 4 0 0 0,-2-4-28 0 0,1-1 0 0 0,-1 0 0 0 0,1 0 0 0 0,0 0 0 0 0,0-1 1 0 0,0 1-1 0 0,0-1 0 0 0,1 1 0 0 0,-1-1 0 0 0,1 0 0 0 0,-1 0 0 0 0,1-1 0 0 0,0 1 1 0 0,7 1-1 0 0,2 0 48 0 0,1-1 0 0 0,0 0 0 0 0,14 0 0 0 0,25 3 260 0 0,-48-4-319 0 0,0 0 0 0 0,0 1-1 0 0,-1 0 1 0 0,1 0 0 0 0,0 1-1 0 0,-1-1 1 0 0,0 1-1 0 0,0 0 1 0 0,0 0 0 0 0,0 1-1 0 0,0-1 1 0 0,4 6 0 0 0,7 8 170 0 0,18 29 0 0 0,-19-26-63 0 0,4 4-13 0 0,2-1 0 0 0,1-1 0 0 0,46 40 0 0 0,-49-49 13 0 0,37 20 0 0 0,2 1-26 0 0,-44-24-61 0 0,-1 0 0 0 0,-1 1 0 0 0,0 0 1 0 0,0 0-1 0 0,-1 1 0 0 0,0 1 0 0 0,11 20 0 0 0,1 6 165 0 0,22 58-1 0 0,14 52 226 0 0,-31-78-353 0 0,-17-49-20 0 0,-2 0 1 0 0,-1 1-1 0 0,-1 0 0 0 0,0 0 0 0 0,2 37 1 0 0,-4-9 173 0 0,-6 78-1 0 0,1-42 26 0 0,11 86 0 0 0,-5-129-200 0 0,19 75 0 0 0,-1-24 0 0 0,-20-84-50 0 0,-2 1 1 0 0,1-1-1 0 0,-2 1 0 0 0,0 13 0 0 0,0-18-21 0 0,-13 145 189 0 0,13-112-177 0 0,10 79 0 0 0,-5-89 8 0 0,1 2 45 0 0,3 62-1 0 0,-11-73-19 0 0,0-1-1 0 0,-2 1 0 0 0,0-1 0 0 0,-7 21 1 0 0,-5 23 31 0 0,8-36-31 0 0,-1-1 0 0 0,-1 1 0 0 0,-1-2 0 0 0,-1 1 1 0 0,-26 39-1 0 0,15-26-8 0 0,18-29 21 0 0,4-9-37 0 0,0 1 1 0 0,0-1-1 0 0,0 0 0 0 0,-1 0 0 0 0,1 0 0 0 0,-1 0 1 0 0,1 0-1 0 0,-1 0 0 0 0,-3 4 0 0 0,4-3-2 0 0,0 0 0 0 0,0 0 0 0 0,0 0 0 0 0,1 0 0 0 0,-1 0 0 0 0,1 0 0 0 0,0 0 0 0 0,0 0 0 0 0,0 1 0 0 0,1 5 0 0 0,-1-2-20 0 0,3 55 6 0 0,-1-42 15 0 0,-1 0 0 0 0,-1 0 1 0 0,-1 0-1 0 0,-4 23 0 0 0,-1 16-13 0 0,5-46 0 0 0,0 1 0 0 0,-1-1 0 0 0,-6 27 0 0 0,-13 26 0 0 0,-33 40 64 0 0,20-9 0 0 0,30-85-64 0 0,-1-1 0 0 0,-1 0 0 0 0,0 0 0 0 0,-1 0 0 0 0,0 0 0 0 0,-16 17 0 0 0,18-22 0 0 0,-6 6 0 0 0,1 1 0 0 0,1 0 0 0 0,-15 25 0 0 0,16-19 0 0 0,-10 30 0 0 0,13-33 0 0 0,-14 27 0 0 0,14-34 0 0 0,0 0 0 0 0,2 0 0 0 0,-1 0 0 0 0,-3 15 0 0 0,5-20 4 0 0,1 0 0 0 0,-1 0-1 0 0,1 0 1 0 0,-1 0 0 0 0,-1 0-1 0 0,1 0 1 0 0,0-1-1 0 0,-1 1 1 0 0,0-1 0 0 0,0 0-1 0 0,0 1 1 0 0,-5 3 0 0 0,-14 16 12 0 0,7-6-16 0 0,12-15 0 0 0,0 1 0 0 0,1 0 0 0 0,0-1 0 0 0,-1 1 0 0 0,1 0 0 0 0,0 0 0 0 0,0 0 0 0 0,1 0 0 0 0,-2 4 0 0 0,1-3 4 0 0,0-1 0 0 0,0 1 0 0 0,0-1 0 0 0,0 0 0 0 0,0 0 0 0 0,0 0 0 0 0,-4 3 0 0 0,3-3 1 0 0,0 0-1 0 0,1 1 1 0 0,-1-1 0 0 0,1 1-1 0 0,-1 0 1 0 0,-1 5-1 0 0,-14 34 15 0 0,9-24 4 0 0,-11 40-1 0 0,-10 34-22 0 0,16-29 0 0 0,-5-31 0 0 0,8 2 0 0 0,-19 6 0 0 0,25-30 0 0 0,-8 8 0 0 0,10-14 15 0 0,1-1 0 0 0,-1 1 0 0 0,1 0 0 0 0,-1-1 0 0 0,1 1 0 0 0,1 0 0 0 0,-1 1 0 0 0,0 5 0 0 0,-3 6-22 0 0,3-2 71 0 0,2-13-64 0 0,1-2 0 0 0,1-2 0 0 0,4-2 40 0 0,-5 6 46 0 0,-1-1-83 0 0,1-1 1 0 0,-1 0 0 0 0,0 1 0 0 0,0-1-1 0 0,0 0 1 0 0,0 0 0 0 0,0 1 0 0 0,1-1-1 0 0,-1 0 1 0 0,0 0 0 0 0,0 1 0 0 0,0-1-1 0 0,1 0 1 0 0,-1 0 0 0 0,0 1 0 0 0,0-1-1 0 0,0 0 1 0 0,1 0 0 0 0,-1 0 0 0 0,0 0-1 0 0,1 0 1 0 0,-1 1 0 0 0,0-1 0 0 0,0 0-1 0 0,1 0 1 0 0,-1 0 0 0 0,0 0 0 0 0,1 0-1 0 0,-1 0 1 0 0,0 0 0 0 0,1 0 0 0 0,16 3-1583 0 0,-7-2 680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8:29.930"/>
    </inkml:context>
    <inkml:brush xml:id="br0">
      <inkml:brushProperty name="width" value="0.1" units="cm"/>
      <inkml:brushProperty name="height" value="0.1" units="cm"/>
      <inkml:brushProperty name="color" value="#E71224"/>
    </inkml:brush>
  </inkml:definitions>
  <inkml:trace contextRef="#ctx0" brushRef="#br0">1 38 455 0 0,'3'-13'0'0'0,"4"2"0"0"0,4 3 0 0 0,-5 3 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8:33.623"/>
    </inkml:context>
    <inkml:brush xml:id="br0">
      <inkml:brushProperty name="width" value="0.1" units="cm"/>
      <inkml:brushProperty name="height" value="0.1" units="cm"/>
      <inkml:brushProperty name="color" value="#E71224"/>
    </inkml:brush>
  </inkml:definitions>
  <inkml:trace contextRef="#ctx0" brushRef="#br0">0 221 5983 0 0,'20'-49'536'0'0,"-7"16"-432"0"0,-2 4-104 0 0,-2 9 0 0 0,-5 9-320 0 0,-4 5-96 0 0,4-1-8 0 0,-1-6-8 0 0,3-3 336 0 0,-1-4 96 0 0,1 3 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8:35.990"/>
    </inkml:context>
    <inkml:brush xml:id="br0">
      <inkml:brushProperty name="width" value="0.1" units="cm"/>
      <inkml:brushProperty name="height" value="0.1" units="cm"/>
      <inkml:brushProperty name="color" value="#E71224"/>
    </inkml:brush>
  </inkml:definitions>
  <inkml:trace contextRef="#ctx0" brushRef="#br0">0 76 223 0 0,'24'-28'0'0'0,"-9"10"0"0"0,-1 3 0 0 0,1 8 0 0 0,-6 3 0 0 0,-3 1 0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8:36.447"/>
    </inkml:context>
    <inkml:brush xml:id="br0">
      <inkml:brushProperty name="width" value="0.1" units="cm"/>
      <inkml:brushProperty name="height" value="0.1" units="cm"/>
      <inkml:brushProperty name="color" value="#E71224"/>
    </inkml:brush>
  </inkml:definitions>
  <inkml:trace contextRef="#ctx0" brushRef="#br0">0 59 223 0 0,'6'-20'0'0'0,"-1"6"0"0"0,1 1 0 0 0,-2 5 0 0 0,-1 5 0 0 0,-1 3 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8:36.892"/>
    </inkml:context>
    <inkml:brush xml:id="br0">
      <inkml:brushProperty name="width" value="0.1" units="cm"/>
      <inkml:brushProperty name="height" value="0.1" units="cm"/>
      <inkml:brushProperty name="color" value="#E71224"/>
    </inkml:brush>
  </inkml:definitions>
  <inkml:trace contextRef="#ctx0" brushRef="#br0">11 29 919 0 0,'-3'-12'80'0'0,"-1"2"-80"0"0,2 7 0 0 0,2 1 0 0 0,0 4 0 0 0,-2-6 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8:38.162"/>
    </inkml:context>
    <inkml:brush xml:id="br0">
      <inkml:brushProperty name="width" value="0.1" units="cm"/>
      <inkml:brushProperty name="height" value="0.1" units="cm"/>
      <inkml:brushProperty name="color" value="#E71224"/>
    </inkml:brush>
  </inkml:definitions>
  <inkml:trace contextRef="#ctx0" brushRef="#br0">1 28 1639 0 0,'3'-11'64'0'0,"-1"4"32"0"0,0-1-96 0 0,2 6 0 0 0,-1 2 0 0 0,3 0 0 0 0,-1 2 0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8:38.589"/>
    </inkml:context>
    <inkml:brush xml:id="br0">
      <inkml:brushProperty name="width" value="0.1" units="cm"/>
      <inkml:brushProperty name="height" value="0.1" units="cm"/>
      <inkml:brushProperty name="color" value="#E71224"/>
    </inkml:brush>
  </inkml:definitions>
  <inkml:trace contextRef="#ctx0" brushRef="#br0">0 54 919 0 0,'8'-22'0'0'0,"-3"9"80"0"0,1 2-80 0 0,-1 6 0 0 0,2 3 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5:59.810"/>
    </inkml:context>
    <inkml:brush xml:id="br0">
      <inkml:brushProperty name="width" value="0.1" units="cm"/>
      <inkml:brushProperty name="height" value="0.1" units="cm"/>
      <inkml:brushProperty name="color" value="#E71224"/>
    </inkml:brush>
  </inkml:definitions>
  <inkml:trace contextRef="#ctx0" brushRef="#br0">2192 129 1839 0 0,'-31'-11'413'0'0,"-90"-27"14748"0"0,68 24-16991 0 0,26 9 1680 0 0,1 0 0 0 0,-1 2 0 0 0,-52 0 0 0 0,-609 21 6469 0 0,549-12-6043 0 0,46-1 107 0 0,-133-11 1 0 0,-211-44 330 0 0,234 30-4599 0 0,161 17-3146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8:39.024"/>
    </inkml:context>
    <inkml:brush xml:id="br0">
      <inkml:brushProperty name="width" value="0.1" units="cm"/>
      <inkml:brushProperty name="height" value="0.1" units="cm"/>
      <inkml:brushProperty name="color" value="#E71224"/>
    </inkml:brush>
  </inkml:definitions>
  <inkml:trace contextRef="#ctx0" brushRef="#br0">15 65 1983 0 0,'-8'-24'88'0'0,"5"8"16"0"0,1 1-104 0 0,0 8 0 0 0,2 5 0 0 0,2 2-64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8:39.472"/>
    </inkml:context>
    <inkml:brush xml:id="br0">
      <inkml:brushProperty name="width" value="0.1" units="cm"/>
      <inkml:brushProperty name="height" value="0.1" units="cm"/>
      <inkml:brushProperty name="color" value="#E71224"/>
    </inkml:brush>
  </inkml:definitions>
  <inkml:trace contextRef="#ctx0" brushRef="#br0">22 55 5063 0 0,'-9'-14'448'0'0,"3"5"-352"0"0,6 3-96 0 0,2-1-2928 0 0,-5-2 1856 0 0,-3-1 832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58:39.897"/>
    </inkml:context>
    <inkml:brush xml:id="br0">
      <inkml:brushProperty name="width" value="0.1" units="cm"/>
      <inkml:brushProperty name="height" value="0.1" units="cm"/>
      <inkml:brushProperty name="color" value="#E71224"/>
    </inkml:brush>
  </inkml:definitions>
  <inkml:trace contextRef="#ctx0" brushRef="#br0">41 112 1983 0 0,'-13'-35'88'0'0,"2"11"16"0"0,3 2-104 0 0,3 8 0 0 0,3 6 0 0 0,2 6 0 0 0,-2-5 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2:38.408"/>
    </inkml:context>
    <inkml:brush xml:id="br0">
      <inkml:brushProperty name="width" value="0.1" units="cm"/>
      <inkml:brushProperty name="height" value="0.1" units="cm"/>
      <inkml:brushProperty name="color" value="#E71224"/>
    </inkml:brush>
  </inkml:definitions>
  <inkml:trace contextRef="#ctx0" brushRef="#br0">5702 386 1839 0 0,'-16'0'-315'0'0,"-28"4"8643"0"0,25-2-7143 0 0,14-2-910 0 0,0-1 0 0 0,0 1 0 0 0,0-1 0 0 0,0 0 0 0 0,0-1 0 0 0,0 1 0 0 0,0-1 0 0 0,0 0 0 0 0,0 0-1 0 0,1 0 1 0 0,-1-1 0 0 0,1 1 0 0 0,-8-7 0 0 0,4 4 68 0 0,0-1 0 0 0,-1 2 0 0 0,-10-5 0 0 0,-79-28 918 0 0,16 13-233 0 0,-128-21 0 0 0,157 36-693 0 0,-27-2-79 0 0,-21 3-36 0 0,-202-4 361 0 0,-29-4 49 0 0,263 10-534 0 0,-33-1-18 0 0,5 1-12 0 0,-115-23 0 0 0,-23-22 227 0 0,-36 9 91 0 0,109 28-156 0 0,-232 9 0 0 0,148 3-70 0 0,212 2-131 0 0,-39-5-1 0 0,8-1-15 0 0,46 5 10 0 0,-26-2 14 0 0,0 3 0 0 0,-83 8-1 0 0,80-2 1 0 0,-75-1 0 0 0,80-5-37 0 0,1 2 0 0 0,-65 11 0 0 0,-59 11 55 0 0,-175 49 22 0 0,39 18-64 0 0,-61 0 220 0 0,297-77-217 0 0,-56 21-14 0 0,48-11 0 0 0,62-21 0 0 0,0 2 0 0 0,1-1 0 0 0,0 2 0 0 0,0 0 0 0 0,0 0 0 0 0,1 0 0 0 0,0 2 0 0 0,0-1 0 0 0,0 1 0 0 0,1 1 0 0 0,0-1 0 0 0,1 2 0 0 0,-10 13 0 0 0,10-10 0 0 0,1 1 0 0 0,0 0 0 0 0,1 0 0 0 0,0 1 0 0 0,1 0 0 0 0,1 0 0 0 0,0 0 0 0 0,-2 31 0 0 0,-18 163 0 0 0,16-94 0 0 0,-5 202 0 0 0,61 300 0 0 0,-25-340 20 0 0,-4-20 13 0 0,14 179 2 0 0,-22 0-2 0 0,-6-176-26 0 0,8-22 46 0 0,1 63 22 0 0,-8-117-75 0 0,44 276 0 0 0,25 63 0 0 0,-23-50 53 0 0,-37-282-41 0 0,6 199-13 0 0,4 92 1 0 0,-12-291 0 0 0,-10-150 0 0 0,17 194 0 0 0,-13-180 0 0 0,3-2 0 0 0,22 70 0 0 0,33 147 0 0 0,-57-231 0 0 0,4 22 0 0 0,-1-1 0 0 0,23 70 0 0 0,-27-111 0 0 0,0-1 0 0 0,1 0 0 0 0,1 0 0 0 0,0-1 0 0 0,1 0 0 0 0,1-1 0 0 0,25 28 0 0 0,-20-28-8 0 0,0 0 0 0 0,2-2 0 0 0,0 0 0 0 0,0-1 0 0 0,1-1 0 0 0,1-1 0 0 0,0 0 0 0 0,27 9 0 0 0,79 22-50 0 0,17 7-12 0 0,8 33 70 0 0,-11-6 0 0 0,60 11 0 0 0,-152-69 0 0 0,2-2 0 0 0,62 10 0 0 0,-65-19 0 0 0,34 3 0 0 0,16 7 0 0 0,-19-2 0 0 0,-3-1 0 0 0,-61-11 0 0 0,84 20 0 0 0,55 11 0 0 0,-44-12 0 0 0,-68-13 0 0 0,23 6 0 0 0,123 42 0 0 0,-142-47 0 0 0,220 56 0 0 0,-43 4 0 0 0,167 57 11 0 0,-354-119 1 0 0,2-2 0 0 0,-1-2-1 0 0,65 0 1 0 0,-27-1-6 0 0,-18-1-6 0 0,113-2 0 0 0,-119-3 0 0 0,33-6 0 0 0,33-12 0 0 0,-5-8 0 0 0,-61 16 11 0 0,43-6 34 0 0,-62 14-37 0 0,40-8-8 0 0,35-5 0 0 0,12 0 0 0 0,2-3 0 0 0,-6-2 0 0 0,-23 4 0 0 0,-4 1 0 0 0,-4 4 0 0 0,-1 2 0 0 0,1-2 0 0 0,-31 7 0 0 0,42-5 53 0 0,-34 6-11 0 0,116 5-1 0 0,-163 3 105 0 0,0-1 0 0 0,1-1 0 0 0,16-1-1 0 0,4-7-1325 0 0,-31 6 463 0 0,0 1-1 0 0,0-1 1 0 0,0 1 0 0 0,-1-1-1 0 0,1 0 1 0 0,0 0 0 0 0,-1 0-1 0 0,4-4 1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02:54.470"/>
    </inkml:context>
    <inkml:brush xml:id="br0">
      <inkml:brushProperty name="width" value="0.1" units="cm"/>
      <inkml:brushProperty name="height" value="0.1" units="cm"/>
      <inkml:brushProperty name="color" value="#E71224"/>
    </inkml:brush>
  </inkml:definitions>
  <inkml:trace contextRef="#ctx0" brushRef="#br0">1224 108 919 0 0,'-1'-1'319'0'0,"0"1"0"0"0,0-1 0 0 0,-1 0 0 0 0,1 1-1 0 0,0-1 1 0 0,-1 1 0 0 0,1-1 0 0 0,0 1 0 0 0,-1-1-1 0 0,1 1 1 0 0,0 0 0 0 0,-1 0 0 0 0,1 0 0 0 0,-1 0-1 0 0,1 0 1 0 0,-1 0 0 0 0,1 0 0 0 0,0 0 0 0 0,-3 1-1 0 0,6 14 6081 0 0,-1-17-6072 0 0,1 1 1 0 0,-1-1-1 0 0,1 0 1 0 0,-1 1-1 0 0,1-1 1 0 0,-1 1-1 0 0,1 0 1 0 0,0-1-1 0 0,0 1 1 0 0,0 0-1 0 0,0 0 1 0 0,0 0-1 0 0,2 0 1 0 0,38-14-355 0 0,-8 5 396 0 0,-24 5-90 0 0,0-1 1 0 0,0 1 0 0 0,10-10 0 0 0,7-2 147 0 0,-17 12-376 0 0,0 1-1 0 0,0 0 1 0 0,1 1-1 0 0,0 0 1 0 0,-1 1-1 0 0,1 0 1 0 0,0 0 0 0 0,0 2-1 0 0,0-1 1 0 0,14 2-1 0 0,-17 0-32 0 0,-1 0 1 0 0,0 1-1 0 0,1 0 0 0 0,-1 0 1 0 0,0 1-1 0 0,0 0 0 0 0,-1 0 0 0 0,1 1 1 0 0,10 7-1 0 0,27 12-5 0 0,-39-21-8 0 0,0 1 0 0 0,0 0 0 0 0,0 0 0 0 0,-1 0 0 0 0,1 1 0 0 0,-1-1 0 0 0,0 1 0 0 0,0 0 0 0 0,0 1 0 0 0,-1-1 0 0 0,1 1 0 0 0,-1-1 0 0 0,3 6 0 0 0,0 2-6 0 0,0 0 0 0 0,-1 0-1 0 0,0 0 1 0 0,5 19 0 0 0,22 87 1 0 0,-30-111 0 0 0,30 166 0 0 0,-25-131 23 0 0,3 0 0 0 0,19 56 0 0 0,-14-51-25 0 0,12 63-1 0 0,6 175 40 0 0,-17-121-10 0 0,-6-59 5 0 0,-5-1 0 0 0,-4 1 0 0 0,-20 160 0 0 0,11-196 6 0 0,3 118-1 0 0,-15 247 16 0 0,8-160-53 0 0,2-19 0 0 0,5-187 8 0 0,-21 168 48 0 0,-1 13-24 0 0,-1 1 0 0 0,13-170-36 0 0,-19 94 72 0 0,18-94-70 0 0,9-43 62 0 0,-20 67 0 0 0,16-72-48 0 0,-71 174 114 0 0,3-36-62 0 0,73-160-64 0 0,-1 0 0 0 0,0 0 0 0 0,0-1 0 0 0,-1 0 0 0 0,0 0 0 0 0,-1-1 0 0 0,0 0 0 0 0,0 0 0 0 0,-11 6 0 0 0,-62 34 53 0 0,25-17 130 0 0,43-24-157 0 0,-1 1 1 0 0,-22 15-1 0 0,14-7-8 0 0,-2-1-1 0 0,0-1 1 0 0,-1-1 0 0 0,-42 14-1 0 0,-28 14 12 0 0,20-6 116 0 0,39-19 23 0 0,-49 29-1 0 0,-204 156 589 0 0,231-146-459 0 0,1 2 74 0 0,53-53-343 0 0,-10 8 43 0 0,1 0 0 0 0,0 1 0 0 0,-18 23 0 0 0,27-30-46 0 0,-1-1 0 0 0,0 1 0 0 0,-10 7 0 0 0,10-9-20 0 0,1 1-1 0 0,-1-1 1 0 0,1 1 0 0 0,0 0-1 0 0,-6 9 1 0 0,1-1 12 0 0,-1-1 1 0 0,1 0-1 0 0,-25 20 0 0 0,0 0-22 0 0,-36 34 5 0 0,65-56 0 0 0,5-8 0 0 0,-1 1 0 0 0,1-1 0 0 0,-1 1 0 0 0,1-1 0 0 0,-1 1 0 0 0,0-1 0 0 0,1 0 0 0 0,-1 0 0 0 0,-4 3 0 0 0,21-42-2235 0 0,-10 22 708 0 0,1-4-383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1:39.715"/>
    </inkml:context>
    <inkml:brush xml:id="br0">
      <inkml:brushProperty name="width" value="0.1" units="cm"/>
      <inkml:brushProperty name="height" value="0.1" units="cm"/>
      <inkml:brushProperty name="color" value="#F4F91B"/>
    </inkml:brush>
  </inkml:definitions>
  <inkml:trace contextRef="#ctx0" brushRef="#br0">612 73 3223 0 0,'-34'-19'257'0'0,"-5"-3"716"0"0,12 12 2617 0 0,8 0-1943 0 0,17 9-1529 0 0,1 0 0 0 0,-1 0 0 0 0,0-1 0 0 0,0 1 0 0 0,0 0-1 0 0,0 1 1 0 0,0-1 0 0 0,0 0 0 0 0,0 1 0 0 0,0-1 0 0 0,-2 0 0 0 0,15 1 290 0 0,-9-1-354 0 0,1 1 0 0 0,0 0 1 0 0,0 0-1 0 0,-1 0 0 0 0,1 0 0 0 0,0 1 1 0 0,-1-1-1 0 0,1 1 0 0 0,3 1 0 0 0,100 46 1125 0 0,-77-33-1124 0 0,0-1 0 0 0,1-2 0 0 0,39 12 0 0 0,-33-15 2 0 0,-5-1 86 0 0,0-2-1 0 0,51 6 1 0 0,98 5 277 0 0,-171-16-406 0 0,0 2 0 0 0,0-1 0 0 0,0 1 0 0 0,-1 0 0 0 0,1 1-1 0 0,-1 0 1 0 0,1 1 0 0 0,-1 0 0 0 0,-1 0 0 0 0,1 0 0 0 0,-1 1-1 0 0,9 8 1 0 0,-8-5 4 0 0,1 0-1 0 0,-1 0 0 0 0,-1 1 1 0 0,0 0-1 0 0,0 0 0 0 0,-1 1 1 0 0,0 0-1 0 0,8 21 0 0 0,7 44 247 0 0,14 93 0 0 0,4 199-198 0 0,-25-171-52 0 0,-5-123-14 0 0,4 77 0 0 0,-24 196 83 0 0,1-117-38 0 0,-16 93 83 0 0,-6-101 106 0 0,-11 98 140 0 0,31-185-373 0 0,-20 343 137 0 0,31-466-134 0 0,4 227 109 0 0,4-111-86 0 0,18 164 85 0 0,9-47-21 0 0,2 326-1 0 0,-32-418-91 0 0,-6 246 13 0 0,-54 167 105 0 0,27-262-117 0 0,25-212 0 0 0,10 121 0 0 0,12 159 0 0 0,-30-133 32 0 0,-21-1 28 0 0,11-88-34 0 0,16-98 17 0 0,-20 111 47 0 0,21-138-89 0 0,-2-1 0 0 0,-1 0 0 0 0,-1 0 0 0 0,-17 34 0 0 0,-90 129 366 0 0,78-128-427 0 0,20-35 238 0 0,-1 0 0 0 0,-1-1 0 0 0,0-1 0 0 0,-2-1-1 0 0,0 0 1 0 0,-35 23 0 0 0,43-36-61 0 0,-1 0-1 0 0,1-1 0 0 0,-23 9 1 0 0,-10 3 97 0 0,-25 17 278 0 0,1 2 0 0 0,2 4 0 0 0,-124 99 0 0 0,94-61-130 0 0,82-67-402 0 0,-1-2 0 0 0,-1 0 0 0 0,-36 16 0 0 0,50-25-137 0 0,1-1 1 0 0,-1 1 0 0 0,0-1 0 0 0,1 0 0 0 0,-1-1 0 0 0,-9 1 0 0 0,-15-5-4941 0 0,1-5-1415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1:52.679"/>
    </inkml:context>
    <inkml:brush xml:id="br0">
      <inkml:brushProperty name="width" value="0.1" units="cm"/>
      <inkml:brushProperty name="height" value="0.1" units="cm"/>
      <inkml:brushProperty name="color" value="#F4F91B"/>
    </inkml:brush>
  </inkml:definitions>
  <inkml:trace contextRef="#ctx0" brushRef="#br0">5656 543 6447 0 0,'-9'-5'222'0'0,"0"-1"0"0"0,1 0 0 0 0,0-1 0 0 0,0 1 0 0 0,0-2 0 0 0,1 1 0 0 0,-9-11 0 0 0,16 17-172 0 0,0-1 0 0 0,-1 1 0 0 0,1 0 0 0 0,0 0-1 0 0,-1-1 1 0 0,1 1 0 0 0,0 0 0 0 0,0 0 0 0 0,0-1 0 0 0,0 1-1 0 0,0 0 1 0 0,0-1 0 0 0,1 1 0 0 0,-1 0 0 0 0,0 0 0 0 0,1 0-1 0 0,-1-1 1 0 0,1 1 0 0 0,-1 0 0 0 0,1 0 0 0 0,-1 0-1 0 0,1 0 1 0 0,0 0 0 0 0,-1 0 0 0 0,1 0 0 0 0,0 0 0 0 0,0 0-1 0 0,1-1 1 0 0,1-1 23 0 0,0 0-1 0 0,0 0 1 0 0,0 1-1 0 0,1-1 1 0 0,-1 1 0 0 0,1 0-1 0 0,4-2 1 0 0,-4 2 241 0 0,0 1 1 0 0,0 0 0 0 0,1 1-1 0 0,-1-1 1 0 0,0 1 0 0 0,0 0-1 0 0,0 0 1 0 0,1 0-1 0 0,-1 0 1 0 0,5 1 0 0 0,45 13 352 0 0,-19-5-373 0 0,10 0-173 0 0,1-3-1 0 0,0-2 1 0 0,83-4-1 0 0,137-29 204 0 0,-236 24-290 0 0,0 1 0 0 0,0 2 0 0 0,1 1 0 0 0,52 6 0 0 0,-73-4-31 0 0,-1 0 0 0 0,0 1-1 0 0,0 1 1 0 0,0-1-1 0 0,0 1 1 0 0,0 1-1 0 0,0 0 1 0 0,-1 0-1 0 0,0 1 1 0 0,0 0-1 0 0,0 0 1 0 0,0 1-1 0 0,-1 0 1 0 0,0 0-1 0 0,0 0 1 0 0,-1 1-1 0 0,1 0 1 0 0,-2 1-1 0 0,8 11 1 0 0,-2 1 68 0 0,-2 1 0 0 0,0 0 0 0 0,9 34 1 0 0,11 72 335 0 0,-13-54-190 0 0,36 158 203 0 0,58 241-234 0 0,-88-372-158 0 0,12 129 1 0 0,-12 105-12 0 0,-52 456 215 0 0,-28-433 17 0 0,34-239-144 0 0,-14 177 0 0 0,-12 266 147 0 0,5-100 117 0 0,40-208-156 0 0,4-65-58 0 0,-22 265 75 0 0,13-271-220 0 0,-7 837-10 0 0,7-728 0 0 0,5-204 0 0 0,-3 57 10 0 0,-7 231-185 0 0,21-71-263 0 0,-2-160 216 0 0,1-55 150 0 0,19 106 0 0 0,31 85-62 0 0,-30-163-49 0 0,-16-60 140 0 0,6 105 0 0 0,-15 60-33 0 0,-2-93 60 0 0,2-120 16 0 0,-7 178 0 0 0,4-161 0 0 0,-1 0 0 0 0,-1-1 0 0 0,-1 1 0 0 0,-2-1 0 0 0,-12 29 0 0 0,-7 4 49 0 0,-3-1 0 0 0,-2-2 0 0 0,-3-1 0 0 0,-46 56 1 0 0,25-35 139 0 0,-82 144 0 0 0,79-133-116 0 0,24-38-18 0 0,-93 111 5 0 0,103-131-56 0 0,-110 121 143 0 0,45-51 66 0 0,-49 24 101 0 0,83-75-235 0 0,-104 64 0 0 0,122-88-79 0 0,-2-1 0 0 0,0-3 0 0 0,-57 21 0 0 0,36-23-10 0 0,-1-1-1 0 0,0-4 0 0 0,0-2 1 0 0,-109 2-1 0 0,-275-6 0 0 0,360-3 11 0 0,-360 6 0 0 0,323-12 0 0 0,-197-32 0 0 0,187 17-32 0 0,-1 5 0 0 0,0 6 0 0 0,-257 20 0 0 0,-83 55 32 0 0,346-47 0 0 0,-70 15 0 0 0,-197 25 0 0 0,247-40-580 0 0,83-11 101 0 0,-106 5 1 0 0,159-16 607 0 0,0-1-1 0 0,0 1 1 0 0,0-2-1 0 0,0 0 1 0 0,1 0 0 0 0,-1-1-1 0 0,1 0 1 0 0,0-1-1 0 0,0-1 1 0 0,0 1 0 0 0,1-2-1 0 0,0 0 1 0 0,0 0-1 0 0,-9-9 1 0 0,-5-6-154 0 0,1 0-1 0 0,1-2 0 0 0,1-1 1 0 0,-19-29-1 0 0,22 25 16 0 0,1 0 0 0 0,1 0 0 0 0,1-2-1 0 0,-10-33 1 0 0,8 12 0 0 0,-17-95-1 0 0,-31-260 75 0 0,-6 7-37 0 0,20 131 64 0 0,-44-167 119 0 0,11 57-39 0 0,51 221-86 0 0,-18-113 310 0 0,40 189-376 0 0,-42-358 143 0 0,17-95-162 0 0,16 296 25 0 0,-1-91 14 0 0,31 22-39 0 0,2-90 0 0 0,-16 241 32 0 0,-27-180 0 0 0,6 93-32 0 0,9-275 0 0 0,31 84 0 0 0,-8 284 0 0 0,-2-178 0 0 0,5 96 0 0 0,29-377 0 0 0,-9 279 0 0 0,-16-32 0 0 0,-5 91 0 0 0,33-236-136 0 0,-42 506 136 0 0,16-361-91 0 0,-25 0-27 0 0,6 277 111 0 0,1-63-29 0 0,31-266 0 0 0,-15 188-15 0 0,-11 136 38 0 0,-3 79-3 0 0,2 0 1 0 0,-1 0-1 0 0,1 0 0 0 0,1 0 1 0 0,0 1-1 0 0,1-1 0 0 0,0 1 0 0 0,8-15 1 0 0,-9 20 6 0 0,0 1 0 0 0,1 0 0 0 0,-1 0 0 0 0,1 0 0 0 0,0 0 0 0 0,0 1 1 0 0,1-1-1 0 0,0 1 0 0 0,-1 0 0 0 0,1 1 0 0 0,1-1 0 0 0,-1 1 0 0 0,0 0 0 0 0,1 0 0 0 0,0 1 1 0 0,-1-1-1 0 0,13-2 0 0 0,62-8-101 0 0,155-7 0 0 0,-208 19 82 0 0,344 8 17 0 0,-290-7-9 0 0,148-18-1 0 0,-19 0-2 0 0,612 34-41 0 0,-479 9 64 0 0,-14-1 0 0 0,-252-18 0 0 0,104 22 0 0 0,75 32 0 0 0,-182-42 0 0 0,95 25 0 0 0,334 71 0 0 0,-369-92 0 0 0,157 6 0 0 0,-43-12 48 0 0,-126-7-32 0 0,-98-6-14 0 0,-1 0 0 0 0,1 2 0 0 0,-1 1 0 0 0,0 1 0 0 0,35 15 0 0 0,-55-21 5 0 0,0 0 0 0 0,-1 0 0 0 0,1 1 0 0 0,0-1-1 0 0,-1 1 1 0 0,0-1 0 0 0,1 1 0 0 0,-1 0 0 0 0,0 0 0 0 0,0 0 0 0 0,0 0 0 0 0,0 1-1 0 0,0-1 1 0 0,-1 0 0 0 0,1 1 0 0 0,-1 0 0 0 0,1-1 0 0 0,-1 1 0 0 0,1 3-1 0 0,0 1 16 0 0,-1 1 0 0 0,0 0-1 0 0,-1 0 1 0 0,0-1 0 0 0,-1 15 0 0 0,1-17-22 0 0,-1 8-13 0 0,1 1 0 0 0,1 0-1 0 0,0-1 1 0 0,1 1 0 0 0,4 14-1 0 0,2 4 14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2:17.921"/>
    </inkml:context>
    <inkml:brush xml:id="br0">
      <inkml:brushProperty name="width" value="0.1" units="cm"/>
      <inkml:brushProperty name="height" value="0.1" units="cm"/>
      <inkml:brushProperty name="color" value="#F4F91B"/>
    </inkml:brush>
  </inkml:definitions>
  <inkml:trace contextRef="#ctx0" brushRef="#br0">2508 106 919 0 0,'-11'2'6575'0'0,"-12"-18"-4970"0"0,22 15-1524 0 0,1 0 0 0 0,-1 1 0 0 0,0-1 0 0 0,0 1-1 0 0,1-1 1 0 0,-1 1 0 0 0,0-1 0 0 0,0 1-1 0 0,0-1 1 0 0,0 1 0 0 0,1 0 0 0 0,-1-1 0 0 0,0 1-1 0 0,0 0 1 0 0,0 0 0 0 0,0 0 0 0 0,0 0 0 0 0,0-1-1 0 0,0 1 1 0 0,0 1 0 0 0,0-1 0 0 0,0 0-1 0 0,1 0 1 0 0,-1 0 0 0 0,0 0 0 0 0,0 1 0 0 0,0-1-1 0 0,0 0 1 0 0,0 1 0 0 0,0-1 0 0 0,1 1 0 0 0,-1-1-1 0 0,-1 1 1 0 0,-5 3 104 0 0,4-3-98 0 0,1 0-1 0 0,-1 0 0 0 0,0-1 1 0 0,0 1-1 0 0,1-1 1 0 0,-1 0-1 0 0,0 0 0 0 0,0 0 1 0 0,1 0-1 0 0,-1 0 1 0 0,0-1-1 0 0,0 1 0 0 0,-3-2 1 0 0,-46-15 2016 0 0,6 1-1120 0 0,34 17-958 0 0,11-1-23 0 0,0 0 1 0 0,0 1-1 0 0,0-1 0 0 0,0 0 0 0 0,0 0 0 0 0,0 0 0 0 0,0 0 1 0 0,0 0-1 0 0,0 0 0 0 0,0 0 0 0 0,0 0 0 0 0,0 0 0 0 0,1-1 1 0 0,-1 1-1 0 0,0 0 0 0 0,0 0 0 0 0,-1-1 0 0 0,-30-8 241 0 0,7 4-30 0 0,23 4-182 0 0,0 1 0 0 0,0-1 0 0 0,-1 1 0 0 0,1 0 0 0 0,0 0 0 0 0,0 0 0 0 0,-1 0 1 0 0,1 0-1 0 0,0 1 0 0 0,-4 0 0 0 0,3 0-10 0 0,1 0 1 0 0,-1-1-1 0 0,0 0 1 0 0,1 1 0 0 0,-1-1-1 0 0,1 0 1 0 0,-1 0-1 0 0,0-1 1 0 0,-4 0 0 0 0,-8-3 75 0 0,0 1 0 0 0,0 1-1 0 0,-28-2 1 0 0,0 1 14 0 0,-47-10-47 0 0,72 10-35 0 0,0 2 0 0 0,0 0 0 0 0,-1 1 0 0 0,1 0 0 0 0,-1 2 0 0 0,-28 6 0 0 0,-5-3 24 0 0,26-3-27 0 0,0-2-1 0 0,0-1 0 0 0,0-1 0 0 0,-27-6 1 0 0,42 7-25 0 0,-30-7 77 0 0,24 5-10 0 0,0 0-1 0 0,-27-1 0 0 0,9 6-67 0 0,-1 2 0 0 0,-46 11 0 0 0,71-13 0 0 0,2 0 2 0 0,-26 5 67 0 0,-1-1-1 0 0,-61 3 1 0 0,73-8-24 0 0,0 1 1 0 0,-35 9-1 0 0,36-7 0 0 0,-1 0 1 0 0,-35 1-1 0 0,14-3-45 0 0,30-1 0 0 0,0 0 0 0 0,0-1 0 0 0,1-1 0 0 0,-1 0 0 0 0,-15-4 0 0 0,-191-33 546 0 0,174 32-432 0 0,5 3 64 0 0,-1 1 0 0 0,-60 6 0 0 0,0 0 300 0 0,65-2-319 0 0,27-1-184 0 0,-1 0 0 0 0,1-1 0 0 0,0 0 0 0 0,-1-1 0 0 0,1 0 0 0 0,0-1 0 0 0,0 0 0 0 0,0 0 0 0 0,-14-6 1 0 0,18 3-1171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2:20.507"/>
    </inkml:context>
    <inkml:brush xml:id="br0">
      <inkml:brushProperty name="width" value="0.1" units="cm"/>
      <inkml:brushProperty name="height" value="0.1" units="cm"/>
      <inkml:brushProperty name="color" value="#F4F91B"/>
    </inkml:brush>
  </inkml:definitions>
  <inkml:trace contextRef="#ctx0" brushRef="#br0">2752 100 455 0 0,'-1'0'37'0'0,"1"1"-1"0"0,-1-1 0 0 0,1 1 0 0 0,-1-1 0 0 0,1 0 0 0 0,-1 1 0 0 0,1-1 0 0 0,-1 0 1 0 0,1 1-1 0 0,-1-1 0 0 0,0 0 0 0 0,1 0 0 0 0,-1 0 0 0 0,1 0 0 0 0,-1 1 0 0 0,0-1 0 0 0,1 0 1 0 0,-1 0-1 0 0,1 0 0 0 0,-1 0 0 0 0,0 0 0 0 0,1-1 0 0 0,-1 1 0 0 0,1 0 0 0 0,-1 0 0 0 0,0 0 1 0 0,1 0-1 0 0,-1-1 0 0 0,1 1 0 0 0,-1 0 0 0 0,1-1 0 0 0,-1 1 0 0 0,1 0 0 0 0,-1-1 0 0 0,1 1 1 0 0,-1 0-1 0 0,1-1 0 0 0,-1 1 0 0 0,1-1 0 0 0,0 1 0 0 0,-1-2 0 0 0,0-1 394 0 0,0 0 0 0 0,1 0 0 0 0,0 0 1 0 0,-1 0-1 0 0,1-1 0 0 0,1-5 0 0 0,-2-12-526 0 0,-1 19 387 0 0,-1 1-1 0 0,1-1 1 0 0,0 1-1 0 0,-1 0 1 0 0,1 0-1 0 0,-1 0 0 0 0,1 0 1 0 0,-1 1-1 0 0,0-1 1 0 0,1 1-1 0 0,-1-1 1 0 0,1 1-1 0 0,-1 0 1 0 0,-4 0-1 0 0,-10-2 385 0 0,10 1-382 0 0,0 0 0 0 0,-1 1 0 0 0,1 0 0 0 0,-1 0 0 0 0,1 0-1 0 0,-1 1 1 0 0,-11 2 0 0 0,11-1-107 0 0,-1-1-1 0 0,0 0 1 0 0,0 0-1 0 0,0-1 1 0 0,-9-1-1 0 0,-5-1 735 0 0,-36 1 0 0 0,39 2-503 0 0,1-2 0 0 0,0 0 0 0 0,-26-4 0 0 0,-3-5-47 0 0,-58-2 0 0 0,50 13-83 0 0,44 0-246 0 0,0 0 1 0 0,0-1-1 0 0,0-1 0 0 0,-15-1 1 0 0,-5-2 122 0 0,-1 1 1 0 0,1 2 0 0 0,-1 1 0 0 0,-44 6 0 0 0,44-2-94 0 0,0 2 1 0 0,0 1 0 0 0,-47 18-1 0 0,69-23-26 0 0,-1 0 1 0 0,0 0-1 0 0,1-1 0 0 0,-24-1 0 0 0,26 0-47 0 0,-42 2 130 0 0,0 3 0 0 0,1 2-1 0 0,0 2 1 0 0,-50 15 0 0 0,76-19-51 0 0,-1-1 0 0 0,1-1 0 0 0,-1-1-1 0 0,1-2 1 0 0,-45-4 0 0 0,43 3-21 0 0,0 1 0 0 0,1 1 0 0 0,-1 1 0 0 0,0 1 0 0 0,1 2 0 0 0,0 0 0 0 0,-28 11 0 0 0,21-7-44 0 0,-2-2 0 0 0,-47 5 0 0 0,-9 2 16 0 0,65-11 9 0 0,-1 0-1 0 0,1-2 1 0 0,-38-3-1 0 0,6 1 202 0 0,-240 8 963 0 0,282-7-1284 0 0,-48 1 279 0 0,59-1-349 0 0,-1 0 0 0 0,1-1 1 0 0,-1 0-1 0 0,1 0 0 0 0,-1 0 0 0 0,1 0 1 0 0,0-1-1 0 0,-1 1 0 0 0,1-1 0 0 0,-6-4 1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2:41.858"/>
    </inkml:context>
    <inkml:brush xml:id="br0">
      <inkml:brushProperty name="width" value="0.1" units="cm"/>
      <inkml:brushProperty name="height" value="0.1" units="cm"/>
      <inkml:brushProperty name="color" value="#66CC00"/>
    </inkml:brush>
  </inkml:definitions>
  <inkml:trace contextRef="#ctx0" brushRef="#br0">6 116 919 0 0,'0'0'13'0'0,"0"0"0"0"0,-1 0-1 0 0,1 0 1 0 0,0 0 0 0 0,0 0-1 0 0,0 0 1 0 0,0 0 0 0 0,-1 0-1 0 0,1 0 1 0 0,0 0 0 0 0,0 0-1 0 0,0 0 1 0 0,0 0 0 0 0,-1 0-1 0 0,1 0 1 0 0,0 0 0 0 0,0 0-1 0 0,0-1 1 0 0,0 1 0 0 0,-1 0-1 0 0,1 0 1 0 0,0 0 0 0 0,0 0-1 0 0,0 0 1 0 0,0 0-1 0 0,0 0 1 0 0,0 0 0 0 0,-1-1-1 0 0,1 1 1 0 0,0 0 0 0 0,0 0-1 0 0,0 0 1 0 0,0 0 0 0 0,0 0-1 0 0,0-1 1 0 0,0 1 0 0 0,0 0-1 0 0,0 0 1 0 0,0 0 0 0 0,0 0-1 0 0,0-1 1 0 0,0 1 0 0 0,-1 0-1 0 0,1 0 1 0 0,0 0 0 0 0,1 0-1 0 0,-1-1 1 0 0,0 1-1 0 0,6-11 1352 0 0,13-6 620 0 0,7 1-1991 0 0,31-15 0 0 0,-14 8 272 0 0,-38 21 12 0 0,-1 0 0 0 0,1 0 0 0 0,0 1 0 0 0,0-1 0 0 0,0 1 0 0 0,0 0 0 0 0,0 0-1 0 0,0 1 1 0 0,0-1 0 0 0,0 1 0 0 0,7 1 0 0 0,6 1 383 0 0,34 9-1 0 0,-27-5-669 0 0,-19-4 83 0 0,-1 0 1 0 0,1 0-1 0 0,-1 1 0 0 0,0 0 1 0 0,0-1-1 0 0,0 2 0 0 0,6 4 1 0 0,-7-5-29 0 0,0-1 0 0 0,-1 1 0 0 0,1 0-1 0 0,0-1 1 0 0,0 0 0 0 0,1 0 0 0 0,-1 0 0 0 0,0-1 0 0 0,1 1 0 0 0,-1-1 0 0 0,0 0 0 0 0,10 1 0 0 0,13-2 83 0 0,12 0 42 0 0,66-7 1 0 0,-86 6-145 0 0,1 1 0 0 0,-1 1 0 0 0,1 0 0 0 0,-1 2 0 0 0,0 0-1 0 0,31 10 1 0 0,-25-6-13 0 0,-1-2-1 0 0,1 0 1 0 0,-1-1-1 0 0,1-2 1 0 0,38 0-1 0 0,-25-5 17 0 0,0-1 1 0 0,0-1-1 0 0,65-19 0 0 0,-94 21-47 0 0,1 1 0 0 0,0 0-1 0 0,15 0 1 0 0,-15 1 2 0 0,0 0 0 0 0,-1 0 1 0 0,1-1-1 0 0,9-3 0 0 0,2-1 16 0 0,1 2 0 0 0,0 0 0 0 0,0 1 0 0 0,0 2 0 0 0,1 0 0 0 0,40 4 0 0 0,173-1 0 0 0,81 11 0 0 0,-297-11 0 0 0,296 15 0 0 0,-269-17 40 0 0,13 0 59 0 0,10 12 41 0 0,-43-7-126 0 0,0-1 0 0 0,31 1-1 0 0,29-8 54 0 0,-55 1-68 0 0,0 1 1 0 0,0 1-1 0 0,51 8 0 0 0,1 5 1 0 0,121 5 0 0 0,174-10 0 0 0,-204-12 0 0 0,-53 0 0 0 0,-86 3-12 0 0,-1-2-1 0 0,0-1 1 0 0,0-2 0 0 0,-1-1-1 0 0,56-19 1 0 0,-7 5-125 0 0,-13 5 82 0 0,-23 3 48 0 0,2 2 0 0 0,0 2 1 0 0,0 2-1 0 0,0 2 0 0 0,1 3 1 0 0,0 1-1 0 0,76 10 0 0 0,-7 5-3235 0 0,-100-11-396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6:00.640"/>
    </inkml:context>
    <inkml:brush xml:id="br0">
      <inkml:brushProperty name="width" value="0.1" units="cm"/>
      <inkml:brushProperty name="height" value="0.1" units="cm"/>
      <inkml:brushProperty name="color" value="#E71224"/>
    </inkml:brush>
  </inkml:definitions>
  <inkml:trace contextRef="#ctx0" brushRef="#br0">1069 100 3223 0 0,'-27'-6'334'0'0,"-36"-12"7523"0"0,39 10-7577 0 0,-12-4 469 0 0,13 4-274 0 0,-39-8 0 0 0,-37 2 1244 0 0,-1 4 1 0 0,0 4 0 0 0,0 5-1 0 0,-104 12 1 0 0,119 0-1472 0 0,-38 3-3333 0 0,100-13 1650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2:43.114"/>
    </inkml:context>
    <inkml:brush xml:id="br0">
      <inkml:brushProperty name="width" value="0.1" units="cm"/>
      <inkml:brushProperty name="height" value="0.1" units="cm"/>
      <inkml:brushProperty name="color" value="#66CC00"/>
    </inkml:brush>
  </inkml:definitions>
  <inkml:trace contextRef="#ctx0" brushRef="#br0">5 149 4607 0 0,'-1'0'16'0'0,"1"0"-1"0"0,0 0 1 0 0,0-1-1 0 0,-1 1 0 0 0,1 0 1 0 0,0 0-1 0 0,0 0 0 0 0,0 0 1 0 0,-1 0-1 0 0,1-1 0 0 0,0 1 1 0 0,0 0-1 0 0,0 0 0 0 0,0 0 1 0 0,-1-1-1 0 0,1 1 1 0 0,0 0-1 0 0,0 0 0 0 0,0 0 1 0 0,0-1-1 0 0,0 1 0 0 0,0 0 1 0 0,0 0-1 0 0,0-1 0 0 0,0 1 1 0 0,-1 0-1 0 0,1 0 1 0 0,0-1-1 0 0,0 1 0 0 0,0 0 1 0 0,0 0-1 0 0,1-1 0 0 0,-1 1 1 0 0,0 0-1 0 0,0 0 0 0 0,0-1 1 0 0,0 1-1 0 0,0 0 1 0 0,0 0-1 0 0,0 0 0 0 0,1-1 1 0 0,11-7 1173 0 0,23-2 674 0 0,-33 9-1841 0 0,82-16-28 0 0,76-22 67 0 0,-137 32 131 0 0,0 2 1 0 0,1 0-1 0 0,32-2 1 0 0,75 2 130 0 0,-74 4-228 0 0,138 7 92 0 0,-32 1-177 0 0,177-24 986 0 0,-150 4-336 0 0,-72 5-363 0 0,-55 2-207 0 0,1 2 1 0 0,113 10-1 0 0,64 41 656 0 0,-145-25-478 0 0,2-4 0 0 0,0-5 1 0 0,160 1-1 0 0,-57 2-140 0 0,-76-3-75 0 0,60 2-53 0 0,120 8 0 0 0,-13-16-334 0 0,-242-8-60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2:45.246"/>
    </inkml:context>
    <inkml:brush xml:id="br0">
      <inkml:brushProperty name="width" value="0.1" units="cm"/>
      <inkml:brushProperty name="height" value="0.1" units="cm"/>
      <inkml:brushProperty name="color" value="#66CC00"/>
    </inkml:brush>
  </inkml:definitions>
  <inkml:trace contextRef="#ctx0" brushRef="#br0">13 59 1927 0 0,'-3'3'78'0'0,"2"-3"-73"0"0,1 0 0 0 0,0 0-1 0 0,-1 0 1 0 0,1 0 0 0 0,0 0-1 0 0,-1 0 1 0 0,1 0-1 0 0,0 0 1 0 0,-1 0 0 0 0,1 0-1 0 0,0 0 1 0 0,-1 0-1 0 0,1 0 1 0 0,0 0 0 0 0,-1 0-1 0 0,1 0 1 0 0,0 0 0 0 0,-1 0-1 0 0,1-1 1 0 0,0 1-1 0 0,-1 0 1 0 0,1 0 0 0 0,0 0-1 0 0,0-1 1 0 0,-1 1 0 0 0,1 0-1 0 0,6-3 576 0 0,1 1 1 0 0,-1-1-1 0 0,1 0 0 0 0,7-5 0 0 0,-3 3-225 0 0,1 0 0 0 0,0 1 0 0 0,0 0 0 0 0,1 1-1 0 0,-1 1 1 0 0,24-2 0 0 0,-9 0-265 0 0,15 0-32 0 0,0 2 1 0 0,51 3-1 0 0,21 1 248 0 0,-99-3-167 0 0,73-4 375 0 0,1 5 0 0 0,116 13 0 0 0,-179-10-540 0 0,0 2 0 0 0,0 1-1 0 0,34 12 1 0 0,-48-12-182 0 0,-1 1-15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2:45.871"/>
    </inkml:context>
    <inkml:brush xml:id="br0">
      <inkml:brushProperty name="width" value="0.1" units="cm"/>
      <inkml:brushProperty name="height" value="0.1" units="cm"/>
      <inkml:brushProperty name="color" value="#66CC00"/>
    </inkml:brush>
  </inkml:definitions>
  <inkml:trace contextRef="#ctx0" brushRef="#br0">1 0 4431 0 0,'7'0'63'0'0,"191"5"652"0"0,-159-2-648 0 0,0 2 0 0 0,-1 1 1 0 0,42 13-1 0 0,-30-7 555 0 0,1-2-1 0 0,85 6 1 0 0,-18-4 169 0 0,298 44 294 0 0,-53-25-231 0 0,-29-5-256 0 0,-263-21-811 0 0,-1-4-1 0 0,106-10 0 0 0,-129 5-3393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2:55.118"/>
    </inkml:context>
    <inkml:brush xml:id="br0">
      <inkml:brushProperty name="width" value="0.1" units="cm"/>
      <inkml:brushProperty name="height" value="0.1" units="cm"/>
      <inkml:brushProperty name="color" value="#66CC00"/>
    </inkml:brush>
  </inkml:definitions>
  <inkml:trace contextRef="#ctx0" brushRef="#br0">301 28 1495 0 0,'0'-6'277'0'0,"0"-11"1714"0"0,1 12-1039 0 0,1 7-548 0 0,-2 1-350 0 0,0-1 0 0 0,-1 1 0 0 0,1 0 0 0 0,-1-1-1 0 0,1 1 1 0 0,-1 0 0 0 0,0-1 0 0 0,0 1-1 0 0,-1-1 1 0 0,-1 4 0 0 0,-3 8 152 0 0,4-3 70 0 0,0 0 0 0 0,0 0 1 0 0,1 0-1 0 0,1 18 0 0 0,0-29-268 0 0,0 0 0 0 0,1 0 0 0 0,-1 0 0 0 0,0 0 0 0 0,0 0 1 0 0,1 0-1 0 0,-1 0 0 0 0,0 0 0 0 0,0 0 0 0 0,1 0 0 0 0,-1 0 0 0 0,0 0 0 0 0,1 0 0 0 0,-1 0 0 0 0,0 0 0 0 0,0-1 0 0 0,1 1 0 0 0,-1 0 1 0 0,0 0-1 0 0,0 0 0 0 0,0 0 0 0 0,1 0 0 0 0,-1-1 0 0 0,0 1 0 0 0,0 0 0 0 0,0 0 0 0 0,1 0 0 0 0,-1-1 0 0 0,0 1 0 0 0,0 0 0 0 0,0 0 1 0 0,0-1-1 0 0,0 1 0 0 0,0 0 0 0 0,1 0 0 0 0,-1-1 0 0 0,0 1 0 0 0,0-1 0 0 0,9-11 242 0 0,-9 10-241 0 0,0 1-1 0 0,1 0 0 0 0,-1 0 1 0 0,0-1-1 0 0,0 1 0 0 0,1 0 1 0 0,-1 0-1 0 0,0-1 0 0 0,0 1 1 0 0,0 0-1 0 0,-1 0 0 0 0,1-1 1 0 0,0 1-1 0 0,0 0 0 0 0,-1 0 1 0 0,1 0-1 0 0,-1-1 0 0 0,1 1 1 0 0,-1 0-1 0 0,1 0 0 0 0,-1 0 0 0 0,0 0 1 0 0,1 0-1 0 0,-1 0 0 0 0,0 0 1 0 0,0 0-1 0 0,0 0 0 0 0,0 0 1 0 0,0 1-1 0 0,-1-2 0 0 0,0 1-5 0 0,1 1-1 0 0,-1-1 0 0 0,1 1 0 0 0,-1 0 1 0 0,1 0-1 0 0,-1-1 0 0 0,1 1 0 0 0,-1 0 1 0 0,0 0-1 0 0,1 0 0 0 0,-1 0 0 0 0,1 1 1 0 0,-1-1-1 0 0,1 0 0 0 0,-1 1 0 0 0,0-1 1 0 0,1 1-1 0 0,0-1 0 0 0,-1 1 0 0 0,1 0 1 0 0,-1 0-1 0 0,1 0 0 0 0,-2 1 0 0 0,-30 29-2 0 0,31-29 0 0 0,0 0 0 0 0,1 1 0 0 0,-1-1 0 0 0,0 0 0 0 0,1 1 0 0 0,-1 0 0 0 0,1-1 0 0 0,0 1 0 0 0,0 0 0 0 0,0 0 0 0 0,0-1 0 0 0,0 6 0 0 0,1-7 4 0 0,0 0 0 0 0,1 0-1 0 0,-1 0 1 0 0,1-1-1 0 0,-1 1 1 0 0,0 0-1 0 0,1-1 1 0 0,0 1 0 0 0,-1 0-1 0 0,1-1 1 0 0,-1 1-1 0 0,1-1 1 0 0,0 1 0 0 0,-1-1-1 0 0,1 1 1 0 0,0-1-1 0 0,0 0 1 0 0,-1 1-1 0 0,1-1 1 0 0,0 0 0 0 0,0 1-1 0 0,0-1 1 0 0,-1 0-1 0 0,1 0 1 0 0,0 0 0 0 0,0 0-1 0 0,0 0 1 0 0,0 0-1 0 0,-1 0 1 0 0,2 0-1 0 0,26-1 325 0 0,-24 0-288 0 0,-1 0-1 0 0,1 0 1 0 0,-1 0 0 0 0,0-1-1 0 0,0 0 1 0 0,1 1 0 0 0,-1-1-1 0 0,0 0 1 0 0,0-1 0 0 0,0 1-1 0 0,-1 0 1 0 0,1-1 0 0 0,-1 0-1 0 0,1 1 1 0 0,-1-1 0 0 0,0 0-1 0 0,0 0 1 0 0,0 0-1 0 0,0-1 1 0 0,-1 1 0 0 0,3-6-1 0 0,-3 7-29 0 0,-1 0-1 0 0,1 0 0 0 0,-1 0 1 0 0,1 0-1 0 0,-1-1 0 0 0,0 1 1 0 0,1 0-1 0 0,-1 0 0 0 0,0 0 1 0 0,-1-1-1 0 0,1 1 0 0 0,0 0 1 0 0,-1 0-1 0 0,1 0 0 0 0,-1-1 1 0 0,0 1-1 0 0,1 0 0 0 0,-1 0 1 0 0,0 0-1 0 0,0 0 0 0 0,0 0 1 0 0,-1 0-1 0 0,1 1 0 0 0,0-1 0 0 0,-1 0 1 0 0,1 1-1 0 0,-1-1 0 0 0,0 1 1 0 0,1-1-1 0 0,-1 1 0 0 0,0 0 1 0 0,0 0-1 0 0,0-1 0 0 0,0 1 1 0 0,0 1-1 0 0,-4-2 0 0 0,2 0 2 0 0,-1 2-1 0 0,0-1 1 0 0,0 0-1 0 0,-1 1 1 0 0,1 0-1 0 0,0 0 0 0 0,0 0 1 0 0,0 1-1 0 0,0 0 1 0 0,0 0-1 0 0,0 0 1 0 0,-6 3-1 0 0,-3 1 20 0 0,1 0 0 0 0,0 1 0 0 0,-14 8 0 0 0,26-13-30 0 0,0-1 0 0 0,0 1 0 0 0,0-1 0 0 0,1 1 0 0 0,-1-1 0 0 0,0 1 0 0 0,0 0 0 0 0,1-1 0 0 0,-1 1 0 0 0,0 0 0 0 0,1-1 0 0 0,-1 1 0 0 0,1 0 0 0 0,-1 0 0 0 0,1 0 0 0 0,-1 0 0 0 0,1-1 0 0 0,-1 2 0 0 0,1-1 0 0 0,0 0 0 0 0,0-1 0 0 0,0 1 0 0 0,1-1 0 0 0,-1 1 0 0 0,0-1 0 0 0,0 1 0 0 0,0-1 0 0 0,0 1 0 0 0,1-1 0 0 0,-1 1 0 0 0,0-1 0 0 0,0 1 0 0 0,1-1 0 0 0,-1 1 0 0 0,0-1 0 0 0,1 1 0 0 0,-1-1 0 0 0,1 0 0 0 0,-1 1 0 0 0,0-1 0 0 0,2 1 0 0 0,-1 0 0 0 0,1 0 0 0 0,0 0 0 0 0,1 0 0 0 0,-1 0 0 0 0,0 0 0 0 0,0 0 0 0 0,0-1 0 0 0,0 1 0 0 0,1-1 0 0 0,-1 0 0 0 0,0 1 0 0 0,0-1 0 0 0,4 0 0 0 0,-3-1 23 0 0,55-9 364 0 0,-53 9-367 0 0,0 0-1 0 0,0-1 1 0 0,-1 0 0 0 0,1 0 0 0 0,-1 0 0 0 0,1 0 0 0 0,-1-1 0 0 0,0 0-1 0 0,7-5 1 0 0,-11 8-18 0 0,1-1 0 0 0,-1 1 0 0 0,1 0 0 0 0,-1 0 0 0 0,1-1 0 0 0,-1 1 0 0 0,0 0 0 0 0,1-1 0 0 0,-1 1 0 0 0,0-1-1 0 0,1 1 1 0 0,-1-1 0 0 0,0 1 0 0 0,0 0 0 0 0,1-1 0 0 0,-1 1 0 0 0,0-1 0 0 0,0 1 0 0 0,0-1 0 0 0,0 1 0 0 0,1-1 0 0 0,-1 1 0 0 0,0-1-1 0 0,0 1 1 0 0,0-1 0 0 0,0 0 0 0 0,0 1 0 0 0,0-1 0 0 0,-1 1 0 0 0,1-1 0 0 0,0 1 0 0 0,0-1 0 0 0,0 1 0 0 0,0-1 0 0 0,-1 1 0 0 0,1 0-1 0 0,0-1 1 0 0,0 1 0 0 0,-1-1 0 0 0,1 1 0 0 0,0-1 0 0 0,-1 1 0 0 0,1 0 0 0 0,0-1 0 0 0,-1 1 0 0 0,1 0 0 0 0,-1-1 0 0 0,1 1 0 0 0,-1 0-1 0 0,1 0 1 0 0,0-1 0 0 0,-1 1 0 0 0,1 0 0 0 0,-1 0 0 0 0,1 0 0 0 0,-2-1 0 0 0,-1 0 0 0 0,0 0 1 0 0,0 1-1 0 0,-1-1 0 0 0,1 1 0 0 0,0-1 1 0 0,-1 1-1 0 0,-3 0 0 0 0,-2 1-2 0 0,0 1 0 0 0,1 0 0 0 0,-1 1 0 0 0,1-1 0 0 0,0 2 0 0 0,0-1 0 0 0,0 1 0 0 0,-12 8 0 0 0,4-1 0 0 0,0 1 0 0 0,-25 25 0 0 0,41-36 1 0 0,-1-1-1 0 0,0 1 0 0 0,0 0 0 0 0,0 0 1 0 0,1 0-1 0 0,-1-1 0 0 0,0 1 0 0 0,1 0 1 0 0,-1 0-1 0 0,1 0 0 0 0,-1 0 0 0 0,1 0 1 0 0,-1 0-1 0 0,1 0 0 0 0,0 0 0 0 0,-1 0 1 0 0,1 0-1 0 0,0 0 0 0 0,0 0 0 0 0,0 0 1 0 0,0 1-1 0 0,0-1 0 0 0,0 0 0 0 0,0 0 1 0 0,1 2-1 0 0,-1-2-1 0 0,1 1 0 0 0,0-1 0 0 0,0 0 0 0 0,0 0 0 0 0,0 1 0 0 0,0-1 0 0 0,0 0 0 0 0,1 0 0 0 0,-1 0 0 0 0,0 0 0 0 0,1 0 0 0 0,-1 0 0 0 0,1-1 0 0 0,-1 1 0 0 0,2 0 0 0 0,3 2 16 0 0,0-1 0 0 0,1-1 0 0 0,-1 1 0 0 0,0-1 1 0 0,1 0-1 0 0,-1 0 0 0 0,11-1 0 0 0,-13 0 26 0 0,1-1 0 0 0,0 0 0 0 0,-1 0 0 0 0,1-1 0 0 0,-1 1 0 0 0,0-1 0 0 0,1 0 0 0 0,-1 0 0 0 0,0 0 0 0 0,6-5 0 0 0,-8 5-24 0 0,0 1 0 0 0,0-1 1 0 0,-1 1-1 0 0,1-1 0 0 0,0 0 0 0 0,-1 0 1 0 0,0 0-1 0 0,1 0 0 0 0,-1 0 0 0 0,0 0 0 0 0,0 0 1 0 0,0 0-1 0 0,0 0 0 0 0,0 0 0 0 0,-1-1 1 0 0,1 1-1 0 0,-1 0 0 0 0,0 0 0 0 0,1-1 0 0 0,-1 1 1 0 0,0 0-1 0 0,0-1 0 0 0,-1-2 0 0 0,1 2-8 0 0,-1 1-1 0 0,0 0 0 0 0,0-1 1 0 0,-1 1-1 0 0,1 0 0 0 0,0 0 1 0 0,-1 0-1 0 0,1 0 0 0 0,-1 0 1 0 0,1 0-1 0 0,-1 0 0 0 0,0 0 1 0 0,0 1-1 0 0,0-1 0 0 0,-4-2 1 0 0,-39-20 146 0 0,33 19-140 0 0,9 3-1 0 0,-1 0 0 0 0,0 0 0 0 0,0 1 0 0 0,0 0 0 0 0,0-1-1 0 0,0 2 1 0 0,-1-1 0 0 0,1 0 0 0 0,0 1 0 0 0,0 0 0 0 0,0 0-1 0 0,-1 0 1 0 0,1 0 0 0 0,0 1 0 0 0,0 0 0 0 0,0 0 0 0 0,0 0-1 0 0,-1 0 1 0 0,2 0 0 0 0,-1 1 0 0 0,0 0 0 0 0,0 0 0 0 0,0 0-1 0 0,1 0 1 0 0,-1 1 0 0 0,1-1 0 0 0,0 1 0 0 0,0 0 0 0 0,0 0-1 0 0,0 0 1 0 0,0 0 0 0 0,1 1 0 0 0,-1-1 0 0 0,1 1 0 0 0,0-1-1 0 0,-3 9 1 0 0,3-7-8 0 0,0 1 0 0 0,1-1 0 0 0,0 1 0 0 0,0 0 0 0 0,0-1 0 0 0,1 1 0 0 0,0 11 0 0 0,2 1-86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2:57.777"/>
    </inkml:context>
    <inkml:brush xml:id="br0">
      <inkml:brushProperty name="width" value="0.1" units="cm"/>
      <inkml:brushProperty name="height" value="0.1" units="cm"/>
      <inkml:brushProperty name="color" value="#66CC00"/>
    </inkml:brush>
  </inkml:definitions>
  <inkml:trace contextRef="#ctx0" brushRef="#br0">159 2 1375 0 0,'-3'-1'155'0'0,"0"1"-1"0"0,0-1 0 0 0,0 1 0 0 0,0 0 0 0 0,0 0 0 0 0,0 0 0 0 0,0 1 0 0 0,0-1 0 0 0,0 1 0 0 0,0 0 0 0 0,0 0 1 0 0,1-1-1 0 0,-1 2 0 0 0,0-1 0 0 0,0 0 0 0 0,1 1 0 0 0,-1-1 0 0 0,-3 4 0 0 0,-8 5-25 0 0,0 1 0 0 0,-12 14 0 0 0,10-11-172 0 0,8-7 63 0 0,-12 14 404 0 0,19-20-372 0 0,1 0 0 0 0,0-1-1 0 0,-1 1 1 0 0,1 0 0 0 0,0 0-1 0 0,0-1 1 0 0,-1 1-1 0 0,1 0 1 0 0,0 0 0 0 0,0 0-1 0 0,0-1 1 0 0,0 1 0 0 0,0 0-1 0 0,0 0 1 0 0,0 0-1 0 0,0-1 1 0 0,1 1 0 0 0,-1 0-1 0 0,0 0 1 0 0,0-1 0 0 0,1 1-1 0 0,-1 0 1 0 0,0 0-1 0 0,1-1 1 0 0,-1 1 0 0 0,1 0-1 0 0,-1-1 1 0 0,1 1 0 0 0,-1 0-1 0 0,1-1 1 0 0,0 1-1 0 0,1 1 1 0 0,0 0 0 0 0,1 0-1 0 0,-1-1 1 0 0,0 0-1 0 0,1 1 1 0 0,-1-1 0 0 0,0 0-1 0 0,1 0 1 0 0,-1 0-1 0 0,1 0 1 0 0,0-1 0 0 0,-1 1-1 0 0,1-1 1 0 0,0 1-1 0 0,-1-1 1 0 0,1 0 0 0 0,0 0-1 0 0,-1 0 1 0 0,1-1-1 0 0,0 1 1 0 0,-1-1 0 0 0,1 1-1 0 0,0-1 1 0 0,-1 0 0 0 0,1 0-1 0 0,-1 0 1 0 0,4-2-1 0 0,1-1 19 0 0,-1 1 0 0 0,0-1 0 0 0,0 0 0 0 0,0-1 0 0 0,0 0 0 0 0,-1 0 0 0 0,1 0 0 0 0,-1 0-1 0 0,4-7 1 0 0,-8 11-63 0 0,0 0 0 0 0,0 0 0 0 0,0-1 0 0 0,0 1 0 0 0,0-1 0 0 0,-1 1 0 0 0,1 0 0 0 0,0-1 0 0 0,-1 1 0 0 0,1-1 0 0 0,-1 1 0 0 0,0-1 0 0 0,1 0 0 0 0,-1 1 0 0 0,0-1 0 0 0,0 1 0 0 0,0-1 0 0 0,0 0 0 0 0,0 1 0 0 0,0-1 0 0 0,-1-2 0 0 0,0 3-2 0 0,0 0-1 0 0,0 0 0 0 0,0 0 0 0 0,0 0 0 0 0,0 0 1 0 0,0 0-1 0 0,0 1 0 0 0,0-1 0 0 0,0 0 1 0 0,0 1-1 0 0,0-1 0 0 0,-1 1 0 0 0,1-1 0 0 0,0 1 1 0 0,0-1-1 0 0,-1 1 0 0 0,1 0 0 0 0,0 0 0 0 0,-1 0 1 0 0,1 0-1 0 0,0 0 0 0 0,0 0 0 0 0,-1 0 1 0 0,1 0-1 0 0,0 0 0 0 0,0 0 0 0 0,-3 2 0 0 0,0-2-4 0 0,-1 2 0 0 0,0-1-1 0 0,1 1 1 0 0,0-1 0 0 0,-1 1 0 0 0,1 0-1 0 0,0 1 1 0 0,-5 2 0 0 0,7-3 0 0 0,0-1 1 0 0,1 0 0 0 0,-1 1-1 0 0,0-1 1 0 0,1 1 0 0 0,-1-1-1 0 0,1 1 1 0 0,0 0 0 0 0,-1 0-1 0 0,1 0 1 0 0,0-1 0 0 0,0 1-1 0 0,0 0 1 0 0,0 0 0 0 0,1 0-1 0 0,-1 1 1 0 0,1-1 0 0 0,-1 0-1 0 0,0 3 1 0 0,1-3 35 0 0,0 0 1 0 0,0 0-1 0 0,0 0 1 0 0,0-1-1 0 0,1 1 0 0 0,-1 0 1 0 0,0 0-1 0 0,1 0 1 0 0,-1-1-1 0 0,1 1 1 0 0,0 0-1 0 0,-1-1 0 0 0,1 1 1 0 0,0-1-1 0 0,0 1 1 0 0,0-1-1 0 0,0 1 0 0 0,3 2 1 0 0,-2-3 25 0 0,1 1 0 0 0,-1-1 0 0 0,1 0 0 0 0,0 1 0 0 0,0-1 0 0 0,-1 0 0 0 0,1-1 0 0 0,0 1 0 0 0,0-1 0 0 0,0 1 0 0 0,4-1 0 0 0,-1 0-14 0 0,0 0 1 0 0,1 0-1 0 0,-1-1 0 0 0,0 0 0 0 0,0 0 1 0 0,1-1-1 0 0,-1 0 0 0 0,0 0 0 0 0,-1 0 1 0 0,1-1-1 0 0,0 0 0 0 0,-1 0 0 0 0,1 0 1 0 0,6-6-1 0 0,-10 8-37 0 0,-1 0 0 0 0,0 0-1 0 0,0 0 1 0 0,0 0 0 0 0,0 0 0 0 0,-1 0 0 0 0,1-1 0 0 0,0 1-1 0 0,0 0 1 0 0,-1 0 0 0 0,1 0 0 0 0,-1-1 0 0 0,1 1 0 0 0,-1 0-1 0 0,1-1 1 0 0,-1 1 0 0 0,0-1 0 0 0,0 1 0 0 0,1 0 0 0 0,-1-1-1 0 0,0 1 1 0 0,0-1 0 0 0,-1 1 0 0 0,1 0 0 0 0,0-1-1 0 0,0 1 1 0 0,-1-1 0 0 0,1 1 0 0 0,-1 0 0 0 0,1 0 0 0 0,-1-1-1 0 0,1 1 1 0 0,-1 0 0 0 0,0 0 0 0 0,0-1 0 0 0,1 1 0 0 0,-1 0-1 0 0,0 0 1 0 0,0 0 0 0 0,0 0 0 0 0,-3-1 0 0 0,1-2 0 0 0,-1 1 1 0 0,0 0-1 0 0,0-1 1 0 0,0 2-1 0 0,-1-1 1 0 0,1 0-1 0 0,-1 1 1 0 0,0 0-1 0 0,1 0 1 0 0,-7-2-1 0 0,6 4-9 0 0,1 0 0 0 0,0 0 0 0 0,0 0-1 0 0,0 0 1 0 0,-1 1 0 0 0,1-1-1 0 0,0 1 1 0 0,0 0 0 0 0,0 0 0 0 0,0 1-1 0 0,0-1 1 0 0,0 1 0 0 0,0 0 0 0 0,1 0-1 0 0,-1 0 1 0 0,1 0 0 0 0,-1 1-1 0 0,1 0 1 0 0,0-1 0 0 0,0 1 0 0 0,0 0-1 0 0,0 1 1 0 0,0-1 0 0 0,1 0 0 0 0,0 1-1 0 0,-1-1 1 0 0,1 1 0 0 0,1 0-1 0 0,-1 0 1 0 0,0 0 0 0 0,1 0 0 0 0,0 0-1 0 0,0 0 1 0 0,0 0 0 0 0,1 0 0 0 0,-1 6-1 0 0,1-8-1 0 0,0 0 0 0 0,1 0 0 0 0,-1 1 0 0 0,1-1 0 0 0,0 0 0 0 0,0 0 0 0 0,0 0 0 0 0,0 0 0 0 0,0 0 0 0 0,0 0 0 0 0,0 0 0 0 0,1 0 0 0 0,-1-1 0 0 0,0 1 0 0 0,1 0 0 0 0,0-1 0 0 0,-1 1 0 0 0,1-1 0 0 0,0 0 0 0 0,0 1 0 0 0,0-1 0 0 0,0 0 0 0 0,0 0 0 0 0,0 0 0 0 0,0-1 0 0 0,0 1 0 0 0,0 0 0 0 0,4 0 0 0 0,5 2 0 0 0,0-1 0 0 0,0-1 0 0 0,0 1 0 0 0,15-1 0 0 0,-19-1 9 0 0,1-1-1 0 0,-1 1 0 0 0,0-1 0 0 0,0 0 0 0 0,-1-1 1 0 0,1 0-1 0 0,8-3 0 0 0,-13 5-1 0 0,0-1-1 0 0,0 0 1 0 0,0 0 0 0 0,0 0 0 0 0,-1 0 0 0 0,1-1-1 0 0,0 1 1 0 0,-1 0 0 0 0,1-1 0 0 0,-1 1 0 0 0,0-1-1 0 0,1 1 1 0 0,-1-1 0 0 0,0 0 0 0 0,0 1 0 0 0,0-1-1 0 0,0 0 1 0 0,0 0 0 0 0,0 0 0 0 0,-1 0 0 0 0,1 0-1 0 0,0 0 1 0 0,-1 0 0 0 0,0 0 0 0 0,1 0-1 0 0,-1 0 1 0 0,0 0 0 0 0,0 0 0 0 0,-1-3 0 0 0,1 3 33 0 0,-1-1 0 0 0,0 1 1 0 0,0 0-1 0 0,0 0 0 0 0,0 0 0 0 0,0-1 1 0 0,0 1-1 0 0,-1 0 0 0 0,1 1 1 0 0,-1-1-1 0 0,1 0 0 0 0,-1 0 1 0 0,0 0-1 0 0,0 1 0 0 0,0-1 1 0 0,1 1-1 0 0,-5-2 0 0 0,-41-21 489 0 0,38 21-446 0 0,3 0-21 0 0,-1 1 0 0 0,0-1 0 0 0,0 1 0 0 0,0 1 0 0 0,0 0 0 0 0,-7-1 0 0 0,10 2-103 0 0,0 0-1 0 0,1 0 1 0 0,-1 0 0 0 0,0 0-1 0 0,1 1 1 0 0,-1 0-1 0 0,1-1 1 0 0,-1 1 0 0 0,1 1-1 0 0,-1-1 1 0 0,1 0-1 0 0,0 1 1 0 0,-5 2 0 0 0,-2 4-773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3:02.831"/>
    </inkml:context>
    <inkml:brush xml:id="br0">
      <inkml:brushProperty name="width" value="0.1" units="cm"/>
      <inkml:brushProperty name="height" value="0.1" units="cm"/>
      <inkml:brushProperty name="color" value="#66CC00"/>
    </inkml:brush>
  </inkml:definitions>
  <inkml:trace contextRef="#ctx0" brushRef="#br0">4535 54 919 0 0,'-133'-6'5720'0'0,"116"3"-5192"0"0,-30-8-1 0 0,35 7-357 0 0,-1 1 0 0 0,0 0 0 0 0,0 1 0 0 0,-18-1-1 0 0,-28 5-5 0 0,-91 16 0 0 0,99-10 54 0 0,-124 24 540 0 0,85-13-507 0 0,77-17-204 0 0,1-1-1 0 0,0 0 1 0 0,-16-2-1 0 0,-12 2 99 0 0,-151 9 57 0 0,-20 4 38 0 0,107 2-43 0 0,1 0-122 0 0,-78 2-21 0 0,16-11-44 0 0,31 9-10 0 0,100-11 79 0 0,0 1 0 0 0,-62 21-1 0 0,57-14-36 0 0,-60 10 0 0 0,65-19-42 0 0,-45-1 0 0 0,44-2 43 0 0,0 2 0 0 0,-45 8-1 0 0,-69 11 76 0 0,60-14-106 0 0,-97 4-14 0 0,109-13 2 0 0,-71 2 0 0 0,-16 5 0 0 0,144-5 0 0 0,0 1 0 0 0,1 1 0 0 0,-21 6 0 0 0,-14 2 0 0 0,30-8 0 0 0,0 0 0 0 0,-1-2 0 0 0,1 0 0 0 0,0-2 0 0 0,-34-5 0 0 0,-5-3 22 0 0,1 3-1 0 0,-128 3 0 0 0,32 27-21 0 0,124-24 0 0 0,1 0 0 0 0,-62-10 0 0 0,93 10 0 0 0,0 0 0 0 0,0-1 0 0 0,-1 1 0 0 0,1-1 0 0 0,0 0 0 0 0,0 1 0 0 0,0-1 0 0 0,0 0 0 0 0,0 0 0 0 0,1 0 0 0 0,-1-1 0 0 0,0 1 0 0 0,0 0 0 0 0,1-1 0 0 0,-1 1 0 0 0,1-1 0 0 0,-1 0 0 0 0,1 1 0 0 0,-2-3 0 0 0,3 4 0 0 0,0-1 0 0 0,0 1 0 0 0,0 0 0 0 0,0-1 0 0 0,0 1 0 0 0,0 0 0 0 0,0-1 0 0 0,0 1 0 0 0,0 0 0 0 0,0 0 0 0 0,0-1 0 0 0,0 1 0 0 0,0 0 0 0 0,0-1 0 0 0,1 1 0 0 0,-1 0 0 0 0,0 0 0 0 0,0-1 0 0 0,0 1 0 0 0,0 0 0 0 0,1 0 0 0 0,-1-1 0 0 0,0 1 0 0 0,0 0 0 0 0,0 0 0 0 0,1 0 0 0 0,-1-1 0 0 0,0 1 0 0 0,0 0 0 0 0,1 0 0 0 0,-1 0 0 0 0,0 0 0 0 0,1-1 0 0 0,-1 1 0 0 0,0 0 0 0 0,0 0 0 0 0,1 0 0 0 0,-1 0 0 0 0,0 0 0 0 0,1 0 0 0 0,-1 0 0 0 0,1 0 0 0 0,19-3 0 0 0,-12 2 0 0 0,27-12 30 0 0,52-25-1 0 0,9-4-24 0 0,164-50 59 0 0,-231 80-64 0 0,48-28 0 0 0,-26 13 0 0 0,-43 23 7 0 0,1 0 1 0 0,0-1-1 0 0,-1 0 0 0 0,0-1 0 0 0,0 0 0 0 0,-1 0 0 0 0,0-1 0 0 0,10-10 0 0 0,-17 17-7 0 0,0 0 0 0 0,0 0 0 0 0,0 0 0 0 0,0 0 0 0 0,0-1 0 0 0,0 1 0 0 0,1 0 0 0 0,-1 0 0 0 0,0 0 0 0 0,0 0 0 0 0,0 0 0 0 0,0 0 0 0 0,0 0 0 0 0,0-1 0 0 0,0 1 0 0 0,0 0 0 0 0,0 0 0 0 0,0 0 0 0 0,0 0 0 0 0,0 0 0 0 0,0-1 0 0 0,0 1 0 0 0,0 0 0 0 0,0 0 0 0 0,0 0 0 0 0,0 0 0 0 0,0 0 0 0 0,0 0 0 0 0,0-1 0 0 0,0 1 0 0 0,0 0 0 0 0,0 0 0 0 0,0 0 0 0 0,0 0 0 0 0,0 0 0 0 0,0-1 0 0 0,0 1 0 0 0,0 0 0 0 0,-1 0 0 0 0,1 0 0 0 0,0 0 0 0 0,0 0 0 0 0,0 0 0 0 0,0 0 0 0 0,0 0 0 0 0,0 0 0 0 0,0-1 0 0 0,-1 1 0 0 0,1 0 0 0 0,0 0 0 0 0,0 0 0 0 0,0 0 0 0 0,-12 1 0 0 0,-16 6 0 0 0,27-7 0 0 0,-122 46-75 0 0,23-8 68 0 0,-60 17-47 0 0,92-25 54 0 0,-129 76 0 0 0,163-86 0 0 0,-60 25 0 0 0,83-40 0 0 0,0-1 0 0 0,1 2 0 0 0,-12 6 0 0 0,19-10 0 0 0,0 0 0 0 0,1 0 0 0 0,0 0 0 0 0,-1 0 0 0 0,1 0 0 0 0,0 1 0 0 0,0-1 0 0 0,0 1 0 0 0,0-1 0 0 0,0 1 0 0 0,1 0 0 0 0,-1 0 0 0 0,1-1 0 0 0,0 1 0 0 0,0 0 0 0 0,-1 6 0 0 0,1-8 0 0 0,1 0 0 0 0,1 0 0 0 0,-1-1 0 0 0,0 1 0 0 0,0 0 0 0 0,0 0 0 0 0,0 0 0 0 0,1 0 0 0 0,-1 0 0 0 0,0 0 0 0 0,1 0 0 0 0,-1-1 0 0 0,1 1 0 0 0,-1 0 0 0 0,1 0 0 0 0,-1-1 0 0 0,1 1 0 0 0,-1 0 0 0 0,1-1 0 0 0,0 1 0 0 0,-1 0 0 0 0,1-1 0 0 0,0 1 0 0 0,0-1 0 0 0,-1 1 0 0 0,1-1 0 0 0,0 0 0 0 0,0 1 0 0 0,1 0 0 0 0,31 8 0 0 0,-23-7 0 0 0,32 7-22 0 0,-1-2 0 0 0,54 1-1 0 0,-50-4 26 0 0,217 26 169 0 0,-258-29-157 0 0,42 2 480 0 0,0-1-1 0 0,71-7 1 0 0,-113 5-526 0 0,-1 0 1 0 0,1 0-1 0 0,0 0 0 0 0,-1 0 1 0 0,1 0-1 0 0,-1 1 1 0 0,1 0-1 0 0,0-1 0 0 0,-1 1 1 0 0,0 1-1 0 0,1-1 1 0 0,-1 0-1 0 0,0 1 0 0 0,0 0 1 0 0,1 0-1 0 0,-1 0 0 0 0,-1 0 1 0 0,1 0-1 0 0,0 0 1 0 0,0 1-1 0 0,-1 0 0 0 0,0-1 1 0 0,1 1-1 0 0,-1 0 0 0 0,0 0 1 0 0,0 0-1 0 0,-1 0 1 0 0,3 6-1 0 0,2 4-4520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9:14.393"/>
    </inkml:context>
    <inkml:brush xml:id="br0">
      <inkml:brushProperty name="width" value="0.1" units="cm"/>
      <inkml:brushProperty name="height" value="0.1" units="cm"/>
      <inkml:brushProperty name="color" value="#66CC00"/>
    </inkml:brush>
  </inkml:definitions>
  <inkml:trace contextRef="#ctx0" brushRef="#br0">129 21 1375 0 0,'-14'-4'1052'0'0,"0"0"0"0"0,-1 1-1 0 0,1 1 1 0 0,-1 0-1 0 0,-21 1 1 0 0,24-2-554 0 0,11 3-434 0 0,1 0 0 0 0,0 0 0 0 0,0 0 0 0 0,0 0 0 0 0,0 0 0 0 0,0-1 1 0 0,-1 1-1 0 0,1 0 0 0 0,0 0 0 0 0,0 0 0 0 0,0 0 0 0 0,-1 0 0 0 0,1 0 0 0 0,0 0 0 0 0,0 0 0 0 0,0 0 0 0 0,-1 0 0 0 0,1 0 0 0 0,0 0 0 0 0,0 0 0 0 0,0 0 1 0 0,-1 0-1 0 0,1 0 0 0 0,0 0 0 0 0,0 0 0 0 0,0 0 0 0 0,-1 0 0 0 0,1 0 0 0 0,0 0 0 0 0,0 0 0 0 0,0 0 0 0 0,0 0 0 0 0,-1 0 0 0 0,1 0 0 0 0,0 1 0 0 0,0-1 0 0 0,0 0 1 0 0,0 0-1 0 0,-1 0 0 0 0,1 0 0 0 0,0 0 0 0 0,0 1 0 0 0,0-1 0 0 0,0 0 0 0 0,44 2 1341 0 0,160 4-139 0 0,-174-3-1016 0 0,0 2 0 0 0,55 16 1 0 0,-16-3 364 0 0,-58-16-533 0 0,1 1-1 0 0,-1 1 1 0 0,-1 0-1 0 0,1 0 1 0 0,0 1-1 0 0,13 8 1 0 0,-21-10-54 0 0,0 0-1 0 0,0 0 1 0 0,0 0 0 0 0,0 0 0 0 0,0 1 0 0 0,-1-1-1 0 0,0 1 1 0 0,1-1 0 0 0,-1 1 0 0 0,-1 0-1 0 0,1 0 1 0 0,-1 0 0 0 0,1 0 0 0 0,0 4 0 0 0,2 8 104 0 0,-2 0 0 0 0,3 21 0 0 0,2 108 114 0 0,11-7-172 0 0,2-3 138 0 0,-14-79-41 0 0,18 67 1 0 0,8 27-45 0 0,0 1-137 0 0,-7-70 42 0 0,41 89 0 0 0,-60-150-13 0 0,-1 0-1 0 0,0 0 0 0 0,-2 0 0 0 0,0 1 1 0 0,-2 0-1 0 0,0 34 0 0 0,-14 91 203 0 0,2-38-38 0 0,4 202 21 0 0,-3-188-57 0 0,6-86-91 0 0,2-1-44 0 0,2-1 1 0 0,6 58-1 0 0,-2-53-4 0 0,-2 60 0 0 0,-40 190 3 0 0,32-244 17 0 0,-1 55 0 0 0,6-61 23 0 0,0-2-48 0 0,2 0 1 0 0,9 60-1 0 0,-8-73 6 0 0,0-1 0 0 0,-2 0 0 0 0,0 1 0 0 0,-5 29 0 0 0,-23 91 61 0 0,12-71-57 0 0,10-35 26 0 0,-1 52 0 0 0,0 6 11 0 0,5-82-39 0 0,-7 45 91 0 0,3 0 0 0 0,2 86 1 0 0,3-3 95 0 0,-1-52-106 0 0,0-57-31 0 0,-1-1 1 0 0,-14 61-1 0 0,2-20 9 0 0,14-61-43 0 0,0 0 1 0 0,1 0 0 0 0,3 23-1 0 0,0 7 17 0 0,-6-6-18 0 0,0 0 1 0 0,-3 0-1 0 0,-1 0 0 0 0,-14 42 0 0 0,15-58-18 0 0,-42 121 211 0 0,39-106-98 0 0,5-22-61 0 0,1 0 0 0 0,-8 15 0 0 0,-2 0 16 0 0,1 0 0 0 0,1 1 0 0 0,2 1 1 0 0,1-1-1 0 0,1 2 0 0 0,-5 48 0 0 0,11-65-40 0 0,-1 1 0 0 0,-1-1-1 0 0,-1 0 1 0 0,0 0 0 0 0,-7 16 0 0 0,-34 67 552 0 0,31-71-429 0 0,-25 63 397 0 0,-10 17-250 0 0,43-95-331 0 0,0-1 0 0 0,-1 0 0 0 0,0 0 0 0 0,-1 0 1 0 0,0-1-1 0 0,-1 0 0 0 0,1 0 0 0 0,-2-1 0 0 0,1-1 0 0 0,-1 1 0 0 0,-1-2 0 0 0,-12 8 0 0 0,0-8-1136 0 0,7-7-4451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9:29.361"/>
    </inkml:context>
    <inkml:brush xml:id="br0">
      <inkml:brushProperty name="width" value="0.1" units="cm"/>
      <inkml:brushProperty name="height" value="0.1" units="cm"/>
      <inkml:brushProperty name="color" value="#66CC00"/>
    </inkml:brush>
  </inkml:definitions>
  <inkml:trace contextRef="#ctx0" brushRef="#br0">253 31 2615 0 0,'-5'-6'451'0'0,"-11"-10"1086"0"0,16 15-1569 0 0,0 1 50 0 0,0 0-1 0 0,0-1 0 0 0,0 1 1 0 0,0 0-1 0 0,0-1 1 0 0,0 1-1 0 0,0 0 0 0 0,0-1 1 0 0,0 1-1 0 0,0 0 0 0 0,-1 0 1 0 0,1-1-1 0 0,0 1 0 0 0,0 0 1 0 0,0-1-1 0 0,0 1 0 0 0,-1 0 1 0 0,1 0-1 0 0,0 0 1 0 0,0-1-1 0 0,0 1 0 0 0,-1 0 1 0 0,1 0-1 0 0,0 0 0 0 0,0-1 1 0 0,-1 1-1 0 0,1 0 0 0 0,0 0 1 0 0,-1 0-1 0 0,1 0 0 0 0,0 0 1 0 0,0 0-1 0 0,-1 0 1 0 0,1 0-1 0 0,0-1 0 0 0,-1 1 1 0 0,1 0-1 0 0,0 0 0 0 0,-1 0 1 0 0,1 1-1 0 0,0-1 0 0 0,-1 0 1 0 0,1 0-1 0 0,0 0 0 0 0,0 0 1 0 0,-1 0-1 0 0,1 0 1 0 0,0 0-1 0 0,-1 0 0 0 0,1 1 1 0 0,0-1-1 0 0,0 0 0 0 0,-1 0 1 0 0,1 0-1 0 0,0 1 0 0 0,-13 4 541 0 0,12-5-550 0 0,0 0 0 0 0,0 1 0 0 0,0-1-1 0 0,0 0 1 0 0,0 0 0 0 0,0 1 0 0 0,1-1 0 0 0,-1 0-1 0 0,0 1 1 0 0,0-1 0 0 0,0 1 0 0 0,0 0 0 0 0,0-1-1 0 0,1 1 1 0 0,-2 1 0 0 0,1-2 0 0 0,0 1 0 0 0,0 0-1 0 0,0 0 1 0 0,0 0 0 0 0,0-1 0 0 0,0 1-1 0 0,0 0 1 0 0,0-1 0 0 0,-1 1 0 0 0,1-1-1 0 0,0 0 1 0 0,0 1 0 0 0,0-1 0 0 0,-2 0 0 0 0,-14 8 0 0 0,13-5-8 0 0,0 0 0 0 0,-1-1 0 0 0,1 1 0 0 0,0-1 0 0 0,-7 2 0 0 0,-7 5 0 0 0,-20 5 72 0 0,6-3-16 0 0,28-10-43 0 0,1 0 0 0 0,0 0 1 0 0,-1 0-1 0 0,1-1 0 0 0,-1 1 0 0 0,0-1 0 0 0,1 0 0 0 0,-5 0 0 0 0,91 0 549 0 0,-47 0-562 0 0,-27 0 0 0 0,0 0 0 0 0,0 1 0 0 0,11 1 0 0 0,-3 1 51 0 0,-10-2-50 0 0,-1 0 1 0 0,1 0-1 0 0,-1 1 1 0 0,0 0-1 0 0,0 0 1 0 0,1 1-1 0 0,-2-1 1 0 0,10 7-1 0 0,-9-7 22 0 0,-1 0 0 0 0,1 1 0 0 0,0-2 0 0 0,-1 1 0 0 0,1-1 0 0 0,0 1 0 0 0,0-2 0 0 0,0 1 0 0 0,0-1 0 0 0,0 0 0 0 0,0 0 0 0 0,0 0 0 0 0,0-1 0 0 0,8-2-1 0 0,-13 3-16 0 0,98-7 695 0 0,-92 7-634 0 0,1-1 0 0 0,0 0 0 0 0,-1 0 0 0 0,1-1 0 0 0,-1 0 0 0 0,14-5 0 0 0,-2 1 42 0 0,-11 5-2571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9:30.943"/>
    </inkml:context>
    <inkml:brush xml:id="br0">
      <inkml:brushProperty name="width" value="0.1" units="cm"/>
      <inkml:brushProperty name="height" value="0.1" units="cm"/>
      <inkml:brushProperty name="color" value="#66CC00"/>
    </inkml:brush>
  </inkml:definitions>
  <inkml:trace contextRef="#ctx0" brushRef="#br0">1 139 1295 0 0,'12'-5'327'0'0,"-1"1"0"0"0,0-2 0 0 0,0 1 0 0 0,0-1 0 0 0,16-12 0 0 0,18-11 1239 0 0,17-6-1068 0 0,-59 34-474 0 0,0 0 1 0 0,0 0 0 0 0,0 0-1 0 0,0 1 1 0 0,0-1 0 0 0,0 1-1 0 0,0 0 1 0 0,1 0-1 0 0,-1 0 1 0 0,6 1 0 0 0,23-1 198 0 0,-16-4-151 0 0,1 2 0 0 0,19-2-1 0 0,-21 3-54 0 0,2 1-17 0 0,0 0 0 0 0,0 1 0 0 0,22 4 0 0 0,-5 0 0 0 0,32-7 0 0 0,5 4 0 0 0,-53 0 66 0 0,-15-1-45 0 0,0-1 0 0 0,-1 0 0 0 0,1 1 0 0 0,0-1 1 0 0,-1 0-1 0 0,1 0 0 0 0,-1-1 0 0 0,1 1 1 0 0,3-1-1 0 0,100-22 733 0 0,-101 21-754 0 0,0 1 0 0 0,0 0 0 0 0,0 1 0 0 0,0-1 0 0 0,0 1 0 0 0,0 0 0 0 0,1 0 0 0 0,-1 0 0 0 0,0 1 0 0 0,0 0 0 0 0,0 0 0 0 0,5 2 0 0 0,-4-1 0 0 0,-1 0 0 0 0,1-1 0 0 0,0 0 0 0 0,-1 0 0 0 0,1 0 0 0 0,0-1 0 0 0,0 1 0 0 0,0-1 0 0 0,8-1 0 0 0,-2-1 0 0 0,1 2 0 0 0,-1 0 0 0 0,17 2 0 0 0,22 1 0 0 0,-36-3 0 0 0,0 1 0 0 0,21 3 0 0 0,-16 0 0 0 0,32 0 0 0 0,-11 0 0 0 0,8 8-13 0 0,-23-4 252 0 0,-1 2 436 0 0,-22-8-632 0 0,0-1-1 0 0,0 1 0 0 0,0-1 0 0 0,0 0 0 0 0,1 0 0 0 0,-1 0 1 0 0,0 0-1 0 0,1 0 0 0 0,4-1 0 0 0,33 5-189 0 0,-32-6-85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9:32.654"/>
    </inkml:context>
    <inkml:brush xml:id="br0">
      <inkml:brushProperty name="width" value="0.1" units="cm"/>
      <inkml:brushProperty name="height" value="0.1" units="cm"/>
      <inkml:brushProperty name="color" value="#66CC00"/>
    </inkml:brush>
  </inkml:definitions>
  <inkml:trace contextRef="#ctx0" brushRef="#br0">0 67 455 0 0,'24'-7'461'0'0,"-1"2"0"0"0,1 1 0 0 0,26-2 0 0 0,16-2-202 0 0,-65 8-214 0 0,14-3 239 0 0,0 0 0 0 0,0 2 0 0 0,0-1 0 0 0,0 2 0 0 0,1 0 0 0 0,18 3 0 0 0,-13 0-242 0 0,0-2-1 0 0,0-1 0 0 0,22-1 0 0 0,7-1 2 0 0,-20 2-40 0 0,1-2 0 0 0,0 0 0 0 0,38-10 0 0 0,-1 4 277 0 0,-5 1 44 0 0,-57 7-274 0 0,0-1 0 0 0,0 1-1 0 0,0 1 1 0 0,0-1-1 0 0,-1 1 1 0 0,1 0 0 0 0,0 0-1 0 0,7 3 1 0 0,47 17 172 0 0,-53-18-160 0 0,21 6 50 0 0,0-1 0 0 0,1-1 0 0 0,0-2 1 0 0,1 0-1 0 0,55 0 0 0 0,-62-4-129 0 0,56 1-1835 0 0,-57-4-283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6:01.719"/>
    </inkml:context>
    <inkml:brush xml:id="br0">
      <inkml:brushProperty name="width" value="0.1" units="cm"/>
      <inkml:brushProperty name="height" value="0.1" units="cm"/>
      <inkml:brushProperty name="color" value="#E71224"/>
    </inkml:brush>
  </inkml:definitions>
  <inkml:trace contextRef="#ctx0" brushRef="#br0">1969 97 9039 0 0,'-10'-1'209'0'0,"1"0"0"0"0,-1 1 0 0 0,0 0 0 0 0,1 1-1 0 0,-13 2 1 0 0,1-1 2 0 0,-169-6 745 0 0,116 1 79 0 0,-129-12 1589 0 0,66 5-1512 0 0,-377-15 1435 0 0,336 28-1184 0 0,-61 0-351 0 0,175-5-451 0 0,-108-18 1 0 0,91 1-4218 0 0,56 10-3188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9:33.721"/>
    </inkml:context>
    <inkml:brush xml:id="br0">
      <inkml:brushProperty name="width" value="0.1" units="cm"/>
      <inkml:brushProperty name="height" value="0.1" units="cm"/>
      <inkml:brushProperty name="color" value="#66CC00"/>
    </inkml:brush>
  </inkml:definitions>
  <inkml:trace contextRef="#ctx0" brushRef="#br0">1 125 919 0 0,'85'-38'2211'0'0,"-54"29"-1577"0"0,1 2 0 0 0,-1 1-1 0 0,1 1 1 0 0,49 0 0 0 0,59-9 128 0 0,183-25-706 0 0,-301 37-278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9:34.572"/>
    </inkml:context>
    <inkml:brush xml:id="br0">
      <inkml:brushProperty name="width" value="0.1" units="cm"/>
      <inkml:brushProperty name="height" value="0.1" units="cm"/>
      <inkml:brushProperty name="color" value="#66CC00"/>
    </inkml:brush>
  </inkml:definitions>
  <inkml:trace contextRef="#ctx0" brushRef="#br0">1 48 919 0 0,'6'0'318'0'0,"0"-1"0"0"0,-1 1 0 0 0,1-1-1 0 0,0 0 1 0 0,0 0 0 0 0,-1-1 0 0 0,1 0-1 0 0,9-4 1 0 0,-3 1 5 0 0,11-2 0 0 0,-1 1 0 0 0,1 1 0 0 0,1 1 0 0 0,-1 1 0 0 0,43-1-1 0 0,198 19 982 0 0,-214-11-1544 0 0,68-4-1 0 0,17 1-268 0 0,-124-1 147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9:42.104"/>
    </inkml:context>
    <inkml:brush xml:id="br0">
      <inkml:brushProperty name="width" value="0.1" units="cm"/>
      <inkml:brushProperty name="height" value="0.1" units="cm"/>
      <inkml:brushProperty name="color" value="#66CC00"/>
    </inkml:brush>
  </inkml:definitions>
  <inkml:trace contextRef="#ctx0" brushRef="#br0">30 0 455 0 0,'-29'18'6921'0'0,"38"-23"-6818"0"0,-1 1 225 0 0,13-4 1753 0 0,-21 8-2032 0 0,1 0 0 0 0,0 0-1 0 0,0 1 1 0 0,0-1 0 0 0,0 0 0 0 0,0 0 0 0 0,0 1-1 0 0,0-1 1 0 0,0 1 0 0 0,0-1 0 0 0,-1 1 0 0 0,1-1-1 0 0,0 1 1 0 0,0-1 0 0 0,-1 1 0 0 0,1 0 0 0 0,0 0 0 0 0,-1-1-1 0 0,1 1 1 0 0,-1 0 0 0 0,1 0 0 0 0,-1-1 0 0 0,1 3-1 0 0,47 65 1012 0 0,-25-31-919 0 0,-1 2-1 0 0,28 70 1 0 0,14 38 101 0 0,-15-36-90 0 0,158 313 104 0 0,-191-389-234 0 0,0 0 0 0 0,-3 1 0 0 0,-1 1 0 0 0,-1 0 0 0 0,9 68 0 0 0,6 197 171 0 0,-23-242-174 0 0,-1-13 52 0 0,6 537 1006 0 0,-9-576-1068 0 0,-2 56 65 0 0,-4 0 1 0 0,-2 0-1 0 0,-21 78 1 0 0,6-69 130 0 0,-20 74 339 0 0,22 1-404 0 0,21-143-123 0 0,-1 1 1 0 0,0-1-1 0 0,-1 1 0 0 0,1-1 0 0 0,-5 7 0 0 0,-7 15 256 0 0,4-6-64 0 0,8-19-174 0 0,1 1 0 0 0,-1 0 0 0 0,1 0 0 0 0,0 0 1 0 0,-1-1-1 0 0,1 1 0 0 0,0 1 0 0 0,1-1 0 0 0,-1 3 0 0 0,-16 25 147 0 0,16-29-148 0 0,0-1-24 0 0,1 1-1 0 0,-1-1 1 0 0,0 1-1 0 0,1-1 0 0 0,-1 1 1 0 0,1 0-1 0 0,-1-1 1 0 0,1 1-1 0 0,0 0 1 0 0,-1 2-1 0 0,27-9-73 0 0,-21 3 64 0 0,-4 2 0 0 0,0-1 0 0 0,0 1 0 0 0,0 0 0 0 0,0-1 0 0 0,1 1 0 0 0,-1 0 0 0 0,0 0 0 0 0,0 0 0 0 0,0 0 0 0 0,0 0 0 0 0,0 0 0 0 0,0 0 0 0 0,0 0 0 0 0,1 0 0 0 0,-1 0 0 0 0,0 1 0 0 0,0-1 0 0 0,1 1 0 0 0,2 0-489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19:54.477"/>
    </inkml:context>
    <inkml:brush xml:id="br0">
      <inkml:brushProperty name="width" value="0.1" units="cm"/>
      <inkml:brushProperty name="height" value="0.1" units="cm"/>
      <inkml:brushProperty name="color" value="#66CC00"/>
    </inkml:brush>
  </inkml:definitions>
  <inkml:trace contextRef="#ctx0" brushRef="#br0">115 161 1639 0 0,'-6'-13'166'0'0,"4"9"-9"0"0,0-1-1 0 0,0 1 1 0 0,-1 0 0 0 0,1 0-1 0 0,-1-1 1 0 0,0 2 0 0 0,0-1 0 0 0,0 0-1 0 0,-1 1 1 0 0,-6-6 0 0 0,8 7-11 0 0,-4-2 175 0 0,0 0 0 0 0,0-1 0 0 0,0 1 0 0 0,1-1 1 0 0,0 0-1 0 0,0-1 0 0 0,0 1 0 0 0,1-1 0 0 0,0 0 0 0 0,-6-11 0 0 0,6 8 38 0 0,0-7 905 0 0,5 16-1247 0 0,-1-1 0 0 0,1 1 0 0 0,-1 0 0 0 0,1-1 0 0 0,-1 1 0 0 0,1 0 0 0 0,-1-1 0 0 0,1 1 0 0 0,-1 0 0 0 0,1 0 0 0 0,-1-1 0 0 0,1 1 0 0 0,-1 0 0 0 0,1 0 0 0 0,-1 0 0 0 0,1 0 0 0 0,0 0 0 0 0,-1 0 0 0 0,1 0 0 0 0,-1 0 0 0 0,1 0 0 0 0,0 0 0 0 0,-1 0 0 0 0,1 0 0 0 0,-1 1 0 0 0,1-1 0 0 0,-1 0 0 0 0,1 0 0 0 0,-1 0 0 0 0,1 1 0 0 0,-1-1 0 0 0,1 1 0 0 0,100 35 125 0 0,-69-23-96 0 0,0-2 0 0 0,48 11 0 0 0,-77-21-46 0 0,21 3 12 0 0,0 1 1 0 0,-1 1-1 0 0,27 11 0 0 0,-44-15-11 0 0,0 1 0 0 0,-1 0 0 0 0,1 0 0 0 0,0 1 0 0 0,-1-1 0 0 0,0 1 0 0 0,0 0-1 0 0,0 1 1 0 0,0-1 0 0 0,-1 1 0 0 0,1 0 0 0 0,-1 0 0 0 0,0 0 0 0 0,-1 1 0 0 0,0 0-1 0 0,5 9 1 0 0,2 18 190 0 0,-2 0 0 0 0,-1 0-1 0 0,-1 1 1 0 0,2 66 0 0 0,-1-9 311 0 0,14 250 818 0 0,-33 584 184 0 0,7-720-1349 0 0,-5 100 226 0 0,3 147 379 0 0,7-395-664 0 0,14 331 375 0 0,-2 133-182 0 0,-29 57-225 0 0,20-133 248 0 0,5-121-203 0 0,-3-193-82 0 0,3 17 22 0 0,1 70 38 0 0,-2-8-36 0 0,0-1 16 0 0,-3-45-33 0 0,-2 69 17 0 0,5 202 1032 0 0,-1-290-27 0 0,4 66-1003 0 0,1 67-410 0 0,-6-120-858 0 0,-4 181 2035 0 0,-3 154-1524 0 0,7 37 761 0 0,-6-166-37 0 0,-6-88 55 0 0,1 38 32 0 0,18 199 31 0 0,36 107-138 0 0,-25-384 0 0 0,-10 266 0 0 0,-8-203-43 0 0,0-70 14 0 0,-5-97 29 0 0,33 250 0 0 0,-14-227 0 0 0,-5-34 0 0 0,-7-69 0 0 0,-3 0 0 0 0,-1 0 0 0 0,-3 1 0 0 0,-11 86 0 0 0,-3-25 0 0 0,9-62 0 0 0,-2 0 0 0 0,-23 87 0 0 0,22-107 0 0 0,-7 46 0 0 0,5-19 0 0 0,-70 234 196 0 0,75-275-181 0 0,-48 212 650 0 0,27-100-258 0 0,-30 51-4 0 0,4-19-586 0 0,51-159 56 0 0,0-1-5 0 0,1 0 0 0 0,-1 1 0 0 0,1-1 0 0 0,-1 0 0 0 0,1 0-1 0 0,0 0 1 0 0,0 0 0 0 0,0 0 0 0 0,0 3 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0:52.633"/>
    </inkml:context>
    <inkml:brush xml:id="br0">
      <inkml:brushProperty name="width" value="0.1" units="cm"/>
      <inkml:brushProperty name="height" value="0.1" units="cm"/>
      <inkml:brushProperty name="color" value="#66CC00"/>
    </inkml:brush>
  </inkml:definitions>
  <inkml:trace contextRef="#ctx0" brushRef="#br0">1 19 1839 0 0,'4'0'249'0'0,"-1"-1"-1"0"0,1 0 0 0 0,0 1 0 0 0,-1-1 1 0 0,1-1-1 0 0,-1 1 0 0 0,4-2 0 0 0,-4 1-90 0 0,0 1 0 0 0,0 0-1 0 0,1-1 1 0 0,-1 1 0 0 0,0 1-1 0 0,0-1 1 0 0,1 0-1 0 0,-1 1 1 0 0,0 0 0 0 0,6 0-1 0 0,5 2 101 0 0,43 3 87 0 0,-53-4-276 0 0,-1 0 0 0 0,0 0 0 0 0,0 0 0 0 0,1 0 0 0 0,-1 1 0 0 0,0-1 0 0 0,0 1 0 0 0,-1 0 0 0 0,5 3 0 0 0,8 4 150 0 0,21 11-108 0 0,-23-12-69 0 0,-1-1 1 0 0,2-1-1 0 0,21 8 0 0 0,182 55 1540 0 0,-194-63-1488 0 0,-1-1-1 0 0,1-2 1 0 0,0 0 0 0 0,27 0 0 0 0,27 3 79 0 0,124 3 19 0 0,-83-18 11 0 0,-37 1-32 0 0,-26 7 52 0 0,83 10 0 0 0,-32 0-115 0 0,-6-11-47 0 0,9 1 60 0 0,88 19 401 0 0,-183-17-519 0 0,163 17 176 0 0,51-16 482 0 0,-104 2-426 0 0,-2-14-45 0 0,-30 2 30 0 0,-18 2 0 0 0,36-1-61 0 0,25 5-4 0 0,113 3 18 0 0,-228 1-157 0 0,-1 2 0 0 0,-1 0 1 0 0,1 1-1 0 0,0 1 0 0 0,-1 1 0 0 0,30 15 1 0 0,41 15 61 0 0,-10-19 76 0 0,-51-12-70 0 0,32 10 1 0 0,-57-15-96 0 0,0 0 0 0 0,0 0 1 0 0,0 1-1 0 0,0-1 1 0 0,-1 1-1 0 0,1-1 1 0 0,0 1-1 0 0,-1 0 1 0 0,1 0-1 0 0,-1 0 0 0 0,0 1 1 0 0,3 2-1 0 0,2 7-121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0:54.708"/>
    </inkml:context>
    <inkml:brush xml:id="br0">
      <inkml:brushProperty name="width" value="0.1" units="cm"/>
      <inkml:brushProperty name="height" value="0.1" units="cm"/>
      <inkml:brushProperty name="color" value="#66CC00"/>
    </inkml:brush>
  </inkml:definitions>
  <inkml:trace contextRef="#ctx0" brushRef="#br0">0 26 3511 0 0,'5'-3'178'0'0,"-1"0"0"0"0,0 0 0 0 0,1 1-1 0 0,0-1 1 0 0,-1 1 0 0 0,1 0-1 0 0,0 0 1 0 0,0 1 0 0 0,0 0-1 0 0,0-1 1 0 0,1 2 0 0 0,-1-1-1 0 0,9 0 1 0 0,4 1 175 0 0,0 0 0 0 0,32 6 0 0 0,-35-3-164 0 0,1 1 1 0 0,25 11-1 0 0,-26-9-22 0 0,0-1 0 0 0,26 6 0 0 0,52 1 215 0 0,-79-9-291 0 0,0 0-1 0 0,1 1 1 0 0,-2 1 0 0 0,1 0 0 0 0,0 1 0 0 0,-1 0 0 0 0,0 1-1 0 0,17 13 1 0 0,-13-9 12 0 0,0-1 1 0 0,0-1-1 0 0,1-1 0 0 0,20 7 0 0 0,6-4 20 0 0,0-2 1 0 0,0-2-1 0 0,1-1 1 0 0,-1-3-1 0 0,1-2 1 0 0,86-8-1 0 0,158-21 453 0 0,-269 25-556 0 0,1 2-1 0 0,-1 0 1 0 0,1 1-1 0 0,0 1 1 0 0,22 4-1 0 0,19 5 88 0 0,0-3 0 0 0,122-2-1 0 0,-89-14 118 0 0,110-18 640 0 0,-159 22-737 0 0,-27 1-98 0 0,1 2 1 0 0,-1 0-1 0 0,1 2 0 0 0,0 0 0 0 0,-1 1 0 0 0,32 5 0 0 0,-17 0-8 0 0,0-1 0 0 0,0-2 0 0 0,0-2 0 0 0,1-1 0 0 0,34-5 0 0 0,86 3 34 0 0,-99 4-31 0 0,-29-2 2 0 0,0 2 0 0 0,-1 1 0 0 0,40 9 0 0 0,73 27 28 0 0,-66-18-32 0 0,2-3 1 0 0,126 14 0 0 0,-104-18-17 0 0,-47-9 107 0 0,61-1 0 0 0,-33-2-20 0 0,68 10 139 0 0,-78-4-207 0 0,90-3-1 0 0,-34-23 40 0 0,-69 18 76 0 0,78 9 0 0 0,-77-3 7 0 0,75-3 0 0 0,8-3 269 0 0,-132 0-514 0 0,-1-1-1 0 0,0 2 1 0 0,1-1 0 0 0,-1 1 0 0 0,0 0 0 0 0,1 0 0 0 0,-1 0 0 0 0,0 1 0 0 0,0 0 0 0 0,9 5 0 0 0,0 2-4973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1:13.472"/>
    </inkml:context>
    <inkml:brush xml:id="br0">
      <inkml:brushProperty name="width" value="0.1" units="cm"/>
      <inkml:brushProperty name="height" value="0.1" units="cm"/>
      <inkml:brushProperty name="color" value="#66CC00"/>
    </inkml:brush>
  </inkml:definitions>
  <inkml:trace contextRef="#ctx0" brushRef="#br0">2210 65 4831 0 0,'-73'5'504'0'0,"-284"20"2847"0"0,267-22-1327 0 0,-255 13 289 0 0,-20 1-1294 0 0,29-7 849 0 0,228-11-1396 0 0,-120-18 1 0 0,200 15-601 0 0,-1-1 0 0 0,1-2 0 0 0,1 0 0 0 0,-1-2 0 0 0,1-2 0 0 0,1 0 0 0 0,-1-1 0 0 0,-30-21 0 0 0,26 12-1120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1:07.684"/>
    </inkml:context>
    <inkml:brush xml:id="br0">
      <inkml:brushProperty name="width" value="0.1" units="cm"/>
      <inkml:brushProperty name="height" value="0.1" units="cm"/>
      <inkml:brushProperty name="color" value="#66CC00"/>
    </inkml:brush>
  </inkml:definitions>
  <inkml:trace contextRef="#ctx0" brushRef="#br0">778 4 8751 0 0,'-39'-3'786'0'0,"0"3"-1"0"0,-1 1 1 0 0,-46 7-1 0 0,15-1-673 0 0,-81 2-90 0 0,98-3 153 0 0,0 3 0 0 0,-90 25-1 0 0,73-12-656 0 0,44-15 44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1:08.324"/>
    </inkml:context>
    <inkml:brush xml:id="br0">
      <inkml:brushProperty name="width" value="0.1" units="cm"/>
      <inkml:brushProperty name="height" value="0.1" units="cm"/>
      <inkml:brushProperty name="color" value="#66CC00"/>
    </inkml:brush>
  </inkml:definitions>
  <inkml:trace contextRef="#ctx0" brushRef="#br0">1018 55 2959 0 0,'-4'-2'32'0'0,"1"-1"0"0"0,-1 1 0 0 0,0 0 0 0 0,1 0-1 0 0,-1 0 1 0 0,0 0 0 0 0,0 1 0 0 0,0-1 0 0 0,0 1 0 0 0,-6-1-1 0 0,-48-5 74 0 0,47 6 0 0 0,-109-17 4161 0 0,95 15-3541 0 0,0 0 0 0 0,-1 2 0 0 0,-46 3 0 0 0,6 1 239 0 0,-144 0 258 0 0,42 7-1215 0 0,46 0-83 0 0,76-12-795 0 0,26-3 331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1:08.876"/>
    </inkml:context>
    <inkml:brush xml:id="br0">
      <inkml:brushProperty name="width" value="0.1" units="cm"/>
      <inkml:brushProperty name="height" value="0.1" units="cm"/>
      <inkml:brushProperty name="color" value="#66CC00"/>
    </inkml:brush>
  </inkml:definitions>
  <inkml:trace contextRef="#ctx0" brushRef="#br0">648 27 7135 0 0,'-9'0'302'0'0,"1"-1"-1"0"0,-1-1 0 0 0,0 1 1 0 0,1-2-1 0 0,-11-2 0 0 0,10 1-51 0 0,0 2 0 0 0,-1-1 0 0 0,-18-1 0 0 0,-40 2 742 0 0,-1 4 0 0 0,0 2 0 0 0,-69 14 0 0 0,82-7-1829 0 0,-57 20 0 0 0,97-26 167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6:02.514"/>
    </inkml:context>
    <inkml:brush xml:id="br0">
      <inkml:brushProperty name="width" value="0.1" units="cm"/>
      <inkml:brushProperty name="height" value="0.1" units="cm"/>
      <inkml:brushProperty name="color" value="#E71224"/>
    </inkml:brush>
  </inkml:definitions>
  <inkml:trace contextRef="#ctx0" brushRef="#br0">1243 89 4607 0 0,'-22'-8'2098'0'0,"-1"12"2920"0"0,-13-3-3755 0 0,-14 0-2300 0 0,30-1 1251 0 0,0 0 0 0 0,0-2 0 0 0,-1 0 0 0 0,-38-11 0 0 0,6 2 1189 0 0,-159-11 1777 0 0,12 1-1837 0 0,145 13-849 0 0,-1 3 0 0 0,1 3 1 0 0,-61 4-1 0 0,-72 22-2831 0 0,152-17-4369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1:09.389"/>
    </inkml:context>
    <inkml:brush xml:id="br0">
      <inkml:brushProperty name="width" value="0.1" units="cm"/>
      <inkml:brushProperty name="height" value="0.1" units="cm"/>
      <inkml:brushProperty name="color" value="#66CC00"/>
    </inkml:brush>
  </inkml:definitions>
  <inkml:trace contextRef="#ctx0" brushRef="#br0">1989 1 1839 0 0,'-133'7'6031'0'0,"1"1"-4948"0"0,-19 5 554 0 0,97-6-1246 0 0,-351 49 1755 0 0,37-40-1220 0 0,214-14-700 0 0,18 2-269 0 0,1-6-1 0 0,-157-23 1 0 0,264 19-275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1:17.633"/>
    </inkml:context>
    <inkml:brush xml:id="br0">
      <inkml:brushProperty name="width" value="0.1" units="cm"/>
      <inkml:brushProperty name="height" value="0.1" units="cm"/>
      <inkml:brushProperty name="color" value="#66CC00"/>
    </inkml:brush>
  </inkml:definitions>
  <inkml:trace contextRef="#ctx0" brushRef="#br0">2294 39 3767 0 0,'-4'-4'182'0'0,"-1"0"-1"0"0,0 0 0 0 0,-1 1 0 0 0,1-1 1 0 0,-1 1-1 0 0,1 1 0 0 0,-1-1 0 0 0,0 1 1 0 0,0 0-1 0 0,0 0 0 0 0,0 0 0 0 0,-1 1 1 0 0,1 0-1 0 0,0 0 0 0 0,-12 1 0 0 0,-7 1 687 0 0,1 0-1 0 0,-43 10 0 0 0,39-6-489 0 0,-142 19 1694 0 0,52-12-518 0 0,-73-8-660 0 0,151-4-867 0 0,-105 4 58 0 0,-170 38 851 0 0,230-37-376 0 0,0-4 1 0 0,-113-12-1 0 0,192 11-557 0 0,-53-4 283 0 0,-1 3 0 0 0,-97 10 0 0 0,67 4-48 0 0,34-4-224 0 0,-1-2 1 0 0,-102 0 0 0 0,116-16-2341 0 0,30 5 1108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1:18.426"/>
    </inkml:context>
    <inkml:brush xml:id="br0">
      <inkml:brushProperty name="width" value="0.1" units="cm"/>
      <inkml:brushProperty name="height" value="0.1" units="cm"/>
      <inkml:brushProperty name="color" value="#66CC00"/>
    </inkml:brush>
  </inkml:definitions>
  <inkml:trace contextRef="#ctx0" brushRef="#br0">1682 1 5039 0 0,'-18'3'504'0'0,"-36"0"0"0"0,-13 2 726 0 0,-147 13 1795 0 0,20-3-1152 0 0,117-5-1147 0 0,-1-3 0 0 0,-99-4 0 0 0,-247 2 1829 0 0,326-1-2272 0 0,63-4-212 0 0,-1-1-1 0 0,0-2 0 0 0,1-1 1 0 0,-42-10-1 0 0,34-2-758 0 0,25 8-4217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1:36.218"/>
    </inkml:context>
    <inkml:brush xml:id="br0">
      <inkml:brushProperty name="width" value="0.1" units="cm"/>
      <inkml:brushProperty name="height" value="0.1" units="cm"/>
      <inkml:brushProperty name="color" value="#66CC00"/>
    </inkml:brush>
  </inkml:definitions>
  <inkml:trace contextRef="#ctx0" brushRef="#br0">77 41 575 0 0,'-1'-2'5'0'0,"0"1"-1"0"0,0-1 0 0 0,0 1 1 0 0,0-1-1 0 0,0 1 0 0 0,0-1 0 0 0,0 1 1 0 0,-1 0-1 0 0,1 0 0 0 0,-1 0 0 0 0,1-1 1 0 0,-1 1-1 0 0,1 1 0 0 0,-1-1 0 0 0,1 0 1 0 0,-1 0-1 0 0,0 1 0 0 0,0-1 0 0 0,1 1 1 0 0,-1-1-1 0 0,0 1 0 0 0,0 0 1 0 0,-3-1-1 0 0,2 1 27 0 0,-1-1 0 0 0,1 1-1 0 0,-1-1 1 0 0,1 0 0 0 0,0 0 0 0 0,-1-1 0 0 0,-3-1 0 0 0,1-3-9 0 0,4 5 38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1:37.545"/>
    </inkml:context>
    <inkml:brush xml:id="br0">
      <inkml:brushProperty name="width" value="0.1" units="cm"/>
      <inkml:brushProperty name="height" value="0.1" units="cm"/>
      <inkml:brushProperty name="color" value="#66CC00"/>
    </inkml:brush>
  </inkml:definitions>
  <inkml:trace contextRef="#ctx0" brushRef="#br0">103 25 1839 0 0,'-29'-8'411'0'0,"10"5"653"0"0,16 1-810 0 0,-4 0 616 0 0,0-1 0 0 0,0 1 1 0 0,-1 1-1 0 0,1-1 1 0 0,-8 1-1 0 0,16 1-663 0 0,1 1 1 0 0,-1 0-1 0 0,0-1 1 0 0,1 1-1 0 0,-1 0 0 0 0,0 0 1 0 0,0 0-1 0 0,0 0 0 0 0,0 0 1 0 0,0 0-1 0 0,2 3 1 0 0,-1-2-130 0 0,-1 0 1 0 0,1 0 0 0 0,-1 0 0 0 0,1-1 0 0 0,0 1-1 0 0,0 0 1 0 0,0-1 0 0 0,0 0 0 0 0,0 1 0 0 0,0-1-1 0 0,0 0 1 0 0,1 0 0 0 0,-1 0 0 0 0,0 0 0 0 0,4 0-1 0 0,4 1 280 0 0,0 0 0 0 0,0 0 0 0 0,0 1 0 0 0,0 1 0 0 0,17 7 0 0 0,12 6 72 0 0,36 16 364 0 0,91 54 1 0 0,-155-79-730 0 0,0 1 0 0 0,0 0 0 0 0,-1 1 0 0 0,0 0-1 0 0,0 0 1 0 0,-1 1 0 0 0,14 22 0 0 0,-8-9 29 0 0,-2 1 0 0 0,21 52 0 0 0,-26-50 65 0 0,-1 0 0 0 0,0 1 0 0 0,-2 0 1 0 0,-2 0-1 0 0,0 1 0 0 0,-2 42 0 0 0,-6 2 246 0 0,-16 95 0 0 0,7-105-22 0 0,-28 83 0 0 0,19-72 27 0 0,-29 115 150 0 0,12-29-442 0 0,18-108 156 0 0,18-42-232 0 0,1-1 1 0 0,-11 18-1 0 0,-1 6 207 0 0,12-27-186 0 0,-1-1 1 0 0,1 1-1 0 0,-1-1 0 0 0,0 1 0 0 0,0-1 1 0 0,-6 5-1 0 0,10-10-41 0 0,-1 0 0 0 0,0 1 0 0 0,0-1-1 0 0,0 0 1 0 0,0 0 0 0 0,0 0 0 0 0,0 0 0 0 0,1 0 0 0 0,-1-1 0 0 0,0 1 0 0 0,0 0 0 0 0,0 0 0 0 0,0 0 0 0 0,0-1 0 0 0,1 1-1 0 0,-1-1 1 0 0,0 1 0 0 0,0 0 0 0 0,0-2 0 0 0,-14-3 270 0 0,-39 9-14 0 0,49-4-162 0 0,4 1-93 0 0,0-1 0 0 0,0 0 0 0 0,-1 0 1 0 0,1 0-1 0 0,0 0 0 0 0,0 0 1 0 0,0 0-1 0 0,0 0 0 0 0,-1 0 1 0 0,1 0-1 0 0,0-1 0 0 0,0 1 1 0 0,0 0-1 0 0,0-1 0 0 0,0 1 0 0 0,-1-1 1 0 0,40 9-731 0 0,-31-5 25 0 0,1 0 0 0 0,-1 0-1 0 0,14 8 1 0 0,4 5-941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1:39.542"/>
    </inkml:context>
    <inkml:brush xml:id="br0">
      <inkml:brushProperty name="width" value="0.1" units="cm"/>
      <inkml:brushProperty name="height" value="0.1" units="cm"/>
      <inkml:brushProperty name="color" value="#66CC00"/>
    </inkml:brush>
  </inkml:definitions>
  <inkml:trace contextRef="#ctx0" brushRef="#br0">125 49 2303 0 0,'-11'-2'1644'0'0,"4"1"-1119"0"0,-1 0 1 0 0,1-1-1 0 0,0 1 1 0 0,-1-2 0 0 0,1 1-1 0 0,0-1 1 0 0,0 0 0 0 0,1 0-1 0 0,-1-1 1 0 0,0 0-1 0 0,-11-9 1 0 0,18 13-415 0 0,-1-1 1 0 0,1 1-1 0 0,-1-1 1 0 0,1 1-1 0 0,-1-1 1 0 0,0 1-1 0 0,1-1 0 0 0,-1 1 1 0 0,0 0-1 0 0,1-1 1 0 0,-1 1-1 0 0,0 0 1 0 0,1 0-1 0 0,-1-1 0 0 0,0 1 1 0 0,0 0-1 0 0,1 0 1 0 0,-1 0-1 0 0,-1 0 1 0 0,2 0-73 0 0,0 0 1 0 0,0 0 0 0 0,-1 1 0 0 0,1-1-1 0 0,0 0 1 0 0,0 0 0 0 0,-1 0 0 0 0,1 1-1 0 0,0-1 1 0 0,0 0 0 0 0,0 0 0 0 0,0 1-1 0 0,-1-1 1 0 0,1 0 0 0 0,0 0 0 0 0,0 1-1 0 0,0-1 1 0 0,0 0 0 0 0,0 1 0 0 0,0-1-1 0 0,0 0 1 0 0,0 0 0 0 0,0 1 0 0 0,0-1-1 0 0,0 0 1 0 0,0 1 0 0 0,0-1 0 0 0,0 0-1 0 0,0 1 1 0 0,0-1 0 0 0,0 0 0 0 0,0 0-1 0 0,0 1 1 0 0,0-1 0 0 0,1 0 0 0 0,-1 0-1 0 0,0 1 1 0 0,0-1 0 0 0,0 0 0 0 0,0 0-1 0 0,1 1 1 0 0,-1-1 0 0 0,0 0 0 0 0,0 0 0 0 0,1 1-1 0 0,12 17 468 0 0,0 0 0 0 0,1-1 1 0 0,1-1-1 0 0,1 0 0 0 0,21 17 0 0 0,-11-11-104 0 0,27 31-1 0 0,80 134 938 0 0,-83-112-1001 0 0,-35-51-213 0 0,-1 2 0 0 0,-1-1 0 0 0,-1 2 0 0 0,-1-1 0 0 0,11 45 0 0 0,22 145 387 0 0,-38-180-429 0 0,-1-8 11 0 0,-2-1 0 0 0,-1 1 1 0 0,0 0-1 0 0,-3 0 0 0 0,-5 47 0 0 0,-1-36 38 0 0,-2-1 0 0 0,-1 1 0 0 0,-18 40-1 0 0,-57 104 590 0 0,60-129-498 0 0,3 1 0 0 0,-19 66 0 0 0,32-94-132 0 0,-23 44 0 0 0,-5 16 137 0 0,18-34-126 0 0,7-21 46 0 0,1 1 0 0 0,2 0 0 0 0,-8 54 0 0 0,12-52-71 0 0,-1 30 116 0 0,6-46-139 0 0,-1-14-49 0 0,1 0 0 0 0,0 0 0 0 0,0 0 0 0 0,0 0 0 0 0,1 0 0 0 0,0 0 1 0 0,0 0-1 0 0,0 0 0 0 0,0-1 0 0 0,1 1 0 0 0,3 6 0 0 0,0 8-6 0 0,-4-18-11 0 0,4 7-47 0 0,-2-3 66 0 0,-4-5-11 0 0,10 11 3 0 0,-10-10 15 0 0,1 0-1 0 0,0-1 1 0 0,0 1-1 0 0,-1-1 1 0 0,1 1-1 0 0,-1-1 1 0 0,1 1-1 0 0,-1-1 1 0 0,1 0-1 0 0,-1 1 1 0 0,1-1-1 0 0,-1 1 1 0 0,1-1-1 0 0,-1 0 1 0 0,1 1-1 0 0,-1-1 1 0 0,1 0-1 0 0,-1 0 1 0 0,0 1 0 0 0,1-1-1 0 0,-1 0 1 0 0,0 0-1 0 0,1 0 1 0 0,-2 0-1 0 0,1 1 82 0 0,-1-1-78 0 0,0 0 0 0 0,0 1-1 0 0,-1-1 1 0 0,1 1 0 0 0,0-1 0 0 0,0 1 0 0 0,0 0 0 0 0,0 0 0 0 0,-3 2 0 0 0,-3 2 8 0 0,6-4-26 0 0,0 1 0 0 0,2 0-21 0 0,0-1-118 0 0,0 1 0 0 0,0-1 0 0 0,0 1 0 0 0,0-1 0 0 0,0 1 1 0 0,0-1-1 0 0,1 1 0 0 0,-1-1 0 0 0,1 0 0 0 0,-1 1 0 0 0,1-1 0 0 0,-1 1 1 0 0,1-1-1 0 0,0 0 0 0 0,0 1 0 0 0,0-1 0 0 0,-1 0 0 0 0,3 1 0 0 0,-1 0 11 0 0,0-1 1 0 0,0 0-1 0 0,0 0 0 0 0,0 0 0 0 0,0 0 0 0 0,1 0 1 0 0,-1 0-1 0 0,0-1 0 0 0,1 1 0 0 0,-1-1 0 0 0,1 1 1 0 0,3-1-1 0 0,59 0-3508 0 0,-40 0 2073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3:49.239"/>
    </inkml:context>
    <inkml:brush xml:id="br0">
      <inkml:brushProperty name="width" value="0.1" units="cm"/>
      <inkml:brushProperty name="height" value="0.1" units="cm"/>
      <inkml:brushProperty name="color" value="#66CC00"/>
    </inkml:brush>
  </inkml:definitions>
  <inkml:trace contextRef="#ctx0" brushRef="#br0">659 377 10591 0 0,'-5'-4'183'0'0,"0"1"-1"0"0,0 1 0 0 0,0-1 0 0 0,0 1 0 0 0,-1 0 0 0 0,1 0 0 0 0,-1 0 1 0 0,1 1-1 0 0,-1 0 0 0 0,1 0 0 0 0,-1 0 0 0 0,0 1 0 0 0,0 0 1 0 0,1 0-1 0 0,-1 0 0 0 0,0 1 0 0 0,1 0 0 0 0,-1 0 0 0 0,0 0 1 0 0,1 1-1 0 0,-1-1 0 0 0,1 1 0 0 0,-10 6 0 0 0,-7 4 441 0 0,1 1 0 0 0,0 2 0 0 0,1 0 0 0 0,-21 20 0 0 0,25-21-884 0 0,-22 20 910 0 0,3-4-1400 0 0,-39 28 0 0 0,63-50 698 0 0,-1-1 1 0 0,0 0-1 0 0,-1 0 0 0 0,1-2 0 0 0,-1 1 0 0 0,0-2 1 0 0,-27 6-1 0 0,39-9 68 0 0,-1-1 0 0 0,0 1-1 0 0,0-1 1 0 0,0 0 0 0 0,0 0 0 0 0,1 0 0 0 0,-1 0-1 0 0,0 0 1 0 0,0 0 0 0 0,0 0 0 0 0,0-1 0 0 0,1 1-1 0 0,-1 0 1 0 0,0-1 0 0 0,0 0 0 0 0,1 1 0 0 0,-1-1-1 0 0,0 0 1 0 0,1 0 0 0 0,-1 0 0 0 0,-1-2 0 0 0,2 2-14 0 0,0-1-1 0 0,1 1 1 0 0,-1-1 0 0 0,0 0 0 0 0,1 1 0 0 0,-1-1 0 0 0,1 0 0 0 0,-1 0 0 0 0,1 0 0 0 0,0 1-1 0 0,0-1 1 0 0,0 0 0 0 0,0 0 0 0 0,0 0 0 0 0,0 1 0 0 0,1-1 0 0 0,-1 0 0 0 0,1 0 0 0 0,-1 1-1 0 0,1-1 1 0 0,1-3 0 0 0,64-160-419 0 0,-3 9 327 0 0,32-105 167 0 0,-93 248 87 0 0,0 7 531 0 0,5 15-263 0 0,100 184 443 0 0,-63-109-611 0 0,55 80 1 0 0,-58-105-173 0 0,43 84 0 0 0,-84-143-91 0 0,0 0 1 0 0,0 1 0 0 0,0-1 0 0 0,1 0-1 0 0,-1 0 1 0 0,0 0 0 0 0,0 0 0 0 0,0 1-1 0 0,0-1 1 0 0,0 0 0 0 0,0 0 0 0 0,0 0-1 0 0,0 1 1 0 0,0-1 0 0 0,0 0 0 0 0,0 0-1 0 0,0 0 1 0 0,0 0 0 0 0,0 1 0 0 0,0-1 0 0 0,0 0-1 0 0,0 0 1 0 0,0 0 0 0 0,0 1 0 0 0,0-1-1 0 0,0 0 1 0 0,0 0 0 0 0,0 0 0 0 0,0 1-1 0 0,0-1 1 0 0,-1 0 0 0 0,1 0 0 0 0,0 0-1 0 0,0 0 1 0 0,0 0 0 0 0,0 1 0 0 0,0-1-1 0 0,0 0 1 0 0,-1 0 0 0 0,1 0 0 0 0,0 0 0 0 0,0 0-1 0 0,0 0 1 0 0,0 0 0 0 0,-1 0 0 0 0,1 1-1 0 0,0-1 1 0 0,0 0 0 0 0,0 0 0 0 0,-1 0-1 0 0,1 0 1 0 0,0 0 0 0 0,0 0 0 0 0,0 0-1 0 0,-1 0 1 0 0,1 0 0 0 0,0 0 0 0 0,0 0-1 0 0,-1-1 1 0 0,-20-3 79 0 0,-21-13 29 0 0,-3-6-217 0 0,0-2-1 0 0,2-2 1 0 0,1-1-1 0 0,-69-62 1 0 0,67 49-88 0 0,10 10 23 0 0,-44-32 1 0 0,68 55 180 0 0,-1 1 0 0 0,0 1 1 0 0,0 0-1 0 0,-1 0 0 0 0,1 1 0 0 0,-1 0 0 0 0,-1 1 1 0 0,-24-4-1 0 0,35 7 26 0 0,0 1 0 0 0,1 0 0 0 0,-1 0 0 0 0,0 0 0 0 0,0 0 0 0 0,0 0 0 0 0,0 0 0 0 0,0 0 0 0 0,1 1 0 0 0,-1-1 0 0 0,0 1 0 0 0,0 0 0 0 0,0-1 0 0 0,1 1-1 0 0,-4 1 1 0 0,5-1-24 0 0,0-1-1 0 0,0 0 0 0 0,-1 0 0 0 0,1 1 0 0 0,0-1 0 0 0,0 0 1 0 0,-1 1-1 0 0,1-1 0 0 0,0 0 0 0 0,0 1 0 0 0,0-1 0 0 0,0 1 0 0 0,-1-1 1 0 0,1 0-1 0 0,0 1 0 0 0,0-1 0 0 0,0 1 0 0 0,0-1 0 0 0,0 0 1 0 0,0 1-1 0 0,0-1 0 0 0,0 1 0 0 0,0-1 0 0 0,0 0 0 0 0,0 1 0 0 0,1 0 1 0 0,-1 0-9 0 0,1 0-1 0 0,0 1 1 0 0,0-1 0 0 0,-1 0 0 0 0,1 0 0 0 0,0 0 0 0 0,0 0 0 0 0,0 0 0 0 0,0 0-1 0 0,1 0 1 0 0,0 1 0 0 0,28 19 198 0 0,1-2 0 0 0,1-1 0 0 0,0-2 0 0 0,2-1 0 0 0,-1-2 0 0 0,64 17 0 0 0,216 27 1978 0 0,-307-56-2156 0 0,46 5 148 0 0,62 12 483 0 0,-103-16-886 0 0,-1 1 0 0 0,0 1 0 0 0,0 0 0 0 0,0 0 0 0 0,0 0 0 0 0,-1 2 0 0 0,1-1 0 0 0,10 9 0 0 0,0 4-912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4:02.185"/>
    </inkml:context>
    <inkml:brush xml:id="br0">
      <inkml:brushProperty name="width" value="0.1" units="cm"/>
      <inkml:brushProperty name="height" value="0.1" units="cm"/>
      <inkml:brushProperty name="color" value="#66CC00"/>
    </inkml:brush>
  </inkml:definitions>
  <inkml:trace contextRef="#ctx0" brushRef="#br0">23 0 919 0 0,'-1'25'1116'0'0,"-1"-9"-1024"0"0,1-7-14 0 0,0-1 0 0 0,-1 1 1 0 0,0-1-1 0 0,-6 16 0 0 0,7-23 111 0 0,1 0 0 0 0,-1 1 0 0 0,1-1 0 0 0,-1 0 0 0 0,1 0 0 0 0,-1 0 0 0 0,1 1 0 0 0,0-1 0 0 0,-1 0 0 0 0,1 1 0 0 0,0-1 0 0 0,0 2 0 0 0,0-1-168 0 0,1-1 0 0 0,0 0 0 0 0,-1 0 0 0 0,1 0 0 0 0,0 0 0 0 0,0 0 0 0 0,0 0 0 0 0,-1 0 0 0 0,1 0 0 0 0,0 0 0 0 0,0 0-1 0 0,1-1 1 0 0,-1 1 0 0 0,0 0 0 0 0,0 0 0 0 0,1 0 0 0 0,1 0 45 0 0,0 0 0 0 0,0 0 0 0 0,0 0 0 0 0,0 0 0 0 0,0-1 0 0 0,0 1 0 0 0,0-1 0 0 0,0 0 0 0 0,5 0 0 0 0,-5 0-3 0 0,1 0 0 0 0,-1 1 0 0 0,1-1 0 0 0,-1 1 0 0 0,1-1-1 0 0,4 3 1 0 0,21 7 122 0 0,0-1-1 0 0,0-2 1 0 0,1-1-1 0 0,0-1 1 0 0,48 2-1 0 0,-74-7-173 0 0,16 3 72 0 0,40 10 1 0 0,-44-8-71 0 0,0-1 1 0 0,0-1-1 0 0,33 2 1 0 0,36-12 196 0 0,1-1 100 0 0,-47 9-251 0 0,-18 0 16 0 0,0-1 1 0 0,39-5-1 0 0,-14-1 68 0 0,90 2-1 0 0,-108 4-125 0 0,-6 0-10 0 0,28 1 46 0 0,1-2 0 0 0,0-2 0 0 0,73-15-1 0 0,-78 9-21 0 0,55-2-1 0 0,-80 9-27 0 0,51-4 19 0 0,-1 4-1 0 0,77 8 0 0 0,-43-3-21 0 0,-57-2 0 0 0,48 6 0 0 0,-40 3 0 0 0,-23-4 0 0 0,35 2 0 0 0,86-4 7 0 0,52 4 114 0 0,-102-4 11 0 0,111-9 0 0 0,-174 3-128 0 0,51-3 58 0 0,159 11 0 0 0,-200-2-65 0 0,1-2-1 0 0,56-5 1 0 0,102-21 152 0 0,-161 19-52 0 0,0 3-1 0 0,1 2 1 0 0,53 6-1 0 0,79 0-53 0 0,-51-6-43 0 0,4-3 39 0 0,-31 3-14 0 0,-26-2-19 0 0,140 14-1 0 0,-130-6 54 0 0,157-8-1 0 0,-133-7-43 0 0,-57 4 1 0 0,0 2 1 0 0,91 7-1 0 0,-94 2-16 0 0,1-3 0 0 0,0-2 0 0 0,78-8 0 0 0,-77 0 0 0 0,1 3 0 0 0,-1 2 0 0 0,83 6 0 0 0,82 13 0 0 0,-189-16 11 0 0,0-1-1 0 0,-1-2 0 0 0,0-1 1 0 0,1-1-1 0 0,39-10 1 0 0,40-6 1 0 0,-40 11 47 0 0,136 1-1 0 0,-162 10-70 0 0,58 3 50 0 0,127-10 0 0 0,-10-18-38 0 0,-67 11 45 0 0,-66 8-26 0 0,-41 3-19 0 0,68 7 0 0 0,-36-1 0 0 0,-20-3 36 0 0,67-4-1 0 0,60-9-21 0 0,-114 8-51 0 0,44 3 37 0 0,-73 1 0 0 0,0-1 0 0 0,64-9 0 0 0,-15 1 0 0 0,-12 1 0 0 0,-50 5 0 0 0,0 1 0 0 0,0 2 0 0 0,-1 0 0 0 0,1 2 0 0 0,33 8 0 0 0,52 4 0 0 0,40-5 0 0 0,-130-9 0 0 0,-1-2 0 0 0,1-1 0 0 0,0 0 0 0 0,25-7 0 0 0,-16 3 0 0 0,156-21 60 0 0,-57 10-56 0 0,-44 8-4 0 0,117 3 0 0 0,-12 1 0 0 0,-113 7 0 0 0,-24 0 0 0 0,-37-1 0 0 0,1 1 0 0 0,23 5 0 0 0,0 1 0 0 0,26 2 0 0 0,80 9 0 0 0,-61-10 0 0 0,-55-5 0 0 0,1-1 0 0 0,62-3 0 0 0,41-2 0 0 0,-32 1 0 0 0,-70-1-4 0 0,147 0 72 0 0,-95 12-68 0 0,-59-6 0 0 0,1 0 0 0 0,49-1 0 0 0,82-2 0 0 0,18 20 0 0 0,-45-10 69 0 0,93 3-74 0 0,-197-16 23 0 0,0-1 0 0 0,0-1 0 0 0,36-9 0 0 0,-17 2-26 0 0,114-20 8 0 0,-145 28 0 0 0,1 1 0 0 0,27 0 0 0 0,-8 1 0 0 0,159 0 0 0 0,-96 3 0 0 0,-50-1 0 0 0,-25 0 0 0 0,1-1 0 0 0,26-3 0 0 0,-47 2-14 0 0,1 1 0 0 0,-1-1 0 0 0,0 1 0 0 0,1 0-1 0 0,-1 0 1 0 0,1 0 0 0 0,-1 0 0 0 0,0 0-1 0 0,1 1 1 0 0,-1-1 0 0 0,0 1 0 0 0,1 0 0 0 0,-1 0-1 0 0,0 0 1 0 0,0 1 0 0 0,0-1 0 0 0,0 1 0 0 0,0 0-1 0 0,0 0 1 0 0,0 0 0 0 0,0 0 0 0 0,-1 0 0 0 0,1 0-1 0 0,-1 1 1 0 0,3 2 0 0 0,5 8-241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4:05.415"/>
    </inkml:context>
    <inkml:brush xml:id="br0">
      <inkml:brushProperty name="width" value="0.1" units="cm"/>
      <inkml:brushProperty name="height" value="0.1" units="cm"/>
      <inkml:brushProperty name="color" value="#66CC00"/>
    </inkml:brush>
  </inkml:definitions>
  <inkml:trace contextRef="#ctx0" brushRef="#br0">1 52 1783 0 0,'36'-12'178'0'0,"0"1"0"0"0,1 2 0 0 0,1 2 0 0 0,-1 2 0 0 0,53-2 0 0 0,146 7-102 0 0,-31 6-11 0 0,-140-2-4 0 0,76-3-51 0 0,-91 0-10 0 0,63 12 0 0 0,-35-1 0 0 0,120 14 0 0 0,-80-18 186 0 0,-70-2-114 0 0,118 12 302 0 0,-122-14-316 0 0,-23-1 25 0 0,39-1 0 0 0,168-6 600 0 0,-197 2-650 0 0,-7 0 34 0 0,1 1-1 0 0,0 0 1 0 0,0 2-1 0 0,39 6 0 0 0,-51-3-66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4:11.373"/>
    </inkml:context>
    <inkml:brush xml:id="br0">
      <inkml:brushProperty name="width" value="0.1" units="cm"/>
      <inkml:brushProperty name="height" value="0.1" units="cm"/>
      <inkml:brushProperty name="color" value="#66CC00"/>
    </inkml:brush>
  </inkml:definitions>
  <inkml:trace contextRef="#ctx0" brushRef="#br0">1 61 919 0 0,'20'3'343'0'0,"0"0"0"0"0,1-1 0 0 0,-1-1 0 0 0,27-3 0 0 0,30 2 6 0 0,-3 6-47 0 0,95 3-41 0 0,-14 3 574 0 0,-109-6-810 0 0,-1-3 0 0 0,62-2-1 0 0,71-8 80 0 0,34-3-8 0 0,164-2 102 0 0,-206 26 154 0 0,-1 1-270 0 0,76-22-7 0 0,-196 5-30 0 0,0 3 0 0 0,-1 2 0 0 0,77 15-1 0 0,-72-9 2 0 0,1-2 0 0 0,80-1 0 0 0,110-23 26 0 0,-202 16-72 0 0,0 1 0 0 0,63 10 0 0 0,4 0 11 0 0,-27-4 47 0 0,33 1-52 0 0,-17-10 255 0 0,57 2 3 0 0,27 3-264 0 0,-106-3 64 0 0,259-4-64 0 0,-322 5 0 0 0,149-3 0 0 0,-127 2 0 0 0,0 3 0 0 0,50 7 0 0 0,-43-3 0 0 0,43-1 0 0 0,7-3 134 0 0,-33 0-85 0 0,0-3-1 0 0,0-2 1 0 0,75-13-1 0 0,-106 11-39 0 0,1 1-1 0 0,54 0 0 0 0,61 12 40 0 0,-66-3-57 0 0,-1-4 9 0 0,-1-3 0 0 0,109-18 0 0 0,-152 14 23 0 0,15-2 18 0 0,172-5 103 0 0,92-27 141 0 0,-17 2-26 0 0,-263 36-253 0 0,206-2 124 0 0,-157 15-130 0 0,-51-6 0 0 0,49 1 0 0 0,-6-6 12 0 0,116-1 40 0 0,-75 3-52 0 0,-83-1 0 0 0,263 3 64 0 0,-212 0-64 0 0,80 3 0 0 0,249-9 0 0 0,-369 2 4 0 0,190-6 56 0 0,-38 6-60 0 0,-25 2 0 0 0,-115-3 0 0 0,55-6 0 0 0,132-32 336 0 0,-235 38-362 0 0,1 0-1 0 0,-1 1 0 0 0,0 0 1 0 0,1 0-1 0 0,-1 1 0 0 0,1-1 1 0 0,-1 1-1 0 0,0 1 0 0 0,1-1 1 0 0,-1 1-1 0 0,0 0 0 0 0,0 1 1 0 0,0 0-1 0 0,-1 0 0 0 0,8 4 1 0 0,0 1-2748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6:03.158"/>
    </inkml:context>
    <inkml:brush xml:id="br0">
      <inkml:brushProperty name="width" value="0.1" units="cm"/>
      <inkml:brushProperty name="height" value="0.1" units="cm"/>
      <inkml:brushProperty name="color" value="#E71224"/>
    </inkml:brush>
  </inkml:definitions>
  <inkml:trace contextRef="#ctx0" brushRef="#br0">939 31 7999 0 0,'-1'-2'114'0'0,"-6"1"178"0"0,-12-3 526 0 0,-21-5 575 0 0,27 5-1030 0 0,-1 1 0 0 0,1 0 0 0 0,-1 1 0 0 0,0 1 0 0 0,1 0 0 0 0,-1 1-1 0 0,-17 1 1 0 0,-68 14 2425 0 0,-134 16 4 0 0,61-27-777 0 0,148-4-1743 0 0,-14 0-312 0 0,8-1-295 0 0,0 1-1 0 0,0 2 1 0 0,-44 8 0 0 0,59-7-1319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4:17.982"/>
    </inkml:context>
    <inkml:brush xml:id="br0">
      <inkml:brushProperty name="width" value="0.1" units="cm"/>
      <inkml:brushProperty name="height" value="0.1" units="cm"/>
      <inkml:brushProperty name="color" value="#66CC00"/>
    </inkml:brush>
  </inkml:definitions>
  <inkml:trace contextRef="#ctx0" brushRef="#br0">0 170 3623 0 0,'6'-2'167'0'0,"1"0"0"0"0,0 0 0 0 0,-1 1 0 0 0,1 0-1 0 0,0 0 1 0 0,0 0 0 0 0,0 1 0 0 0,-1 0 0 0 0,10 1-1 0 0,195 17 590 0 0,-171-18-388 0 0,62-8-1 0 0,-19 0 346 0 0,221-5-9 0 0,-198 2-668 0 0,-24 2 3 0 0,-2 2 29 0 0,95-6 216 0 0,214-2 652 0 0,-305 4-741 0 0,-56 7-99 0 0,47-3 0 0 0,128-2 106 0 0,103-14 4 0 0,-146 6-201 0 0,51 11 36 0 0,-76 5-29 0 0,176-14 180 0 0,-124 14-64 0 0,-17 6 0 0 0,194 15 79 0 0,158 15 554 0 0,-485-31-697 0 0,141 12 80 0 0,72 6-64 0 0,-172-13-42 0 0,18-4 51 0 0,0-4-1 0 0,169-20 1 0 0,13 3 103 0 0,-203 13-138 0 0,131-13 39 0 0,-30 1 27 0 0,-77 7-51 0 0,53-2 43 0 0,-76 11-77 0 0,73-1 58 0 0,6-1-41 0 0,-96 3-14 0 0,84-9 0 0 0,9-5 9 0 0,-72 8-30 0 0,-54 2-14 0 0,19-2 17 0 0,1 2 1 0 0,69 6-1 0 0,246 23-20 0 0,-255-29 64 0 0,69 8-64 0 0,-60-9 15 0 0,-55 0 1 0 0,1 3 1 0 0,78 9-1 0 0,26 10-16 0 0,-33-5 25 0 0,203-4 0 0 0,-308-10-21 0 0,2-2 1 0 0,40-6 1 0 0,-4 0-7 0 0,-21 6 1 0 0,71 7 0 0 0,-5 0 0 0 0,-50-4 3 0 0,249-7 58 0 0,-288 7-44 0 0,-1 0 0 0 0,0 1-1 0 0,27 6 1 0 0,-23-3-20 0 0,287 28 67 0 0,88-37 64 0 0,-365 2-113 0 0,89 0 109 0 0,-121 2-134 0 0,1 1 0 0 0,-1-1 0 0 0,1 0 0 0 0,-1 1 0 0 0,0 0 0 0 0,1-1 0 0 0,-1 1 0 0 0,0 0 0 0 0,1 0 0 0 0,-1 0 0 0 0,0 1 0 0 0,0-1 0 0 0,2 2 0 0 0,2 4-109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4:22.708"/>
    </inkml:context>
    <inkml:brush xml:id="br0">
      <inkml:brushProperty name="width" value="0.1" units="cm"/>
      <inkml:brushProperty name="height" value="0.1" units="cm"/>
      <inkml:brushProperty name="color" value="#66CC00"/>
    </inkml:brush>
  </inkml:definitions>
  <inkml:trace contextRef="#ctx0" brushRef="#br0">1 285 2303 0 0,'8'-9'450'0'0,"2"1"-1"0"0,-1 0 1 0 0,1 0 0 0 0,0 1-1 0 0,1 0 1 0 0,11-5-1 0 0,31-13-101 0 0,0 2 0 0 0,2 3 0 0 0,0 2 0 0 0,113-21 0 0 0,-125 30-229 0 0,0 3-1 0 0,1 2 1 0 0,0 1 0 0 0,73 6-1 0 0,-73 0 53 0 0,76-3 0 0 0,5-1 103 0 0,-53 2 114 0 0,-37-1-176 0 0,48 6 0 0 0,-45-3-85 0 0,-1-2-1 0 0,0-2 0 0 0,72-9 0 0 0,-96 8-75 0 0,53-3 195 0 0,0 3-1 0 0,79 8 0 0 0,-63 1-150 0 0,-39-2 44 0 0,75-1 1 0 0,-61-10-1 0 0,78-17 1 0 0,33-5 50 0 0,-115 22-106 0 0,-23 2-30 0 0,56 1 0 0 0,163 1 53 0 0,-131-3-109 0 0,205-1 409 0 0,97 28-44 0 0,-327-19-263 0 0,208 12 194 0 0,222 4-230 0 0,-443-19-20 0 0,95 13-1 0 0,79 25-2 0 0,-23-16-41 0 0,2 0 0 0 0,-140-5 0 0 0,-3 0 0 0 0,0-4 0 0 0,109 2 0 0 0,181 0 64 0 0,-274-9-64 0 0,0-5 0 0 0,131-16 0 0 0,-186 10 8 0 0,143-8 48 0 0,-76 13-24 0 0,221-31 0 0 0,-279 23-30 0 0,1 2 1 0 0,0 3-1 0 0,0 2 0 0 0,75 10 0 0 0,-90-7 7 0 0,0-2 1 0 0,0-2-1 0 0,48-8 0 0 0,-40 4-1 0 0,90 0 0 0 0,130 26-8 0 0,104-5 0 0 0,-183-12 0 0 0,52 2 0 0 0,15-18 196 0 0,-186 7-157 0 0,241-9 78 0 0,-125 9-63 0 0,61-25-5 0 0,-55 4-13 0 0,159-22 145 0 0,-260 32-133 0 0,0 3 0 0 0,1 5 0 0 0,130 5 0 0 0,-1 4-48 0 0,-97-1 0 0 0,142 16 0 0 0,97 11 64 0 0,-315-26-59 0 0,233-3 54 0 0,-79 1-1 0 0,-153 2-41 0 0,208 15 30 0 0,-168-7-41 0 0,219 38-6 0 0,-259-38 13 0 0,1-1 0 0 0,1-4 0 0 0,-1-1-1 0 0,110-12 1 0 0,-94 3 19 0 0,92 4 0 0 0,-123 5-26 0 0,19 2 35 0 0,0-3-1 0 0,111-13 1 0 0,-3-6-41 0 0,-93 15 44 0 0,-31 2-24 0 0,95 1 7 0 0,37-2 10 0 0,75-16-37 0 0,107 16 0 0 0,-184 4 0 0 0,342 28 0 0 0,-457-22 0 0 0,0-4 0 0 0,0-2 0 0 0,82-8 0 0 0,159-23 235 0 0,-265 25-182 0 0,27-4 1 0 0,-31 3-40 0 0,-1 1 0 0 0,1 2 1 0 0,56 3-1 0 0,14-1 3 0 0,-22-2-17 0 0,32-2 0 0 0,-83 2 1 0 0,62-7 31 0 0,149 4-1 0 0,-171 5 7 0 0,122-13-1 0 0,15-2 16 0 0,-89 15-53 0 0,185 3 0 0 0,-28-3 64 0 0,-251-1-64 0 0,58-3 0 0 0,123 10 0 0 0,-144 2 0 0 0,131 8 0 0 0,119-9 0 0 0,39 6 64 0 0,-277-13-64 0 0,33-1 0 0 0,123 15 0 0 0,-24 8 0 0 0,-91-11 33 0 0,208-6 1 0 0,-88-5-37 0 0,129 26 78 0 0,-343-24-345 0 0,0 2-1 0 0,34 10 1 0 0,-38-7-786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4:26.829"/>
    </inkml:context>
    <inkml:brush xml:id="br0">
      <inkml:brushProperty name="width" value="0.1" units="cm"/>
      <inkml:brushProperty name="height" value="0.1" units="cm"/>
      <inkml:brushProperty name="color" value="#66CC00"/>
    </inkml:brush>
  </inkml:definitions>
  <inkml:trace contextRef="#ctx0" brushRef="#br0">1 222 1839 0 0,'138'-12'2903'0'0,"-132"11"-3004"0"0,28-3 615 0 0,0 1 0 0 0,0 1 0 0 0,60 5 0 0 0,-78-1-464 0 0,4 0 103 0 0,-1 1 0 0 0,0 0 0 0 0,37 12 0 0 0,-19-1-109 0 0,-6-1 101 0 0,1-1-1 0 0,1-2 1 0 0,59 11 0 0 0,-72-20-46 0 0,0-1 1 0 0,0-1-1 0 0,0-1 0 0 0,38-9 1 0 0,18-1 226 0 0,-6 4-71 0 0,52-5 90 0 0,103 16 65 0 0,-147-1-279 0 0,-1-4-1 0 0,80-11 0 0 0,31-2 39 0 0,1 20-54 0 0,29-3 26 0 0,-134-3-73 0 0,125 14-1 0 0,-150-8-74 0 0,90 16 10 0 0,11 0 170 0 0,34-22 159 0 0,-127-1-197 0 0,91 7 1 0 0,-93 0-79 0 0,53 8-61 0 0,-34 0 65 0 0,1-4-1 0 0,110-2 1 0 0,143 9 240 0 0,-260-10-272 0 0,6-4 82 0 0,0-4-1 0 0,91-14 0 0 0,140-15 146 0 0,-176 23-166 0 0,69-8-52 0 0,-120 5 22 0 0,-1 3 1 0 0,120 5-1 0 0,-33 2 4 0 0,-144 0-64 0 0,-1-2 0 0 0,31-7-1 0 0,8-1 13 0 0,14-1 33 0 0,61-5 27 0 0,-75 14-64 0 0,182 1 48 0 0,-184 4-3 0 0,89-9 0 0 0,-57 0-23 0 0,-24 4-15 0 0,5-2 42 0 0,117 9-1 0 0,-112 2 8 0 0,1-4 0 0 0,132-12 0 0 0,-165 4-35 0 0,84-8 126 0 0,164 3 0 0 0,-239 10-124 0 0,74-10-1 0 0,-45 2 26 0 0,12 5-56 0 0,0 3 0 0 0,125 17 0 0 0,-141-12 28 0 0,1-3 0 0 0,126-15 0 0 0,-110 5 107 0 0,-51 8-84 0 0,-1 3-1 0 0,69 9 1 0 0,54 2 42 0 0,-107-10-93 0 0,0 3 0 0 0,0 2 0 0 0,107 28 0 0 0,128 27 0 0 0,-257-60 1 0 0,0-1-1 0 0,0-2 1 0 0,0-2-1 0 0,45-8 1 0 0,-37 4 7 0 0,361-36 237 0 0,-297 28-233 0 0,201-12 40 0 0,-226 21-52 0 0,-57 2 0 0 0,60 2 0 0 0,-5 5 0 0 0,173-14 0 0 0,-210 4 0 0 0,-10 2 0 0 0,66 0 0 0 0,1 11 29 0 0,-44-2 21 0 0,113-5-1 0 0,-57-14-14 0 0,-64 6-4 0 0,1 2 0 0 0,59 3 0 0 0,146 21 33 0 0,-16-20-64 0 0,57 4 0 0 0,-198 11 24 0 0,42 1 16 0 0,-101-14-24 0 0,68-10-1 0 0,-3 0 18 0 0,75 15 65 0 0,-4 0-4 0 0,-89-11-30 0 0,171-32 0 0 0,-228 32-64 0 0,67-1 0 0 0,-67 6 0 0 0,95 2-2 0 0,-45 2 15 0 0,288-15 36 0 0,-269 7-45 0 0,77 9 66 0 0,0 0-76 0 0,3-22 6 0 0,27 18 0 0 0,-114 4 5 0 0,-55-3 24 0 0,51 7 1 0 0,-83-8-16 0 0,1 0 0 0 0,-1-1 0 0 0,1 0 0 0 0,-1-1 0 0 0,1 0-1 0 0,-1-1 1 0 0,0-1 0 0 0,0 0 0 0 0,19-8 0 0 0,9-12 50 0 0,-32 18-50 0 0,1 0-1 0 0,0 1 0 0 0,15-7 0 0 0,-14 9-13 0 0,-4 0 0 0 0,0 1 0 0 0,0-1 0 0 0,0 2 0 0 0,0-1 0 0 0,13 0 0 0 0,-18 2 0 0 0,0 0 0 0 0,0 0 0 0 0,0 1 0 0 0,1-1 0 0 0,-1 1 0 0 0,0-1 0 0 0,0 1 0 0 0,0 0 0 0 0,0 0 0 0 0,0 0 0 0 0,-1 0 0 0 0,1 0 0 0 0,0 0 0 0 0,0 1 0 0 0,-1-1 0 0 0,1 0 0 0 0,0 1 0 0 0,-1-1 0 0 0,0 1 0 0 0,1 0 0 0 0,-1 0 0 0 0,0-1 0 0 0,2 5 0 0 0,35 74-1913 0 0,-30-62-3246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4:29.014"/>
    </inkml:context>
    <inkml:brush xml:id="br0">
      <inkml:brushProperty name="width" value="0.1" units="cm"/>
      <inkml:brushProperty name="height" value="0.1" units="cm"/>
      <inkml:brushProperty name="color" value="#66CC00"/>
    </inkml:brush>
  </inkml:definitions>
  <inkml:trace contextRef="#ctx0" brushRef="#br0">23 18 1375 0 0,'-1'0'75'0'0,"1"-1"-1"0"0,-1 1 0 0 0,1 0 0 0 0,-1-1 0 0 0,0 1 0 0 0,1 0 0 0 0,-1 0 0 0 0,1 0 0 0 0,-1 0 0 0 0,0 0 0 0 0,1-1 0 0 0,-1 1 1 0 0,0 0-1 0 0,1 0 0 0 0,-1 1 0 0 0,1-1 0 0 0,-1 0 0 0 0,0 0 0 0 0,1 0 0 0 0,-1 0 0 0 0,1 0 0 0 0,-1 1 0 0 0,0-1 0 0 0,1 0 1 0 0,-1 1-1 0 0,1-1 0 0 0,-1 0 0 0 0,1 1 0 0 0,-1-1 0 0 0,1 0 0 0 0,-1 1 0 0 0,1-1 0 0 0,0 1 0 0 0,-1-1 0 0 0,1 1 0 0 0,-1-1 1 0 0,1 1-1 0 0,0 0 0 0 0,0-1 0 0 0,-1 1 0 0 0,1-1 0 0 0,0 1 0 0 0,0-1 0 0 0,0 1 0 0 0,0 0 0 0 0,-1-1 0 0 0,1 1 0 0 0,0 0 1 0 0,0-1-1 0 0,0 1 0 0 0,0-1 0 0 0,1 1 0 0 0,-1 0 0 0 0,0 0 0 0 0,1 0 40 0 0,0 0 0 0 0,0 0 1 0 0,1 0-1 0 0,-1-1 0 0 0,0 1 0 0 0,0 0 0 0 0,1-1 1 0 0,-1 1-1 0 0,0-1 0 0 0,1 0 0 0 0,-1 1 0 0 0,0-1 0 0 0,1 0 1 0 0,-1 0-1 0 0,3 0 0 0 0,22 1 558 0 0,81-18 354 0 0,-40 5-778 0 0,6 3-99 0 0,-1 5-1 0 0,94 4 1 0 0,55 13 399 0 0,59 13 314 0 0,-262-25-779 0 0,-1 1-1 0 0,0 1 0 0 0,1 1 1 0 0,-1 0-1 0 0,19 8 0 0 0,-29-10-129 0 0,1 2 1 0 0,-1-1-1 0 0,-1 1 0 0 0,1 0 1 0 0,-1 0-1 0 0,1 0 0 0 0,-1 1 1 0 0,0 0-1 0 0,-1 0 0 0 0,1 1 0 0 0,-1 0 1 0 0,0 0-1 0 0,-1 0 0 0 0,6 8 1 0 0,-3 3-3868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4:33.910"/>
    </inkml:context>
    <inkml:brush xml:id="br0">
      <inkml:brushProperty name="width" value="0.1" units="cm"/>
      <inkml:brushProperty name="height" value="0.1" units="cm"/>
      <inkml:brushProperty name="color" value="#66CC00"/>
    </inkml:brush>
  </inkml:definitions>
  <inkml:trace contextRef="#ctx0" brushRef="#br0">0 40 4831 0 0,'4'-5'77'0'0,"1"2"0"0"0,-1-1 0 0 0,1 0 0 0 0,0 1 0 0 0,0 0 0 0 0,0 0 0 0 0,0 1 0 0 0,1-1 0 0 0,-1 1 0 0 0,1 0-1 0 0,-1 1 1 0 0,1-1 0 0 0,0 1 0 0 0,-1 0 0 0 0,1 1 0 0 0,8-1 0 0 0,-4 2-37 0 0,0-1-1 0 0,0 2 1 0 0,0 0-1 0 0,0 0 1 0 0,0 0 0 0 0,0 1-1 0 0,-1 1 1 0 0,16 7-1 0 0,-1-1 242 0 0,0-2 0 0 0,1 0 0 0 0,0-1-1 0 0,42 5 1 0 0,-6-1-109 0 0,68 9 3 0 0,-13-4-30 0 0,-79-11-55 0 0,0-2 0 0 0,1-2 0 0 0,-1-1 0 0 0,46-7 0 0 0,80 0 186 0 0,-57 9-206 0 0,24 0-55 0 0,-60 3 158 0 0,116-8-1 0 0,67-11 124 0 0,-188 15-254 0 0,121 16 0 0 0,-135-9-35 0 0,69 9 61 0 0,120-15 141 0 0,-153-4-100 0 0,167 17 0 0 0,-171-5 22 0 0,1-4 1 0 0,104-5-1 0 0,-50 3-59 0 0,-71-1-5 0 0,180 24 328 0 0,-148-13-214 0 0,-42-9-144 0 0,0-3 0 0 0,62-7 0 0 0,-85 3-31 0 0,70 0 256 0 0,110 10-1 0 0,-209-7-254 0 0,39 3 34 0 0,1-1 0 0 0,-1-2 0 0 0,67-8 0 0 0,-4-6 65 0 0,156 0 1 0 0,-130 24-54 0 0,243-41 58 0 0,-341 26-94 0 0,-4 2-17 0 0,0 2 0 0 0,-1 1 0 0 0,53 8 0 0 0,5 1 0 0 0,-68-9 0 0 0,43 4 0 0 0,1-2 0 0 0,73-8 0 0 0,-41-6 0 0 0,127 3 0 0 0,46 9 0 0 0,-74-11 164 0 0,-114 3-72 0 0,-18 5-41 0 0,1 3 0 0 0,-1 2-1 0 0,66 13 1 0 0,-58-3 6 0 0,-29-5-32 0 0,59 4 0 0 0,286 2 249 0 0,-226-14-156 0 0,-103-1-40 0 0,-43 0-50 0 0,0 0 1 0 0,-1 1-1 0 0,27 3 1 0 0,-25-1-19 0 0,-1-1 0 0 0,1 0 0 0 0,0-1 0 0 0,17-3 0 0 0,-14 1 2 0 0,38 2 0 0 0,8-1-12 0 0,-28 0 0 0 0,-7 1 7 0 0,89 3 50 0 0,-9 1-57 0 0,127 33 64 0 0,-215-34-64 0 0,31 0 0 0 0,11 1 0 0 0,-46-2 0 0 0,-1-2 0 0 0,0 0 0 0 0,26-5 0 0 0,-1 1 0 0 0,33-1 33 0 0,-21 0-23 0 0,0 3 1 0 0,65 5-1 0 0,55 5 1 0 0,-77-15 24 0 0,0-1-17 0 0,29 5 16 0 0,70 2 50 0 0,-14 7 54 0 0,-158-6-138 0 0,-1-1 0 0 0,38-7 0 0 0,-34 4 0 0 0,38-1 0 0 0,21 2-5 0 0,-42 1 28 0 0,0 2 0 0 0,53 7 0 0 0,-19 2-23 0 0,50 9 0 0 0,-83-11 13 0 0,0-2-1 0 0,0-1 1 0 0,1-3-1 0 0,-1-2 1 0 0,59-8-1 0 0,-53 3 50 0 0,0 2 0 0 0,1 2 0 0 0,-1 2-1 0 0,77 10 1 0 0,-71-7-62 0 0,-8-2 0 0 0,-14 1 24 0 0,40-3 0 0 0,-21 0-8 0 0,1 1-16 0 0,8-1 0 0 0,79 9 0 0 0,34 11 0 0 0,-78-12 32 0 0,180-8 0 0 0,-221 0-32 0 0,-33 2 0 0 0,33-4 0 0 0,119-13 11 0 0,-52 8 42 0 0,-42 7-30 0 0,-43 2-3 0 0,46-6 1 0 0,9 0-21 0 0,-32 3 0 0 0,-3-3 0 0 0,42-1 0 0 0,120 17 0 0 0,-12 9 0 0 0,-184-20 12 0 0,1-1 1 0 0,36-6-1 0 0,-31 2 1 0 0,33 1 1 0 0,45-6-14 0 0,-37 14 0 0 0,-1 3 0 0 0,140 33 0 0 0,-180-33 0 0 0,-14-2 0 0 0,0-1 0 0 0,30 2 0 0 0,114 0 0 0 0,192 18 0 0 0,-202-9 32 0 0,202-4 0 0 0,-219-1-32 0 0,-99-5 0 0 0,1-2 0 0 0,0-2 0 0 0,43-3 0 0 0,57-6 0 0 0,-67 5 0 0 0,67-11 25 0 0,48-1 14 0 0,-148 15-39 0 0,153-6 0 0 0,-129-1 0 0 0,-34 3 16 0 0,0 1 0 0 0,0 1 0 0 0,36 2 0 0 0,-56 1-68 0 0,0 1 0 0 0,0 0 0 0 0,-1 0 0 0 0,1 1-1 0 0,0-1 1 0 0,-1 1 0 0 0,0 0 0 0 0,1 1 0 0 0,-1-1 0 0 0,-1 1-1 0 0,1 0 1 0 0,0 0 0 0 0,-1 1 0 0 0,0-1 0 0 0,4 7 0 0 0,3 3-434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6:12.878"/>
    </inkml:context>
    <inkml:brush xml:id="br0">
      <inkml:brushProperty name="width" value="0.1" units="cm"/>
      <inkml:brushProperty name="height" value="0.1" units="cm"/>
      <inkml:brushProperty name="color" value="#66CC00"/>
    </inkml:brush>
  </inkml:definitions>
  <inkml:trace contextRef="#ctx0" brushRef="#br0">1943 51 9415 0 0,'0'0'431'0'0,"-3"-1"-10"0"0,-10-2-247 0 0,5 0 104 0 0,0 1 0 0 0,0 1 1 0 0,-16-2-1 0 0,8 2-246 0 0,-6-1 48 0 0,18 2 53 0 0,1 0 27 0 0,-31-4 610 0 0,31 4-281 0 0,-1 0 20 0 0,-13-1-13 0 0,13 0-68 0 0,-2 1-32 0 0,-157 3 2081 0 0,46 2-1450 0 0,-160-22 1159 0 0,56 0-724 0 0,-301 14 288 0 0,174 16-4173 0 0,288-8 712 0 0,3 1-73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6:13.627"/>
    </inkml:context>
    <inkml:brush xml:id="br0">
      <inkml:brushProperty name="width" value="0.1" units="cm"/>
      <inkml:brushProperty name="height" value="0.1" units="cm"/>
      <inkml:brushProperty name="color" value="#66CC00"/>
    </inkml:brush>
  </inkml:definitions>
  <inkml:trace contextRef="#ctx0" brushRef="#br0">2006 59 6911 0 0,'-22'-21'4510'0'0,"-10"-2"-2886"0"0,27 21-1619 0 0,0-1 1 0 0,0 1 0 0 0,-1 0 0 0 0,1 1 0 0 0,-1-1 0 0 0,0 1 0 0 0,1 0 0 0 0,-1 1-1 0 0,-11-1 1 0 0,-177 9 5166 0 0,-99 22-3135 0 0,181-17-1562 0 0,48-5-265 0 0,-298 23 953 0 0,208-28-519 0 0,-278 18 47 0 0,385-18-948 0 0,-72-3 0 0 0,47-5-6437 0 0,36 3-314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6:19.650"/>
    </inkml:context>
    <inkml:brush xml:id="br0">
      <inkml:brushProperty name="width" value="0.1" units="cm"/>
      <inkml:brushProperty name="height" value="0.1" units="cm"/>
      <inkml:brushProperty name="color" value="#66CC00"/>
    </inkml:brush>
  </inkml:definitions>
  <inkml:trace contextRef="#ctx0" brushRef="#br0">7362 255 1839 0 0,'0'0'83'0'0,"6"-5"-6"0"0,24-17 90 0 0,7 1 3633 0 0,-29 17-3827 0 0,38-17-907 0 0,10-13-520 0 0,-51 31 998 0 0,0-1 91 0 0,19-16 4924 0 0,-48 17-2818 0 0,19 2-102 0 0,-1 2-946 0 0,-56 2 1935 0 0,55-3-2307 0 0,2-1-33 0 0,-17-1-136 0 0,16 1-65 0 0,1 0-14 0 0,-16-2 3 0 0,-13 0 32 0 0,28 3-20 0 0,0-1 51 0 0,-110-9 1057 0 0,112 10-1161 0 0,-113-10 891 0 0,-99-42-160 0 0,189 44-718 0 0,-1 1 1 0 0,0 1 0 0 0,-46-3-1 0 0,-3 4 326 0 0,-1 4 0 0 0,-135 15 0 0 0,3 0 115 0 0,183-14-448 0 0,-65-2 163 0 0,33-4-81 0 0,45 4-102 0 0,-13-2 7 0 0,-55-2 67 0 0,27 4 25 0 0,1 3 1 0 0,-1 2-1 0 0,-91 18 0 0 0,-2 4-60 0 0,36-8-60 0 0,63-8 11 0 0,-7 0 32 0 0,-11 5 21 0 0,11-3 0 0 0,45-10-55 0 0,-31 6 84 0 0,-6 4 55 0 0,7-1 4 0 0,-6 0 8 0 0,4-1-93 0 0,-19 2 6 0 0,15-3-61 0 0,-9 2-12 0 0,2-1 0 0 0,5-3 0 0 0,-5 1 53 0 0,4 0 25 0 0,-2 0 51 0 0,4 1 59 0 0,-3-1-47 0 0,-5-1-39 0 0,12 1-44 0 0,-12 2-47 0 0,-90 10 26 0 0,-60 9 43 0 0,168-22-58 0 0,-14 1 20 0 0,9 0-31 0 0,-16 5-11 0 0,32-7 7 0 0,-15 2 22 0 0,-52 3-1 0 0,44-7-17 0 0,-135-4 47 0 0,127-1-10 0 0,9 1-37 0 0,-8 0-11 0 0,6 1 0 0 0,0 0 11 0 0,0 1 31 0 0,2 0-31 0 0,-1 0-11 0 0,-1 1 0 0 0,-32-1 0 0 0,-274-5 11 0 0,341 4 31 0 0,-19-2-15 0 0,-9-2 53 0 0,-1-1 0 0 0,3-1-64 0 0,3-1-16 0 0,-1-2 0 0 0,-1-2 11 0 0,2 0 31 0 0,2 0-20 0 0,-2 2 20 0 0,-158-33 86 0 0,171 38-117 0 0,-15 0-11 0 0,-10-2 53 0 0,17 0-31 0 0,-5-3 20 0 0,-2 1-20 0 0,-5 0 20 0 0,28 4-31 0 0,-39-4 42 0 0,-6 1-39 0 0,50 4-6 0 0,-490-25 781 0 0,282 33-570 0 0,88 0-1736 0 0,-227-21 1 0 0,297 7 194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6:21.290"/>
    </inkml:context>
    <inkml:brush xml:id="br0">
      <inkml:brushProperty name="width" value="0.1" units="cm"/>
      <inkml:brushProperty name="height" value="0.1" units="cm"/>
      <inkml:brushProperty name="color" value="#66CC00"/>
    </inkml:brush>
  </inkml:definitions>
  <inkml:trace contextRef="#ctx0" brushRef="#br0">4122 217 7367 0 0,'-33'-3'818'0'0,"-44"2"0"0"0,54 2-364 0 0,1-1-1 0 0,-1-1 1 0 0,0-1 0 0 0,-39-8-1 0 0,-41-27 724 0 0,82 28-724 0 0,-1 0-1 0 0,0 2 1 0 0,0 0 0 0 0,-1 1-1 0 0,0 2 1 0 0,-41-4 0 0 0,-44 3 1239 0 0,-191-35 1 0 0,296 40-1688 0 0,-404-33 1053 0 0,375 32-870 0 0,-250-11 553 0 0,203 7-526 0 0,13 1-62 0 0,-120 7 0 0 0,-135 10 307 0 0,70-6-156 0 0,152-1-102 0 0,0-4 0 0 0,-183-22-1 0 0,202 8 76 0 0,0 4-1 0 0,0 4 0 0 0,-147 10 1 0 0,138 2-135 0 0,-122 19-768 0 0,19 14-8195 0 0,107-21 3519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6:27.556"/>
    </inkml:context>
    <inkml:brush xml:id="br0">
      <inkml:brushProperty name="width" value="0.1" units="cm"/>
      <inkml:brushProperty name="height" value="0.1" units="cm"/>
      <inkml:brushProperty name="color" value="#66CC00"/>
    </inkml:brush>
  </inkml:definitions>
  <inkml:trace contextRef="#ctx0" brushRef="#br0">1943 198 5063 0 0,'-3'-1'390'0'0,"-8"-1"-102"0"0,2 1 620 0 0,-4 0 1278 0 0,10-1-2033 0 0,0 0 1 0 0,1 0 0 0 0,-1 0-1 0 0,1 0 1 0 0,0 0-1 0 0,0-1 1 0 0,-3-2-1 0 0,-6-14-153 0 0,-5-27-143 0 0,8 24-26 0 0,6 17 279 0 0,0 1-1 0 0,0 0 0 0 0,0-1 0 0 0,0 1 0 0 0,-1 0 1 0 0,0 0-1 0 0,0 1 0 0 0,0-1 0 0 0,0 0 0 0 0,0 1 1 0 0,-1 0-1 0 0,0 0 0 0 0,0 0 0 0 0,0 0 1 0 0,0 1-1 0 0,0-1 0 0 0,0 1 0 0 0,0 0 0 0 0,-1 0 1 0 0,1 1-1 0 0,-6-2 0 0 0,-29-3 1113 0 0,0 1 0 0 0,-1 2 0 0 0,0 2-1 0 0,-50 5 1 0 0,-32 7 250 0 0,69-5-836 0 0,-107-1 0 0 0,83-7 230 0 0,-81 10-1 0 0,138-7-739 0 0,-80 6 128 0 0,0 4 0 0 0,1 5-1 0 0,-164 47 1 0 0,140-25-788 0 0,-69 25-1329 0 0,136-43 324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6:03.895"/>
    </inkml:context>
    <inkml:brush xml:id="br0">
      <inkml:brushProperty name="width" value="0.1" units="cm"/>
      <inkml:brushProperty name="height" value="0.1" units="cm"/>
      <inkml:brushProperty name="color" value="#E71224"/>
    </inkml:brush>
  </inkml:definitions>
  <inkml:trace contextRef="#ctx0" brushRef="#br0">1877 36 1375 0 0,'-19'-5'661'0'0,"-32"4"7491"0"0,17 1-8166 0 0,9-2 364 0 0,-44-11 0 0 0,53 9-66 0 0,-1 0-1 0 0,1 1 1 0 0,-1 1 0 0 0,1 1 0 0 0,-1 0 0 0 0,-24 3 0 0 0,-18 9 2505 0 0,-69 23-1 0 0,-35 6-2623 0 0,-124 1 2455 0 0,189-28-1913 0 0,-398 28 1245 0 0,458-39-1966 0 0,-2 0-725 0 0,0-2-1 0 0,0-1 1 0 0,-72-13-1 0 0,74 5-1275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6:29.117"/>
    </inkml:context>
    <inkml:brush xml:id="br0">
      <inkml:brushProperty name="width" value="0.1" units="cm"/>
      <inkml:brushProperty name="height" value="0.1" units="cm"/>
      <inkml:brushProperty name="color" value="#66CC00"/>
    </inkml:brush>
  </inkml:definitions>
  <inkml:trace contextRef="#ctx0" brushRef="#br0">2245 206 12207 0 0,'-95'-9'1379'0'0,"63"8"-1013"0"0,0-2-1 0 0,1 0 1 0 0,0-2-1 0 0,0-2 1 0 0,-53-17-1 0 0,-6-18 2020 0 0,69 31-1931 0 0,-1 0-1 0 0,0 2 0 0 0,0 0 1 0 0,-36-7-1 0 0,0 7-249 0 0,-94-1 0 0 0,46 6-379 0 0,-318-1 2179 0 0,98 14-1265 0 0,187-7-211 0 0,107 0-362 0 0,-52 3 384 0 0,-104-6 1 0 0,170-1-937 0 0,0 0-1 0 0,0-1 1 0 0,0 0 0 0 0,0-2 0 0 0,-27-10-1 0 0,16 1-1578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6:29.930"/>
    </inkml:context>
    <inkml:brush xml:id="br0">
      <inkml:brushProperty name="width" value="0.1" units="cm"/>
      <inkml:brushProperty name="height" value="0.1" units="cm"/>
      <inkml:brushProperty name="color" value="#66CC00"/>
    </inkml:brush>
  </inkml:definitions>
  <inkml:trace contextRef="#ctx0" brushRef="#br0">1332 56 5527 0 0,'0'0'423'0'0,"-1"0"-278"0"0,-7-3 759 0 0,-20-7 2728 0 0,25 6-3401 0 0,-1 0 0 0 0,0 1-1 0 0,0-1 1 0 0,0 1 0 0 0,-1 0-1 0 0,1 0 1 0 0,-1 0 0 0 0,0 0-1 0 0,1 1 1 0 0,-1 0 0 0 0,0 0-1 0 0,-1 0 1 0 0,1 1 0 0 0,0 0-1 0 0,0 0 1 0 0,-1 0 0 0 0,1 0-1 0 0,0 1 1 0 0,-1 0 0 0 0,1 0-1 0 0,0 1 1 0 0,-1-1 0 0 0,-5 2-1 0 0,-133 11 1373 0 0,-219 21 898 0 0,259-26-1853 0 0,34-2-12 0 0,-110-6 0 0 0,-53-11 359 0 0,227 10-1249 0 0,-1 0 0 0 0,0-1 0 0 0,1 0 0 0 0,-1 0 0 0 0,1 0-1 0 0,0-1 1 0 0,0 0 0 0 0,0 0 0 0 0,0-1 0 0 0,-9-6 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6:30.894"/>
    </inkml:context>
    <inkml:brush xml:id="br0">
      <inkml:brushProperty name="width" value="0.1" units="cm"/>
      <inkml:brushProperty name="height" value="0.1" units="cm"/>
      <inkml:brushProperty name="color" value="#66CC00"/>
    </inkml:brush>
  </inkml:definitions>
  <inkml:trace contextRef="#ctx0" brushRef="#br0">3002 187 9815 0 0,'-2'0'448'0'0,"-22"-6"504"0"0,4 1-838 0 0,20 4-117 0 0,-30-21 139 0 0,-1 2 569 0 0,15 13-233 0 0,-1 1 0 0 0,1 1 0 0 0,-1 0 0 0 0,0 1 0 0 0,0 1 0 0 0,0 1-1 0 0,-1 0 1 0 0,1 1 0 0 0,-1 1 0 0 0,1 1 0 0 0,-22 3 0 0 0,35-4-524 0 0,-257 20 1625 0 0,120-12-507 0 0,-188-14-1 0 0,216 1-784 0 0,-221 20 1 0 0,241-11 81 0 0,-143-10 0 0 0,92-1-140 0 0,-80 3 55 0 0,-155-19 1832 0 0,192-10-3129 0 0,6-17-8262 0 0,138 35 3838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6:38.607"/>
    </inkml:context>
    <inkml:brush xml:id="br0">
      <inkml:brushProperty name="width" value="0.1" units="cm"/>
      <inkml:brushProperty name="height" value="0.1" units="cm"/>
      <inkml:brushProperty name="color" value="#66CC00"/>
    </inkml:brush>
  </inkml:definitions>
  <inkml:trace contextRef="#ctx0" brushRef="#br0">2488 173 4607 0 0,'-146'9'5986'0'0,"139"-9"-6217"0"0,-19 3 336 0 0,20 0-91 0 0,-4 3 271 0 0,-17 5 1417 0 0,-1-1 0 0 0,-44 9-1 0 0,-4 5-581 0 0,65-21-886 0 0,0 0-1 0 0,1-1 1 0 0,-1-1-1 0 0,0 0 1 0 0,0 0-1 0 0,-15-2 1 0 0,-49-6 577 0 0,-85 3-1 0 0,112 5-642 0 0,21 0 88 0 0,1-1 0 0 0,-41-6 0 0 0,42 4-92 0 0,-1 0-1 0 0,-29 2 0 0 0,28 1-34 0 0,-45-6 0 0 0,-70-17 790 0 0,-135-16-218 0 0,203 28-2 0 0,-112-31 1 0 0,32 6-75 0 0,-40 6-555 0 0,-56-11-28 0 0,176 23-2659 0 0,34 5-326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6:39.238"/>
    </inkml:context>
    <inkml:brush xml:id="br0">
      <inkml:brushProperty name="width" value="0.1" units="cm"/>
      <inkml:brushProperty name="height" value="0.1" units="cm"/>
      <inkml:brushProperty name="color" value="#66CC00"/>
    </inkml:brush>
  </inkml:definitions>
  <inkml:trace contextRef="#ctx0" brushRef="#br0">1303 172 1839 0 0,'0'0'7595'0'0,"-24"0"-4054"0"0,-87-42 1602 0 0,62 25-3479 0 0,-77-15 1 0 0,-167-5 471 0 0,209 28-1657 0 0,-71-4 218 0 0,34 17-352 0 0,67-1-693 0 0,-1-2 0 0 0,1-3 0 0 0,-57-8 0 0 0,77 2-834 0 0,2-1-53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6:43.567"/>
    </inkml:context>
    <inkml:brush xml:id="br0">
      <inkml:brushProperty name="width" value="0.1" units="cm"/>
      <inkml:brushProperty name="height" value="0.1" units="cm"/>
      <inkml:brushProperty name="color" value="#66CC00"/>
    </inkml:brush>
  </inkml:definitions>
  <inkml:trace contextRef="#ctx0" brushRef="#br0">2392 198 6447 0 0,'-2'-1'108'0'0,"1"1"0"0"0,0-1 0 0 0,-1 1-1 0 0,1-1 1 0 0,0 1 0 0 0,-1-1-1 0 0,1 0 1 0 0,0 0 0 0 0,0 0 0 0 0,0 0-1 0 0,0 1 1 0 0,0-1 0 0 0,0-1-1 0 0,0 1 1 0 0,0 0 0 0 0,0 0 0 0 0,1 0-1 0 0,-1 0 1 0 0,0-1 0 0 0,1 1-1 0 0,-1 0 1 0 0,1-1 0 0 0,-1 1 0 0 0,0-3-1 0 0,1 2 138 0 0,-1 0 1 0 0,0 1-1 0 0,1-1 0 0 0,-1 0 0 0 0,0 0 0 0 0,0 1 0 0 0,0-1 0 0 0,0 0 0 0 0,-1 1 0 0 0,1-1 1 0 0,0 1-1 0 0,-1-1 0 0 0,1 1 0 0 0,-1 0 0 0 0,1 0 0 0 0,-3-2 0 0 0,-9-1 1422 0 0,0 1 0 0 0,-22-3 0 0 0,-62 2-52 0 0,12 1-1387 0 0,41-1 149 0 0,-141-20 1294 0 0,31-3-1022 0 0,-66-15-66 0 0,182 34 216 0 0,0 3 1 0 0,-74-3-1 0 0,78 7 1147 0 0,-110-3-3362 0 0,-21 8 1561 0 0,36 1 110 0 0,72-3-533 0 0,1 2 0 0 0,-1 3 0 0 0,-64 16 0 0 0,-78 21 942 0 0,162-36-738 0 0,0-2-1 0 0,-72 2 1 0 0,47-9-2968 0 0,2-3-4194 0 0,16-1 1529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6:45.997"/>
    </inkml:context>
    <inkml:brush xml:id="br0">
      <inkml:brushProperty name="width" value="0.1" units="cm"/>
      <inkml:brushProperty name="height" value="0.1" units="cm"/>
      <inkml:brushProperty name="color" value="#66CC00"/>
    </inkml:brush>
  </inkml:definitions>
  <inkml:trace contextRef="#ctx0" brushRef="#br0">3904 54 7135 0 0,'-7'-3'370'0'0,"-1"0"0"0"0,0 0 0 0 0,0 1 0 0 0,0 1 0 0 0,-15-2 0 0 0,-26-6 726 0 0,23 0 701 0 0,-41-8 0 0 0,57 15-1525 0 0,-1 1 1 0 0,1 0-1 0 0,-1 1 1 0 0,0 0-1 0 0,1 1 1 0 0,-22 4 0 0 0,-43 9 870 0 0,-59 16 128 0 0,96-21-1117 0 0,0-1-1 0 0,-50 5 1 0 0,-80-4 416 0 0,20-1 191 0 0,-102 9-163 0 0,53-15-452 0 0,-14 12-146 0 0,-63-6 255 0 0,215-8 458 0 0,-435 16 154 0 0,144-22-234 0 0,109-4-13 0 0,-392-11-452 0 0,476 10-3728 0 0,108 6 1712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6:46.406"/>
    </inkml:context>
    <inkml:brush xml:id="br0">
      <inkml:brushProperty name="width" value="0.1" units="cm"/>
      <inkml:brushProperty name="height" value="0.1" units="cm"/>
      <inkml:brushProperty name="color" value="#66CC00"/>
    </inkml:brush>
  </inkml:definitions>
  <inkml:trace contextRef="#ctx0" brushRef="#br0">1329 8 13679 0 0,'-18'-3'388'0'0,"0"1"-1"0"0,0 0 1 0 0,0 1 0 0 0,-30 4-1 0 0,-75 14 505 0 0,41-4-352 0 0,-233 21 354 0 0,59 2 1103 0 0,56-5-1180 0 0,187-30-883 0 0,-165 12-1395 0 0,136-14-34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6:47.527"/>
    </inkml:context>
    <inkml:brush xml:id="br0">
      <inkml:brushProperty name="width" value="0.1" units="cm"/>
      <inkml:brushProperty name="height" value="0.1" units="cm"/>
      <inkml:brushProperty name="color" value="#66CC00"/>
    </inkml:brush>
  </inkml:definitions>
  <inkml:trace contextRef="#ctx0" brushRef="#br0">1654 6 5527 0 0,'0'0'423'0'0,"-4"-1"-278"0"0,-14-3 77 0 0,13 3 842 0 0,0 1 362 0 0,-40 0 2186 0 0,5 2-2363 0 0,-76 14 0 0 0,58-7-567 0 0,32-7-339 0 0,3-3 176 0 0,-37 6 758 0 0,31-3-364 0 0,-50-4 1 0 0,42 0-464 0 0,-128-6 302 0 0,-315 0 1536 0 0,101 15-2644 0 0,321-12-1718 0 0,32-1 848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6:55.866"/>
    </inkml:context>
    <inkml:brush xml:id="br0">
      <inkml:brushProperty name="width" value="0.1" units="cm"/>
      <inkml:brushProperty name="height" value="0.1" units="cm"/>
      <inkml:brushProperty name="color" value="#66CC00"/>
    </inkml:brush>
  </inkml:definitions>
  <inkml:trace contextRef="#ctx0" brushRef="#br0">6343 269 5063 0 0,'-3'-1'219'0'0,"0"0"-1"0"0,0 0 0 0 0,1 0 0 0 0,-1-1 0 0 0,0 1 0 0 0,1-1 0 0 0,-1 1 0 0 0,1-1 0 0 0,-1 0 0 0 0,1 0 0 0 0,0 0 0 0 0,0-1 1 0 0,0 1-1 0 0,0 0 0 0 0,0-1 0 0 0,0 1 0 0 0,1-1 0 0 0,-1 0 0 0 0,1 0 0 0 0,0 1 0 0 0,0-1 0 0 0,-1-4 0 0 0,0 3-126 0 0,0 1-1 0 0,0 0 0 0 0,0 0 1 0 0,-1 0-1 0 0,1 0 0 0 0,-1 1 1 0 0,1-1-1 0 0,-1 1 0 0 0,0-1 1 0 0,0 1-1 0 0,0 0 1 0 0,-1 0-1 0 0,1 0 0 0 0,0 1 1 0 0,-1-1-1 0 0,1 1 0 0 0,-7-2 1 0 0,-8-2 716 0 0,-1 1 0 0 0,-24-2 0 0 0,16 3-165 0 0,-3-4-179 0 0,0-1 0 0 0,-56-22 0 0 0,-26-8 312 0 0,93 33-614 0 0,-1 2-1 0 0,0 0 1 0 0,0 1 0 0 0,-37 0-1 0 0,-129-3 979 0 0,90 0-744 0 0,-164-10 711 0 0,146 7-844 0 0,-51 0 254 0 0,-215 2 50 0 0,-22 1 443 0 0,79-1-685 0 0,248 10 267 0 0,-118 20 0 0 0,15-1-1304 0 0,74-13 800 0 0,-61 9 269 0 0,70-5-195 0 0,-120 15 10 0 0,-209 2 153 0 0,336-27-225 0 0,-272 3 67 0 0,81-1 47 0 0,204-3-104 0 0,-27 6-4 0 0,-31 0-45 0 0,-98-6 191 0 0,-183-4 338 0 0,-61-30-99 0 0,451 28-696 0 0,1 0 0 0 0,0-2 0 0 0,-28-10 0 0 0,2-5-6856 0 0,16 2-1058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6:17.375"/>
    </inkml:context>
    <inkml:brush xml:id="br0">
      <inkml:brushProperty name="width" value="0.1" units="cm"/>
      <inkml:brushProperty name="height" value="0.1" units="cm"/>
      <inkml:brushProperty name="color" value="#E71224"/>
    </inkml:brush>
  </inkml:definitions>
  <inkml:trace contextRef="#ctx0" brushRef="#br0">7007 97 5063 0 0,'-2'-2'277'0'0,"0"0"0"0"0,0 0 0 0 0,0 0 0 0 0,1 0 0 0 0,-1-1 0 0 0,0 1 0 0 0,1 0 0 0 0,-1-1 0 0 0,1 1 0 0 0,0-1 0 0 0,0 1 0 0 0,0-1 0 0 0,0 0-1 0 0,1 1 1 0 0,-1-1 0 0 0,1 0 0 0 0,-1 0 0 0 0,1 1 0 0 0,0-1 0 0 0,0 0 0 0 0,1-5 0 0 0,-4-23-10 0 0,3 30-262 0 0,-1 1 1 0 0,1-1-1 0 0,-1 1 0 0 0,1-1 0 0 0,-1 1 0 0 0,1 0 0 0 0,-1-1 0 0 0,0 1 0 0 0,1 0 0 0 0,-1-1 0 0 0,1 1 0 0 0,-1 0 1 0 0,0 0-1 0 0,1 0 0 0 0,-1-1 0 0 0,0 1 0 0 0,1 0 0 0 0,-1 0 0 0 0,1 0 0 0 0,-1 0 0 0 0,0 0 0 0 0,1 0 0 0 0,-1 0 1 0 0,0 0-1 0 0,1 1 0 0 0,-1-1 0 0 0,0 0 0 0 0,1 0 0 0 0,-1 0 0 0 0,1 1 0 0 0,-2 0 0 0 0,-22 7 284 0 0,22-7-237 0 0,-203 80 4916 0 0,183-74-4838 0 0,0 0 1 0 0,-1-1-1 0 0,0-2 0 0 0,0 0 0 0 0,-31 0 0 0 0,-116-7 903 0 0,152 2-932 0 0,-21 1 257 0 0,0 2 1 0 0,-1 1 0 0 0,-52 13-1 0 0,42-7-116 0 0,-65 4-1 0 0,32-14 303 0 0,-133-19 0 0 0,-11-1 336 0 0,44 15-223 0 0,-448-3-335 0 0,188 41 311 0 0,42 9-340 0 0,320-33-169 0 0,-339 37 400 0 0,207-23-374 0 0,-151 21-141 0 0,34-10 303 0 0,24-4-104 0 0,242-20-169 0 0,-46 7 15 0 0,-147 3 1 0 0,-144-12 287 0 0,-4 1-32 0 0,186-19-294 0 0,2 1 44 0 0,41-2 369 0 0,137 8-390 0 0,-78 0 161 0 0,110 1-180 0 0,5 2-16 0 0,1 1-1 0 0,-1-1 0 0 0,1 0 1 0 0,0 1-1 0 0,-1-1 1 0 0,1 1-1 0 0,-1-1 0 0 0,0 1 1 0 0,1 0-1 0 0,-1-1 0 0 0,1 1 1 0 0,-3 0-1 0 0,-15-8 33 0 0,14 5-17 0 0,6 5-10 0 0,-1-1-9 0 0,-1 0 0 0 0,-21 1 192 0 0,20-3-146 0 0,1 1-25 0 0,0 0 0 0 0,0 0-1 0 0,0-1 1 0 0,0 1 0 0 0,0 0 0 0 0,0 0-1 0 0,0 0 1 0 0,0 0 0 0 0,0 0-1 0 0,0 0 1 0 0,0 1 0 0 0,0-1 0 0 0,0 0-1 0 0,0 0 1 0 0,0 1 0 0 0,0-1 0 0 0,0 0-1 0 0,-1 2 1 0 0,2-2-3 0 0,0 0-12 0 0,0 0 1 0 0,0 0-1 0 0,0 1 0 0 0,0-1 1 0 0,0 0-1 0 0,0 0 1 0 0,0 0-1 0 0,0 1 0 0 0,0-1 1 0 0,0 0-1 0 0,0 0 0 0 0,0 0 1 0 0,0 0-1 0 0,0 1 0 0 0,0-1 1 0 0,0 0-1 0 0,0 0 1 0 0,0 0-1 0 0,0 1 0 0 0,0-1 1 0 0,0 0-1 0 0,0 0 0 0 0,1 0 1 0 0,-1 0-1 0 0,0 0 1 0 0,0 1-1 0 0,0-1 0 0 0,0 0 1 0 0,0 0-1 0 0,1 0 0 0 0,-1 0 1 0 0,0 0-1 0 0,0 0 0 0 0,0 0 1 0 0,0 1-1 0 0,1-1 1 0 0,-1 0-1 0 0,0 0 0 0 0,0 0 1 0 0,0 0-1 0 0,0 0 0 0 0,1 0 1 0 0,-1 0-1 0 0,0 0 1 0 0,0 0-1 0 0,0 0 0 0 0,1 0 1 0 0,-1 0-1 0 0,0 0 0 0 0,0 0 1 0 0,0 0-1 0 0,0 0 0 0 0,1 0 1 0 0,-1 0-1 0 0,0 0 1 0 0,0-1-1 0 0,0 1 0 0 0,0 0 1 0 0,1 0-1 0 0,5 1 100 0 0,-1-2 494 0 0,4-6-2996 0 0,0 1-1010 0 0,41-32-2604 0 0,-3-1-308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6:58.226"/>
    </inkml:context>
    <inkml:brush xml:id="br0">
      <inkml:brushProperty name="width" value="0.1" units="cm"/>
      <inkml:brushProperty name="height" value="0.1" units="cm"/>
      <inkml:brushProperty name="color" value="#66CC00"/>
    </inkml:brush>
  </inkml:definitions>
  <inkml:trace contextRef="#ctx0" brushRef="#br0">1938 228 6647 0 0,'-42'-6'1823'0'0,"41"6"-1713"0"0,-1 0 0 0 0,0 0 0 0 0,1-1 0 0 0,-1 1 0 0 0,1-1 0 0 0,-1 1 0 0 0,1-1 0 0 0,-1 0 0 0 0,1 0 0 0 0,-1 1-1 0 0,1-1 1 0 0,-2-1 0 0 0,2 1 186 0 0,-1-1 0 0 0,1 1-1 0 0,-1 0 1 0 0,0 1 0 0 0,0-1-1 0 0,1 0 1 0 0,-1 0 0 0 0,0 1 0 0 0,0-1-1 0 0,0 1 1 0 0,1-1 0 0 0,-4 1-1 0 0,-20 3 881 0 0,21-2-955 0 0,0 0 1 0 0,0-1 0 0 0,0 1 0 0 0,-1-1 0 0 0,1 0-1 0 0,-5-1 1 0 0,-107-6 3064 0 0,77 6-2613 0 0,-51-7 0 0 0,31 1-304 0 0,0 3-1 0 0,-64 3 0 0 0,-24 0 151 0 0,45 1-178 0 0,68 0-76 0 0,-47-5-1 0 0,-11-1-35 0 0,48 4-138 0 0,-50-9 0 0 0,-24-2 104 0 0,29 10 24 0 0,-11 1 438 0 0,-122-20-1 0 0,210 20-759 0 0,1-1 0 0 0,0 0 0 0 0,0 0 0 0 0,0-1 0 0 0,0 0 0 0 0,0-1 0 0 0,1-1 1 0 0,0 1-1 0 0,0-2 0 0 0,0 1 0 0 0,1-1 0 0 0,0-1 0 0 0,-15-15 0 0 0,3-6-1456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6:59.009"/>
    </inkml:context>
    <inkml:brush xml:id="br0">
      <inkml:brushProperty name="width" value="0.1" units="cm"/>
      <inkml:brushProperty name="height" value="0.1" units="cm"/>
      <inkml:brushProperty name="color" value="#66CC00"/>
    </inkml:brush>
  </inkml:definitions>
  <inkml:trace contextRef="#ctx0" brushRef="#br0">1352 33 12263 0 0,'-20'2'375'0'0,"0"0"0"0"0,-1 1-1 0 0,2 2 1 0 0,-1 0 0 0 0,0 1-1 0 0,1 0 1 0 0,-24 13 0 0 0,0-1 170 0 0,30-14-285 0 0,-1 0 0 0 0,0-1 1 0 0,0 0-1 0 0,0-1 0 0 0,0 0 0 0 0,-19-1 0 0 0,-87-9 1915 0 0,63 3-1394 0 0,-143-12 1908 0 0,-213-46-1 0 0,370 55-4620 0 0,-86-7 0 0 0,80 13 139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6:59.715"/>
    </inkml:context>
    <inkml:brush xml:id="br0">
      <inkml:brushProperty name="width" value="0.1" units="cm"/>
      <inkml:brushProperty name="height" value="0.1" units="cm"/>
      <inkml:brushProperty name="color" value="#66CC00"/>
    </inkml:brush>
  </inkml:definitions>
  <inkml:trace contextRef="#ctx0" brushRef="#br0">2262 220 3679 0 0,'-22'-3'442'0'0,"-11"-1"-529"0"0,10 3 4730 0 0,-34 0 350 0 0,0-3-3637 0 0,7 0-1536 0 0,-54 2 0 0 0,-191 26 4160 0 0,251-22-3633 0 0,0-2-1 0 0,-56-8 1 0 0,-87-22 4 0 0,3 0 517 0 0,-184-43 1440 0 0,234 42-1626 0 0,25 10-1001 0 0,-219-12-1 0 0,246 32-2726 0 0,42 1-4357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7:00.478"/>
    </inkml:context>
    <inkml:brush xml:id="br0">
      <inkml:brushProperty name="width" value="0.1" units="cm"/>
      <inkml:brushProperty name="height" value="0.1" units="cm"/>
      <inkml:brushProperty name="color" value="#66CC00"/>
    </inkml:brush>
  </inkml:definitions>
  <inkml:trace contextRef="#ctx0" brushRef="#br0">3181 0 13679 0 0,'-206'10'1458'0'0,"-104"24"2370"0"0,123-8-3095 0 0,119-19-641 0 0,-352 24 1416 0 0,-214-5 544 0 0,248-12-1677 0 0,64-6-141 0 0,51 15-2134 0 0,0 13-3405 0 0,165-17-1898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7:02.336"/>
    </inkml:context>
    <inkml:brush xml:id="br0">
      <inkml:brushProperty name="width" value="0.1" units="cm"/>
      <inkml:brushProperty name="height" value="0.1" units="cm"/>
      <inkml:brushProperty name="color" value="#66CC00"/>
    </inkml:brush>
  </inkml:definitions>
  <inkml:trace contextRef="#ctx0" brushRef="#br0">2620 86 3711 0 0,'-1'-2'347'0'0,"0"-1"-1"0"0,1 1 0 0 0,-2 0 1 0 0,1 0-1 0 0,0 0 1 0 0,0-1-1 0 0,-1 1 0 0 0,1 0 1 0 0,-1 0-1 0 0,0 1 0 0 0,0-1 1 0 0,1 0-1 0 0,-4-1 0 0 0,-9-13 2604 0 0,11 13-2723 0 0,1 0-1 0 0,-1 0 1 0 0,0 0-1 0 0,0 1 1 0 0,0-1 0 0 0,0 1-1 0 0,0-1 1 0 0,-1 1-1 0 0,1 0 1 0 0,-1 0 0 0 0,1 1-1 0 0,-1-1 1 0 0,0 1-1 0 0,0-1 1 0 0,1 1 0 0 0,-1 1-1 0 0,-5-2 1 0 0,-8 0 364 0 0,0 1 1 0 0,-31 2-1 0 0,17 0-451 0 0,-83 4 1189 0 0,-125 22 1 0 0,36-2-509 0 0,84-15-270 0 0,-196 23 410 0 0,-232 28 493 0 0,320-41-869 0 0,-121 3-115 0 0,116-19-3770 0 0,171-5-4581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7:03.919"/>
    </inkml:context>
    <inkml:brush xml:id="br0">
      <inkml:brushProperty name="width" value="0.1" units="cm"/>
      <inkml:brushProperty name="height" value="0.1" units="cm"/>
      <inkml:brushProperty name="color" value="#66CC00"/>
    </inkml:brush>
  </inkml:definitions>
  <inkml:trace contextRef="#ctx0" brushRef="#br0">1931 114 7631 0 0,'0'-1'52'0'0,"0"0"-1"0"0,1 0 1 0 0,-1 0-1 0 0,1 0 1 0 0,-1 0-1 0 0,0 0 1 0 0,1 1-1 0 0,0-1 1 0 0,-1 0-1 0 0,1 0 1 0 0,0 0-1 0 0,-1 1 0 0 0,1-1 1 0 0,0 0-1 0 0,0 1 1 0 0,-1-1-1 0 0,1 1 1 0 0,1-1-1 0 0,7-7 467 0 0,-9 8-470 0 0,0-1 0 0 0,0 1 0 0 0,0 0 0 0 0,0-1 0 0 0,0 1-1 0 0,0 0 1 0 0,0 0 0 0 0,0-1 0 0 0,0 1 0 0 0,0 0 0 0 0,0-1 0 0 0,0 1-1 0 0,0 0 1 0 0,0 0 0 0 0,0-1 0 0 0,0 1 0 0 0,0 0 0 0 0,-1 0 0 0 0,1-1-1 0 0,0 1 1 0 0,0 0 0 0 0,0 0 0 0 0,0-1 0 0 0,0 1 0 0 0,-1 0 0 0 0,1 0-1 0 0,0 0 1 0 0,0-1 0 0 0,0 1 0 0 0,-1 0 0 0 0,1 0 0 0 0,0 0 0 0 0,0 0-1 0 0,-1-1 1 0 0,1 1 0 0 0,0 0 0 0 0,-27-14 3762 0 0,22 12-3582 0 0,0 1 0 0 0,0 0 0 0 0,0 0 0 0 0,-1 0 0 0 0,1 0-1 0 0,-9 1 1 0 0,-24 2 378 0 0,0 2 1 0 0,-39 8-1 0 0,32-4 153 0 0,-45 2-1 0 0,-35-4 170 0 0,-313 6 1664 0 0,124-40-1231 0 0,144 9-890 0 0,-191-28-718 0 0,273 34-950 0 0,44 8-199 0 0,-3 2-68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7:05.807"/>
    </inkml:context>
    <inkml:brush xml:id="br0">
      <inkml:brushProperty name="width" value="0.1" units="cm"/>
      <inkml:brushProperty name="height" value="0.1" units="cm"/>
      <inkml:brushProperty name="color" value="#66CC00"/>
    </inkml:brush>
  </inkml:definitions>
  <inkml:trace contextRef="#ctx0" brushRef="#br0">2397 134 1839 0 0,'-11'1'36'0'0,"0"0"0"0"0,0-1-1 0 0,-15 0 1 0 0,2-1 2351 0 0,-24 2 5050 0 0,0 0-3793 0 0,-11 1-2167 0 0,-80-7 1 0 0,77-1-544 0 0,-1 2 0 0 0,-103 6 0 0 0,-119 3 676 0 0,100-5-853 0 0,35 8-215 0 0,62-2-150 0 0,-101-6 0 0 0,-282-39 578 0 0,417 33-649 0 0,-56-13 0 0 0,31-4-1567 0 0,57 15-2170 0 0,-32-17 0 0 0,12 0-4507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7:17.173"/>
    </inkml:context>
    <inkml:brush xml:id="br0">
      <inkml:brushProperty name="width" value="0.1" units="cm"/>
      <inkml:brushProperty name="height" value="0.1" units="cm"/>
      <inkml:brushProperty name="color" value="#66CC00"/>
    </inkml:brush>
  </inkml:definitions>
  <inkml:trace contextRef="#ctx0" brushRef="#br0">5771 193 9703 0 0,'-13'-3'412'0'0,"10"2"-411"0"0,0 1 0 0 0,1-1 0 0 0,-1 1 0 0 0,0-1 0 0 0,0 0 1 0 0,1 0-1 0 0,-1 0 0 0 0,0 0 0 0 0,1 0 0 0 0,0-1 0 0 0,-1 1 0 0 0,1-1 0 0 0,0 0 1 0 0,-1 0-1 0 0,1 0 0 0 0,0 0 0 0 0,0 0 0 0 0,1 0 0 0 0,-1 0 0 0 0,0 0 0 0 0,1-1 1 0 0,-2-3-1 0 0,0 3 40 0 0,1 0 1 0 0,0 1 0 0 0,0-1 0 0 0,-1 0-1 0 0,1 1 1 0 0,-1-1 0 0 0,0 1 0 0 0,0 0-1 0 0,0 0 1 0 0,0 0 0 0 0,-5-2 0 0 0,-42-14 2733 0 0,25 9-1203 0 0,1 2-1122 0 0,0 2 0 0 0,0 0 1 0 0,0 1-1 0 0,-1 2 0 0 0,-33 0 1 0 0,20 1 322 0 0,-44-7 1 0 0,-36-7 546 0 0,-214 1-1 0 0,141 11-613 0 0,-334-3 702 0 0,356 4-1007 0 0,50-1-162 0 0,-358 16 705 0 0,182-15-563 0 0,109-2-250 0 0,62 10 28 0 0,-157 27 0 0 0,192-21-8 0 0,-58 6-108 0 0,-161-2 0 0 0,224-13 23 0 0,44-1-9 0 0,-62-4 1 0 0,-171-2 198 0 0,147 6-237 0 0,25 1 79 0 0,43-1 1 0 0,0-2 1 0 0,-59-8 0 0 0,17-4-32 0 0,-203 2 0 0 0,-34 38 480 0 0,248-18-469 0 0,78-8-58 0 0,-1-1 0 0 0,0-1 1 0 0,0 0-1 0 0,0 0 0 0 0,-17-4 1 0 0,27 4-95 0 0,-1-1 1 0 0,0 0 0 0 0,0 1 0 0 0,1-2-1 0 0,-1 1 1 0 0,0 0 0 0 0,1 0 0 0 0,-1-1 0 0 0,1 1-1 0 0,0-1 1 0 0,-1 0 0 0 0,1 0 0 0 0,0 0-1 0 0,0 0 1 0 0,0 0 0 0 0,0 0 0 0 0,1-1 0 0 0,-1 1-1 0 0,1 0 1 0 0,-1-1 0 0 0,1 0 0 0 0,0 1-1 0 0,0-1 1 0 0,0 0 0 0 0,0 1 0 0 0,0-1 0 0 0,1 0-1 0 0,-1-3 1 0 0,-1-23-1661 0 0,3-4-82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7:18.618"/>
    </inkml:context>
    <inkml:brush xml:id="br0">
      <inkml:brushProperty name="width" value="0.1" units="cm"/>
      <inkml:brushProperty name="height" value="0.1" units="cm"/>
      <inkml:brushProperty name="color" value="#66CC00"/>
    </inkml:brush>
  </inkml:definitions>
  <inkml:trace contextRef="#ctx0" brushRef="#br0">1347 1 5063 0 0,'-7'2'1168'0'0,"0"0"1"0"0,-1 0-1 0 0,1-1 0 0 0,-1 0 0 0 0,1 0 0 0 0,-14-1 0 0 0,-9-2-865 0 0,7 1 633 0 0,0 1 1 0 0,0 0-1 0 0,-32 6 0 0 0,-70 18 1115 0 0,96-18-1735 0 0,-211 53 2090 0 0,-12 3 1652 0 0,203-52-4285 0 0,-100 8 0 0 0,132-17 180 0 0,0-2 1 0 0,0 1-1 0 0,0-2 1 0 0,0 0-1 0 0,0-2 0 0 0,1 1 1 0 0,-1-2-1 0 0,1 0 1 0 0,-29-14-1 0 0,39 15-244 0 0,-1 0 1 0 0,0-1-1 0 0,1 1 0 0 0,0-2 1 0 0,0 1-1 0 0,0 0 0 0 0,1-1 1 0 0,0 0-1 0 0,0-1 0 0 0,0 1 1 0 0,-5-10-1 0 0,-3-14-1317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7:19.500"/>
    </inkml:context>
    <inkml:brush xml:id="br0">
      <inkml:brushProperty name="width" value="0.1" units="cm"/>
      <inkml:brushProperty name="height" value="0.1" units="cm"/>
      <inkml:brushProperty name="color" value="#66CC00"/>
    </inkml:brush>
  </inkml:definitions>
  <inkml:trace contextRef="#ctx0" brushRef="#br0">4122 49 5983 0 0,'-5'-2'967'0'0,"0"0"0"0"0,0 0-1 0 0,0 0 1 0 0,0 1-1 0 0,-1 0 1 0 0,-7-1 0 0 0,-9-2-463 0 0,-18-6 279 0 0,0 2 1 0 0,0 2-1 0 0,-1 1 1 0 0,1 2-1 0 0,-1 2 0 0 0,-59 7 1 0 0,19 2-140 0 0,-231 17 579 0 0,-435 15 86 0 0,405-21-490 0 0,255-16-696 0 0,-175 16 442 0 0,66-4-187 0 0,-329 30 710 0 0,138-35-351 0 0,145-10-522 0 0,196 2-353 0 0,-179-1 363 0 0,189-3-866 0 0,-1-1-1 0 0,1-3 1 0 0,0 0 0 0 0,-39-14-1 0 0,33 5-774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5:10.674"/>
    </inkml:context>
    <inkml:brush xml:id="br0">
      <inkml:brushProperty name="width" value="0.1" units="cm"/>
      <inkml:brushProperty name="height" value="0.1" units="cm"/>
      <inkml:brushProperty name="color" value="#E71224"/>
    </inkml:brush>
  </inkml:definitions>
  <inkml:trace contextRef="#ctx0" brushRef="#br0">2512 266 8863 0 0,'-2'0'142'0'0,"2"0"-104"0"0,0 0 0 0 0,-1 0 0 0 0,1 0 0 0 0,-1 0 0 0 0,1 1 0 0 0,0-1 0 0 0,-1 0 0 0 0,1 0 0 0 0,-1 0 0 0 0,1 0 0 0 0,-1 0 0 0 0,1 0 0 0 0,-1 0 0 0 0,1 0 0 0 0,0 0 0 0 0,-1 0 0 0 0,1-1 0 0 0,-1 1 0 0 0,1 0-1 0 0,-1 0 1 0 0,1 0 0 0 0,0 0 0 0 0,-1-1 0 0 0,1 1 0 0 0,0 0 0 0 0,-1 0 0 0 0,1-1 0 0 0,0 1 0 0 0,-1 0 0 0 0,1-1 0 0 0,0 1 0 0 0,-1 0 0 0 0,1-1 0 0 0,0 1 0 0 0,0 0 0 0 0,-1-1 0 0 0,1 1 0 0 0,0-1 0 0 0,0 1 0 0 0,0 0 0 0 0,0-1 0 0 0,0 1 0 0 0,-1-1 0 0 0,1 1 0 0 0,0-1 0 0 0,0 1 0 0 0,0 0 0 0 0,0-1 0 0 0,0 1-1 0 0,0-1 1 0 0,1 1 0 0 0,-1-1 0 0 0,0 0 0 0 0,-4-3 39 0 0,0 0-1 0 0,-1 1 0 0 0,1-1 0 0 0,-1 1 0 0 0,-6-3 1 0 0,-2 0 383 0 0,0 0 0 0 0,0 1 0 0 0,-1 0 0 0 0,0 1 0 0 0,0 0 0 0 0,0 1 0 0 0,-16-1 0 0 0,-103 0 1134 0 0,44 3-954 0 0,-294-39 752 0 0,331 32-1252 0 0,-16-3 454 0 0,-108-3-1 0 0,-122 19 211 0 0,117-19-365 0 0,51 1 57 0 0,-198-11 594 0 0,56-12-736 0 0,97 11-2162 0 0,123 18 326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6:19.871"/>
    </inkml:context>
    <inkml:brush xml:id="br0">
      <inkml:brushProperty name="width" value="0.1" units="cm"/>
      <inkml:brushProperty name="height" value="0.1" units="cm"/>
      <inkml:brushProperty name="color" value="#E71224"/>
    </inkml:brush>
  </inkml:definitions>
  <inkml:trace contextRef="#ctx0" brushRef="#br0">7529 147 4607 0 0,'-32'13'7434'0'0,"31"-12"-7322"0"0,-1-2-23 0 0,-23-18 2086 0 0,23 17-1963 0 0,0 0 1 0 0,-1 0 0 0 0,1 0 0 0 0,0 0 0 0 0,-1 1 0 0 0,1-1 0 0 0,-1 1-1 0 0,1-1 1 0 0,-1 1 0 0 0,0 0 0 0 0,1 0 0 0 0,-1 0 0 0 0,-4-1 0 0 0,-5 2 192 0 0,1 0 1 0 0,-1 0 0 0 0,0 1-1 0 0,-17 4 1 0 0,-8 0 135 0 0,19-4-208 0 0,0-1 1 0 0,0-1 0 0 0,-25-4-1 0 0,25 2-270 0 0,0 1 0 0 0,-1 1-1 0 0,-18 1 1 0 0,24 0-12 0 0,0-1 0 0 0,-1-1 0 0 0,1 0 1 0 0,0 0-1 0 0,0-1 0 0 0,0-1 0 0 0,-16-7 0 0 0,-31-7 916 0 0,-146-20 745 0 0,203 38-1694 0 0,-54-13 121 0 0,-85-7 0 0 0,-3 15 213 0 0,-239 22 0 0 0,59 21 160 0 0,212-14-458 0 0,23-4-32 0 0,60-14 43 0 0,9-2-20 0 0,0 0 0 0 0,-33 0 0 0 0,20-2 82 0 0,0 2-1 0 0,-44 9 1 0 0,-27 3-66 0 0,-78 17 126 0 0,50-7-95 0 0,52-10 63 0 0,-25 2 35 0 0,-120-1 5 0 0,44-12-196 0 0,-50 3 229 0 0,-95 11-68 0 0,85-5-131 0 0,23 10 140 0 0,6-1 54 0 0,90-12-121 0 0,-81 4 23 0 0,-40 8-72 0 0,110-7-53 0 0,-83-3 198 0 0,19-1-97 0 0,155-8-92 0 0,-247 10 35 0 0,68-16 8 0 0,139 2-40 0 0,-195 9 105 0 0,216-6-106 0 0,-63 0 53 0 0,-215-23 0 0 0,273 12 173 0 0,-208-34 1831 0 0,270 41-1999 0 0,-1 0 0 0 0,1-1 0 0 0,0 0 0 0 0,1 0 0 0 0,-1 0-1 0 0,-9-6 1 0 0,2-2-2715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7:21.049"/>
    </inkml:context>
    <inkml:brush xml:id="br0">
      <inkml:brushProperty name="width" value="0.1" units="cm"/>
      <inkml:brushProperty name="height" value="0.1" units="cm"/>
      <inkml:brushProperty name="color" value="#66CC00"/>
    </inkml:brush>
  </inkml:definitions>
  <inkml:trace contextRef="#ctx0" brushRef="#br0">3456 9 12263 0 0,'-16'-2'375'0'0,"0"-1"0"0"0,-1 2 0 0 0,1 0-1 0 0,-21 3 1 0 0,15-2-108 0 0,-35-2 0 0 0,26 1 435 0 0,-1 0-1 0 0,1 3 0 0 0,0 0 1 0 0,-1 2-1 0 0,-58 16 0 0 0,0-1-85 0 0,0-4 0 0 0,-2-4 0 0 0,-93-1 0 0 0,-248 10 260 0 0,88-22-506 0 0,134-4-152 0 0,-86 1 405 0 0,-71 0 297 0 0,145 19-715 0 0,-52 0 15 0 0,77-24-1380 0 0,31 1-293 0 0,114 7 282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7:33.864"/>
    </inkml:context>
    <inkml:brush xml:id="br0">
      <inkml:brushProperty name="width" value="0.1" units="cm"/>
      <inkml:brushProperty name="height" value="0.1" units="cm"/>
      <inkml:brushProperty name="color" value="#66CC00"/>
    </inkml:brush>
  </inkml:definitions>
  <inkml:trace contextRef="#ctx0" brushRef="#br0">5825 35 6335 0 0,'-44'-29'4000'0'0,"42"28"-3806"0"0,0 0-1 0 0,1 0 1 0 0,-1 1-1 0 0,0-1 1 0 0,0 1-1 0 0,0-1 1 0 0,0 1-1 0 0,0 0 1 0 0,0-1-1 0 0,0 1 1 0 0,0 0-1 0 0,0 0 1 0 0,0 1-1 0 0,0-1 1 0 0,0 0-1 0 0,0 1 1 0 0,-4 0-1 0 0,-37 16 1711 0 0,30-11-1503 0 0,-133 61 1994 0 0,116-56-1714 0 0,-1-2 1 0 0,0-2 0 0 0,-36 5-1 0 0,-9 2-134 0 0,19-3-276 0 0,0-2 0 0 0,-1-4 0 0 0,0-1 0 0 0,0-4 0 0 0,1-1 0 0 0,-1-4 0 0 0,-100-20 0 0 0,27-6-41 0 0,-57-10 132 0 0,58 28 1582 0 0,-21-2-2632 0 0,80 7 695 0 0,-1 2 0 0 0,0 4 0 0 0,1 3 0 0 0,-125 17 0 0 0,35 1 55 0 0,-78 10-7 0 0,106-18 6 0 0,43-5 6 0 0,-444 19 265 0 0,315-20-84 0 0,-152-4-92 0 0,267-7-107 0 0,-1 6 0 0 0,-203 24 0 0 0,208-14 35 0 0,-127-2 0 0 0,-26 1 134 0 0,198-3-346 0 0,-63 5 553 0 0,-121-4-1 0 0,204-7-765 0 0,0-3 0 0 0,0-1 0 0 0,0-1 0 0 0,1-2 0 0 0,0-2 0 0 0,0-1-1 0 0,1-1 1 0 0,-33-17 0 0 0,30 6-5848 0 0,7-1-1918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7:34.673"/>
    </inkml:context>
    <inkml:brush xml:id="br0">
      <inkml:brushProperty name="width" value="0.1" units="cm"/>
      <inkml:brushProperty name="height" value="0.1" units="cm"/>
      <inkml:brushProperty name="color" value="#66CC00"/>
    </inkml:brush>
  </inkml:definitions>
  <inkml:trace contextRef="#ctx0" brushRef="#br0">1634 7 10103 0 0,'-55'-7'3015'0'0,"-196"20"1954"0"0,223-9-4408 0 0,-49 14 0 0 0,46-10-114 0 0,-36 6 0 0 0,-407 33 3720 0 0,423-43-4109 0 0,-8 1 48 0 0,-190 13 1326 0 0,182-16-3941 0 0,-115-13 1 0 0,139 4-5158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7:35.329"/>
    </inkml:context>
    <inkml:brush xml:id="br0">
      <inkml:brushProperty name="width" value="0.1" units="cm"/>
      <inkml:brushProperty name="height" value="0.1" units="cm"/>
      <inkml:brushProperty name="color" value="#66CC00"/>
    </inkml:brush>
  </inkml:definitions>
  <inkml:trace contextRef="#ctx0" brushRef="#br0">2375 196 7367 0 0,'-6'-3'1236'0'0,"-1"1"0"0"0,0 0 0 0 0,-12-3 0 0 0,-10-3 1308 0 0,19 6-2440 0 0,0 1 0 0 0,-1-1 0 0 0,1 2 0 0 0,0-1 0 0 0,-1 2 0 0 0,-12 1 0 0 0,-13-1 264 0 0,-163 15 3450 0 0,55-3-3541 0 0,-101-8 853 0 0,36-3 68 0 0,92 0 1413 0 0,-143-16 0 0 0,98-6-3109 0 0,91 9-2 0 0,-112-17-113 0 0,-198-55 0 0 0,221 39-3913 0 0,106 32-3161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7:36.686"/>
    </inkml:context>
    <inkml:brush xml:id="br0">
      <inkml:brushProperty name="width" value="0.1" units="cm"/>
      <inkml:brushProperty name="height" value="0.1" units="cm"/>
      <inkml:brushProperty name="color" value="#66CC00"/>
    </inkml:brush>
  </inkml:definitions>
  <inkml:trace contextRef="#ctx0" brushRef="#br0">2126 142 10335 0 0,'-10'-1'262'0'0,"1"1"-1"0"0,-1-2 0 0 0,0 1 1 0 0,1-1-1 0 0,-1-1 0 0 0,-13-5 1 0 0,-52-28 1713 0 0,59 27-1398 0 0,0 0-1 0 0,-1 2 1 0 0,0 0-1 0 0,0 0 1 0 0,-23-4-1 0 0,6 5-203 0 0,0 2-1 0 0,0 1 1 0 0,-1 2-1 0 0,0 1 0 0 0,1 1 1 0 0,-1 2-1 0 0,1 2 1 0 0,-51 13-1 0 0,45-6-283 0 0,-61 17 919 0 0,-125 20-1 0 0,143-41-459 0 0,-1-4 0 0 0,1-4 0 0 0,-97-11 0 0 0,66-2-327 0 0,1-6-1 0 0,-151-44 0 0 0,116 27-1961 0 0,97 25-6859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7:38.057"/>
    </inkml:context>
    <inkml:brush xml:id="br0">
      <inkml:brushProperty name="width" value="0.1" units="cm"/>
      <inkml:brushProperty name="height" value="0.1" units="cm"/>
      <inkml:brushProperty name="color" value="#66CC00"/>
    </inkml:brush>
  </inkml:definitions>
  <inkml:trace contextRef="#ctx0" brushRef="#br0">3529 1 11487 0 0,'-150'3'3624'0'0,"-15"2"-1416"0"0,111-2-1895 0 0,0 2-1 0 0,-69 16 1 0 0,-3 0 13 0 0,29-12 362 0 0,-37 6 78 0 0,-593 89 1519 0 0,630-95-2210 0 0,-293 21 339 0 0,73-5 157 0 0,212-15-273 0 0,67-6-178 0 0,-41 4 224 0 0,-1-4 0 0 0,-98-6-1 0 0,-264-31 622 0 0,418 31-1411 0 0,1-2-1 0 0,-1 0 0 0 0,1-1 0 0 0,-37-15 0 0 0,42 13-1332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7:46.891"/>
    </inkml:context>
    <inkml:brush xml:id="br0">
      <inkml:brushProperty name="width" value="0.1" units="cm"/>
      <inkml:brushProperty name="height" value="0.1" units="cm"/>
      <inkml:brushProperty name="color" value="#66CC00"/>
    </inkml:brush>
  </inkml:definitions>
  <inkml:trace contextRef="#ctx0" brushRef="#br0">1603 14 6703 0 0,'0'0'678'0'0,"-2"-1"-593"0"0,-44-11 4056 0 0,45 12-3522 0 0,-25 3 1740 0 0,-85 12 2774 0 0,109-15-4940 0 0,-2 1-1 0 0,-57 12 790 0 0,30-5-413 0 0,-34 3 0 0 0,61-11-465 0 0,-2 1 4 0 0,-159 21 1416 0 0,25 4-547 0 0,-96 2 365 0 0,141-22-473 0 0,-138-8 0 0 0,72-19-2187 0 0,112 11-2437 0 0,-60-22-1 0 0,53 12-4496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7:48.148"/>
    </inkml:context>
    <inkml:brush xml:id="br0">
      <inkml:brushProperty name="width" value="0.1" units="cm"/>
      <inkml:brushProperty name="height" value="0.1" units="cm"/>
      <inkml:brushProperty name="color" value="#66CC00"/>
    </inkml:brush>
  </inkml:definitions>
  <inkml:trace contextRef="#ctx0" brushRef="#br0">1691 32 6447 0 0,'-21'-5'943'0'0,"19"4"-785"0"0,0 1-1 0 0,0 0 1 0 0,0 0 0 0 0,0-1 0 0 0,0 1 0 0 0,0-1-1 0 0,1 0 1 0 0,-1 1 0 0 0,0-1 0 0 0,0 0 0 0 0,1 0-1 0 0,-1 0 1 0 0,0 0 0 0 0,-1-2 0 0 0,1 1 34 0 0,0 1 0 0 0,0-1 1 0 0,0 1-1 0 0,0 0 0 0 0,0 0 1 0 0,0 0-1 0 0,0 0 0 0 0,0 1 1 0 0,-1-1-1 0 0,1 0 0 0 0,0 1 1 0 0,-4-1-1 0 0,-34 0 3330 0 0,27 1-2454 0 0,-7 1-540 0 0,1 1 0 0 0,0 1 0 0 0,0 1 0 0 0,0 1 0 0 0,-20 7 0 0 0,14-5-113 0 0,0-1 0 0 0,0-2 1 0 0,0 0-1 0 0,-1-1 0 0 0,1-2 0 0 0,-27-1 0 0 0,-69 5 768 0 0,-195 40 1328 0 0,234-36-2110 0 0,0-4 0 0 0,-1-3 0 0 0,-87-11 0 0 0,108 3-871 0 0,-79-20 0 0 0,10-14-3797 0 0,101 29 2206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7:48.760"/>
    </inkml:context>
    <inkml:brush xml:id="br0">
      <inkml:brushProperty name="width" value="0.1" units="cm"/>
      <inkml:brushProperty name="height" value="0.1" units="cm"/>
      <inkml:brushProperty name="color" value="#66CC00"/>
    </inkml:brush>
  </inkml:definitions>
  <inkml:trace contextRef="#ctx0" brushRef="#br0">1473 25 5551 0 0,'0'-1'29'0'0,"0"0"0"0"0,0 0 0 0 0,1 0-1 0 0,-1 0 1 0 0,1 0 0 0 0,-1 1 0 0 0,0-1 0 0 0,1 0-1 0 0,0 0 1 0 0,-1 1 0 0 0,1-1 0 0 0,-1 0-1 0 0,1 1 1 0 0,0-1 0 0 0,-1 0 0 0 0,1 1-1 0 0,0-1 1 0 0,0 1 0 0 0,0 0 0 0 0,-1-1-1 0 0,1 1 1 0 0,0-1 0 0 0,0 1 0 0 0,0 0-1 0 0,0 0 1 0 0,3-1 1657 0 0,8 0-1184 0 0,38-4 33 0 0,-30 4 1797 0 0,-20 1-2267 0 0,0 0 0 0 0,0 0-1 0 0,0 0 1 0 0,0 1 0 0 0,1-1 0 0 0,-1 0-1 0 0,0 0 1 0 0,0 0 0 0 0,0 1 0 0 0,0-1-1 0 0,0 0 1 0 0,0 0 0 0 0,0 0 0 0 0,0 1-1 0 0,0-1 1 0 0,0 0 0 0 0,0 0 0 0 0,0 0-1 0 0,0 0 1 0 0,-1 1 0 0 0,1-1 0 0 0,-1 1 647 0 0,1 0-647 0 0,0-1 0 0 0,0 0-1 0 0,0 0 1 0 0,-1 0 0 0 0,1 0 0 0 0,0 0-1 0 0,-5 7 495 0 0,2-3-97 0 0,-1 0 0 0 0,1 0-1 0 0,-1 0 1 0 0,1-1-1 0 0,-1 1 1 0 0,0-1 0 0 0,0 0-1 0 0,-1 0 1 0 0,1 0 0 0 0,-1-1-1 0 0,1 0 1 0 0,-1 0 0 0 0,-7 3-1 0 0,-6 0 34 0 0,1-1 0 0 0,-29 2 0 0 0,5 0 189 0 0,-374 36 1988 0 0,46-38-1591 0 0,257-4-866 0 0,-14 2-118 0 0,-174-8-3601 0 0,240-1-5097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7:52.755"/>
    </inkml:context>
    <inkml:brush xml:id="br0">
      <inkml:brushProperty name="width" value="0.1" units="cm"/>
      <inkml:brushProperty name="height" value="0.1" units="cm"/>
      <inkml:brushProperty name="color" value="#66CC00"/>
    </inkml:brush>
  </inkml:definitions>
  <inkml:trace contextRef="#ctx0" brushRef="#br0">2403 90 4607 0 0,'0'0'5156'0'0,"-4"-3"-5224"0"0,-11-12-69 0 0,12 11 157 0 0,-1 0 161 0 0,-12-15 2565 0 0,-24 18 2312 0 0,-14-3-3758 0 0,41 3-1070 0 0,8 1-100 0 0,4 0-113 0 0,-1 1 0 0 0,1-1 0 0 0,-1 0 0 0 0,1 0 0 0 0,0 0 0 0 0,-1 0 0 0 0,1 0 0 0 0,-1 0 1 0 0,1 0-1 0 0,0 0 0 0 0,-1-1 0 0 0,-2 0 0 0 0,2 1 20 0 0,-2-1 104 0 0,-2 1 3 0 0,-79-3 1012 0 0,38 1-466 0 0,-66 4 0 0 0,-116 30 138 0 0,129-16-401 0 0,54-11-186 0 0,-139 0 621 0 0,153-5-724 0 0,-178 15 821 0 0,165-10-846 0 0,-240 15 732 0 0,205-22-548 0 0,-110-16 0 0 0,58 4-91 0 0,-64-10-115 0 0,156 16-763 0 0,-1-1-1 0 0,-70-26 1 0 0,63 14-943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6:26.178"/>
    </inkml:context>
    <inkml:brush xml:id="br0">
      <inkml:brushProperty name="width" value="0.1" units="cm"/>
      <inkml:brushProperty name="height" value="0.1" units="cm"/>
      <inkml:brushProperty name="color" value="#E71224"/>
    </inkml:brush>
  </inkml:definitions>
  <inkml:trace contextRef="#ctx0" brushRef="#br0">6361 26 1839 0 0,'-7'-7'4476'0'0,"-7"7"-3013"0"0,6 0-546 0 0,-19-16 1413 0 0,22 15-1905 0 0,1 0 0 0 0,-1 1 0 0 0,1 0 0 0 0,-1 0 0 0 0,1 0 0 0 0,0 1 0 0 0,-1-1 0 0 0,1 1 0 0 0,-1 0 0 0 0,-7 4 0 0 0,-8 0 312 0 0,-1-3-146 0 0,1-1 0 0 0,-36-1 1 0 0,16-1-412 0 0,3 2 194 0 0,-55 11-1 0 0,46-6 23 0 0,32-5-286 0 0,0-1-1 0 0,-1-1 1 0 0,1 0 0 0 0,-22-5 0 0 0,27 5-74 0 0,3 0 3 0 0,0 1 0 0 0,0 0 0 0 0,0 0-1 0 0,-10 2 1 0 0,-22 0 87 0 0,15-4-27 0 0,0 1 1 0 0,1 2-1 0 0,-28 3 0 0 0,23-2 216 0 0,-46-1 1 0 0,-52-7-150 0 0,-174 12 0 0 0,238 0 186 0 0,1-4 0 0 0,0-2 0 0 0,-80-9 0 0 0,120 7-352 0 0,-1 1 0 0 0,-22 1 0 0 0,-19 1 0 0 0,-198-2 448 0 0,203 2-390 0 0,27-1-19 0 0,-44 5 0 0 0,-146 22 25 0 0,93-11 199 0 0,-162 0-1 0 0,243-14-258 0 0,-51 9 0 0 0,63-6 15 0 0,0-1 1 0 0,0-2-1 0 0,-52-3 1 0 0,-395-6 270 0 0,261 11-207 0 0,-248 7 105 0 0,207 13 2 0 0,40-3-27 0 0,-16 13 77 0 0,167-20-171 0 0,-1-4 0 0 0,-83 2 0 0 0,-228 4 656 0 0,292-11-603 0 0,-74-4 11 0 0,36-1-85 0 0,61 1-1051 0 0,-117-14 1 0 0,144 7-481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7:54.272"/>
    </inkml:context>
    <inkml:brush xml:id="br0">
      <inkml:brushProperty name="width" value="0.1" units="cm"/>
      <inkml:brushProperty name="height" value="0.1" units="cm"/>
      <inkml:brushProperty name="color" value="#66CC00"/>
    </inkml:brush>
  </inkml:definitions>
  <inkml:trace contextRef="#ctx0" brushRef="#br0">3792 418 8287 0 0,'-56'4'4691'0'0,"7"1"574"0"0,15-7-5417 0 0,1-3 964 0 0,-1 2 0 0 0,1 1 0 0 0,0 2 0 0 0,-44 4 0 0 0,-198 14 511 0 0,272-17-1314 0 0,-307-6 1753 0 0,192 0-1317 0 0,71 4-986 0 0,-280-21 466 0 0,108-3 504 0 0,122 15-266 0 0,-40-2 67 0 0,-116-16 130 0 0,136 14 50 0 0,-231 0 0 0 0,46-9 52 0 0,278 20-440 0 0,-255-28 333 0 0,220 26-360 0 0,0-3-1 0 0,0-3 1 0 0,-84-27 0 0 0,122 30-264 0 0,0-1 1 0 0,1-1-1 0 0,0-1 0 0 0,-22-15 1 0 0,-15-17-3115 0 0,4-2-4698 0 0,20 15 2633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7:58.473"/>
    </inkml:context>
    <inkml:brush xml:id="br0">
      <inkml:brushProperty name="width" value="0.1" units="cm"/>
      <inkml:brushProperty name="height" value="0.1" units="cm"/>
      <inkml:brushProperty name="color" value="#66CC00"/>
    </inkml:brush>
  </inkml:definitions>
  <inkml:trace contextRef="#ctx0" brushRef="#br0">4278 44 8287 0 0,'-6'-2'3674'0'0,"5"-8"-2547"0"0,2 10-1093 0 0,-1-1 0 0 0,0 1 1 0 0,0 0-1 0 0,0-1 0 0 0,0 1 0 0 0,0-1 1 0 0,1 1-1 0 0,-1 0 0 0 0,0-1 0 0 0,0 1 0 0 0,0-1 1 0 0,0 1-1 0 0,0 0 0 0 0,0-1 0 0 0,-1 1 1 0 0,1 0-1 0 0,0-1 0 0 0,0 1 0 0 0,0-1 1 0 0,0 1-1 0 0,0 0 0 0 0,0-1 0 0 0,-1 1 0 0 0,1 0 1 0 0,0-1-1 0 0,0 1 0 0 0,-1 0 0 0 0,1-1 1 0 0,0 1-1 0 0,0 0 0 0 0,-1-1 0 0 0,1 1 0 0 0,0 0 1 0 0,-1 0-1 0 0,1 0 0 0 0,0-1 0 0 0,-1 1 1 0 0,1 0-1 0 0,-1 0 0 0 0,1 0 0 0 0,0 0 0 0 0,-1 0 1 0 0,1 0-1 0 0,-1-1 0 0 0,1 1 0 0 0,-1 0 1 0 0,-65 3 5134 0 0,-34 8-2197 0 0,-32 1-1023 0 0,-273 12-894 0 0,381-23-918 0 0,-149 6 628 0 0,145-9-733 0 0,0 0 0 0 0,0-1-1 0 0,0-2 1 0 0,-32-10 0 0 0,12 2 16 0 0,0 2-1 0 0,-1 2 0 0 0,0 2 1 0 0,0 2-1 0 0,0 2 1 0 0,-1 3-1 0 0,1 2 1 0 0,-1 1-1 0 0,-58 13 1 0 0,24-3 92 0 0,-1-3 1 0 0,-108-3 0 0 0,1 0 86 0 0,-305 55 239 0 0,297-33-400 0 0,36 1 73 0 0,99-16-25 0 0,0-3-1 0 0,-104 4 1 0 0,-188 3 411 0 0,209-6-285 0 0,3 1-90 0 0,86-9-153 0 0,50-3-213 0 0,-99 4-298 0 0,72-7-2410 0 0,0-4-3583 0 0,7-1-2020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8:01.350"/>
    </inkml:context>
    <inkml:brush xml:id="br0">
      <inkml:brushProperty name="width" value="0.1" units="cm"/>
      <inkml:brushProperty name="height" value="0.1" units="cm"/>
      <inkml:brushProperty name="color" value="#66CC00"/>
    </inkml:brush>
  </inkml:definitions>
  <inkml:trace contextRef="#ctx0" brushRef="#br0">1424 132 5495 0 0,'-12'7'551'0'0,"12"-6"-500"0"0,-1 0 0 0 0,0 0 0 0 0,0-1 0 0 0,0 1 0 0 0,0 0 0 0 0,0-1 0 0 0,0 1 0 0 0,0-1 0 0 0,0 1 1 0 0,0-1-1 0 0,0 0 0 0 0,-1 1 0 0 0,1-1 0 0 0,0 0 0 0 0,0 0 0 0 0,0 0 0 0 0,0 0 0 0 0,0 0 0 0 0,-1 0 1 0 0,1 0-1 0 0,0 0 0 0 0,0 0 0 0 0,0 0 0 0 0,0-1 0 0 0,-1 1 0 0 0,1 0 0 0 0,0-1 0 0 0,-1 0 0 0 0,-10-6 840 0 0,0 1-1 0 0,0 0 0 0 0,-1 1 0 0 0,-20-5 0 0 0,15 5 81 0 0,13 3-665 0 0,-1 0-1 0 0,1 1 1 0 0,-1 0 0 0 0,0 0-1 0 0,1 0 1 0 0,-1 1 0 0 0,0-1 0 0 0,0 1-1 0 0,-10 2 1 0 0,-14 4 616 0 0,0 0 0 0 0,-1-2-1 0 0,0-2 1 0 0,-37 0 0 0 0,-60-24 574 0 0,46 11-1014 0 0,49 5-151 0 0,-57-1 0 0 0,-35 9 307 0 0,29 0 147 0 0,-183-18 0 0 0,257 13-1282 0 0,-1-1 0 0 0,1-1 0 0 0,0-1 1 0 0,0 0-1 0 0,-34-17 0 0 0,33 11-1410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8:02.895"/>
    </inkml:context>
    <inkml:brush xml:id="br0">
      <inkml:brushProperty name="width" value="0.1" units="cm"/>
      <inkml:brushProperty name="height" value="0.1" units="cm"/>
      <inkml:brushProperty name="color" value="#66CC00"/>
    </inkml:brush>
  </inkml:definitions>
  <inkml:trace contextRef="#ctx0" brushRef="#br0">1517 105 4607 0 0,'-44'6'2976'0'0,"3"-1"1279"0"0,12-9-4518 0 0,-2-5 848 0 0,6 0 132 0 0,0 1-1 0 0,0 2 1 0 0,-1 1-1 0 0,0 0 1 0 0,-36 0-1 0 0,-404 16 6239 0 0,369-4-6327 0 0,18-1-178 0 0,-1-3 0 0 0,-139-12 0 0 0,188 4-719 0 0,-56-15 0 0 0,67 13-3177 0 0,-35-17 0 0 0,6-2-4277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8:04.053"/>
    </inkml:context>
    <inkml:brush xml:id="br0">
      <inkml:brushProperty name="width" value="0.1" units="cm"/>
      <inkml:brushProperty name="height" value="0.1" units="cm"/>
      <inkml:brushProperty name="color" value="#66CC00"/>
    </inkml:brush>
  </inkml:definitions>
  <inkml:trace contextRef="#ctx0" brushRef="#br0">2309 44 9039 0 0,'-13'-2'885'0'0,"0"0"0"0"0,0 1 0 0 0,-27 1 0 0 0,-4 0 1071 0 0,0 0-330 0 0,0 2-1 0 0,-61 10 0 0 0,77-8-1141 0 0,-240 40 2428 0 0,192-38-2455 0 0,-116-5 0 0 0,6-1 101 0 0,-20 12 301 0 0,-138 6 194 0 0,210-12-883 0 0,-51 2-14 0 0,156-9-202 0 0,1-1-1 0 0,0-1 1 0 0,-1-2 0 0 0,-37-10 0 0 0,51 10-174 0 0,0-1 1 0 0,0-1 0 0 0,0 0 0 0 0,1-1-1 0 0,-18-12 1 0 0,-31-31-8292 0 0,38 29 1403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8:11.488"/>
    </inkml:context>
    <inkml:brush xml:id="br0">
      <inkml:brushProperty name="width" value="0.1" units="cm"/>
      <inkml:brushProperty name="height" value="0.1" units="cm"/>
      <inkml:brushProperty name="color" value="#66CC00"/>
    </inkml:brush>
  </inkml:definitions>
  <inkml:trace contextRef="#ctx0" brushRef="#br0">1753 89 4231 0 0,'-2'-2'4232'0'0,"5"-1"-3906"0"0,-1 1-331 0 0,-1 1 50 0 0,-1 1 0 0 0,1-1 0 0 0,-1 1 1 0 0,1-1-1 0 0,-1 0 0 0 0,1 1 1 0 0,-1-1-1 0 0,1 1 0 0 0,-1-1 0 0 0,1 0 1 0 0,-1 1-1 0 0,0-1 0 0 0,0 0 0 0 0,1 1 1 0 0,-1-1-1 0 0,0 0 0 0 0,0 0 0 0 0,0 1 1 0 0,0-1-1 0 0,0 0 0 0 0,0 0 1 0 0,0 1-1 0 0,0-1 0 0 0,0 0 0 0 0,0 0 1 0 0,0 1-1 0 0,0-1 0 0 0,0 0 0 0 0,-1 0 1 0 0,1 1-1 0 0,0-1 0 0 0,0 0 0 0 0,-1 1 1 0 0,1-1-1 0 0,-1 0 0 0 0,1 1 0 0 0,-1-1 1 0 0,1 1-1 0 0,-1-1 0 0 0,1 1 1 0 0,-1-1-1 0 0,1 1 0 0 0,-2-1 0 0 0,2 0 21 0 0,-1 0-1 0 0,1 0 0 0 0,-1 0 0 0 0,1 0 0 0 0,0 0 1 0 0,-1 0-1 0 0,1 0 0 0 0,0 0 0 0 0,0 0 0 0 0,0 0 1 0 0,0 0-1 0 0,0-1 0 0 0,0 0 0 0 0,-3-16 481 0 0,3 17-453 0 0,-1-1 1 0 0,0 1-1 0 0,0 0 0 0 0,0 0 1 0 0,0 0-1 0 0,0-1 0 0 0,0 1 1 0 0,-1 0-1 0 0,1 1 0 0 0,0-1 1 0 0,0 0-1 0 0,-1 0 0 0 0,1 0 1 0 0,-1 1-1 0 0,1-1 0 0 0,0 1 1 0 0,-1-1-1 0 0,1 1 0 0 0,-1 0 1 0 0,1-1-1 0 0,-1 1 0 0 0,1 0 1 0 0,-1 0-1 0 0,0 0 0 0 0,1 0 1 0 0,-1 0-1 0 0,1 0 0 0 0,-1 1 1 0 0,1-1-1 0 0,-3 1 0 0 0,-90 32 3074 0 0,82-28-2589 0 0,-20 6 109 0 0,15-8-147 0 0,1 0 0 0 0,-30-1 1 0 0,2 1-195 0 0,11 0 137 0 0,1-2 1 0 0,0-2-1 0 0,-45-5 0 0 0,40 2-21 0 0,-63 2 0 0 0,-273 19 666 0 0,71 4-1760 0 0,185-11 2798 0 0,76-5-2374 0 0,0-2 0 0 0,-1-1 1 0 0,-78-8-1 0 0,70 0-2639 0 0,28 4-2623 0 0,-3-1-2236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8:12.428"/>
    </inkml:context>
    <inkml:brush xml:id="br0">
      <inkml:brushProperty name="width" value="0.1" units="cm"/>
      <inkml:brushProperty name="height" value="0.1" units="cm"/>
      <inkml:brushProperty name="color" value="#66CC00"/>
    </inkml:brush>
  </inkml:definitions>
  <inkml:trace contextRef="#ctx0" brushRef="#br0">3498 14 6447 0 0,'-5'-2'597'0'0,"0"-1"0"0"0,0 2 1 0 0,0-1-1 0 0,0 0 0 0 0,0 1 0 0 0,0 0 0 0 0,-1 0 0 0 0,1 1 0 0 0,0 0 0 0 0,-9 0 0 0 0,5 0-1829 0 0,6 1 1040 0 0,-5 5 301 0 0,0 0-1 0 0,0-1 0 0 0,-1 0 0 0 0,-16 7 1 0 0,-3 2 1107 0 0,-1 2-112 0 0,-1-2 0 0 0,0 0 0 0 0,-46 12 0 0 0,51-17-700 0 0,-2-2 0 0 0,1-1 0 0 0,-1-1 0 0 0,0-1 0 0 0,0-1 1 0 0,-46-2-1 0 0,-61-7 336 0 0,-48-3 652 0 0,-551-11 409 0 0,578 25-1500 0 0,-181 1 382 0 0,56-8-49 0 0,-68-2 176 0 0,-70-5-610 0 0,148 4-4349 0 0,188 5-4250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8:32.324"/>
    </inkml:context>
    <inkml:brush xml:id="br0">
      <inkml:brushProperty name="width" value="0.1" units="cm"/>
      <inkml:brushProperty name="height" value="0.1" units="cm"/>
      <inkml:brushProperty name="color" value="#F4F91B"/>
    </inkml:brush>
  </inkml:definitions>
  <inkml:trace contextRef="#ctx0" brushRef="#br0">4601 60 9871 0 0,'-10'-4'747'0'0,"-14"-2"-38"0"0,-32-11 0 0 0,40 11-306 0 0,1 1 0 0 0,-1 1-1 0 0,-23-3 1 0 0,-11 1 636 0 0,-1 3 0 0 0,1 2 0 0 0,-1 2 0 0 0,0 2 0 0 0,1 3-1 0 0,-89 21 1 0 0,49-2-611 0 0,-210 51 848 0 0,91-29-917 0 0,118-24-178 0 0,-1-3 1 0 0,-124 9 0 0 0,-352 21 693 0 0,440-37-742 0 0,-79 3 42 0 0,-18 1 2 0 0,101-5 62 0 0,0-5 0 0 0,-168-13 0 0 0,91-4 211 0 0,-229 19-1 0 0,328-3-345 0 0,-285 5-344 0 0,267-26-1425 0 0,115 14 1546 0 0,-66-10-1697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8:36.467"/>
    </inkml:context>
    <inkml:brush xml:id="br0">
      <inkml:brushProperty name="width" value="0.1" units="cm"/>
      <inkml:brushProperty name="height" value="0.1" units="cm"/>
      <inkml:brushProperty name="color" value="#F4F91B"/>
    </inkml:brush>
  </inkml:definitions>
  <inkml:trace contextRef="#ctx0" brushRef="#br0">2352 203 10911 0 0,'-145'-14'1724'0'0,"125"9"-929"0"0,1 0 0 0 0,-1-2 0 0 0,-33-16-1 0 0,29 12 610 0 0,-45-15 0 0 0,40 19-1200 0 0,0 2 0 0 0,-1 0 1 0 0,0 2-1 0 0,-52 2 0 0 0,-122 18 979 0 0,78-4-442 0 0,55-7-410 0 0,-335 17 2044 0 0,314-22-1546 0 0,0-5 0 0 0,-129-22-1 0 0,-95-36-39 0 0,106 16-3489 0 0,147 33 1419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8:49.576"/>
    </inkml:context>
    <inkml:brush xml:id="br0">
      <inkml:brushProperty name="width" value="0.1" units="cm"/>
      <inkml:brushProperty name="height" value="0.1" units="cm"/>
      <inkml:brushProperty name="color" value="#F4F91B"/>
    </inkml:brush>
  </inkml:definitions>
  <inkml:trace contextRef="#ctx0" brushRef="#br0">2888 1444 3679 0 0,'-13'-7'-1168'0'0,"4"-1"4613"0"0,9 6-3069 0 0,0 0 0 0 0,0 1 0 0 0,0-1 0 0 0,0 0 0 0 0,0 1 0 0 0,0-1 0 0 0,22-24 11147 0 0,-20 26-11303 0 0,-1 0-71 0 0,-1 0 0 0 0,1 0 0 0 0,0 0-1 0 0,0 0 1 0 0,0 0 0 0 0,0 0 0 0 0,-1-1 0 0 0,1 1-1 0 0,0 0 1 0 0,0 0 0 0 0,-1-1 0 0 0,1 1 0 0 0,0 0 0 0 0,0-1-1 0 0,-1 1 1 0 0,1-1 0 0 0,0 1 0 0 0,-1-1 0 0 0,1 1-1 0 0,-1-1 1 0 0,1 0 0 0 0,-1 1 0 0 0,1-1 0 0 0,-1 0-1 0 0,1 1 1 0 0,-1-1 0 0 0,1 0 0 0 0,-1-1 0 0 0,18-30 514 0 0,-11 20-193 0 0,3-10-238 0 0,-1-1 0 0 0,-1 0 0 0 0,0 0 0 0 0,-2-1 0 0 0,-1 1 0 0 0,3-32 0 0 0,5-19 147 0 0,-7 37-282 0 0,-2-1 0 0 0,-1-54 0 0 0,-1 18 57 0 0,33-196 57 0 0,-23 182-114 0 0,-8 49-17 0 0,11-44-1 0 0,-14 78-67 0 0,1-1 0 0 0,-1 0 1 0 0,0 1-1 0 0,-1-1 0 0 0,1 0 0 0 0,-1 1 0 0 0,-1-1 1 0 0,1 0-1 0 0,-1 0 0 0 0,1 1 0 0 0,-2-1 0 0 0,1 1 1 0 0,0-1-1 0 0,-1 1 0 0 0,0-1 0 0 0,-1 1 0 0 0,1 0 1 0 0,-1 0-1 0 0,-5-7 0 0 0,-9-21 79 0 0,14 27-71 0 0,0 0-1 0 0,0 0 0 0 0,0 0 1 0 0,-7-8-1 0 0,2 5-5 0 0,-1 0-1 0 0,0 0 1 0 0,0 1 0 0 0,-1 1 0 0 0,0 0-1 0 0,0 0 1 0 0,-1 1 0 0 0,0 0-1 0 0,0 1 1 0 0,0 0 0 0 0,-1 1 0 0 0,1 0-1 0 0,-23-4 1 0 0,-47-11 43 0 0,53 12-15 0 0,1 1-1 0 0,-42-4 0 0 0,-233-11 98 0 0,250 20-121 0 0,-1 3 0 0 0,-102 16-1 0 0,-186 35 122 0 0,265-46-90 0 0,-78-4-1 0 0,121-3-28 0 0,-183-2-9 0 0,-56-9-11 0 0,176-4 0 0 0,4 0 0 0 0,-121 10 0 0 0,171 4 0 0 0,0 2 0 0 0,-62 9 0 0 0,32-6 0 0 0,49-4 0 0 0,-41 6 0 0 0,22 0 0 0 0,-81-1 0 0 0,122-5-1 0 0,0 0 0 0 0,-1 0 0 0 0,1 1 0 0 0,-1-1 0 0 0,1 0 0 0 0,-1 0 0 0 0,1 1 0 0 0,0-1 0 0 0,-1 1 0 0 0,1-1 0 0 0,0 1 0 0 0,0 0 0 0 0,-1-1 0 0 0,1 1 0 0 0,0 0 0 0 0,0 0 0 0 0,0 0 0 0 0,0 0 0 0 0,0 0 0 0 0,0 0 0 0 0,0 0 0 0 0,0 0 0 0 0,0 1 0 0 0,1-1 0 0 0,-1 0 0 0 0,0 0 1 0 0,1 1-1 0 0,-1-1 0 0 0,1 0 0 0 0,-1 2 0 0 0,-1 5-11 0 0,1 0 0 0 0,0 0 1 0 0,0 0-1 0 0,1 12 0 0 0,-2 8-35 0 0,-23 153 47 0 0,12-71 0 0 0,9-61 0 0 0,2 1 0 0 0,2-1 0 0 0,14 94 0 0 0,-11-115 0 0 0,8 158 0 0 0,-2-20 0 0 0,-1-96 0 0 0,24 98 0 0 0,-29-155 7 0 0,2 8-14 0 0,0-1 0 0 0,2 0 0 0 0,14 31 0 0 0,-18-45 5 0 0,0-1-1 0 0,0 1 1 0 0,1-1-1 0 0,0 0 0 0 0,0 0 1 0 0,1 0-1 0 0,-1-1 1 0 0,1 1-1 0 0,0-1 1 0 0,0 0-1 0 0,0 0 1 0 0,1-1-1 0 0,-1 0 1 0 0,1 0-1 0 0,0 0 1 0 0,7 2-1 0 0,17 4 3 0 0,1-1 0 0 0,0-1 0 0 0,43 4 0 0 0,-39-8 0 0 0,48 6 0 0 0,13-1 0 0 0,50-4 0 0 0,-136-4-44 0 0,1 0-1 0 0,0 1 1 0 0,-1 1-1 0 0,1 0 1 0 0,-1 0-1 0 0,0 1 1 0 0,1 0-1 0 0,16 9 1 0 0,-25-11-313 0 0,-1 0 0 0 0,0 0 0 0 0,0 1 0 0 0,1-1 0 0 0,-1 0 0 0 0,0 1 0 0 0,0-1 0 0 0,0 0 1 0 0,-1 1-1 0 0,1-1 0 0 0,0 1 0 0 0,-1 0 0 0 0,2 2 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6:28.281"/>
    </inkml:context>
    <inkml:brush xml:id="br0">
      <inkml:brushProperty name="width" value="0.1" units="cm"/>
      <inkml:brushProperty name="height" value="0.1" units="cm"/>
      <inkml:brushProperty name="color" value="#E71224"/>
    </inkml:brush>
  </inkml:definitions>
  <inkml:trace contextRef="#ctx0" brushRef="#br0">1183 127 8495 0 0,'0'0'388'0'0,"-3"0"-10"0"0,-7 0-240 0 0,-1 0 870 0 0,-4-2-264 0 0,8-1-640 0 0,-1-3-31 0 0,8 6-70 0 0,-1-1 0 0 0,1 1 0 0 0,0 0 0 0 0,0-1 0 0 0,-1 1 0 0 0,1 0 0 0 0,0-1-1 0 0,-1 1 1 0 0,1-1 0 0 0,-1 1 0 0 0,1 0 0 0 0,0 0 0 0 0,-1-1 0 0 0,1 1 0 0 0,-1 0 0 0 0,1 0 0 0 0,-1 0 0 0 0,1-1-1 0 0,0 1 1 0 0,-1 0 0 0 0,1 0 0 0 0,-1 0 0 0 0,0 0 0 0 0,-14-4 530 0 0,0 1 0 0 0,0 0 0 0 0,0 2 0 0 0,-22-1 0 0 0,-67 7 2640 0 0,8 0-1779 0 0,94-5-1380 0 0,-20 0 440 0 0,-43-5-1 0 0,-24-8 287 0 0,52 9-399 0 0,1-2 0 0 0,1-1 0 0 0,-45-15 0 0 0,69 18-253 0 0,-1 1 0 0 0,1 0 1 0 0,-19-1-1 0 0,-12-4 143 0 0,28 6-73 0 0,-1 0-1 0 0,0 1 1 0 0,0 1 0 0 0,-27 3-1 0 0,22-2 79 0 0,-3 0-53 0 0,-3 1-273 0 0,-1 0 0 0 0,1-2 0 0 0,0-2-1 0 0,-44-6 1 0 0,63 4-1184 0 0,-16-13-352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8:27.231"/>
    </inkml:context>
    <inkml:brush xml:id="br0">
      <inkml:brushProperty name="width" value="0.1" units="cm"/>
      <inkml:brushProperty name="height" value="0.1" units="cm"/>
      <inkml:brushProperty name="color" value="#F4F91B"/>
    </inkml:brush>
  </inkml:definitions>
  <inkml:trace contextRef="#ctx0" brushRef="#br0">1700 114 8143 0 0,'-20'-6'874'0'0,"9"4"-676"0"0,10 2-155 0 0,0-1 1 0 0,0 1-1 0 0,0 0 0 0 0,0 0 1 0 0,0 0-1 0 0,0-1 0 0 0,0 1 1 0 0,0-1-1 0 0,0 1 0 0 0,0-1 1 0 0,0 1-1 0 0,0-1 0 0 0,0 1 0 0 0,0-1 1 0 0,1 0-1 0 0,-1 1 0 0 0,0-1 1 0 0,0 0-1 0 0,1 0 0 0 0,-2-1 1 0 0,-3-5-98 0 0,0-1 38 0 0,4 6 116 0 0,-1-1 0 0 0,0 0 0 0 0,0 1 0 0 0,0-1-1 0 0,0 1 1 0 0,0 0 0 0 0,0 0 0 0 0,-1 0 0 0 0,1 0-1 0 0,-1 0 1 0 0,-4-2 0 0 0,1 1 122 0 0,-7-4 541 0 0,0 0-1 0 0,-1 1 1 0 0,0 1-1 0 0,0 0 1 0 0,-1 1-1 0 0,1 0 1 0 0,-26-2-1 0 0,15 4-663 0 0,0 1 0 0 0,1 1-1 0 0,-48 7 1 0 0,-39 16 954 0 0,-144-1 634 0 0,176-16-1380 0 0,-116 4 578 0 0,-58 5 404 0 0,204-13-1287 0 0,0-3 0 0 0,0-2 1 0 0,-62-10-1 0 0,-12-2-2481 0 0,78 12 573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8:27.778"/>
    </inkml:context>
    <inkml:brush xml:id="br0">
      <inkml:brushProperty name="width" value="0.1" units="cm"/>
      <inkml:brushProperty name="height" value="0.1" units="cm"/>
      <inkml:brushProperty name="color" value="#F4F91B"/>
    </inkml:brush>
  </inkml:definitions>
  <inkml:trace contextRef="#ctx0" brushRef="#br0">1325 200 5063 0 0,'-58'-8'6667'0'0,"43"7"-6591"0"0,0 0 1 0 0,0-2 0 0 0,1 0 0 0 0,-1-1 0 0 0,-14-5 0 0 0,10 3 87 0 0,-1 1 0 0 0,-1 0 0 0 0,1 2-1 0 0,0 0 1 0 0,-37 1 0 0 0,2-2 1039 0 0,-201-16 4058 0 0,-67-28-2979 0 0,179 21-2016 0 0,99 20-463 0 0,0 0-1250 0 0,-64-17-1 0 0,80 14-5471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8:28.539"/>
    </inkml:context>
    <inkml:brush xml:id="br0">
      <inkml:brushProperty name="width" value="0.1" units="cm"/>
      <inkml:brushProperty name="height" value="0.1" units="cm"/>
      <inkml:brushProperty name="color" value="#F4F91B"/>
    </inkml:brush>
  </inkml:definitions>
  <inkml:trace contextRef="#ctx0" brushRef="#br0">4111 106 5063 0 0,'-78'8'6885'0'0,"0"-1"-4572"0"0,-134 15-2195 0 0,-192 18 3614 0 0,95-21-1836 0 0,200-19-1365 0 0,-179-21 0 0 0,220 12-477 0 0,-227-24 73 0 0,216 27-23 0 0,-138 10 0 0 0,-23 19 13 0 0,-315 19 302 0 0,435-37-100 0 0,-148-2 322 0 0,-38-28 195 0 0,231 14-680 0 0,0-3 1 0 0,-74-23-1 0 0,132 31-321 0 0,0 0 0 0 0,0 0 0 0 0,0-2-1 0 0,1 0 1 0 0,-21-14 0 0 0,29 16-1493 0 0,0-1 0 0 0,0 0 0 0 0,-10-12 1 0 0,-4-9-5509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8:41.982"/>
    </inkml:context>
    <inkml:brush xml:id="br0">
      <inkml:brushProperty name="width" value="0.1" units="cm"/>
      <inkml:brushProperty name="height" value="0.1" units="cm"/>
      <inkml:brushProperty name="color" value="#F4F91B"/>
    </inkml:brush>
  </inkml:definitions>
  <inkml:trace contextRef="#ctx0" brushRef="#br0">1136 159 10047 0 0,'0'0'1060'0'0,"3"-4"-1520"0"0,21-42 423 0 0,-21 41 1074 0 0,-5 0-444 0 0,2 4-463 0 0,0 1 0 0 0,0-1 0 0 0,0 0 0 0 0,0 1 0 0 0,0-1 0 0 0,0 0 0 0 0,0 1 0 0 0,0-1 0 0 0,0 0 0 0 0,-1 1-1 0 0,1-1 1 0 0,0 1 0 0 0,0-1 0 0 0,-1 0 0 0 0,1 1 0 0 0,-1-1 0 0 0,0 0 0 0 0,-31-17 2692 0 0,29 17-2534 0 0,-12-5 844 0 0,-18 4 111 0 0,-1 0 0 0 0,-47 6 0 0 0,68-4-1014 0 0,-1 0 0 0 0,1 0 0 0 0,-1-2 1 0 0,-17-3-1 0 0,-21-3 218 0 0,7 7 51 0 0,-89 9 0 0 0,-46 20 640 0 0,20-3 40 0 0,158-25-1167 0 0,-24 3 430 0 0,-50 1-1 0 0,67-5-416 0 0,0 1-1 0 0,0-2 1 0 0,0 1-1 0 0,1-1 1 0 0,-1-1-1 0 0,0 1 0 0 0,1-2 1 0 0,0 1-1 0 0,-12-7 1 0 0,4 0-630 0 0,1-1 1 0 0,0 0 0 0 0,-19-19-1 0 0,10 6-619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8:42.592"/>
    </inkml:context>
    <inkml:brush xml:id="br0">
      <inkml:brushProperty name="width" value="0.1" units="cm"/>
      <inkml:brushProperty name="height" value="0.1" units="cm"/>
      <inkml:brushProperty name="color" value="#F4F91B"/>
    </inkml:brush>
  </inkml:definitions>
  <inkml:trace contextRef="#ctx0" brushRef="#br0">946 75 9871 0 0,'-1'0'26'0'0,"0"0"0"0"0,0-1-1 0 0,0 1 1 0 0,0 0 0 0 0,0-1 0 0 0,0 1-1 0 0,0-1 1 0 0,0 1 0 0 0,0-1-1 0 0,0 0 1 0 0,1 1 0 0 0,-1-1-1 0 0,0 0 1 0 0,0 1 0 0 0,0-1-1 0 0,1 0 1 0 0,-1 0 0 0 0,1 0 0 0 0,-1 0-1 0 0,0 0 1 0 0,1 0 0 0 0,-1 0-1 0 0,1 0 1 0 0,0 0 0 0 0,-1 0-1 0 0,1 0 1 0 0,0 0 0 0 0,0 0 0 0 0,0-2-1 0 0,-4-9-124 0 0,4 10 201 0 0,-1 0 0 0 0,-1 1 0 0 0,1-1 0 0 0,0 1 0 0 0,0-1 0 0 0,0 1 0 0 0,-1 0 0 0 0,1 0 0 0 0,-1-1 0 0 0,1 1-1 0 0,-1 0 1 0 0,0 0 0 0 0,1 0 0 0 0,-1 1 0 0 0,0-1 0 0 0,1 0 0 0 0,-1 1 0 0 0,0-1 0 0 0,0 1 0 0 0,0-1 0 0 0,0 1 0 0 0,0 0 0 0 0,-2 0-1 0 0,-48 0 3438 0 0,48 0-3268 0 0,-93 4 3580 0 0,-33 2-1634 0 0,-157 11 916 0 0,235-19-3785 0 0,0-1 0 0 0,-1-3 0 0 0,-75-19 0 0 0,100 18-1517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8:43.448"/>
    </inkml:context>
    <inkml:brush xml:id="br0">
      <inkml:brushProperty name="width" value="0.1" units="cm"/>
      <inkml:brushProperty name="height" value="0.1" units="cm"/>
      <inkml:brushProperty name="color" value="#F4F91B"/>
    </inkml:brush>
  </inkml:definitions>
  <inkml:trace contextRef="#ctx0" brushRef="#br0">2458 90 5063 0 0,'-2'-24'7219'0'0,"2"20"-6904"0"0,0-1 0 0 0,0 1 0 0 0,0-1 0 0 0,-1 1 0 0 0,0 0-1 0 0,0-1 1 0 0,0 1 0 0 0,-2-7 0 0 0,2 10-164 0 0,0-1 0 0 0,0 1 0 0 0,-1-1 0 0 0,1 1 0 0 0,0 0 0 0 0,0 0 0 0 0,-1-1 0 0 0,1 1 0 0 0,-1 0 0 0 0,1 0 0 0 0,-1 0 0 0 0,1 1 0 0 0,-1-1 0 0 0,1 0 0 0 0,-1 1 0 0 0,0-1 0 0 0,1 1 0 0 0,-1-1 0 0 0,0 1 0 0 0,0 0 0 0 0,1-1 0 0 0,-1 1 0 0 0,0 0 0 0 0,-3 1 0 0 0,-37 1 1522 0 0,-52 8 0 0 0,52-3-780 0 0,-52-1 0 0 0,-44-7 239 0 0,-1-1-557 0 0,-144 17 1 0 0,60 17 285 0 0,130-19-236 0 0,1-5-1 0 0,-174-7 0 0 0,222-3-478 0 0,-360-1-129 0 0,323 8-1282 0 0,1 4-1 0 0,-141 34 1 0 0,150-20-423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8:45.111"/>
    </inkml:context>
    <inkml:brush xml:id="br0">
      <inkml:brushProperty name="width" value="0.1" units="cm"/>
      <inkml:brushProperty name="height" value="0.1" units="cm"/>
      <inkml:brushProperty name="color" value="#F4F91B"/>
    </inkml:brush>
  </inkml:definitions>
  <inkml:trace contextRef="#ctx0" brushRef="#br0">2005 55 5063 0 0,'-1'-4'3303'0'0,"2"3"-3217"0"0,-1 1 0 0 0,0-1 0 0 0,0 0 0 0 0,0 1 0 0 0,0-1 0 0 0,0 0 0 0 0,0 0 0 0 0,0 1 0 0 0,-1-1 0 0 0,1 0 0 0 0,0 0 0 0 0,0 1 0 0 0,0-1 0 0 0,-1 0 0 0 0,1 1 0 0 0,0-1 0 0 0,-1 0-1 0 0,1 1 1 0 0,-1-1 0 0 0,1 1 0 0 0,-1-1 0 0 0,1 1 0 0 0,-1-1 0 0 0,1 1 0 0 0,-1-1 0 0 0,1 1 0 0 0,-1-1 0 0 0,0 1 0 0 0,1-1 0 0 0,-1 1 0 0 0,0 0 0 0 0,1 0 0 0 0,-2-1 0 0 0,-8 0 1553 0 0,1 0 0 0 0,-1 1 0 0 0,-16 0-1 0 0,18 1-1354 0 0,-1 0-1 0 0,0-1 0 0 0,1-1 0 0 0,-1 1 0 0 0,-13-4 0 0 0,7 2-115 0 0,0 0 1 0 0,1 1-1 0 0,-1 1 0 0 0,0 0 0 0 0,0 1 0 0 0,1 0 1 0 0,-28 7-1 0 0,-2 0 261 0 0,36-7-311 0 0,-20 3 307 0 0,1-1 0 0 0,-1-1-1 0 0,-33-3 1 0 0,-96-3 700 0 0,91 4-921 0 0,-67-9 0 0 0,-153-19 1063 0 0,272 28-1258 0 0,-287-7 1295 0 0,0 24-129 0 0,265-13-1324 0 0,-175 26-3318 0 0,185-24 1811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8:58.824"/>
    </inkml:context>
    <inkml:brush xml:id="br0">
      <inkml:brushProperty name="width" value="0.1" units="cm"/>
      <inkml:brushProperty name="height" value="0.1" units="cm"/>
      <inkml:brushProperty name="color" value="#F4F91B"/>
    </inkml:brush>
  </inkml:definitions>
  <inkml:trace contextRef="#ctx0" brushRef="#br0">1288 182 919 0 0,'-1'-2'67'0'0,"-2"-5"590"0"0,0 1 0 0 0,0-1 0 0 0,0 0 0 0 0,1 0 0 0 0,0 0 0 0 0,0 0 0 0 0,1 0 0 0 0,0 0 0 0 0,0-1 0 0 0,1-11 0 0 0,-3-17-255 0 0,3 34-245 0 0,-1-1 0 0 0,1 1 0 0 0,-1 0 0 0 0,0 0 0 0 0,0-1 0 0 0,0 1 0 0 0,0 0 0 0 0,0 0 0 0 0,-1 0 0 0 0,1 0 0 0 0,0 1 1 0 0,-1-1-1 0 0,0 0 0 0 0,1 1 0 0 0,-1-1 0 0 0,0 1 0 0 0,0-1 0 0 0,0 1 0 0 0,0 0 0 0 0,0 0 0 0 0,0 0 0 0 0,0 0 0 0 0,0 0 0 0 0,-4-1 0 0 0,-4-1 706 0 0,-1 1 1 0 0,1 0-1 0 0,-20-1 0 0 0,25 2-722 0 0,-14 0 242 0 0,1 2-1 0 0,-1-1 0 0 0,1 2 1 0 0,-1 1-1 0 0,-28 7 1 0 0,-88 35 1318 0 0,117-39-1530 0 0,-143 61 1649 0 0,88-37-247 0 0,-125 32 0 0 0,162-55-1489 0 0,-1-1-1 0 0,1-1 1 0 0,-1-2-1 0 0,-54-3 0 0 0,-67-16-3041 0 0,122 11 934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8:59.589"/>
    </inkml:context>
    <inkml:brush xml:id="br0">
      <inkml:brushProperty name="width" value="0.1" units="cm"/>
      <inkml:brushProperty name="height" value="0.1" units="cm"/>
      <inkml:brushProperty name="color" value="#F4F91B"/>
    </inkml:brush>
  </inkml:definitions>
  <inkml:trace contextRef="#ctx0" brushRef="#br0">2243 1 4607 0 0,'-21'8'2362'0'0,"16"-6"-1709"0"0,0-1 1 0 0,0 1-1 0 0,0 0 1 0 0,0-1-1 0 0,0 0 1 0 0,0-1-1 0 0,-1 1 0 0 0,1-1 1 0 0,-7 0-1 0 0,-51 4 1223 0 0,0 2 0 0 0,0 3 0 0 0,-62 18 0 0 0,90-21-1483 0 0,-1-2-1 0 0,-44 0 1 0 0,6 0-108 0 0,-257 20 5103 0 0,-553-2-6036 0 0,832-24 805 0 0,-93-15 0 0 0,117 11-1147 0 0,-40-14 0 0 0,49 13-1715 0 0,0-1-1 0 0,-32-18 0 0 0,23 8-4818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9:01.348"/>
    </inkml:context>
    <inkml:brush xml:id="br0">
      <inkml:brushProperty name="width" value="0.1" units="cm"/>
      <inkml:brushProperty name="height" value="0.1" units="cm"/>
      <inkml:brushProperty name="color" value="#F4F91B"/>
    </inkml:brush>
  </inkml:definitions>
  <inkml:trace contextRef="#ctx0" brushRef="#br0">1568 148 919 0 0,'-10'-12'2029'0'0,"9"10"-1502"0"0,-1 1-1 0 0,1-1 1 0 0,-1 0 0 0 0,1 0-1 0 0,-1 1 1 0 0,0-1-1 0 0,1 1 1 0 0,-1-1 0 0 0,0 1-1 0 0,0 0 1 0 0,0 0 0 0 0,0 0-1 0 0,0 0 1 0 0,-4-1-1 0 0,-25-9 1880 0 0,24 8-1930 0 0,-1 1 1 0 0,1-1 0 0 0,-1 1 0 0 0,0 0 0 0 0,0 1 0 0 0,-12-1 0 0 0,-54 9 1480 0 0,54-5-1319 0 0,-1 0 1 0 0,-25 0-1 0 0,-147-8 2037 0 0,-103-8 201 0 0,-188-34-1091 0 0,464 46-1902 0 0,-136-13-1314 0 0,52 1-4314 0 0,87 12 3830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6:30.105"/>
    </inkml:context>
    <inkml:brush xml:id="br0">
      <inkml:brushProperty name="width" value="0.1" units="cm"/>
      <inkml:brushProperty name="height" value="0.1" units="cm"/>
      <inkml:brushProperty name="color" value="#E71224"/>
    </inkml:brush>
  </inkml:definitions>
  <inkml:trace contextRef="#ctx0" brushRef="#br0">6321 12 10335 0 0,'-8'-1'333'0'0,"6"0"-272"0"0,-1 1-1 0 0,1 0 1 0 0,0-1-1 0 0,-1 1 1 0 0,1 0-1 0 0,0 1 1 0 0,-1-1-1 0 0,1 0 1 0 0,0 1-1 0 0,-1-1 1 0 0,1 1-1 0 0,0 0 1 0 0,-5 2-1 0 0,-1-2-31 0 0,-1 0 1 0 0,1-1-1 0 0,-1 0 0 0 0,0 0 0 0 0,1-1 0 0 0,-1 0 0 0 0,1-1 1 0 0,-12-3-1 0 0,-25-3 951 0 0,11 8 915 0 0,1 0 1 0 0,-65 10 0 0 0,-67 24-991 0 0,100-19-686 0 0,-77 19 563 0 0,60-12-238 0 0,-125 15 0 0 0,142-34 13 0 0,-89-7-1 0 0,24-1-66 0 0,-69-10-58 0 0,100 5-358 0 0,53 7-24 0 0,-1 2 0 0 0,-61 7 0 0 0,77-1 9 0 0,-35 1 7 0 0,-275 1-2 0 0,284-9-64 0 0,-57-10 0 0 0,-42-3 0 0 0,107 15 0 0 0,24 0 0 0 0,-1-1 0 0 0,3 0 0 0 0,1 0 0 0 0,1 0 0 0 0,-28-2 17 0 0,-65 4-1 0 0,81 1 0 0 0,-65-6-1 0 0,-105-9 124 0 0,138 9 25 0 0,-1 2 0 0 0,1 3 1 0 0,-122 17-1 0 0,-21-2 404 0 0,103-10-356 0 0,-438 36 984 0 0,458-40-1159 0 0,52-2-24 0 0,-1 1 0 0 0,-61 10 0 0 0,71-7-13 0 0,-1 0 0 0 0,1 1 0 0 0,2 1 0 0 0,-1-1 0 0 0,2-1 0 0 0,3 0 0 0 0,-2 2 0 0 0,0-2 0 0 0,0-1 0 0 0,1-1 0 0 0,-1 0 0 0 0,1-1 0 0 0,1 0 0 0 0,1 0 0 0 0,0 1 0 0 0,0 0 0 0 0,1-1 0 0 0,-2 0 0 0 0,-282 14 0 0 0,235-14 0 0 0,38-1 0 0 0,-4 2 0 0 0,0-2 0 0 0,-1 1 0 0 0,-3 0 11 0 0,-26 4 53 0 0,-145-14 212 0 0,38 0-83 0 0,151 9-249 0 0,-1 1-274 0 0,0-1 0 0 0,0-1-1 0 0,0 0 1 0 0,1-2 0 0 0,-29-6 0 0 0,42 7-452 0 0,0 1-1 0 0,0-1 1 0 0,0 0 0 0 0,0 0-1 0 0,0 0 1 0 0,-4-4 0 0 0,-2-1-1371 0 0,-17-11-5461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9:01.952"/>
    </inkml:context>
    <inkml:brush xml:id="br0">
      <inkml:brushProperty name="width" value="0.1" units="cm"/>
      <inkml:brushProperty name="height" value="0.1" units="cm"/>
      <inkml:brushProperty name="color" value="#F4F91B"/>
    </inkml:brush>
  </inkml:definitions>
  <inkml:trace contextRef="#ctx0" brushRef="#br0">1867 0 12319 0 0,'-38'2'998'0'0,"0"1"-1"0"0,-51 10 0 0 0,-75 26 1058 0 0,-25 5 741 0 0,-128-2-1381 0 0,107-16-598 0 0,-83 23 374 0 0,-32 4-997 0 0,157-26-2836 0 0,133-21 496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9:02.310"/>
    </inkml:context>
    <inkml:brush xml:id="br0">
      <inkml:brushProperty name="width" value="0.1" units="cm"/>
      <inkml:brushProperty name="height" value="0.1" units="cm"/>
      <inkml:brushProperty name="color" value="#F4F91B"/>
    </inkml:brush>
  </inkml:definitions>
  <inkml:trace contextRef="#ctx0" brushRef="#br0">756 133 5063 0 0,'-31'-13'224'0'0,"2"0"48"0"0,0 2-272 0 0,7 4 0 0 0,9 5 0 0 0,2 0 0 0 0,-6-2 3256 0 0,-14-3 592 0 0,-14-6 120 0 0,-20-1 32 0 0,-2-1-3184 0 0,1 2-632 0 0,6 4-184 0 0,3 4 72 0 0,2 1-936 0 0,2 4-192 0 0,2 4-40 0 0,-2 5-6488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9:03.426"/>
    </inkml:context>
    <inkml:brush xml:id="br0">
      <inkml:brushProperty name="width" value="0.1" units="cm"/>
      <inkml:brushProperty name="height" value="0.1" units="cm"/>
      <inkml:brushProperty name="color" value="#F4F91B"/>
    </inkml:brush>
  </inkml:definitions>
  <inkml:trace contextRef="#ctx0" brushRef="#br0">1846 103 1839 0 0,'-32'-5'627'0'0,"24"3"547"0"0,0-1 0 0 0,0 0 0 0 0,1 0 0 0 0,-8-5 0 0 0,-27-20 4381 0 0,17 7-5491 0 0,15 13-1478 0 0,8 7 1790 0 0,-1-1 1 0 0,1 1-1 0 0,-1-1 1 0 0,0 1-1 0 0,1 0 1 0 0,-1 0-1 0 0,0 0 1 0 0,0 0 0 0 0,1 1-1 0 0,-1-1 1 0 0,-5 1-1 0 0,-40-10 2858 0 0,18 12-2827 0 0,1 2 1 0 0,-1 0-1 0 0,1 2 1 0 0,-30 10-1 0 0,-56 11 150 0 0,-190 32 1107 0 0,-64-12-101 0 0,278-40-1158 0 0,0-5 1 0 0,-100-9-1 0 0,164 4-429 0 0,-6 1-317 0 0,0-1 0 0 0,1-2 0 0 0,-1-1-1 0 0,-41-14 1 0 0,69 17-300 0 0,0 1 0 0 0,0-1 0 0 0,0 0 0 0 0,0 0 0 0 0,-5-5 0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9:04.375"/>
    </inkml:context>
    <inkml:brush xml:id="br0">
      <inkml:brushProperty name="width" value="0.1" units="cm"/>
      <inkml:brushProperty name="height" value="0.1" units="cm"/>
      <inkml:brushProperty name="color" value="#F4F91B"/>
    </inkml:brush>
  </inkml:definitions>
  <inkml:trace contextRef="#ctx0" brushRef="#br0">2594 21 10799 0 0,'-50'0'2080'0'0,"36"1"-1950"0"0,0-1 0 0 0,0 0-1 0 0,0-2 1 0 0,-19-2 0 0 0,-35-3 1439 0 0,-281 0 5037 0 0,233 6-5535 0 0,-124 15 0 0 0,208-12-941 0 0,-317 10 910 0 0,35-3 56 0 0,-81 8-59 0 0,113-7-935 0 0,123-11-1247 0 0,54-11-7171 0 0,59 5 646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9:05.009"/>
    </inkml:context>
    <inkml:brush xml:id="br0">
      <inkml:brushProperty name="width" value="0.1" units="cm"/>
      <inkml:brushProperty name="height" value="0.1" units="cm"/>
      <inkml:brushProperty name="color" value="#F4F91B"/>
    </inkml:brush>
  </inkml:definitions>
  <inkml:trace contextRef="#ctx0" brushRef="#br0">1051 127 3223 0 0,'-6'-16'7807'0'0,"4"14"-7328"0"0,-16-10 2289 0 0,-22 0-690 0 0,40 12-2040 0 0,-79-15 3639 0 0,-113-6 1 0 0,95 13-2803 0 0,53 3-692 0 0,-265-22 835 0 0,103 20-3476 0 0,177 6 797 0 0,1 0-69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9:05.569"/>
    </inkml:context>
    <inkml:brush xml:id="br0">
      <inkml:brushProperty name="width" value="0.1" units="cm"/>
      <inkml:brushProperty name="height" value="0.1" units="cm"/>
      <inkml:brushProperty name="color" value="#F4F91B"/>
    </inkml:brush>
  </inkml:definitions>
  <inkml:trace contextRef="#ctx0" brushRef="#br0">2069 149 1839 0 0,'-65'-16'10407'0'0,"-39"4"-8406"0"0,69 9-695 0 0,-55-7-110 0 0,-20-2 233 0 0,-185 3 0 0 0,175 16-982 0 0,31 0 292 0 0,0-4 0 0 0,-104-9 0 0 0,-561-81 181 0 0,707 83-2750 0 0,11 1-2998 0 0,-6 0-2290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9:06.122"/>
    </inkml:context>
    <inkml:brush xml:id="br0">
      <inkml:brushProperty name="width" value="0.1" units="cm"/>
      <inkml:brushProperty name="height" value="0.1" units="cm"/>
      <inkml:brushProperty name="color" value="#F4F91B"/>
    </inkml:brush>
  </inkml:definitions>
  <inkml:trace contextRef="#ctx0" brushRef="#br0">1440 203 9215 0 0,'-15'-5'2338'0'0,"0"0"-1"0"0,-22-4 0 0 0,-34 1-756 0 0,-72 7-2160 0 0,130 2 933 0 0,-438-11 4654 0 0,366 1-4716 0 0,1-3 0 0 0,-121-34 1 0 0,133 28-549 0 0,-62-20-1067 0 0,47 7-6352 0 0,59 19 1532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9:06.693"/>
    </inkml:context>
    <inkml:brush xml:id="br0">
      <inkml:brushProperty name="width" value="0.1" units="cm"/>
      <inkml:brushProperty name="height" value="0.1" units="cm"/>
      <inkml:brushProperty name="color" value="#F4F91B"/>
    </inkml:brush>
  </inkml:definitions>
  <inkml:trace contextRef="#ctx0" brushRef="#br0">786 39 10591 0 0,'-8'-3'757'0'0,"-1"0"1"0"0,1 0-1 0 0,0 1 0 0 0,-1 0 0 0 0,1 1 0 0 0,-11-1 0 0 0,-54 0-577 0 0,65 2-61 0 0,-146 2 1040 0 0,47 2 642 0 0,-165-17 0 0 0,192 3-5482 0 0,58 7-2686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9:07.137"/>
    </inkml:context>
    <inkml:brush xml:id="br0">
      <inkml:brushProperty name="width" value="0.1" units="cm"/>
      <inkml:brushProperty name="height" value="0.1" units="cm"/>
      <inkml:brushProperty name="color" value="#F4F91B"/>
    </inkml:brush>
  </inkml:definitions>
  <inkml:trace contextRef="#ctx0" brushRef="#br0">1867 141 11975 0 0,'-95'-14'1743'0'0,"53"7"2452"0"0,-5-3-4022 0 0,-62-23-1 0 0,65 18-605 0 0,-80-16-1 0 0,37 18 1332 0 0,-1 3-1 0 0,0 4 1 0 0,0 4 0 0 0,-152 17-1 0 0,131 1-766 0 0,-113 13 1529 0 0,160-24-2014 0 0,-99-4 0 0 0,110-4-380 0 0,-62-13 1 0 0,45-2-5472 0 0,40 7-366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9:08.131"/>
    </inkml:context>
    <inkml:brush xml:id="br0">
      <inkml:brushProperty name="width" value="0.1" units="cm"/>
      <inkml:brushProperty name="height" value="0.1" units="cm"/>
      <inkml:brushProperty name="color" value="#F4F91B"/>
    </inkml:brush>
  </inkml:definitions>
  <inkml:trace contextRef="#ctx0" brushRef="#br0">2408 159 4607 0 0,'-18'-5'488'0'0,"9"5"-237"0"0,7 0 150 0 0,1 1-1 0 0,0-1 1 0 0,0 0 0 0 0,-1 0 0 0 0,1 0-1 0 0,0 0 1 0 0,0-1 0 0 0,0 1-1 0 0,-1 0 1 0 0,1 0 0 0 0,0-1 0 0 0,0 1-1 0 0,0-1 1 0 0,0 1 0 0 0,-1-1-1 0 0,1 1 1 0 0,0-1 0 0 0,-4-4 2003 0 0,4 4-2003 0 0,-1-2 0 0 0,-5-2-256 0 0,0 0 1 0 0,0 0 0 0 0,0 0 0 0 0,-1 1-1 0 0,0 0 1 0 0,0 0 0 0 0,0 1 0 0 0,0 0 0 0 0,0 0-1 0 0,-1 1 1 0 0,1 0 0 0 0,-18-1 0 0 0,-7 2 1051 0 0,0 1 0 0 0,-37 4 0 0 0,-11 1-261 0 0,-510-12 435 0 0,504 0-788 0 0,-154-30 1 0 0,151 19-418 0 0,-136-8 1 0 0,-272 20-587 0 0,436 9-1158 0 0,-105 16 0 0 0,115-10-641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6:39.948"/>
    </inkml:context>
    <inkml:brush xml:id="br0">
      <inkml:brushProperty name="width" value="0.1" units="cm"/>
      <inkml:brushProperty name="height" value="0.1" units="cm"/>
      <inkml:brushProperty name="color" value="#E71224"/>
    </inkml:brush>
  </inkml:definitions>
  <inkml:trace contextRef="#ctx0" brushRef="#br0">1824 22 5759 0 0,'0'0'5360'0'0,"-3"-3"-5274"0"0,-12-16 4631 0 0,14 19-4717 0 0,0 0-1 0 0,1 0 1 0 0,-1 0-1 0 0,1 0 1 0 0,-1 1 0 0 0,1-1-1 0 0,-1 0 1 0 0,1 0-1 0 0,-1 0 1 0 0,0 1 0 0 0,1-1-1 0 0,-1 0 1 0 0,1 0-1 0 0,-1 1 1 0 0,1-1 0 0 0,0 0-1 0 0,-1 1 1 0 0,1-1-1 0 0,-1 1 1 0 0,1-1 0 0 0,0 1-1 0 0,-1 0 1 0 0,0-1 120 0 0,1 1 0 0 0,0-1-1 0 0,-1 1 1 0 0,1-1 0 0 0,0 0 0 0 0,-1 1 0 0 0,1-1 0 0 0,-1 1 0 0 0,1-1 0 0 0,-1 0-1 0 0,1 0 1 0 0,-1 1 0 0 0,1-1 0 0 0,-1 0 0 0 0,1 0 0 0 0,-1 1 0 0 0,1-1 0 0 0,-1 0-1 0 0,0 0 1 0 0,1 0 0 0 0,-1 0 0 0 0,0 0 0 0 0,-3 4 8 0 0,-10 13-7 0 0,10-12 271 0 0,3-5-378 0 0,-1 1-1 0 0,1-1 0 0 0,0 1 0 0 0,0 0 1 0 0,-1-1-1 0 0,1 1 0 0 0,0 0 1 0 0,0 0-1 0 0,0 0 0 0 0,0 0 0 0 0,0 0 1 0 0,-1 1-1 0 0,0 0 24 0 0,-2 1 681 0 0,0-1-611 0 0,-39 14 458 0 0,39-16-363 0 0,3 0-193 0 0,0 0 1 0 0,1 0-1 0 0,-1 0 1 0 0,0-1 0 0 0,1 1-1 0 0,-1 0 1 0 0,0 0 0 0 0,0 0-1 0 0,1 0 1 0 0,-1 0-1 0 0,0 0 1 0 0,1 1 0 0 0,-1-1-1 0 0,0 0 1 0 0,0 0 0 0 0,1 0-1 0 0,-1 1 1 0 0,-1-1-1 0 0,-9 3 166 0 0,5-2-82 0 0,0 0 0 0 0,-1 0 1 0 0,1 1-1 0 0,0-1 0 0 0,-9 5 0 0 0,13-5-107 0 0,-3 1 110 0 0,4-2-83 0 0,-1 0-1 0 0,1 0 1 0 0,-1 0-1 0 0,1 0 1 0 0,-1 0 0 0 0,1 0-1 0 0,-1 1 1 0 0,1-1-1 0 0,-1 0 1 0 0,1 1-1 0 0,-1 0 1 0 0,-1 1-1 0 0,0-1 16 0 0,-2 0 60 0 0,1 0-7 0 0,-83 19 1031 0 0,83-19-936 0 0,0 0-87 0 0,-12 3 6 0 0,8-3-15 0 0,-8 0-53 0 0,8 0 15 0 0,-9 0-19 0 0,9-1 38 0 0,-7 0 21 0 0,8 0 6 0 0,-6 0-14 0 0,9 0 16 0 0,-18 0 79 0 0,17 0-89 0 0,1 0-3 0 0,-12-1-10 0 0,2-3-7 0 0,8 3-57 0 0,-36 0 201 0 0,-21-1 65 0 0,20 4 110 0 0,9 0-241 0 0,8-2-48 0 0,-53-4 159 0 0,64 5-182 0 0,-106 6 138 0 0,79-3-73 0 0,0 2 40 0 0,-2 1 1 0 0,-136 12 273 0 0,141-18-372 0 0,-8-1 17 0 0,-1-1 58 0 0,10 1-47 0 0,6-2-28 0 0,-7-1 17 0 0,0 1 5 0 0,0 1 0 0 0,4-1-16 0 0,21 2-105 0 0,-1-1-1 0 0,1-1 1 0 0,-1 0-1 0 0,-17-6 1 0 0,21 5-33 0 0,7 2 19 0 0,0 1 0 0 0,1-1 0 0 0,0 0 1 0 0,-1-1-1 0 0,1 1 0 0 0,0 0 0 0 0,-1-1 1 0 0,-4-4-1 0 0,-3 0-166 0 0,-21-15-1176 0 0,-2-6-427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9:08.966"/>
    </inkml:context>
    <inkml:brush xml:id="br0">
      <inkml:brushProperty name="width" value="0.1" units="cm"/>
      <inkml:brushProperty name="height" value="0.1" units="cm"/>
      <inkml:brushProperty name="color" value="#F4F91B"/>
    </inkml:brush>
  </inkml:definitions>
  <inkml:trace contextRef="#ctx0" brushRef="#br0">1061 178 15119 0 0,'-3'-1'340'0'0,"-15"-3"287"0"0,1 0 0 0 0,-31-13 0 0 0,-24-7 2 0 0,39 18-32 0 0,-1 2 0 0 0,0 1 1 0 0,0 2-1 0 0,-56 5 0 0 0,-21-1 730 0 0,44-6-1313 0 0,1-2 1 0 0,-1-3-1 0 0,1-3 0 0 0,-87-26 1 0 0,41-5-4711 0 0,76 27-1875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9:09.332"/>
    </inkml:context>
    <inkml:brush xml:id="br0">
      <inkml:brushProperty name="width" value="0.1" units="cm"/>
      <inkml:brushProperty name="height" value="0.1" units="cm"/>
      <inkml:brushProperty name="color" value="#F4F91B"/>
    </inkml:brush>
  </inkml:definitions>
  <inkml:trace contextRef="#ctx0" brushRef="#br0">1303 25 3223 0 0,'-74'-5'2476'0'0,"-263"-13"10029"0"0,111 17-10704 0 0,77 7-1409 0 0,-288 50 0 0 0,395-47-2020 0 0,4 2-5278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9:10.275"/>
    </inkml:context>
    <inkml:brush xml:id="br0">
      <inkml:brushProperty name="width" value="0.1" units="cm"/>
      <inkml:brushProperty name="height" value="0.1" units="cm"/>
      <inkml:brushProperty name="color" value="#F4F91B"/>
    </inkml:brush>
  </inkml:definitions>
  <inkml:trace contextRef="#ctx0" brushRef="#br0">1704 0 9583 0 0,'-2'3'439'0'0,"-22"30"202"0"0,15-20 100 0 0,1 0 0 0 0,-10 25 0 0 0,15-31-620 0 0,-1-2 13 0 0,-6 1 22 0 0,2-3 562 0 0,1 0 0 0 0,-1 0 1 0 0,0-1-1 0 0,0 1 1 0 0,-1-2-1 0 0,-13 2 1 0 0,3 0-170 0 0,-21 2 603 0 0,-49 1 0 0 0,-5 0-251 0 0,-194 44 1978 0 0,5 0-1618 0 0,258-47-1272 0 0,-298 29-44 0 0,253-29-1050 0 0,-1-4 0 0 0,-113-14 0 0 0,115 4-943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9:34.486"/>
    </inkml:context>
    <inkml:brush xml:id="br0">
      <inkml:brushProperty name="width" value="0.1" units="cm"/>
      <inkml:brushProperty name="height" value="0.1" units="cm"/>
      <inkml:brushProperty name="color" value="#F4F91B"/>
    </inkml:brush>
  </inkml:definitions>
  <inkml:trace contextRef="#ctx0" brushRef="#br0">4488 213 4607 0 0,'-56'-36'5674'0'0,"54"34"-5571"0"0,0 0-1 0 0,0 1 1 0 0,1-1 0 0 0,-1 0 0 0 0,1 0 0 0 0,-1 0 0 0 0,1-1 0 0 0,0 1 0 0 0,0 0-1 0 0,0 0 1 0 0,0-1 0 0 0,0 1 0 0 0,-1-5 0 0 0,2 4 11 0 0,-1 1 0 0 0,0-1 0 0 0,0 0 1 0 0,0 1-1 0 0,0-1 0 0 0,-1 1 0 0 0,1-1 0 0 0,-1 1 0 0 0,1 0 1 0 0,-1-1-1 0 0,0 1 0 0 0,0 0 0 0 0,-4-4 0 0 0,-1 2 164 0 0,-1 1-1 0 0,0-1 1 0 0,1 1-1 0 0,-1 0 1 0 0,-1 1-1 0 0,-14-3 1 0 0,-53-3 1159 0 0,-204-27 1478 0 0,194 22-2432 0 0,2 1 36 0 0,-1 4 1 0 0,-119 4-1 0 0,69 5-225 0 0,63-2 7 0 0,-76 10 0 0 0,-9 13-148 0 0,-130 13-87 0 0,-75 15 444 0 0,232-29-163 0 0,-92 3 308 0 0,87-11-470 0 0,66-11-101 0 0,47-2-64 0 0,-33 4 0 0 0,-66 14 56 0 0,-162 22 139 0 0,-174-27 989 0 0,110-9-419 0 0,298-1-747 0 0,-122 4 111 0 0,143-8-242 0 0,0-1 1 0 0,1-1-1 0 0,-1-1 1 0 0,-27-8-1 0 0,37 6-572 0 0,-1-1 0 0 0,-21-11 0 0 0,2-2-520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9:36.665"/>
    </inkml:context>
    <inkml:brush xml:id="br0">
      <inkml:brushProperty name="width" value="0.1" units="cm"/>
      <inkml:brushProperty name="height" value="0.1" units="cm"/>
      <inkml:brushProperty name="color" value="#F4F91B"/>
    </inkml:brush>
  </inkml:definitions>
  <inkml:trace contextRef="#ctx0" brushRef="#br0">1603 49 5527 0 0,'-31'-2'95'0'0,"12"0"2997"0"0,-30-10 0 0 0,-77-15-584 0 0,101 24-1968 0 0,-1 1 0 0 0,1 1 0 0 0,-1 2-1 0 0,1 1 1 0 0,-1 0 0 0 0,-26 8 0 0 0,-41 2 238 0 0,32-3-193 0 0,-63 16-1 0 0,14-2-105 0 0,31-11 363 0 0,-148 5 0 0 0,174-17-433 0 0,1-3 0 0 0,1-2-1 0 0,-99-22 1 0 0,62-3-1227 0 0,60 19 150 0 0,21 8 114 0 0,1 0 0 0 0,-1-1-1 0 0,1 1 1 0 0,-8-7 0 0 0,-3-2-6588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9:41.397"/>
    </inkml:context>
    <inkml:brush xml:id="br0">
      <inkml:brushProperty name="width" value="0.1" units="cm"/>
      <inkml:brushProperty name="height" value="0.1" units="cm"/>
      <inkml:brushProperty name="color" value="#F4F91B"/>
    </inkml:brush>
  </inkml:definitions>
  <inkml:trace contextRef="#ctx0" brushRef="#br0">1680 267 10159 0 0,'-7'2'260'0'0,"-1"0"-1"0"0,1 0 1 0 0,0-1 0 0 0,-1 0-1 0 0,1-1 1 0 0,0 0-1 0 0,-1 0 1 0 0,-8-1-1 0 0,13 0-208 0 0,0 0 0 0 0,0 0 0 0 0,0-1 1 0 0,0 0-1 0 0,0 1 0 0 0,0-1 0 0 0,0 0 0 0 0,0 0 0 0 0,1 0 0 0 0,-1-1 0 0 0,1 1 0 0 0,0-1 0 0 0,0 1 0 0 0,0-1 0 0 0,-4-5 0 0 0,4 4 38 0 0,-1 0-1 0 0,0 0 0 0 0,-1 0 1 0 0,1 1-1 0 0,0 0 0 0 0,-1-1 1 0 0,-7-4-1 0 0,-1 4 359 0 0,1 0-1 0 0,-1 0 1 0 0,0 2-1 0 0,0-1 1 0 0,-22-1-1 0 0,-5-1 446 0 0,-87-5 525 0 0,79 8-1089 0 0,-87 3-16 0 0,-261-24 2485 0 0,328 24-2281 0 0,-74 9 0 0 0,-37 2 423 0 0,151-11-856 0 0,1-2-1 0 0,0-1 1 0 0,-42-8-1 0 0,59 8-218 0 0,1 0 0 0 0,0-1 0 0 0,0 0 1 0 0,0-1-1 0 0,0 0 0 0 0,0 0 0 0 0,1 0 0 0 0,0-1 0 0 0,0 0 0 0 0,0-1 0 0 0,0 0 0 0 0,1 0 0 0 0,0 0 0 0 0,0-1 0 0 0,-4-7 0 0 0,-11-20-1401 0 0,3-5-65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9:42.387"/>
    </inkml:context>
    <inkml:brush xml:id="br0">
      <inkml:brushProperty name="width" value="0.1" units="cm"/>
      <inkml:brushProperty name="height" value="0.1" units="cm"/>
      <inkml:brushProperty name="color" value="#F4F91B"/>
    </inkml:brush>
  </inkml:definitions>
  <inkml:trace contextRef="#ctx0" brushRef="#br0">3205 150 4143 0 0,'-1'0'319'0'0,"-18"0"4973"0"0,4-1-3499 0 0,6-3-2615 0 0,-6-5 370 0 0,11 3 569 0 0,2-1 20 0 0,-4-8 3 0 0,-3-16-21 0 0,8 28-78 0 0,-5-6 183 0 0,2 5-29 0 0,1 0 0 0 0,0 1-1 0 0,-1-1 1 0 0,1 1-1 0 0,-1-1 1 0 0,0 1 0 0 0,0 0-1 0 0,0 0 1 0 0,-1 1 0 0 0,1-1-1 0 0,-1 1 1 0 0,1 0-1 0 0,-1 1 1 0 0,0-1 0 0 0,0 1-1 0 0,-6-2 1 0 0,-10 0 930 0 0,0 1 1 0 0,-37 1 0 0 0,9 1-464 0 0,-109-2 168 0 0,-23 0 92 0 0,77-4 422 0 0,1 4 0 0 0,-105 13 0 0 0,-32 8-2555 0 0,-95 12 1415 0 0,-165 13 1187 0 0,218-22-524 0 0,-100 2-270 0 0,353-24-823 0 0,1-2 0 0 0,-1-1 0 0 0,1-2 0 0 0,0 0 0 0 0,0-2 0 0 0,1-1 1 0 0,-1-1-1 0 0,2-2 0 0 0,0 0 0 0 0,-46-28 0 0 0,22 5-921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29:53.817"/>
    </inkml:context>
    <inkml:brush xml:id="br0">
      <inkml:brushProperty name="width" value="0.1" units="cm"/>
      <inkml:brushProperty name="height" value="0.1" units="cm"/>
      <inkml:brushProperty name="color" value="#F4F91B"/>
    </inkml:brush>
  </inkml:definitions>
  <inkml:trace contextRef="#ctx0" brushRef="#br0">57 89 919 0 0,'-17'-2'7'0'0,"-4"0"177"0"0,21 2-165 0 0,-13-9 2026 0 0,12 9-1992 0 0,1-1-1 0 0,-1 1 0 0 0,1 0 0 0 0,0-1 1 0 0,-1 1-1 0 0,1 0 0 0 0,0-1 0 0 0,-1 1 1 0 0,1-1-1 0 0,0 1 0 0 0,-1-1 1 0 0,1 1-1 0 0,0-1 0 0 0,0 1 0 0 0,0-1 1 0 0,0 1-1 0 0,-1-1 0 0 0,1 1 0 0 0,0-1 1 0 0,0 0-1 0 0,0 1 0 0 0,0-1 0 0 0,0 1 1 0 0,0-1-1 0 0,0 1 0 0 0,0-1 1 0 0,1 1-1 0 0,-1-1 0 0 0,0 1 0 0 0,0-1 1 0 0,0 1-1 0 0,0-1 0 0 0,1 0 0 0 0,4-14 692 0 0,-5 13-672 0 0,0 1-1 0 0,0 0 1 0 0,0 0-1 0 0,0 0 1 0 0,0 0-1 0 0,0 0 1 0 0,0 0-1 0 0,1 0 1 0 0,-1 0-1 0 0,0-1 1 0 0,1 1-1 0 0,-1 0 1 0 0,1 0-1 0 0,-1 0 1 0 0,1 1-1 0 0,0-1 1 0 0,-1 0-1 0 0,1 0 1 0 0,0 0-1 0 0,0 0 1 0 0,-1 1-1 0 0,1-1 1 0 0,0 0-1 0 0,0 1 0 0 0,0-1 1 0 0,0 0-1 0 0,0 1 1 0 0,0-1-1 0 0,0 1 1 0 0,2-1-1 0 0,0 2-71 0 0,-3-1 16 0 0,0 0 0 0 0,0 0 0 0 0,0-1 0 0 0,-1 1 0 0 0,1 0-1 0 0,0 0 1 0 0,0 0 0 0 0,0 0 0 0 0,0-1 0 0 0,0 1 0 0 0,0 0-1 0 0,0 0 1 0 0,-1 0 0 0 0,1-1 0 0 0,0 1 0 0 0,0 0 0 0 0,0 0-1 0 0,0 0 1 0 0,0-1 0 0 0,0 1 0 0 0,0 0 0 0 0,0 0-1 0 0,0 0 1 0 0,0-1 0 0 0,0 1 0 0 0,0 0 0 0 0,0 0 0 0 0,1-1-1 0 0,-1 1 1 0 0,0 0 0 0 0,0 0 0 0 0,0 0 0 0 0,0 0 0 0 0,0-1-1 0 0,0 1 1 0 0,0 0 0 0 0,0 0 0 0 0,1 0 0 0 0,-1 0 0 0 0,0-1-1 0 0,0 1 1 0 0,0 0 0 0 0,0 0 0 0 0,1 0 0 0 0,-1 0 0 0 0,0 0-1 0 0,0 0 1 0 0,9-8 291 0 0,-4 8-278 0 0,0-1 0 0 0,1 1-1 0 0,-1 0 1 0 0,1 0 0 0 0,9 3-1 0 0,-12-3 3 0 0,39 7-20 0 0,-28-4-11 0 0,0 0 0 0 0,24 0-1 0 0,-22-2 18 0 0,1 1 0 0 0,-1 1 0 0 0,0 0-1 0 0,20 7 1 0 0,-5-1 377 0 0,-27-7-374 0 0,1 1-1 0 0,-1 0 1 0 0,0 0 0 0 0,0 0 0 0 0,0 1 0 0 0,0-1 0 0 0,-1 1 0 0 0,1 0 0 0 0,-1 0 0 0 0,0 0 0 0 0,0 0-1 0 0,3 8 1 0 0,-4-9 9 0 0,-1 1 0 0 0,0-1 0 0 0,0 1 0 0 0,0 0 0 0 0,-1 0 0 0 0,1 6 0 0 0,0-7-2 0 0,-1 1-1 0 0,0-1 0 0 0,1 1 1 0 0,0-1-1 0 0,0 0 0 0 0,0 1 1 0 0,0-1-1 0 0,2 5 0 0 0,0-5-22 0 0,-1 1 0 0 0,1-1-1 0 0,-1 0 1 0 0,1 0-1 0 0,0-1 1 0 0,0 1 0 0 0,0 0-1 0 0,0-1 1 0 0,1 0-1 0 0,-1 0 1 0 0,1 0 0 0 0,6 3-1 0 0,5 0 27 0 0,0 0 0 0 0,17 2 0 0 0,-20-5-16 0 0,0 1 0 0 0,0 1-1 0 0,17 6 1 0 0,-19-5 32 0 0,1 1 0 0 0,-1 0 0 0 0,19 15 0 0 0,-26-18 6 0 0,1 1 0 0 0,0 0 0 0 0,-1 0 0 0 0,0 0 0 0 0,0 0 0 0 0,0 0 0 0 0,0 1 0 0 0,-1 0 0 0 0,0-1 0 0 0,0 1 0 0 0,3 9 0 0 0,6 30 258 0 0,-1 0-1 0 0,5 77 0 0 0,-12-20 244 0 0,-4-55-346 0 0,3 1 0 0 0,9 49 0 0 0,1-14-33 0 0,-3 0 0 0 0,-2 88 0 0 0,-26 125 1003 0 0,15-253-1116 0 0,3-16-4 0 0,1 0 1 0 0,6 37 0 0 0,-1-1-61 0 0,9 63 67 0 0,-3-39-64 0 0,10 114 165 0 0,15 191 286 0 0,-22 22-179 0 0,-7-311-215 0 0,26 262 350 0 0,-24-300-336 0 0,-3 1 0 0 0,-3 0 0 0 0,-3 0 0 0 0,-15 122 0 0 0,-1-23 173 0 0,11-93-165 0 0,1 37 32 0 0,15 154-1 0 0,-1-68-33 0 0,-11 79 146 0 0,7 125 190 0 0,2 270-155 0 0,-1-335-184 0 0,-1-203-33 0 0,8 331 246 0 0,17 199-148 0 0,17-341-25 0 0,-17-141-111 0 0,38 195 61 0 0,-3-25-65 0 0,-26-129 13 0 0,-31-175 10 0 0,19 102-7 0 0,16 226 1 0 0,-40-249 11 0 0,8 169 74 0 0,-12-8-63 0 0,-3-201-22 0 0,2 102-5 0 0,-11 170 52 0 0,-30 20-63 0 0,29-247 44 0 0,-7 44-24 0 0,-52 513 44 0 0,48-478 0 0 0,-60 305-64 0 0,35-325 34 0 0,2-11-4 0 0,-17 147 34 0 0,-17-10-5 0 0,19-88 64 0 0,52-183-89 0 0,-3-1 1 0 0,-1 0 0 0 0,-38 73-1 0 0,5-11 54 0 0,2-5 12 0 0,-93 209 380 0 0,116-255-388 0 0,-74 178-805 0 0,92-220 465 0 0,1-2-351 0 0,0-1-1 0 0,-1 1 1 0 0,-7 10 0 0 0,3-10-1403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35:56.549"/>
    </inkml:context>
    <inkml:brush xml:id="br0">
      <inkml:brushProperty name="width" value="0.1" units="cm"/>
      <inkml:brushProperty name="height" value="0.1" units="cm"/>
      <inkml:brushProperty name="color" value="#F4F91B"/>
    </inkml:brush>
  </inkml:definitions>
  <inkml:trace contextRef="#ctx0" brushRef="#br0">0 87 1375 0 0,'1'-1'154'0'0,"-1"-1"0"0"0,1 1 0 0 0,-1-1 0 0 0,1 1 0 0 0,0-1 0 0 0,-1 1 0 0 0,1-1 0 0 0,0 1 0 0 0,0-1 0 0 0,0 1-1 0 0,0 0 1 0 0,0 0 0 0 0,0-1 0 0 0,1 1 0 0 0,-1 0 0 0 0,0 0 0 0 0,1 0 0 0 0,-1 0 0 0 0,0 1 0 0 0,1-1-1 0 0,2-1 1 0 0,12-10 2639 0 0,-14 12-2554 0 0,0-1 0 0 0,1 0 0 0 0,-1 1 0 0 0,0 0 1 0 0,0-1-1 0 0,1 1 0 0 0,-1 0 0 0 0,0 0 0 0 0,1 0 0 0 0,-1 0 0 0 0,3 1 0 0 0,14 0 33 0 0,54-19 262 0 0,-47 11-471 0 0,0 1 0 0 0,0 1 0 0 0,0 1 0 0 0,0 1 0 0 0,43 1 0 0 0,3 3 423 0 0,-55-2-332 0 0,0 1-1 0 0,-1 0 1 0 0,1 2-1 0 0,24 4 1 0 0,-32-4-100 0 0,-1 0 0 0 0,1 1 0 0 0,-1 0 0 0 0,9 5 0 0 0,-14-6-34 0 0,0 0 0 0 0,1 0-1 0 0,-1 0 1 0 0,0 1 0 0 0,-1-1-1 0 0,1 1 1 0 0,0 0 0 0 0,-1 0-1 0 0,1 0 1 0 0,-1 0 0 0 0,0 0 0 0 0,2 4-1 0 0,9 23 176 0 0,-2 1-1 0 0,-1-1 1 0 0,-1 2-1 0 0,-2-1 1 0 0,5 43-1 0 0,24 222 523 0 0,1-95-653 0 0,-18-135-19 0 0,-10-40 29 0 0,5 30-1 0 0,-5-24-51 0 0,-6-25-15 0 0,-1 0 0 0 0,0 0 0 0 0,-1 0 0 0 0,0-1 0 0 0,1 12 0 0 0,-3 72 264 0 0,-6-46 30 0 0,-18 70-1 0 0,9-51-136 0 0,-20 107 99 0 0,17-100-157 0 0,13-51-59 0 0,0 0-1 0 0,-4 28 0 0 0,8-9-47 0 0,1-24 23 0 0,0-1 0 0 0,-4 21-1 0 0,-19 35-21 0 0,20-59 11 0 0,1 0 0 0 0,1 0-1 0 0,0 0 1 0 0,0 0 0 0 0,1 1-1 0 0,0-1 1 0 0,1 1 0 0 0,0-1-1 0 0,1 1 1 0 0,0-1 0 0 0,4 18-1 0 0,-4-25-6 0 0,-1 1 0 0 0,0 0 0 0 0,0 0 0 0 0,0-1 0 0 0,-1 1 0 0 0,1 0-1 0 0,-1-1 1 0 0,0 1 0 0 0,0 0 0 0 0,0-1 0 0 0,0 1 0 0 0,-1-1 0 0 0,0 1 0 0 0,-3 5 0 0 0,-1 0 29 0 0,-1 1 0 0 0,0-1 1 0 0,-13 12-1 0 0,-2-1 154 0 0,-28 22 0 0 0,29-28 25 0 0,-37 19 1 0 0,42-25-19 0 0,0 0 0 0 0,0 1 0 0 0,1 1 0 0 0,-27 23 1 0 0,75-35-5490 0 0,-2-5-708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36:02.929"/>
    </inkml:context>
    <inkml:brush xml:id="br0">
      <inkml:brushProperty name="width" value="0.1" units="cm"/>
      <inkml:brushProperty name="height" value="0.1" units="cm"/>
      <inkml:brushProperty name="color" value="#F4F91B"/>
    </inkml:brush>
  </inkml:definitions>
  <inkml:trace contextRef="#ctx0" brushRef="#br0">0 57 2127 0 0,'3'-24'1383'0'0,"-3"23"-1321"0"0,1 0 0 0 0,-1 0 0 0 0,0 0 0 0 0,0 1 0 0 0,0-1 0 0 0,0 0 0 0 0,1 0 0 0 0,-1 0 0 0 0,0 1 0 0 0,1-1 0 0 0,-1 0 0 0 0,1 0 0 0 0,-1 1 0 0 0,1-1 0 0 0,-1 0 0 0 0,1 1 0 0 0,-1-1 0 0 0,1 1 0 0 0,0-1 0 0 0,-1 1 0 0 0,1-1 0 0 0,0 1 0 0 0,0-1 0 0 0,1 5 124 0 0,-1 0 1 0 0,0-1-1 0 0,1 1 0 0 0,-2 0 0 0 0,1 1 0 0 0,0-1 1 0 0,-1 0-1 0 0,0 5 0 0 0,0-7-86 0 0,0-1 0 0 0,0 1 0 0 0,1-1-1 0 0,-1 1 1 0 0,0-1 0 0 0,1 1 0 0 0,0-1 0 0 0,-1 1 0 0 0,1-1-1 0 0,0 0 1 0 0,-1 1 0 0 0,1-1 0 0 0,0 0 0 0 0,0 0-1 0 0,0 0 1 0 0,0 1 0 0 0,0-1 0 0 0,0 0 0 0 0,2 1 0 0 0,31 17 1053 0 0,-8-5-1028 0 0,-21-11-99 0 0,0-1 0 0 0,0 1 0 0 0,1-1 0 0 0,-1 0 1 0 0,1 0-1 0 0,-1-1 0 0 0,1 0 0 0 0,-1 0 0 0 0,1 0 1 0 0,0 0-1 0 0,0-1 0 0 0,-1 0 0 0 0,10-1 0 0 0,9-2 284 0 0,0-2 0 0 0,24-7 1 0 0,-26 6 244 0 0,37-5 1 0 0,-22 8-346 0 0,78-5 174 0 0,-89 6-225 0 0,0 0 0 0 0,0-2 0 0 0,-1-1 0 0 0,31-10 0 0 0,-30 8 31 0 0,0 0 0 0 0,0 1 0 0 0,1 2-1 0 0,40-2 1 0 0,-4 8-148 0 0,-38-1-2 0 0,1 0 1 0 0,-1-2 0 0 0,1 0 0 0 0,38-8 0 0 0,-30 2 93 0 0,0 2 0 0 0,48 0 0 0 0,-33 2-110 0 0,-22 1 8 0 0,-1 1 0 0 0,0 2 0 0 0,47 6 0 0 0,5 6 17 0 0,31 7 30 0 0,-73-8-58 0 0,-27-9-12 0 0,-1 0-1 0 0,1 0 1 0 0,0-1 0 0 0,17 3-1 0 0,-1-5 25 0 0,-1-1 0 0 0,1-1 1 0 0,0-1-1 0 0,34-10 0 0 0,-34 8-1 0 0,-1 0 1 0 0,1 1-1 0 0,1 2 1 0 0,30 0-1 0 0,131 8-32 0 0,-142-5 0 0 0,0 2 0 0 0,-1 2 0 0 0,56 14 0 0 0,-57-9 2 0 0,0-2 1 0 0,1-3-1 0 0,0-1 0 0 0,79-3 0 0 0,-90-2 11 0 0,1 1 1 0 0,-1 2-1 0 0,44 8 0 0 0,-8-3-13 0 0,-51-6 0 0 0,1 0 0 0 0,0 2 0 0 0,33 9 0 0 0,-31-5 0 0 0,-4-1 0 0 0,1 0 0 0 0,-1-1 0 0 0,1-1 0 0 0,0 0 0 0 0,31 1 0 0 0,152 2 0 0 0,-103-15 44 0 0,-76 5-27 0 0,1 0 0 0 0,-1 2-1 0 0,1 1 1 0 0,38 4 0 0 0,-45-1-9 0 0,1 0-1 0 0,0-2 1 0 0,0 1 0 0 0,-1-2-1 0 0,1 0 1 0 0,33-5 0 0 0,3-6 296 0 0,53-2 0 0 0,-53 10-261 0 0,-18 1 1 0 0,39-6-1 0 0,-42 4-24 0 0,-1 1 0 0 0,49 3-1 0 0,-39 0-10 0 0,-24 1-8 0 0,-1 1 0 0 0,1 1 0 0 0,26 8 0 0 0,-19-5 0 0 0,169 36 0 0 0,-168-37 12 0 0,0-2-1 0 0,1 0 0 0 0,-1-2 0 0 0,36-2 1 0 0,-17 1-5 0 0,-12-3-1 0 0,-26 2 13 0 0,0 0-1 0 0,0 0 0 0 0,0 1 1 0 0,0 0-1 0 0,0 0 0 0 0,7 2 0 0 0,-11-2-56 0 0,0 1 0 0 0,0 0 0 0 0,0 0-1 0 0,0 0 1 0 0,0 0 0 0 0,0 0 0 0 0,0 0 0 0 0,-1 0-1 0 0,1 0 1 0 0,0 1 0 0 0,-1-1 0 0 0,1 1-1 0 0,-1-1 1 0 0,1 1 0 0 0,-1 0 0 0 0,0 0-1 0 0,0-1 1 0 0,0 1 0 0 0,0 0 0 0 0,0 0-1 0 0,0 0 1 0 0,0 2 0 0 0,5 16-911 0 0,0 3-61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6:41.313"/>
    </inkml:context>
    <inkml:brush xml:id="br0">
      <inkml:brushProperty name="width" value="0.1" units="cm"/>
      <inkml:brushProperty name="height" value="0.1" units="cm"/>
      <inkml:brushProperty name="color" value="#E71224"/>
    </inkml:brush>
  </inkml:definitions>
  <inkml:trace contextRef="#ctx0" brushRef="#br0">1744 165 5527 0 0,'0'0'423'0'0,"-5"1"-278"0"0,1 1-110 0 0,-13 3 3184 0 0,12-3-3059 0 0,-14 8-31 0 0,14-8 270 0 0,1 0-99 0 0,1-1-140 0 0,1 0 0 0 0,0 0-1 0 0,-1-1 1 0 0,1 1 0 0 0,-1 0 0 0 0,0-1 0 0 0,1 1 0 0 0,-1-1 0 0 0,1 0 0 0 0,-1 0 0 0 0,0 0 0 0 0,1 0 0 0 0,-1-1 0 0 0,1 1 0 0 0,-1-1 0 0 0,0 0-1 0 0,1 1 1 0 0,-5-3 0 0 0,-31-20 1400 0 0,34 20-1202 0 0,3 3-329 0 0,-1 0 0 0 0,1-1 0 0 0,-1 1 0 0 0,1-1 0 0 0,-1 1 0 0 0,1-1 0 0 0,0 0 0 0 0,-1 1 0 0 0,1-1 0 0 0,0 0 0 0 0,0 0 0 0 0,-2-2 0 0 0,1 1 27 0 0,-8-3 151 0 0,-1 1 0 0 0,1-1 0 0 0,0 2 0 0 0,-1 0 0 0 0,0 0 0 0 0,0 0 0 0 0,-14 0 0 0 0,-81-1 1558 0 0,43 3-913 0 0,-314-11 2443 0 0,329 12-3150 0 0,-11-5-28 0 0,47 4-63 0 0,-19-1-29 0 0,14 0-2 0 0,-21-2 77 0 0,0 1 0 0 0,-46 2 0 0 0,-269 1 1960 0 0,341-1-1976 0 0,-8 0 6 0 0,-3-4 37 0 0,-36-7-127 0 0,50 9-35 0 0,-1 0-1164 0 0,0 0-1 0 0,1 0 1 0 0,0-1-1 0 0,0-1 0 0 0,0 1 1 0 0,-13-10-1 0 0,11 7-790 0 0,-21-14-3748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40:40.161"/>
    </inkml:context>
    <inkml:brush xml:id="br0">
      <inkml:brushProperty name="width" value="0.1" units="cm"/>
      <inkml:brushProperty name="height" value="0.1" units="cm"/>
      <inkml:brushProperty name="color" value="#F4F91B"/>
    </inkml:brush>
  </inkml:definitions>
  <inkml:trace contextRef="#ctx0" brushRef="#br0">20 84 1375 0 0,'-6'-15'91'0'0,"-6"-19"2180"0"0,11 32-2169 0 0,1 1-1 0 0,0-1 1 0 0,-1 1 0 0 0,1-1-1 0 0,0 0 1 0 0,0 1-1 0 0,0-1 1 0 0,0 0 0 0 0,0 1-1 0 0,1-1 1 0 0,-1 1-1 0 0,0-1 1 0 0,1 0 0 0 0,-1 1-1 0 0,1-1 1 0 0,0 1-1 0 0,1-3 1 0 0,-2 4-83 0 0,0-1-1 0 0,1 1 1 0 0,-1 0-1 0 0,0 0 1 0 0,1-1-1 0 0,-1 1 1 0 0,1 0-1 0 0,-1 0 1 0 0,0 0-1 0 0,1-1 1 0 0,-1 1-1 0 0,1 0 1 0 0,-1 0-1 0 0,1 0 1 0 0,-1 0-1 0 0,1 0 1 0 0,-1 0 0 0 0,0 0-1 0 0,1 0 1 0 0,-1 0-1 0 0,1 0 1 0 0,-1 0-1 0 0,1 0 1 0 0,-1 0-1 0 0,0 1 1 0 0,1-1-1 0 0,-1 0 1 0 0,1 0-1 0 0,-1 0 1 0 0,0 1-1 0 0,1-1 1 0 0,-1 0-1 0 0,1 0 1 0 0,-1 1-1 0 0,0-1 1 0 0,0 0-1 0 0,1 1 1 0 0,-1-1 0 0 0,0 0-1 0 0,1 1 1 0 0,-1-1-1 0 0,0 0 1 0 0,0 1-1 0 0,1 0 1 0 0,13 22 1 0 0,-11-19-1 0 0,8 19-13 0 0,-9-20 12 0 0,-1 0 1 0 0,0 1-1 0 0,1-1 0 0 0,-1 0 1 0 0,1-1-1 0 0,0 1 0 0 0,0 0 0 0 0,0 0 1 0 0,0-1-1 0 0,0 1 0 0 0,1-1 1 0 0,-1 0-1 0 0,1 1 0 0 0,3 1 0 0 0,2 1 197 0 0,-7-5-167 0 0,0 1 0 0 0,0 0 0 0 0,0-1 0 0 0,0 0 0 0 0,-1 1 0 0 0,1-1 1 0 0,0 1-1 0 0,0-1 0 0 0,0 0 0 0 0,0 0 0 0 0,0 0 0 0 0,0 1 0 0 0,0-1 0 0 0,2 0 0 0 0,48-1 677 0 0,86 3 26 0 0,-111 0-688 0 0,-1 1 0 0 0,1 2 0 0 0,32 9 0 0 0,-13-3 193 0 0,86 12 0 0 0,-5 0 158 0 0,-38-11-337 0 0,-67-9 35 0 0,-14-2-54 0 0,0 0 0 0 0,1 0 0 0 0,-1-1-1 0 0,0 0 1 0 0,0 0 0 0 0,10-2 0 0 0,-1 0 131 0 0,1 1-1 0 0,-1 0 0 0 0,1 1 0 0 0,-1 1 0 0 0,21 4 1 0 0,-6-1-129 0 0,-25-4-106 0 0,-1 2 0 0 0,1-1 0 0 0,0 1 0 0 0,-1-1 0 0 0,1 2 1 0 0,-1-1-1 0 0,1 0 0 0 0,-1 1 0 0 0,0 0 0 0 0,0 0 0 0 0,-1 1 0 0 0,1 0 1 0 0,0-1-1 0 0,-1 2 0 0 0,0-1 0 0 0,0 0 0 0 0,3 6 0 0 0,6 5-3998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40:43.610"/>
    </inkml:context>
    <inkml:brush xml:id="br0">
      <inkml:brushProperty name="width" value="0.1" units="cm"/>
      <inkml:brushProperty name="height" value="0.1" units="cm"/>
      <inkml:brushProperty name="color" value="#E71224"/>
    </inkml:brush>
  </inkml:definitions>
  <inkml:trace contextRef="#ctx0" brushRef="#br0">395 7 1375 0 0,'-7'-2'282'0'0,"1"1"0"0"0,-1 0 0 0 0,1 0 0 0 0,-1 0 0 0 0,1 1 0 0 0,-1 0-1 0 0,-10 1 1 0 0,-49 11 690 0 0,30-4-655 0 0,-25 4 270 0 0,-24 5 50 0 0,13-10 323 0 0,72-7-938 0 0,-1 0-1 0 0,1 0 0 0 0,-1 0 0 0 0,0 0 1 0 0,1 0-1 0 0,-1 0 0 0 0,1 0 1 0 0,-1 1-1 0 0,1-1 0 0 0,-1 0 0 0 0,1 0 1 0 0,-1 0-1 0 0,1 1 0 0 0,-1-1 0 0 0,1 0 1 0 0,-1 0-1 0 0,1 1 0 0 0,0-1 1 0 0,-1 0-1 0 0,1 1 0 0 0,-1 0 0 0 0,1-1-12 0 0,0 0 0 0 0,0 1 0 0 0,0-1-1 0 0,0 0 1 0 0,0 1 0 0 0,0-1-1 0 0,0 0 1 0 0,0 0 0 0 0,0 1 0 0 0,0-1-1 0 0,0 0 1 0 0,0 0 0 0 0,1 1-1 0 0,-1-1 1 0 0,0 0 0 0 0,0 0 0 0 0,0 0-1 0 0,0 1 1 0 0,0-1 0 0 0,1 0-1 0 0,-1 0 1 0 0,0 0 0 0 0,0 1 0 0 0,1-1-1 0 0,-1 0 1 0 0,0 0 0 0 0,0 0-1 0 0,0 0 1 0 0,1 0 0 0 0,-1 0-1 0 0,0 0 1 0 0,0 0 0 0 0,1 1 0 0 0,-1-1-1 0 0,0 0 1 0 0,1 0 0 0 0,-1 0-1 0 0,0 0 1 0 0,0 0 0 0 0,1 0 0 0 0,-1 0-1 0 0,1-1 1 0 0,36 6 300 0 0,0-2 0 0 0,1-1 0 0 0,0-2 0 0 0,-1-2-1 0 0,56-9 1 0 0,-61 7-102 0 0,0 1 0 0 0,47 3-1 0 0,26-1 166 0 0,-68 0-197 0 0,0 2-1 0 0,0 2 1 0 0,38 7-1 0 0,-62-8-136 0 0,27 7 29 0 0,-31-7-44 0 0,-1 0 1 0 0,1 0 0 0 0,-1 0-1 0 0,1-1 1 0 0,15-1-1 0 0,11-3 661 0 0,56-13 0 0 0,-74 11-414 0 0,-11 3-225 0 0,0 0 0 0 0,0 1 1 0 0,0 0-1 0 0,0 0 0 0 0,0 0 1 0 0,0 0-1 0 0,10 1 0 0 0,-14 1-32 0 0,0 0-1 0 0,0 0 0 0 0,0 0 0 0 0,0 1 1 0 0,0-1-1 0 0,-1 0 0 0 0,1 1 0 0 0,0-1 1 0 0,-1 1-1 0 0,1-1 0 0 0,-1 1 0 0 0,1 0 1 0 0,0 2-1 0 0,17 29-10 0 0,-16-27-37 0 0,14 28-641 0 0,-8-14 261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41:03.518"/>
    </inkml:context>
    <inkml:brush xml:id="br0">
      <inkml:brushProperty name="width" value="0.1" units="cm"/>
      <inkml:brushProperty name="height" value="0.1" units="cm"/>
      <inkml:brushProperty name="color" value="#E71224"/>
    </inkml:brush>
  </inkml:definitions>
  <inkml:trace contextRef="#ctx0" brushRef="#br0">1 2 919 0 0,'0'-2'80'0'0,"2"4"-80"0"0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41:04.744"/>
    </inkml:context>
    <inkml:brush xml:id="br0">
      <inkml:brushProperty name="width" value="0.1" units="cm"/>
      <inkml:brushProperty name="height" value="0.1" units="cm"/>
      <inkml:brushProperty name="color" value="#E71224"/>
    </inkml:brush>
  </inkml:definitions>
  <inkml:trace contextRef="#ctx0" brushRef="#br0">0 22 919 0 0,'52'-9'114'0'0,"-29"4"-14"0"0,0 2 1 0 0,-1 0-1 0 0,1 1 1 0 0,26 2-1 0 0,-47 0-100 0 0,0 1 0 0 0,-1-1 0 0 0,1 0 0 0 0,0 1 0 0 0,-1-1 0 0 0,1 1 0 0 0,0 0 0 0 0,-1-1 0 0 0,1 1 0 0 0,-1 0 0 0 0,1 0 0 0 0,-1 0 0 0 0,2 2 0 0 0,-1-1 0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41:06.218"/>
    </inkml:context>
    <inkml:brush xml:id="br0">
      <inkml:brushProperty name="width" value="0.1" units="cm"/>
      <inkml:brushProperty name="height" value="0.1" units="cm"/>
      <inkml:brushProperty name="color" value="#E71224"/>
    </inkml:brush>
  </inkml:definitions>
  <inkml:trace contextRef="#ctx0" brushRef="#br0">0 89 2271 0 0,'351'40'851'0'0,"-277"-41"-595"0"0,-1-2-1 0 0,124-23 1 0 0,-113 13 208 0 0,129-4 0 0 0,-112 12-293 0 0,181-32 0 0 0,-186 21-139 0 0,-50 11-21 0 0,-1 1 0 0 0,48 3 0 0 0,91 12 51 0 0,32 0-21 0 0,-81-8-2 0 0,193 29 0 0 0,-222-21 220 0 0,121-2 1 0 0,-124-7-102 0 0,271 25 829 0 0,-352-27-969 0 0,-18 0 2 0 0,1 0 0 0 0,0 0 0 0 0,0 0 0 0 0,-1 1 0 0 0,7 0 0 0 0,-10-3 97 0 0,-1 2-109 0 0,0-1 1 0 0,0 1 0 0 0,0 0-1 0 0,0-1 1 0 0,0 1 0 0 0,0 0-1 0 0,0 0 1 0 0,0-1 0 0 0,0 1-1 0 0,0 0 1 0 0,0-1-1 0 0,0 1 1 0 0,0 0 0 0 0,0 0-1 0 0,0-1 1 0 0,0 1 0 0 0,1 0-1 0 0,-1 0 1 0 0,0-1 0 0 0,0 1-1 0 0,0 0 1 0 0,1 0-1 0 0,-1 0 1 0 0,0-1 0 0 0,0 1-1 0 0,0 0 1 0 0,1 0 0 0 0,-1 0-1 0 0,0 0 1 0 0,0-1 0 0 0,1 1-1 0 0,-1 0 1 0 0,0 0-1 0 0,1 0 1 0 0,-1 0 0 0 0,0 0-1 0 0,0 0 1 0 0,1 0 0 0 0,-1 0-1 0 0,0 0 1 0 0,1 0-1 0 0,-1 0 1 0 0,0 0 0 0 0,0 0-1 0 0,1 0 1 0 0,-1 0 0 0 0,0 0-1 0 0,1 0 1 0 0,-1 0 0 0 0,0 1-1 0 0,0-1 1 0 0,1 0-1 0 0,-1 0 1 0 0,0 0 0 0 0,1 1-1 0 0,3 1-22 0 0,0 1 0 0 0,-1 0 0 0 0,1 1 0 0 0,-1-1 0 0 0,1 1 0 0 0,-1 0 0 0 0,0-1 0 0 0,4 8-1 0 0,-6-9 1 0 0,8 11-117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41:09.601"/>
    </inkml:context>
    <inkml:brush xml:id="br0">
      <inkml:brushProperty name="width" value="0.1" units="cm"/>
      <inkml:brushProperty name="height" value="0.1" units="cm"/>
      <inkml:brushProperty name="color" value="#E71224"/>
    </inkml:brush>
  </inkml:definitions>
  <inkml:trace contextRef="#ctx0" brushRef="#br0">0 85 1375 0 0,'2'-2'157'0'0,"0"1"-1"0"0,0 0 0 0 0,0-1 0 0 0,0 1 1 0 0,0 0-1 0 0,0 0 0 0 0,0 0 0 0 0,0 0 0 0 0,1 1 1 0 0,-1-1-1 0 0,0 1 0 0 0,0-1 0 0 0,5 1 0 0 0,35 0 866 0 0,2 0-332 0 0,15-8 365 0 0,117-2-1 0 0,-152 12-786 0 0,0 0 0 0 0,36 8-1 0 0,-31-4-202 0 0,-10-4 46 0 0,1-1-1 0 0,-1-1 1 0 0,0-1-1 0 0,1 0 1 0 0,-1-2-1 0 0,20-4 0 0 0,49-6 244 0 0,39 11-187 0 0,-81 3-137 0 0,155 11 402 0 0,62-25-128 0 0,4-7 155 0 0,68-4-86 0 0,-294 21-269 0 0,-29 2-48 0 0,-1 0 0 0 0,19 0 0 0 0,141 4 248 0 0,-105-3-240 0 0,127 7-23 0 0,-149-5-28 0 0,241-2 8 0 0,-83 2 37 0 0,-7 1-63 0 0,14-3 137 0 0,-85 2-72 0 0,-89 0-60 0 0,18-2 0 0 0,-34 0 0 0 0,0 0 0 0 0,37 5 0 0 0,14 1 0 0 0,-11-3 15 0 0,1 3 0 0 0,74 16-1 0 0,15 3 6 0 0,-108-22-20 0 0,-1-2 0 0 0,53-6 0 0 0,-25 1 0 0 0,31-1 57 0 0,128-1 142 0 0,5-2-135 0 0,-23-4-64 0 0,-142 9 0 0 0,140 3 48 0 0,-123 2-8 0 0,120-12 0 0 0,45-23 952 0 0,-238 32-973 0 0,0 1 0 0 0,-1 0-1 0 0,1 1 1 0 0,0 0 0 0 0,0 0-1 0 0,-1 1 1 0 0,1 1 0 0 0,-1 0 0 0 0,14 6-1 0 0,22 15-3933 0 0,-23-8-333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41:11.232"/>
    </inkml:context>
    <inkml:brush xml:id="br0">
      <inkml:brushProperty name="width" value="0.1" units="cm"/>
      <inkml:brushProperty name="height" value="0.1" units="cm"/>
      <inkml:brushProperty name="color" value="#E71224"/>
    </inkml:brush>
  </inkml:definitions>
  <inkml:trace contextRef="#ctx0" brushRef="#br0">0 245 919 0 0,'2'-4'87'0'0,"0"0"-1"0"0,0 0 0 0 0,1 0 1 0 0,-1 1-1 0 0,1-1 0 0 0,0 1 1 0 0,0-1-1 0 0,0 1 0 0 0,0 0 0 0 0,0 0 1 0 0,1 0-1 0 0,-1 1 0 0 0,1-1 1 0 0,0 1-1 0 0,0 0 0 0 0,0 0 0 0 0,4-2 1 0 0,12-3 649 0 0,1 0 1 0 0,27-5-1 0 0,-23 5-491 0 0,413-93 2913 0 0,-382 93-3036 0 0,0 2 1 0 0,0 3-1 0 0,73 6 1 0 0,-68-2-19 0 0,211-14 448 0 0,-105 1-88 0 0,22 14-139 0 0,-113 0-210 0 0,242-6 61 0 0,115 9 192 0 0,-371-5-211 0 0,114-14 0 0 0,-104 5-81 0 0,40-1 55 0 0,1 6 1 0 0,128 11-1 0 0,-75-3-101 0 0,-42-2 4 0 0,-24 9-39 0 0,-68-6 48 0 0,57 1-1 0 0,-40-7 162 0 0,0 2 0 0 0,-1 2 0 0 0,60 12 0 0 0,-103-14-216 0 0,0 1 0 0 0,0-1 0 0 0,0 1 0 0 0,0 0 0 0 0,0 0 0 0 0,-1 0 0 0 0,1 0-1 0 0,-1 1 1 0 0,0 0 0 0 0,0 0 0 0 0,6 9 0 0 0,6 8-115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44:34.708"/>
    </inkml:context>
    <inkml:brush xml:id="br0">
      <inkml:brushProperty name="width" value="0.1" units="cm"/>
      <inkml:brushProperty name="height" value="0.1" units="cm"/>
      <inkml:brushProperty name="color" value="#E71224"/>
    </inkml:brush>
  </inkml:definitions>
  <inkml:trace contextRef="#ctx0" brushRef="#br0">1 37 1375 0 0,'11'-7'128'0'0,"0"-2"-128"0"0,0 1 0 0 0,-2 3 0 0 0,0 3 176 0 0,-2 0 16 0 0,-1 0 0 0 0,-4 1 0 0 0,-1 1-192 0 0,3 3 0 0 0,0 1 0 0 0,1 1 0 0 0,-1 1 0 0 0,-1-1 0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44:43.781"/>
    </inkml:context>
    <inkml:brush xml:id="br0">
      <inkml:brushProperty name="width" value="0.1" units="cm"/>
      <inkml:brushProperty name="height" value="0.1" units="cm"/>
      <inkml:brushProperty name="color" value="#E71224"/>
    </inkml:brush>
  </inkml:definitions>
  <inkml:trace contextRef="#ctx0" brushRef="#br0">0 170 455 0 0,'51'-10'1555'0'0,"-35"8"-1314"0"0,0-1 0 0 0,0-1 0 0 0,27-10 0 0 0,-39 13-168 0 0,0 0 0 0 0,0 0 0 0 0,0 1 0 0 0,1-1 0 0 0,-1 1 0 0 0,0 0 0 0 0,0 0 0 0 0,6 1 0 0 0,23-1 673 0 0,19 2 204 0 0,-10-3-564 0 0,6-7 575 0 0,51-3 0 0 0,-6 1-469 0 0,-32-4 181 0 0,-44 10-447 0 0,1 0 1 0 0,23-3-1 0 0,-4 4-5 0 0,1 2 0 0 0,0 1-1 0 0,42 6 1 0 0,-49-3-76 0 0,0-1-1 0 0,0-2 1 0 0,36-3 0 0 0,-20-1-78 0 0,-15 0 31 0 0,1 2-1 0 0,-1 1 1 0 0,36 4 0 0 0,-33 0-24 0 0,1-3 0 0 0,71-7 0 0 0,-63 3 12 0 0,54 2 1 0 0,31 10 110 0 0,-52-1-104 0 0,143-7 1 0 0,-175-4-3 0 0,1 3-1 0 0,-1 2 1 0 0,65 10 0 0 0,-65-4-75 0 0,7 1 82 0 0,88 4 1 0 0,44-20 170 0 0,-112 3-218 0 0,144 10 130 0 0,-216-5-181 0 0,17 1 2 0 0,42 3 61 0 0,84 15 0 0 0,-121-16-32 0 0,0 0-1 0 0,1-2 1 0 0,-1 0 0 0 0,44-6-1 0 0,-31 2 63 0 0,-29 3-92 0 0,51-4 109 0 0,1 2 0 0 0,83 8-1 0 0,-68-2-80 0 0,10 2 6 0 0,19 2 39 0 0,-17-2-20 0 0,-36 0-29 0 0,0-2 0 0 0,57-3 0 0 0,-93-2-20 0 0,20-1 11 0 0,0 1 0 0 0,44 5 0 0 0,218 25-16 0 0,-105-25 37 0 0,-33-2-10 0 0,-57 8-27 0 0,-48-4 0 0 0,92 0 0 0 0,6-12 64 0 0,38-9-10 0 0,-91-3-43 0 0,-66 10-11 0 0,48-4-1 0 0,-60 10 1 0 0,-7 1 0 0 0,0 0 0 0 0,1 1 0 0 0,-1 0 0 0 0,15 2 0 0 0,-4 0 25 0 0,-1 0 0 0 0,0-2-1 0 0,26-3 1 0 0,13 0 122 0 0,-30 3-94 0 0,18 0 18 0 0,-1 1 0 0 0,57 10 0 0 0,-86-9-71 0 0,0-1 0 0 0,0-1 0 0 0,25-2 0 0 0,-19 0 0 0 0,36-3 1 0 0,-31 2 36 0 0,45 0 0 0 0,4 6 10 0 0,51 2 23 0 0,-82-3-2 0 0,1-2 0 0 0,0-3-1 0 0,-1-1 1 0 0,67-15 0 0 0,-42 3-13 0 0,68-12 125 0 0,153-4 171 0 0,-253 27-321 0 0,98-12 26 0 0,-52 5-57 0 0,96-1-1 0 0,-126 17 0 0 0,-36-3 24 0 0,-1 0 0 0 0,21-1 0 0 0,-36-1-10 0 0,1 1 32 0 0,-1 0 0 0 0,1-1 0 0 0,-1 0 0 0 0,0 0 0 0 0,1 0 0 0 0,-1-1 0 0 0,0 0 0 0 0,0 0 0 0 0,0 0 0 0 0,5-3 0 0 0,-9 4-31 0 0,0 0 0 0 0,0 1 1 0 0,1-1-1 0 0,-1 1 0 0 0,0-1 0 0 0,0 1 0 0 0,0-1 0 0 0,1 1 0 0 0,-1 0 0 0 0,0 0 0 0 0,1-1 0 0 0,-1 1 0 0 0,0 0 1 0 0,0 0-1 0 0,1 0 0 0 0,-1 1 0 0 0,0-1 0 0 0,1 0 0 0 0,-1 0 0 0 0,0 1 0 0 0,0-1 0 0 0,0 0 0 0 0,1 1 1 0 0,-1 0-1 0 0,0-1 0 0 0,0 1 0 0 0,0 0 0 0 0,0-1 0 0 0,0 1 0 0 0,0 0 0 0 0,0 0 0 0 0,0 0 0 0 0,0 0 0 0 0,1 1 1 0 0,5 6-715 0 0,-1 0 0 0 0,-1 0 1 0 0,9 15-1 0 0,-7-11-2079 0 0,5 8-2224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44:53.056"/>
    </inkml:context>
    <inkml:brush xml:id="br0">
      <inkml:brushProperty name="width" value="0.1" units="cm"/>
      <inkml:brushProperty name="height" value="0.1" units="cm"/>
      <inkml:brushProperty name="color" value="#E71224"/>
    </inkml:brush>
  </inkml:definitions>
  <inkml:trace contextRef="#ctx0" brushRef="#br0">1 63 1375 0 0,'19'-4'800'0'0,"1"0"-1"0"0,1 1 0 0 0,37 0 0 0 0,-32 4-685 0 0,-1 2-1 0 0,1 0 0 0 0,-1 1 0 0 0,47 15 0 0 0,-48-13-87 0 0,0-2 0 0 0,0 0 0 0 0,0-2 0 0 0,1-1-1 0 0,31-2 1 0 0,14 1 208 0 0,67 2 285 0 0,76 4 122 0 0,-136-4-485 0 0,109-12-1 0 0,-121 3 56 0 0,0 4 0 0 0,118 9 0 0 0,-90 3-4 0 0,94-3 0 0 0,94-16 154 0 0,-199 7-240 0 0,62 0 149 0 0,109-9 356 0 0,-200 5-493 0 0,244-19 260 0 0,-243 25-356 0 0,81-13 0 0 0,-105 9 33 0 0,47-13-1 0 0,-77 17-59 0 0,0 1-1 0 0,0 0 1 0 0,0-1 0 0 0,0 1-1 0 0,-1 0 1 0 0,1-1 0 0 0,0 1 0 0 0,0 0-1 0 0,0 0 1 0 0,-1-1 0 0 0,1 1-1 0 0,0 0 1 0 0,0-1 0 0 0,-1 1-1 0 0,1 0 1 0 0,0 0 0 0 0,-1 0 0 0 0,1-1-1 0 0,0 1 1 0 0,-1 0 0 0 0,1 0-1 0 0,0 0 1 0 0,-1 0 0 0 0,1 0-1 0 0,0-1 1 0 0,-1 1 0 0 0,1 0 0 0 0,0 0-1 0 0,-1 0 1 0 0,1 0 0 0 0,-1 0-1 0 0,1 0 1 0 0,0 0 0 0 0,-1 0-1 0 0,1 1 1 0 0,0-1 0 0 0,-1 0-1 0 0,1 0 1 0 0,0 0 0 0 0,-1 0 0 0 0,1 0-1 0 0,0 0 1 0 0,-1 1 0 0 0,1-1-1 0 0,0 0 1 0 0,-1 0 0 0 0,1 1-1 0 0,0-1 1 0 0,0 0 0 0 0,-1 0 0 0 0,1 1-1 0 0,0-1 1 0 0,0 0 0 0 0,-1 1-1 0 0,0 0-8 0 0,-5 9-136 0 0,0 1 0 0 0,1-1 0 0 0,0 1 0 0 0,-6 19 0 0 0,7-14-551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6:45.546"/>
    </inkml:context>
    <inkml:brush xml:id="br0">
      <inkml:brushProperty name="width" value="0.1" units="cm"/>
      <inkml:brushProperty name="height" value="0.1" units="cm"/>
      <inkml:brushProperty name="color" value="#E71224"/>
    </inkml:brush>
  </inkml:definitions>
  <inkml:trace contextRef="#ctx0" brushRef="#br0">1 0 8807 0 0,'0'0'960'0'0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47:34.894"/>
    </inkml:context>
    <inkml:brush xml:id="br0">
      <inkml:brushProperty name="width" value="0.1" units="cm"/>
      <inkml:brushProperty name="height" value="0.1" units="cm"/>
      <inkml:brushProperty name="color" value="#E71224"/>
    </inkml:brush>
  </inkml:definitions>
  <inkml:trace contextRef="#ctx0" brushRef="#br0">1 72 1375 0 0,'7'-16'128'0'0,"1"1"-128"0"0,1 2 0 0 0,2 4 0 0 0,0 0 0 0 0,0 2 0 0 0,-2 5 0 0 0,-4 2 0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47:36.324"/>
    </inkml:context>
    <inkml:brush xml:id="br0">
      <inkml:brushProperty name="width" value="0.1" units="cm"/>
      <inkml:brushProperty name="height" value="0.1" units="cm"/>
      <inkml:brushProperty name="color" value="#E71224"/>
    </inkml:brush>
  </inkml:definitions>
  <inkml:trace contextRef="#ctx0" brushRef="#br0">1 1 919 0 0,'28'10'705'0'0,"-22"-8"-471"0"0,1 0-1 0 0,-1 1 1 0 0,0-1-1 0 0,10 8 0 0 0,-2 0-11 0 0,0 0 0 0 0,1-1-1 0 0,0-1 1 0 0,0 0-1 0 0,0-1 1 0 0,1 0 0 0 0,0-2-1 0 0,1 0 1 0 0,24 5-1 0 0,15-2 159 0 0,-24-3-222 0 0,0-1 0 0 0,59-1 0 0 0,42-8 255 0 0,-14 1-240 0 0,138-22 1 0 0,-191 15-106 0 0,-1 2 1 0 0,2 3 0 0 0,98 5-1 0 0,385 6 4 0 0,-270-13-72 0 0,-93 5 0 0 0,-69-5 165 0 0,37 0 97 0 0,-144 8-206 0 0,1 0 0 0 0,0-1 0 0 0,0-1 0 0 0,0 0 0 0 0,20-6 0 0 0,12-10 321 0 0,-24 5 14 0 0,-19 13-378 0 0,-1 0 0 0 0,1-1-1 0 0,0 1 1 0 0,-1 0 0 0 0,1 0 0 0 0,-1 0-1 0 0,1 0 1 0 0,0 0 0 0 0,-1 0 0 0 0,1 0-1 0 0,0 0 1 0 0,-1 0 0 0 0,1 1 0 0 0,0-1 0 0 0,-1 0-1 0 0,1 0 1 0 0,-1 1 0 0 0,1-1 0 0 0,0 0-1 0 0,-1 1 1 0 0,1-1 0 0 0,-1 0 0 0 0,1 1-1 0 0,0 0 1 0 0,12 14-2547 0 0,-7-7-166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47:44.565"/>
    </inkml:context>
    <inkml:brush xml:id="br0">
      <inkml:brushProperty name="width" value="0.1" units="cm"/>
      <inkml:brushProperty name="height" value="0.1" units="cm"/>
      <inkml:brushProperty name="color" value="#E71224"/>
    </inkml:brush>
  </inkml:definitions>
  <inkml:trace contextRef="#ctx0" brushRef="#br0">86 41 799 0 0,'-20'-10'0'0'0,"4"-1"72"0"0,-1 4-72 0 0,2 0 0 0 0,6 3 0 0 0,6 2 0 0 0,1 2 0 0 0,0 0 0 0 0,0 2-80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47:45.054"/>
    </inkml:context>
    <inkml:brush xml:id="br0">
      <inkml:brushProperty name="width" value="0.1" units="cm"/>
      <inkml:brushProperty name="height" value="0.1" units="cm"/>
      <inkml:brushProperty name="color" value="#E71224"/>
    </inkml:brush>
  </inkml:definitions>
  <inkml:trace contextRef="#ctx0" brushRef="#br0">0 54 919 0 0,'13'-20'80'0'0,"-2"5"-80"0"0,4 4 0 0 0,-6 6 0 0 0,-4 3 0 0 0,-1 2-72 0 0,2 0 72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47:46.422"/>
    </inkml:context>
    <inkml:brush xml:id="br0">
      <inkml:brushProperty name="width" value="0.1" units="cm"/>
      <inkml:brushProperty name="height" value="0.1" units="cm"/>
      <inkml:brushProperty name="color" value="#E71224"/>
    </inkml:brush>
  </inkml:definitions>
  <inkml:trace contextRef="#ctx0" brushRef="#br0">0 63 1495 0 0,'33'-24'64'0'0,"-7"10"16"0"0,-2 1-80 0 0,-8 6 0 0 0,-7 3 0 0 0,-1 6 0 0 0,3-2 0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47:47.269"/>
    </inkml:context>
    <inkml:brush xml:id="br0">
      <inkml:brushProperty name="width" value="0.1" units="cm"/>
      <inkml:brushProperty name="height" value="0.1" units="cm"/>
      <inkml:brushProperty name="color" value="#E71224"/>
    </inkml:brush>
  </inkml:definitions>
  <inkml:trace contextRef="#ctx0" brushRef="#br0">3 13 455 0 0,'2'-6'0'0'0,"-4"3"0"0"0,0-1 0 0 0,2 6 0 0 0,0 0 192 0 0,0 0 0 0 0,4-1 0 0 0,-4 1 0 0 0,3 2-192 0 0,1 1 0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47:48.757"/>
    </inkml:context>
    <inkml:brush xml:id="br0">
      <inkml:brushProperty name="width" value="0.1" units="cm"/>
      <inkml:brushProperty name="height" value="0.1" units="cm"/>
      <inkml:brushProperty name="color" value="#E71224"/>
    </inkml:brush>
  </inkml:definitions>
  <inkml:trace contextRef="#ctx0" brushRef="#br0">1 21 919 0 0,'11'-11'80'0'0,"-2"5"-80"0"0,-3 3 0 0 0,-3 4 0 0 0,-1 3 64 0 0,2-2 0 0 0,5 0 0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49:49.367"/>
    </inkml:context>
    <inkml:brush xml:id="br0">
      <inkml:brushProperty name="width" value="0.1" units="cm"/>
      <inkml:brushProperty name="height" value="0.1" units="cm"/>
      <inkml:brushProperty name="color" value="#E71224"/>
    </inkml:brush>
  </inkml:definitions>
  <inkml:trace contextRef="#ctx0" brushRef="#br0">0 17 919 0 0,'5'-2'131'0'0,"-1"1"0"0"0,1 0 0 0 0,0 1-1 0 0,-1-1 1 0 0,1 1 0 0 0,0 0-1 0 0,0 0 1 0 0,-1 0 0 0 0,1 1-1 0 0,5 0 1 0 0,16 2 341 0 0,423-12 245 0 0,-224 7-640 0 0,-186 0-77 0 0,-16 0 0 0 0,-1 1 0 0 0,0 1 0 0 0,28 3 0 0 0,-49-3 0 0 0,-1 0 0 0 0,0 0 0 0 0,1 0 0 0 0,-1 0 0 0 0,1 0 0 0 0,-1 0 0 0 0,1 0 0 0 0,-1 1 0 0 0,1-1 0 0 0,-1 0 0 0 0,0 0 0 0 0,1 0 0 0 0,-1 0 0 0 0,1 1 0 0 0,-1-1 0 0 0,0 0 0 0 0,1 0 0 0 0,-1 1 0 0 0,0-1 0 0 0,1 0 0 0 0,-1 1 0 0 0,0-1 0 0 0,1 0 0 0 0,-1 1 0 0 0,0-1 0 0 0,0 0 0 0 0,0 1 0 0 0,1-1 0 0 0,-1 1 0 0 0,0-1 0 0 0,0 1 0 0 0,0-1 0 0 0,0 0 0 0 0,0 1 0 0 0,1-1 0 0 0,-1 1 0 0 0,0-1 0 0 0,0 1 0 0 0,0-1 0 0 0,0 1 0 0 0,-1-1 0 0 0,1 0 0 0 0,0 1 0 0 0,0-1 0 0 0,0 1 0 0 0,0-1 0 0 0,0 1 0 0 0,0-1 0 0 0,-1 0 0 0 0,1 1 0 0 0,0-1 0 0 0,-1 1 0 0 0,0 0 0 0 0,1 0 0 0 0,-1 0 0 0 0,0 0 0 0 0,0 0 0 0 0,0 0 0 0 0,0 0 0 0 0,0 0 0 0 0,0 0 0 0 0,0-1 0 0 0,0 1 0 0 0,0 0 0 0 0,0-1 0 0 0,0 1 0 0 0,0-1 0 0 0,-1 1 0 0 0,1-1 0 0 0,0 0 0 0 0,0 1 0 0 0,-2-1 0 0 0,-6 2 119 0 0,24-9-30 0 0,-13 5-89 0 0,1 0 0 0 0,-1 1 0 0 0,1 0 0 0 0,0 0 0 0 0,-1 0 0 0 0,1 0 0 0 0,0 0 0 0 0,0 0 0 0 0,-1 1 0 0 0,1-1 0 0 0,0 1 0 0 0,0 0 0 0 0,0-1 0 0 0,0 2 0 0 0,0-1 0 0 0,-1 0 0 0 0,1 0 0 0 0,0 1 0 0 0,0 0 0 0 0,0-1 0 0 0,-1 1 0 0 0,1 0 0 0 0,0 1 0 0 0,-1-1 0 0 0,1 0 0 0 0,3 3 0 0 0,-1 1 0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49:55.829"/>
    </inkml:context>
    <inkml:brush xml:id="br0">
      <inkml:brushProperty name="width" value="0.1" units="cm"/>
      <inkml:brushProperty name="height" value="0.1" units="cm"/>
      <inkml:brushProperty name="color" value="#E71224"/>
    </inkml:brush>
  </inkml:definitions>
  <inkml:trace contextRef="#ctx0" brushRef="#br0">1 171 2271 0 0,'35'-2'233'0'0,"66"-12"-1"0"0,-36 3-91 0 0,231-21 153 0 0,12-2-164 0 0,-99-3-119 0 0,-9 1-12 0 0,-196 36 1 0 0,0-1 0 0 0,1 0 0 0 0,0 0 0 0 0,-1 0 0 0 0,1 1 0 0 0,-1 0 0 0 0,1 0 0 0 0,0 1 0 0 0,-1-1 0 0 0,1 1 0 0 0,0 0 0 0 0,5 2 0 0 0,-10-3 0 0 0,0 1 0 0 0,0-1 0 0 0,0 1 0 0 0,0-1 0 0 0,0 0 0 0 0,0 1 0 0 0,-1-1 0 0 0,1 1 0 0 0,0-1 0 0 0,0 1 0 0 0,0-1 0 0 0,-1 0 0 0 0,1 1 0 0 0,0-1 0 0 0,0 0 0 0 0,-1 1 0 0 0,1-1 0 0 0,0 0 0 0 0,-1 1 0 0 0,1-1 0 0 0,0 0 0 0 0,-1 1 0 0 0,1-1 0 0 0,0 0 0 0 0,-1 0 0 0 0,1 0 0 0 0,-1 1 0 0 0,1-1 0 0 0,0 0 0 0 0,-1 0 0 0 0,1 0 0 0 0,-1 0 0 0 0,1 0 0 0 0,-1 0 0 0 0,-24 12 0 0 0,21-11 0 0 0,-9 6 10 0 0,-1-1-1 0 0,0-1 0 0 0,0-1 0 0 0,0 0 0 0 0,0 0 0 0 0,-23 1 0 0 0,37-5-7 0 0,-1 0-1 0 0,1 0 1 0 0,-1 0-1 0 0,1 0 0 0 0,-1 0 1 0 0,1 0-1 0 0,-1 0 1 0 0,1 0-1 0 0,-1-1 0 0 0,1 1 1 0 0,-1 0-1 0 0,1 0 0 0 0,-1 0 1 0 0,1-1-1 0 0,0 1 1 0 0,-1 0-1 0 0,1-1 0 0 0,-1 1 1 0 0,1 0-1 0 0,0-1 0 0 0,-1 1 1 0 0,1 0-1 0 0,0-1 1 0 0,0 1-1 0 0,-1-1 0 0 0,1 1 1 0 0,0-1-1 0 0,0 1 1 0 0,0-1-1 0 0,-1 1 0 0 0,1 0 1 0 0,0-1-1 0 0,0 1 0 0 0,0-1 1 0 0,0 1-1 0 0,0-1 1 0 0,0 1-1 0 0,0-1 0 0 0,0 1 1 0 0,0-1-1 0 0,0 1 0 0 0,0-1 1 0 0,0 1-1 0 0,1-1 1 0 0,-1 1-1 0 0,0-1 0 0 0,0 1 1 0 0,0-1-1 0 0,1 1 1 0 0,-1-1-1 0 0,0 1 0 0 0,1 0 1 0 0,-1-1-1 0 0,14-22-4 0 0,-13 22 3 0 0,0 0 0 0 0,0 0 0 0 0,-1 0 0 0 0,1 0 0 0 0,0 0 0 0 0,0 0 0 0 0,-1 0 0 0 0,1 0 0 0 0,-1 0 0 0 0,1-1 0 0 0,-1 1 0 0 0,1 0 0 0 0,-1 0 0 0 0,0-1 0 0 0,0 1 0 0 0,0 0 0 0 0,0-2 0 0 0,-6 7 0 0 0,1 1 0 0 0,-1-1 0 0 0,1 1 0 0 0,-8 8 0 0 0,12-9-234 0 0,1 0-940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0:00.034"/>
    </inkml:context>
    <inkml:brush xml:id="br0">
      <inkml:brushProperty name="width" value="0.1" units="cm"/>
      <inkml:brushProperty name="height" value="0.1" units="cm"/>
      <inkml:brushProperty name="color" value="#E71224"/>
    </inkml:brush>
  </inkml:definitions>
  <inkml:trace contextRef="#ctx0" brushRef="#br0">0 4 919 0 0,'20'-2'904'0'0,"-16"1"-784"0"0,0 1 0 0 0,1-1 0 0 0,-1 1 0 0 0,0 0 0 0 0,1 0 0 0 0,6 2 0 0 0,12 4 388 0 0,1-1 0 0 0,0 0 0 0 0,46 1 0 0 0,20 2-189 0 0,-67-5-251 0 0,-1-1-1 0 0,1-1 1 0 0,38-2 0 0 0,-38 0 11 0 0,0 1-1 0 0,-1 0 1 0 0,1 2 0 0 0,0 1 0 0 0,26 7 0 0 0,-16-4-26 0 0,45 3-1 0 0,-9-6 68 0 0,113-9 0 0 0,-130 0 56 0 0,0 2 0 0 0,85 6 0 0 0,-105 0-158 0 0,-16-2 0 0 0,-1 1 0 0 0,25 5 0 0 0,-31-5 4 0 0,-1 0 0 0 0,1 0 0 0 0,-1-1 0 0 0,1 0 0 0 0,0 0 0 0 0,12-3 0 0 0,-13 2-2 0 0,0 0 1 0 0,0 0-1 0 0,0 1 0 0 0,0-1 0 0 0,0 2 1 0 0,0 0-1 0 0,0 0 0 0 0,11 2 0 0 0,-14-1-15 0 0,-1 0 0 0 0,1-1 0 0 0,0 1 0 0 0,0-1 0 0 0,0-1 0 0 0,0 1 0 0 0,0-1 0 0 0,0 1 0 0 0,0-2 0 0 0,0 1 0 0 0,0 0-1 0 0,9-3 1 0 0,-12 2-18 0 0,-1 1 0 0 0,0-1 0 0 0,1 0-1 0 0,0 1 1 0 0,-1-1 0 0 0,1 1 0 0 0,-1 0 0 0 0,1 0-1 0 0,-1-1 1 0 0,1 1 0 0 0,0 0 0 0 0,-1 0-1 0 0,1 0 1 0 0,-1 1 0 0 0,1-1 0 0 0,0 0-1 0 0,-1 1 1 0 0,1-1 0 0 0,-1 1 0 0 0,1-1 0 0 0,-1 1-1 0 0,1 0 1 0 0,-1-1 0 0 0,0 1 0 0 0,3 2-1 0 0,1 4-2386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6:46.655"/>
    </inkml:context>
    <inkml:brush xml:id="br0">
      <inkml:brushProperty name="width" value="0.1" units="cm"/>
      <inkml:brushProperty name="height" value="0.1" units="cm"/>
      <inkml:brushProperty name="color" value="#E71224"/>
    </inkml:brush>
  </inkml:definitions>
  <inkml:trace contextRef="#ctx0" brushRef="#br0">1942 39 455 0 0,'0'0'16255'0'0,"8"-1"-15974"0"0,0 1-830 0 0,11-1 2668 0 0,-33-2-401 0 0,9 2-1187 0 0,0 1-420 0 0,-53-10 811 0 0,52 9-469 0 0,-1 0-375 0 0,-32-8 115 0 0,5 2-140 0 0,-5 3-42 0 0,-28 5 494 0 0,61-1-242 0 0,0 1-127 0 0,-30 3 141 0 0,9 1-191 0 0,-11-1 0 0 0,31-3-3 0 0,2-1 0 0 0,-57 7 541 0 0,60-7-612 0 0,-12 0 67 0 0,-36 9 103 0 0,37-9-115 0 0,-21 2-54 0 0,-9 0-13 0 0,8 1 11 0 0,28-3 42 0 0,0 0 11 0 0,-23 0 0 0 0,23 0 0 0 0,0 0 0 0 0,-19 0 0 0 0,19 0 0 0 0,0 1 0 0 0,-23 2 0 0 0,7-2 0 0 0,19 0-66 0 0,-49 7 79 0 0,40-5-35 0 0,-16 6-20 0 0,14-5 36 0 0,-13 5 33 0 0,15-6 0 0 0,-13 0-22 0 0,13-1-5 0 0,-15 2 0 0 0,3 1-3 0 0,-39 0 123 0 0,33-4-162 0 0,19 0 20 0 0,-18-2-20 0 0,-2 0 31 0 0,-3-2 22 0 0,30 2-21 0 0,-2 1 5 0 0,-35-4 30 0 0,-11 0-29 0 0,46 4-51 0 0,-52 3 178 0 0,14-1-111 0 0,37-2-66 0 0,0 0-1 0 0,0 1 0 0 0,-1 0 0 0 0,1 1 1 0 0,-8 2-1 0 0,-37-3 214 0 0,38-1-154 0 0,-10 0 19 0 0,18 0 139 0 0,1-1-154 0 0,-20-1 6 0 0,20 1 162 0 0,-1 1-154 0 0,-20-1 1 0 0,21 0 89 0 0,-1 2-82 0 0,-36 1 177 0 0,-11 5-253 0 0,48-6-25 0 0,-17-1-84 0 0,15 2 62 0 0,4-2 14 0 0,1 1-1 0 0,-1-1 1 0 0,0 0 0 0 0,0 0-1 0 0,1 0 1 0 0,-1 0-1 0 0,-6-2 1 0 0,-37-5 2 0 0,2-3 12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0:13.771"/>
    </inkml:context>
    <inkml:brush xml:id="br0">
      <inkml:brushProperty name="width" value="0.1" units="cm"/>
      <inkml:brushProperty name="height" value="0.1" units="cm"/>
      <inkml:brushProperty name="color" value="#E71224"/>
    </inkml:brush>
  </inkml:definitions>
  <inkml:trace contextRef="#ctx0" brushRef="#br0">0 114 919 0 0,'214'17'1240'0'0,"-25"1"-1002"0"0,-148-19-154 0 0,-1-2 0 0 0,0-2 0 0 0,50-12 0 0 0,19-3 166 0 0,-35 10-146 0 0,167-16 288 0 0,-177 21-259 0 0,104-21-1 0 0,20-2 43 0 0,-179 27-175 0 0,24-2 0 0 0,-1 1 0 0 0,1 1 0 0 0,0 2 0 0 0,45 7 0 0 0,-35-1 0 0 0,0 3 0 0 0,65 23 0 0 0,-89-27 0 0 0,0 0 0 0 0,0-2 0 0 0,1-1 0 0 0,-1 0 0 0 0,1-1 0 0 0,27-1 0 0 0,106 10 0 0 0,-111-6 0 0 0,106 15 0 0 0,-79-9 0 0 0,0-3 0 0 0,98-1 0 0 0,-82-7 462 0 0,-42 0-104 0 0,55-5 1 0 0,69-5-1424 0 0,-105 9 1023 0 0,151 9 42 0 0,-166-4 0 0 0,-33-3 0 0 0,1 0 0 0 0,-1-1 0 0 0,1 0 0 0 0,-1-1 0 0 0,16-4 0 0 0,62-9 0 0 0,-56 9 0 0 0,41-5 0 0 0,1 3 0 0 0,141 7 0 0 0,-138 5 0 0 0,152-8 0 0 0,-157-3 0 0 0,-1 3 0 0 0,142 14 0 0 0,-206-10 0 0 0,71 9 0 0 0,1-3 0 0 0,118-5 0 0 0,128-20 230 0 0,-169 23-88 0 0,-113-1-124 0 0,0-2-1 0 0,88-8 0 0 0,71-9-17 0 0,-138 12 0 0 0,-10 3 0 0 0,95 12 0 0 0,-94-6 0 0 0,95 0 0 0 0,-29-5 0 0 0,4-1 0 0 0,-50 0 0 0 0,111 13 0 0 0,-118-6 0 0 0,-11-4 0 0 0,91-9 0 0 0,-13 0 0 0 0,178 20 0 0 0,-246-8 0 0 0,91-6 0 0 0,-65-10 0 0 0,19 0 0 0 0,-55 9 0 0 0,-25 0 0 0 0,0 1 0 0 0,57 8 0 0 0,-4 4 0 0 0,1-4 0 0 0,158-6 0 0 0,-110-1 0 0 0,-44 1 0 0 0,87 7 0 0 0,44-2 0 0 0,-205-7 4 0 0,343-10 56 0 0,-332 12-25 0 0,54 10 0 0 0,-46-6-22 0 0,22 10-19 0 0,-47-12-239 0 0,4 1-1275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0:16.052"/>
    </inkml:context>
    <inkml:brush xml:id="br0">
      <inkml:brushProperty name="width" value="0.1" units="cm"/>
      <inkml:brushProperty name="height" value="0.1" units="cm"/>
      <inkml:brushProperty name="color" value="#E71224"/>
    </inkml:brush>
  </inkml:definitions>
  <inkml:trace contextRef="#ctx0" brushRef="#br0">0 20 1375 0 0,'6'1'237'0'0,"0"0"-1"0"0,-1 0 0 0 0,1 1 1 0 0,-1-1-1 0 0,11 6 0 0 0,6 1-86 0 0,17 3 29 0 0,2 2-77 0 0,2-1 1 0 0,46 5-1 0 0,-30-6 1 0 0,-43-7-48 0 0,1-1 0 0 0,-1-1 0 0 0,32 1-1 0 0,105-17 212 0 0,-96 6-32 0 0,97 1 0 0 0,-57 5-81 0 0,16 0-112 0 0,-46 1-10 0 0,-49-1-14 0 0,35 2-1 0 0,28 7 20 0 0,159-8 0 0 0,-183-1-36 0 0,93 8 0 0 0,-121-3 0 0 0,57-1 147 0 0,133-15 0 0 0,-90 4-11 0 0,90 0-1 0 0,-81 6 117 0 0,218-33 1 0 0,-325 30-251 0 0,4-1 94 0 0,1 1 0 0 0,45-1 0 0 0,-76 8-96 0 0,0-1 0 0 0,-1 1 0 0 0,1 0 0 0 0,0 0 0 0 0,-1 0 0 0 0,1 1 0 0 0,-1-1 0 0 0,1 1 0 0 0,-1 0 0 0 0,0 0 0 0 0,0 1 0 0 0,0 0 0 0 0,0-1 0 0 0,0 1 0 0 0,-1 0 0 0 0,1 1 0 0 0,-1-1 0 0 0,4 5 0 0 0,0 2 0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0:45.856"/>
    </inkml:context>
    <inkml:brush xml:id="br0">
      <inkml:brushProperty name="width" value="0.1" units="cm"/>
      <inkml:brushProperty name="height" value="0.1" units="cm"/>
      <inkml:brushProperty name="color" value="#E71224"/>
    </inkml:brush>
  </inkml:definitions>
  <inkml:trace contextRef="#ctx0" brushRef="#br0">21 17 1375 0 0,'-1'-1'-325'0'0,"-13"-11"1872"0"0,8 9 306 0 0,10 12-886 0 0,-1-6-879 0 0,-1-1 0 0 0,1 1 1 0 0,0 0-1 0 0,0-1 0 0 0,0 1 1 0 0,0-1-1 0 0,1 0 0 0 0,-1 0 1 0 0,0 0-1 0 0,1-1 0 0 0,0 1 1 0 0,-1-1-1 0 0,7 2 0 0 0,53 8 940 0 0,-56-10-934 0 0,185 25 874 0 0,-41-21-431 0 0,13 2 46 0 0,-104-2-438 0 0,1-3 0 0 0,83-7 0 0 0,-98 1-91 0 0,217-10 481 0 0,108 2-76 0 0,207-12 288 0 0,-206 27-555 0 0,-167 12 108 0 0,-136-7-189 0 0,105-2 0 0 0,20-8-51 0 0,-53 1-56 0 0,28 8 55 0 0,-47-1-54 0 0,88-10 44 0 0,4 0 30 0 0,117 6-15 0 0,-171-7-47 0 0,-82 1-1 0 0,1 4-1 0 0,84 9 1 0 0,-92 0-16 0 0,1-3 0 0 0,116-4 0 0 0,-149-5 0 0 0,-1 2 0 0 0,53 6 0 0 0,-28-2 0 0 0,-45-4 0 0 0,36 5 0 0 0,-23 1 0 0 0,-1 1 0 0 0,1-2 0 0 0,34 1 0 0 0,-17-4 12 0 0,-29 0-1 0 0,0 0-1 0 0,0-2 1 0 0,0 0-1 0 0,24-5 0 0 0,-24 1 43 0 0,0 0 0 0 0,-1-1-1 0 0,30-15 1 0 0,-40 18-21 0 0,1-1 0 0 0,-1 1 0 0 0,18-3 0 0 0,-24 7-43 0 0,0-1 1 0 0,0 1 0 0 0,0 0-1 0 0,0 0 1 0 0,-1 0-1 0 0,1 1 1 0 0,0-1-1 0 0,-1 0 1 0 0,1 1-1 0 0,-1-1 1 0 0,1 1-1 0 0,-1-1 1 0 0,2 3-1 0 0,4 4-691 0 0,6 2-2413 0 0,1 2-1028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0:52.707"/>
    </inkml:context>
    <inkml:brush xml:id="br0">
      <inkml:brushProperty name="width" value="0.1" units="cm"/>
      <inkml:brushProperty name="height" value="0.1" units="cm"/>
      <inkml:brushProperty name="color" value="#E71224"/>
    </inkml:brush>
  </inkml:definitions>
  <inkml:trace contextRef="#ctx0" brushRef="#br0">1 159 919 0 0,'2'1'160'0'0,"1"-1"-1"0"0,0 1 1 0 0,0-1-1 0 0,0 0 1 0 0,-1 0-1 0 0,1 0 0 0 0,5-1 1 0 0,2 0 382 0 0,226 1 1171 0 0,-150 3-1358 0 0,221-4 407 0 0,100-11-176 0 0,-163 10-236 0 0,-13-14-12 0 0,-73 4-108 0 0,40 1 249 0 0,-129 7-266 0 0,0-4 0 0 0,-1-2 0 0 0,132-37 0 0 0,-167 38-155 0 0,-23 8-32 0 0,1-2 0 0 0,-1 0 1 0 0,-1 0-1 0 0,17-8 0 0 0,-25 11-22 0 0,0-1-1 0 0,0 1 0 0 0,1 0 1 0 0,-1-1-1 0 0,0 1 1 0 0,1 0-1 0 0,-1 0 0 0 0,0 0 1 0 0,1-1-1 0 0,-1 2 0 0 0,3-1 1 0 0,-3 0-2 0 0,0 0-1 0 0,0 0 1 0 0,0 1 0 0 0,0-1 0 0 0,0 0 0 0 0,0-1-1 0 0,0 1 1 0 0,0 0 0 0 0,0 0 0 0 0,0 0 0 0 0,0 0-1 0 0,0-1 1 0 0,0 1 0 0 0,0-1 0 0 0,0 1 0 0 0,0 0-1 0 0,0-1 1 0 0,1-1 0 0 0,-2 2 41 0 0,0-1-22 0 0,1 2-14 0 0,-1 1 0 0 0,1 0 0 0 0,0 0 0 0 0,-1 0 0 0 0,1 0 0 0 0,0-1 0 0 0,0 1 0 0 0,0 0 0 0 0,0-1 0 0 0,1 1 0 0 0,-1 0 1 0 0,0-1-1 0 0,1 0 0 0 0,-1 1 0 0 0,1-1 0 0 0,-1 0 0 0 0,3 2 0 0 0,7 6-377 0 0,-3-1-22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0:57.511"/>
    </inkml:context>
    <inkml:brush xml:id="br0">
      <inkml:brushProperty name="width" value="0.1" units="cm"/>
      <inkml:brushProperty name="height" value="0.1" units="cm"/>
      <inkml:brushProperty name="color" value="#E71224"/>
    </inkml:brush>
  </inkml:definitions>
  <inkml:trace contextRef="#ctx0" brushRef="#br0">0 112 1839 0 0,'7'-14'1164'0'0,"-1"2"-471"0"0,0 0-1 0 0,1 0 1 0 0,13-18 0 0 0,-18 28-638 0 0,0-1 0 0 0,1 0 1 0 0,-1 1-1 0 0,1 0 1 0 0,0-1-1 0 0,0 1 1 0 0,0 0-1 0 0,0 0 1 0 0,0 1-1 0 0,0-1 1 0 0,0 1-1 0 0,1-1 1 0 0,-1 1-1 0 0,0 0 1 0 0,1 0-1 0 0,-1 1 0 0 0,1-1 1 0 0,6 0-1 0 0,0 2-2 0 0,0 0 0 0 0,0 1-1 0 0,0 0 1 0 0,0 0-1 0 0,0 1 1 0 0,0 0 0 0 0,10 5-1 0 0,-2-1 193 0 0,-2-2-21 0 0,0-2 1 0 0,0 0 0 0 0,1 0-1 0 0,-1-2 1 0 0,0 0-1 0 0,29-2 1 0 0,21 1 196 0 0,116 13 106 0 0,-112-6-394 0 0,330 21 278 0 0,-240-15-319 0 0,-77-4 8 0 0,-3 0 1 0 0,87 4 240 0 0,-14-17-171 0 0,127 6 7 0 0,-275-2-174 0 0,51 4 39 0 0,0 2-1 0 0,82 21 1 0 0,-85-15 1 0 0,101 9 0 0 0,-28-5-12 0 0,50 24-4 0 0,-105-22-8 0 0,80 10-1 0 0,484 1 249 0 0,-587-28-254 0 0,-2 0 0 0 0,0-2 1 0 0,67-10-1 0 0,-106 10 16 0 0,-1 0 0 0 0,1-1 0 0 0,-1 0 0 0 0,0 0 0 0 0,1 0-1 0 0,-1 0 1 0 0,0-1 0 0 0,0 0 0 0 0,0 0 0 0 0,9-8 0 0 0,-12 8 174 0 0,-2 2 69 0 0,-1 4-112 0 0,0 6-217 0 0,1 20-745 0 0,0-15 372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5:11.680"/>
    </inkml:context>
    <inkml:brush xml:id="br0">
      <inkml:brushProperty name="width" value="0.1" units="cm"/>
      <inkml:brushProperty name="height" value="0.1" units="cm"/>
      <inkml:brushProperty name="color" value="#E71224"/>
    </inkml:brush>
  </inkml:definitions>
  <inkml:trace contextRef="#ctx0" brushRef="#br0">151 217 455 0 0,'-26'-1'393'0'0,"17"1"-186"0"0,1-1-1 0 0,-1 1 1 0 0,0 1-1 0 0,0 0 1 0 0,0 0 0 0 0,1 0-1 0 0,-11 4 1 0 0,8-1-49 0 0,9-4-76 0 0,0 0 1 0 0,0 1-1 0 0,0-1 0 0 0,1 1 1 0 0,-1-1-1 0 0,0 1 0 0 0,0 0 1 0 0,0 0-1 0 0,1-1 0 0 0,-1 2 1 0 0,0-1-1 0 0,1 0 0 0 0,-1 0 1 0 0,1 0-1 0 0,0 1 0 0 0,-1-1 1 0 0,1 0-1 0 0,-2 4 0 0 0,3-5-58 0 0,0 0 0 0 0,0 0 0 0 0,0 0 0 0 0,0 1 0 0 0,-1-1 0 0 0,1 0 0 0 0,0 0 0 0 0,0 0 0 0 0,0 0 0 0 0,0 1 0 0 0,0-1 0 0 0,0 0-1 0 0,0 0 1 0 0,0 0 0 0 0,0 0 0 0 0,0 1 0 0 0,0-1 0 0 0,0 0 0 0 0,0 0 0 0 0,1 0 0 0 0,-1 1 0 0 0,0-1 0 0 0,0 0 0 0 0,0 0 0 0 0,0 0 0 0 0,0 0-1 0 0,0 0 1 0 0,0 1 0 0 0,0-1 0 0 0,1 0 0 0 0,-1 0 0 0 0,0 0 0 0 0,0 0 0 0 0,0 0 0 0 0,0 0 0 0 0,0 0 0 0 0,1 1 0 0 0,-1-1 0 0 0,0 0 0 0 0,0 0-1 0 0,0 0 1 0 0,1 0 0 0 0,11-1 536 0 0,21-10-124 0 0,-23 8-189 0 0,56-12 524 0 0,-47 12-638 0 0,0-1 0 0 0,0-1 0 0 0,-1-1-1 0 0,0 0 1 0 0,33-17 0 0 0,-32 13 2 0 0,0 1 0 0 0,1 1 0 0 0,0 1 0 0 0,28-6 0 0 0,22-8 156 0 0,-58 18-259 0 0,0 1 0 0 0,0 0 0 0 0,0 0 0 0 0,0 1 1 0 0,1 1-1 0 0,-1 0 0 0 0,22 3 0 0 0,17 0-20 0 0,4-1 35 0 0,-35 0-20 0 0,0-2 0 0 0,0 0 0 0 0,-1-1 0 0 0,38-7-1 0 0,173-42 110 0 0,-184 38-125 0 0,65-14 59 0 0,-94 23-61 0 0,1 1 1 0 0,0 1-1 0 0,0 0 1 0 0,23 3-1 0 0,-5 1 32 0 0,35 5-29 0 0,96-3-1 0 0,-131-6-7 0 0,-2 0 21 0 0,65-10 0 0 0,-66 7-10 0 0,1 0 0 0 0,-1 3-1 0 0,1 0 1 0 0,57 8 0 0 0,-80-6-8 0 0,0 0 1 0 0,1 1-1 0 0,-1 0 0 0 0,0 1 0 0 0,-1 0 0 0 0,1 1 0 0 0,0 0 0 0 0,11 7 0 0 0,-10 2 42 0 0,-5-6 43 0 0,-5-22-27 0 0,-5 45-997 0 0,3-18-2414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5:23.909"/>
    </inkml:context>
    <inkml:brush xml:id="br0">
      <inkml:brushProperty name="width" value="0.1" units="cm"/>
      <inkml:brushProperty name="height" value="0.1" units="cm"/>
      <inkml:brushProperty name="color" value="#E71224"/>
    </inkml:brush>
  </inkml:definitions>
  <inkml:trace contextRef="#ctx0" brushRef="#br0">0 32 455 0 0,'201'28'897'0'0,"-170"-25"-903"0"0,1-1 143 0 0,0-2 0 0 0,1-1 0 0 0,-1-2 0 0 0,48-9 0 0 0,-33 4 195 0 0,0 2 0 0 0,1 2 0 0 0,-1 2-1 0 0,50 5 1 0 0,102 20-15 0 0,-175-21-304 0 0,0-1-1 0 0,0-1 0 0 0,38-4 0 0 0,19-1 11 0 0,-63 5-23 0 0,33 0 0 0 0,62-8 0 0 0,-78 6 33 0 0,0 1-1 0 0,0 2 1 0 0,0 1-1 0 0,55 10 1 0 0,-2 0 4 0 0,-16-6-37 0 0,130-4 0 0 0,-115-5 0 0 0,38-2 0 0 0,90-5 0 0 0,-145 10 22 0 0,0-3-1 0 0,121-20 0 0 0,-4-4 43 0 0,-171 26-64 0 0,0 0-1 0 0,0 2 0 0 0,0 0 1 0 0,0 1-1 0 0,0 0 0 0 0,16 6 1 0 0,94 33 47 0 0,-113-36-30 0 0,3 0 5 0 0,0 0-1 0 0,0-1 0 0 0,0 0 0 0 0,0-2 0 0 0,1 0 1 0 0,0 0-1 0 0,-1-2 0 0 0,1 0 0 0 0,31-4 0 0 0,50-3 110 0 0,-36 5-62 0 0,69-2-69 0 0,-47-1 32 0 0,92 7 0 0 0,-139 0-32 0 0,2 2 0 0 0,0-3 0 0 0,47-3 0 0 0,-80 1 0 0 0,323-22 72 0 0,-198 27-72 0 0,-66 0 0 0 0,99-8 0 0 0,-139 1 0 0 0,43-5 0 0 0,0 4 0 0 0,90 4 0 0 0,-48 11 0 0 0,-35-2 0 0 0,0-3 0 0 0,98-6 0 0 0,-84 0 0 0 0,-15 0 0 0 0,-48 0 16 0 0,1 1 0 0 0,28 6 0 0 0,-2-1 0 0 0,3-1-16 0 0,153 11 0 0 0,-86-7 26 0 0,38 1 12 0 0,-11-3 89 0 0,-60-1-56 0 0,120-1 83 0 0,-151-7-23 0 0,93-14 0 0 0,-73 2 18 0 0,0 3 0 0 0,126-2 1 0 0,-77 21-58 0 0,-58-2 11 0 0,101-5 0 0 0,-6-5 28 0 0,-20 2-8 0 0,-97 2-61 0 0,0 2-1 0 0,47 9 1 0 0,-50-5-32 0 0,0-2 0 0 0,66-3-1 0 0,30-15-5 0 0,107-3 80 0 0,-24 29-54 0 0,0 0 108 0 0,-94-15-134 0 0,57 0 16 0 0,-51 15-8 0 0,3 0 31 0 0,-112-11-55 0 0,1-2 1 0 0,-1-1-1 0 0,31-6 0 0 0,13-4 92 0 0,98-4 0 0 0,11 23-36 0 0,0 0 0 0 0,-54-20-32 0 0,0 0 0 0 0,-64 10-32 0 0,-4 0 0 0 0,110 7 0 0 0,-34 17-2 0 0,-81-11 7 0 0,2-3 0 0 0,100 2-1 0 0,-9-9 26 0 0,191 27 0 0 0,-308-24-30 0 0,32 0 0 0 0,-1-3 0 0 0,62-7 0 0 0,70 0 0 0 0,-153 7 11 0 0,-29-1-5 0 0,1 1 0 0 0,-1 0 0 0 0,0 1 0 0 0,0 0 0 0 0,0 0 0 0 0,0 1 0 0 0,0 0-1 0 0,18 7 1 0 0,-11 0-6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5:25.747"/>
    </inkml:context>
    <inkml:brush xml:id="br0">
      <inkml:brushProperty name="width" value="0.1" units="cm"/>
      <inkml:brushProperty name="height" value="0.1" units="cm"/>
      <inkml:brushProperty name="color" value="#E71224"/>
    </inkml:brush>
  </inkml:definitions>
  <inkml:trace contextRef="#ctx0" brushRef="#br0">0 106 455 0 0,'65'0'1284'0'0,"108"-2"-474"0"0,129-34 1231 0 0,-225 24-2016 0 0,13-1 315 0 0,2 3 0 0 0,106 2-1 0 0,-128 11-224 0 0,1-4-1 0 0,77-10 1 0 0,-106 4 45 0 0,1 3 0 0 0,0 1 0 0 0,0 1 0 0 0,73 9 0 0 0,-26 4 63 0 0,148 2-1 0 0,-82-25 272 0 0,10 8-350 0 0,108 3 42 0 0,-205 8-116 0 0,34 1-76 0 0,79-17 102 0 0,0-1 0 0 0,-138 9-96 0 0,-21 0 0 0 0,0 1 0 0 0,26 3 0 0 0,-42-2 0 0 0,1 1 0 0 0,-1-1 0 0 0,0 1 0 0 0,0 1 0 0 0,0-1 0 0 0,0 1 0 0 0,0 0 0 0 0,-1 1 0 0 0,1 0 0 0 0,9 7 0 0 0,-5-2 0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5:26.174"/>
    </inkml:context>
    <inkml:brush xml:id="br0">
      <inkml:brushProperty name="width" value="0.1" units="cm"/>
      <inkml:brushProperty name="height" value="0.1" units="cm"/>
      <inkml:brushProperty name="color" value="#E71224"/>
    </inkml:brush>
  </inkml:definitions>
  <inkml:trace contextRef="#ctx0" brushRef="#br0">1 30 1839 0 0,'11'-13'80'0'0,"-4"6"16"0"0,2 1-96 0 0,-1 2 0 0 0,-5 4 0 0 0,1 0 0 0 0,1 0 152 0 0,3 2 8 0 0,5 0 0 0 0,7 2 0 0 0,3 3-160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5:31.189"/>
    </inkml:context>
    <inkml:brush xml:id="br0">
      <inkml:brushProperty name="width" value="0.1" units="cm"/>
      <inkml:brushProperty name="height" value="0.1" units="cm"/>
      <inkml:brushProperty name="color" value="#E71224"/>
    </inkml:brush>
  </inkml:definitions>
  <inkml:trace contextRef="#ctx0" brushRef="#br0">1 3 455 0 0,'2'0'0'0'0,"-2"-2"0"0"0,1 2 600 0 0,1 2-288 0 0,-2-1 0 0 0,2 1-248 0 0,0 0-64 0 0,0 2 0 0 0,0-2 0 0 0,-1 3-72 0 0,3-1-24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6:48.411"/>
    </inkml:context>
    <inkml:brush xml:id="br0">
      <inkml:brushProperty name="width" value="0.1" units="cm"/>
      <inkml:brushProperty name="height" value="0.1" units="cm"/>
      <inkml:brushProperty name="color" value="#E71224"/>
    </inkml:brush>
  </inkml:definitions>
  <inkml:trace contextRef="#ctx0" brushRef="#br0">2183 184 2303 0 0,'0'0'3826'0'0,"-5"3"-1826"0"0,-14 9-250 0 0,14-9-1107 0 0,0-2-484 0 0,-16 3-82 0 0,16-3 58 0 0,-32-7 3045 0 0,31 2-2582 0 0,-20-10-35 0 0,20 10 498 0 0,0 1-757 0 0,-17-11-69 0 0,17 11 330 0 0,0 0-458 0 0,-18-9-38 0 0,18 9 66 0 0,-1 1-36 0 0,-31-6 421 0 0,30 7-449 0 0,-23-5 590 0 0,-12-5-221 0 0,0 1-352 0 0,4 3 162 0 0,-6 2-2 0 0,2 1 59 0 0,-172-22 1666 0 0,160 19-1541 0 0,16 3-211 0 0,-4-1-74 0 0,3-1 5 0 0,0-2 8 0 0,-8-1 893 0 0,-3 2 1190 0 0,-27 2-2476 0 0,-2 3 0 0 0,-154 17 0 0 0,-100 24 1485 0 0,298-36-1562 0 0,-1-1-1 0 0,1-2 0 0 0,-1-2 0 0 0,1-1 0 0 0,0-1 0 0 0,-1-3 1 0 0,-51-15-1 0 0,9-7-900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5:40.255"/>
    </inkml:context>
    <inkml:brush xml:id="br0">
      <inkml:brushProperty name="width" value="0.1" units="cm"/>
      <inkml:brushProperty name="height" value="0.1" units="cm"/>
      <inkml:brushProperty name="color" value="#E71224"/>
    </inkml:brush>
  </inkml:definitions>
  <inkml:trace contextRef="#ctx0" brushRef="#br0">0 70 2127 0 0,'19'-16'96'0'0,"-1"0"16"0"0,4-1-112 0 0,0 6 0 0 0,-6 4 0 0 0,-5 5 0 0 0,-3 4 0 0 0,3-2-104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5:45.158"/>
    </inkml:context>
    <inkml:brush xml:id="br0">
      <inkml:brushProperty name="width" value="0.1" units="cm"/>
      <inkml:brushProperty name="height" value="0.1" units="cm"/>
      <inkml:brushProperty name="color" value="#E71224"/>
    </inkml:brush>
  </inkml:definitions>
  <inkml:trace contextRef="#ctx0" brushRef="#br0">1 70 1839 0 0,'13'-11'80'0'0,"1"-2"16"0"0,1 4-96 0 0,5-2 0 0 0,-4 2 0 0 0,-1 5 0 0 0,-6 1 0 0 0,0 3 0 0 0,4-2 0 0 0,5-2 0 0 0,12 1 0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5:45.529"/>
    </inkml:context>
    <inkml:brush xml:id="br0">
      <inkml:brushProperty name="width" value="0.1" units="cm"/>
      <inkml:brushProperty name="height" value="0.1" units="cm"/>
      <inkml:brushProperty name="color" value="#E71224"/>
    </inkml:brush>
  </inkml:definitions>
  <inkml:trace contextRef="#ctx0" brushRef="#br0">1 17 455 0 0,'0'-6'0'0'0,"0"1"0"0"0,2 1 0 0 0,-1 2 0 0 0,3 4 152 0 0,0-2-16 0 0,5-2 0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5:50.718"/>
    </inkml:context>
    <inkml:brush xml:id="br0">
      <inkml:brushProperty name="width" value="0.1" units="cm"/>
      <inkml:brushProperty name="height" value="0.1" units="cm"/>
      <inkml:brushProperty name="color" value="#E71224"/>
    </inkml:brush>
  </inkml:definitions>
  <inkml:trace contextRef="#ctx0" brushRef="#br0">20 42 919 0 0,'0'-1'22'0'0,"-2"0"43"0"0,1 0-1 0 0,0 0 0 0 0,0-1 0 0 0,-1 1 0 0 0,1 0 0 0 0,-1 0 1 0 0,1 0-1 0 0,-1 0 0 0 0,1 1 0 0 0,-1-1 0 0 0,-1 0 0 0 0,3 1-59 0 0,0 1 0 0 0,0 0 0 0 0,0-1 0 0 0,0 1 0 0 0,1 0 0 0 0,-1-1-1 0 0,0 1 1 0 0,1 0 0 0 0,-1-1 0 0 0,1 1 0 0 0,-1 0 0 0 0,0-1-1 0 0,1 1 1 0 0,0-1 0 0 0,-1 1 0 0 0,1-1 0 0 0,-1 1 0 0 0,1-1 0 0 0,-1 0-1 0 0,1 1 1 0 0,0-1 0 0 0,-1 0 0 0 0,1 1 0 0 0,0-1 0 0 0,-1 0 0 0 0,1 0-1 0 0,0 0 1 0 0,0 1 0 0 0,-1-1 0 0 0,1 0 0 0 0,0 0 0 0 0,-1 0-1 0 0,1 0 1 0 0,1-1 0 0 0,37-1 284 0 0,-18 0-193 0 0,2 2-75 0 0,-13 1-12 0 0,0-1 1 0 0,0 0-1 0 0,0-1 1 0 0,0 0-1 0 0,13-4 0 0 0,13-4-9 0 0,74-11 0 0 0,-91 19 0 0 0,1 0 0 0 0,0 1 0 0 0,-1 1 0 0 0,1 1 0 0 0,31 7 0 0 0,-30-4 0 0 0,3 0 0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7:29.870"/>
    </inkml:context>
    <inkml:brush xml:id="br0">
      <inkml:brushProperty name="width" value="0.1" units="cm"/>
      <inkml:brushProperty name="height" value="0.1" units="cm"/>
      <inkml:brushProperty name="color" value="#E71224"/>
    </inkml:brush>
  </inkml:definitions>
  <inkml:trace contextRef="#ctx0" brushRef="#br0">4 60 2471 0 0,'0'0'16'0'0,"0"0"0"0"0,-1 0-1 0 0,1 0 1 0 0,0 0 0 0 0,0 0-1 0 0,0 0 1 0 0,0 0-1 0 0,0 0 1 0 0,0 0 0 0 0,0 0-1 0 0,0 0 1 0 0,0 0-1 0 0,0 0 1 0 0,-1 0 0 0 0,1 0-1 0 0,0 0 1 0 0,0 0-1 0 0,0 0 1 0 0,0 0 0 0 0,0 0-1 0 0,0 0 1 0 0,0 0-1 0 0,0 0 1 0 0,0 0 0 0 0,0 0-1 0 0,0 0 1 0 0,0 0-1 0 0,-1 0 1 0 0,1 0 0 0 0,0 1-1 0 0,0-1 1 0 0,0 0 0 0 0,0 0-1 0 0,0 0 1 0 0,0 0-1 0 0,0 0 1 0 0,0 0 0 0 0,0 0-1 0 0,0 0 1 0 0,0 0-1 0 0,0 0 1 0 0,0 0 0 0 0,0 1-1 0 0,0-1 1 0 0,0 0-1 0 0,0 0 1 0 0,0 0 0 0 0,0 0-1 0 0,0 0 1 0 0,0 0-1 0 0,0 0 1 0 0,0 0 0 0 0,0 0-1 0 0,0 0 1 0 0,0 1 0 0 0,0-1-1 0 0,0 0 1 0 0,0 0-1 0 0,0 0 1 0 0,0 0 0 0 0,0 0-1 0 0,0 0 1 0 0,0 0-1 0 0,0 0 1 0 0,0 0 0 0 0,1 0-1 0 0,-1 0 1 0 0,0 0-1 0 0,9 8 602 0 0,-8-7-516 0 0,1 0 0 0 0,0 0 0 0 0,0 0 1 0 0,0-1-1 0 0,-1 1 0 0 0,1 0 0 0 0,0-1 1 0 0,0 1-1 0 0,0-1 0 0 0,0 0 0 0 0,0 1 1 0 0,3-1-1 0 0,61-16 2039 0 0,-37 8-1750 0 0,-1 2 0 0 0,36-3 0 0 0,99-5 42 0 0,-134 11-347 0 0,1 2 0 0 0,-1 1-1 0 0,55 7 1 0 0,143 41 352 0 0,-189-44-260 0 0,76 0 0 0 0,-5-2 37 0 0,32 6-150 0 0,104 12 182 0 0,-100-6-324 0 0,-120-11 78 0 0,0-2 0 0 0,42-4 0 0 0,-5 1 0 0 0,130-7 102 0 0,-76 3-76 0 0,114-14 102 0 0,4-5-64 0 0,61-17 64 0 0,-151 33 38 0 0,-87 7-45 0 0,60-10 0 0 0,-113 11-99 0 0,0 1-1 0 0,1-1 0 0 0,-1 1 1 0 0,0 0-1 0 0,1 0 0 0 0,-1 0 1 0 0,0 0-1 0 0,8 3 0 0 0,-9-2-26 0 0,0 0-1 0 0,0 0 1 0 0,-1 1-1 0 0,1 0 1 0 0,-1-1-1 0 0,1 1 1 0 0,-1 0-1 0 0,1 0 1 0 0,-1 0-1 0 0,0 1 1 0 0,0-1-1 0 0,0 0 1 0 0,2 4-1 0 0,5 8-857 0 0,-1 1-3053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7:31.006"/>
    </inkml:context>
    <inkml:brush xml:id="br0">
      <inkml:brushProperty name="width" value="0.1" units="cm"/>
      <inkml:brushProperty name="height" value="0.1" units="cm"/>
      <inkml:brushProperty name="color" value="#E71224"/>
    </inkml:brush>
  </inkml:definitions>
  <inkml:trace contextRef="#ctx0" brushRef="#br0">0 0 1839 0 0,'30'6'524'0'0,"57"16"1427"0"0,-44-10-1602 0 0,1-2-1 0 0,78 8 0 0 0,-82-18 53 0 0,68-10-1 0 0,-9 1 406 0 0,96 7-205 0 0,-119 3-521 0 0,127-5 360 0 0,-164 4-271 0 0,-19-1-59 0 0,0 1 0 0 0,1 0 1 0 0,-1 2-1 0 0,28 6 0 0 0,-30-3-134 0 0,0 0 0 0 0,0 1-1 0 0,20 11 1 0 0,-26-11-79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7:34.839"/>
    </inkml:context>
    <inkml:brush xml:id="br0">
      <inkml:brushProperty name="width" value="0.1" units="cm"/>
      <inkml:brushProperty name="height" value="0.1" units="cm"/>
      <inkml:brushProperty name="color" value="#E71224"/>
    </inkml:brush>
  </inkml:definitions>
  <inkml:trace contextRef="#ctx0" brushRef="#br0">1 42 2815 0 0,'57'-11'3382'0'0,"35"10"-2031"0"0,-60 2-1101 0 0,35-4-1 0 0,7-6 427 0 0,138 3 0 0 0,-54 4-231 0 0,-2 0-127 0 0,-25 6-103 0 0,99 9 263 0 0,103 3-222 0 0,84 1-64 0 0,-367-15-178 0 0,1-1 0 0 0,66-9 0 0 0,29 0 200 0 0,-142 8-195 0 0,1 0 0 0 0,0 0 0 0 0,-1 0-1 0 0,1 0 1 0 0,0-1 0 0 0,-1 0 0 0 0,1 0 0 0 0,-1 0-1 0 0,1-1 1 0 0,-1 0 0 0 0,0 1 0 0 0,0-2 0 0 0,0 1-1 0 0,0 0 1 0 0,0-1 0 0 0,0 1 0 0 0,0-1 0 0 0,-1 0-1 0 0,1-1 1 0 0,3-3 0 0 0,-7 6-12 0 0,0 1 1 0 0,0-1-1 0 0,0 1 0 0 0,1 0 1 0 0,-1-1-1 0 0,0 1 0 0 0,0-1 1 0 0,1 1-1 0 0,-1 0 0 0 0,0-1 1 0 0,1 1-1 0 0,-1 0 0 0 0,0 0 1 0 0,1-1-1 0 0,-1 1 0 0 0,1 0 0 0 0,-1 0 1 0 0,0 0-1 0 0,1-1 0 0 0,-1 1 1 0 0,1 0-1 0 0,-1 0 0 0 0,1 0 1 0 0,-1 0-1 0 0,1 0 0 0 0,-1 0 1 0 0,0 0-1 0 0,1 0 0 0 0,-1 0 1 0 0,1 0-1 0 0,-1 0 0 0 0,1 0 1 0 0,-1 0-1 0 0,1 0 0 0 0,-1 0 1 0 0,0 1-1 0 0,1-1 0 0 0,-1 0 1 0 0,1 0-1 0 0,-1 0 0 0 0,0 1 1 0 0,1-1-1 0 0,0 1 0 0 0,5 19-2584 0 0,-6-18 1625 0 0,2 9-2804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8:05.676"/>
    </inkml:context>
    <inkml:brush xml:id="br0">
      <inkml:brushProperty name="width" value="0.1" units="cm"/>
      <inkml:brushProperty name="height" value="0.1" units="cm"/>
      <inkml:brushProperty name="color" value="#E71224"/>
    </inkml:brush>
  </inkml:definitions>
  <inkml:trace contextRef="#ctx0" brushRef="#br0">1 1 511 0 0,'0'0'0'0'0,"5"0"0"0"0,1 0 0 0 0,-3 0 0 0 0,-1 0 0 0 0,0 1 0 0 0,1 3 0 0 0,3 0 0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8:06.846"/>
    </inkml:context>
    <inkml:brush xml:id="br0">
      <inkml:brushProperty name="width" value="0.1" units="cm"/>
      <inkml:brushProperty name="height" value="0.1" units="cm"/>
      <inkml:brushProperty name="color" value="#E71224"/>
    </inkml:brush>
  </inkml:definitions>
  <inkml:trace contextRef="#ctx0" brushRef="#br0">1 8 367 0 0,'2'-3'0'0'0,"0"3"0"0"0,-2 1 0 0 0,0-2 0 0 0,3-1 0 0 0,-1 2 0 0 0,0-2 0 0 0,0 2 0 0 0,-2 2 0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8:12.308"/>
    </inkml:context>
    <inkml:brush xml:id="br0">
      <inkml:brushProperty name="width" value="0.1" units="cm"/>
      <inkml:brushProperty name="height" value="0.1" units="cm"/>
      <inkml:brushProperty name="color" value="#E71224"/>
    </inkml:brush>
  </inkml:definitions>
  <inkml:trace contextRef="#ctx0" brushRef="#br0">37 76 455 0 0,'-13'-24'0'0'0,"4"9"0"0"0,3 4 0 0 0,1 2 0 0 0,3 5 0 0 0,0 3 0 0 0,2-1 160 0 0,0 0 0 0 0,0-2-8 0 0,4 1 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6:52.566"/>
    </inkml:context>
    <inkml:brush xml:id="br0">
      <inkml:brushProperty name="width" value="0.1" units="cm"/>
      <inkml:brushProperty name="height" value="0.1" units="cm"/>
      <inkml:brushProperty name="color" value="#E71224"/>
    </inkml:brush>
  </inkml:definitions>
  <inkml:trace contextRef="#ctx0" brushRef="#br0">1076 141 919 0 0,'-19'-1'119'0'0,"-12"-5"5788"0"0,-3 0-2901 0 0,24 4-2584 0 0,0 0-1 0 0,0 0 0 0 0,-15-7 1 0 0,16 5-120 0 0,0 1 0 0 0,0 0 0 0 0,0 1 0 0 0,-15-2 0 0 0,7 4 582 0 0,1 1 0 0 0,0 1 0 0 0,0 0 0 0 0,0 1 0 0 0,0 1-1 0 0,-29 11 1 0 0,26-9-415 0 0,0 0 0 0 0,0-1-1 0 0,-1-1 1 0 0,-23 2 0 0 0,8-5 430 0 0,1-2 1 0 0,0-2 0 0 0,-66-12-1 0 0,-96-40-22 0 0,182 51-1091 0 0,-36-11 186 0 0,26 9-800 0 0,0-1 1 0 0,1-1-1 0 0,-41-20 0 0 0,47 18-701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8:12.750"/>
    </inkml:context>
    <inkml:brush xml:id="br0">
      <inkml:brushProperty name="width" value="0.1" units="cm"/>
      <inkml:brushProperty name="height" value="0.1" units="cm"/>
      <inkml:brushProperty name="color" value="#E71224"/>
    </inkml:brush>
  </inkml:definitions>
  <inkml:trace contextRef="#ctx0" brushRef="#br0">1 62 1639 0 0,'18'-23'64'0'0,"-5"6"32"0"0,0 4-96 0 0,-2 8 0 0 0,-4 5 0 0 0,0 0 0 0 0,2-2 0 0 0,8 0 0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8:27.178"/>
    </inkml:context>
    <inkml:brush xml:id="br0">
      <inkml:brushProperty name="width" value="0.1" units="cm"/>
      <inkml:brushProperty name="height" value="0.1" units="cm"/>
      <inkml:brushProperty name="color" value="#E71224"/>
    </inkml:brush>
  </inkml:definitions>
  <inkml:trace contextRef="#ctx0" brushRef="#br0">1 1 455 0 0,'5'0'247'0'0,"0"2"-1"0"0,0-1 1 0 0,0 1-1 0 0,0-1 0 0 0,0 1 1 0 0,0 1-1 0 0,7 3 0 0 0,8 4-113 0 0,-6-5 46 0 0,-1-1 0 0 0,1 0-1 0 0,0-1 1 0 0,0-1 0 0 0,1 0-1 0 0,-1-1 1 0 0,0 0 0 0 0,0-2-1 0 0,1 1 1 0 0,-1-2 0 0 0,20-4-1 0 0,-15 5 66 0 0,0 0 0 0 0,1 0-1 0 0,19 4 1 0 0,12-1-48 0 0,91-8 80 0 0,39 0 24 0 0,138-6 494 0 0,-149 1-431 0 0,-96 12-275 0 0,0 3-1 0 0,130 25 0 0 0,-201-29-79 0 0,65 10 302 0 0,48 10 41 0 0,-110-19-330 0 0,0 0 1 0 0,0-1-1 0 0,0 0 0 0 0,0 0 1 0 0,0 0-1 0 0,0-1 0 0 0,-1 0 1 0 0,1 0-1 0 0,0 0 0 0 0,7-3 1 0 0,26-19 263 0 0,-36 24-278 0 0,1 1 0 0 0,0-1 1 0 0,0 1-1 0 0,0 0 0 0 0,-1 0 0 0 0,6 5 0 0 0,-4-4-4 0 0,23 15-2528 0 0,-12-7-310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2T00:58:54.278"/>
    </inkml:context>
    <inkml:brush xml:id="br0">
      <inkml:brushProperty name="width" value="0.1" units="cm"/>
      <inkml:brushProperty name="height" value="0.1" units="cm"/>
      <inkml:brushProperty name="color" value="#E71224"/>
    </inkml:brush>
  </inkml:definitions>
  <inkml:trace contextRef="#ctx0" brushRef="#br0">1 24 79 0 0,'22'5'29'0'0,"-20"-5"-25"0"0,0 1-1 0 0,0-1 1 0 0,0 1-1 0 0,0-1 1 0 0,0 0-1 0 0,0 1 1 0 0,0-1-1 0 0,0 0 1 0 0,4-1-1 0 0,70 2 61 0 0,-24-5 267 0 0,105-2-182 0 0,-75-7-85 0 0,-74 13-55 0 0,0-1 0 0 0,1 1 0 0 0,-1 0 0 0 0,0 1 0 0 0,0 0 0 0 0,0 0 0 0 0,9 3 0 0 0,59 7-9 0 0,-50-6 0 0 0,1-2 0 0 0,-1-1 0 0 0,0-1 0 0 0,34-2 0 0 0,56-2 0 0 0,-18-12 137 0 0,-65 9-60 0 0,-1 1 0 0 0,44-1 0 0 0,101 15-77 0 0,-37-6 0 0 0,52 0 0 0 0,294 5 222 0 0,-307-4 247 0 0,-168-4-424 0 0,75-2 524 0 0,-35 0-235 0 0,67 6 1 0 0,-89-1-308 0 0,0 1 1 0 0,51 15-1 0 0,-67-14-27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5:12.400"/>
    </inkml:context>
    <inkml:brush xml:id="br0">
      <inkml:brushProperty name="width" value="0.1" units="cm"/>
      <inkml:brushProperty name="height" value="0.1" units="cm"/>
      <inkml:brushProperty name="color" value="#E71224"/>
    </inkml:brush>
  </inkml:definitions>
  <inkml:trace contextRef="#ctx0" brushRef="#br0">1552 31 1839 0 0,'-46'-13'2498'0'0,"39"12"-540"0"0,5 1-1678 0 0,0 0 0 0 0,0 0 0 0 0,0 0 0 0 0,0 0 0 0 0,0 1 0 0 0,0-1 0 0 0,0 1 0 0 0,0-1 0 0 0,0 1 0 0 0,0 0 0 0 0,0 0 0 0 0,-3 2 0 0 0,-17 5 200 0 0,-9-9 1726 0 0,12 0-1075 0 0,1 1 0 0 0,-1 1 0 0 0,1 1 0 0 0,-1 0 0 0 0,-33 9 0 0 0,35-6-884 0 0,0 0 0 0 0,0-2 0 0 0,-1 0 0 0 0,-25 1 0 0 0,-71-7 355 0 0,105 3-551 0 0,-99-5 490 0 0,-71-5-34 0 0,151 6-267 0 0,-48-15 0 0 0,52 12-88 0 0,0 1 0 0 0,0 2 0 0 0,-26-3 0 0 0,1 6 1210 0 0,-92 10 0 0 0,-47 21-1973 0 0,77-11-3363 0 0,76-12 2635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6:53.394"/>
    </inkml:context>
    <inkml:brush xml:id="br0">
      <inkml:brushProperty name="width" value="0.1" units="cm"/>
      <inkml:brushProperty name="height" value="0.1" units="cm"/>
      <inkml:brushProperty name="color" value="#E71224"/>
    </inkml:brush>
  </inkml:definitions>
  <inkml:trace contextRef="#ctx0" brushRef="#br0">1832 40 1375 0 0,'-9'-11'6759'0'0,"7"10"-6646"0"0,-2-1 195 0 0,-1-1-1 0 0,1 1 0 0 0,-1 0 0 0 0,0 1 0 0 0,0-1 0 0 0,0 1 0 0 0,0-1 1 0 0,0 2-1 0 0,0-1 0 0 0,-6 0 0 0 0,-80-10 3826 0 0,57 12-3056 0 0,1 1-1 0 0,-52 10 1 0 0,-8 6 65 0 0,0-3 1 0 0,-143 3-1 0 0,-193-9 2001 0 0,267-4-2206 0 0,-120-6-61 0 0,257-1-1025 0 0,-3 0 129 0 0,-39-8 1 0 0,59 8-360 0 0,-1 0 1 0 0,1 0 0 0 0,0-1-1 0 0,1 0 1 0 0,-1-1 0 0 0,0 0-1 0 0,1 0 1 0 0,0-1 0 0 0,-8-6-1 0 0,-3-7-1350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7:04.166"/>
    </inkml:context>
    <inkml:brush xml:id="br0">
      <inkml:brushProperty name="width" value="0.1" units="cm"/>
      <inkml:brushProperty name="height" value="0.1" units="cm"/>
      <inkml:brushProperty name="color" value="#E71224"/>
    </inkml:brush>
  </inkml:definitions>
  <inkml:trace contextRef="#ctx0" brushRef="#br0">4281 172 6335 0 0,'0'0'2960'0'0,"-2"3"-2760"0"0,0-1-154 0 0,0 0 0 0 0,0 1 0 0 0,0 0 0 0 0,0-1-1 0 0,1 1 1 0 0,-1 0 0 0 0,1 0 0 0 0,0-1 0 0 0,0 1 0 0 0,-3 10 5045 0 0,-14-7-3074 0 0,-17 4-880 0 0,32-9-769 0 0,-1 1-184 0 0,-30 12 764 0 0,-54 15 0 0 0,72-25-808 0 0,-18 4 162 0 0,27-7-51 0 0,-1 1 1 0 0,0-1-1 0 0,1 0 1 0 0,-14 0-1 0 0,-2 0-155 0 0,-5-2 117 0 0,-1-1 1 0 0,1-2 0 0 0,-43-10-1 0 0,16 3 47 0 0,17 3-90 0 0,13 2-46 0 0,-37-3 1 0 0,33 5-45 0 0,-4 0-3 0 0,1-1-10 0 0,0 0 2 0 0,-2 1 22 0 0,-19 1 54 0 0,44 4-127 0 0,-61-4 190 0 0,-87-15-1 0 0,32 3-50 0 0,69 13 6 0 0,33 2-77 0 0,0-1-1 0 0,0-1 1 0 0,-33-6-1 0 0,34 2-85 0 0,-2 1 11 0 0,-2 0 31 0 0,-4 1-31 0 0,-57-4 80 0 0,-142-4 437 0 0,29 2-406 0 0,-40-16 228 0 0,37 6 15 0 0,-37-5-160 0 0,117 6 68 0 0,-1 4 0 0 0,-156 3 0 0 0,98 15 35 0 0,-331 20 193 0 0,357-10-2103 0 0,52-9-5935 0 0,26-3-989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7:06.758"/>
    </inkml:context>
    <inkml:brush xml:id="br0">
      <inkml:brushProperty name="width" value="0.1" units="cm"/>
      <inkml:brushProperty name="height" value="0.1" units="cm"/>
      <inkml:brushProperty name="color" value="#E71224"/>
    </inkml:brush>
  </inkml:definitions>
  <inkml:trace contextRef="#ctx0" brushRef="#br0">6084 352 11599 0 0,'-50'-38'1286'0'0,"50"36"-1267"0"0,-1 1 0 0 0,1 0 0 0 0,-1 0 0 0 0,1-1 0 0 0,-1 1 0 0 0,1 0 0 0 0,-1-1 0 0 0,1 1 0 0 0,0 0 0 0 0,0-1 0 0 0,0 1 0 0 0,0 0 0 0 0,0-1 0 0 0,0 1 1 0 0,0-1-1 0 0,0 1 0 0 0,1-3 0 0 0,7-23-186 0 0,-8 26 147 0 0,1 0 19 0 0,-1 0 1 0 0,1 0 0 0 0,-1 0 0 0 0,1-1 0 0 0,-1 1 0 0 0,0 0-1 0 0,0 0 1 0 0,1 0 0 0 0,-1 0 0 0 0,0-1 0 0 0,0 1 0 0 0,0 0-1 0 0,0 0 1 0 0,0 0 0 0 0,-1 0 0 0 0,1-1 0 0 0,0 1 0 0 0,-1 0-1 0 0,1 0 1 0 0,0 0 0 0 0,-1 0 0 0 0,0-2 0 0 0,-1 1 223 0 0,-1 1 0 0 0,1 0 1 0 0,0-1-1 0 0,0 1 0 0 0,-1 0 1 0 0,1 0-1 0 0,0 0 0 0 0,-1 0 1 0 0,-3 0-1 0 0,-20-5 1020 0 0,0 1 0 0 0,1 1 0 0 0,-50 0 0 0 0,49 4-973 0 0,0-2 1 0 0,1 0-1 0 0,-1-2 0 0 0,-28-8 1 0 0,-55-21 445 0 0,0 4 1 0 0,-130-16-1 0 0,202 41-544 0 0,-230-19 768 0 0,-8 15-609 0 0,173 4-121 0 0,42 5-61 0 0,-118 16-1 0 0,6 1 22 0 0,-77-23-106 0 0,-84 10 99 0 0,109 4-134 0 0,-330 15 377 0 0,500-20-332 0 0,-272 5 398 0 0,-125-5-426 0 0,418-3-28 0 0,-610 0 885 0 0,383-1-431 0 0,-29-1-55 0 0,273 1-426 0 0,-272-15 248 0 0,225 8-684 0 0,1-3 1 0 0,-99-28 0 0 0,90 14-674 0 0,-6-2-53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7:16.471"/>
    </inkml:context>
    <inkml:brush xml:id="br0">
      <inkml:brushProperty name="width" value="0.1" units="cm"/>
      <inkml:brushProperty name="height" value="0.1" units="cm"/>
      <inkml:brushProperty name="color" value="#E71224"/>
    </inkml:brush>
  </inkml:definitions>
  <inkml:trace contextRef="#ctx0" brushRef="#br0">2326 74 2471 0 0,'0'0'4224'0'0,"0"3"-4040"0"0,3 11 3784 0 0,-7-12-3558 0 0,-13 9 4 0 0,13-8 2 0 0,0-1 0 0 0,-32 19 1419 0 0,32-18-1470 0 0,3-3-316 0 0,-1 0-1 0 0,1 0 1 0 0,0 1-1 0 0,0-1 0 0 0,0 1 1 0 0,0-1-1 0 0,0 1 1 0 0,0-1-1 0 0,0 1 0 0 0,0-1 1 0 0,0 1-1 0 0,-1 1 1 0 0,0 0 57 0 0,-1 0 245 0 0,-1-1-72 0 0,-12 5-30 0 0,12-4-8 0 0,0-1-18 0 0,-12 5-72 0 0,12-4-30 0 0,0-1-8 0 0,-10 2-3 0 0,10-2 84 0 0,0-1-98 0 0,-13-1 4 0 0,12 1 16 0 0,2-1 4 0 0,-12 0 0 0 0,11 1 2 0 0,0-1 4 0 0,-43-3 711 0 0,1 3-1 0 0,-57 5 1 0 0,97-4-695 0 0,-1 0 0 0 0,0-1 0 0 0,0 0 0 0 0,-11-2 0 0 0,11 1-156 0 0,-7 1 66 0 0,13 1-24 0 0,-45-12 86 0 0,23 7-103 0 0,14 3 32 0 0,-4-2 10 0 0,0 1 1 0 0,0 0 0 0 0,0 1 0 0 0,-23-1 0 0 0,19 2 39 0 0,12 0 11 0 0,-1 0 0 0 0,-17-3-1 0 0,17 4-7 0 0,1-2-7 0 0,-14-3-1 0 0,14 4 0 0 0,0 0 0 0 0,-16-5 0 0 0,16 4 0 0 0,0 0-15 0 0,-15-7-46 0 0,9 5 21 0 0,-34-12-35 0 0,35 13-11 0 0,-10 0 48 0 0,-30-2 121 0 0,21 5 52 0 0,0 0-1 0 0,0-3 1 0 0,-45-8 0 0 0,23 1-119 0 0,-81-13 24 0 0,89 19 105 0 0,0 3 0 0 0,-83 6 0 0 0,-86 27 635 0 0,30-4-79 0 0,147-24-667 0 0,-17 3-38 0 0,-72-1 0 0 0,106-7-227 0 0,0 0 0 0 0,0-1 1 0 0,0-1-1 0 0,0-1 0 0 0,0 0 0 0 0,1-1 1 0 0,-31-14-1 0 0,10-1-1297 0 0,-1-4-411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7:17.635"/>
    </inkml:context>
    <inkml:brush xml:id="br0">
      <inkml:brushProperty name="width" value="0.1" units="cm"/>
      <inkml:brushProperty name="height" value="0.1" units="cm"/>
      <inkml:brushProperty name="color" value="#E71224"/>
    </inkml:brush>
  </inkml:definitions>
  <inkml:trace contextRef="#ctx0" brushRef="#br0">4623 242 10911 0 0,'0'0'987'0'0,"-4"-1"-810"0"0,-14-1-69 0 0,13 1 346 0 0,-22 0 452 0 0,0 0 0 0 0,-33-8 0 0 0,39 6-970 0 0,-4 1-1 0 0,20 2 214 0 0,0 0 93 0 0,-86 8 1734 0 0,37-1-1002 0 0,-1 0-485 0 0,0-3-1 0 0,-93-5 1 0 0,57-1-227 0 0,76 2-162 0 0,-1-2 0 0 0,-21-4 0 0 0,26 4-72 0 0,-71-10 348 0 0,67 10-296 0 0,-21 0-64 0 0,-5 0 0 0 0,-346-8 747 0 0,268 8-577 0 0,76 2-30 0 0,4-4-13 0 0,-4 2-11 0 0,0-2-67 0 0,5 0-1 0 0,4-2-53 0 0,-8-1-11 0 0,-43-9 64 0 0,75 14-63 0 0,-37-4 52 0 0,-240-14 92 0 0,225 16-152 0 0,24 2 18 0 0,-4-1 42 0 0,1 1 0 0 0,5-2-42 0 0,2 1-11 0 0,-3 0 0 0 0,-2-1 0 0 0,-392-37 717 0 0,200 23 1011 0 0,17 0-1237 0 0,159 17-791 0 0,-108 11 0 0 0,-40 23 964 0 0,-98 11-201 0 0,253-40-566 0 0,1-3 0 0 0,-1-1-1 0 0,0-2 1 0 0,-61-12 0 0 0,86 9-531 0 0,1-1 0 0 0,0-1 1 0 0,0-1-1 0 0,0-1 0 0 0,1-1 1 0 0,-19-13-1 0 0,-22-16-7285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7:21.788"/>
    </inkml:context>
    <inkml:brush xml:id="br0">
      <inkml:brushProperty name="width" value="0.1" units="cm"/>
      <inkml:brushProperty name="height" value="0.1" units="cm"/>
      <inkml:brushProperty name="color" value="#E71224"/>
    </inkml:brush>
  </inkml:definitions>
  <inkml:trace contextRef="#ctx0" brushRef="#br0">1453 0 12319 0 0,'0'0'1119'0'0,"-4"4"-923"0"0,-10 13-152 0 0,10-12 341 0 0,-1-3-258 0 0,-14 5-40 0 0,14-5 493 0 0,0-4-302 0 0,-13-4 33 0 0,13 5 1622 0 0,0-1-1566 0 0,-16-3-51 0 0,16 4-11 0 0,1 1-19 0 0,-71 0 923 0 0,70 0-976 0 0,0-1-121 0 0,-52-9 576 0 0,39 7-406 0 0,0 1 1 0 0,0 0-1 0 0,0 2 0 0 0,-1 0 0 0 0,-30 5 0 0 0,-21 1 344 0 0,-58 4 447 0 0,54-6-465 0 0,-20 8 24 0 0,-37 15 113 0 0,119-24-699 0 0,-68 17 183 0 0,-103 21-87 0 0,162-38-353 0 0,-1-1-1 0 0,1-1 1 0 0,-1-1 0 0 0,0-1-1 0 0,1 0 1 0 0,-32-8 0 0 0,43 7-334 0 0,0-1 0 0 0,0-1 1 0 0,0 0-1 0 0,0 0 0 0 0,-9-6 1 0 0,-15-13-1367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7:22.431"/>
    </inkml:context>
    <inkml:brush xml:id="br0">
      <inkml:brushProperty name="width" value="0.1" units="cm"/>
      <inkml:brushProperty name="height" value="0.1" units="cm"/>
      <inkml:brushProperty name="color" value="#E71224"/>
    </inkml:brush>
  </inkml:definitions>
  <inkml:trace contextRef="#ctx0" brushRef="#br0">1719 33 8807 0 0,'0'0'1363'0'0,"-4"-1"-915"0"0,-12-1 21 0 0,12 1-23 0 0,0 0-113 0 0,-12-2-49 0 0,12 2-11 0 0,-1 0-14 0 0,-42-13 454 0 0,36 11-295 0 0,0 1-1 0 0,0 1 1 0 0,-1 0-1 0 0,1 0 1 0 0,0 1-1 0 0,-1 0 1 0 0,-16 3-1 0 0,24-2-330 0 0,-72 10 1468 0 0,1 3 0 0 0,-143 46 0 0 0,146-39-520 0 0,0-3 1 0 0,-118 15-1 0 0,-152-14 595 0 0,59-39-3097 0 0,150 7-7091 0 0,87 10 1559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7:23.358"/>
    </inkml:context>
    <inkml:brush xml:id="br0">
      <inkml:brushProperty name="width" value="0.1" units="cm"/>
      <inkml:brushProperty name="height" value="0.1" units="cm"/>
      <inkml:brushProperty name="color" value="#E71224"/>
    </inkml:brush>
  </inkml:definitions>
  <inkml:trace contextRef="#ctx0" brushRef="#br0">2911 63 8063 0 0,'0'0'5444'0'0,"-2"1"-4736"0"0,-25 6 405 0 0,0-1 0 0 0,0-1 0 0 0,-1-2 0 0 0,-40 1 0 0 0,37-3-695 0 0,-43 1 435 0 0,-39 4 34 0 0,-49 14-92 0 0,-232-1 0 0 0,-2-36 538 0 0,1-27-451 0 0,211 20-449 0 0,0 8 0 0 0,-217 9 0 0 0,312 7-2094 0 0,-156-18 0 0 0,182 8 268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7:26.892"/>
    </inkml:context>
    <inkml:brush xml:id="br0">
      <inkml:brushProperty name="width" value="0.1" units="cm"/>
      <inkml:brushProperty name="height" value="0.1" units="cm"/>
      <inkml:brushProperty name="color" value="#E71224"/>
    </inkml:brush>
  </inkml:definitions>
  <inkml:trace contextRef="#ctx0" brushRef="#br0">2507 375 4607 0 0,'-2'-2'354'0'0,"-15"-19"6694"0"0,11 11-5789 0 0,4 5-1076 0 0,0 1 1 0 0,0-1-1 0 0,1 1 1 0 0,-1-1-1 0 0,1 0 1 0 0,0 1 0 0 0,0-1-1 0 0,1 0 1 0 0,-1-6-1 0 0,0-27-119 0 0,1 36-16 0 0,0 0 0 0 0,0 1-1 0 0,0-1 1 0 0,-1 0 0 0 0,1 0 0 0 0,-1 1-1 0 0,1-1 1 0 0,-1 0 0 0 0,1 1 0 0 0,-1-1-1 0 0,0 1 1 0 0,0-1 0 0 0,0 1 0 0 0,0-1-1 0 0,0 1 1 0 0,0 0 0 0 0,0-1 0 0 0,0 1-1 0 0,0 0 1 0 0,-1 0 0 0 0,1 0-1 0 0,-1 0 1 0 0,1 0 0 0 0,-1 0 0 0 0,1 0-1 0 0,-1 0 1 0 0,1 1 0 0 0,-1-1 0 0 0,-3 0-1 0 0,-4-3 229 0 0,-9-2 347 0 0,1 0-1 0 0,-1 1 1 0 0,0 1-1 0 0,0 1 1 0 0,-35-2-1 0 0,12 1-306 0 0,24 1-175 0 0,3-3 87 0 0,-24-10-219 0 0,22 8 177 0 0,-21-6 173 0 0,-1 1 1 0 0,-48-9-1 0 0,-24-6 216 0 0,9 9-71 0 0,-166-11 0 0 0,188 24-312 0 0,-16 0 55 0 0,-1 4 0 0 0,0 4 0 0 0,1 4 0 0 0,-155 31 0 0 0,31 2 329 0 0,-46 9 164 0 0,13 11-996 0 0,250-58 204 0 0,-1 0 1 0 0,1-1 0 0 0,-1 1-1 0 0,1-1 1 0 0,-1 0 0 0 0,1 1 0 0 0,-1-1-1 0 0,1 0 1 0 0,-1-1 0 0 0,-2 1-1 0 0,-2-1-73 0 0,5 1-320 0 0,-1 0 0 0 0,1 0-1 0 0,0 0 1 0 0,0 0 0 0 0,0 0-1 0 0,-1-1 1 0 0,1 1 0 0 0,0-1-1 0 0,0 1 1 0 0,0-1 0 0 0,-3-1-1 0 0,-1-1-1693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7:34.443"/>
    </inkml:context>
    <inkml:brush xml:id="br0">
      <inkml:brushProperty name="width" value="0.1" units="cm"/>
      <inkml:brushProperty name="height" value="0.1" units="cm"/>
      <inkml:brushProperty name="color" value="#E71224"/>
    </inkml:brush>
  </inkml:definitions>
  <inkml:trace contextRef="#ctx0" brushRef="#br0">1389 31 6191 0 0,'0'0'459'0'0,"-2"1"-255"0"0,-1 0-22 0 0,1-1 1 0 0,-1 1-1 0 0,1-1 1 0 0,-1 0-1 0 0,1 0 0 0 0,-1 0 1 0 0,1 0-1 0 0,-1 0 1 0 0,1 0-1 0 0,-1-1 0 0 0,1 1 1 0 0,0-1-1 0 0,-1 0 0 0 0,1 1 1 0 0,0-1-1 0 0,-1 0 1 0 0,1-1-1 0 0,-3-1 0 0 0,1 1 1092 0 0,0 0-812 0 0,-13-5 2 0 0,13 5 0 0 0,0 1 0 0 0,-34-5 1071 0 0,34 5-1254 0 0,0 1-9 0 0,-9 0-33 0 0,10 0-14 0 0,-2 1-1 0 0,-12 0-8 0 0,13-1-34 0 0,0 1-20 0 0,-22 2 332 0 0,1-2-1 0 0,-41-2 0 0 0,3-5 253 0 0,0 3 0 0 0,0 3 0 0 0,-71 9 0 0 0,-90 29 700 0 0,137-21-799 0 0,2-3 235 0 0,-107 4-1 0 0,182-17-1050 0 0,0-1-1 0 0,0 0 1 0 0,-1 0-1 0 0,1-1 1 0 0,0-1-1 0 0,0 0 1 0 0,0 0-1 0 0,0-1 1 0 0,1 0-1 0 0,-1-1 1 0 0,1 0-1 0 0,0 0 1 0 0,0-1-1 0 0,-10-7 0 0 0,-9-12-1063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5:13.600"/>
    </inkml:context>
    <inkml:brush xml:id="br0">
      <inkml:brushProperty name="width" value="0.1" units="cm"/>
      <inkml:brushProperty name="height" value="0.1" units="cm"/>
      <inkml:brushProperty name="color" value="#E71224"/>
    </inkml:brush>
  </inkml:definitions>
  <inkml:trace contextRef="#ctx0" brushRef="#br0">1567 178 2303 0 0,'-33'-6'3328'0'0,"0"-1"0"0"0,-37-13-1 0 0,13-4-2726 0 0,28 11 113 0 0,0 2-1 0 0,-2 0 0 0 0,1 3 1 0 0,-1 0-1 0 0,-53-5 0 0 0,-549-43 5167 0 0,407 56-4942 0 0,172 3-1798 0 0,1 3 0 0 0,-64 14 0 0 0,61-6-1154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7:35.223"/>
    </inkml:context>
    <inkml:brush xml:id="br0">
      <inkml:brushProperty name="width" value="0.1" units="cm"/>
      <inkml:brushProperty name="height" value="0.1" units="cm"/>
      <inkml:brushProperty name="color" value="#E71224"/>
    </inkml:brush>
  </inkml:definitions>
  <inkml:trace contextRef="#ctx0" brushRef="#br0">1391 6 10391 0 0,'0'0'234'0'0,"-13"-2"666"0"0,7 1-879 0 0,5 1 100 0 0,-1-1-58 0 0,1 1 0 0 0,0-1-1 0 0,-1 1 1 0 0,1 0 0 0 0,-1-1 0 0 0,1 1-1 0 0,-1 0 1 0 0,1 0 0 0 0,-1 0-1 0 0,1 0 1 0 0,-1 0 0 0 0,1 1-1 0 0,0-1 1 0 0,-1 0 0 0 0,-2 2 0 0 0,3-2 51 0 0,-59 14 2621 0 0,40-8-2128 0 0,0-1 1 0 0,-1-1-1 0 0,1 0 0 0 0,-25-1 1 0 0,-206 14 3006 0 0,163-8-3100 0 0,-145-4 0 0 0,152-6 39 0 0,-159 19-1 0 0,97-3-700 0 0,114-14-1156 0 0,-39-2-1 0 0,44-1-771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7:35.824"/>
    </inkml:context>
    <inkml:brush xml:id="br0">
      <inkml:brushProperty name="width" value="0.1" units="cm"/>
      <inkml:brushProperty name="height" value="0.1" units="cm"/>
      <inkml:brushProperty name="color" value="#E71224"/>
    </inkml:brush>
  </inkml:definitions>
  <inkml:trace contextRef="#ctx0" brushRef="#br0">2364 106 13039 0 0,'-33'3'1106'0'0,"-28"2"-853"0"0,-9-15 1570 0 0,-90-4 1828 0 0,-41-1-2054 0 0,110 10-1300 0 0,-67-1-16 0 0,-301-12 1303 0 0,137 24-481 0 0,11 0-646 0 0,39-32-790 0 0,93 1-2948 0 0,132 18 1679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7:36.710"/>
    </inkml:context>
    <inkml:brush xml:id="br0">
      <inkml:brushProperty name="width" value="0.1" units="cm"/>
      <inkml:brushProperty name="height" value="0.1" units="cm"/>
      <inkml:brushProperty name="color" value="#E71224"/>
    </inkml:brush>
  </inkml:definitions>
  <inkml:trace contextRef="#ctx0" brushRef="#br0">3978 1 3223 0 0,'-3'2'143'0'0,"-11"6"-3"0"0,-2 0 1727 0 0,-3 1 3877 0 0,6 1-4555 0 0,9-9-1105 0 0,0 0 0 0 0,0 0 0 0 0,1 0 0 0 0,-1 0 0 0 0,0 0 0 0 0,0-1 0 0 0,0 0 0 0 0,0 0 0 0 0,0 0 0 0 0,0 0 0 0 0,0-1 0 0 0,0 1 0 0 0,0-1 0 0 0,0 0 0 0 0,0 0 0 0 0,-6-3 0 0 0,-10-2 205 0 0,-20 0 670 0 0,-1 1 0 0 0,1 2 0 0 0,-1 2 1 0 0,-52 6-1 0 0,23-2-139 0 0,-45 3 630 0 0,-118 20-1 0 0,163-17-984 0 0,-86 0 0 0 0,-71-11 282 0 0,60 8-467 0 0,28 0-256 0 0,-236 22-86 0 0,306-20 60 0 0,-38-1 339 0 0,-182-13-1 0 0,186 2-993 0 0,22 0 661 0 0,0 4-1 0 0,-104 13 1 0 0,-6 11 1124 0 0,-85 15-935 0 0,54-6 96 0 0,181-29-398 0 0,1-2-1 0 0,-1-2 1 0 0,-63-8 0 0 0,82 4-443 0 0,1 0 1 0 0,0-2-1 0 0,-1-1 0 0 0,-27-12 0 0 0,2-6-873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7:38.601"/>
    </inkml:context>
    <inkml:brush xml:id="br0">
      <inkml:brushProperty name="width" value="0.1" units="cm"/>
      <inkml:brushProperty name="height" value="0.1" units="cm"/>
      <inkml:brushProperty name="color" value="#E71224"/>
    </inkml:brush>
  </inkml:definitions>
  <inkml:trace contextRef="#ctx0" brushRef="#br0">6958 209 8263 0 0,'-38'-9'923'0'0,"19"-15"-174"0"0,12 20-241 0 0,0 1 0 0 0,0 0 0 0 0,0 0 0 0 0,0 0 0 0 0,0 1 0 0 0,-1 0 0 0 0,1 1 0 0 0,-1 0 0 0 0,1 0-1 0 0,-1 0 1 0 0,0 1 0 0 0,-8 0 0 0 0,-15 3 1364 0 0,-51 10-1 0 0,62-8-2017 0 0,-40 7-907 0 0,32-5 844 0 0,1-1 0 0 0,-1-2 0 0 0,0-1 0 0 0,-34 0 0 0 0,-32-10 364 0 0,51 3-23 0 0,-1 1 1 0 0,-77 7 0 0 0,32 5 667 0 0,-1-4 1 0 0,-163-12-1 0 0,178-4-756 0 0,-117-32 0 0 0,115 23 90 0 0,-105-14 0 0 0,-230-15 1693 0 0,-35 3-1538 0 0,380 45-265 0 0,-1 2 0 0 0,-91 13 0 0 0,64-4 40 0 0,-136-7 355 0 0,55-4-73 0 0,108 3-222 0 0,-84 5 184 0 0,-57 7-165 0 0,43 0 181 0 0,39-6 36 0 0,120-7-343 0 0,-396 50 665 0 0,348-42-658 0 0,-98 4 0 0 0,-56-15 69 0 0,-57 4 142 0 0,-330 56-54 0 0,520-50-168 0 0,-1-3 0 0 0,0-4-1 0 0,-1-3 1 0 0,-115-19 0 0 0,-132-30-517 0 0,109 15-3761 0 0,154 25-3846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7:41.701"/>
    </inkml:context>
    <inkml:brush xml:id="br0">
      <inkml:brushProperty name="width" value="0.1" units="cm"/>
      <inkml:brushProperty name="height" value="0.1" units="cm"/>
      <inkml:brushProperty name="color" value="#E71224"/>
    </inkml:brush>
  </inkml:definitions>
  <inkml:trace contextRef="#ctx0" brushRef="#br0">2009 198 4175 0 0,'-2'-1'-15'0'0,"1"0"-1"0"0,-1 1 0 0 0,0-1 0 0 0,0-1 0 0 0,1 1 0 0 0,-1 0 0 0 0,1 0 1 0 0,-1-1-1 0 0,1 1 0 0 0,-1 0 0 0 0,1-1 0 0 0,0 0 0 0 0,0 1 1 0 0,0-1-1 0 0,0 0 0 0 0,0 1 0 0 0,0-1 0 0 0,0 0 0 0 0,1 0 0 0 0,-1 0 1 0 0,1 0-1 0 0,-1 0 0 0 0,1 0 0 0 0,-1-3 0 0 0,2-3-223 0 0,0 1-1 0 0,0 0 1 0 0,0 0 0 0 0,1 1 0 0 0,4-13-1 0 0,-2 7 400 0 0,2-3-82 0 0,5-20 73 0 0,-11 33 17 0 0,1 1 0 0 0,-1-1 1 0 0,0 0-1 0 0,0 1 0 0 0,1-1 0 0 0,-2 0 0 0 0,1 1 0 0 0,0-1 1 0 0,0 0-1 0 0,0 1 0 0 0,-1-1 0 0 0,1 1 0 0 0,-1-1 1 0 0,1 0-1 0 0,-1 1 0 0 0,1-1 0 0 0,-2-1 0 0 0,1 2 119 0 0,0 0-1 0 0,-1 0 0 0 0,1 0 0 0 0,0 1 1 0 0,0-1-1 0 0,-1 0 0 0 0,1 1 0 0 0,-1-1 0 0 0,1 0 1 0 0,0 1-1 0 0,-1 0 0 0 0,1-1 0 0 0,-1 1 1 0 0,1 0-1 0 0,-4-1 0 0 0,-26 1 2423 0 0,22 1-1696 0 0,-14 0 229 0 0,0 1 0 0 0,-27 6 0 0 0,24-3-1040 0 0,-30 2 0 0 0,-101 2 1174 0 0,-188-23 472 0 0,305 12-1672 0 0,-32 2 339 0 0,0 3-1 0 0,-121 20 1 0 0,-66 4 718 0 0,-101-14-357 0 0,312-11-1474 0 0,-68 1 492 0 0,78-6-3180 0 0,0-3-3371 0 0,11-1 1395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7:51.833"/>
    </inkml:context>
    <inkml:brush xml:id="br0">
      <inkml:brushProperty name="width" value="0.1" units="cm"/>
      <inkml:brushProperty name="height" value="0.1" units="cm"/>
      <inkml:brushProperty name="color" value="#E71224"/>
    </inkml:brush>
  </inkml:definitions>
  <inkml:trace contextRef="#ctx0" brushRef="#br0">4305 200 5527 0 0,'-4'1'423'0'0,"-16"7"3973"0"0,7-1-3064 0 0,9-5-641 0 0,1-1-591 0 0,-12 1-46 0 0,11-1 618 0 0,2-6-161 0 0,-9-13 22 0 0,8 13 1059 0 0,-26 4-577 0 0,23 1-703 0 0,-1 0-79 0 0,-19 1-10 0 0,19-1-26 0 0,0 1-83 0 0,-23 3-33 0 0,23-3-8 0 0,1 0 9 0 0,-20 1 39 0 0,20-1 20 0 0,-1-1 3 0 0,-33 2 744 0 0,29-1-765 0 0,-31 4 541 0 0,39-5-629 0 0,-1 0 1 0 0,1 0 0 0 0,0 0 0 0 0,-1 0-1 0 0,1-1 1 0 0,0 1 0 0 0,-1-1 0 0 0,1 0-1 0 0,-6-2 1 0 0,6 0-14 0 0,2 2-16 0 0,0 0 1 0 0,0 0-1 0 0,0 0 1 0 0,0 0-1 0 0,-1 1 1 0 0,1-1-1 0 0,0 0 1 0 0,0 0-1 0 0,-1 1 1 0 0,1-1-1 0 0,-1 1 1 0 0,1-1-1 0 0,0 1 1 0 0,-1 0-1 0 0,1-1 1 0 0,-3 1-1 0 0,-50 2 118 0 0,40-1-53 0 0,0 0-1 0 0,0 0 0 0 0,-21-3 1 0 0,27 2-57 0 0,-51-1 316 0 0,3-2 120 0 0,-67-3 669 0 0,92 6-1037 0 0,-1 0 9 0 0,-1 0 5 0 0,30 0-87 0 0,-17-1 124 0 0,0 0 1 0 0,-28 3-1 0 0,27 1-25 0 0,-43 1 119 0 0,50-3-167 0 0,-21-1-36 0 0,-6-1 24 0 0,-5-1 24 0 0,16 1-47 0 0,-5-1 39 0 0,5-1 4 0 0,-5-1 4 0 0,-7-3 6 0 0,-1 4-6 0 0,-3 7-6 0 0,0-2 6 0 0,2 2 12 0 0,-81 4 447 0 0,97-6-503 0 0,14-1 20 0 0,-21 2-25 0 0,0-2 19 0 0,2 0-31 0 0,-4 0-11 0 0,-1 0 0 0 0,0 0 11 0 0,-26 1 170 0 0,52-1-117 0 0,-104 6 213 0 0,76-5-255 0 0,3-1 20 0 0,3 0-31 0 0,-1 1-11 0 0,2-1 0 0 0,-1-1 0 0 0,-8-2 0 0 0,-4-1 0 0 0,1-1 0 0 0,6 1 0 0 0,-3 2 60 0 0,14 0-33 0 0,-9 0 45 0 0,4-2 9 0 0,1-1-1 0 0,1 1-3 0 0,1-1-21 0 0,-1 0-45 0 0,-2-1-11 0 0,-2 0 0 0 0,-1-1 0 0 0,0 2 0 0 0,-3 0 0 0 0,-1 0 0 0 0,-9 1 53 0 0,12 3-30 0 0,-7 1 36 0 0,2 2 11 0 0,-11-1 85 0 0,5-2-22 0 0,-2-1 62 0 0,-389-37 1026 0 0,181-3-1582 0 0,5-23-4952 0 0,202 51 3590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7:53.181"/>
    </inkml:context>
    <inkml:brush xml:id="br0">
      <inkml:brushProperty name="width" value="0.1" units="cm"/>
      <inkml:brushProperty name="height" value="0.1" units="cm"/>
      <inkml:brushProperty name="color" value="#E71224"/>
    </inkml:brush>
  </inkml:definitions>
  <inkml:trace contextRef="#ctx0" brushRef="#br0">4999 123 3223 0 0,'0'0'9035'0'0,"-5"-3"-8620"0"0,-15-8 7 0 0,15 8 493 0 0,0 5-414 0 0,-44 8 1709 0 0,45-9-1596 0 0,-1-1-16 0 0,-56 0 1606 0 0,-59 8-1050 0 0,49-2-860 0 0,69-6-282 0 0,0 0 1 0 0,0 0 0 0 0,1 0-1 0 0,-1 0 1 0 0,0 1 0 0 0,1-1 0 0 0,-1 0-1 0 0,0 1 1 0 0,1-1 0 0 0,-1 1 0 0 0,1-1-1 0 0,-3 2 1 0 0,3-1 1 0 0,-1 0 0 0 0,1-1-1 0 0,-1 1 1 0 0,0 0 0 0 0,1-1-1 0 0,-1 1 1 0 0,0-1 0 0 0,1 0 0 0 0,-1 0-1 0 0,0 0 1 0 0,0 0 0 0 0,-2 0-1 0 0,-35 2 330 0 0,-3 2 22 0 0,-2-3-26 0 0,30 0-247 0 0,-10-1 133 0 0,1 1 0 0 0,-30 6 0 0 0,14 2-32 0 0,1-4-1 0 0,-102 8 464 0 0,126-11-572 0 0,-35 5 21 0 0,39-6-82 0 0,-13-1 66 0 0,-37 4-14 0 0,-50 0 82 0 0,82-1-103 0 0,18-1-44 0 0,-29 11 53 0 0,5-3-39 0 0,-7-13 24 0 0,2 0-36 0 0,4 6-12 0 0,2 0 0 0 0,-2 0 0 0 0,-1 1 0 0 0,-71 8-1273 0 0,8-16 2661 0 0,91 4-1212 0 0,-18 2-144 0 0,-40-2 21 0 0,19-3-53 0 0,12 4 0 0 0,-123 10 245 0 0,128-10-234 0 0,-4-3 0 0 0,2-1 31 0 0,4 6-20 0 0,-1-3 20 0 0,-1 3-31 0 0,-1-2-11 0 0,0-2 11 0 0,-41-3 95 0 0,18-2-20 0 0,43 4-44 0 0,-16-2-31 0 0,-3-1-11 0 0,0-1 0 0 0,-5 0 0 0 0,-5 2 0 0 0,-1-1 0 0 0,-1 1 0 0 0,2 1 0 0 0,-1 2 0 0 0,3-3 0 0 0,4 1 0 0 0,0 0 0 0 0,0 0 0 0 0,-2-2 0 0 0,-2 0 0 0 0,-2 5 0 0 0,-2-1 0 0 0,0 0 11 0 0,2-2 31 0 0,0-3-20 0 0,1-2 20 0 0,-1 1-31 0 0,-10-3 26 0 0,-90-4 1 0 0,116 17 15 0 0,21-2-46 0 0,1-1 1 0 0,-1 1 0 0 0,1-1-1 0 0,-1 0 1 0 0,1 0 0 0 0,-1 0-1 0 0,1 0 1 0 0,-1 0 0 0 0,1-1-1 0 0,-5 0 1 0 0,-42-6 124 0 0,13 3-65 0 0,-8 1 10 0 0,3 1 0 0 0,-1-1-10 0 0,-1-1-14 0 0,-7 0 18 0 0,5 2-6 0 0,-146-10 167 0 0,116 8-98 0 0,35 2-30 0 0,-7 2-30 0 0,-15-1 70 0 0,11 0-60 0 0,3-1 11 0 0,-6-1 1 0 0,-41-3 59 0 0,-2 2-160 0 0,-140-25-1 0 0,85-4-2353 0 0,95 19 1126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7:55.666"/>
    </inkml:context>
    <inkml:brush xml:id="br0">
      <inkml:brushProperty name="width" value="0.1" units="cm"/>
      <inkml:brushProperty name="height" value="0.1" units="cm"/>
      <inkml:brushProperty name="color" value="#E71224"/>
    </inkml:brush>
  </inkml:definitions>
  <inkml:trace contextRef="#ctx0" brushRef="#br0">48 17 6647 0 0,'0'0'600'0'0,"-2"2"-492"0"0,-8 8-53 0 0,8-8 954 0 0,8-7-3190 0 0,18-15 1501 0 0,-18 14 20 0 0,-10 11 496 0 0,0-1 829 0 0,0 0-1 0 0,-1 0 0 0 0,0 0 0 0 0,-6 3 0 0 0,8-4 146 0 0,-1 0-162 0 0,-9 10-68 0 0,10-10 838 0 0,1 0-1156 0 0,1-2-406 0 0,0-1 15 0 0,0 1 0 0 0,0 0 0 0 0,0 0 0 0 0,0 0 0 0 0,1 0 0 0 0,-1 0 0 0 0,0 0 0 0 0,1 0 0 0 0,-1 0 0 0 0,0 0 1 0 0,1 0-1 0 0,-1 2 0 0 0,5 4-825 0 0,13 20-155 0 0,-12-21-75 0 0,-2 31-3003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7:56.352"/>
    </inkml:context>
    <inkml:brush xml:id="br0">
      <inkml:brushProperty name="width" value="0.1" units="cm"/>
      <inkml:brushProperty name="height" value="0.1" units="cm"/>
      <inkml:brushProperty name="color" value="#E71224"/>
    </inkml:brush>
  </inkml:definitions>
  <inkml:trace contextRef="#ctx0" brushRef="#br0">3836 72 919 0 0,'-3'2'4518'0'0,"-27"6"2433"0"0,22-7-6354 0 0,1 0 0 0 0,-1-1 0 0 0,0 0 0 0 0,0-1 0 0 0,0 0 0 0 0,-13-2 0 0 0,18 2-318 0 0,0 0-223 0 0,1 1 1 0 0,-1-1-1 0 0,1 0 0 0 0,-1 0 1 0 0,1 0-1 0 0,-1 0 0 0 0,1 0 1 0 0,0-1-1 0 0,-1 1 0 0 0,1-1 1 0 0,0 1-1 0 0,0-1 1 0 0,-3-3-1 0 0,-24-17 468 0 0,16 16-332 0 0,0 0-1 0 0,0 1 1 0 0,-1 1-1 0 0,1 0 1 0 0,-1 1-1 0 0,0 0 1 0 0,-24-1 0 0 0,-108 4-25 0 0,69 2-179 0 0,-96 7 7575 0 0,109-5-6855 0 0,10 1-1528 0 0,-97 20 0 0 0,-55 29-923 0 0,29-16 1995 0 0,174-37-233 0 0,-9 1 483 0 0,0-1 0 0 0,0 0 0 0 0,-20-2 0 0 0,23 1-414 0 0,-5 0 122 0 0,-58-3-134 0 0,-206 8-1589 0 0,174-1 1701 0 0,103-4-184 0 0,-183 2 415 0 0,139-4-354 0 0,-1-1-1 0 0,-46-11 0 0 0,-183-43 624 0 0,160 37-291 0 0,-229-11 1 0 0,-119 35-73 0 0,248-6-1282 0 0,123-6-6446 0 0,25-1-1253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7:57.986"/>
    </inkml:context>
    <inkml:brush xml:id="br0">
      <inkml:brushProperty name="width" value="0.1" units="cm"/>
      <inkml:brushProperty name="height" value="0.1" units="cm"/>
      <inkml:brushProperty name="color" value="#E71224"/>
    </inkml:brush>
  </inkml:definitions>
  <inkml:trace contextRef="#ctx0" brushRef="#br0">3251 299 5983 0 0,'-31'0'1868'0'0,"0"-1"0"0"0,0-2 0 0 0,-40-7 0 0 0,-52-13-2237 0 0,56 13 3070 0 0,-101-28-1 0 0,153 35-2573 0 0,-1 1 0 0 0,0 1 0 0 0,0 0 1 0 0,1 1-1 0 0,-25 3 0 0 0,-4 0 22 0 0,-249 26 1203 0 0,-49 0 296 0 0,188-41-1576 0 0,60 2-9 0 0,-148 11 310 0 0,162 2-254 0 0,-56-5 376 0 0,-177-26 0 0 0,240 20-408 0 0,16-2 243 0 0,-1-2 0 0 0,2-3 1 0 0,-74-29-1 0 0,-4-1 221 0 0,84 32-260 0 0,-75-8-1 0 0,-2-1-1099 0 0,101 16-882 0 0,-30-11 1 0 0,36 8-6469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5:14.260"/>
    </inkml:context>
    <inkml:brush xml:id="br0">
      <inkml:brushProperty name="width" value="0.1" units="cm"/>
      <inkml:brushProperty name="height" value="0.1" units="cm"/>
      <inkml:brushProperty name="color" value="#E71224"/>
    </inkml:brush>
  </inkml:definitions>
  <inkml:trace contextRef="#ctx0" brushRef="#br0">2111 12 8983 0 0,'-157'-10'3553'0'0,"144"9"-3687"0"0,-9 1 584 0 0,1 1-1 0 0,0 0 1 0 0,-34 7-1 0 0,16-2 190 0 0,-68 10 752 0 0,1 5 0 0 0,-103 34 1 0 0,173-46-1220 0 0,1 0 0 0 0,-1-3 0 0 0,0 0 0 0 0,-38-1 1 0 0,-148-7 343 0 0,131 0-211 0 0,-45-3 807 0 0,-242-40-1 0 0,97 8-2995 0 0,245 33 177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01.844"/>
    </inkml:context>
    <inkml:brush xml:id="br0">
      <inkml:brushProperty name="width" value="0.1" units="cm"/>
      <inkml:brushProperty name="height" value="0.1" units="cm"/>
      <inkml:brushProperty name="color" value="#E71224"/>
    </inkml:brush>
  </inkml:definitions>
  <inkml:trace contextRef="#ctx0" brushRef="#br0">1524 156 12319 0 0,'-30'-16'1315'0'0,"29"16"-1432"0"0,7-16-421 0 0,-5 13 438 0 0,1 0-433 0 0,2-2-119 0 0,18-20 2527 0 0,-23 26-1688 0 0,0 0 1 0 0,0 0 0 0 0,0 0-1 0 0,1 0 1 0 0,-1-1 0 0 0,0 1-1 0 0,0 0 1 0 0,0-1 0 0 0,0 1-1 0 0,0 0 1 0 0,0-1 0 0 0,0 1-1 0 0,0-1 1 0 0,-1 0 0 0 0,1 1-1 0 0,0-1 1 0 0,0 0 0 0 0,0 0-1 0 0,0 0 1 0 0,0 0 0 0 0,-1 0-1 0 0,1 0 1 0 0,-1 0 0 0 0,-13 3 985 0 0,8-1-1097 0 0,1 0-1 0 0,-1-1 1 0 0,1 0 0 0 0,-1 0 0 0 0,1-1 0 0 0,-1 0-1 0 0,0 0 1 0 0,1 0 0 0 0,-1-1 0 0 0,1 0 0 0 0,-1 0-1 0 0,-11-4 1 0 0,-16-1 647 0 0,0 1 0 0 0,0 2 0 0 0,-65 2 0 0 0,63 2-268 0 0,-1-2 0 0 0,1-1 0 0 0,-49-10 0 0 0,4-2 344 0 0,-1 4-1 0 0,-114-1 1 0 0,68 6-243 0 0,-33-2-53 0 0,-10 0-1233 0 0,58-2-6867 0 0,50 1-1027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03.286"/>
    </inkml:context>
    <inkml:brush xml:id="br0">
      <inkml:brushProperty name="width" value="0.1" units="cm"/>
      <inkml:brushProperty name="height" value="0.1" units="cm"/>
      <inkml:brushProperty name="color" value="#E71224"/>
    </inkml:brush>
  </inkml:definitions>
  <inkml:trace contextRef="#ctx0" brushRef="#br0">3022 63 11543 0 0,'-2'0'530'0'0,"-27"0"196"0"0,18 0-647 0 0,10 0 326 0 0,-15 3 1174 0 0,-25 4-1118 0 0,22-4 9 0 0,0-1 1 0 0,0-1-1 0 0,0-1 0 0 0,0 0 0 0 0,0-1 1 0 0,0-1-1 0 0,-28-7 0 0 0,-12-2 1098 0 0,39 10-1364 0 0,1 1 1 0 0,-1 0 0 0 0,-32 5-1 0 0,-35 9 429 0 0,28-4-62 0 0,0-1-1 0 0,-98 0 0 0 0,-243-22 583 0 0,145 17-470 0 0,-32-1-143 0 0,-706-64 464 0 0,963 58-974 0 0,-160-19-2792 0 0,135 13 1338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19.134"/>
    </inkml:context>
    <inkml:brush xml:id="br0">
      <inkml:brushProperty name="width" value="0.1" units="cm"/>
      <inkml:brushProperty name="height" value="0.1" units="cm"/>
      <inkml:brushProperty name="color" value="#E71224"/>
    </inkml:brush>
  </inkml:definitions>
  <inkml:trace contextRef="#ctx0" brushRef="#br0">9025 50 7399 0 0,'-6'1'134'0'0,"1"-1"-1"0"0,-1 1 0 0 0,1 1 0 0 0,0-1 0 0 0,-1 1 1 0 0,1 0-1 0 0,0 0 0 0 0,-5 3 0 0 0,-23 8 452 0 0,32-13-454 0 0,-1 0 0 0 0,1 0 0 0 0,-1 0 0 0 0,0 0-1 0 0,1 0 1 0 0,-1-1 0 0 0,1 1 0 0 0,-1 0 0 0 0,1-1-1 0 0,0 1 1 0 0,-1-1 0 0 0,1 0 0 0 0,-1 1 0 0 0,1-1 0 0 0,0 0-1 0 0,0 0 1 0 0,-1 0 0 0 0,0-1 0 0 0,0 1 39 0 0,1-1-1 0 0,-1 1 1 0 0,0 0 0 0 0,1 0 0 0 0,-1 0 0 0 0,0 0 0 0 0,0 0-1 0 0,0 1 1 0 0,1-1 0 0 0,-1 1 0 0 0,0-1 0 0 0,-2 0 0 0 0,-74 1 4169 0 0,-39-5-2964 0 0,62 5-856 0 0,1 2 0 0 0,0 3 0 0 0,-88 20 0 0 0,7-2 381 0 0,69-16-233 0 0,-103-2-1 0 0,-65-17 147 0 0,39 1-399 0 0,13 13-3 0 0,51 1-182 0 0,-10-13-168 0 0,-2 0 17 0 0,-713 12 359 0 0,533-11-310 0 0,304 9-126 0 0,-172-18 23 0 0,-47-1 27 0 0,-195 16 66 0 0,121-5-62 0 0,213 4-35 0 0,-49-6 36 0 0,81 3-21 0 0,-109 5-1 0 0,38 2 36 0 0,-4 2-76 0 0,-12 8 38 0 0,-287-17 0 0 0,317 1-11 0 0,0 5 1 0 0,-160 19-1 0 0,91-4 53 0 0,86-8-10 0 0,0 4 0 0 0,-124 30 1 0 0,143-21 8 0 0,0-3 0 0 0,0-4 1 0 0,-103 1-1 0 0,8-4 124 0 0,76-2 133 0 0,-183-12-1 0 0,-545-110-209 0 0,696 93-264 0 0,65 11 144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10.486"/>
    </inkml:context>
    <inkml:brush xml:id="br0">
      <inkml:brushProperty name="width" value="0.1" units="cm"/>
      <inkml:brushProperty name="height" value="0.1" units="cm"/>
      <inkml:brushProperty name="color" value="#E71224"/>
    </inkml:brush>
  </inkml:definitions>
  <inkml:trace contextRef="#ctx0" brushRef="#br0">1962 53 1839 0 0,'-14'-15'3713'0'0,"10"11"-3247"0"0,0 0 0 0 0,0-1-1 0 0,-1 1 1 0 0,1 1 0 0 0,-8-6 0 0 0,9 8-383 0 0,0 0-1 0 0,0-1 1 0 0,0 2 0 0 0,0-1-1 0 0,0 0 1 0 0,0 0 0 0 0,0 1 0 0 0,0 0-1 0 0,0 0 1 0 0,0 0 0 0 0,0 0-1 0 0,0 0 1 0 0,0 0 0 0 0,-4 2-1 0 0,-8 0 740 0 0,1-1 0 0 0,-1 0 0 0 0,0-1 0 0 0,0-1 0 0 0,-29-4 0 0 0,28 4-639 0 0,0 0-1 0 0,0 1 0 0 0,1 1 0 0 0,-1 1 1 0 0,0 0-1 0 0,1 1 0 0 0,0 1 1 0 0,-1 0-1 0 0,2 1 0 0 0,-1 1 0 0 0,0 0 1 0 0,1 1-1 0 0,-14 9 0 0 0,-146 68 2282 0 0,154-74-2368 0 0,-3 0 8 0 0,-1 0-1 0 0,0-2 0 0 0,0 0 1 0 0,0-2-1 0 0,-1 0 0 0 0,0-2 1 0 0,0-1-1 0 0,-1-1 1 0 0,1-1-1 0 0,0-1 0 0 0,-1-1 1 0 0,-28-5-1 0 0,-180-19 1938 0 0,20 30-807 0 0,132-1-804 0 0,-144 12 652 0 0,139-9-2611 0 0,0-1-4553 0 0,40-2-1726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10.979"/>
    </inkml:context>
    <inkml:brush xml:id="br0">
      <inkml:brushProperty name="width" value="0.1" units="cm"/>
      <inkml:brushProperty name="height" value="0.1" units="cm"/>
      <inkml:brushProperty name="color" value="#E71224"/>
    </inkml:brush>
  </inkml:definitions>
  <inkml:trace contextRef="#ctx0" brushRef="#br0">1203 165 919 0 0,'-11'-6'1460'0'0,"1"0"-1"0"0,-1 0 0 0 0,0 1 0 0 0,0 1 0 0 0,-22-6 0 0 0,16 5-1379 0 0,-29-13 0 0 0,11 2 1479 0 0,-1 2 0 0 0,0 1 0 0 0,-66-14 0 0 0,-116-4 2114 0 0,144 27-2214 0 0,-144 12 0 0 0,-73 32-3079 0 0,249-33-486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11.469"/>
    </inkml:context>
    <inkml:brush xml:id="br0">
      <inkml:brushProperty name="width" value="0.1" units="cm"/>
      <inkml:brushProperty name="height" value="0.1" units="cm"/>
      <inkml:brushProperty name="color" value="#E71224"/>
    </inkml:brush>
  </inkml:definitions>
  <inkml:trace contextRef="#ctx0" brushRef="#br0">738 70 14599 0 0,'-11'-7'250'0'0,"-1"2"1"0"0,0-1-1 0 0,0 1 0 0 0,0 1 0 0 0,-1 0 0 0 0,-17-2 0 0 0,11 1 41 0 0,-31-4-178 0 0,0 3 0 0 0,-70-1-1 0 0,96 6-100 0 0,-1-1-117 0 0,-129-1-316 0 0,122 4-188 0 0,1 1-1 0 0,-57 13 1 0 0,46-3-189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11.957"/>
    </inkml:context>
    <inkml:brush xml:id="br0">
      <inkml:brushProperty name="width" value="0.1" units="cm"/>
      <inkml:brushProperty name="height" value="0.1" units="cm"/>
      <inkml:brushProperty name="color" value="#E71224"/>
    </inkml:brush>
  </inkml:definitions>
  <inkml:trace contextRef="#ctx0" brushRef="#br0">1073 184 919 0 0,'-39'-27'2891'0'0,"24"16"-41"0"0,-1 0 0 0 0,-28-15-1 0 0,4 11-1481 0 0,0 2-1 0 0,-1 1 1 0 0,-1 2-1 0 0,-49-6 1 0 0,-316-26 2998 0 0,232 42-5794 0 0,93 8-826 0 0,42-3 220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12.768"/>
    </inkml:context>
    <inkml:brush xml:id="br0">
      <inkml:brushProperty name="width" value="0.1" units="cm"/>
      <inkml:brushProperty name="height" value="0.1" units="cm"/>
      <inkml:brushProperty name="color" value="#E71224"/>
    </inkml:brush>
  </inkml:definitions>
  <inkml:trace contextRef="#ctx0" brushRef="#br0">3865 147 8751 0 0,'-2'0'303'0'0,"0"-1"-1"0"0,1 1 1 0 0,-1 0 0 0 0,0-1-1 0 0,1 1 1 0 0,-1 0-1 0 0,0 0 1 0 0,1 0-1 0 0,-1 1 1 0 0,1-1-1 0 0,-1 0 1 0 0,0 0-1 0 0,1 1 1 0 0,-1-1-1 0 0,-2 2 1 0 0,-6 2 623 0 0,-7-1-635 0 0,1 1-1 0 0,-19 7 1 0 0,-9 3-82 0 0,19-9-232 0 0,-1-1-1 0 0,0-2 1 0 0,-40-1-1 0 0,26 0 1 0 0,-50 2 1104 0 0,0 5 1 0 0,-95 19-1 0 0,102-11-723 0 0,-1-4-1 0 0,-145 1 1 0 0,14-5 269 0 0,-51 0 162 0 0,39-33-120 0 0,47 3-466 0 0,101 16-120 0 0,-324-37 721 0 0,87-3-475 0 0,209 32 691 0 0,-1 6-1 0 0,-140 6 1 0 0,171 2-1370 0 0,-139-17 1 0 0,170 9-689 0 0,-80-24 0 0 0,91 19-2026 0 0,-39-19 0 0 0,28 8-4444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36.067"/>
    </inkml:context>
    <inkml:brush xml:id="br0">
      <inkml:brushProperty name="width" value="0.1" units="cm"/>
      <inkml:brushProperty name="height" value="0.1" units="cm"/>
      <inkml:brushProperty name="color" value="#E71224"/>
    </inkml:brush>
  </inkml:definitions>
  <inkml:trace contextRef="#ctx0" brushRef="#br0">54 22 455 0 0,'0'0'0'0'0,"-18"-7"0"0"0,7 3 0 0 0,0-1 0 0 0,-2-1 368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22.151"/>
    </inkml:context>
    <inkml:brush xml:id="br0">
      <inkml:brushProperty name="width" value="0.1" units="cm"/>
      <inkml:brushProperty name="height" value="0.1" units="cm"/>
      <inkml:brushProperty name="color" value="#E71224"/>
    </inkml:brush>
  </inkml:definitions>
  <inkml:trace contextRef="#ctx0" brushRef="#br0">2684 218 3767 0 0,'0'0'168'0'0,"11"-13"2455"0"0,-5 10-1932 0 0,25-14 5619 0 0,-29 14-5526 0 0,0 2-534 0 0,-1 0-166 0 0,-1 1 1 0 0,1-1 0 0 0,0 0-1 0 0,0 1 1 0 0,-1-1 0 0 0,1 0-1 0 0,0 1 1 0 0,-1-1 0 0 0,1 0-1 0 0,-1 0 1 0 0,1 0 0 0 0,-1 0-1 0 0,1 0 1 0 0,-1 0 0 0 0,0 0-1 0 0,1 0 1 0 0,-1-1 877 0 0,0 1-881 0 0,0-1-1 0 0,0 1 1 0 0,0 0 0 0 0,0-1 0 0 0,0 1 0 0 0,-1 0-1 0 0,1 0 1 0 0,0-1 0 0 0,-1 1 0 0 0,1 0-1 0 0,-1 0 1 0 0,0-1 0 0 0,1 1 0 0 0,-1 0 0 0 0,0 0-1 0 0,0 0 1 0 0,1 0 0 0 0,-1 0 0 0 0,0 0 0 0 0,0 0-1 0 0,0 0 1 0 0,0 1 0 0 0,-1-1 0 0 0,1 0-1 0 0,0 1 1 0 0,0-1 0 0 0,0 0 0 0 0,-2 0 0 0 0,2 1-71 0 0,-6-5 358 0 0,-1 0 0 0 0,0 1 0 0 0,0 0 0 0 0,-1 0 0 0 0,1 1 0 0 0,-13-3 0 0 0,-201-33 593 0 0,146 19-738 0 0,41 10 67 0 0,-42-6 0 0 0,-25 6 137 0 0,-118 2-1 0 0,35 13-351 0 0,85 0-74 0 0,-35 3 130 0 0,-77 18 527 0 0,-45 4-184 0 0,112-14-326 0 0,59-5 200 0 0,-1-3-1 0 0,-96-5 1 0 0,-71-23 684 0 0,191 12-2916 0 0,-124-34 1 0 0,158 33-6957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5:14.877"/>
    </inkml:context>
    <inkml:brush xml:id="br0">
      <inkml:brushProperty name="width" value="0.1" units="cm"/>
      <inkml:brushProperty name="height" value="0.1" units="cm"/>
      <inkml:brushProperty name="color" value="#E71224"/>
    </inkml:brush>
  </inkml:definitions>
  <inkml:trace contextRef="#ctx0" brushRef="#br0">1775 182 13447 0 0,'-21'-3'331'0'0,"0"1"-1"0"0,0 1 1 0 0,0 0-1 0 0,-27 4 1 0 0,-13-1 92 0 0,-35 0 1205 0 0,-156 22 0 0 0,192-15-1069 0 0,0-2 0 0 0,0-3 0 0 0,-82-4 0 0 0,75-4-190 0 0,-152-16 813 0 0,165 12-1011 0 0,-1-2 0 0 0,-52-18 0 0 0,-108-50 161 0 0,124 42-2728 0 0,23 8-2881 0 0,33 15-1494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23.270"/>
    </inkml:context>
    <inkml:brush xml:id="br0">
      <inkml:brushProperty name="width" value="0.1" units="cm"/>
      <inkml:brushProperty name="height" value="0.1" units="cm"/>
      <inkml:brushProperty name="color" value="#E71224"/>
    </inkml:brush>
  </inkml:definitions>
  <inkml:trace contextRef="#ctx0" brushRef="#br0">1338 65 1375 0 0,'-11'-15'9398'0'0,"10"15"-9126"0"0,-25 10 1694 0 0,-10 3-683 0 0,34-13-1147 0 0,0 1 1 0 0,0-1 0 0 0,0 0-1 0 0,0 0 1 0 0,-1 0 0 0 0,1 0-1 0 0,0 0 1 0 0,0 0-1 0 0,0-1 1 0 0,0 1 0 0 0,0-1-1 0 0,0 1 1 0 0,0-1 0 0 0,-4-2-1 0 0,-2-1 161 0 0,0 1 0 0 0,0 0 1 0 0,-1 0-1 0 0,1 0 0 0 0,-1 1 0 0 0,0 0 0 0 0,1 1 0 0 0,-1 0 0 0 0,0 0 0 0 0,-17 1 0 0 0,-7 3 412 0 0,-53 12-1 0 0,27-4-124 0 0,-227 26 1682 0 0,219-32-1680 0 0,-1-4 0 0 0,-85-7 0 0 0,113 2-920 0 0,1-2 0 0 0,-1-2 0 0 0,2-1 0 0 0,-1-2 0 0 0,1-1 0 0 0,-62-30 0 0 0,68 24-845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24.441"/>
    </inkml:context>
    <inkml:brush xml:id="br0">
      <inkml:brushProperty name="width" value="0.1" units="cm"/>
      <inkml:brushProperty name="height" value="0.1" units="cm"/>
      <inkml:brushProperty name="color" value="#E71224"/>
    </inkml:brush>
  </inkml:definitions>
  <inkml:trace contextRef="#ctx0" brushRef="#br0">1649 155 8751 0 0,'-3'-2'674'0'0,"-14"-7"501"0"0,1-1 0 0 0,-1 2 0 0 0,-30-11-1 0 0,33 14-1179 0 0,-20-7-52 0 0,15 4 42 0 0,0 1-1 0 0,0 1 0 0 0,0 0 0 0 0,-1 2 0 0 0,-33-4 0 0 0,-317-27 8291 0 0,285 25-7778 0 0,-1 4 0 0 0,-114 6-1 0 0,33 1 331 0 0,-62 6-87 0 0,87-1-2735 0 0,106-6-3716 0 0,-1-2-1859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25.191"/>
    </inkml:context>
    <inkml:brush xml:id="br0">
      <inkml:brushProperty name="width" value="0.1" units="cm"/>
      <inkml:brushProperty name="height" value="0.1" units="cm"/>
      <inkml:brushProperty name="color" value="#E71224"/>
    </inkml:brush>
  </inkml:definitions>
  <inkml:trace contextRef="#ctx0" brushRef="#br0">2183 134 11831 0 0,'-3'-1'540'0'0,"-28"-11"235"0"0,28 11-642 0 0,-13-5 148 0 0,13 5-234 0 0,-6-3-11 0 0,-13-5-170 0 0,-1 1 1 0 0,1 1 0 0 0,-1 2 0 0 0,-44-7 0 0 0,-41 10 2739 0 0,-163 16 1 0 0,-8 2 642 0 0,157-22-2391 0 0,-222-39 0 0 0,222 29-12 0 0,-166 0 0 0 0,227 15-1239 0 0,-136-4 365 0 0,65 0-8183 0 0,96 4 1219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25.814"/>
    </inkml:context>
    <inkml:brush xml:id="br0">
      <inkml:brushProperty name="width" value="0.1" units="cm"/>
      <inkml:brushProperty name="height" value="0.1" units="cm"/>
      <inkml:brushProperty name="color" value="#E71224"/>
    </inkml:brush>
  </inkml:definitions>
  <inkml:trace contextRef="#ctx0" brushRef="#br0">2896 0 12815 0 0,'-19'0'1427'0'0,"18"0"-1211"0"0,-1 2 55 0 0,-30 15 274 0 0,23-12-554 0 0,1-1 0 0 0,-1 0 1 0 0,0 0-1 0 0,0-1 0 0 0,-1 0 0 0 0,1 0 0 0 0,-1-1 1 0 0,-13 1-1 0 0,-7-1 984 0 0,-41-3 1 0 0,20 0 473 0 0,-238-5 761 0 0,119 7-1666 0 0,-334-9 1370 0 0,88 1-476 0 0,260 8-1292 0 0,-147 11 90 0 0,168-7-67 0 0,54-1-147 0 0,0-3 0 0 0,-86-10 0 0 0,103 1-208 0 0,-115-15-3995 0 0,130 18-3507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40.261"/>
    </inkml:context>
    <inkml:brush xml:id="br0">
      <inkml:brushProperty name="width" value="0.1" units="cm"/>
      <inkml:brushProperty name="height" value="0.1" units="cm"/>
      <inkml:brushProperty name="color" value="#E71224"/>
    </inkml:brush>
  </inkml:definitions>
  <inkml:trace contextRef="#ctx0" brushRef="#br0">2576 1261 455 0 0,'-2'-1'4260'0'0,"-6"-1"-2218"0"0,4 1-1691 0 0,0 0 1 0 0,0 0-1 0 0,1 0 1 0 0,-1 0-1 0 0,0-1 0 0 0,1 0 1 0 0,-1 0-1 0 0,0 0 1 0 0,1 0-1 0 0,0 0 0 0 0,0-1 1 0 0,0 1-1 0 0,-6-7 1 0 0,7 6 348 0 0,-17-13 3682 0 0,16 15-3948 0 0,-31-10 807 0 0,31 10-1108 0 0,0-1-59 0 0,-32-23 427 0 0,31 23-337 0 0,0 0 17 0 0,-10-4 3 0 0,10 5 4 0 0,0 0 18 0 0,-1-2-132 0 0,-32 0 462 0 0,16 1-161 0 0,0 2-1 0 0,-1 1 0 0 0,-24 3 1 0 0,1 2 435 0 0,18-4-299 0 0,-2 0-10 0 0,-54 10-1 0 0,57-7-248 0 0,0 0 0 0 0,0-2 0 0 0,0-1 0 0 0,-1-1 0 0 0,-42-4 0 0 0,50 2-33 0 0,1 1 0 0 0,-1 1 1 0 0,0 1-1 0 0,-37 8 0 0 0,-7 2 141 0 0,24-3-242 0 0,23-3-12 0 0,-8-1 124 0 0,-1-2-1 0 0,1 0 1 0 0,-44-2 0 0 0,59-1-161 0 0,-28-6 211 0 0,-138-6 516 0 0,147 11-660 0 0,-58-9 0 0 0,-41-6 76 0 0,94 13-152 0 0,-48 1 1 0 0,27 3-39 0 0,16-1 124 0 0,0-2 1 0 0,0-1 0 0 0,-40-9-1 0 0,-118-26 65 0 0,66 4-46 0 0,101 25-85 0 0,15 4-58 0 0,-11-5 30 0 0,17 4 2 0 0,-3-2-32 0 0,-1-2 20 0 0,1-1-31 0 0,-24-24 65 0 0,31 30-28 0 0,-13-17-5 0 0,15 17-18 0 0,-9-17-17 0 0,2 2-8 0 0,0-3 0 0 0,3 2 11 0 0,-2 0 31 0 0,0 1-20 0 0,0 1 20 0 0,0-1-20 0 0,1 0 20 0 0,2-1-31 0 0,-2 0-11 0 0,1 3 11 0 0,-2-1 31 0 0,3-1-20 0 0,0 0 20 0 0,0-1-31 0 0,1 2-11 0 0,-2-4 30 0 0,1-18 4 0 0,3 21-34 0 0,0-1 0 0 0,-3-63 11 0 0,5 50 42 0 0,1 15-53 0 0,1-4 0 0 0,0 1 0 0 0,0 1 0 0 0,-1 1 0 0 0,0-2 0 0 0,0-7 0 0 0,-2 5 0 0 0,0 3 0 0 0,0 1 0 0 0,1 1 0 0 0,0 0 0 0 0,1-1 0 0 0,0-1 0 0 0,2 2 11 0 0,0 11 31 0 0,12-15-31 0 0,-11 19-11 0 0,0 0 0 0 0,1 1 0 0 0,-1 0 0 0 0,1 0 0 0 0,-1 0 0 0 0,1 0 0 0 0,7-2 0 0 0,1 1 0 0 0,0 0 0 0 0,23-3 0 0 0,32-2 0 0 0,8 4 0 0 0,4 9 11 0 0,4-1 31 0 0,-5 0-31 0 0,-1 1-11 0 0,-5 11 0 0 0,-2-3 0 0 0,-5-8 0 0 0,0 5 0 0 0,2 12 0 0 0,3 6 0 0 0,5-5 0 0 0,0-8 0 0 0,4-6 0 0 0,3-6 0 0 0,-8-1 0 0 0,-2 3 0 0 0,6 3 0 0 0,-3-1 0 0 0,-1-4 0 0 0,0-6 0 0 0,0-4 0 0 0,2 1 0 0 0,4 4 0 0 0,-6 3 0 0 0,0 1 0 0 0,-7-5 0 0 0,3-2 0 0 0,7-3 0 0 0,0 0 0 0 0,-6-3 0 0 0,-2-1 0 0 0,3 5 0 0 0,0 6 0 0 0,2 7 0 0 0,-4 3 0 0 0,0-3 0 0 0,3-2 0 0 0,0-2 0 0 0,-4 0 0 0 0,-2 2 0 0 0,7 1 0 0 0,8 2 0 0 0,3 0 0 0 0,-7 0 0 0 0,-8-5 0 0 0,-4-4 0 0 0,0-2 0 0 0,-2 2 0 0 0,-3 6 0 0 0,2 6 0 0 0,18 5 0 0 0,7 1 0 0 0,-4-2 0 0 0,-4-2 0 0 0,-4-2 0 0 0,1-2 0 0 0,-10-2 0 0 0,-1-4 0 0 0,-1-1 0 0 0,4 0 0 0 0,15 0 0 0 0,2 1 0 0 0,-14 1 0 0 0,-3-1 0 0 0,7 0 0 0 0,-2-5 0 0 0,3-3 0 0 0,2-2 0 0 0,-4 1 0 0 0,-2 2 0 0 0,16 5 0 0 0,-5 2 0 0 0,-1 0 0 0 0,0-4 0 0 0,-7-3 0 0 0,0 0 0 0 0,-5 1 0 0 0,-3 1 0 0 0,1 1 0 0 0,11 0 0 0 0,-6-5 0 0 0,-1-5 0 0 0,-2-1 0 0 0,-4 3 0 0 0,1 4 0 0 0,4 1 0 0 0,-6 1 0 0 0,-7 3 0 0 0,2-1 0 0 0,7 1 0 0 0,3 4 0 0 0,0 1 0 0 0,2 2 0 0 0,-3 2 0 0 0,0-1 0 0 0,-2 1 0 0 0,-1 3 0 0 0,-2-2 0 0 0,0-1 0 0 0,2-4 0 0 0,0 4 0 0 0,1 6 0 0 0,0-2 0 0 0,-3-1 0 0 0,2-2 0 0 0,-61-7 0 0 0,1 0 0 0 0,0 0 0 0 0,-1 1 0 0 0,1 0 0 0 0,9 4 0 0 0,-16-5 0 0 0,1-1 0 0 0,-1 1 0 0 0,0 0 0 0 0,0 0 0 0 0,1 0 0 0 0,-1 0 0 0 0,0 0 0 0 0,0 1 0 0 0,0-1 0 0 0,0 0 0 0 0,-1 0 0 0 0,1 1 0 0 0,0-1 0 0 0,0 1 0 0 0,-1-1 0 0 0,1 0 0 0 0,-1 1 0 0 0,1-1 0 0 0,0 3 0 0 0,0 23 0 0 0,0 2 0 0 0,-1-3 0 0 0,0-2 0 0 0,0 6 0 0 0,-2 3 0 0 0,-1 1 0 0 0,2-1 0 0 0,-1 2 0 0 0,0 1 0 0 0,1 2 0 0 0,3 0 0 0 0,3 64-64 0 0,-3-75 64 0 0,2 1 0 0 0,1 2 0 0 0,-2 1 0 0 0,-2 0 0 0 0,-2-2 0 0 0,-2-3 0 0 0,-1-2 0 0 0,-1 4 0 0 0,2-3 0 0 0,0-5 0 0 0,0 0 0 0 0,1 1 0 0 0,0-2 0 0 0,-3-2 0 0 0,-1 1 0 0 0,-2 0 0 0 0,-3-2 0 0 0,6-10 0 0 0,-25 21 0 0 0,17-17-8 0 0,1-1-1 0 0,-2 0 1 0 0,1-1-1 0 0,-1-1 1 0 0,0 0-1 0 0,-1-1 1 0 0,-17 6-1 0 0,4-6-26 0 0,1 0 0 0 0,-39 1 1 0 0,4 0 14 0 0,-402 43 20 0 0,178-49 0 0 0,-60 4 0 0 0,61 9 0 0 0,280-14 0 0 0,-180 10-6 0 0,63-2 41 0 0,-160-10 0 0 0,136-6-3 0 0,-206 15 0 0 0,-71 13-32 0 0,-15-33 0 0 0,424 11 0 0 0,-409-49 64 0 0,339 38-186 0 0,-66-13-515 0 0,131 21 519 0 0,1-1 0 0 0,-1-1 0 0 0,1 0 0 0 0,1-1 0 0 0,-33-21 0 0 0,-1-10-2502 0 0,-5-11-7613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43.342"/>
    </inkml:context>
    <inkml:brush xml:id="br0">
      <inkml:brushProperty name="width" value="0.1" units="cm"/>
      <inkml:brushProperty name="height" value="0.1" units="cm"/>
      <inkml:brushProperty name="color" value="#E71224"/>
    </inkml:brush>
  </inkml:definitions>
  <inkml:trace contextRef="#ctx0" brushRef="#br0">2909 167 5063 0 0,'-3'-2'-88'0'0,"-1"1"489"0"0,1-1 0 0 0,-1 1 0 0 0,1-1 0 0 0,0 0 1 0 0,-1 0-1 0 0,1-1 0 0 0,0 1 0 0 0,0 0 0 0 0,1-1 1 0 0,-1 0-1 0 0,0 0 0 0 0,1 0 0 0 0,-4-6 0 0 0,3 5-220 0 0,-1 0 1 0 0,1 0-1 0 0,-1 0 0 0 0,0 0 0 0 0,0 1 0 0 0,0-1 0 0 0,0 1 1 0 0,-1 0-1 0 0,1 0 0 0 0,-1 1 0 0 0,0 0 0 0 0,0-1 0 0 0,0 2 1 0 0,0-1-1 0 0,0 0 0 0 0,0 1 0 0 0,-6-1 0 0 0,-11-1 1060 0 0,-1 0-1 0 0,-36 1 1 0 0,0 3 84 0 0,19 0-514 0 0,-72-6 0 0 0,52-5 433 0 0,29 4-482 0 0,0 1-1 0 0,0 2 1 0 0,-47 1-1 0 0,-132 11-1554 0 0,163-4 1293 0 0,0-3 1 0 0,0-1 0 0 0,-73-9-1 0 0,49-2-1916 0 0,43 7 2679 0 0,-53 1 0 0 0,-52 4-2778 0 0,100-2 1690 0 0,-60-7 0 0 0,-9 0 116 0 0,-501 15 1677 0 0,406-4-1497 0 0,-71-17-973 0 0,155-1-8318 0 0,78 8 470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44.154"/>
    </inkml:context>
    <inkml:brush xml:id="br0">
      <inkml:brushProperty name="width" value="0.1" units="cm"/>
      <inkml:brushProperty name="height" value="0.1" units="cm"/>
      <inkml:brushProperty name="color" value="#E71224"/>
    </inkml:brush>
  </inkml:definitions>
  <inkml:trace contextRef="#ctx0" brushRef="#br0">1228 17 4607 0 0,'-6'-12'10814'0'0,"-3"9"-11889"0"0,-2 2 1661 0 0,0 1 0 0 0,0 0 0 0 0,0 1-1 0 0,0 0 1 0 0,0 1 0 0 0,-20 6 0 0 0,3 1 399 0 0,-37 17 1 0 0,-86 56 587 0 0,133-74-1349 0 0,-1 0 0 0 0,0-1 0 0 0,-1-1-1 0 0,1 0 1 0 0,-27 3 0 0 0,-7 2 369 0 0,-4 2 107 0 0,-1-2 1 0 0,0-3-1 0 0,-72 2 0 0 0,87-10-1046 0 0,0-2 0 0 0,0-2 0 0 0,0-1 0 0 0,1-3 0 0 0,-48-14 0 0 0,43 10-3809 0 0,23 6-3463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44.708"/>
    </inkml:context>
    <inkml:brush xml:id="br0">
      <inkml:brushProperty name="width" value="0.1" units="cm"/>
      <inkml:brushProperty name="height" value="0.1" units="cm"/>
      <inkml:brushProperty name="color" value="#E71224"/>
    </inkml:brush>
  </inkml:definitions>
  <inkml:trace contextRef="#ctx0" brushRef="#br0">1751 115 2759 0 0,'-21'-2'2120'0'0,"-1"1"0"0"0,1 1 0 0 0,-1 1 0 0 0,0 1 0 0 0,1 0 0 0 0,-34 10 0 0 0,-22 11-2930 0 0,6 2 2771 0 0,-121 27 0 0 0,169-48-1672 0 0,1 0 1 0 0,-1-2 0 0 0,0-1 0 0 0,0 0 0 0 0,0-2-1 0 0,0 0 1 0 0,0-2 0 0 0,0-1 0 0 0,-41-12-1 0 0,2-2 326 0 0,-2 3-1 0 0,-77-9 0 0 0,-53-12 541 0 0,-140-63-965 0 0,286 86-2277 0 0,-23 4-6503 0 0,29 7 2766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50.459"/>
    </inkml:context>
    <inkml:brush xml:id="br0">
      <inkml:brushProperty name="width" value="0.1" units="cm"/>
      <inkml:brushProperty name="height" value="0.1" units="cm"/>
      <inkml:brushProperty name="color" value="#E71224"/>
    </inkml:brush>
  </inkml:definitions>
  <inkml:trace contextRef="#ctx0" brushRef="#br0">2170 32 2303 0 0,'-6'2'860'0'0,"1"1"-1"0"0,-1-1 1 0 0,0-1-1 0 0,1 1 1 0 0,-1-1-1 0 0,-7 1 1 0 0,-6-1 392 0 0,1-1 1 0 0,-22-2-1 0 0,-8-1 1438 0 0,46 3-2528 0 0,0 0-1 0 0,0-1 0 0 0,0 1 0 0 0,0-1 1 0 0,0 0-1 0 0,0 1 0 0 0,0-1 1 0 0,0 0-1 0 0,1 0 0 0 0,-1 0 0 0 0,0 0 1 0 0,0 0-1 0 0,1-1 0 0 0,-1 1 1 0 0,1 0-1 0 0,-1-1 0 0 0,-1-2 0 0 0,1 2-116 0 0,1 1-1 0 0,-1-1 1 0 0,0 0-1 0 0,0 0 1 0 0,0 1-1 0 0,0-1 1 0 0,-1 1-1 0 0,1 0 1 0 0,0-1-1 0 0,-1 1 1 0 0,1 0-1 0 0,-3 0 1 0 0,0 0 13 0 0,0 0 0 0 0,1 1 0 0 0,-1 0 0 0 0,0 0 0 0 0,1 0 1 0 0,-1 1-1 0 0,0-1 0 0 0,1 1 0 0 0,-1 0 0 0 0,0 0 0 0 0,1 1 1 0 0,-9 3-1 0 0,-1 3 346 0 0,1 0 1 0 0,-21 15 0 0 0,23-14-27 0 0,-1 0 0 0 0,0-1 1 0 0,-17 7-1 0 0,25-13-281 0 0,-1 0-1 0 0,1-1 1 0 0,0 0 0 0 0,-1 1 0 0 0,1-2-1 0 0,-1 1 1 0 0,1 0 0 0 0,-1-1 0 0 0,1 0-1 0 0,-1 0 1 0 0,1-1 0 0 0,-1 1 0 0 0,1-1-1 0 0,-8-2 1 0 0,-4-1-5 0 0,0 0 1 0 0,-1 1-1 0 0,1 1 0 0 0,-1 0 1 0 0,1 2-1 0 0,-27 1 0 0 0,9 3 111 0 0,0 1 1 0 0,-38 12-1 0 0,-217 63 1141 0 0,220-63-904 0 0,0-3 0 0 0,0-3-1 0 0,-2-3 1 0 0,1-3 0 0 0,-87-5 0 0 0,78-3-162 0 0,-132-23 0 0 0,185 21-571 0 0,1-1 0 0 0,0-1 1 0 0,1-1-1 0 0,-1-2 0 0 0,2 0 0 0 0,-1-1 0 0 0,2-2 0 0 0,-1 0 1 0 0,-24-21-1 0 0,10 1-1798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52.526"/>
    </inkml:context>
    <inkml:brush xml:id="br0">
      <inkml:brushProperty name="width" value="0.1" units="cm"/>
      <inkml:brushProperty name="height" value="0.1" units="cm"/>
      <inkml:brushProperty name="color" value="#E71224"/>
    </inkml:brush>
  </inkml:definitions>
  <inkml:trace contextRef="#ctx0" brushRef="#br0">1605 171 455 0 0,'-49'-16'-125'0'0,"30"8"7460"0"0,18 7-7239 0 0,0 0 1 0 0,-1 0 0 0 0,1 0 0 0 0,0 0-1 0 0,0 0 1 0 0,0-1 0 0 0,-1 1-1 0 0,1 0 1 0 0,0-1 0 0 0,1 1 0 0 0,-1 0-1 0 0,0-1 1 0 0,0 1 0 0 0,1-1 0 0 0,-1 1-1 0 0,1-1 1 0 0,-1 0 0 0 0,1 1-1 0 0,-1-1 1 0 0,1 0 0 0 0,0 1 0 0 0,0-1-1 0 0,0-2 1 0 0,0 2-60 0 0,0 1 1 0 0,0-1-1 0 0,0 1 1 0 0,0-1-1 0 0,0 1 1 0 0,0 0-1 0 0,0-1 1 0 0,-1 1-1 0 0,1-1 1 0 0,0 1-1 0 0,-1 0 1 0 0,0-1-1 0 0,1 1 1 0 0,-1 0-1 0 0,0 0 1 0 0,1 0-1 0 0,-1-1 0 0 0,0 1 1 0 0,0 0-1 0 0,0 0 1 0 0,0 0-1 0 0,0 0 1 0 0,0 0-1 0 0,0 0 1 0 0,0 1-1 0 0,-1-1 1 0 0,1 0-1 0 0,-2 0 1 0 0,-11-2 719 0 0,-1 1 0 0 0,0 0 0 0 0,1 1 0 0 0,-1 0-1 0 0,0 2 1 0 0,0-1 0 0 0,-20 5 0 0 0,-12 0 426 0 0,-170 17 937 0 0,76-6-1104 0 0,-157-12 1521 0 0,153-7-1341 0 0,-105-18 595 0 0,229 18-1664 0 0,-14-1 34 0 0,-48-13 1 0 0,72 14-555 0 0,1 0 0 0 0,-1-1 1 0 0,0-1-1 0 0,1 0 0 0 0,0 0 0 0 0,0 0 0 0 0,1-2 1 0 0,-14-9-1 0 0,5-2-1230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5:40.425"/>
    </inkml:context>
    <inkml:brush xml:id="br0">
      <inkml:brushProperty name="width" value="0.1" units="cm"/>
      <inkml:brushProperty name="height" value="0.1" units="cm"/>
      <inkml:brushProperty name="color" value="#E71224"/>
    </inkml:brush>
  </inkml:definitions>
  <inkml:trace contextRef="#ctx0" brushRef="#br0">1980 39 2071 0 0,'0'0'152'0'0,"5"-6"-98"0"0,17-26 4351 0 0,-24 32-3968 0 0,-8 1-70 0 0,8-1 552 0 0,-1 3-845 0 0,-17 11 42 0 0,17-13-93 0 0,1 0 134 0 0,0-1-54 0 0,0 0-1 0 0,1 0 1 0 0,-1 0-1 0 0,0 1 0 0 0,0-1 1 0 0,0 1-1 0 0,0-1 0 0 0,0 1 1 0 0,1 0-1 0 0,-1 0 1 0 0,0 0-1 0 0,0 0 0 0 0,1 0 1 0 0,-1 0-1 0 0,-2 3 0 0 0,-3 0 812 0 0,-21 15 132 0 0,23-14-912 0 0,-1-1 0 0 0,0 0 0 0 0,0 0 0 0 0,0 0 0 0 0,-11 4 0 0 0,-18 9 1018 0 0,29-13-875 0 0,-1-1 0 0 0,1 1 0 0 0,-1-1-1 0 0,1-1 1 0 0,-1 1 0 0 0,0-1 0 0 0,-8 1-1 0 0,-133 23 2420 0 0,124-25-2329 0 0,0-1-1 0 0,0-1 0 0 0,-45-9 1 0 0,60 9-313 0 0,-62-8 397 0 0,-61-4 142 0 0,58 7-297 0 0,12 1-66 0 0,-103 3 0 0 0,-62 20 906 0 0,176-13-768 0 0,-67 7 278 0 0,4 1-379 0 0,-201-3 0 0 0,258-18-1588 0 0,19-3-4756 0 0,4-5-1593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53.680"/>
    </inkml:context>
    <inkml:brush xml:id="br0">
      <inkml:brushProperty name="width" value="0.1" units="cm"/>
      <inkml:brushProperty name="height" value="0.1" units="cm"/>
      <inkml:brushProperty name="color" value="#E71224"/>
    </inkml:brush>
  </inkml:definitions>
  <inkml:trace contextRef="#ctx0" brushRef="#br0">5781 0 455 0 0,'0'1'209'0'0,"-1"0"-1"0"0,0-1 1 0 0,1 1-1 0 0,-1 0 0 0 0,1 0 1 0 0,0 0-1 0 0,-1-1 1 0 0,1 1-1 0 0,0 0 0 0 0,-1 0 1 0 0,1 0-1 0 0,0 0 0 0 0,0 0 1 0 0,0 0-1 0 0,0 0 1 0 0,0 1-1 0 0,0-1-102 0 0,0 0 0 0 0,0-1 0 0 0,0 1 1 0 0,0-1-1 0 0,0 1 0 0 0,0 0 0 0 0,0-1 0 0 0,0 1 0 0 0,-1 0 1 0 0,1-1-1 0 0,0 1 0 0 0,0-1 0 0 0,-1 1 0 0 0,1-1 0 0 0,0 1 1 0 0,0 0-1 0 0,-1-1 0 0 0,1 1 0 0 0,-1-1 0 0 0,1 0 0 0 0,0 1 0 0 0,-1-1 1 0 0,1 1-1 0 0,-1-1 0 0 0,1 1 0 0 0,-1-1 0 0 0,1 0 0 0 0,-1 0 1 0 0,0 1-1 0 0,1-1 0 0 0,-1 0 0 0 0,1 0 0 0 0,-1 1 0 0 0,0-1 1 0 0,1 0-1 0 0,-1 0 0 0 0,1 0 0 0 0,-1 0 0 0 0,0 0 0 0 0,1 0 1 0 0,-2 0-1 0 0,-75 7 7042 0 0,-1-5-3706 0 0,33 1-3264 0 0,0 2-1 0 0,0 2 1 0 0,-53 14 0 0 0,-24 5 402 0 0,-245 57 1554 0 0,335-74-2127 0 0,-66 11 455 0 0,-185 14 0 0 0,122-19 110 0 0,65-4-273 0 0,-61 8 271 0 0,-220-1 1 0 0,290-20-302 0 0,-71-2 374 0 0,-193-28 0 0 0,242 15-357 0 0,-138-1 1 0 0,-249-4 694 0 0,435 21-975 0 0,-122 16 0 0 0,-17 0-7 0 0,-54-25 1 0 0,127 2 0 0 0,65 8 0 0 0,-74 9 0 0 0,77-3 0 0 0,-88-3 0 0 0,101-8 0 0 0,-44-11 0 0 0,36 6 0 0 0,-74-6 195 0 0,-160-1-1 0 0,250 15-221 0 0,0-2 0 0 0,1-1-1 0 0,-68-19 1 0 0,78 15-1085 0 0,0 0 1 0 0,0-2-1 0 0,-29-18 0 0 0,16 5-7793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8:59.420"/>
    </inkml:context>
    <inkml:brush xml:id="br0">
      <inkml:brushProperty name="width" value="0.1" units="cm"/>
      <inkml:brushProperty name="height" value="0.1" units="cm"/>
      <inkml:brushProperty name="color" value="#E71224"/>
    </inkml:brush>
  </inkml:definitions>
  <inkml:trace contextRef="#ctx0" brushRef="#br0">4671 213 8495 0 0,'0'0'2323'0'0,"0"-10"-2124"0"0,-1-29 7 0 0,0 30 1596 0 0,-18 19 1530 0 0,12-2-2502 0 0,1 0 0 0 0,-2-1 0 0 0,-10 9 0 0 0,-45 24-60 0 0,42-30-377 0 0,-1-1 0 0 0,0-1 0 0 0,-26 6 0 0 0,8-2 66 0 0,-8 3 253 0 0,-52 10 1 0 0,84-22-378 0 0,0-2-1 0 0,0 0 1 0 0,0 0-1 0 0,0-2 1 0 0,0 0-1 0 0,1 0 1 0 0,-31-8-1 0 0,0-1-1573 0 0,17 4 1383 0 0,0 2-1 0 0,0 2 1 0 0,-50 1-1 0 0,-58-3 102 0 0,104 0-192 0 0,10-2-42 0 0,-10-10-11 0 0,2-7 0 0 0,-2-2 0 0 0,-4 5 0 0 0,-1 6 0 0 0,7 6 15 0 0,17 5 8 0 0,-3 1 121 0 0,0 0 1 0 0,-31 1 0 0 0,14 1-49 0 0,2-2-16 0 0,3-1-53 0 0,2-1 15 0 0,-5-2-31 0 0,-5-2-11 0 0,0 2 0 0 0,0 0 0 0 0,1 1 0 0 0,0 0 0 0 0,0 1 0 0 0,6 0 0 0 0,1 0 0 0 0,-2-6 0 0 0,-20-11 4 0 0,-3 0-80 0 0,12 8 76 0 0,5 5 0 0 0,-2 1 0 0 0,-2 1 0 0 0,1 3 0 0 0,0 1 0 0 0,-3-2 60 0 0,13 2-36 0 0,-9 3 24 0 0,25 1-39 0 0,-19-1 47 0 0,-1-3-45 0 0,-5 0-11 0 0,1-3 0 0 0,0-1 0 0 0,0 2 0 0 0,-6 1 53 0 0,15 1-42 0 0,-6 1 0 0 0,-5-1 31 0 0,5 0-31 0 0,-4 2-11 0 0,-3 0 53 0 0,13 4-42 0 0,-8 0-11 0 0,7 0 2 0 0,-38 8 46 0 0,16 1-34 0 0,-120 32 114 0 0,148-39-128 0 0,-2-1 0 0 0,0 1 0 0 0,14-3 49 0 0,0 0 0 0 0,-22 11-1 0 0,3-4 83 0 0,-23 1-56 0 0,24-5-75 0 0,5-2 0 0 0,1-1 0 0 0,-1-1 11 0 0,-13 0 42 0 0,37-2-56 0 0,-44 9 81 0 0,14-3-36 0 0,3-1-31 0 0,2-1 0 0 0,-9 1 17 0 0,-45-1 1 0 0,26-1 31 0 0,1 2-33 0 0,13-2 23 0 0,-45 10 1 0 0,50-7-51 0 0,-19 4 64 0 0,20-5-20 0 0,28-6 4 0 0,-54 8-15 0 0,35-3-11 0 0,0-2 20 0 0,2 0-16 0 0,-1 2 46 0 0,1 0 10 0 0,-1-1 6 0 0,0-2 6 0 0,-1 1-6 0 0,2-2-8 0 0,0 0-8 0 0,-1-2-6 0 0,-2 1 64 0 0,-49 3 0 0 0,63-1-118 0 0,1-1 1 0 0,-1 1 0 0 0,0-2-1 0 0,-22-3 1 0 0,27 2-373 0 0,0 0-1 0 0,0 0 1 0 0,1 0-1 0 0,-1-1 1 0 0,0-1-1 0 0,1 1 1 0 0,0-1 0 0 0,0 0-1 0 0,0 0 1 0 0,0 0-1 0 0,-8-9 1 0 0,-8-16-8823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9:01.434"/>
    </inkml:context>
    <inkml:brush xml:id="br0">
      <inkml:brushProperty name="width" value="0.1" units="cm"/>
      <inkml:brushProperty name="height" value="0.1" units="cm"/>
      <inkml:brushProperty name="color" value="#E71224"/>
    </inkml:brush>
  </inkml:definitions>
  <inkml:trace contextRef="#ctx0" brushRef="#br0">3134 234 8495 0 0,'-1'1'20'0'0,"1"0"-1"0"0,-1 0 0 0 0,1-1 0 0 0,-1 1 0 0 0,0 0 0 0 0,1-1 1 0 0,-1 1-1 0 0,0 0 0 0 0,0-1 0 0 0,1 1 0 0 0,-1-1 1 0 0,0 1-1 0 0,0-1 0 0 0,0 0 0 0 0,0 1 0 0 0,0-1 0 0 0,1 0 1 0 0,-1 1-1 0 0,0-1 0 0 0,0 0 0 0 0,0 0 0 0 0,0 0 1 0 0,0 0-1 0 0,0 0 0 0 0,0 0 0 0 0,0 0 0 0 0,0 0 0 0 0,0 0 1 0 0,0-1-1 0 0,0 1 0 0 0,0 0 0 0 0,1-1 0 0 0,-1 1 1 0 0,0 0-1 0 0,0-1 0 0 0,0 1 0 0 0,0-1 0 0 0,1 0 0 0 0,-1 1 1 0 0,0-1-1 0 0,1 1 0 0 0,-1-1 0 0 0,0 0 0 0 0,1 0 1 0 0,-1 1-1 0 0,1-1 0 0 0,-1 0 0 0 0,1 0 0 0 0,-1 0 0 0 0,1 0 1 0 0,0 1-1 0 0,-1-1 0 0 0,1 0 0 0 0,0 0 0 0 0,0 0 1 0 0,-1-1-1 0 0,0-2 21 0 0,0 1 1 0 0,0 0-1 0 0,-1 0 1 0 0,1-1-1 0 0,-1 1 0 0 0,0 0 1 0 0,0 0-1 0 0,0 1 1 0 0,-1-1-1 0 0,1 0 1 0 0,-1 1-1 0 0,1-1 1 0 0,-1 1-1 0 0,0 0 1 0 0,0 0-1 0 0,0 0 1 0 0,0 0-1 0 0,0 1 1 0 0,-4-3-1 0 0,-4 1 739 0 0,0 0-1 0 0,0 1 1 0 0,0 0 0 0 0,-20 0-1 0 0,14 0 506 0 0,-69-12 1567 0 0,12 1-2230 0 0,24 9 786 0 0,-84 5 1 0 0,-2 0-302 0 0,81-4-504 0 0,5-1 600 0 0,-92 6 1 0 0,95 3-1520 0 0,16-1 371 0 0,1-1 0 0 0,-1-1-1 0 0,0-2 1 0 0,-58-7 0 0 0,46 1 93 0 0,-1 2 0 0 0,-76 1 0 0 0,-87 20 457 0 0,100-13-490 0 0,34-3-21 0 0,-163 3 323 0 0,189-6-355 0 0,-1-2 1 0 0,-51-11-1 0 0,-54-10 151 0 0,48-2-163 0 0,73 17 57 0 0,-49-8-1 0 0,42 13-72 0 0,-33-6 293 0 0,-101-2-1 0 0,91 17-36 0 0,51-1-216 0 0,1-2 1 0 0,-42-4-1 0 0,64 3-535 0 0,-1-1 469 0 0,0 0 0 0 0,1-1 0 0 0,-14-4 0 0 0,7-1-2857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9:04.093"/>
    </inkml:context>
    <inkml:brush xml:id="br0">
      <inkml:brushProperty name="width" value="0.1" units="cm"/>
      <inkml:brushProperty name="height" value="0.1" units="cm"/>
      <inkml:brushProperty name="color" value="#E71224"/>
    </inkml:brush>
  </inkml:definitions>
  <inkml:trace contextRef="#ctx0" brushRef="#br0">95 1 6447 0 0,'-13'3'288'0'0,"-3"1"56"0"0,-2 2-280 0 0,-1-1-64 0 0,5 2 0 0 0,6-3 0 0 0,1-2 2728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9:04.547"/>
    </inkml:context>
    <inkml:brush xml:id="br0">
      <inkml:brushProperty name="width" value="0.1" units="cm"/>
      <inkml:brushProperty name="height" value="0.1" units="cm"/>
      <inkml:brushProperty name="color" value="#E71224"/>
    </inkml:brush>
  </inkml:definitions>
  <inkml:trace contextRef="#ctx0" brushRef="#br0">1462 1 10391 0 0,'-3'1'84'0'0,"-5"2"360"0"0,0 0-1 0 0,0-1 0 0 0,0 0 1 0 0,-1 0-1 0 0,1-1 0 0 0,0 0 1 0 0,-12 0-1 0 0,20-1-447 0 0,0 0 1 0 0,-1 0 0 0 0,1 0-1 0 0,0 0 1 0 0,0 0-1 0 0,0 0 1 0 0,-1 0-1 0 0,1 0 1 0 0,0 0-1 0 0,0 0 1 0 0,0-1-1 0 0,0 1 1 0 0,-1 0-1 0 0,1 0 1 0 0,0 0 0 0 0,0 0-1 0 0,0 0 1 0 0,0 0-1 0 0,0-1 1 0 0,0 1-1 0 0,-1 0 1 0 0,1 0-1 0 0,0 0 1 0 0,0 0-1 0 0,0 0 1 0 0,0-1-1 0 0,0 1 1 0 0,0 0 0 0 0,0 0-1 0 0,0 0 1 0 0,0-1-1 0 0,0 1 1 0 0,0 0-1 0 0,0 0 1 0 0,0 0-1 0 0,0 0 1 0 0,0-1-1 0 0,0 1 1 0 0,0 0-1 0 0,0 0 1 0 0,0 0 0 0 0,0-1-1 0 0,0 1 1 0 0,0 0-1 0 0,0 0 0 0 0,1-1 0 0 0,-1 1 1 0 0,0 0-1 0 0,0 0 0 0 0,0 0 1 0 0,0-1-1 0 0,0 1 0 0 0,0 0 1 0 0,0 0-1 0 0,0 0 0 0 0,0-1 0 0 0,0 1 1 0 0,0 0-1 0 0,0 0 0 0 0,0 0 1 0 0,-1-1-1 0 0,1 1 0 0 0,0 0 0 0 0,0 0 1 0 0,0 0-1 0 0,0-1 0 0 0,0 1 1 0 0,0 0-1 0 0,0 0 0 0 0,0 0 0 0 0,-1 0 1 0 0,1 0-1 0 0,0-1 0 0 0,0 1 1 0 0,0 0-1 0 0,0 0 0 0 0,-1 0 1 0 0,1 0-1 0 0,0 0 0 0 0,0 0 0 0 0,0 0 1 0 0,0 0-1 0 0,-1-1 0 0 0,1 1 1 0 0,0 0-1 0 0,0 0 0 0 0,0 0 0 0 0,-1 0 1 0 0,1 0-1 0 0,0 0 0 0 0,-4 0 176 0 0,0-1-1 0 0,0 1 1 0 0,0 0 0 0 0,1 0-1 0 0,-1 1 1 0 0,0-1-1 0 0,0 1 1 0 0,0 0-1 0 0,1 0 1 0 0,-1 0 0 0 0,1 0-1 0 0,-1 1 1 0 0,0-1-1 0 0,1 1 1 0 0,0 0-1 0 0,0 0 1 0 0,-6 4-1 0 0,2 0-102 0 0,1 0 0 0 0,0 0-1 0 0,0 0 1 0 0,0 1-1 0 0,1 0 1 0 0,-9 14-1 0 0,13-19 53 0 0,-1-1-1 0 0,1 1 1 0 0,-1-1-1 0 0,0 0 0 0 0,1 1 1 0 0,-1-1-1 0 0,0 0 1 0 0,0 0-1 0 0,0 0 1 0 0,0 0-1 0 0,0 0 1 0 0,0-1-1 0 0,0 1 1 0 0,0-1-1 0 0,-1 1 0 0 0,1-1 1 0 0,-4 0-1 0 0,-20 7 1064 0 0,5 3-801 0 0,0-2 0 0 0,-1 0 0 0 0,-1-2 0 0 0,1 0-1 0 0,-1-2 1 0 0,-30 3 0 0 0,14-4-20 0 0,0-2-1 0 0,-76-8 1 0 0,-156-36 709 0 0,122 25-86 0 0,-166-25 636 0 0,268 31-1895 0 0,18-1-3033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9:06.776"/>
    </inkml:context>
    <inkml:brush xml:id="br0">
      <inkml:brushProperty name="width" value="0.1" units="cm"/>
      <inkml:brushProperty name="height" value="0.1" units="cm"/>
      <inkml:brushProperty name="color" value="#E71224"/>
    </inkml:brush>
  </inkml:definitions>
  <inkml:trace contextRef="#ctx0" brushRef="#br0">4683 297 2815 0 0,'-7'2'198'0'0,"0"-1"-1"0"0,-1 0 0 0 0,1 0 0 0 0,-1 0 0 0 0,1-1 1 0 0,-1 0-1 0 0,1 0 0 0 0,-1-1 0 0 0,1 0 0 0 0,-15-4 0 0 0,16 2 318 0 0,-1 0-1 0 0,0 0 0 0 0,1 0 1 0 0,0-1-1 0 0,-1 0 1 0 0,1 0-1 0 0,1 0 0 0 0,-1-1 1 0 0,1 0-1 0 0,0 0 0 0 0,-6-8 1 0 0,6 7-231 0 0,0 0 0 0 0,0 1 0 0 0,0-1 0 0 0,-1 1 0 0 0,1 0 0 0 0,-1 0 0 0 0,0 1 0 0 0,-1 0 0 0 0,1 0 1 0 0,-1 0-1 0 0,0 1 0 0 0,0 0 0 0 0,-14-4 0 0 0,-71-16 1876 0 0,-35-12 1032 0 0,89 25-3013 0 0,1 1 0 0 0,-2 2 0 0 0,1 1 0 0 0,-55-1 0 0 0,75 6 175 0 0,-244 0 1470 0 0,142 14-1340 0 0,74-6-336 0 0,-57 0-1 0 0,-214 18 525 0 0,293-23-546 0 0,-155 10 510 0 0,145-11-588 0 0,-145-9 166 0 0,7 0-97 0 0,-76 23 303 0 0,-97 1 168 0 0,109-6-399 0 0,130-3-35 0 0,-144-9-1 0 0,-76-11 198 0 0,7 0 6 0 0,-8-23 218 0 0,246 26-514 0 0,59 7-472 0 0,-1 0-1 0 0,0-2 1 0 0,1-1-1 0 0,0 0 1 0 0,0-2 0 0 0,1-1-1 0 0,0 0 1 0 0,-38-24-1 0 0,38 17-1221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9:14.029"/>
    </inkml:context>
    <inkml:brush xml:id="br0">
      <inkml:brushProperty name="width" value="0.1" units="cm"/>
      <inkml:brushProperty name="height" value="0.1" units="cm"/>
      <inkml:brushProperty name="color" value="#E71224"/>
    </inkml:brush>
  </inkml:definitions>
  <inkml:trace contextRef="#ctx0" brushRef="#br0">6986 246 6503 0 0,'-4'0'215'0'0,"0"1"0"0"0,1 0 0 0 0,-1 0 0 0 0,0 0 1 0 0,0 1-1 0 0,1-1 0 0 0,-1 1 0 0 0,0 0 0 0 0,1 0 0 0 0,0 0 0 0 0,-1 0 0 0 0,1 1 0 0 0,0-1 0 0 0,0 1 0 0 0,1 0 0 0 0,-5 4 0 0 0,5-4-83 0 0,1-3-56 0 0,0 0 0 0 0,0 0 0 0 0,1 0 0 0 0,-1 0 0 0 0,0 0 0 0 0,0 0 1 0 0,0 0-1 0 0,0 0 0 0 0,0 0 0 0 0,1-1 0 0 0,-1 1 0 0 0,0 0 0 0 0,0 0 0 0 0,0-1 0 0 0,0 1 0 0 0,1-1 0 0 0,-1 1 0 0 0,0-1 0 0 0,1 1 0 0 0,-1-1 0 0 0,0 1 0 0 0,1-1 0 0 0,-1 0 0 0 0,0 1 0 0 0,1-1 0 0 0,-1 0 0 0 0,0 0 0 0 0,-14-11 830 0 0,-1 9-219 0 0,0 0 0 0 0,0 1 0 0 0,0 1-1 0 0,-29 1 1 0 0,-65 13 1696 0 0,17-2-1485 0 0,60-7-367 0 0,-41 10 1 0 0,11-1 395 0 0,-27 2-255 0 0,-34-2-16 0 0,101-12-595 0 0,2 1 118 0 0,-38-2 0 0 0,27-2-74 0 0,0 2 0 0 0,-61 9-1 0 0,76-9-31 0 0,-1 0 0 0 0,1-1 0 0 0,0-1 0 0 0,-1 0 0 0 0,-23-7 0 0 0,15 3-84 0 0,-168-20 310 0 0,18 3 302 0 0,144 22 458 0 0,25 2-1110 0 0,-1-1 1 0 0,1-1-1 0 0,-1 1 1 0 0,-8-3 0 0 0,-2 0-267 0 0,-1 0-1 0 0,-34 0 1 0 0,8 1 341 0 0,26 1-7 0 0,0 2 1 0 0,-33 4-1 0 0,32-3 5 0 0,1 0-1 0 0,-30-1 1 0 0,-17-9 143 0 0,42 4-123 0 0,0 1 0 0 0,-41 1 0 0 0,42 4-11 0 0,-34 0 55 0 0,5-4-33 0 0,26 2 4 0 0,0-1 0 0 0,-36-7 0 0 0,55 7-57 0 0,0 0 0 0 0,0 1 0 0 0,0 0 0 0 0,-8 1 0 0 0,7-1 0 0 0,0 1 0 0 0,1-1 0 0 0,-14-2 0 0 0,-23-2 0 0 0,36 4 0 0 0,0 0 0 0 0,0-1 0 0 0,0 0 0 0 0,0 0 0 0 0,-14-5 0 0 0,18 6 6 0 0,0-1-1 0 0,0 0 1 0 0,0 1 0 0 0,-1 0-1 0 0,1 0 1 0 0,0 0 0 0 0,0 0-1 0 0,0 1 1 0 0,-8 1 0 0 0,-25 2 1 0 0,-130-28-5 0 0,-32-1 231 0 0,121 19-175 0 0,-47-1-63 0 0,78 5 5 0 0,-72-13 0 0 0,-17-1 0 0 0,-3 5 94 0 0,-69-2 76 0 0,-91 0-39 0 0,168 4-81 0 0,-253-3 33 0 0,355 10-55 0 0,-47-7-1 0 0,52 4-25 0 0,-1 2 1 0 0,0 1-1 0 0,-25 1 0 0 0,-153 22 62 0 0,106-16-45 0 0,-123 12 26 0 0,157-10 12 0 0,-116-3 0 0 0,48-3 33 0 0,15 3 115 0 0,-186 32-1 0 0,258-28-167 0 0,-1-2-1 0 0,0-2 1 0 0,-1-2-1 0 0,1-2 1 0 0,0-2-1 0 0,0-2 1 0 0,0-2-1 0 0,0-2 1 0 0,1-2-1 0 0,-59-21 1 0 0,83 23-339 0 0,0-1-1 0 0,1 0 1 0 0,0-2 0 0 0,0 0 0 0 0,-23-18-1 0 0,-5-10-1458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9:23.055"/>
    </inkml:context>
    <inkml:brush xml:id="br0">
      <inkml:brushProperty name="width" value="0.1" units="cm"/>
      <inkml:brushProperty name="height" value="0.1" units="cm"/>
      <inkml:brushProperty name="color" value="#E71224"/>
    </inkml:brush>
  </inkml:definitions>
  <inkml:trace contextRef="#ctx0" brushRef="#br0">5863 86 12319 0 0,'-2'-1'564'0'0,"-41"-18"196"0"0,37 17-968 0 0,0-1 0 0 0,1 2 0 0 0,-1-1 0 0 0,0 1 0 0 0,0-1-1 0 0,0 2 1 0 0,0-1 0 0 0,-9 1 0 0 0,13 0 360 0 0,-2 0 21 0 0,-9 0 70 0 0,9 0 278 0 0,1 0 119 0 0,-57 3 2647 0 0,36 0-2883 0 0,-1 1-1 0 0,1 1 0 0 0,-38 12 0 0 0,38-8 349 0 0,0-2-1 0 0,-44 7 1 0 0,42-10-283 0 0,-113 19 583 0 0,-16 3-285 0 0,-23 15 266 0 0,129-34-732 0 0,27-5-154 0 0,-7 0-51 0 0,-3-1 0 0 0,-1 1-16 0 0,-5-1-53 0 0,0-1 15 0 0,2 0-20 0 0,2-3 20 0 0,-89-12 193 0 0,41 7-68 0 0,-19 0-3 0 0,92 7-122 0 0,-130-7 353 0 0,107 7-267 0 0,4 0-59 0 0,-6 0 22 0 0,0 0 2 0 0,0-2-10 0 0,-16 0-3 0 0,43 2-77 0 0,-37-5 78 0 0,-216-16 60 0 0,119 13-94 0 0,100 7-24 0 0,37 2-1 0 0,-56-14 17 0 0,20 6 9 0 0,-71-16 43 0 0,60 12-54 0 0,0 2 0 0 0,-79-6-1 0 0,-84 25 48 0 0,33 0 130 0 0,-11-18-101 0 0,-36 0 7 0 0,142 12-87 0 0,-273-6 270 0 0,-83-19-90 0 0,207 9 162 0 0,5 0-14 0 0,-124 13-350 0 0,-11 13-404 0 0,332-11 386 0 0,-52 0 7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9:26.411"/>
    </inkml:context>
    <inkml:brush xml:id="br0">
      <inkml:brushProperty name="width" value="0.1" units="cm"/>
      <inkml:brushProperty name="height" value="0.1" units="cm"/>
      <inkml:brushProperty name="color" value="#E71224"/>
    </inkml:brush>
  </inkml:definitions>
  <inkml:trace contextRef="#ctx0" brushRef="#br0">4834 63 9671 0 0,'-19'14'1315'0'0,"16"-14"-592"0"0,1 0 0 0 0,0 0 1 0 0,0 0-1 0 0,0 0 0 0 0,-1 0 0 0 0,1 0 1 0 0,0 0-1 0 0,0-1 0 0 0,-3 0 0 0 0,-5-2-830 0 0,9 3-45 0 0,-1-1 0 0 0,-1-2 100 0 0,0 1 20 0 0,-19-3-265 0 0,15 5 393 0 0,-1 0-1 0 0,1 0 1 0 0,0 0-1 0 0,-1 1 1 0 0,1 0 0 0 0,0 1-1 0 0,0-1 1 0 0,0 1 0 0 0,-10 5-1 0 0,8-4 67 0 0,0 0 0 0 0,1 0 0 0 0,-1-1 0 0 0,0-1 0 0 0,-16 2 0 0 0,-1-3 1150 0 0,8 1-860 0 0,-1-1-1 0 0,-24-4 1 0 0,-67-9 559 0 0,-208 2 0 0 0,306 11-1004 0 0,-95-3 65 0 0,-50 2 3416 0 0,52 10-4412 0 0,-272 40 981 0 0,321-42-271 0 0,-1-3 1 0 0,0-2-1 0 0,0-2 0 0 0,1-3 1 0 0,-1-3-1 0 0,-80-18 0 0 0,91 18 240 0 0,-1 1 0 0 0,0 3 0 0 0,0 1 1 0 0,-53 7-1 0 0,-32-1 35 0 0,-40-1 3 0 0,-121-7 73 0 0,267 3-105 0 0,7-1 15 0 0,0 1-1 0 0,-30 5 0 0 0,-88 9 38 0 0,5-1 28 0 0,-137-5 0 0 0,10-29 441 0 0,57 2-146 0 0,-166 24 62 0 0,281-2-430 0 0,60-2-262 0 0,-1-2-1 0 0,0 0 1 0 0,1-2 0 0 0,-1-1-1 0 0,1-2 1 0 0,0 0-1 0 0,0-2 1 0 0,1-1 0 0 0,0-1-1 0 0,-29-16 1 0 0,4-3-900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9:29.448"/>
    </inkml:context>
    <inkml:brush xml:id="br0">
      <inkml:brushProperty name="width" value="0.1" units="cm"/>
      <inkml:brushProperty name="height" value="0.1" units="cm"/>
      <inkml:brushProperty name="color" value="#E71224"/>
    </inkml:brush>
  </inkml:definitions>
  <inkml:trace contextRef="#ctx0" brushRef="#br0">3334 65 1375 0 0,'-3'2'1133'0'0,"0"0"-1"0"0,-1 0 0 0 0,1 0 0 0 0,0-1 0 0 0,-1 1 0 0 0,-6 1 0 0 0,4-2-1505 0 0,4-2 519 0 0,1 0 0 0 0,-1 0 0 0 0,1 0 0 0 0,-1 0 0 0 0,1 0 0 0 0,0 0 0 0 0,0-1 0 0 0,-1 1 0 0 0,1 0 0 0 0,0 0 0 0 0,0-1 0 0 0,0 1 0 0 0,0-1 0 0 0,0 1 0 0 0,0-3 0 0 0,-9-9 749 0 0,-8-5 698 0 0,16 15-1469 0 0,0 1 1 0 0,1 0-1 0 0,-1 1 1 0 0,0-1 0 0 0,0 0-1 0 0,0 0 1 0 0,0 1-1 0 0,0-1 1 0 0,0 1 0 0 0,-1 0-1 0 0,1 0 1 0 0,0 0-1 0 0,-1 0 1 0 0,1 0 0 0 0,-1 0-1 0 0,1 0 1 0 0,-1 1-1 0 0,1-1 1 0 0,-1 1 0 0 0,-3 0-1 0 0,-3 1 212 0 0,0 0 1 0 0,1 0-1 0 0,-1 1 0 0 0,0 1 0 0 0,1-1 1 0 0,-1 1-1 0 0,1 1 0 0 0,-9 4 0 0 0,5-2 12 0 0,-1-1 0 0 0,-16 5 0 0 0,18-7-207 0 0,9-2-111 0 0,0-1 1 0 0,-1 1-1 0 0,1-1 1 0 0,0 1-1 0 0,0-1 1 0 0,0 0-1 0 0,0 0 1 0 0,0 1-1 0 0,-1-2 1 0 0,1 1-1 0 0,0 0 1 0 0,0 0 0 0 0,0-1-1 0 0,0 1 1 0 0,0-1-1 0 0,0 1 1 0 0,-3-3-1 0 0,-17-9 399 0 0,19 10-375 0 0,1 0 0 0 0,-1 1 0 0 0,1-1-1 0 0,-1 1 1 0 0,1 0 0 0 0,-1 0 0 0 0,0 0 0 0 0,1 0 0 0 0,-1 0-1 0 0,0 0 1 0 0,0 1 0 0 0,0-1 0 0 0,-3 1 0 0 0,-28 1 484 0 0,0 1-1 0 0,-61 12 1 0 0,-63 22-73 0 0,128-28-239 0 0,16-3-133 0 0,0-1 0 0 0,0-1 0 0 0,-1-1 0 0 0,-15 2 0 0 0,12-8 7 0 0,17 3-88 0 0,-1 1 1 0 0,1-1-1 0 0,-1 1 0 0 0,1 0 1 0 0,-1-1-1 0 0,0 1 1 0 0,1 0-1 0 0,-1 0 1 0 0,1 0-1 0 0,-1 0 1 0 0,0 0-1 0 0,-1 1 0 0 0,-40 3 212 0 0,-92 36-149 0 0,119-35-37 0 0,0 0 0 0 0,-1-2 0 0 0,1 0 0 0 0,-1 0 0 0 0,0-2 0 0 0,0 0 0 0 0,0-1 0 0 0,-22-3-1 0 0,26 1-30 0 0,10 1-2 0 0,1 1 0 0 0,-1-1 0 0 0,1 1 0 0 0,-1 0 0 0 0,0 0 0 0 0,1 0 0 0 0,-1 0 0 0 0,1 0 0 0 0,-1 0 0 0 0,1 1 0 0 0,-1-1 0 0 0,1 1 0 0 0,-1 0 0 0 0,1 0 0 0 0,-4 1 0 0 0,-3 2 24 0 0,-1-1-1 0 0,0 0 1 0 0,-18 2 0 0 0,17-3-1 0 0,0 0 0 0 0,-18 7 0 0 0,13-4 11 0 0,-1-1 0 0 0,1 0-1 0 0,-35 2 1 0 0,18-2-13 0 0,-143 15 174 0 0,156-17-198 0 0,-2 1 11 0 0,0-1-1 0 0,-1-1 0 0 0,1-1 1 0 0,-43-5-1 0 0,8-2 13 0 0,-1 1 0 0 0,-113 5 0 0 0,37 8 195 0 0,-83 0 381 0 0,137-5-348 0 0,0 3 1 0 0,-106 21-1 0 0,68 0-64 0 0,-36 7 14 0 0,136-30-117 0 0,0-1 1 0 0,0-1-1 0 0,0 0 0 0 0,-24-3 1 0 0,36 1-323 0 0,-1 0 1 0 0,1-1 0 0 0,0 1 0 0 0,0-1-1 0 0,1 0 1 0 0,-1-1 0 0 0,-6-2-1 0 0,9 3-346 0 0,0 0-1 0 0,0 0 1 0 0,0 0-1 0 0,1-1 1 0 0,-1 1-1 0 0,1-1 0 0 0,-1 0 1 0 0,1 1-1 0 0,0-1 1 0 0,0 0-1 0 0,0 0 1 0 0,0 0-1 0 0,-1-5 1 0 0,-7-23-7676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5:41.839"/>
    </inkml:context>
    <inkml:brush xml:id="br0">
      <inkml:brushProperty name="width" value="0.1" units="cm"/>
      <inkml:brushProperty name="height" value="0.1" units="cm"/>
      <inkml:brushProperty name="color" value="#E71224"/>
    </inkml:brush>
  </inkml:definitions>
  <inkml:trace contextRef="#ctx0" brushRef="#br0">2562 31 2303 0 0,'-11'-2'2947'0'0,"22"-2"-2350"0"0,24-5-1098 0 0,-33 9 710 0 0,10-3 731 0 0,-1 2-546 0 0,42-3 9022 0 0,-78 1-7624 0 0,-10 0-1230 0 0,1 2 1 0 0,-1 1-1 0 0,1 2 1 0 0,-52 9 0 0 0,-133 39 100 0 0,186-41-669 0 0,-125 18 782 0 0,117-21-576 0 0,-111 5 464 0 0,69-7-424 0 0,-83 7 352 0 0,-188-13 0 0 0,216-7-160 0 0,-197 11 0 0 0,169 9-91 0 0,-158 16-94 0 0,178-12-1201 0 0,83-10-5676 0 0,16-3-1318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9:42.226"/>
    </inkml:context>
    <inkml:brush xml:id="br0">
      <inkml:brushProperty name="width" value="0.1" units="cm"/>
      <inkml:brushProperty name="height" value="0.1" units="cm"/>
      <inkml:brushProperty name="color" value="#66CC00"/>
    </inkml:brush>
  </inkml:definitions>
  <inkml:trace contextRef="#ctx0" brushRef="#br0">1766 1200 7023 0 0,'-6'2'346'0'0,"-12"3"266"0"0,27-18 654 0 0,-11-4 4502 0 0,1 17-5313 0 0,-1 0 0 0 0,0-1 0 0 0,1 1 0 0 0,-1-1 0 0 0,1 1 0 0 0,-1-1 0 0 0,1 0 0 0 0,-1 0 0 0 0,1 0-1 0 0,0 0 1 0 0,0 0 0 0 0,-1 0 0 0 0,1 0 0 0 0,0 0 0 0 0,0 0 0 0 0,-1-2 0 0 0,1 1-300 0 0,1 0 1 0 0,0 0-1 0 0,-1 1 0 0 0,1-1 1 0 0,0 0-1 0 0,0 0 0 0 0,0 0 1 0 0,1 1-1 0 0,-1-1 0 0 0,0 0 1 0 0,1 0-1 0 0,-1 1 0 0 0,1-1 1 0 0,1-3-1 0 0,1-5 289 0 0,1-1-26 0 0,0-1-1 0 0,-1-1 1 0 0,0 1 0 0 0,0 0 0 0 0,-2-1-1 0 0,1-12 1 0 0,-1 12-269 0 0,1 0 1 0 0,-1 1-1 0 0,2 0 0 0 0,7-23 1 0 0,-6 25-125 0 0,-1 1 1 0 0,-1-1-1 0 0,0 1 0 0 0,0-1 0 0 0,0 0 1 0 0,-2 1-1 0 0,1-1 0 0 0,-1 0 1 0 0,-2-13-1 0 0,0 7-25 0 0,0 0-1 0 0,1 1 1 0 0,1-1 0 0 0,0 0 0 0 0,1 0-1 0 0,1 0 1 0 0,0 1 0 0 0,5-19-1 0 0,6-6 18 0 0,31-70 0 0 0,-39 99 78 0 0,-1 0 0 0 0,0-1 0 0 0,-1 1 0 0 0,0-1 0 0 0,-1 0 0 0 0,0 0 0 0 0,-1 0 0 0 0,0-20 0 0 0,-3 11-74 0 0,-1 0 0 0 0,0 0 1 0 0,-2 0-1 0 0,-7-20 0 0 0,0-4 43 0 0,-12-77 0 0 0,23 113-64 0 0,-1 0 0 0 0,0-1 0 0 0,0 1 0 0 0,-1 0 0 0 0,0 1 0 0 0,0-1 0 0 0,-1 0 0 0 0,-5-8 0 0 0,6 15 0 0 0,0 1 0 0 0,0 0 0 0 0,1 0 0 0 0,-1 0 0 0 0,0 0 0 0 0,0 0 0 0 0,0 1 0 0 0,0-1 0 0 0,0 1 0 0 0,0 0 0 0 0,0 0 0 0 0,-6 0 0 0 0,-8 0 11 0 0,-3-2 22 0 0,1 1 0 0 0,-1 1 0 0 0,0 0 0 0 0,-30 6 1 0 0,-37 1 45 0 0,-104 3-53 0 0,-56-2 12 0 0,184-9-38 0 0,0 3 0 0 0,-108 16 0 0 0,-46 8 39 0 0,56-9-14 0 0,95-11-25 0 0,-91-5 0 0 0,78-2 0 0 0,74 1 0 0 0,0 0 0 0 0,-1 1 0 0 0,1-1 0 0 0,0 1 0 0 0,0 0 1 0 0,0 0-1 0 0,0 1 0 0 0,0-1 0 0 0,0 1 0 0 0,-7 4 0 0 0,10-5 0 0 0,0 1-1 0 0,0-1 1 0 0,0 1-1 0 0,0-1 1 0 0,1 1-1 0 0,-1 0 1 0 0,1 0-1 0 0,-1 0 1 0 0,1 0-1 0 0,0 0 1 0 0,-1 0-1 0 0,1 0 1 0 0,0 0-1 0 0,1 0 1 0 0,-1 1 0 0 0,0-1-1 0 0,1 0 1 0 0,-1 1-1 0 0,1-1 1 0 0,-1 0-1 0 0,1 1 1 0 0,0-1-1 0 0,0 1 1 0 0,1 3-1 0 0,3 18-9 0 0,0 1-1 0 0,2-1 0 0 0,11 31 0 0 0,5 17 1 0 0,71 374-54 0 0,-88-386 64 0 0,-5-42 0 0 0,2 0 0 0 0,0 0 0 0 0,9 32 0 0 0,-10-49 0 0 0,-1 0 0 0 0,1 0 0 0 0,0 1 0 0 0,0-1 0 0 0,0 0 0 0 0,0 0 0 0 0,0 0 0 0 0,0-1 0 0 0,1 1 0 0 0,-1 0 0 0 0,0 0 0 0 0,0-1 0 0 0,1 1 0 0 0,-1 0 0 0 0,0-1 0 0 0,1 1 0 0 0,-1-1 0 0 0,0 0 0 0 0,1 0 0 0 0,2 1 0 0 0,36 3 0 0 0,-29-4 0 0 0,35 2 0 0 0,-13-3 0 0 0,-3-1 0 0 0,131-12 0 0 0,-74 6 0 0 0,18 1 0 0 0,12 1 0 0 0,-2 5 0 0 0,-21 2 0 0 0,5 3 0 0 0,25 3 0 0 0,-20 4 0 0 0,-4 4 0 0 0,-7 4 0 0 0,-5 2 0 0 0,12 4 0 0 0,-5 1 0 0 0,68 20 0 0 0,-157-45 0 0 0,5 4 0 0 0,1-2 0 0 0,0 1 0 0 0,0-2 0 0 0,0 1 0 0 0,1-2 0 0 0,-1 0 0 0 0,14 0 0 0 0,-4-4-124 0 0,-18 3-516 0 0,13-5-207 0 0,50-13-1787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9:48.265"/>
    </inkml:context>
    <inkml:brush xml:id="br0">
      <inkml:brushProperty name="width" value="0.1" units="cm"/>
      <inkml:brushProperty name="height" value="0.1" units="cm"/>
      <inkml:brushProperty name="color" value="#66CC00"/>
    </inkml:brush>
  </inkml:definitions>
  <inkml:trace contextRef="#ctx0" brushRef="#br0">6466 471 8431 0 0,'-27'-13'1333'0'0,"24"12"-1083"0"0,-1-1-1 0 0,0 1 1 0 0,1-1 0 0 0,-1 0 0 0 0,1 0 0 0 0,0 0 0 0 0,0 0 0 0 0,0-1 0 0 0,-5-4 0 0 0,-18-26 761 0 0,20 24 206 0 0,-1 0 0 0 0,0 1 0 0 0,0 0-1 0 0,-1 0 1 0 0,-14-12 0 0 0,15 17-917 0 0,0 0 0 0 0,-1 1 0 0 0,1-1 1 0 0,-1 1-1 0 0,0 1 0 0 0,0 0 0 0 0,0 0 0 0 0,1 0 0 0 0,-14 2 0 0 0,-10-3 651 0 0,-15-1-344 0 0,24 2-396 0 0,-1-2 0 0 0,-33-6 0 0 0,47 7-131 0 0,1 1 0 0 0,-1 0 0 0 0,0 1 0 0 0,-14 1-1 0 0,-11-1 154 0 0,-102-1 626 0 0,105-1-763 0 0,0-1 1 0 0,1-1-1 0 0,-31-8 0 0 0,23 4-24 0 0,-8 1 26 0 0,29 5-45 0 0,-1-1 0 0 0,-23-7 0 0 0,25 6 2 0 0,1 1-1 0 0,-30-4 0 0 0,-19-3 63 0 0,40 5-71 0 0,-29-3 0 0 0,29 6-17 0 0,-38-11 0 0 0,34 7 13 0 0,0 2 1 0 0,-1 0 0 0 0,-29 1-1 0 0,26 2 30 0 0,-23-4 65 0 0,28 2-58 0 0,0 1-1 0 0,0 2 1 0 0,-49 4-1 0 0,48-1-45 0 0,0-1-1 0 0,0-2 1 0 0,-38-4 0 0 0,-46 1 28 0 0,-16 4 70 0 0,66-1-74 0 0,14 0 25 0 0,-52-1 128 0 0,-98-17-82 0 0,113 2-83 0 0,-5-1-26 0 0,-33 8 45 0 0,39-3-40 0 0,53 7-4 0 0,-57-3 0 0 0,56 6 9 0 0,-45-7 1 0 0,53 5-25 0 0,-11 1 27 0 0,-44 1 0 0 0,41 0-32 0 0,3 2 64 0 0,24-1-64 0 0,11 0 0 0 0,-2 1 0 0 0,0 0 0 0 0,1 0 11 0 0,-1 1 31 0 0,0-1-31 0 0,-4-3-11 0 0,8 7 0 0 0,-5-15 64 0 0,4 22-65 0 0,-2-6 3 0 0,-1-10 8 0 0,-2-6 107 0 0,4 11-117 0 0,-2 5 0 0 0,2-4 0 0 0,0-7 64 0 0,-1 7 1 0 0,0-1-61 0 0,1 1-1 0 0,-1-1 1 0 0,1 1 0 0 0,-1-1 0 0 0,0 1-1 0 0,1-1 1 0 0,-1 0 0 0 0,0 1 0 0 0,1-1-1 0 0,-1 0 1 0 0,0 0 0 0 0,1 1 0 0 0,-1-1-1 0 0,0 0 1 0 0,0 0 0 0 0,1 0 0 0 0,-1 0-1 0 0,0 0 1 0 0,1 0 0 0 0,-1 0 0 0 0,0 0 0 0 0,0 0-1 0 0,1 0 1 0 0,-1 0 0 0 0,0 0 0 0 0,0-1-1 0 0,1 1 1 0 0,-1 0 0 0 0,0-1 0 0 0,0 0-1 0 0,-1 1 2 0 0,0-1 0 0 0,0 1 0 0 0,0 0 0 0 0,0 0 0 0 0,0 0 0 0 0,0 0 0 0 0,0 0 0 0 0,0 0 0 0 0,-3 1 0 0 0,-16-1 20 0 0,14-1-18 0 0,0 0 0 0 0,1 1 0 0 0,-1-1 0 0 0,-9 2 0 0 0,-24-2 22 0 0,28 0-13 0 0,0 0 0 0 0,-19 2 1 0 0,6 0-2 0 0,-72-9 113 0 0,46 4-103 0 0,38 2-15 0 0,1 1 0 0 0,-1 0-1 0 0,-17 2 1 0 0,14 0-10 0 0,0-1 0 0 0,-19-3 0 0 0,18 2 0 0 0,1 0 0 0 0,-18 1 0 0 0,-5 2 49 0 0,-49-4 0 0 0,10-1-19 0 0,-159 5 34 0 0,196-1-64 0 0,18 0 0 0 0,0-1 0 0 0,-43-6 0 0 0,29 1 0 0 0,-75-1 0 0 0,-46 1 0 0 0,9 3 63 0 0,76 4-62 0 0,46-1-1 0 0,-49 10 0 0 0,66-9 0 0 0,-23 5 0 0 0,17-3 0 0 0,-2-1 0 0 0,1 0 0 0 0,0-2 0 0 0,-1 0 0 0 0,-25-1 0 0 0,-2-4-1 0 0,29 4 23 0 0,0-2-1 0 0,-29-6 1 0 0,16 3-22 0 0,1 0 0 0 0,-1 2 0 0 0,-33 0 0 0 0,1 0 0 0 0,-131 1 0 0 0,96 4 0 0 0,91-2 0 0 0,-20 0 0 0 0,0-1 0 0 0,-38-6 0 0 0,51 5 0 0 0,0 0 0 0 0,-1 1 0 0 0,-17 1 0 0 0,11-1 0 0 0,7 1 0 0 0,0 0 0 0 0,0 1 0 0 0,-14 2 0 0 0,4-1 0 0 0,18-3 0 0 0,1 1 0 0 0,0 0 0 0 0,0 1 0 0 0,0-1 0 0 0,-1 1 0 0 0,1-1 0 0 0,-5 3 0 0 0,-86 41-19 0 0,76-35-26 0 0,14-7 41 0 0,1 1 1 0 0,-1 0-1 0 0,1 0 0 0 0,0 0 1 0 0,0 0-1 0 0,0 0 1 0 0,0 1-1 0 0,-4 6 0 0 0,-15 16-27 0 0,16-20 31 0 0,0 1 0 0 0,1-1 0 0 0,0 1 0 0 0,0 0 0 0 0,0 0 0 0 0,-5 13 0 0 0,-3 3 0 0 0,8-15-4 0 0,1 1 0 0 0,1 0 0 0 0,0 0-1 0 0,0 0 1 0 0,0 1 0 0 0,1-1 0 0 0,1 0 0 0 0,0 1 0 0 0,0-1-1 0 0,1 1 1 0 0,1 16 0 0 0,3 12-6 0 0,15 62 1 0 0,-9-55 14 0 0,40 168-5 0 0,-32-133 0 0 0,12 133 0 0 0,-26-177 0 0 0,-5-30 0 0 0,9 26-11 0 0,5 4-31 0 0,0-10 31 0 0,15 13-1 0 0,-11-21-36 0 0,24 16 25 0 0,-39-33 20 0 0,-1 1-1 0 0,1-1 0 0 0,-1 0 0 0 0,1 0 0 0 0,-1 0 0 0 0,1 0 1 0 0,-1 0-1 0 0,1-1 0 0 0,0 1 0 0 0,0 0 0 0 0,-1-1 1 0 0,1 1-1 0 0,2-1 0 0 0,64 17-49 0 0,10-5 42 0 0,3-3 11 0 0,-8-4-11 0 0,-41-4-31 0 0,56-1 31 0 0,19 0 11 0 0,-21-1 0 0 0,-5 0 0 0 0,-20 1-11 0 0,-33 1-31 0 0,50 0 31 0 0,5-1 11 0 0,17-1 0 0 0,9-1 0 0 0,-18 1 0 0 0,-7 0 0 0 0,6 1 0 0 0,2 0 0 0 0,2-1 0 0 0,-4 0 0 0 0,-2-1 0 0 0,2 0 0 0 0,4-1 0 0 0,4 3 0 0 0,-5 1 0 0 0,-6 0 0 0 0,3 4 0 0 0,-3 0 0 0 0,-1 1 0 0 0,3 2 0 0 0,5-2 0 0 0,4-1 0 0 0,-2-2 0 0 0,-6-2 0 0 0,-3 0 0 0 0,2-1 0 0 0,4 0 0 0 0,15-1 0 0 0,-19 2 0 0 0,-1 2 0 0 0,21 4 0 0 0,-8 0 0 0 0,-24-5 0 0 0,2-1 0 0 0,18-2 0 0 0,-17 0-11 0 0,-47 1-31 0 0,50 2 31 0 0,23 4 11 0 0,-7 4 0 0 0,-12 3 0 0 0,-3 0 0 0 0,-1 1 0 0 0,2-2 0 0 0,13 4 0 0 0,7 0 0 0 0,-5 1 0 0 0,-10 0 0 0 0,-13-3 0 0 0,-2-10 0 0 0,-3-5 0 0 0,4-5 0 0 0,1-4 0 0 0,-3-9 0 0 0,6-4 0 0 0,7-4 0 0 0,-11-3 0 0 0,-19-1 0 0 0,-8-5 0 0 0,-9-4 0 0 0,-6 1 0 0 0,0-5 0 0 0,0 0 0 0 0,-2 2 0 0 0,-10 2 0 0 0,-9 3 0 0 0,-2-11 0 0 0,-10 40 0 0 0,1-5 0 0 0,2-49 0 0 0,-3 7 0 0 0,2-40 0 0 0,-2-57 0 0 0,-4 114 0 0 0,-13-63 0 0 0,12 79 0 0 0,2 9 0 0 0,2-13 26 0 0,3 19-48 0 0,0 4-110 0 0,0-7-1285 0 0,1 2 1 0 0,0-1-1 0 0,1 0 1 0 0,0 1-1 0 0,9-12 1 0 0,-11 15-475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39:59.419"/>
    </inkml:context>
    <inkml:brush xml:id="br0">
      <inkml:brushProperty name="width" value="0.1" units="cm"/>
      <inkml:brushProperty name="height" value="0.1" units="cm"/>
      <inkml:brushProperty name="color" value="#E71224"/>
    </inkml:brush>
  </inkml:definitions>
  <inkml:trace contextRef="#ctx0" brushRef="#br0">8050 57 7999 0 0,'0'0'616'0'0,"-9"-10"941"0"0,7 8-1296 0 0,0 0-1 0 0,0 0 0 0 0,0 0 0 0 0,0 0 1 0 0,0 0-1 0 0,0 0 0 0 0,-1 1 1 0 0,1-1-1 0 0,-4-1 0 0 0,4 2 30 0 0,1 0-1 0 0,0 1 0 0 0,-1-1 0 0 0,1 0 1 0 0,0 0-1 0 0,0 0 0 0 0,-1 0 1 0 0,1 0-1 0 0,0 0 0 0 0,0 0 0 0 0,0 0 1 0 0,0-1-1 0 0,0 1-207 0 0,0 0 0 0 0,1 0-1 0 0,-1 0 1 0 0,0 0 0 0 0,0 0 0 0 0,0 0-1 0 0,1 1 1 0 0,-1-1 0 0 0,0 0 0 0 0,0 1 0 0 0,0-1-1 0 0,0 1 1 0 0,0-1 0 0 0,0 1 0 0 0,-1-1 0 0 0,1 1-1 0 0,0 0 1 0 0,0-1 0 0 0,0 1 0 0 0,0 0-1 0 0,-2 0 1 0 0,-15 1 526 0 0,1 0 1 0 0,-29 8-1 0 0,32-6-485 0 0,-1 0-1 0 0,1-1 1 0 0,-1 0 0 0 0,-22-1 0 0 0,21-1 234 0 0,1 1-1 0 0,-1 1 1 0 0,0 0 0 0 0,-21 6 0 0 0,-2 0-220 0 0,-181 23 516 0 0,151-23-562 0 0,-94 6 98 0 0,-67 7 302 0 0,84-11-201 0 0,-17 3 92 0 0,31-4-142 0 0,-11 4-182 0 0,-102 4 236 0 0,2-21-230 0 0,89-5-64 0 0,43 2 0 0 0,50 5 32 0 0,-63-5 64 0 0,-174-8 238 0 0,126 12-188 0 0,-24 1-131 0 0,19 0 98 0 0,9 4-113 0 0,50 1 0 0 0,-79-4 83 0 0,103-1-14 0 0,-58-4-21 0 0,-73-9 16 0 0,42 12-64 0 0,132 3 0 0 0,-475 40 0 0 0,525-40 0 0 0,-311 16 33 0 0,-35 4 6 0 0,-97 37-39 0 0,232-33 0 0 0,-46 5 0 0 0,150-16 154 0 0,-135-3 0 0 0,-109-26 211 0 0,-37-48 260 0 0,202 28-2728 0 0,140 27 1076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0:13.444"/>
    </inkml:context>
    <inkml:brush xml:id="br0">
      <inkml:brushProperty name="width" value="0.1" units="cm"/>
      <inkml:brushProperty name="height" value="0.1" units="cm"/>
      <inkml:brushProperty name="color" value="#66CC00"/>
    </inkml:brush>
  </inkml:definitions>
  <inkml:trace contextRef="#ctx0" brushRef="#br0">64 1427 6911 0 0,'-40'-2'3007'0'0,"40"2"-2957"0"0,0 0 0 0 0,0 0 0 0 0,0 0-1 0 0,0 0 1 0 0,1 0 0 0 0,-1-1 0 0 0,0 1 0 0 0,0 0 0 0 0,0 0-1 0 0,0 0 1 0 0,0 0 0 0 0,1 0 0 0 0,-1 0 0 0 0,0-1 0 0 0,0 1 0 0 0,0 0-1 0 0,0 0 1 0 0,0 0 0 0 0,0 0 0 0 0,0 0 0 0 0,0-1 0 0 0,1 1-1 0 0,-1 0 1 0 0,0 0 0 0 0,0 0 0 0 0,0-1 0 0 0,0 1 0 0 0,0 0-1 0 0,0 0 1 0 0,0 0 0 0 0,0 0 0 0 0,0-1 0 0 0,0 1 0 0 0,0 0 0 0 0,0 0-1 0 0,0 0 1 0 0,0-1 0 0 0,-1 1 0 0 0,1 0 0 0 0,0 0 0 0 0,0 0-1 0 0,0 0 1 0 0,0-1 0 0 0,0 1 0 0 0,0 0 0 0 0,0 0 0 0 0,0 0-1 0 0,-1 0 1 0 0,1 0 0 0 0,0 0 0 0 0,0-1 0 0 0,-7-8-375 0 0,6 9 503 0 0,-1-1 0 0 0,1 0 0 0 0,0 0 0 0 0,0 0 1 0 0,0 0-1 0 0,0 0 0 0 0,0 0 0 0 0,0 0 0 0 0,0 0 0 0 0,0 0 1 0 0,0-1-1 0 0,0 1 0 0 0,1 0 0 0 0,-1-1 0 0 0,0 1 0 0 0,1 0 1 0 0,-1-1-1 0 0,1 1 0 0 0,0-1 0 0 0,-1 1 0 0 0,1-1 0 0 0,0 1 1 0 0,0-1-1 0 0,0 1 0 0 0,0 0 0 0 0,0-1 0 0 0,0 1 0 0 0,1-1 1 0 0,-1 1-1 0 0,0-1 0 0 0,2-2 0 0 0,1-6 4 0 0,1 0 0 0 0,0 1 0 0 0,8-16 0 0 0,-3 9 127 0 0,31-63 978 0 0,58-82-1 0 0,61-66 37 0 0,48-74-103 0 0,66-76 431 0 0,-193 269-1414 0 0,-74 102-185 0 0,-5 4-34 0 0,1 1 1 0 0,-1-1 0 0 0,1 0-1 0 0,-1 1 1 0 0,0-1-1 0 0,1 0 1 0 0,-1 0 0 0 0,0 0-1 0 0,0 0 1 0 0,-1 0-1 0 0,1 0 1 0 0,0 0 0 0 0,-1 0-1 0 0,1-4 1 0 0,-2 6-86 0 0,0-1 1 0 0,0 0-1 0 0,0 1 1 0 0,-1 0 0 0 0,1-1-1 0 0,0 1 1 0 0,-1 0-1 0 0,1 0 1 0 0,0-1-1 0 0,-1 1 1 0 0,1 0-1 0 0,0 0 1 0 0,0 1 0 0 0,-1-1-1 0 0,1 0 1 0 0,0 0-1 0 0,-2 1 1 0 0,-12 10-2405 0 0,1-2 279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0:14.041"/>
    </inkml:context>
    <inkml:brush xml:id="br0">
      <inkml:brushProperty name="width" value="0.1" units="cm"/>
      <inkml:brushProperty name="height" value="0.1" units="cm"/>
      <inkml:brushProperty name="color" value="#66CC00"/>
    </inkml:brush>
  </inkml:definitions>
  <inkml:trace contextRef="#ctx0" brushRef="#br0">299 1 11375 0 0,'-13'0'207'0'0,"-9"3"427"0"0,21-3-617 0 0,0 0-1 0 0,0 0 1 0 0,0 1 0 0 0,1-1-1 0 0,-1 0 1 0 0,0 1-1 0 0,1-1 1 0 0,-1 1 0 0 0,0-1-1 0 0,1 1 1 0 0,-1-1 0 0 0,0 1-1 0 0,1-1 1 0 0,-1 1 0 0 0,1-1-1 0 0,-1 1 1 0 0,1 0-1 0 0,0-1 1 0 0,-1 1 0 0 0,1 0-1 0 0,-1 0 1 0 0,1-1 0 0 0,0 2-1 0 0,-4 11-188 0 0,3-12 135 0 0,1 1 0 0 0,-1-1 0 0 0,1 1 0 0 0,-1 0 0 0 0,1-1 0 0 0,0 1 0 0 0,-1 0 0 0 0,1-1 0 0 0,0 1 0 0 0,0 0 0 0 0,0 0-1 0 0,1-1 1 0 0,-1 1 0 0 0,0 0 0 0 0,1-1 0 0 0,-1 1 0 0 0,1 0 0 0 0,-1-1 0 0 0,1 1 0 0 0,1 2 0 0 0,-1-2 82 0 0,0 0 1 0 0,0 1 0 0 0,0-1 0 0 0,-1 1-1 0 0,1-1 1 0 0,-1 1 0 0 0,0 0 0 0 0,1-1-1 0 0,-1 1 1 0 0,0-1 0 0 0,0 1 0 0 0,-1 0-1 0 0,1-1 1 0 0,-1 1 0 0 0,1-1 0 0 0,-3 5-1 0 0,-1 3 725 0 0,0 0-1 0 0,-12 18 0 0 0,-5 10 1082 0 0,6 9-499 0 0,3-1 0 0 0,-10 67 1 0 0,-2 8-1129 0 0,14-81-33 0 0,-1-1 1 0 0,-2 0-1 0 0,-19 40 0 0 0,17-49 378 0 0,2 1 0 0 0,-13 41 0 0 0,24-63-492 0 0,-1 0 0 0 0,1 0 0 0 0,1 0-1 0 0,0 0 1 0 0,0 0 0 0 0,1 0 0 0 0,0 1 0 0 0,0-1 0 0 0,1 0 0 0 0,1 0 0 0 0,-1 0 0 0 0,1 0 0 0 0,5 13 0 0 0,-5-19-56 0 0,-1 1 0 0 0,1-1 0 0 0,0 0 0 0 0,0 0 0 0 0,0 0 0 0 0,0 0 0 0 0,0-1 0 0 0,1 1 0 0 0,-1-1 0 0 0,1 1 0 0 0,0-1 0 0 0,-1 0 0 0 0,1 0 0 0 0,0 0 0 0 0,0 0 0 0 0,1 0 0 0 0,-1-1 0 0 0,0 0 0 0 0,1 1 0 0 0,-1-1 0 0 0,0-1 0 0 0,1 1 0 0 0,0 0 0 0 0,-1-1 0 0 0,1 1 0 0 0,-1-1 0 0 0,1 0 0 0 0,-1-1 0 0 0,5 0 0 0 0,10-1 103 0 0,-1-2 0 0 0,0-1 0 0 0,0 0 1 0 0,27-12-1 0 0,-31 12-71 0 0,59-28 393 0 0,99-61 0 0 0,-166 91-438 0 0,69-37 59 0 0,-43 24-129 0 0,0-1 0 0 0,-1-1 0 0 0,29-25 0 0 0,-57 42-86 0 0,0-1 0 0 0,0 0 1 0 0,-1 1-1 0 0,1-1 0 0 0,-1 0 0 0 0,1 1 1 0 0,-1-1-1 0 0,0 0 0 0 0,0 0 1 0 0,1 0-1 0 0,-1-1 0 0 0,-1 1 0 0 0,1 0 1 0 0,0 0-1 0 0,0 0 0 0 0,-1-1 1 0 0,1 1-1 0 0,-1-5 0 0 0,-1 0-1820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0:14.502"/>
    </inkml:context>
    <inkml:brush xml:id="br0">
      <inkml:brushProperty name="width" value="0.1" units="cm"/>
      <inkml:brushProperty name="height" value="0.1" units="cm"/>
      <inkml:brushProperty name="color" value="#66CC00"/>
    </inkml:brush>
  </inkml:definitions>
  <inkml:trace contextRef="#ctx0" brushRef="#br0">10 73 6911 0 0,'-2'-2'57'0'0,"1"-1"0"0"0,0 1-1 0 0,0 0 1 0 0,0-1 0 0 0,0 1-1 0 0,0-1 1 0 0,0 1 0 0 0,0-6-1 0 0,1 7 22 0 0,1 0-1 0 0,-1 0 0 0 0,0 1 0 0 0,1-1 0 0 0,-1 0 1 0 0,1 0-1 0 0,-1 0 0 0 0,1 1 0 0 0,-1-1 0 0 0,1 0 1 0 0,0 0-1 0 0,-1 1 0 0 0,1-1 0 0 0,0 1 0 0 0,0-1 1 0 0,-1 1-1 0 0,1-1 0 0 0,0 1 0 0 0,0-1 1 0 0,0 1-1 0 0,0-1 0 0 0,-1 1 0 0 0,1 0 0 0 0,0 0 1 0 0,0 0-1 0 0,2-1 0 0 0,25-6 3312 0 0,45-8 1 0 0,-40 11-3107 0 0,0 2 0 0 0,42 1 0 0 0,-41 7-27 0 0,60 15 160 0 0,-87-20-335 0 0,-1 0-1 0 0,0 1 1 0 0,0 0 0 0 0,-1 0-1 0 0,11 5 1 0 0,72 35 420 0 0,-46-19 15 0 0,40 31 52 0 0,-43-26 28 0 0,38 31 4 0 0,-40-31-9 0 0,34 25-41 0 0,-37-26-19 0 0,30 27-3 0 0,-32-28-36 0 0,29 25-152 0 0,-34-26-69 0 0,20 21-14 0 0,-35-34-29 0 0,0 0-127 0 0,37 37-73 0 0,-37-37 7 0 0,-4 0-127 0 0,21 39-81 0 0,-21-37 211 0 0,-3-6-1559 0 0,-9-27-6572 0 0,4 0 1534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0:14.865"/>
    </inkml:context>
    <inkml:brush xml:id="br0">
      <inkml:brushProperty name="width" value="0.1" units="cm"/>
      <inkml:brushProperty name="height" value="0.1" units="cm"/>
      <inkml:brushProperty name="color" value="#66CC00"/>
    </inkml:brush>
  </inkml:definitions>
  <inkml:trace contextRef="#ctx0" brushRef="#br0">320 85 15199 0 0,'-40'-76'1648'0'0,"40"75"-1636"0"0,0 1 1 0 0,0 0-1 0 0,0 0 0 0 0,0 0 0 0 0,0-1 1 0 0,0 1-1 0 0,0 0 0 0 0,0 0 0 0 0,0-1 1 0 0,0 1-1 0 0,0 0 0 0 0,0 0 0 0 0,0-1 1 0 0,0 1-1 0 0,0 0 0 0 0,0 0 0 0 0,0 0 1 0 0,0-1-1 0 0,0 1 0 0 0,0 0 0 0 0,1 0 1 0 0,-1 0-1 0 0,0-1 0 0 0,0 1 0 0 0,0 0 1 0 0,0 0-1 0 0,0 0 0 0 0,1-1 0 0 0,-1 1 0 0 0,0 0 1 0 0,0 0-1 0 0,0 0 0 0 0,0 0 0 0 0,1 0 1 0 0,-1 0-1 0 0,0-1 0 0 0,0 1 0 0 0,1 0 1 0 0,-1 0-1 0 0,0 0 0 0 0,0 0 0 0 0,0 0 1 0 0,1 0-1 0 0,-1 0 0 0 0,0 0 0 0 0,1 0 1 0 0,7 0 534 0 0,-5 0-629 0 0,-1 1 0 0 0,0 0 1 0 0,0-1-1 0 0,1 1 0 0 0,-1 0 0 0 0,0 0 0 0 0,0 1 1 0 0,0-1-1 0 0,0 0 0 0 0,0 1 0 0 0,-1-1 0 0 0,1 1 1 0 0,0 0-1 0 0,-1-1 0 0 0,1 1 0 0 0,-1 0 0 0 0,1 0 1 0 0,-1 0-1 0 0,1 3 0 0 0,3 3-62 0 0,-1 1-1 0 0,0 0 1 0 0,3 13 0 0 0,3 23 122 0 0,0 24 120 0 0,-8-33 412 0 0,-22 298 2624 0 0,13-267-2344 0 0,-42 317 2634 0 0,32-286-2717 0 0,-57 180 1 0 0,56-232-653 0 0,-2 0 0 0 0,-3-2 0 0 0,-1 0 0 0 0,-38 50-1 0 0,50-77-596 0 0,-29 30-1 0 0,41-47 514 0 0,0 0 0 0 0,0 0 0 0 0,0 1 0 0 0,0-1 0 0 0,0 0 0 0 0,-1 0 0 0 0,1 0 0 0 0,0 0 0 0 0,0 0 0 0 0,0 0 0 0 0,0 1 0 0 0,0-1 0 0 0,0 0 0 0 0,0 0 0 0 0,0 0 0 0 0,0 0 0 0 0,-1 0 0 0 0,1 0 0 0 0,0 0 0 0 0,0 0 0 0 0,0 0 0 0 0,0 1 0 0 0,0-1 0 0 0,-1 0 0 0 0,1 0 0 0 0,0 0 0 0 0,0 0 0 0 0,0 0 0 0 0,0 0 0 0 0,0 0 0 0 0,-1 0 0 0 0,1 0 0 0 0,0 0 0 0 0,0 0 0 0 0,0 0 0 0 0,0 0 0 0 0,0 0 0 0 0,-1 0 0 0 0,1 0 0 0 0,0 0 0 0 0,0-1 0 0 0,0 1-1 0 0,0 0 1 0 0,0 0 0 0 0,0 0 0 0 0,-1 0 0 0 0,1 0 0 0 0,0 0 0 0 0,0 0 0 0 0,0 0 0 0 0,0 0 0 0 0,0-1 0 0 0,0 1 0 0 0,0 0 0 0 0,0 0 0 0 0,-1 0 0 0 0,1 0 0 0 0,0-10-1526 0 0,3-5-7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0:15.217"/>
    </inkml:context>
    <inkml:brush xml:id="br0">
      <inkml:brushProperty name="width" value="0.1" units="cm"/>
      <inkml:brushProperty name="height" value="0.1" units="cm"/>
      <inkml:brushProperty name="color" value="#66CC00"/>
    </inkml:brush>
  </inkml:definitions>
  <inkml:trace contextRef="#ctx0" brushRef="#br0">38 60 15663 0 0,'-8'-13'285'0'0,"3"3"176"0"0,-1 0 0 0 0,-13-16 0 0 0,44 64 1426 0 0,-23-35-2060 0 0,8 16-246 0 0,30 58-49 0 0,-23-39 43 0 0,10 38 222 0 0,-15-34 99 0 0,36 230 431 0 0,-21-54 1352 0 0,22 229 2933 0 0,-44-361-3989 0 0,-1 7-526 0 0,-4-65-111 0 0,1-1-63 0 0,-2 0 1 0 0,-5 35-1 0 0,5-53-300 0 0,-5 38 488 0 0,5-43-901 0 0,0 0 0 0 0,0 1 0 0 0,-1-1 0 0 0,0 0 0 0 0,-3 7 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0:15.598"/>
    </inkml:context>
    <inkml:brush xml:id="br0">
      <inkml:brushProperty name="width" value="0.1" units="cm"/>
      <inkml:brushProperty name="height" value="0.1" units="cm"/>
      <inkml:brushProperty name="color" value="#66CC00"/>
    </inkml:brush>
  </inkml:definitions>
  <inkml:trace contextRef="#ctx0" brushRef="#br0">8 311 15663 0 0,'0'-1'102'0'0,"-1"1"0"0"0,0-1 0 0 0,1 0 0 0 0,-1 0 0 0 0,0 0 0 0 0,1 0 0 0 0,-1 0 0 0 0,1 0 0 0 0,-1 0 0 0 0,1 0 0 0 0,0 0 0 0 0,0 0 1 0 0,-1 0-1 0 0,1 0 0 0 0,0 0 0 0 0,0 0 0 0 0,0-1 0 0 0,0 1 0 0 0,0 0 0 0 0,0-1 0 0 0,2 1 9 0 0,-1 0 1 0 0,0 0-1 0 0,0 1 0 0 0,0-1 1 0 0,1 0-1 0 0,-1 1 1 0 0,0-1-1 0 0,1 1 1 0 0,-1 0-1 0 0,1-1 1 0 0,-1 1-1 0 0,0 0 0 0 0,3 0 1 0 0,8-2 385 0 0,269-53 791 0 0,-4-24 1389 0 0,-142 22-1964 0 0,-22 8-1352 0 0,-61 29-311 0 0,-3 0-59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1T23:41:34.138"/>
    </inkml:context>
    <inkml:brush xml:id="br0">
      <inkml:brushProperty name="width" value="0.1" units="cm"/>
      <inkml:brushProperty name="height" value="0.1" units="cm"/>
      <inkml:brushProperty name="color" value="#66CC00"/>
    </inkml:brush>
  </inkml:definitions>
  <inkml:trace contextRef="#ctx0" brushRef="#br0">1424 1246 3223 0 0,'-7'7'6215'0'0,"12"-10"-5713"0"0,-5 3-430 0 0,0 0 1 0 0,1-1-1 0 0,-1 1 1 0 0,0 0 0 0 0,0-1-1 0 0,0 1 1 0 0,1 0 0 0 0,-1 0-1 0 0,0-1 1 0 0,1 1-1 0 0,-1 0 1 0 0,0 0 0 0 0,0 0-1 0 0,1-1 1 0 0,-1 1-1 0 0,0 0 1 0 0,1 0 0 0 0,-1 0-1 0 0,0 0 1 0 0,1 0 0 0 0,-1-1-1 0 0,1 1 1 0 0,-1 0-1 0 0,0 0 1 0 0,1 0 0 0 0,-1 0-1 0 0,0 0 1 0 0,1 0 0 0 0,-1 0-1 0 0,0 0 1 0 0,1 1-1 0 0,-1-1 1 0 0,1 0 0 0 0,0 2 515 0 0,0-1 1 0 0,0 1 0 0 0,0 0 0 0 0,0 0-1 0 0,0-1 1 0 0,-1 1 0 0 0,1 0 0 0 0,0 0-1 0 0,-1 3 1 0 0,6 13 1002 0 0,-6-18-1485 0 0,0 1 0 0 0,0-1-1 0 0,0 1 1 0 0,1-1 0 0 0,-1 1-1 0 0,0-1 1 0 0,0 1 0 0 0,0-1-1 0 0,1 0 1 0 0,-1 1 0 0 0,0-1-1 0 0,0 1 1 0 0,1-1-1 0 0,-1 0 1 0 0,0 1 0 0 0,1-1-1 0 0,-1 0 1 0 0,1 1 0 0 0,-1-1-1 0 0,0 0 1 0 0,1 0 0 0 0,-1 1-1 0 0,1-1 1 0 0,-1 0 0 0 0,1 0-1 0 0,-1 0 1 0 0,1 1 0 0 0,-1-1-1 0 0,1 0 1 0 0,-1 0 0 0 0,1 0-1 0 0,-1 0 1 0 0,1 0 0 0 0,-1 0-1 0 0,1 0 1 0 0,-1 0 0 0 0,0 0-1 0 0,1 0 1 0 0,-1-1 0 0 0,1 1-1 0 0,-1 0 1 0 0,1 0 0 0 0,-1 0-1 0 0,1-1 1 0 0,-1 1 0 0 0,1 0-1 0 0,-1-1 1 0 0,2-2 16 0 0,-1 0 1 0 0,0 0-1 0 0,0 0 0 0 0,0 0 1 0 0,-1 0-1 0 0,1 0 0 0 0,-1 0 0 0 0,0 0 1 0 0,0-6-1 0 0,1-1 179 0 0,15-147 642 0 0,-12 118-827 0 0,0-67 1 0 0,-1-13 53 0 0,-1 103-89 0 0,1 0-1 0 0,0 0 1 0 0,1 0-1 0 0,1 1 1 0 0,8-21-1 0 0,18-29-33 0 0,-13 30-13 0 0,-2-2 1 0 0,13-42 0 0 0,-27 74-28 0 0,-1-1-1 0 0,0 1 1 0 0,-1-1 0 0 0,1 0-1 0 0,-1 0 1 0 0,0 1 0 0 0,-1-1 0 0 0,1 0-1 0 0,-1 1 1 0 0,0-1 0 0 0,-3-7-1 0 0,-3-6 46 0 0,0 2 0 0 0,-11-20-1 0 0,10 22-16 0 0,0 0-1 0 0,-9-30 1 0 0,12 20 11 0 0,-4-32 1 0 0,8 39-28 0 0,-2-1 1 0 0,0 0-1 0 0,-12-35 0 0 0,14 52-14 0 0,0-1 0 0 0,0 0 0 0 0,0 0-1 0 0,0 0 1 0 0,0 1 0 0 0,-1-1 0 0 0,1 1-1 0 0,-1-1 1 0 0,1 1 0 0 0,-1-1 0 0 0,0 1-1 0 0,0 0 1 0 0,0 0 0 0 0,-1 0-1 0 0,1 0 1 0 0,0 0 0 0 0,-1 1 0 0 0,1-1-1 0 0,-1 1 1 0 0,1-1 0 0 0,-1 1 0 0 0,0 0-1 0 0,0 0 1 0 0,1 0 0 0 0,-1 0 0 0 0,-3 0-1 0 0,-17-6 11 0 0,1 2 0 0 0,-1 0 0 0 0,0 1 0 0 0,-40 0 0 0 0,-106 17 17 0 0,0 1 0 0 0,-31-5 0 0 0,1 0 0 0 0,175-9-38 0 0,1 2 0 0 0,0 0 0 0 0,-1 1 0 0 0,1 1 0 0 0,-30 10 0 0 0,36-8 2 0 0,1 1-1 0 0,-1 0 1 0 0,1 1-1 0 0,1 1 1 0 0,-1 0-1 0 0,1 2 1 0 0,-20 17-1 0 0,26-19-3 0 0,0 1 0 0 0,1 0 0 0 0,0 0 0 0 0,0 1 0 0 0,1 0 0 0 0,0 0 0 0 0,-9 24 0 0 0,6-10-13 0 0,2 0-1 0 0,-11 51 1 0 0,13-36-9 0 0,0 54 0 0 0,5-57-4 0 0,-12 70 0 0 0,2-69 34 0 0,-1 0 0 0 0,-26 55 0 0 0,-10 30 0 0 0,45-113-1 0 0,2 0-1 0 0,-1 0 1 0 0,1 0 0 0 0,1 12-1 0 0,-3 18-55 0 0,2-22 59 0 0,0 0-1 0 0,3 32 1 0 0,1-2-71 0 0,-3-45 68 0 0,0-1-1 0 0,1 1 1 0 0,0-1-1 0 0,-1 0 1 0 0,1 1-1 0 0,0-1 1 0 0,0 1-1 0 0,0-1 1 0 0,0 0 0 0 0,1 0-1 0 0,-1 0 1 0 0,1 0-1 0 0,-1 0 1 0 0,1 0-1 0 0,0 0 1 0 0,0 0-1 0 0,0-1 1 0 0,0 1 0 0 0,0-1-1 0 0,0 1 1 0 0,0-1-1 0 0,0 0 1 0 0,0 0-1 0 0,4 1 1 0 0,7 4-12 0 0,1-1 0 0 0,28 7 0 0 0,-28-9 24 0 0,24 5-11 0 0,0-3 0 0 0,1 0 0 0 0,66-3 0 0 0,-9 0 0 0 0,-51 1 0 0 0,49 4 0 0 0,-9 4 11 0 0,-52-5 31 0 0,31 5-20 0 0,76 7 42 0 0,-74-5-9 0 0,-30-6-116 0 0,58 5-1 0 0,-86-12-144 0 0,0 0 0 0 0,0-1 0 0 0,0 0 0 0 0,0 0 1 0 0,0 0-1 0 0,0-1 0 0 0,0-1 0 0 0,0 1 0 0 0,-1-1 1 0 0,13-6-1 0 0,5-8-1729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441381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40767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536518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076459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963744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35712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326204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682328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401425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71180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001235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253469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872666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415954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560729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82157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246438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497789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12/21/2022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12/21/2022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12/21/2022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12/21/2022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12/21/2022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12/21/2022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12/21/2022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12/21/2022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12/21/2022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12/21/2022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12/21/2022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12/21/2022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47.png"/><Relationship Id="rId13" Type="http://schemas.openxmlformats.org/officeDocument/2006/relationships/customXml" Target="../ink/ink243.xml"/><Relationship Id="rId18" Type="http://schemas.openxmlformats.org/officeDocument/2006/relationships/image" Target="../media/image252.png"/><Relationship Id="rId3" Type="http://schemas.openxmlformats.org/officeDocument/2006/relationships/image" Target="../media/image1.png"/><Relationship Id="rId7" Type="http://schemas.openxmlformats.org/officeDocument/2006/relationships/customXml" Target="../ink/ink240.xml"/><Relationship Id="rId12" Type="http://schemas.openxmlformats.org/officeDocument/2006/relationships/image" Target="../media/image249.png"/><Relationship Id="rId17" Type="http://schemas.openxmlformats.org/officeDocument/2006/relationships/customXml" Target="../ink/ink245.xml"/><Relationship Id="rId2" Type="http://schemas.openxmlformats.org/officeDocument/2006/relationships/notesSlide" Target="../notesSlides/notesSlide10.xml"/><Relationship Id="rId16" Type="http://schemas.openxmlformats.org/officeDocument/2006/relationships/image" Target="../media/image251.png"/><Relationship Id="rId1" Type="http://schemas.openxmlformats.org/officeDocument/2006/relationships/slideLayout" Target="../slideLayouts/slideLayout1.xml"/><Relationship Id="rId6" Type="http://schemas.openxmlformats.org/officeDocument/2006/relationships/image" Target="../media/image246.png"/><Relationship Id="rId11" Type="http://schemas.openxmlformats.org/officeDocument/2006/relationships/customXml" Target="../ink/ink242.xml"/><Relationship Id="rId5" Type="http://schemas.openxmlformats.org/officeDocument/2006/relationships/customXml" Target="../ink/ink239.xml"/><Relationship Id="rId15" Type="http://schemas.openxmlformats.org/officeDocument/2006/relationships/customXml" Target="../ink/ink244.xml"/><Relationship Id="rId10" Type="http://schemas.openxmlformats.org/officeDocument/2006/relationships/image" Target="../media/image248.png"/><Relationship Id="rId4" Type="http://schemas.openxmlformats.org/officeDocument/2006/relationships/image" Target="../media/image245.png"/><Relationship Id="rId9" Type="http://schemas.openxmlformats.org/officeDocument/2006/relationships/customXml" Target="../ink/ink241.xml"/><Relationship Id="rId14" Type="http://schemas.openxmlformats.org/officeDocument/2006/relationships/image" Target="../media/image250.png"/></Relationships>
</file>

<file path=ppt/slides/_rels/slide11.xml.rels><?xml version="1.0" encoding="UTF-8" standalone="yes"?>
<Relationships xmlns="http://schemas.openxmlformats.org/package/2006/relationships"><Relationship Id="rId8" Type="http://schemas.openxmlformats.org/officeDocument/2006/relationships/image" Target="../media/image255.png"/><Relationship Id="rId13" Type="http://schemas.openxmlformats.org/officeDocument/2006/relationships/customXml" Target="../ink/ink250.xml"/><Relationship Id="rId18" Type="http://schemas.openxmlformats.org/officeDocument/2006/relationships/image" Target="../media/image260.png"/><Relationship Id="rId3" Type="http://schemas.openxmlformats.org/officeDocument/2006/relationships/image" Target="../media/image1.png"/><Relationship Id="rId7" Type="http://schemas.openxmlformats.org/officeDocument/2006/relationships/customXml" Target="../ink/ink247.xml"/><Relationship Id="rId12" Type="http://schemas.openxmlformats.org/officeDocument/2006/relationships/image" Target="../media/image257.png"/><Relationship Id="rId17" Type="http://schemas.openxmlformats.org/officeDocument/2006/relationships/customXml" Target="../ink/ink252.xml"/><Relationship Id="rId2" Type="http://schemas.openxmlformats.org/officeDocument/2006/relationships/notesSlide" Target="../notesSlides/notesSlide11.xml"/><Relationship Id="rId16" Type="http://schemas.openxmlformats.org/officeDocument/2006/relationships/image" Target="../media/image259.png"/><Relationship Id="rId20" Type="http://schemas.openxmlformats.org/officeDocument/2006/relationships/image" Target="../media/image261.png"/><Relationship Id="rId1" Type="http://schemas.openxmlformats.org/officeDocument/2006/relationships/slideLayout" Target="../slideLayouts/slideLayout1.xml"/><Relationship Id="rId6" Type="http://schemas.openxmlformats.org/officeDocument/2006/relationships/image" Target="../media/image254.png"/><Relationship Id="rId11" Type="http://schemas.openxmlformats.org/officeDocument/2006/relationships/customXml" Target="../ink/ink249.xml"/><Relationship Id="rId5" Type="http://schemas.openxmlformats.org/officeDocument/2006/relationships/customXml" Target="../ink/ink246.xml"/><Relationship Id="rId15" Type="http://schemas.openxmlformats.org/officeDocument/2006/relationships/customXml" Target="../ink/ink251.xml"/><Relationship Id="rId10" Type="http://schemas.openxmlformats.org/officeDocument/2006/relationships/image" Target="../media/image256.png"/><Relationship Id="rId19" Type="http://schemas.openxmlformats.org/officeDocument/2006/relationships/customXml" Target="../ink/ink253.xml"/><Relationship Id="rId4" Type="http://schemas.openxmlformats.org/officeDocument/2006/relationships/image" Target="../media/image253.png"/><Relationship Id="rId9" Type="http://schemas.openxmlformats.org/officeDocument/2006/relationships/customXml" Target="../ink/ink248.xml"/><Relationship Id="rId14" Type="http://schemas.openxmlformats.org/officeDocument/2006/relationships/image" Target="../media/image258.png"/></Relationships>
</file>

<file path=ppt/slides/_rels/slide12.xml.rels><?xml version="1.0" encoding="UTF-8" standalone="yes"?>
<Relationships xmlns="http://schemas.openxmlformats.org/package/2006/relationships"><Relationship Id="rId8" Type="http://schemas.openxmlformats.org/officeDocument/2006/relationships/customXml" Target="../ink/ink256.xml"/><Relationship Id="rId13" Type="http://schemas.openxmlformats.org/officeDocument/2006/relationships/image" Target="../media/image266.png"/><Relationship Id="rId18" Type="http://schemas.openxmlformats.org/officeDocument/2006/relationships/customXml" Target="../ink/ink261.xml"/><Relationship Id="rId26" Type="http://schemas.openxmlformats.org/officeDocument/2006/relationships/customXml" Target="../ink/ink265.xml"/><Relationship Id="rId3" Type="http://schemas.openxmlformats.org/officeDocument/2006/relationships/image" Target="../media/image1.png"/><Relationship Id="rId21" Type="http://schemas.openxmlformats.org/officeDocument/2006/relationships/image" Target="../media/image270.png"/><Relationship Id="rId7" Type="http://schemas.openxmlformats.org/officeDocument/2006/relationships/image" Target="../media/image263.png"/><Relationship Id="rId12" Type="http://schemas.openxmlformats.org/officeDocument/2006/relationships/customXml" Target="../ink/ink258.xml"/><Relationship Id="rId17" Type="http://schemas.openxmlformats.org/officeDocument/2006/relationships/image" Target="../media/image268.png"/><Relationship Id="rId25" Type="http://schemas.openxmlformats.org/officeDocument/2006/relationships/image" Target="../media/image272.png"/><Relationship Id="rId2" Type="http://schemas.openxmlformats.org/officeDocument/2006/relationships/notesSlide" Target="../notesSlides/notesSlide12.xml"/><Relationship Id="rId16" Type="http://schemas.openxmlformats.org/officeDocument/2006/relationships/customXml" Target="../ink/ink260.xml"/><Relationship Id="rId20" Type="http://schemas.openxmlformats.org/officeDocument/2006/relationships/customXml" Target="../ink/ink262.xml"/><Relationship Id="rId1" Type="http://schemas.openxmlformats.org/officeDocument/2006/relationships/slideLayout" Target="../slideLayouts/slideLayout1.xml"/><Relationship Id="rId6" Type="http://schemas.openxmlformats.org/officeDocument/2006/relationships/customXml" Target="../ink/ink255.xml"/><Relationship Id="rId11" Type="http://schemas.openxmlformats.org/officeDocument/2006/relationships/image" Target="../media/image265.png"/><Relationship Id="rId24" Type="http://schemas.openxmlformats.org/officeDocument/2006/relationships/customXml" Target="../ink/ink264.xml"/><Relationship Id="rId5" Type="http://schemas.openxmlformats.org/officeDocument/2006/relationships/image" Target="../media/image262.png"/><Relationship Id="rId15" Type="http://schemas.openxmlformats.org/officeDocument/2006/relationships/image" Target="../media/image267.png"/><Relationship Id="rId23" Type="http://schemas.openxmlformats.org/officeDocument/2006/relationships/image" Target="../media/image271.png"/><Relationship Id="rId10" Type="http://schemas.openxmlformats.org/officeDocument/2006/relationships/customXml" Target="../ink/ink257.xml"/><Relationship Id="rId19" Type="http://schemas.openxmlformats.org/officeDocument/2006/relationships/image" Target="../media/image269.png"/><Relationship Id="rId4" Type="http://schemas.openxmlformats.org/officeDocument/2006/relationships/customXml" Target="../ink/ink254.xml"/><Relationship Id="rId9" Type="http://schemas.openxmlformats.org/officeDocument/2006/relationships/image" Target="../media/image264.png"/><Relationship Id="rId14" Type="http://schemas.openxmlformats.org/officeDocument/2006/relationships/customXml" Target="../ink/ink259.xml"/><Relationship Id="rId22" Type="http://schemas.openxmlformats.org/officeDocument/2006/relationships/customXml" Target="../ink/ink263.xml"/><Relationship Id="rId27" Type="http://schemas.openxmlformats.org/officeDocument/2006/relationships/image" Target="../media/image273.png"/></Relationships>
</file>

<file path=ppt/slides/_rels/slide13.xml.rels><?xml version="1.0" encoding="UTF-8" standalone="yes"?>
<Relationships xmlns="http://schemas.openxmlformats.org/package/2006/relationships"><Relationship Id="rId8" Type="http://schemas.openxmlformats.org/officeDocument/2006/relationships/customXml" Target="../ink/ink268.xml"/><Relationship Id="rId13" Type="http://schemas.openxmlformats.org/officeDocument/2006/relationships/image" Target="../media/image278.png"/><Relationship Id="rId18" Type="http://schemas.openxmlformats.org/officeDocument/2006/relationships/customXml" Target="../ink/ink273.xml"/><Relationship Id="rId3" Type="http://schemas.openxmlformats.org/officeDocument/2006/relationships/image" Target="../media/image1.png"/><Relationship Id="rId21" Type="http://schemas.openxmlformats.org/officeDocument/2006/relationships/image" Target="../media/image282.png"/><Relationship Id="rId7" Type="http://schemas.openxmlformats.org/officeDocument/2006/relationships/image" Target="../media/image275.png"/><Relationship Id="rId12" Type="http://schemas.openxmlformats.org/officeDocument/2006/relationships/customXml" Target="../ink/ink270.xml"/><Relationship Id="rId17" Type="http://schemas.openxmlformats.org/officeDocument/2006/relationships/image" Target="../media/image280.png"/><Relationship Id="rId2" Type="http://schemas.openxmlformats.org/officeDocument/2006/relationships/notesSlide" Target="../notesSlides/notesSlide13.xml"/><Relationship Id="rId16" Type="http://schemas.openxmlformats.org/officeDocument/2006/relationships/customXml" Target="../ink/ink272.xml"/><Relationship Id="rId20" Type="http://schemas.openxmlformats.org/officeDocument/2006/relationships/customXml" Target="../ink/ink274.xml"/><Relationship Id="rId1" Type="http://schemas.openxmlformats.org/officeDocument/2006/relationships/slideLayout" Target="../slideLayouts/slideLayout1.xml"/><Relationship Id="rId6" Type="http://schemas.openxmlformats.org/officeDocument/2006/relationships/customXml" Target="../ink/ink267.xml"/><Relationship Id="rId11" Type="http://schemas.openxmlformats.org/officeDocument/2006/relationships/image" Target="../media/image277.png"/><Relationship Id="rId5" Type="http://schemas.openxmlformats.org/officeDocument/2006/relationships/image" Target="../media/image274.png"/><Relationship Id="rId15" Type="http://schemas.openxmlformats.org/officeDocument/2006/relationships/image" Target="../media/image279.png"/><Relationship Id="rId10" Type="http://schemas.openxmlformats.org/officeDocument/2006/relationships/customXml" Target="../ink/ink269.xml"/><Relationship Id="rId19" Type="http://schemas.openxmlformats.org/officeDocument/2006/relationships/image" Target="../media/image281.png"/><Relationship Id="rId4" Type="http://schemas.openxmlformats.org/officeDocument/2006/relationships/customXml" Target="../ink/ink266.xml"/><Relationship Id="rId9" Type="http://schemas.openxmlformats.org/officeDocument/2006/relationships/image" Target="../media/image276.png"/><Relationship Id="rId14" Type="http://schemas.openxmlformats.org/officeDocument/2006/relationships/customXml" Target="../ink/ink271.xml"/></Relationships>
</file>

<file path=ppt/slides/_rels/slide14.xml.rels><?xml version="1.0" encoding="UTF-8" standalone="yes"?>
<Relationships xmlns="http://schemas.openxmlformats.org/package/2006/relationships"><Relationship Id="rId117" Type="http://schemas.openxmlformats.org/officeDocument/2006/relationships/image" Target="../media/image339.png"/><Relationship Id="rId21" Type="http://schemas.openxmlformats.org/officeDocument/2006/relationships/image" Target="../media/image291.png"/><Relationship Id="rId42" Type="http://schemas.openxmlformats.org/officeDocument/2006/relationships/customXml" Target="../ink/ink294.xml"/><Relationship Id="rId63" Type="http://schemas.openxmlformats.org/officeDocument/2006/relationships/image" Target="../media/image312.png"/><Relationship Id="rId84" Type="http://schemas.openxmlformats.org/officeDocument/2006/relationships/customXml" Target="../ink/ink315.xml"/><Relationship Id="rId138" Type="http://schemas.openxmlformats.org/officeDocument/2006/relationships/customXml" Target="../ink/ink342.xml"/><Relationship Id="rId107" Type="http://schemas.openxmlformats.org/officeDocument/2006/relationships/image" Target="../media/image334.png"/><Relationship Id="rId11" Type="http://schemas.openxmlformats.org/officeDocument/2006/relationships/image" Target="../media/image286.png"/><Relationship Id="rId32" Type="http://schemas.openxmlformats.org/officeDocument/2006/relationships/customXml" Target="../ink/ink289.xml"/><Relationship Id="rId53" Type="http://schemas.openxmlformats.org/officeDocument/2006/relationships/image" Target="../media/image307.png"/><Relationship Id="rId74" Type="http://schemas.openxmlformats.org/officeDocument/2006/relationships/customXml" Target="../ink/ink310.xml"/><Relationship Id="rId128" Type="http://schemas.openxmlformats.org/officeDocument/2006/relationships/customXml" Target="../ink/ink337.xml"/><Relationship Id="rId149" Type="http://schemas.openxmlformats.org/officeDocument/2006/relationships/image" Target="../media/image355.png"/><Relationship Id="rId5" Type="http://schemas.openxmlformats.org/officeDocument/2006/relationships/image" Target="../media/image283.png"/><Relationship Id="rId95" Type="http://schemas.openxmlformats.org/officeDocument/2006/relationships/image" Target="../media/image328.png"/><Relationship Id="rId22" Type="http://schemas.openxmlformats.org/officeDocument/2006/relationships/customXml" Target="../ink/ink284.xml"/><Relationship Id="rId27" Type="http://schemas.openxmlformats.org/officeDocument/2006/relationships/image" Target="../media/image294.png"/><Relationship Id="rId43" Type="http://schemas.openxmlformats.org/officeDocument/2006/relationships/image" Target="../media/image302.png"/><Relationship Id="rId48" Type="http://schemas.openxmlformats.org/officeDocument/2006/relationships/customXml" Target="../ink/ink297.xml"/><Relationship Id="rId64" Type="http://schemas.openxmlformats.org/officeDocument/2006/relationships/customXml" Target="../ink/ink305.xml"/><Relationship Id="rId69" Type="http://schemas.openxmlformats.org/officeDocument/2006/relationships/image" Target="../media/image315.png"/><Relationship Id="rId113" Type="http://schemas.openxmlformats.org/officeDocument/2006/relationships/image" Target="../media/image337.png"/><Relationship Id="rId118" Type="http://schemas.openxmlformats.org/officeDocument/2006/relationships/customXml" Target="../ink/ink332.xml"/><Relationship Id="rId134" Type="http://schemas.openxmlformats.org/officeDocument/2006/relationships/customXml" Target="../ink/ink340.xml"/><Relationship Id="rId139" Type="http://schemas.openxmlformats.org/officeDocument/2006/relationships/image" Target="../media/image350.png"/><Relationship Id="rId80" Type="http://schemas.openxmlformats.org/officeDocument/2006/relationships/customXml" Target="../ink/ink313.xml"/><Relationship Id="rId85" Type="http://schemas.openxmlformats.org/officeDocument/2006/relationships/image" Target="../media/image323.png"/><Relationship Id="rId12" Type="http://schemas.openxmlformats.org/officeDocument/2006/relationships/customXml" Target="../ink/ink279.xml"/><Relationship Id="rId17" Type="http://schemas.openxmlformats.org/officeDocument/2006/relationships/image" Target="../media/image289.png"/><Relationship Id="rId33" Type="http://schemas.openxmlformats.org/officeDocument/2006/relationships/image" Target="../media/image297.png"/><Relationship Id="rId38" Type="http://schemas.openxmlformats.org/officeDocument/2006/relationships/customXml" Target="../ink/ink292.xml"/><Relationship Id="rId59" Type="http://schemas.openxmlformats.org/officeDocument/2006/relationships/image" Target="../media/image310.png"/><Relationship Id="rId103" Type="http://schemas.openxmlformats.org/officeDocument/2006/relationships/image" Target="../media/image332.png"/><Relationship Id="rId108" Type="http://schemas.openxmlformats.org/officeDocument/2006/relationships/customXml" Target="../ink/ink327.xml"/><Relationship Id="rId124" Type="http://schemas.openxmlformats.org/officeDocument/2006/relationships/customXml" Target="../ink/ink335.xml"/><Relationship Id="rId129" Type="http://schemas.openxmlformats.org/officeDocument/2006/relationships/image" Target="../media/image345.png"/><Relationship Id="rId54" Type="http://schemas.openxmlformats.org/officeDocument/2006/relationships/customXml" Target="../ink/ink300.xml"/><Relationship Id="rId70" Type="http://schemas.openxmlformats.org/officeDocument/2006/relationships/customXml" Target="../ink/ink308.xml"/><Relationship Id="rId75" Type="http://schemas.openxmlformats.org/officeDocument/2006/relationships/image" Target="../media/image318.png"/><Relationship Id="rId91" Type="http://schemas.openxmlformats.org/officeDocument/2006/relationships/image" Target="../media/image326.png"/><Relationship Id="rId96" Type="http://schemas.openxmlformats.org/officeDocument/2006/relationships/customXml" Target="../ink/ink321.xml"/><Relationship Id="rId140" Type="http://schemas.openxmlformats.org/officeDocument/2006/relationships/customXml" Target="../ink/ink343.xml"/><Relationship Id="rId145" Type="http://schemas.openxmlformats.org/officeDocument/2006/relationships/image" Target="../media/image353.png"/><Relationship Id="rId1" Type="http://schemas.openxmlformats.org/officeDocument/2006/relationships/slideLayout" Target="../slideLayouts/slideLayout1.xml"/><Relationship Id="rId6" Type="http://schemas.openxmlformats.org/officeDocument/2006/relationships/customXml" Target="../ink/ink276.xml"/><Relationship Id="rId23" Type="http://schemas.openxmlformats.org/officeDocument/2006/relationships/image" Target="../media/image292.png"/><Relationship Id="rId28" Type="http://schemas.openxmlformats.org/officeDocument/2006/relationships/customXml" Target="../ink/ink287.xml"/><Relationship Id="rId49" Type="http://schemas.openxmlformats.org/officeDocument/2006/relationships/image" Target="../media/image305.png"/><Relationship Id="rId114" Type="http://schemas.openxmlformats.org/officeDocument/2006/relationships/customXml" Target="../ink/ink330.xml"/><Relationship Id="rId119" Type="http://schemas.openxmlformats.org/officeDocument/2006/relationships/image" Target="../media/image340.png"/><Relationship Id="rId44" Type="http://schemas.openxmlformats.org/officeDocument/2006/relationships/customXml" Target="../ink/ink295.xml"/><Relationship Id="rId60" Type="http://schemas.openxmlformats.org/officeDocument/2006/relationships/customXml" Target="../ink/ink303.xml"/><Relationship Id="rId65" Type="http://schemas.openxmlformats.org/officeDocument/2006/relationships/image" Target="../media/image313.png"/><Relationship Id="rId81" Type="http://schemas.openxmlformats.org/officeDocument/2006/relationships/image" Target="../media/image321.png"/><Relationship Id="rId86" Type="http://schemas.openxmlformats.org/officeDocument/2006/relationships/customXml" Target="../ink/ink316.xml"/><Relationship Id="rId130" Type="http://schemas.openxmlformats.org/officeDocument/2006/relationships/customXml" Target="../ink/ink338.xml"/><Relationship Id="rId135" Type="http://schemas.openxmlformats.org/officeDocument/2006/relationships/image" Target="../media/image348.png"/><Relationship Id="rId13" Type="http://schemas.openxmlformats.org/officeDocument/2006/relationships/image" Target="../media/image287.png"/><Relationship Id="rId18" Type="http://schemas.openxmlformats.org/officeDocument/2006/relationships/customXml" Target="../ink/ink282.xml"/><Relationship Id="rId39" Type="http://schemas.openxmlformats.org/officeDocument/2006/relationships/image" Target="../media/image300.png"/><Relationship Id="rId109" Type="http://schemas.openxmlformats.org/officeDocument/2006/relationships/image" Target="../media/image335.png"/><Relationship Id="rId34" Type="http://schemas.openxmlformats.org/officeDocument/2006/relationships/customXml" Target="../ink/ink290.xml"/><Relationship Id="rId50" Type="http://schemas.openxmlformats.org/officeDocument/2006/relationships/customXml" Target="../ink/ink298.xml"/><Relationship Id="rId55" Type="http://schemas.openxmlformats.org/officeDocument/2006/relationships/image" Target="../media/image308.png"/><Relationship Id="rId76" Type="http://schemas.openxmlformats.org/officeDocument/2006/relationships/customXml" Target="../ink/ink311.xml"/><Relationship Id="rId97" Type="http://schemas.openxmlformats.org/officeDocument/2006/relationships/image" Target="../media/image329.png"/><Relationship Id="rId104" Type="http://schemas.openxmlformats.org/officeDocument/2006/relationships/customXml" Target="../ink/ink325.xml"/><Relationship Id="rId120" Type="http://schemas.openxmlformats.org/officeDocument/2006/relationships/customXml" Target="../ink/ink333.xml"/><Relationship Id="rId125" Type="http://schemas.openxmlformats.org/officeDocument/2006/relationships/image" Target="../media/image343.png"/><Relationship Id="rId141" Type="http://schemas.openxmlformats.org/officeDocument/2006/relationships/image" Target="../media/image351.png"/><Relationship Id="rId146" Type="http://schemas.openxmlformats.org/officeDocument/2006/relationships/customXml" Target="../ink/ink346.xml"/><Relationship Id="rId7" Type="http://schemas.openxmlformats.org/officeDocument/2006/relationships/image" Target="../media/image284.png"/><Relationship Id="rId71" Type="http://schemas.openxmlformats.org/officeDocument/2006/relationships/image" Target="../media/image316.png"/><Relationship Id="rId92" Type="http://schemas.openxmlformats.org/officeDocument/2006/relationships/customXml" Target="../ink/ink319.xml"/><Relationship Id="rId2" Type="http://schemas.openxmlformats.org/officeDocument/2006/relationships/notesSlide" Target="../notesSlides/notesSlide14.xml"/><Relationship Id="rId29" Type="http://schemas.openxmlformats.org/officeDocument/2006/relationships/image" Target="../media/image295.png"/><Relationship Id="rId24" Type="http://schemas.openxmlformats.org/officeDocument/2006/relationships/customXml" Target="../ink/ink285.xml"/><Relationship Id="rId40" Type="http://schemas.openxmlformats.org/officeDocument/2006/relationships/customXml" Target="../ink/ink293.xml"/><Relationship Id="rId45" Type="http://schemas.openxmlformats.org/officeDocument/2006/relationships/image" Target="../media/image303.png"/><Relationship Id="rId66" Type="http://schemas.openxmlformats.org/officeDocument/2006/relationships/customXml" Target="../ink/ink306.xml"/><Relationship Id="rId87" Type="http://schemas.openxmlformats.org/officeDocument/2006/relationships/image" Target="../media/image324.png"/><Relationship Id="rId110" Type="http://schemas.openxmlformats.org/officeDocument/2006/relationships/customXml" Target="../ink/ink328.xml"/><Relationship Id="rId115" Type="http://schemas.openxmlformats.org/officeDocument/2006/relationships/image" Target="../media/image338.png"/><Relationship Id="rId131" Type="http://schemas.openxmlformats.org/officeDocument/2006/relationships/image" Target="../media/image346.png"/><Relationship Id="rId136" Type="http://schemas.openxmlformats.org/officeDocument/2006/relationships/customXml" Target="../ink/ink341.xml"/><Relationship Id="rId61" Type="http://schemas.openxmlformats.org/officeDocument/2006/relationships/image" Target="../media/image311.png"/><Relationship Id="rId82" Type="http://schemas.openxmlformats.org/officeDocument/2006/relationships/customXml" Target="../ink/ink314.xml"/><Relationship Id="rId19" Type="http://schemas.openxmlformats.org/officeDocument/2006/relationships/image" Target="../media/image290.png"/><Relationship Id="rId14" Type="http://schemas.openxmlformats.org/officeDocument/2006/relationships/customXml" Target="../ink/ink280.xml"/><Relationship Id="rId30" Type="http://schemas.openxmlformats.org/officeDocument/2006/relationships/customXml" Target="../ink/ink288.xml"/><Relationship Id="rId35" Type="http://schemas.openxmlformats.org/officeDocument/2006/relationships/image" Target="../media/image298.png"/><Relationship Id="rId56" Type="http://schemas.openxmlformats.org/officeDocument/2006/relationships/customXml" Target="../ink/ink301.xml"/><Relationship Id="rId77" Type="http://schemas.openxmlformats.org/officeDocument/2006/relationships/image" Target="../media/image319.png"/><Relationship Id="rId100" Type="http://schemas.openxmlformats.org/officeDocument/2006/relationships/customXml" Target="../ink/ink323.xml"/><Relationship Id="rId105" Type="http://schemas.openxmlformats.org/officeDocument/2006/relationships/image" Target="../media/image333.png"/><Relationship Id="rId126" Type="http://schemas.openxmlformats.org/officeDocument/2006/relationships/customXml" Target="../ink/ink336.xml"/><Relationship Id="rId147" Type="http://schemas.openxmlformats.org/officeDocument/2006/relationships/image" Target="../media/image354.png"/><Relationship Id="rId8" Type="http://schemas.openxmlformats.org/officeDocument/2006/relationships/customXml" Target="../ink/ink277.xml"/><Relationship Id="rId51" Type="http://schemas.openxmlformats.org/officeDocument/2006/relationships/image" Target="../media/image306.png"/><Relationship Id="rId72" Type="http://schemas.openxmlformats.org/officeDocument/2006/relationships/customXml" Target="../ink/ink309.xml"/><Relationship Id="rId93" Type="http://schemas.openxmlformats.org/officeDocument/2006/relationships/image" Target="../media/image327.png"/><Relationship Id="rId98" Type="http://schemas.openxmlformats.org/officeDocument/2006/relationships/customXml" Target="../ink/ink322.xml"/><Relationship Id="rId121" Type="http://schemas.openxmlformats.org/officeDocument/2006/relationships/image" Target="../media/image341.png"/><Relationship Id="rId142" Type="http://schemas.openxmlformats.org/officeDocument/2006/relationships/customXml" Target="../ink/ink344.xml"/><Relationship Id="rId3" Type="http://schemas.openxmlformats.org/officeDocument/2006/relationships/image" Target="../media/image1.png"/><Relationship Id="rId25" Type="http://schemas.openxmlformats.org/officeDocument/2006/relationships/image" Target="../media/image293.png"/><Relationship Id="rId46" Type="http://schemas.openxmlformats.org/officeDocument/2006/relationships/customXml" Target="../ink/ink296.xml"/><Relationship Id="rId67" Type="http://schemas.openxmlformats.org/officeDocument/2006/relationships/image" Target="../media/image314.png"/><Relationship Id="rId116" Type="http://schemas.openxmlformats.org/officeDocument/2006/relationships/customXml" Target="../ink/ink331.xml"/><Relationship Id="rId137" Type="http://schemas.openxmlformats.org/officeDocument/2006/relationships/image" Target="../media/image349.png"/><Relationship Id="rId20" Type="http://schemas.openxmlformats.org/officeDocument/2006/relationships/customXml" Target="../ink/ink283.xml"/><Relationship Id="rId41" Type="http://schemas.openxmlformats.org/officeDocument/2006/relationships/image" Target="../media/image301.png"/><Relationship Id="rId62" Type="http://schemas.openxmlformats.org/officeDocument/2006/relationships/customXml" Target="../ink/ink304.xml"/><Relationship Id="rId83" Type="http://schemas.openxmlformats.org/officeDocument/2006/relationships/image" Target="../media/image322.png"/><Relationship Id="rId88" Type="http://schemas.openxmlformats.org/officeDocument/2006/relationships/customXml" Target="../ink/ink317.xml"/><Relationship Id="rId111" Type="http://schemas.openxmlformats.org/officeDocument/2006/relationships/image" Target="../media/image336.png"/><Relationship Id="rId132" Type="http://schemas.openxmlformats.org/officeDocument/2006/relationships/customXml" Target="../ink/ink339.xml"/><Relationship Id="rId15" Type="http://schemas.openxmlformats.org/officeDocument/2006/relationships/image" Target="../media/image288.png"/><Relationship Id="rId36" Type="http://schemas.openxmlformats.org/officeDocument/2006/relationships/customXml" Target="../ink/ink291.xml"/><Relationship Id="rId57" Type="http://schemas.openxmlformats.org/officeDocument/2006/relationships/image" Target="../media/image309.png"/><Relationship Id="rId106" Type="http://schemas.openxmlformats.org/officeDocument/2006/relationships/customXml" Target="../ink/ink326.xml"/><Relationship Id="rId127" Type="http://schemas.openxmlformats.org/officeDocument/2006/relationships/image" Target="../media/image344.png"/><Relationship Id="rId10" Type="http://schemas.openxmlformats.org/officeDocument/2006/relationships/customXml" Target="../ink/ink278.xml"/><Relationship Id="rId31" Type="http://schemas.openxmlformats.org/officeDocument/2006/relationships/image" Target="../media/image296.png"/><Relationship Id="rId52" Type="http://schemas.openxmlformats.org/officeDocument/2006/relationships/customXml" Target="../ink/ink299.xml"/><Relationship Id="rId73" Type="http://schemas.openxmlformats.org/officeDocument/2006/relationships/image" Target="../media/image317.png"/><Relationship Id="rId78" Type="http://schemas.openxmlformats.org/officeDocument/2006/relationships/customXml" Target="../ink/ink312.xml"/><Relationship Id="rId94" Type="http://schemas.openxmlformats.org/officeDocument/2006/relationships/customXml" Target="../ink/ink320.xml"/><Relationship Id="rId99" Type="http://schemas.openxmlformats.org/officeDocument/2006/relationships/image" Target="../media/image330.png"/><Relationship Id="rId101" Type="http://schemas.openxmlformats.org/officeDocument/2006/relationships/image" Target="../media/image331.png"/><Relationship Id="rId122" Type="http://schemas.openxmlformats.org/officeDocument/2006/relationships/customXml" Target="../ink/ink334.xml"/><Relationship Id="rId143" Type="http://schemas.openxmlformats.org/officeDocument/2006/relationships/image" Target="../media/image352.png"/><Relationship Id="rId148" Type="http://schemas.openxmlformats.org/officeDocument/2006/relationships/customXml" Target="../ink/ink347.xml"/><Relationship Id="rId4" Type="http://schemas.openxmlformats.org/officeDocument/2006/relationships/customXml" Target="../ink/ink275.xml"/><Relationship Id="rId9" Type="http://schemas.openxmlformats.org/officeDocument/2006/relationships/image" Target="../media/image285.png"/><Relationship Id="rId26" Type="http://schemas.openxmlformats.org/officeDocument/2006/relationships/customXml" Target="../ink/ink286.xml"/><Relationship Id="rId47" Type="http://schemas.openxmlformats.org/officeDocument/2006/relationships/image" Target="../media/image304.png"/><Relationship Id="rId68" Type="http://schemas.openxmlformats.org/officeDocument/2006/relationships/customXml" Target="../ink/ink307.xml"/><Relationship Id="rId89" Type="http://schemas.openxmlformats.org/officeDocument/2006/relationships/image" Target="../media/image325.png"/><Relationship Id="rId112" Type="http://schemas.openxmlformats.org/officeDocument/2006/relationships/customXml" Target="../ink/ink329.xml"/><Relationship Id="rId133" Type="http://schemas.openxmlformats.org/officeDocument/2006/relationships/image" Target="../media/image347.png"/><Relationship Id="rId16" Type="http://schemas.openxmlformats.org/officeDocument/2006/relationships/customXml" Target="../ink/ink281.xml"/><Relationship Id="rId37" Type="http://schemas.openxmlformats.org/officeDocument/2006/relationships/image" Target="../media/image299.png"/><Relationship Id="rId58" Type="http://schemas.openxmlformats.org/officeDocument/2006/relationships/customXml" Target="../ink/ink302.xml"/><Relationship Id="rId79" Type="http://schemas.openxmlformats.org/officeDocument/2006/relationships/image" Target="../media/image320.png"/><Relationship Id="rId102" Type="http://schemas.openxmlformats.org/officeDocument/2006/relationships/customXml" Target="../ink/ink324.xml"/><Relationship Id="rId123" Type="http://schemas.openxmlformats.org/officeDocument/2006/relationships/image" Target="../media/image342.png"/><Relationship Id="rId144" Type="http://schemas.openxmlformats.org/officeDocument/2006/relationships/customXml" Target="../ink/ink345.xml"/><Relationship Id="rId90" Type="http://schemas.openxmlformats.org/officeDocument/2006/relationships/customXml" Target="../ink/ink31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349.xml"/><Relationship Id="rId5" Type="http://schemas.openxmlformats.org/officeDocument/2006/relationships/image" Target="../media/image356.png"/><Relationship Id="rId4" Type="http://schemas.openxmlformats.org/officeDocument/2006/relationships/customXml" Target="../ink/ink348.xml"/></Relationships>
</file>

<file path=ppt/slides/_rels/slide17.xml.rels><?xml version="1.0" encoding="UTF-8" standalone="yes"?>
<Relationships xmlns="http://schemas.openxmlformats.org/package/2006/relationships"><Relationship Id="rId8" Type="http://schemas.openxmlformats.org/officeDocument/2006/relationships/customXml" Target="../ink/ink352.xml"/><Relationship Id="rId13" Type="http://schemas.openxmlformats.org/officeDocument/2006/relationships/image" Target="../media/image362.png"/><Relationship Id="rId18" Type="http://schemas.openxmlformats.org/officeDocument/2006/relationships/customXml" Target="../ink/ink357.xml"/><Relationship Id="rId3" Type="http://schemas.openxmlformats.org/officeDocument/2006/relationships/image" Target="../media/image1.png"/><Relationship Id="rId21" Type="http://schemas.openxmlformats.org/officeDocument/2006/relationships/image" Target="../media/image366.png"/><Relationship Id="rId7" Type="http://schemas.openxmlformats.org/officeDocument/2006/relationships/image" Target="../media/image359.png"/><Relationship Id="rId12" Type="http://schemas.openxmlformats.org/officeDocument/2006/relationships/customXml" Target="../ink/ink354.xml"/><Relationship Id="rId17" Type="http://schemas.openxmlformats.org/officeDocument/2006/relationships/image" Target="../media/image364.png"/><Relationship Id="rId2" Type="http://schemas.openxmlformats.org/officeDocument/2006/relationships/notesSlide" Target="../notesSlides/notesSlide17.xml"/><Relationship Id="rId16" Type="http://schemas.openxmlformats.org/officeDocument/2006/relationships/customXml" Target="../ink/ink356.xml"/><Relationship Id="rId20" Type="http://schemas.openxmlformats.org/officeDocument/2006/relationships/customXml" Target="../ink/ink358.xml"/><Relationship Id="rId1" Type="http://schemas.openxmlformats.org/officeDocument/2006/relationships/slideLayout" Target="../slideLayouts/slideLayout1.xml"/><Relationship Id="rId6" Type="http://schemas.openxmlformats.org/officeDocument/2006/relationships/customXml" Target="../ink/ink351.xml"/><Relationship Id="rId11" Type="http://schemas.openxmlformats.org/officeDocument/2006/relationships/image" Target="../media/image361.png"/><Relationship Id="rId5" Type="http://schemas.openxmlformats.org/officeDocument/2006/relationships/image" Target="../media/image358.png"/><Relationship Id="rId15" Type="http://schemas.openxmlformats.org/officeDocument/2006/relationships/image" Target="../media/image363.png"/><Relationship Id="rId23" Type="http://schemas.openxmlformats.org/officeDocument/2006/relationships/image" Target="../media/image367.png"/><Relationship Id="rId10" Type="http://schemas.openxmlformats.org/officeDocument/2006/relationships/customXml" Target="../ink/ink353.xml"/><Relationship Id="rId19" Type="http://schemas.openxmlformats.org/officeDocument/2006/relationships/image" Target="../media/image365.png"/><Relationship Id="rId4" Type="http://schemas.openxmlformats.org/officeDocument/2006/relationships/customXml" Target="../ink/ink350.xml"/><Relationship Id="rId9" Type="http://schemas.openxmlformats.org/officeDocument/2006/relationships/image" Target="../media/image360.png"/><Relationship Id="rId14" Type="http://schemas.openxmlformats.org/officeDocument/2006/relationships/customXml" Target="../ink/ink355.xml"/><Relationship Id="rId22" Type="http://schemas.openxmlformats.org/officeDocument/2006/relationships/customXml" Target="../ink/ink359.xml"/></Relationships>
</file>

<file path=ppt/slides/_rels/slide18.xml.rels><?xml version="1.0" encoding="UTF-8" standalone="yes"?>
<Relationships xmlns="http://schemas.openxmlformats.org/package/2006/relationships"><Relationship Id="rId8" Type="http://schemas.openxmlformats.org/officeDocument/2006/relationships/customXml" Target="../ink/ink362.xml"/><Relationship Id="rId13" Type="http://schemas.openxmlformats.org/officeDocument/2006/relationships/image" Target="../media/image372.png"/><Relationship Id="rId3" Type="http://schemas.openxmlformats.org/officeDocument/2006/relationships/image" Target="../media/image1.png"/><Relationship Id="rId7" Type="http://schemas.openxmlformats.org/officeDocument/2006/relationships/image" Target="../media/image369.png"/><Relationship Id="rId12" Type="http://schemas.openxmlformats.org/officeDocument/2006/relationships/customXml" Target="../ink/ink364.xml"/><Relationship Id="rId17" Type="http://schemas.openxmlformats.org/officeDocument/2006/relationships/image" Target="../media/image374.png"/><Relationship Id="rId2" Type="http://schemas.openxmlformats.org/officeDocument/2006/relationships/notesSlide" Target="../notesSlides/notesSlide18.xml"/><Relationship Id="rId16" Type="http://schemas.openxmlformats.org/officeDocument/2006/relationships/customXml" Target="../ink/ink366.xml"/><Relationship Id="rId1" Type="http://schemas.openxmlformats.org/officeDocument/2006/relationships/slideLayout" Target="../slideLayouts/slideLayout1.xml"/><Relationship Id="rId6" Type="http://schemas.openxmlformats.org/officeDocument/2006/relationships/customXml" Target="../ink/ink361.xml"/><Relationship Id="rId11" Type="http://schemas.openxmlformats.org/officeDocument/2006/relationships/image" Target="../media/image371.png"/><Relationship Id="rId5" Type="http://schemas.openxmlformats.org/officeDocument/2006/relationships/image" Target="../media/image368.png"/><Relationship Id="rId15" Type="http://schemas.openxmlformats.org/officeDocument/2006/relationships/image" Target="../media/image373.png"/><Relationship Id="rId10" Type="http://schemas.openxmlformats.org/officeDocument/2006/relationships/customXml" Target="../ink/ink363.xml"/><Relationship Id="rId4" Type="http://schemas.openxmlformats.org/officeDocument/2006/relationships/customXml" Target="../ink/ink360.xml"/><Relationship Id="rId9" Type="http://schemas.openxmlformats.org/officeDocument/2006/relationships/image" Target="../media/image370.png"/><Relationship Id="rId14" Type="http://schemas.openxmlformats.org/officeDocument/2006/relationships/customXml" Target="../ink/ink365.xml"/></Relationships>
</file>

<file path=ppt/slides/_rels/slide19.xml.rels><?xml version="1.0" encoding="UTF-8" standalone="yes"?>
<Relationships xmlns="http://schemas.openxmlformats.org/package/2006/relationships"><Relationship Id="rId8" Type="http://schemas.openxmlformats.org/officeDocument/2006/relationships/customXml" Target="../ink/ink369.xml"/><Relationship Id="rId13" Type="http://schemas.openxmlformats.org/officeDocument/2006/relationships/image" Target="../media/image379.png"/><Relationship Id="rId18" Type="http://schemas.openxmlformats.org/officeDocument/2006/relationships/customXml" Target="../ink/ink374.xml"/><Relationship Id="rId3" Type="http://schemas.openxmlformats.org/officeDocument/2006/relationships/image" Target="../media/image1.png"/><Relationship Id="rId7" Type="http://schemas.openxmlformats.org/officeDocument/2006/relationships/image" Target="../media/image376.png"/><Relationship Id="rId12" Type="http://schemas.openxmlformats.org/officeDocument/2006/relationships/customXml" Target="../ink/ink371.xml"/><Relationship Id="rId17" Type="http://schemas.openxmlformats.org/officeDocument/2006/relationships/image" Target="../media/image381.png"/><Relationship Id="rId2" Type="http://schemas.openxmlformats.org/officeDocument/2006/relationships/notesSlide" Target="../notesSlides/notesSlide19.xml"/><Relationship Id="rId16" Type="http://schemas.openxmlformats.org/officeDocument/2006/relationships/customXml" Target="../ink/ink373.xml"/><Relationship Id="rId1" Type="http://schemas.openxmlformats.org/officeDocument/2006/relationships/slideLayout" Target="../slideLayouts/slideLayout1.xml"/><Relationship Id="rId6" Type="http://schemas.openxmlformats.org/officeDocument/2006/relationships/customXml" Target="../ink/ink368.xml"/><Relationship Id="rId11" Type="http://schemas.openxmlformats.org/officeDocument/2006/relationships/image" Target="../media/image378.png"/><Relationship Id="rId5" Type="http://schemas.openxmlformats.org/officeDocument/2006/relationships/image" Target="../media/image375.png"/><Relationship Id="rId15" Type="http://schemas.openxmlformats.org/officeDocument/2006/relationships/image" Target="../media/image380.png"/><Relationship Id="rId10" Type="http://schemas.openxmlformats.org/officeDocument/2006/relationships/customXml" Target="../ink/ink370.xml"/><Relationship Id="rId19" Type="http://schemas.openxmlformats.org/officeDocument/2006/relationships/image" Target="../media/image382.png"/><Relationship Id="rId4" Type="http://schemas.openxmlformats.org/officeDocument/2006/relationships/customXml" Target="../ink/ink367.xml"/><Relationship Id="rId9" Type="http://schemas.openxmlformats.org/officeDocument/2006/relationships/image" Target="../media/image377.png"/><Relationship Id="rId14" Type="http://schemas.openxmlformats.org/officeDocument/2006/relationships/customXml" Target="../ink/ink37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customXml" Target="../ink/ink377.xml"/><Relationship Id="rId13" Type="http://schemas.openxmlformats.org/officeDocument/2006/relationships/image" Target="../media/image387.png"/><Relationship Id="rId18" Type="http://schemas.openxmlformats.org/officeDocument/2006/relationships/customXml" Target="../ink/ink382.xml"/><Relationship Id="rId3" Type="http://schemas.openxmlformats.org/officeDocument/2006/relationships/image" Target="../media/image1.png"/><Relationship Id="rId21" Type="http://schemas.openxmlformats.org/officeDocument/2006/relationships/image" Target="../media/image391.png"/><Relationship Id="rId7" Type="http://schemas.openxmlformats.org/officeDocument/2006/relationships/image" Target="../media/image384.png"/><Relationship Id="rId12" Type="http://schemas.openxmlformats.org/officeDocument/2006/relationships/customXml" Target="../ink/ink379.xml"/><Relationship Id="rId17" Type="http://schemas.openxmlformats.org/officeDocument/2006/relationships/image" Target="../media/image389.png"/><Relationship Id="rId2" Type="http://schemas.openxmlformats.org/officeDocument/2006/relationships/notesSlide" Target="../notesSlides/notesSlide21.xml"/><Relationship Id="rId16" Type="http://schemas.openxmlformats.org/officeDocument/2006/relationships/customXml" Target="../ink/ink381.xml"/><Relationship Id="rId20" Type="http://schemas.openxmlformats.org/officeDocument/2006/relationships/customXml" Target="../ink/ink383.xml"/><Relationship Id="rId1" Type="http://schemas.openxmlformats.org/officeDocument/2006/relationships/slideLayout" Target="../slideLayouts/slideLayout1.xml"/><Relationship Id="rId6" Type="http://schemas.openxmlformats.org/officeDocument/2006/relationships/customXml" Target="../ink/ink376.xml"/><Relationship Id="rId11" Type="http://schemas.openxmlformats.org/officeDocument/2006/relationships/image" Target="../media/image386.png"/><Relationship Id="rId5" Type="http://schemas.openxmlformats.org/officeDocument/2006/relationships/image" Target="../media/image383.png"/><Relationship Id="rId15" Type="http://schemas.openxmlformats.org/officeDocument/2006/relationships/image" Target="../media/image388.png"/><Relationship Id="rId10" Type="http://schemas.openxmlformats.org/officeDocument/2006/relationships/customXml" Target="../ink/ink378.xml"/><Relationship Id="rId19" Type="http://schemas.openxmlformats.org/officeDocument/2006/relationships/image" Target="../media/image390.png"/><Relationship Id="rId4" Type="http://schemas.openxmlformats.org/officeDocument/2006/relationships/customXml" Target="../ink/ink375.xml"/><Relationship Id="rId9" Type="http://schemas.openxmlformats.org/officeDocument/2006/relationships/image" Target="../media/image385.png"/><Relationship Id="rId14" Type="http://schemas.openxmlformats.org/officeDocument/2006/relationships/customXml" Target="../ink/ink380.xml"/></Relationships>
</file>

<file path=ppt/slides/_rels/slide22.xml.rels><?xml version="1.0" encoding="UTF-8" standalone="yes"?>
<Relationships xmlns="http://schemas.openxmlformats.org/package/2006/relationships"><Relationship Id="rId8" Type="http://schemas.openxmlformats.org/officeDocument/2006/relationships/customXml" Target="../ink/ink386.xml"/><Relationship Id="rId13" Type="http://schemas.openxmlformats.org/officeDocument/2006/relationships/image" Target="../media/image396.png"/><Relationship Id="rId18" Type="http://schemas.openxmlformats.org/officeDocument/2006/relationships/customXml" Target="../ink/ink391.xml"/><Relationship Id="rId3" Type="http://schemas.openxmlformats.org/officeDocument/2006/relationships/image" Target="../media/image1.png"/><Relationship Id="rId21" Type="http://schemas.openxmlformats.org/officeDocument/2006/relationships/image" Target="../media/image400.png"/><Relationship Id="rId7" Type="http://schemas.openxmlformats.org/officeDocument/2006/relationships/image" Target="../media/image393.png"/><Relationship Id="rId12" Type="http://schemas.openxmlformats.org/officeDocument/2006/relationships/customXml" Target="../ink/ink388.xml"/><Relationship Id="rId17" Type="http://schemas.openxmlformats.org/officeDocument/2006/relationships/image" Target="../media/image398.png"/><Relationship Id="rId2" Type="http://schemas.openxmlformats.org/officeDocument/2006/relationships/notesSlide" Target="../notesSlides/notesSlide22.xml"/><Relationship Id="rId16" Type="http://schemas.openxmlformats.org/officeDocument/2006/relationships/customXml" Target="../ink/ink390.xml"/><Relationship Id="rId20" Type="http://schemas.openxmlformats.org/officeDocument/2006/relationships/customXml" Target="../ink/ink392.xml"/><Relationship Id="rId1" Type="http://schemas.openxmlformats.org/officeDocument/2006/relationships/slideLayout" Target="../slideLayouts/slideLayout1.xml"/><Relationship Id="rId6" Type="http://schemas.openxmlformats.org/officeDocument/2006/relationships/customXml" Target="../ink/ink385.xml"/><Relationship Id="rId11" Type="http://schemas.openxmlformats.org/officeDocument/2006/relationships/image" Target="../media/image395.png"/><Relationship Id="rId5" Type="http://schemas.openxmlformats.org/officeDocument/2006/relationships/image" Target="../media/image392.png"/><Relationship Id="rId15" Type="http://schemas.openxmlformats.org/officeDocument/2006/relationships/image" Target="../media/image397.png"/><Relationship Id="rId10" Type="http://schemas.openxmlformats.org/officeDocument/2006/relationships/customXml" Target="../ink/ink387.xml"/><Relationship Id="rId19" Type="http://schemas.openxmlformats.org/officeDocument/2006/relationships/image" Target="../media/image399.png"/><Relationship Id="rId4" Type="http://schemas.openxmlformats.org/officeDocument/2006/relationships/customXml" Target="../ink/ink384.xml"/><Relationship Id="rId9" Type="http://schemas.openxmlformats.org/officeDocument/2006/relationships/image" Target="../media/image394.png"/><Relationship Id="rId14" Type="http://schemas.openxmlformats.org/officeDocument/2006/relationships/customXml" Target="../ink/ink389.xml"/></Relationships>
</file>

<file path=ppt/slides/_rels/slide3.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0.xml"/><Relationship Id="rId63" Type="http://schemas.openxmlformats.org/officeDocument/2006/relationships/image" Target="../media/image33.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1.png"/><Relationship Id="rId170" Type="http://schemas.openxmlformats.org/officeDocument/2006/relationships/customXml" Target="../ink/ink84.xml"/><Relationship Id="rId191" Type="http://schemas.openxmlformats.org/officeDocument/2006/relationships/image" Target="../media/image97.png"/><Relationship Id="rId205" Type="http://schemas.openxmlformats.org/officeDocument/2006/relationships/image" Target="../media/image104.png"/><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5.xml"/><Relationship Id="rId53" Type="http://schemas.openxmlformats.org/officeDocument/2006/relationships/image" Target="../media/image28.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6.png"/><Relationship Id="rId5" Type="http://schemas.openxmlformats.org/officeDocument/2006/relationships/image" Target="../media/image4.png"/><Relationship Id="rId95" Type="http://schemas.openxmlformats.org/officeDocument/2006/relationships/image" Target="../media/image49.png"/><Relationship Id="rId160" Type="http://schemas.openxmlformats.org/officeDocument/2006/relationships/customXml" Target="../ink/ink79.xml"/><Relationship Id="rId181" Type="http://schemas.openxmlformats.org/officeDocument/2006/relationships/image" Target="../media/image92.png"/><Relationship Id="rId22" Type="http://schemas.openxmlformats.org/officeDocument/2006/relationships/customXml" Target="../ink/ink10.xml"/><Relationship Id="rId43" Type="http://schemas.openxmlformats.org/officeDocument/2006/relationships/image" Target="../media/image23.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1.png"/><Relationship Id="rId85" Type="http://schemas.openxmlformats.org/officeDocument/2006/relationships/image" Target="../media/image44.png"/><Relationship Id="rId150" Type="http://schemas.openxmlformats.org/officeDocument/2006/relationships/customXml" Target="../ink/ink74.xml"/><Relationship Id="rId171" Type="http://schemas.openxmlformats.org/officeDocument/2006/relationships/image" Target="../media/image87.png"/><Relationship Id="rId192" Type="http://schemas.openxmlformats.org/officeDocument/2006/relationships/customXml" Target="../ink/ink95.xml"/><Relationship Id="rId206" Type="http://schemas.openxmlformats.org/officeDocument/2006/relationships/customXml" Target="../ink/ink102.xml"/><Relationship Id="rId12" Type="http://schemas.openxmlformats.org/officeDocument/2006/relationships/customXml" Target="../ink/ink5.xml"/><Relationship Id="rId33" Type="http://schemas.openxmlformats.org/officeDocument/2006/relationships/image" Target="../media/image18.png"/><Relationship Id="rId108" Type="http://schemas.openxmlformats.org/officeDocument/2006/relationships/customXml" Target="../ink/ink53.xml"/><Relationship Id="rId129" Type="http://schemas.openxmlformats.org/officeDocument/2006/relationships/image" Target="../media/image66.png"/><Relationship Id="rId54" Type="http://schemas.openxmlformats.org/officeDocument/2006/relationships/customXml" Target="../ink/ink26.xml"/><Relationship Id="rId75" Type="http://schemas.openxmlformats.org/officeDocument/2006/relationships/image" Target="../media/image39.png"/><Relationship Id="rId96" Type="http://schemas.openxmlformats.org/officeDocument/2006/relationships/customXml" Target="../ink/ink47.xml"/><Relationship Id="rId140" Type="http://schemas.openxmlformats.org/officeDocument/2006/relationships/customXml" Target="../ink/ink69.xml"/><Relationship Id="rId161" Type="http://schemas.openxmlformats.org/officeDocument/2006/relationships/image" Target="../media/image82.png"/><Relationship Id="rId182" Type="http://schemas.openxmlformats.org/officeDocument/2006/relationships/customXml" Target="../ink/ink90.xml"/><Relationship Id="rId6" Type="http://schemas.openxmlformats.org/officeDocument/2006/relationships/customXml" Target="../ink/ink2.xml"/><Relationship Id="rId23" Type="http://schemas.openxmlformats.org/officeDocument/2006/relationships/image" Target="../media/image13.png"/><Relationship Id="rId119" Type="http://schemas.openxmlformats.org/officeDocument/2006/relationships/image" Target="../media/image61.png"/><Relationship Id="rId44" Type="http://schemas.openxmlformats.org/officeDocument/2006/relationships/customXml" Target="../ink/ink21.xml"/><Relationship Id="rId65" Type="http://schemas.openxmlformats.org/officeDocument/2006/relationships/image" Target="../media/image34.png"/><Relationship Id="rId86" Type="http://schemas.openxmlformats.org/officeDocument/2006/relationships/customXml" Target="../ink/ink42.xml"/><Relationship Id="rId130" Type="http://schemas.openxmlformats.org/officeDocument/2006/relationships/customXml" Target="../ink/ink64.xml"/><Relationship Id="rId151" Type="http://schemas.openxmlformats.org/officeDocument/2006/relationships/image" Target="../media/image77.png"/><Relationship Id="rId172" Type="http://schemas.openxmlformats.org/officeDocument/2006/relationships/customXml" Target="../ink/ink85.xml"/><Relationship Id="rId193" Type="http://schemas.openxmlformats.org/officeDocument/2006/relationships/image" Target="../media/image98.png"/><Relationship Id="rId207" Type="http://schemas.openxmlformats.org/officeDocument/2006/relationships/image" Target="../media/image105.png"/><Relationship Id="rId13" Type="http://schemas.openxmlformats.org/officeDocument/2006/relationships/image" Target="../media/image8.png"/><Relationship Id="rId109" Type="http://schemas.openxmlformats.org/officeDocument/2006/relationships/image" Target="../media/image56.png"/><Relationship Id="rId34" Type="http://schemas.openxmlformats.org/officeDocument/2006/relationships/customXml" Target="../ink/ink16.xml"/><Relationship Id="rId55" Type="http://schemas.openxmlformats.org/officeDocument/2006/relationships/image" Target="../media/image29.png"/><Relationship Id="rId76" Type="http://schemas.openxmlformats.org/officeDocument/2006/relationships/customXml" Target="../ink/ink37.xml"/><Relationship Id="rId97" Type="http://schemas.openxmlformats.org/officeDocument/2006/relationships/image" Target="../media/image50.png"/><Relationship Id="rId120" Type="http://schemas.openxmlformats.org/officeDocument/2006/relationships/customXml" Target="../ink/ink59.xml"/><Relationship Id="rId141" Type="http://schemas.openxmlformats.org/officeDocument/2006/relationships/image" Target="../media/image72.png"/><Relationship Id="rId7" Type="http://schemas.openxmlformats.org/officeDocument/2006/relationships/image" Target="../media/image5.png"/><Relationship Id="rId162" Type="http://schemas.openxmlformats.org/officeDocument/2006/relationships/customXml" Target="../ink/ink80.xml"/><Relationship Id="rId183" Type="http://schemas.openxmlformats.org/officeDocument/2006/relationships/image" Target="../media/image93.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4.png"/><Relationship Id="rId66" Type="http://schemas.openxmlformats.org/officeDocument/2006/relationships/customXml" Target="../ink/ink32.xml"/><Relationship Id="rId87" Type="http://schemas.openxmlformats.org/officeDocument/2006/relationships/image" Target="../media/image45.png"/><Relationship Id="rId110" Type="http://schemas.openxmlformats.org/officeDocument/2006/relationships/customXml" Target="../ink/ink54.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67.xml"/><Relationship Id="rId157" Type="http://schemas.openxmlformats.org/officeDocument/2006/relationships/image" Target="../media/image80.png"/><Relationship Id="rId178" Type="http://schemas.openxmlformats.org/officeDocument/2006/relationships/customXml" Target="../ink/ink88.xml"/><Relationship Id="rId61" Type="http://schemas.openxmlformats.org/officeDocument/2006/relationships/image" Target="../media/image32.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88.png"/><Relationship Id="rId194" Type="http://schemas.openxmlformats.org/officeDocument/2006/relationships/customXml" Target="../ink/ink96.xml"/><Relationship Id="rId199" Type="http://schemas.openxmlformats.org/officeDocument/2006/relationships/image" Target="../media/image101.png"/><Relationship Id="rId203" Type="http://schemas.openxmlformats.org/officeDocument/2006/relationships/image" Target="../media/image103.png"/><Relationship Id="rId19" Type="http://schemas.openxmlformats.org/officeDocument/2006/relationships/image" Target="../media/image11.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9.png"/><Relationship Id="rId56" Type="http://schemas.openxmlformats.org/officeDocument/2006/relationships/customXml" Target="../ink/ink27.xml"/><Relationship Id="rId77" Type="http://schemas.openxmlformats.org/officeDocument/2006/relationships/image" Target="../media/image40.png"/><Relationship Id="rId100" Type="http://schemas.openxmlformats.org/officeDocument/2006/relationships/customXml" Target="../ink/ink49.xml"/><Relationship Id="rId105" Type="http://schemas.openxmlformats.org/officeDocument/2006/relationships/image" Target="../media/image54.png"/><Relationship Id="rId126" Type="http://schemas.openxmlformats.org/officeDocument/2006/relationships/customXml" Target="../ink/ink62.xml"/><Relationship Id="rId147" Type="http://schemas.openxmlformats.org/officeDocument/2006/relationships/image" Target="../media/image75.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27.png"/><Relationship Id="rId72" Type="http://schemas.openxmlformats.org/officeDocument/2006/relationships/customXml" Target="../ink/ink35.xml"/><Relationship Id="rId93" Type="http://schemas.openxmlformats.org/officeDocument/2006/relationships/image" Target="../media/image48.png"/><Relationship Id="rId98" Type="http://schemas.openxmlformats.org/officeDocument/2006/relationships/customXml" Target="../ink/ink48.xml"/><Relationship Id="rId121" Type="http://schemas.openxmlformats.org/officeDocument/2006/relationships/image" Target="../media/image62.png"/><Relationship Id="rId142" Type="http://schemas.openxmlformats.org/officeDocument/2006/relationships/customXml" Target="../ink/ink70.xml"/><Relationship Id="rId163" Type="http://schemas.openxmlformats.org/officeDocument/2006/relationships/image" Target="../media/image83.png"/><Relationship Id="rId184" Type="http://schemas.openxmlformats.org/officeDocument/2006/relationships/customXml" Target="../ink/ink91.xml"/><Relationship Id="rId189" Type="http://schemas.openxmlformats.org/officeDocument/2006/relationships/image" Target="../media/image96.png"/><Relationship Id="rId3" Type="http://schemas.openxmlformats.org/officeDocument/2006/relationships/image" Target="../media/image1.png"/><Relationship Id="rId25" Type="http://schemas.openxmlformats.org/officeDocument/2006/relationships/image" Target="../media/image14.png"/><Relationship Id="rId46" Type="http://schemas.openxmlformats.org/officeDocument/2006/relationships/customXml" Target="../ink/ink22.xml"/><Relationship Id="rId67" Type="http://schemas.openxmlformats.org/officeDocument/2006/relationships/image" Target="../media/image35.png"/><Relationship Id="rId116" Type="http://schemas.openxmlformats.org/officeDocument/2006/relationships/customXml" Target="../ink/ink57.xml"/><Relationship Id="rId137" Type="http://schemas.openxmlformats.org/officeDocument/2006/relationships/image" Target="../media/image70.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2.png"/><Relationship Id="rId62" Type="http://schemas.openxmlformats.org/officeDocument/2006/relationships/customXml" Target="../ink/ink30.xml"/><Relationship Id="rId83" Type="http://schemas.openxmlformats.org/officeDocument/2006/relationships/image" Target="../media/image43.png"/><Relationship Id="rId88" Type="http://schemas.openxmlformats.org/officeDocument/2006/relationships/customXml" Target="../ink/ink43.xml"/><Relationship Id="rId111" Type="http://schemas.openxmlformats.org/officeDocument/2006/relationships/image" Target="../media/image57.png"/><Relationship Id="rId132" Type="http://schemas.openxmlformats.org/officeDocument/2006/relationships/customXml" Target="../ink/ink65.xml"/><Relationship Id="rId153" Type="http://schemas.openxmlformats.org/officeDocument/2006/relationships/image" Target="../media/image78.png"/><Relationship Id="rId174" Type="http://schemas.openxmlformats.org/officeDocument/2006/relationships/customXml" Target="../ink/ink86.xml"/><Relationship Id="rId179" Type="http://schemas.openxmlformats.org/officeDocument/2006/relationships/image" Target="../media/image91.png"/><Relationship Id="rId195" Type="http://schemas.openxmlformats.org/officeDocument/2006/relationships/image" Target="../media/image99.png"/><Relationship Id="rId190" Type="http://schemas.openxmlformats.org/officeDocument/2006/relationships/customXml" Target="../ink/ink94.xml"/><Relationship Id="rId204" Type="http://schemas.openxmlformats.org/officeDocument/2006/relationships/customXml" Target="../ink/ink101.xml"/><Relationship Id="rId15" Type="http://schemas.openxmlformats.org/officeDocument/2006/relationships/image" Target="../media/image9.png"/><Relationship Id="rId36" Type="http://schemas.openxmlformats.org/officeDocument/2006/relationships/customXml" Target="../ink/ink17.xml"/><Relationship Id="rId57" Type="http://schemas.openxmlformats.org/officeDocument/2006/relationships/image" Target="../media/image30.png"/><Relationship Id="rId106" Type="http://schemas.openxmlformats.org/officeDocument/2006/relationships/customXml" Target="../ink/ink52.xml"/><Relationship Id="rId127" Type="http://schemas.openxmlformats.org/officeDocument/2006/relationships/image" Target="../media/image65.png"/><Relationship Id="rId10" Type="http://schemas.openxmlformats.org/officeDocument/2006/relationships/customXml" Target="../ink/ink4.xml"/><Relationship Id="rId31" Type="http://schemas.openxmlformats.org/officeDocument/2006/relationships/image" Target="../media/image17.png"/><Relationship Id="rId52" Type="http://schemas.openxmlformats.org/officeDocument/2006/relationships/customXml" Target="../ink/ink25.xml"/><Relationship Id="rId73" Type="http://schemas.openxmlformats.org/officeDocument/2006/relationships/image" Target="../media/image38.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60.xml"/><Relationship Id="rId143" Type="http://schemas.openxmlformats.org/officeDocument/2006/relationships/image" Target="../media/image73.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6.png"/><Relationship Id="rId185" Type="http://schemas.openxmlformats.org/officeDocument/2006/relationships/image" Target="../media/image94.png"/><Relationship Id="rId4" Type="http://schemas.openxmlformats.org/officeDocument/2006/relationships/customXml" Target="../ink/ink1.xml"/><Relationship Id="rId9" Type="http://schemas.openxmlformats.org/officeDocument/2006/relationships/image" Target="../media/image6.png"/><Relationship Id="rId180" Type="http://schemas.openxmlformats.org/officeDocument/2006/relationships/customXml" Target="../ink/ink89.xml"/><Relationship Id="rId26" Type="http://schemas.openxmlformats.org/officeDocument/2006/relationships/customXml" Target="../ink/ink12.xml"/><Relationship Id="rId47" Type="http://schemas.openxmlformats.org/officeDocument/2006/relationships/image" Target="../media/image25.png"/><Relationship Id="rId68" Type="http://schemas.openxmlformats.org/officeDocument/2006/relationships/customXml" Target="../ink/ink33.xml"/><Relationship Id="rId89" Type="http://schemas.openxmlformats.org/officeDocument/2006/relationships/image" Target="../media/image46.png"/><Relationship Id="rId112" Type="http://schemas.openxmlformats.org/officeDocument/2006/relationships/customXml" Target="../ink/ink55.xml"/><Relationship Id="rId133" Type="http://schemas.openxmlformats.org/officeDocument/2006/relationships/image" Target="../media/image68.png"/><Relationship Id="rId154" Type="http://schemas.openxmlformats.org/officeDocument/2006/relationships/customXml" Target="../ink/ink76.xml"/><Relationship Id="rId175" Type="http://schemas.openxmlformats.org/officeDocument/2006/relationships/image" Target="../media/image89.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37" Type="http://schemas.openxmlformats.org/officeDocument/2006/relationships/image" Target="../media/image20.png"/><Relationship Id="rId58" Type="http://schemas.openxmlformats.org/officeDocument/2006/relationships/customXml" Target="../ink/ink28.xml"/><Relationship Id="rId79" Type="http://schemas.openxmlformats.org/officeDocument/2006/relationships/image" Target="../media/image41.png"/><Relationship Id="rId102" Type="http://schemas.openxmlformats.org/officeDocument/2006/relationships/customXml" Target="../ink/ink50.xml"/><Relationship Id="rId123" Type="http://schemas.openxmlformats.org/officeDocument/2006/relationships/image" Target="../media/image63.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4.png"/><Relationship Id="rId186" Type="http://schemas.openxmlformats.org/officeDocument/2006/relationships/customXml" Target="../ink/ink92.xml"/><Relationship Id="rId27" Type="http://schemas.openxmlformats.org/officeDocument/2006/relationships/image" Target="../media/image15.png"/><Relationship Id="rId48" Type="http://schemas.openxmlformats.org/officeDocument/2006/relationships/customXml" Target="../ink/ink23.xml"/><Relationship Id="rId69" Type="http://schemas.openxmlformats.org/officeDocument/2006/relationships/image" Target="../media/image36.png"/><Relationship Id="rId113" Type="http://schemas.openxmlformats.org/officeDocument/2006/relationships/image" Target="../media/image58.png"/><Relationship Id="rId134" Type="http://schemas.openxmlformats.org/officeDocument/2006/relationships/customXml" Target="../ink/ink66.xml"/><Relationship Id="rId80" Type="http://schemas.openxmlformats.org/officeDocument/2006/relationships/customXml" Target="../ink/ink39.xml"/><Relationship Id="rId155" Type="http://schemas.openxmlformats.org/officeDocument/2006/relationships/image" Target="../media/image79.png"/><Relationship Id="rId176" Type="http://schemas.openxmlformats.org/officeDocument/2006/relationships/customXml" Target="../ink/ink87.xml"/><Relationship Id="rId197" Type="http://schemas.openxmlformats.org/officeDocument/2006/relationships/image" Target="../media/image100.png"/><Relationship Id="rId201" Type="http://schemas.openxmlformats.org/officeDocument/2006/relationships/image" Target="../media/image102.png"/><Relationship Id="rId17" Type="http://schemas.openxmlformats.org/officeDocument/2006/relationships/image" Target="../media/image10.png"/><Relationship Id="rId38" Type="http://schemas.openxmlformats.org/officeDocument/2006/relationships/customXml" Target="../ink/ink18.xml"/><Relationship Id="rId59" Type="http://schemas.openxmlformats.org/officeDocument/2006/relationships/image" Target="../media/image31.png"/><Relationship Id="rId103" Type="http://schemas.openxmlformats.org/officeDocument/2006/relationships/image" Target="../media/image53.png"/><Relationship Id="rId124" Type="http://schemas.openxmlformats.org/officeDocument/2006/relationships/customXml" Target="../ink/ink61.xml"/><Relationship Id="rId70" Type="http://schemas.openxmlformats.org/officeDocument/2006/relationships/customXml" Target="../ink/ink34.xml"/><Relationship Id="rId91" Type="http://schemas.openxmlformats.org/officeDocument/2006/relationships/image" Target="../media/image47.png"/><Relationship Id="rId145" Type="http://schemas.openxmlformats.org/officeDocument/2006/relationships/image" Target="../media/image74.png"/><Relationship Id="rId166" Type="http://schemas.openxmlformats.org/officeDocument/2006/relationships/customXml" Target="../ink/ink82.xml"/><Relationship Id="rId187" Type="http://schemas.openxmlformats.org/officeDocument/2006/relationships/image" Target="../media/image95.png"/><Relationship Id="rId1" Type="http://schemas.openxmlformats.org/officeDocument/2006/relationships/slideLayout" Target="../slideLayouts/slideLayout1.xml"/><Relationship Id="rId28" Type="http://schemas.openxmlformats.org/officeDocument/2006/relationships/customXml" Target="../ink/ink13.xml"/><Relationship Id="rId49" Type="http://schemas.openxmlformats.org/officeDocument/2006/relationships/image" Target="../media/image26.png"/><Relationship Id="rId114" Type="http://schemas.openxmlformats.org/officeDocument/2006/relationships/customXml" Target="../ink/ink56.xml"/><Relationship Id="rId60" Type="http://schemas.openxmlformats.org/officeDocument/2006/relationships/customXml" Target="../ink/ink29.xml"/><Relationship Id="rId81" Type="http://schemas.openxmlformats.org/officeDocument/2006/relationships/image" Target="../media/image42.png"/><Relationship Id="rId135" Type="http://schemas.openxmlformats.org/officeDocument/2006/relationships/image" Target="../media/image69.png"/><Relationship Id="rId156" Type="http://schemas.openxmlformats.org/officeDocument/2006/relationships/customXml" Target="../ink/ink77.xml"/><Relationship Id="rId177" Type="http://schemas.openxmlformats.org/officeDocument/2006/relationships/image" Target="../media/image90.png"/><Relationship Id="rId198" Type="http://schemas.openxmlformats.org/officeDocument/2006/relationships/customXml" Target="../ink/ink98.xml"/><Relationship Id="rId202" Type="http://schemas.openxmlformats.org/officeDocument/2006/relationships/customXml" Target="../ink/ink100.xml"/><Relationship Id="rId18" Type="http://schemas.openxmlformats.org/officeDocument/2006/relationships/customXml" Target="../ink/ink8.xml"/><Relationship Id="rId39" Type="http://schemas.openxmlformats.org/officeDocument/2006/relationships/image" Target="../media/image21.png"/><Relationship Id="rId50" Type="http://schemas.openxmlformats.org/officeDocument/2006/relationships/customXml" Target="../ink/ink24.xml"/><Relationship Id="rId104" Type="http://schemas.openxmlformats.org/officeDocument/2006/relationships/customXml" Target="../ink/ink51.xml"/><Relationship Id="rId125" Type="http://schemas.openxmlformats.org/officeDocument/2006/relationships/image" Target="../media/image64.png"/><Relationship Id="rId146" Type="http://schemas.openxmlformats.org/officeDocument/2006/relationships/customXml" Target="../ink/ink72.xml"/><Relationship Id="rId167" Type="http://schemas.openxmlformats.org/officeDocument/2006/relationships/image" Target="../media/image85.png"/><Relationship Id="rId188" Type="http://schemas.openxmlformats.org/officeDocument/2006/relationships/customXml" Target="../ink/ink93.xml"/><Relationship Id="rId71" Type="http://schemas.openxmlformats.org/officeDocument/2006/relationships/image" Target="../media/image37.png"/><Relationship Id="rId92" Type="http://schemas.openxmlformats.org/officeDocument/2006/relationships/customXml" Target="../ink/ink45.xml"/><Relationship Id="rId2" Type="http://schemas.openxmlformats.org/officeDocument/2006/relationships/notesSlide" Target="../notesSlides/notesSlide3.xml"/><Relationship Id="rId2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customXml" Target="../ink/ink105.xml"/><Relationship Id="rId13" Type="http://schemas.openxmlformats.org/officeDocument/2006/relationships/image" Target="../media/image110.png"/><Relationship Id="rId18" Type="http://schemas.openxmlformats.org/officeDocument/2006/relationships/customXml" Target="../ink/ink110.xml"/><Relationship Id="rId26" Type="http://schemas.openxmlformats.org/officeDocument/2006/relationships/customXml" Target="../ink/ink114.xml"/><Relationship Id="rId3" Type="http://schemas.openxmlformats.org/officeDocument/2006/relationships/image" Target="../media/image1.png"/><Relationship Id="rId21" Type="http://schemas.openxmlformats.org/officeDocument/2006/relationships/image" Target="../media/image114.png"/><Relationship Id="rId7" Type="http://schemas.openxmlformats.org/officeDocument/2006/relationships/image" Target="../media/image107.png"/><Relationship Id="rId12" Type="http://schemas.openxmlformats.org/officeDocument/2006/relationships/customXml" Target="../ink/ink107.xml"/><Relationship Id="rId17" Type="http://schemas.openxmlformats.org/officeDocument/2006/relationships/image" Target="../media/image112.png"/><Relationship Id="rId25" Type="http://schemas.openxmlformats.org/officeDocument/2006/relationships/image" Target="../media/image116.png"/><Relationship Id="rId2" Type="http://schemas.openxmlformats.org/officeDocument/2006/relationships/notesSlide" Target="../notesSlides/notesSlide4.xml"/><Relationship Id="rId16" Type="http://schemas.openxmlformats.org/officeDocument/2006/relationships/customXml" Target="../ink/ink109.xml"/><Relationship Id="rId20" Type="http://schemas.openxmlformats.org/officeDocument/2006/relationships/customXml" Target="../ink/ink111.xml"/><Relationship Id="rId1" Type="http://schemas.openxmlformats.org/officeDocument/2006/relationships/slideLayout" Target="../slideLayouts/slideLayout1.xml"/><Relationship Id="rId6" Type="http://schemas.openxmlformats.org/officeDocument/2006/relationships/customXml" Target="../ink/ink104.xml"/><Relationship Id="rId11" Type="http://schemas.openxmlformats.org/officeDocument/2006/relationships/image" Target="../media/image109.png"/><Relationship Id="rId24" Type="http://schemas.openxmlformats.org/officeDocument/2006/relationships/customXml" Target="../ink/ink113.xml"/><Relationship Id="rId5" Type="http://schemas.openxmlformats.org/officeDocument/2006/relationships/image" Target="../media/image106.png"/><Relationship Id="rId15" Type="http://schemas.openxmlformats.org/officeDocument/2006/relationships/image" Target="../media/image111.png"/><Relationship Id="rId23" Type="http://schemas.openxmlformats.org/officeDocument/2006/relationships/image" Target="../media/image115.png"/><Relationship Id="rId10" Type="http://schemas.openxmlformats.org/officeDocument/2006/relationships/customXml" Target="../ink/ink106.xml"/><Relationship Id="rId19" Type="http://schemas.openxmlformats.org/officeDocument/2006/relationships/image" Target="../media/image113.png"/><Relationship Id="rId4" Type="http://schemas.openxmlformats.org/officeDocument/2006/relationships/customXml" Target="../ink/ink103.xml"/><Relationship Id="rId9" Type="http://schemas.openxmlformats.org/officeDocument/2006/relationships/image" Target="../media/image108.png"/><Relationship Id="rId14" Type="http://schemas.openxmlformats.org/officeDocument/2006/relationships/customXml" Target="../ink/ink108.xml"/><Relationship Id="rId22" Type="http://schemas.openxmlformats.org/officeDocument/2006/relationships/customXml" Target="../ink/ink112.xml"/><Relationship Id="rId27" Type="http://schemas.openxmlformats.org/officeDocument/2006/relationships/image" Target="../media/image117.png"/></Relationships>
</file>

<file path=ppt/slides/_rels/slide5.xml.rels><?xml version="1.0" encoding="UTF-8" standalone="yes"?>
<Relationships xmlns="http://schemas.openxmlformats.org/package/2006/relationships"><Relationship Id="rId117" Type="http://schemas.openxmlformats.org/officeDocument/2006/relationships/image" Target="../media/image174.png"/><Relationship Id="rId21" Type="http://schemas.openxmlformats.org/officeDocument/2006/relationships/image" Target="../media/image126.png"/><Relationship Id="rId42" Type="http://schemas.openxmlformats.org/officeDocument/2006/relationships/customXml" Target="../ink/ink134.xml"/><Relationship Id="rId63" Type="http://schemas.openxmlformats.org/officeDocument/2006/relationships/image" Target="../media/image147.png"/><Relationship Id="rId84" Type="http://schemas.openxmlformats.org/officeDocument/2006/relationships/customXml" Target="../ink/ink155.xml"/><Relationship Id="rId138" Type="http://schemas.openxmlformats.org/officeDocument/2006/relationships/customXml" Target="../ink/ink182.xml"/><Relationship Id="rId159" Type="http://schemas.openxmlformats.org/officeDocument/2006/relationships/image" Target="../media/image195.png"/><Relationship Id="rId170" Type="http://schemas.openxmlformats.org/officeDocument/2006/relationships/customXml" Target="../ink/ink198.xml"/><Relationship Id="rId191" Type="http://schemas.openxmlformats.org/officeDocument/2006/relationships/image" Target="../media/image211.png"/><Relationship Id="rId205" Type="http://schemas.openxmlformats.org/officeDocument/2006/relationships/image" Target="../media/image218.png"/><Relationship Id="rId107" Type="http://schemas.openxmlformats.org/officeDocument/2006/relationships/image" Target="../media/image169.png"/><Relationship Id="rId11" Type="http://schemas.openxmlformats.org/officeDocument/2006/relationships/image" Target="../media/image121.png"/><Relationship Id="rId32" Type="http://schemas.openxmlformats.org/officeDocument/2006/relationships/customXml" Target="../ink/ink129.xml"/><Relationship Id="rId53" Type="http://schemas.openxmlformats.org/officeDocument/2006/relationships/image" Target="../media/image142.png"/><Relationship Id="rId74" Type="http://schemas.openxmlformats.org/officeDocument/2006/relationships/customXml" Target="../ink/ink150.xml"/><Relationship Id="rId128" Type="http://schemas.openxmlformats.org/officeDocument/2006/relationships/customXml" Target="../ink/ink177.xml"/><Relationship Id="rId149" Type="http://schemas.openxmlformats.org/officeDocument/2006/relationships/image" Target="../media/image190.png"/><Relationship Id="rId5" Type="http://schemas.openxmlformats.org/officeDocument/2006/relationships/image" Target="../media/image118.png"/><Relationship Id="rId95" Type="http://schemas.openxmlformats.org/officeDocument/2006/relationships/image" Target="../media/image163.png"/><Relationship Id="rId160" Type="http://schemas.openxmlformats.org/officeDocument/2006/relationships/customXml" Target="../ink/ink193.xml"/><Relationship Id="rId181" Type="http://schemas.openxmlformats.org/officeDocument/2006/relationships/image" Target="../media/image206.png"/><Relationship Id="rId22" Type="http://schemas.openxmlformats.org/officeDocument/2006/relationships/customXml" Target="../ink/ink124.xml"/><Relationship Id="rId43" Type="http://schemas.openxmlformats.org/officeDocument/2006/relationships/image" Target="../media/image137.png"/><Relationship Id="rId64" Type="http://schemas.openxmlformats.org/officeDocument/2006/relationships/customXml" Target="../ink/ink145.xml"/><Relationship Id="rId118" Type="http://schemas.openxmlformats.org/officeDocument/2006/relationships/customXml" Target="../ink/ink172.xml"/><Relationship Id="rId139" Type="http://schemas.openxmlformats.org/officeDocument/2006/relationships/image" Target="../media/image185.png"/><Relationship Id="rId85" Type="http://schemas.openxmlformats.org/officeDocument/2006/relationships/image" Target="../media/image158.png"/><Relationship Id="rId150" Type="http://schemas.openxmlformats.org/officeDocument/2006/relationships/customXml" Target="../ink/ink188.xml"/><Relationship Id="rId171" Type="http://schemas.openxmlformats.org/officeDocument/2006/relationships/image" Target="../media/image201.png"/><Relationship Id="rId192" Type="http://schemas.openxmlformats.org/officeDocument/2006/relationships/customXml" Target="../ink/ink209.xml"/><Relationship Id="rId206" Type="http://schemas.openxmlformats.org/officeDocument/2006/relationships/customXml" Target="../ink/ink216.xml"/><Relationship Id="rId12" Type="http://schemas.openxmlformats.org/officeDocument/2006/relationships/customXml" Target="../ink/ink119.xml"/><Relationship Id="rId33" Type="http://schemas.openxmlformats.org/officeDocument/2006/relationships/image" Target="../media/image132.png"/><Relationship Id="rId108" Type="http://schemas.openxmlformats.org/officeDocument/2006/relationships/customXml" Target="../ink/ink167.xml"/><Relationship Id="rId129" Type="http://schemas.openxmlformats.org/officeDocument/2006/relationships/image" Target="../media/image180.png"/><Relationship Id="rId54" Type="http://schemas.openxmlformats.org/officeDocument/2006/relationships/customXml" Target="../ink/ink140.xml"/><Relationship Id="rId75" Type="http://schemas.openxmlformats.org/officeDocument/2006/relationships/image" Target="../media/image153.png"/><Relationship Id="rId96" Type="http://schemas.openxmlformats.org/officeDocument/2006/relationships/customXml" Target="../ink/ink161.xml"/><Relationship Id="rId140" Type="http://schemas.openxmlformats.org/officeDocument/2006/relationships/customXml" Target="../ink/ink183.xml"/><Relationship Id="rId161" Type="http://schemas.openxmlformats.org/officeDocument/2006/relationships/image" Target="../media/image196.png"/><Relationship Id="rId182" Type="http://schemas.openxmlformats.org/officeDocument/2006/relationships/customXml" Target="../ink/ink204.xml"/><Relationship Id="rId6" Type="http://schemas.openxmlformats.org/officeDocument/2006/relationships/customXml" Target="../ink/ink116.xml"/><Relationship Id="rId23" Type="http://schemas.openxmlformats.org/officeDocument/2006/relationships/image" Target="../media/image127.png"/><Relationship Id="rId119" Type="http://schemas.openxmlformats.org/officeDocument/2006/relationships/image" Target="../media/image175.png"/><Relationship Id="rId44" Type="http://schemas.openxmlformats.org/officeDocument/2006/relationships/customXml" Target="../ink/ink135.xml"/><Relationship Id="rId65" Type="http://schemas.openxmlformats.org/officeDocument/2006/relationships/image" Target="../media/image148.png"/><Relationship Id="rId86" Type="http://schemas.openxmlformats.org/officeDocument/2006/relationships/customXml" Target="../ink/ink156.xml"/><Relationship Id="rId130" Type="http://schemas.openxmlformats.org/officeDocument/2006/relationships/customXml" Target="../ink/ink178.xml"/><Relationship Id="rId151" Type="http://schemas.openxmlformats.org/officeDocument/2006/relationships/image" Target="../media/image191.png"/><Relationship Id="rId172" Type="http://schemas.openxmlformats.org/officeDocument/2006/relationships/customXml" Target="../ink/ink199.xml"/><Relationship Id="rId193" Type="http://schemas.openxmlformats.org/officeDocument/2006/relationships/image" Target="../media/image212.png"/><Relationship Id="rId207" Type="http://schemas.openxmlformats.org/officeDocument/2006/relationships/image" Target="../media/image219.png"/><Relationship Id="rId13" Type="http://schemas.openxmlformats.org/officeDocument/2006/relationships/image" Target="../media/image122.png"/><Relationship Id="rId109" Type="http://schemas.openxmlformats.org/officeDocument/2006/relationships/image" Target="../media/image170.png"/><Relationship Id="rId34" Type="http://schemas.openxmlformats.org/officeDocument/2006/relationships/customXml" Target="../ink/ink130.xml"/><Relationship Id="rId55" Type="http://schemas.openxmlformats.org/officeDocument/2006/relationships/image" Target="../media/image143.png"/><Relationship Id="rId76" Type="http://schemas.openxmlformats.org/officeDocument/2006/relationships/customXml" Target="../ink/ink151.xml"/><Relationship Id="rId97" Type="http://schemas.openxmlformats.org/officeDocument/2006/relationships/image" Target="../media/image164.png"/><Relationship Id="rId120" Type="http://schemas.openxmlformats.org/officeDocument/2006/relationships/customXml" Target="../ink/ink173.xml"/><Relationship Id="rId141" Type="http://schemas.openxmlformats.org/officeDocument/2006/relationships/image" Target="../media/image186.png"/><Relationship Id="rId7" Type="http://schemas.openxmlformats.org/officeDocument/2006/relationships/image" Target="../media/image119.png"/><Relationship Id="rId162" Type="http://schemas.openxmlformats.org/officeDocument/2006/relationships/customXml" Target="../ink/ink194.xml"/><Relationship Id="rId183" Type="http://schemas.openxmlformats.org/officeDocument/2006/relationships/image" Target="../media/image207.png"/><Relationship Id="rId24" Type="http://schemas.openxmlformats.org/officeDocument/2006/relationships/customXml" Target="../ink/ink125.xml"/><Relationship Id="rId45" Type="http://schemas.openxmlformats.org/officeDocument/2006/relationships/image" Target="../media/image138.png"/><Relationship Id="rId66" Type="http://schemas.openxmlformats.org/officeDocument/2006/relationships/customXml" Target="../ink/ink146.xml"/><Relationship Id="rId87" Type="http://schemas.openxmlformats.org/officeDocument/2006/relationships/image" Target="../media/image159.png"/><Relationship Id="rId110" Type="http://schemas.openxmlformats.org/officeDocument/2006/relationships/customXml" Target="../ink/ink168.xml"/><Relationship Id="rId131" Type="http://schemas.openxmlformats.org/officeDocument/2006/relationships/image" Target="../media/image181.png"/><Relationship Id="rId61" Type="http://schemas.openxmlformats.org/officeDocument/2006/relationships/image" Target="../media/image146.png"/><Relationship Id="rId82" Type="http://schemas.openxmlformats.org/officeDocument/2006/relationships/customXml" Target="../ink/ink154.xml"/><Relationship Id="rId152" Type="http://schemas.openxmlformats.org/officeDocument/2006/relationships/customXml" Target="../ink/ink189.xml"/><Relationship Id="rId173" Type="http://schemas.openxmlformats.org/officeDocument/2006/relationships/image" Target="../media/image202.png"/><Relationship Id="rId194" Type="http://schemas.openxmlformats.org/officeDocument/2006/relationships/customXml" Target="../ink/ink210.xml"/><Relationship Id="rId199" Type="http://schemas.openxmlformats.org/officeDocument/2006/relationships/image" Target="../media/image215.png"/><Relationship Id="rId203" Type="http://schemas.openxmlformats.org/officeDocument/2006/relationships/image" Target="../media/image217.png"/><Relationship Id="rId208" Type="http://schemas.openxmlformats.org/officeDocument/2006/relationships/customXml" Target="../ink/ink217.xml"/><Relationship Id="rId19" Type="http://schemas.openxmlformats.org/officeDocument/2006/relationships/image" Target="../media/image125.png"/><Relationship Id="rId14" Type="http://schemas.openxmlformats.org/officeDocument/2006/relationships/customXml" Target="../ink/ink120.xml"/><Relationship Id="rId30" Type="http://schemas.openxmlformats.org/officeDocument/2006/relationships/customXml" Target="../ink/ink128.xml"/><Relationship Id="rId35" Type="http://schemas.openxmlformats.org/officeDocument/2006/relationships/image" Target="../media/image133.png"/><Relationship Id="rId56" Type="http://schemas.openxmlformats.org/officeDocument/2006/relationships/customXml" Target="../ink/ink141.xml"/><Relationship Id="rId77" Type="http://schemas.openxmlformats.org/officeDocument/2006/relationships/image" Target="../media/image154.png"/><Relationship Id="rId100" Type="http://schemas.openxmlformats.org/officeDocument/2006/relationships/customXml" Target="../ink/ink163.xml"/><Relationship Id="rId105" Type="http://schemas.openxmlformats.org/officeDocument/2006/relationships/image" Target="../media/image168.png"/><Relationship Id="rId126" Type="http://schemas.openxmlformats.org/officeDocument/2006/relationships/customXml" Target="../ink/ink176.xml"/><Relationship Id="rId147" Type="http://schemas.openxmlformats.org/officeDocument/2006/relationships/image" Target="../media/image189.png"/><Relationship Id="rId168" Type="http://schemas.openxmlformats.org/officeDocument/2006/relationships/customXml" Target="../ink/ink197.xml"/><Relationship Id="rId8" Type="http://schemas.openxmlformats.org/officeDocument/2006/relationships/customXml" Target="../ink/ink117.xml"/><Relationship Id="rId51" Type="http://schemas.openxmlformats.org/officeDocument/2006/relationships/image" Target="../media/image141.png"/><Relationship Id="rId72" Type="http://schemas.openxmlformats.org/officeDocument/2006/relationships/customXml" Target="../ink/ink149.xml"/><Relationship Id="rId93" Type="http://schemas.openxmlformats.org/officeDocument/2006/relationships/image" Target="../media/image162.png"/><Relationship Id="rId98" Type="http://schemas.openxmlformats.org/officeDocument/2006/relationships/customXml" Target="../ink/ink162.xml"/><Relationship Id="rId121" Type="http://schemas.openxmlformats.org/officeDocument/2006/relationships/image" Target="../media/image176.png"/><Relationship Id="rId142" Type="http://schemas.openxmlformats.org/officeDocument/2006/relationships/customXml" Target="../ink/ink184.xml"/><Relationship Id="rId163" Type="http://schemas.openxmlformats.org/officeDocument/2006/relationships/image" Target="../media/image197.png"/><Relationship Id="rId184" Type="http://schemas.openxmlformats.org/officeDocument/2006/relationships/customXml" Target="../ink/ink205.xml"/><Relationship Id="rId189" Type="http://schemas.openxmlformats.org/officeDocument/2006/relationships/image" Target="../media/image210.png"/><Relationship Id="rId3" Type="http://schemas.openxmlformats.org/officeDocument/2006/relationships/image" Target="../media/image1.png"/><Relationship Id="rId25" Type="http://schemas.openxmlformats.org/officeDocument/2006/relationships/image" Target="../media/image128.png"/><Relationship Id="rId46" Type="http://schemas.openxmlformats.org/officeDocument/2006/relationships/customXml" Target="../ink/ink136.xml"/><Relationship Id="rId67" Type="http://schemas.openxmlformats.org/officeDocument/2006/relationships/image" Target="../media/image149.png"/><Relationship Id="rId116" Type="http://schemas.openxmlformats.org/officeDocument/2006/relationships/customXml" Target="../ink/ink171.xml"/><Relationship Id="rId137" Type="http://schemas.openxmlformats.org/officeDocument/2006/relationships/image" Target="../media/image184.png"/><Relationship Id="rId158" Type="http://schemas.openxmlformats.org/officeDocument/2006/relationships/customXml" Target="../ink/ink192.xml"/><Relationship Id="rId20" Type="http://schemas.openxmlformats.org/officeDocument/2006/relationships/customXml" Target="../ink/ink123.xml"/><Relationship Id="rId41" Type="http://schemas.openxmlformats.org/officeDocument/2006/relationships/image" Target="../media/image136.png"/><Relationship Id="rId62" Type="http://schemas.openxmlformats.org/officeDocument/2006/relationships/customXml" Target="../ink/ink144.xml"/><Relationship Id="rId83" Type="http://schemas.openxmlformats.org/officeDocument/2006/relationships/image" Target="../media/image157.png"/><Relationship Id="rId88" Type="http://schemas.openxmlformats.org/officeDocument/2006/relationships/customXml" Target="../ink/ink157.xml"/><Relationship Id="rId111" Type="http://schemas.openxmlformats.org/officeDocument/2006/relationships/image" Target="../media/image171.png"/><Relationship Id="rId132" Type="http://schemas.openxmlformats.org/officeDocument/2006/relationships/customXml" Target="../ink/ink179.xml"/><Relationship Id="rId153" Type="http://schemas.openxmlformats.org/officeDocument/2006/relationships/image" Target="../media/image192.png"/><Relationship Id="rId174" Type="http://schemas.openxmlformats.org/officeDocument/2006/relationships/customXml" Target="../ink/ink200.xml"/><Relationship Id="rId179" Type="http://schemas.openxmlformats.org/officeDocument/2006/relationships/image" Target="../media/image205.png"/><Relationship Id="rId195" Type="http://schemas.openxmlformats.org/officeDocument/2006/relationships/image" Target="../media/image213.png"/><Relationship Id="rId209" Type="http://schemas.openxmlformats.org/officeDocument/2006/relationships/image" Target="../media/image220.png"/><Relationship Id="rId190" Type="http://schemas.openxmlformats.org/officeDocument/2006/relationships/customXml" Target="../ink/ink208.xml"/><Relationship Id="rId204" Type="http://schemas.openxmlformats.org/officeDocument/2006/relationships/customXml" Target="../ink/ink215.xml"/><Relationship Id="rId15" Type="http://schemas.openxmlformats.org/officeDocument/2006/relationships/image" Target="../media/image123.png"/><Relationship Id="rId36" Type="http://schemas.openxmlformats.org/officeDocument/2006/relationships/customXml" Target="../ink/ink131.xml"/><Relationship Id="rId57" Type="http://schemas.openxmlformats.org/officeDocument/2006/relationships/image" Target="../media/image144.png"/><Relationship Id="rId106" Type="http://schemas.openxmlformats.org/officeDocument/2006/relationships/customXml" Target="../ink/ink166.xml"/><Relationship Id="rId127" Type="http://schemas.openxmlformats.org/officeDocument/2006/relationships/image" Target="../media/image179.png"/><Relationship Id="rId10" Type="http://schemas.openxmlformats.org/officeDocument/2006/relationships/customXml" Target="../ink/ink118.xml"/><Relationship Id="rId31" Type="http://schemas.openxmlformats.org/officeDocument/2006/relationships/image" Target="../media/image131.png"/><Relationship Id="rId52" Type="http://schemas.openxmlformats.org/officeDocument/2006/relationships/customXml" Target="../ink/ink139.xml"/><Relationship Id="rId73" Type="http://schemas.openxmlformats.org/officeDocument/2006/relationships/image" Target="../media/image152.png"/><Relationship Id="rId78" Type="http://schemas.openxmlformats.org/officeDocument/2006/relationships/customXml" Target="../ink/ink152.xml"/><Relationship Id="rId94" Type="http://schemas.openxmlformats.org/officeDocument/2006/relationships/customXml" Target="../ink/ink160.xml"/><Relationship Id="rId99" Type="http://schemas.openxmlformats.org/officeDocument/2006/relationships/image" Target="../media/image165.png"/><Relationship Id="rId101" Type="http://schemas.openxmlformats.org/officeDocument/2006/relationships/image" Target="../media/image166.png"/><Relationship Id="rId122" Type="http://schemas.openxmlformats.org/officeDocument/2006/relationships/customXml" Target="../ink/ink174.xml"/><Relationship Id="rId143" Type="http://schemas.openxmlformats.org/officeDocument/2006/relationships/image" Target="../media/image187.png"/><Relationship Id="rId148" Type="http://schemas.openxmlformats.org/officeDocument/2006/relationships/customXml" Target="../ink/ink187.xml"/><Relationship Id="rId164" Type="http://schemas.openxmlformats.org/officeDocument/2006/relationships/customXml" Target="../ink/ink195.xml"/><Relationship Id="rId169" Type="http://schemas.openxmlformats.org/officeDocument/2006/relationships/image" Target="../media/image200.png"/><Relationship Id="rId185" Type="http://schemas.openxmlformats.org/officeDocument/2006/relationships/image" Target="../media/image208.png"/><Relationship Id="rId4" Type="http://schemas.openxmlformats.org/officeDocument/2006/relationships/customXml" Target="../ink/ink115.xml"/><Relationship Id="rId9" Type="http://schemas.openxmlformats.org/officeDocument/2006/relationships/image" Target="../media/image120.png"/><Relationship Id="rId180" Type="http://schemas.openxmlformats.org/officeDocument/2006/relationships/customXml" Target="../ink/ink203.xml"/><Relationship Id="rId26" Type="http://schemas.openxmlformats.org/officeDocument/2006/relationships/customXml" Target="../ink/ink126.xml"/><Relationship Id="rId47" Type="http://schemas.openxmlformats.org/officeDocument/2006/relationships/image" Target="../media/image139.png"/><Relationship Id="rId68" Type="http://schemas.openxmlformats.org/officeDocument/2006/relationships/customXml" Target="../ink/ink147.xml"/><Relationship Id="rId89" Type="http://schemas.openxmlformats.org/officeDocument/2006/relationships/image" Target="../media/image160.png"/><Relationship Id="rId112" Type="http://schemas.openxmlformats.org/officeDocument/2006/relationships/customXml" Target="../ink/ink169.xml"/><Relationship Id="rId133" Type="http://schemas.openxmlformats.org/officeDocument/2006/relationships/image" Target="../media/image182.png"/><Relationship Id="rId154" Type="http://schemas.openxmlformats.org/officeDocument/2006/relationships/customXml" Target="../ink/ink190.xml"/><Relationship Id="rId175" Type="http://schemas.openxmlformats.org/officeDocument/2006/relationships/image" Target="../media/image203.png"/><Relationship Id="rId196" Type="http://schemas.openxmlformats.org/officeDocument/2006/relationships/customXml" Target="../ink/ink211.xml"/><Relationship Id="rId200" Type="http://schemas.openxmlformats.org/officeDocument/2006/relationships/customXml" Target="../ink/ink213.xml"/><Relationship Id="rId16" Type="http://schemas.openxmlformats.org/officeDocument/2006/relationships/customXml" Target="../ink/ink121.xml"/><Relationship Id="rId37" Type="http://schemas.openxmlformats.org/officeDocument/2006/relationships/image" Target="../media/image134.png"/><Relationship Id="rId58" Type="http://schemas.openxmlformats.org/officeDocument/2006/relationships/customXml" Target="../ink/ink142.xml"/><Relationship Id="rId79" Type="http://schemas.openxmlformats.org/officeDocument/2006/relationships/image" Target="../media/image155.png"/><Relationship Id="rId102" Type="http://schemas.openxmlformats.org/officeDocument/2006/relationships/customXml" Target="../ink/ink164.xml"/><Relationship Id="rId123" Type="http://schemas.openxmlformats.org/officeDocument/2006/relationships/image" Target="../media/image177.png"/><Relationship Id="rId144" Type="http://schemas.openxmlformats.org/officeDocument/2006/relationships/customXml" Target="../ink/ink185.xml"/><Relationship Id="rId90" Type="http://schemas.openxmlformats.org/officeDocument/2006/relationships/customXml" Target="../ink/ink158.xml"/><Relationship Id="rId165" Type="http://schemas.openxmlformats.org/officeDocument/2006/relationships/image" Target="../media/image198.png"/><Relationship Id="rId186" Type="http://schemas.openxmlformats.org/officeDocument/2006/relationships/customXml" Target="../ink/ink206.xml"/><Relationship Id="rId27" Type="http://schemas.openxmlformats.org/officeDocument/2006/relationships/image" Target="../media/image129.png"/><Relationship Id="rId48" Type="http://schemas.openxmlformats.org/officeDocument/2006/relationships/customXml" Target="../ink/ink137.xml"/><Relationship Id="rId69" Type="http://schemas.openxmlformats.org/officeDocument/2006/relationships/image" Target="../media/image150.png"/><Relationship Id="rId113" Type="http://schemas.openxmlformats.org/officeDocument/2006/relationships/image" Target="../media/image172.png"/><Relationship Id="rId134" Type="http://schemas.openxmlformats.org/officeDocument/2006/relationships/customXml" Target="../ink/ink180.xml"/><Relationship Id="rId80" Type="http://schemas.openxmlformats.org/officeDocument/2006/relationships/customXml" Target="../ink/ink153.xml"/><Relationship Id="rId155" Type="http://schemas.openxmlformats.org/officeDocument/2006/relationships/image" Target="../media/image193.png"/><Relationship Id="rId176" Type="http://schemas.openxmlformats.org/officeDocument/2006/relationships/customXml" Target="../ink/ink201.xml"/><Relationship Id="rId197" Type="http://schemas.openxmlformats.org/officeDocument/2006/relationships/image" Target="../media/image214.png"/><Relationship Id="rId201" Type="http://schemas.openxmlformats.org/officeDocument/2006/relationships/image" Target="../media/image216.png"/><Relationship Id="rId17" Type="http://schemas.openxmlformats.org/officeDocument/2006/relationships/image" Target="../media/image124.png"/><Relationship Id="rId38" Type="http://schemas.openxmlformats.org/officeDocument/2006/relationships/customXml" Target="../ink/ink132.xml"/><Relationship Id="rId59" Type="http://schemas.openxmlformats.org/officeDocument/2006/relationships/image" Target="../media/image145.png"/><Relationship Id="rId103" Type="http://schemas.openxmlformats.org/officeDocument/2006/relationships/image" Target="../media/image167.png"/><Relationship Id="rId124" Type="http://schemas.openxmlformats.org/officeDocument/2006/relationships/customXml" Target="../ink/ink175.xml"/><Relationship Id="rId70" Type="http://schemas.openxmlformats.org/officeDocument/2006/relationships/customXml" Target="../ink/ink148.xml"/><Relationship Id="rId91" Type="http://schemas.openxmlformats.org/officeDocument/2006/relationships/image" Target="../media/image161.png"/><Relationship Id="rId145" Type="http://schemas.openxmlformats.org/officeDocument/2006/relationships/image" Target="../media/image188.png"/><Relationship Id="rId166" Type="http://schemas.openxmlformats.org/officeDocument/2006/relationships/customXml" Target="../ink/ink196.xml"/><Relationship Id="rId187" Type="http://schemas.openxmlformats.org/officeDocument/2006/relationships/image" Target="../media/image209.png"/><Relationship Id="rId1" Type="http://schemas.openxmlformats.org/officeDocument/2006/relationships/slideLayout" Target="../slideLayouts/slideLayout1.xml"/><Relationship Id="rId28" Type="http://schemas.openxmlformats.org/officeDocument/2006/relationships/customXml" Target="../ink/ink127.xml"/><Relationship Id="rId49" Type="http://schemas.openxmlformats.org/officeDocument/2006/relationships/image" Target="../media/image140.png"/><Relationship Id="rId114" Type="http://schemas.openxmlformats.org/officeDocument/2006/relationships/customXml" Target="../ink/ink170.xml"/><Relationship Id="rId60" Type="http://schemas.openxmlformats.org/officeDocument/2006/relationships/customXml" Target="../ink/ink143.xml"/><Relationship Id="rId81" Type="http://schemas.openxmlformats.org/officeDocument/2006/relationships/image" Target="../media/image156.png"/><Relationship Id="rId135" Type="http://schemas.openxmlformats.org/officeDocument/2006/relationships/image" Target="../media/image183.png"/><Relationship Id="rId156" Type="http://schemas.openxmlformats.org/officeDocument/2006/relationships/customXml" Target="../ink/ink191.xml"/><Relationship Id="rId177" Type="http://schemas.openxmlformats.org/officeDocument/2006/relationships/image" Target="../media/image204.png"/><Relationship Id="rId198" Type="http://schemas.openxmlformats.org/officeDocument/2006/relationships/customXml" Target="../ink/ink212.xml"/><Relationship Id="rId202" Type="http://schemas.openxmlformats.org/officeDocument/2006/relationships/customXml" Target="../ink/ink214.xml"/><Relationship Id="rId18" Type="http://schemas.openxmlformats.org/officeDocument/2006/relationships/customXml" Target="../ink/ink122.xml"/><Relationship Id="rId39" Type="http://schemas.openxmlformats.org/officeDocument/2006/relationships/image" Target="../media/image135.png"/><Relationship Id="rId50" Type="http://schemas.openxmlformats.org/officeDocument/2006/relationships/customXml" Target="../ink/ink138.xml"/><Relationship Id="rId104" Type="http://schemas.openxmlformats.org/officeDocument/2006/relationships/customXml" Target="../ink/ink165.xml"/><Relationship Id="rId125" Type="http://schemas.openxmlformats.org/officeDocument/2006/relationships/image" Target="../media/image178.png"/><Relationship Id="rId146" Type="http://schemas.openxmlformats.org/officeDocument/2006/relationships/customXml" Target="../ink/ink186.xml"/><Relationship Id="rId167" Type="http://schemas.openxmlformats.org/officeDocument/2006/relationships/image" Target="../media/image199.png"/><Relationship Id="rId188" Type="http://schemas.openxmlformats.org/officeDocument/2006/relationships/customXml" Target="../ink/ink207.xml"/><Relationship Id="rId71" Type="http://schemas.openxmlformats.org/officeDocument/2006/relationships/image" Target="../media/image151.png"/><Relationship Id="rId92" Type="http://schemas.openxmlformats.org/officeDocument/2006/relationships/customXml" Target="../ink/ink159.xml"/><Relationship Id="rId2" Type="http://schemas.openxmlformats.org/officeDocument/2006/relationships/notesSlide" Target="../notesSlides/notesSlide5.xml"/><Relationship Id="rId29" Type="http://schemas.openxmlformats.org/officeDocument/2006/relationships/image" Target="../media/image130.png"/><Relationship Id="rId40" Type="http://schemas.openxmlformats.org/officeDocument/2006/relationships/customXml" Target="../ink/ink133.xml"/><Relationship Id="rId115" Type="http://schemas.openxmlformats.org/officeDocument/2006/relationships/image" Target="../media/image173.png"/><Relationship Id="rId136" Type="http://schemas.openxmlformats.org/officeDocument/2006/relationships/customXml" Target="../ink/ink181.xml"/><Relationship Id="rId157" Type="http://schemas.openxmlformats.org/officeDocument/2006/relationships/image" Target="../media/image194.png"/><Relationship Id="rId178" Type="http://schemas.openxmlformats.org/officeDocument/2006/relationships/customXml" Target="../ink/ink202.xml"/></Relationships>
</file>

<file path=ppt/slides/_rels/slide6.xml.rels><?xml version="1.0" encoding="UTF-8" standalone="yes"?>
<Relationships xmlns="http://schemas.openxmlformats.org/package/2006/relationships"><Relationship Id="rId8" Type="http://schemas.openxmlformats.org/officeDocument/2006/relationships/image" Target="../media/image223.png"/><Relationship Id="rId3" Type="http://schemas.openxmlformats.org/officeDocument/2006/relationships/image" Target="../media/image1.png"/><Relationship Id="rId7" Type="http://schemas.openxmlformats.org/officeDocument/2006/relationships/customXml" Target="../ink/ink219.xml"/><Relationship Id="rId12" Type="http://schemas.openxmlformats.org/officeDocument/2006/relationships/image" Target="../media/image2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2.png"/><Relationship Id="rId11" Type="http://schemas.openxmlformats.org/officeDocument/2006/relationships/customXml" Target="../ink/ink221.xml"/><Relationship Id="rId5" Type="http://schemas.openxmlformats.org/officeDocument/2006/relationships/customXml" Target="../ink/ink218.xml"/><Relationship Id="rId10" Type="http://schemas.openxmlformats.org/officeDocument/2006/relationships/image" Target="../media/image224.png"/><Relationship Id="rId4" Type="http://schemas.openxmlformats.org/officeDocument/2006/relationships/image" Target="../media/image221.png"/><Relationship Id="rId9" Type="http://schemas.openxmlformats.org/officeDocument/2006/relationships/customXml" Target="../ink/ink220.xml"/></Relationships>
</file>

<file path=ppt/slides/_rels/slide7.xml.rels><?xml version="1.0" encoding="UTF-8" standalone="yes"?>
<Relationships xmlns="http://schemas.openxmlformats.org/package/2006/relationships"><Relationship Id="rId8" Type="http://schemas.openxmlformats.org/officeDocument/2006/relationships/customXml" Target="../ink/ink224.xml"/><Relationship Id="rId13" Type="http://schemas.openxmlformats.org/officeDocument/2006/relationships/image" Target="../media/image230.png"/><Relationship Id="rId18" Type="http://schemas.openxmlformats.org/officeDocument/2006/relationships/customXml" Target="../ink/ink229.xml"/><Relationship Id="rId3" Type="http://schemas.openxmlformats.org/officeDocument/2006/relationships/image" Target="../media/image1.png"/><Relationship Id="rId21" Type="http://schemas.openxmlformats.org/officeDocument/2006/relationships/image" Target="../media/image234.png"/><Relationship Id="rId7" Type="http://schemas.openxmlformats.org/officeDocument/2006/relationships/image" Target="../media/image227.png"/><Relationship Id="rId12" Type="http://schemas.openxmlformats.org/officeDocument/2006/relationships/customXml" Target="../ink/ink226.xml"/><Relationship Id="rId17" Type="http://schemas.openxmlformats.org/officeDocument/2006/relationships/image" Target="../media/image232.png"/><Relationship Id="rId25" Type="http://schemas.openxmlformats.org/officeDocument/2006/relationships/image" Target="../media/image236.png"/><Relationship Id="rId2" Type="http://schemas.openxmlformats.org/officeDocument/2006/relationships/notesSlide" Target="../notesSlides/notesSlide7.xml"/><Relationship Id="rId16" Type="http://schemas.openxmlformats.org/officeDocument/2006/relationships/customXml" Target="../ink/ink228.xml"/><Relationship Id="rId20" Type="http://schemas.openxmlformats.org/officeDocument/2006/relationships/customXml" Target="../ink/ink230.xml"/><Relationship Id="rId1" Type="http://schemas.openxmlformats.org/officeDocument/2006/relationships/slideLayout" Target="../slideLayouts/slideLayout1.xml"/><Relationship Id="rId6" Type="http://schemas.openxmlformats.org/officeDocument/2006/relationships/customXml" Target="../ink/ink223.xml"/><Relationship Id="rId11" Type="http://schemas.openxmlformats.org/officeDocument/2006/relationships/image" Target="../media/image229.png"/><Relationship Id="rId24" Type="http://schemas.openxmlformats.org/officeDocument/2006/relationships/customXml" Target="../ink/ink232.xml"/><Relationship Id="rId5" Type="http://schemas.openxmlformats.org/officeDocument/2006/relationships/image" Target="../media/image226.png"/><Relationship Id="rId15" Type="http://schemas.openxmlformats.org/officeDocument/2006/relationships/image" Target="../media/image231.png"/><Relationship Id="rId23" Type="http://schemas.openxmlformats.org/officeDocument/2006/relationships/image" Target="../media/image235.png"/><Relationship Id="rId10" Type="http://schemas.openxmlformats.org/officeDocument/2006/relationships/customXml" Target="../ink/ink225.xml"/><Relationship Id="rId19" Type="http://schemas.openxmlformats.org/officeDocument/2006/relationships/image" Target="../media/image233.png"/><Relationship Id="rId4" Type="http://schemas.openxmlformats.org/officeDocument/2006/relationships/customXml" Target="../ink/ink222.xml"/><Relationship Id="rId9" Type="http://schemas.openxmlformats.org/officeDocument/2006/relationships/image" Target="../media/image228.png"/><Relationship Id="rId14" Type="http://schemas.openxmlformats.org/officeDocument/2006/relationships/customXml" Target="../ink/ink227.xml"/><Relationship Id="rId22" Type="http://schemas.openxmlformats.org/officeDocument/2006/relationships/customXml" Target="../ink/ink231.xml"/></Relationships>
</file>

<file path=ppt/slides/_rels/slide8.xml.rels><?xml version="1.0" encoding="UTF-8" standalone="yes"?>
<Relationships xmlns="http://schemas.openxmlformats.org/package/2006/relationships"><Relationship Id="rId8" Type="http://schemas.openxmlformats.org/officeDocument/2006/relationships/image" Target="../media/image239.png"/><Relationship Id="rId3" Type="http://schemas.openxmlformats.org/officeDocument/2006/relationships/image" Target="../media/image1.png"/><Relationship Id="rId7" Type="http://schemas.openxmlformats.org/officeDocument/2006/relationships/customXml" Target="../ink/ink23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8.png"/><Relationship Id="rId5" Type="http://schemas.openxmlformats.org/officeDocument/2006/relationships/customXml" Target="../ink/ink233.xml"/><Relationship Id="rId4" Type="http://schemas.openxmlformats.org/officeDocument/2006/relationships/image" Target="../media/image237.png"/></Relationships>
</file>

<file path=ppt/slides/_rels/slide9.xml.rels><?xml version="1.0" encoding="UTF-8" standalone="yes"?>
<Relationships xmlns="http://schemas.openxmlformats.org/package/2006/relationships"><Relationship Id="rId8" Type="http://schemas.openxmlformats.org/officeDocument/2006/relationships/image" Target="../media/image242.png"/><Relationship Id="rId3" Type="http://schemas.openxmlformats.org/officeDocument/2006/relationships/image" Target="../media/image1.png"/><Relationship Id="rId7" Type="http://schemas.openxmlformats.org/officeDocument/2006/relationships/customXml" Target="../ink/ink236.xml"/><Relationship Id="rId12" Type="http://schemas.openxmlformats.org/officeDocument/2006/relationships/image" Target="../media/image24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1.png"/><Relationship Id="rId11" Type="http://schemas.openxmlformats.org/officeDocument/2006/relationships/customXml" Target="../ink/ink238.xml"/><Relationship Id="rId5" Type="http://schemas.openxmlformats.org/officeDocument/2006/relationships/customXml" Target="../ink/ink235.xml"/><Relationship Id="rId10" Type="http://schemas.openxmlformats.org/officeDocument/2006/relationships/image" Target="../media/image243.png"/><Relationship Id="rId4" Type="http://schemas.openxmlformats.org/officeDocument/2006/relationships/image" Target="../media/image240.png"/><Relationship Id="rId9" Type="http://schemas.openxmlformats.org/officeDocument/2006/relationships/customXml" Target="../ink/ink23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388082" y="5133728"/>
            <a:ext cx="2985180" cy="16250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81" y="5069280"/>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015663"/>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The Apocalypse</a:t>
            </a:r>
            <a:r>
              <a:rPr lang="en-US" b="1">
                <a:solidFill>
                  <a:srgbClr val="FFFF00"/>
                </a:solidFill>
              </a:rPr>
              <a:t>:</a:t>
            </a:r>
            <a:r>
              <a:rPr lang="en-US">
                <a:solidFill>
                  <a:srgbClr val="FFFF00"/>
                </a:solidFill>
              </a:rPr>
              <a:t> connecting the Greek to the Ancient Hebrew text. (Wed. 9 am EST)</a:t>
            </a: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ל:א-ז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30:1-7</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
        <p:nvSpPr>
          <p:cNvPr id="32" name="Rectangle 31">
            <a:extLst>
              <a:ext uri="{FF2B5EF4-FFF2-40B4-BE49-F238E27FC236}">
                <a16:creationId xmlns:a16="http://schemas.microsoft.com/office/drawing/2014/main" id="{2D8E8B84-78BB-D2BC-5F5A-FBFEBABC11F8}"/>
              </a:ext>
            </a:extLst>
          </p:cNvPr>
          <p:cNvSpPr/>
          <p:nvPr/>
        </p:nvSpPr>
        <p:spPr>
          <a:xfrm>
            <a:off x="2178604" y="4543000"/>
            <a:ext cx="7867522" cy="5232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30EBD9D-2683-C22A-6707-47063D6C6498}"/>
              </a:ext>
            </a:extLst>
          </p:cNvPr>
          <p:cNvSpPr txBox="1"/>
          <p:nvPr/>
        </p:nvSpPr>
        <p:spPr>
          <a:xfrm>
            <a:off x="92053" y="4521668"/>
            <a:ext cx="12007179" cy="523220"/>
          </a:xfrm>
          <a:prstGeom prst="rect">
            <a:avLst/>
          </a:prstGeom>
          <a:noFill/>
        </p:spPr>
        <p:txBody>
          <a:bodyPr wrap="square">
            <a:spAutoFit/>
          </a:bodyPr>
          <a:lstStyle/>
          <a:p>
            <a:pPr algn="ctr"/>
            <a:r>
              <a:rPr lang="en-US" sz="2800" b="1">
                <a:solidFill>
                  <a:srgbClr val="FFFF00"/>
                </a:solidFill>
              </a:rPr>
              <a:t>Join Telegram ask about Hebrew and Greek classes!</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2959"/>
            <a:ext cx="9634953" cy="6235104"/>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Rectangle 1">
            <a:extLst>
              <a:ext uri="{FF2B5EF4-FFF2-40B4-BE49-F238E27FC236}">
                <a16:creationId xmlns:a16="http://schemas.microsoft.com/office/drawing/2014/main" id="{53278EDF-A309-62DB-63A8-C8A9D6052A62}"/>
              </a:ext>
            </a:extLst>
          </p:cNvPr>
          <p:cNvSpPr>
            <a:spLocks noChangeArrowheads="1"/>
          </p:cNvSpPr>
          <p:nvPr/>
        </p:nvSpPr>
        <p:spPr bwMode="auto">
          <a:xfrm>
            <a:off x="677046" y="220034"/>
            <a:ext cx="828085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e-IL" altLang="en-US" sz="2400" b="0" i="0" u="none" strike="noStrike" cap="none" normalizeH="0" baseline="0">
                <a:ln>
                  <a:noFill/>
                </a:ln>
                <a:solidFill>
                  <a:srgbClr val="FFFF00"/>
                </a:solidFill>
                <a:effectLst/>
                <a:latin typeface="Arial" panose="020B0604020202020204" pitchFamily="34" charset="0"/>
                <a:cs typeface="+mj-cs"/>
              </a:rPr>
              <a:t>טַאֲנֵיס, טָאנֵיס, טָנֵיס</a:t>
            </a:r>
            <a:r>
              <a:rPr kumimoji="0" lang="en-US" altLang="en-US" sz="2400" b="0" i="0" u="none" strike="noStrike" cap="none" normalizeH="0" baseline="0">
                <a:ln>
                  <a:noFill/>
                </a:ln>
                <a:solidFill>
                  <a:srgbClr val="FFFF00"/>
                </a:solidFill>
                <a:effectLst/>
                <a:latin typeface="Arial" panose="020B0604020202020204" pitchFamily="34" charset="0"/>
                <a:cs typeface="+mj-cs"/>
              </a:rPr>
              <a:t> </a:t>
            </a:r>
            <a:r>
              <a:rPr kumimoji="0" lang="en-US" altLang="en-US" sz="2400" b="0" i="0" u="none" strike="noStrike" cap="none" normalizeH="0" baseline="0">
                <a:ln>
                  <a:noFill/>
                </a:ln>
                <a:solidFill>
                  <a:srgbClr val="FFC000"/>
                </a:solidFill>
                <a:effectLst/>
                <a:latin typeface="Arial" panose="020B0604020202020204" pitchFamily="34" charset="0"/>
                <a:cs typeface="+mj-cs"/>
              </a:rPr>
              <a:t>pr. n. pl. (h. </a:t>
            </a:r>
            <a:r>
              <a:rPr kumimoji="0" lang="he-IL" altLang="en-US" sz="2400" b="0" i="0" u="none" strike="noStrike" cap="none" normalizeH="0" baseline="0">
                <a:ln>
                  <a:noFill/>
                </a:ln>
                <a:solidFill>
                  <a:srgbClr val="FFFF00"/>
                </a:solidFill>
                <a:effectLst/>
                <a:latin typeface="Arial" panose="020B0604020202020204" pitchFamily="34" charset="0"/>
                <a:cs typeface="+mj-cs"/>
              </a:rPr>
              <a:t>צֹעַן</a:t>
            </a:r>
            <a:r>
              <a:rPr kumimoji="0" lang="en-US" altLang="en-US" sz="2400" b="0" i="0" u="none" strike="noStrike" cap="none" normalizeH="0" baseline="0">
                <a:ln>
                  <a:noFill/>
                </a:ln>
                <a:solidFill>
                  <a:srgbClr val="FFC000"/>
                </a:solidFill>
                <a:effectLst/>
                <a:latin typeface="Arial" panose="020B0604020202020204" pitchFamily="34" charset="0"/>
                <a:cs typeface="+mj-cs"/>
              </a:rPr>
              <a:t>) Tanis (Zoan) in Lower Egypt</a:t>
            </a:r>
            <a:endParaRPr kumimoji="0" lang="en-US" altLang="en-US" sz="1050" b="0" i="0" u="none" strike="noStrike" cap="none" normalizeH="0" baseline="0">
              <a:ln>
                <a:noFill/>
              </a:ln>
              <a:solidFill>
                <a:srgbClr val="FFC000"/>
              </a:solidFill>
              <a:effectLst/>
              <a:cs typeface="+mj-c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e-IL" altLang="en-US" sz="2400" b="0" i="0" u="none" strike="noStrike" cap="none" normalizeH="0" baseline="0">
                <a:ln>
                  <a:noFill/>
                </a:ln>
                <a:solidFill>
                  <a:srgbClr val="FFFF00"/>
                </a:solidFill>
                <a:effectLst/>
                <a:latin typeface="Arial" panose="020B0604020202020204" pitchFamily="34" charset="0"/>
                <a:cs typeface="+mj-cs"/>
              </a:rPr>
              <a:t>תַּחְפַּנְחֵס, תַּחְפְּנֵס</a:t>
            </a:r>
            <a:r>
              <a:rPr kumimoji="0" lang="en-US" altLang="en-US" sz="2400" b="0" i="0" u="none" strike="noStrike" cap="none" normalizeH="0" baseline="0">
                <a:ln>
                  <a:noFill/>
                </a:ln>
                <a:solidFill>
                  <a:srgbClr val="FFFF00"/>
                </a:solidFill>
                <a:effectLst/>
                <a:latin typeface="Arial" panose="020B0604020202020204" pitchFamily="34" charset="0"/>
                <a:cs typeface="+mj-cs"/>
              </a:rPr>
              <a:t> </a:t>
            </a:r>
            <a:r>
              <a:rPr kumimoji="0" lang="en-US" altLang="en-US" sz="2400" b="0" i="0" u="none" strike="noStrike" cap="none" normalizeH="0" baseline="0">
                <a:ln>
                  <a:noFill/>
                </a:ln>
                <a:solidFill>
                  <a:srgbClr val="FFC000"/>
                </a:solidFill>
                <a:effectLst/>
                <a:latin typeface="Arial" panose="020B0604020202020204" pitchFamily="34" charset="0"/>
                <a:cs typeface="+mj-cs"/>
              </a:rPr>
              <a:t>(b. h.) pr. n. pl. Tahpanhes, Tahpenes, in Egypt</a:t>
            </a:r>
            <a:endParaRPr kumimoji="0" lang="en-US" altLang="en-US" sz="1050" b="0" i="0" u="none" strike="noStrike" cap="none" normalizeH="0" baseline="0">
              <a:ln>
                <a:noFill/>
              </a:ln>
              <a:solidFill>
                <a:srgbClr val="FFC000"/>
              </a:solidFill>
              <a:effectLst/>
              <a:cs typeface="+mj-c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FFC000"/>
                </a:solidFill>
                <a:effectLst/>
                <a:latin typeface="Arial" panose="020B0604020202020204" pitchFamily="34" charset="0"/>
                <a:cs typeface="+mj-cs"/>
              </a:rPr>
              <a:t>These are Egyptian locations:</a:t>
            </a:r>
            <a:endParaRPr kumimoji="0" lang="en-US" altLang="en-US" sz="4000" b="0" i="0" u="none" strike="noStrike" cap="none" normalizeH="0" baseline="0">
              <a:ln>
                <a:noFill/>
              </a:ln>
              <a:solidFill>
                <a:srgbClr val="FFC000"/>
              </a:solidFill>
              <a:effectLst/>
              <a:latin typeface="Arial" panose="020B0604020202020204" pitchFamily="34" charset="0"/>
              <a:cs typeface="+mj-cs"/>
            </a:endParaRPr>
          </a:p>
        </p:txBody>
      </p:sp>
      <p:pic>
        <p:nvPicPr>
          <p:cNvPr id="1026" name="Picture 2">
            <a:extLst>
              <a:ext uri="{FF2B5EF4-FFF2-40B4-BE49-F238E27FC236}">
                <a16:creationId xmlns:a16="http://schemas.microsoft.com/office/drawing/2014/main" id="{4416C176-E389-FB95-21D5-C9B3CAF5C5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677" y="1506281"/>
            <a:ext cx="7915594" cy="442715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A48DB55A-9F8A-8BE3-0817-84B10B817C40}"/>
                  </a:ext>
                </a:extLst>
              </p14:cNvPr>
              <p14:cNvContentPartPr/>
              <p14:nvPr/>
            </p14:nvContentPartPr>
            <p14:xfrm>
              <a:off x="835101" y="622884"/>
              <a:ext cx="1765800" cy="50400"/>
            </p14:xfrm>
          </p:contentPart>
        </mc:Choice>
        <mc:Fallback xmlns="">
          <p:pic>
            <p:nvPicPr>
              <p:cNvPr id="2" name="Ink 1">
                <a:extLst>
                  <a:ext uri="{FF2B5EF4-FFF2-40B4-BE49-F238E27FC236}">
                    <a16:creationId xmlns:a16="http://schemas.microsoft.com/office/drawing/2014/main" id="{A48DB55A-9F8A-8BE3-0817-84B10B817C40}"/>
                  </a:ext>
                </a:extLst>
              </p:cNvPr>
              <p:cNvPicPr/>
              <p:nvPr/>
            </p:nvPicPr>
            <p:blipFill>
              <a:blip r:embed="rId6"/>
              <a:stretch>
                <a:fillRect/>
              </a:stretch>
            </p:blipFill>
            <p:spPr>
              <a:xfrm>
                <a:off x="817101" y="604884"/>
                <a:ext cx="1801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F7E926CE-3581-F52E-C382-A774C17536B7}"/>
                  </a:ext>
                </a:extLst>
              </p14:cNvPr>
              <p14:cNvContentPartPr/>
              <p14:nvPr/>
            </p14:nvContentPartPr>
            <p14:xfrm>
              <a:off x="871821" y="1042284"/>
              <a:ext cx="1392840" cy="70200"/>
            </p14:xfrm>
          </p:contentPart>
        </mc:Choice>
        <mc:Fallback xmlns="">
          <p:pic>
            <p:nvPicPr>
              <p:cNvPr id="4" name="Ink 3">
                <a:extLst>
                  <a:ext uri="{FF2B5EF4-FFF2-40B4-BE49-F238E27FC236}">
                    <a16:creationId xmlns:a16="http://schemas.microsoft.com/office/drawing/2014/main" id="{F7E926CE-3581-F52E-C382-A774C17536B7}"/>
                  </a:ext>
                </a:extLst>
              </p:cNvPr>
              <p:cNvPicPr/>
              <p:nvPr/>
            </p:nvPicPr>
            <p:blipFill>
              <a:blip r:embed="rId8"/>
              <a:stretch>
                <a:fillRect/>
              </a:stretch>
            </p:blipFill>
            <p:spPr>
              <a:xfrm>
                <a:off x="853821" y="1024284"/>
                <a:ext cx="1428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113F8205-883B-C7C8-380D-182E8A01B6CE}"/>
                  </a:ext>
                </a:extLst>
              </p14:cNvPr>
              <p14:cNvContentPartPr/>
              <p14:nvPr/>
            </p14:nvContentPartPr>
            <p14:xfrm>
              <a:off x="5092101" y="632604"/>
              <a:ext cx="369000" cy="22680"/>
            </p14:xfrm>
          </p:contentPart>
        </mc:Choice>
        <mc:Fallback xmlns="">
          <p:pic>
            <p:nvPicPr>
              <p:cNvPr id="5" name="Ink 4">
                <a:extLst>
                  <a:ext uri="{FF2B5EF4-FFF2-40B4-BE49-F238E27FC236}">
                    <a16:creationId xmlns:a16="http://schemas.microsoft.com/office/drawing/2014/main" id="{113F8205-883B-C7C8-380D-182E8A01B6CE}"/>
                  </a:ext>
                </a:extLst>
              </p:cNvPr>
              <p:cNvPicPr/>
              <p:nvPr/>
            </p:nvPicPr>
            <p:blipFill>
              <a:blip r:embed="rId10"/>
              <a:stretch>
                <a:fillRect/>
              </a:stretch>
            </p:blipFill>
            <p:spPr>
              <a:xfrm>
                <a:off x="5074461" y="614964"/>
                <a:ext cx="4046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AF2ABCB6-72DF-3E8F-B4A2-7AD9938BB85E}"/>
                  </a:ext>
                </a:extLst>
              </p14:cNvPr>
              <p14:cNvContentPartPr/>
              <p14:nvPr/>
            </p14:nvContentPartPr>
            <p14:xfrm>
              <a:off x="4858821" y="905484"/>
              <a:ext cx="804600" cy="74880"/>
            </p14:xfrm>
          </p:contentPart>
        </mc:Choice>
        <mc:Fallback xmlns="">
          <p:pic>
            <p:nvPicPr>
              <p:cNvPr id="7" name="Ink 6">
                <a:extLst>
                  <a:ext uri="{FF2B5EF4-FFF2-40B4-BE49-F238E27FC236}">
                    <a16:creationId xmlns:a16="http://schemas.microsoft.com/office/drawing/2014/main" id="{AF2ABCB6-72DF-3E8F-B4A2-7AD9938BB85E}"/>
                  </a:ext>
                </a:extLst>
              </p:cNvPr>
              <p:cNvPicPr/>
              <p:nvPr/>
            </p:nvPicPr>
            <p:blipFill>
              <a:blip r:embed="rId12"/>
              <a:stretch>
                <a:fillRect/>
              </a:stretch>
            </p:blipFill>
            <p:spPr>
              <a:xfrm>
                <a:off x="4841181" y="887484"/>
                <a:ext cx="840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C069EF46-2975-849E-1193-C23F1FECDFA5}"/>
                  </a:ext>
                </a:extLst>
              </p14:cNvPr>
              <p14:cNvContentPartPr/>
              <p14:nvPr/>
            </p14:nvContentPartPr>
            <p14:xfrm>
              <a:off x="5417901" y="3024804"/>
              <a:ext cx="111960" cy="66240"/>
            </p14:xfrm>
          </p:contentPart>
        </mc:Choice>
        <mc:Fallback xmlns="">
          <p:pic>
            <p:nvPicPr>
              <p:cNvPr id="9" name="Ink 8">
                <a:extLst>
                  <a:ext uri="{FF2B5EF4-FFF2-40B4-BE49-F238E27FC236}">
                    <a16:creationId xmlns:a16="http://schemas.microsoft.com/office/drawing/2014/main" id="{C069EF46-2975-849E-1193-C23F1FECDFA5}"/>
                  </a:ext>
                </a:extLst>
              </p:cNvPr>
              <p:cNvPicPr/>
              <p:nvPr/>
            </p:nvPicPr>
            <p:blipFill>
              <a:blip r:embed="rId14"/>
              <a:stretch>
                <a:fillRect/>
              </a:stretch>
            </p:blipFill>
            <p:spPr>
              <a:xfrm>
                <a:off x="5400261" y="3006804"/>
                <a:ext cx="147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4E547029-AC4F-83B5-FA38-7DCDDDB77A4A}"/>
                  </a:ext>
                </a:extLst>
              </p14:cNvPr>
              <p14:cNvContentPartPr/>
              <p14:nvPr/>
            </p14:nvContentPartPr>
            <p14:xfrm>
              <a:off x="6108381" y="3261324"/>
              <a:ext cx="87480" cy="63000"/>
            </p14:xfrm>
          </p:contentPart>
        </mc:Choice>
        <mc:Fallback xmlns="">
          <p:pic>
            <p:nvPicPr>
              <p:cNvPr id="11" name="Ink 10">
                <a:extLst>
                  <a:ext uri="{FF2B5EF4-FFF2-40B4-BE49-F238E27FC236}">
                    <a16:creationId xmlns:a16="http://schemas.microsoft.com/office/drawing/2014/main" id="{4E547029-AC4F-83B5-FA38-7DCDDDB77A4A}"/>
                  </a:ext>
                </a:extLst>
              </p:cNvPr>
              <p:cNvPicPr/>
              <p:nvPr/>
            </p:nvPicPr>
            <p:blipFill>
              <a:blip r:embed="rId16"/>
              <a:stretch>
                <a:fillRect/>
              </a:stretch>
            </p:blipFill>
            <p:spPr>
              <a:xfrm>
                <a:off x="6090381" y="3243324"/>
                <a:ext cx="123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575CE9FC-7B8E-3AF7-AFCC-FA04306AAFBB}"/>
                  </a:ext>
                </a:extLst>
              </p14:cNvPr>
              <p14:cNvContentPartPr/>
              <p14:nvPr/>
            </p14:nvContentPartPr>
            <p14:xfrm>
              <a:off x="6825501" y="3122004"/>
              <a:ext cx="1632960" cy="209520"/>
            </p14:xfrm>
          </p:contentPart>
        </mc:Choice>
        <mc:Fallback xmlns="">
          <p:pic>
            <p:nvPicPr>
              <p:cNvPr id="12" name="Ink 11">
                <a:extLst>
                  <a:ext uri="{FF2B5EF4-FFF2-40B4-BE49-F238E27FC236}">
                    <a16:creationId xmlns:a16="http://schemas.microsoft.com/office/drawing/2014/main" id="{575CE9FC-7B8E-3AF7-AFCC-FA04306AAFBB}"/>
                  </a:ext>
                </a:extLst>
              </p:cNvPr>
              <p:cNvPicPr/>
              <p:nvPr/>
            </p:nvPicPr>
            <p:blipFill>
              <a:blip r:embed="rId18"/>
              <a:stretch>
                <a:fillRect/>
              </a:stretch>
            </p:blipFill>
            <p:spPr>
              <a:xfrm>
                <a:off x="6807501" y="3104004"/>
                <a:ext cx="1668600" cy="245160"/>
              </a:xfrm>
              <a:prstGeom prst="rect">
                <a:avLst/>
              </a:prstGeom>
            </p:spPr>
          </p:pic>
        </mc:Fallback>
      </mc:AlternateContent>
    </p:spTree>
    <p:extLst>
      <p:ext uri="{BB962C8B-B14F-4D97-AF65-F5344CB8AC3E}">
        <p14:creationId xmlns:p14="http://schemas.microsoft.com/office/powerpoint/2010/main" val="61052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8395298" cy="6456033"/>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349F023-55B1-AEAE-3908-4B40A7689A92}"/>
              </a:ext>
            </a:extLst>
          </p:cNvPr>
          <p:cNvPicPr>
            <a:picLocks noChangeAspect="1"/>
          </p:cNvPicPr>
          <p:nvPr/>
        </p:nvPicPr>
        <p:blipFill>
          <a:blip r:embed="rId4"/>
          <a:stretch>
            <a:fillRect/>
          </a:stretch>
        </p:blipFill>
        <p:spPr>
          <a:xfrm>
            <a:off x="432320" y="265319"/>
            <a:ext cx="7423149" cy="6025067"/>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6C6AA156-9C92-C37E-EE8F-85C1610BDDAD}"/>
              </a:ext>
            </a:extLst>
          </p:cNvPr>
          <p:cNvSpPr txBox="1"/>
          <p:nvPr/>
        </p:nvSpPr>
        <p:spPr>
          <a:xfrm>
            <a:off x="2448629" y="3603580"/>
            <a:ext cx="1776448" cy="461665"/>
          </a:xfrm>
          <a:prstGeom prst="rect">
            <a:avLst/>
          </a:prstGeom>
          <a:noFill/>
        </p:spPr>
        <p:txBody>
          <a:bodyPr wrap="none" rtlCol="0">
            <a:spAutoFit/>
          </a:bodyPr>
          <a:lstStyle/>
          <a:p>
            <a:r>
              <a:rPr lang="en-US" sz="2400">
                <a:solidFill>
                  <a:srgbClr val="FFFF00"/>
                </a:solidFill>
              </a:rPr>
              <a:t>Isaiah 30:6-7</a:t>
            </a:r>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CEF0A9FA-9AD3-6867-86BA-1E2FC93E6310}"/>
                  </a:ext>
                </a:extLst>
              </p14:cNvPr>
              <p14:cNvContentPartPr/>
              <p14:nvPr/>
            </p14:nvContentPartPr>
            <p14:xfrm>
              <a:off x="3805821" y="673284"/>
              <a:ext cx="307080" cy="2132280"/>
            </p14:xfrm>
          </p:contentPart>
        </mc:Choice>
        <mc:Fallback xmlns="">
          <p:pic>
            <p:nvPicPr>
              <p:cNvPr id="3" name="Ink 2">
                <a:extLst>
                  <a:ext uri="{FF2B5EF4-FFF2-40B4-BE49-F238E27FC236}">
                    <a16:creationId xmlns:a16="http://schemas.microsoft.com/office/drawing/2014/main" id="{CEF0A9FA-9AD3-6867-86BA-1E2FC93E6310}"/>
                  </a:ext>
                </a:extLst>
              </p:cNvPr>
              <p:cNvPicPr/>
              <p:nvPr/>
            </p:nvPicPr>
            <p:blipFill>
              <a:blip r:embed="rId6"/>
              <a:stretch>
                <a:fillRect/>
              </a:stretch>
            </p:blipFill>
            <p:spPr>
              <a:xfrm>
                <a:off x="3788181" y="655644"/>
                <a:ext cx="342720" cy="2167920"/>
              </a:xfrm>
              <a:prstGeom prst="rect">
                <a:avLst/>
              </a:prstGeom>
            </p:spPr>
          </p:pic>
        </mc:Fallback>
      </mc:AlternateContent>
      <p:grpSp>
        <p:nvGrpSpPr>
          <p:cNvPr id="16" name="Group 15">
            <a:extLst>
              <a:ext uri="{FF2B5EF4-FFF2-40B4-BE49-F238E27FC236}">
                <a16:creationId xmlns:a16="http://schemas.microsoft.com/office/drawing/2014/main" id="{E45C1FF3-0A4F-1A5F-4A8E-A348291EC034}"/>
              </a:ext>
            </a:extLst>
          </p:cNvPr>
          <p:cNvGrpSpPr/>
          <p:nvPr/>
        </p:nvGrpSpPr>
        <p:grpSpPr>
          <a:xfrm>
            <a:off x="2547261" y="1576164"/>
            <a:ext cx="932760" cy="720720"/>
            <a:chOff x="2547261" y="1576164"/>
            <a:chExt cx="932760" cy="720720"/>
          </a:xfrm>
        </p:grpSpPr>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9499BB86-24DA-CD40-A628-F3F02484E7C3}"/>
                    </a:ext>
                  </a:extLst>
                </p14:cNvPr>
                <p14:cNvContentPartPr/>
                <p14:nvPr/>
              </p14:nvContentPartPr>
              <p14:xfrm>
                <a:off x="2738421" y="1576164"/>
                <a:ext cx="194040" cy="47520"/>
              </p14:xfrm>
            </p:contentPart>
          </mc:Choice>
          <mc:Fallback xmlns="">
            <p:pic>
              <p:nvPicPr>
                <p:cNvPr id="5" name="Ink 4">
                  <a:extLst>
                    <a:ext uri="{FF2B5EF4-FFF2-40B4-BE49-F238E27FC236}">
                      <a16:creationId xmlns:a16="http://schemas.microsoft.com/office/drawing/2014/main" id="{9499BB86-24DA-CD40-A628-F3F02484E7C3}"/>
                    </a:ext>
                  </a:extLst>
                </p:cNvPr>
                <p:cNvPicPr/>
                <p:nvPr/>
              </p:nvPicPr>
              <p:blipFill>
                <a:blip r:embed="rId8"/>
                <a:stretch>
                  <a:fillRect/>
                </a:stretch>
              </p:blipFill>
              <p:spPr>
                <a:xfrm>
                  <a:off x="2720781" y="1558164"/>
                  <a:ext cx="2296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566DD294-42BD-175B-CB77-D82558EEE197}"/>
                    </a:ext>
                  </a:extLst>
                </p14:cNvPr>
                <p14:cNvContentPartPr/>
                <p14:nvPr/>
              </p14:nvContentPartPr>
              <p14:xfrm>
                <a:off x="2631501" y="1803324"/>
                <a:ext cx="497520" cy="50040"/>
              </p14:xfrm>
            </p:contentPart>
          </mc:Choice>
          <mc:Fallback xmlns="">
            <p:pic>
              <p:nvPicPr>
                <p:cNvPr id="7" name="Ink 6">
                  <a:extLst>
                    <a:ext uri="{FF2B5EF4-FFF2-40B4-BE49-F238E27FC236}">
                      <a16:creationId xmlns:a16="http://schemas.microsoft.com/office/drawing/2014/main" id="{566DD294-42BD-175B-CB77-D82558EEE197}"/>
                    </a:ext>
                  </a:extLst>
                </p:cNvPr>
                <p:cNvPicPr/>
                <p:nvPr/>
              </p:nvPicPr>
              <p:blipFill>
                <a:blip r:embed="rId10"/>
                <a:stretch>
                  <a:fillRect/>
                </a:stretch>
              </p:blipFill>
              <p:spPr>
                <a:xfrm>
                  <a:off x="2613861" y="1785684"/>
                  <a:ext cx="533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92F0B48F-98B0-FB15-22E0-BA30625E7CC0}"/>
                    </a:ext>
                  </a:extLst>
                </p14:cNvPr>
                <p14:cNvContentPartPr/>
                <p14:nvPr/>
              </p14:nvContentPartPr>
              <p14:xfrm>
                <a:off x="2873421" y="2049204"/>
                <a:ext cx="446760" cy="26640"/>
              </p14:xfrm>
            </p:contentPart>
          </mc:Choice>
          <mc:Fallback xmlns="">
            <p:pic>
              <p:nvPicPr>
                <p:cNvPr id="11" name="Ink 10">
                  <a:extLst>
                    <a:ext uri="{FF2B5EF4-FFF2-40B4-BE49-F238E27FC236}">
                      <a16:creationId xmlns:a16="http://schemas.microsoft.com/office/drawing/2014/main" id="{92F0B48F-98B0-FB15-22E0-BA30625E7CC0}"/>
                    </a:ext>
                  </a:extLst>
                </p:cNvPr>
                <p:cNvPicPr/>
                <p:nvPr/>
              </p:nvPicPr>
              <p:blipFill>
                <a:blip r:embed="rId12"/>
                <a:stretch>
                  <a:fillRect/>
                </a:stretch>
              </p:blipFill>
              <p:spPr>
                <a:xfrm>
                  <a:off x="2855421" y="2031204"/>
                  <a:ext cx="4824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B18256BF-6315-F274-D2CE-0EFAAFB535F2}"/>
                    </a:ext>
                  </a:extLst>
                </p14:cNvPr>
                <p14:cNvContentPartPr/>
                <p14:nvPr/>
              </p14:nvContentPartPr>
              <p14:xfrm>
                <a:off x="2547261" y="2236404"/>
                <a:ext cx="280080" cy="45000"/>
              </p14:xfrm>
            </p:contentPart>
          </mc:Choice>
          <mc:Fallback xmlns="">
            <p:pic>
              <p:nvPicPr>
                <p:cNvPr id="13" name="Ink 12">
                  <a:extLst>
                    <a:ext uri="{FF2B5EF4-FFF2-40B4-BE49-F238E27FC236}">
                      <a16:creationId xmlns:a16="http://schemas.microsoft.com/office/drawing/2014/main" id="{B18256BF-6315-F274-D2CE-0EFAAFB535F2}"/>
                    </a:ext>
                  </a:extLst>
                </p:cNvPr>
                <p:cNvPicPr/>
                <p:nvPr/>
              </p:nvPicPr>
              <p:blipFill>
                <a:blip r:embed="rId14"/>
                <a:stretch>
                  <a:fillRect/>
                </a:stretch>
              </p:blipFill>
              <p:spPr>
                <a:xfrm>
                  <a:off x="2529621" y="2218404"/>
                  <a:ext cx="315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EC0EA6C0-E934-1564-3466-F12A1A95EE4D}"/>
                    </a:ext>
                  </a:extLst>
                </p14:cNvPr>
                <p14:cNvContentPartPr/>
                <p14:nvPr/>
              </p14:nvContentPartPr>
              <p14:xfrm>
                <a:off x="3180141" y="2279244"/>
                <a:ext cx="299880" cy="17640"/>
              </p14:xfrm>
            </p:contentPart>
          </mc:Choice>
          <mc:Fallback xmlns="">
            <p:pic>
              <p:nvPicPr>
                <p:cNvPr id="15" name="Ink 14">
                  <a:extLst>
                    <a:ext uri="{FF2B5EF4-FFF2-40B4-BE49-F238E27FC236}">
                      <a16:creationId xmlns:a16="http://schemas.microsoft.com/office/drawing/2014/main" id="{EC0EA6C0-E934-1564-3466-F12A1A95EE4D}"/>
                    </a:ext>
                  </a:extLst>
                </p:cNvPr>
                <p:cNvPicPr/>
                <p:nvPr/>
              </p:nvPicPr>
              <p:blipFill>
                <a:blip r:embed="rId16"/>
                <a:stretch>
                  <a:fillRect/>
                </a:stretch>
              </p:blipFill>
              <p:spPr>
                <a:xfrm>
                  <a:off x="3162501" y="2261244"/>
                  <a:ext cx="335520" cy="5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9F4B2AC4-A0E2-776E-C1C6-363A54C2B11C}"/>
                  </a:ext>
                </a:extLst>
              </p14:cNvPr>
              <p14:cNvContentPartPr/>
              <p14:nvPr/>
            </p14:nvContentPartPr>
            <p14:xfrm>
              <a:off x="3895461" y="4632924"/>
              <a:ext cx="232920" cy="1119960"/>
            </p14:xfrm>
          </p:contentPart>
        </mc:Choice>
        <mc:Fallback xmlns="">
          <p:pic>
            <p:nvPicPr>
              <p:cNvPr id="17" name="Ink 16">
                <a:extLst>
                  <a:ext uri="{FF2B5EF4-FFF2-40B4-BE49-F238E27FC236}">
                    <a16:creationId xmlns:a16="http://schemas.microsoft.com/office/drawing/2014/main" id="{9F4B2AC4-A0E2-776E-C1C6-363A54C2B11C}"/>
                  </a:ext>
                </a:extLst>
              </p:cNvPr>
              <p:cNvPicPr/>
              <p:nvPr/>
            </p:nvPicPr>
            <p:blipFill>
              <a:blip r:embed="rId18"/>
              <a:stretch>
                <a:fillRect/>
              </a:stretch>
            </p:blipFill>
            <p:spPr>
              <a:xfrm>
                <a:off x="3877821" y="4614924"/>
                <a:ext cx="268560" cy="1155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A5551E30-5827-AEBB-C02D-A4ADE584BA38}"/>
                  </a:ext>
                </a:extLst>
              </p14:cNvPr>
              <p14:cNvContentPartPr/>
              <p14:nvPr/>
            </p14:nvContentPartPr>
            <p14:xfrm>
              <a:off x="7799661" y="658524"/>
              <a:ext cx="281520" cy="5409360"/>
            </p14:xfrm>
          </p:contentPart>
        </mc:Choice>
        <mc:Fallback xmlns="">
          <p:pic>
            <p:nvPicPr>
              <p:cNvPr id="18" name="Ink 17">
                <a:extLst>
                  <a:ext uri="{FF2B5EF4-FFF2-40B4-BE49-F238E27FC236}">
                    <a16:creationId xmlns:a16="http://schemas.microsoft.com/office/drawing/2014/main" id="{A5551E30-5827-AEBB-C02D-A4ADE584BA38}"/>
                  </a:ext>
                </a:extLst>
              </p:cNvPr>
              <p:cNvPicPr/>
              <p:nvPr/>
            </p:nvPicPr>
            <p:blipFill>
              <a:blip r:embed="rId20"/>
              <a:stretch>
                <a:fillRect/>
              </a:stretch>
            </p:blipFill>
            <p:spPr>
              <a:xfrm>
                <a:off x="7781661" y="640884"/>
                <a:ext cx="317160" cy="5445000"/>
              </a:xfrm>
              <a:prstGeom prst="rect">
                <a:avLst/>
              </a:prstGeom>
            </p:spPr>
          </p:pic>
        </mc:Fallback>
      </mc:AlternateContent>
    </p:spTree>
    <p:extLst>
      <p:ext uri="{BB962C8B-B14F-4D97-AF65-F5344CB8AC3E}">
        <p14:creationId xmlns:p14="http://schemas.microsoft.com/office/powerpoint/2010/main" val="95865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9634953" cy="6216694"/>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80235"/>
            <a:ext cx="8942036" cy="5693866"/>
          </a:xfrm>
          <a:prstGeom prst="rect">
            <a:avLst/>
          </a:prstGeom>
          <a:noFill/>
        </p:spPr>
        <p:txBody>
          <a:bodyPr wrap="square" rtlCol="0">
            <a:spAutoFit/>
          </a:bodyPr>
          <a:lstStyle/>
          <a:p>
            <a:pPr algn="r"/>
            <a:r>
              <a:rPr lang="he-IL" sz="2800" b="1">
                <a:solidFill>
                  <a:srgbClr val="FFFF00"/>
                </a:solidFill>
                <a:cs typeface="+mj-cs"/>
              </a:rPr>
              <a:t>ספר במדבר פרק כא</a:t>
            </a:r>
          </a:p>
          <a:p>
            <a:pPr algn="r"/>
            <a:r>
              <a:rPr lang="he-IL" sz="2800">
                <a:solidFill>
                  <a:srgbClr val="FFFF00"/>
                </a:solidFill>
                <a:cs typeface="+mj-cs"/>
              </a:rPr>
              <a:t>ו   וַיְשַׁלַּח יְהוָֹה בָּעָם אֵת הַנְּחָשִׁים הַשְּׂרָפִים וַיְנַשְּׁכוּ אֶת-הָעָם וַיָּמָת עַם-רָב מִיִּשְֹרָאֵל: </a:t>
            </a:r>
            <a:endParaRPr lang="he-IL" sz="2800" b="1">
              <a:solidFill>
                <a:srgbClr val="FFC000"/>
              </a:solidFill>
              <a:cs typeface="+mj-cs"/>
            </a:endParaRPr>
          </a:p>
          <a:p>
            <a:r>
              <a:rPr lang="en-US" sz="2400" b="1">
                <a:solidFill>
                  <a:srgbClr val="FFC000"/>
                </a:solidFill>
                <a:cs typeface="+mj-cs"/>
              </a:rPr>
              <a:t>Bamidbar / Numbers 21:6 </a:t>
            </a:r>
          </a:p>
          <a:p>
            <a:r>
              <a:rPr lang="en-US" sz="2400">
                <a:solidFill>
                  <a:srgbClr val="FFC000"/>
                </a:solidFill>
                <a:cs typeface="+mj-cs"/>
              </a:rPr>
              <a:t>21:6 And the LORD sent fiery serpents among the people, and they bit the people; and much people of Israel died. (KJV)</a:t>
            </a:r>
          </a:p>
          <a:p>
            <a:endParaRPr lang="en-US" sz="2800" b="1">
              <a:solidFill>
                <a:srgbClr val="FFC000"/>
              </a:solidFill>
              <a:cs typeface="+mj-cs"/>
            </a:endParaRPr>
          </a:p>
          <a:p>
            <a:pPr algn="r"/>
            <a:r>
              <a:rPr lang="en-US" sz="2800" b="1">
                <a:solidFill>
                  <a:srgbClr val="FFC000"/>
                </a:solidFill>
                <a:cs typeface="+mj-cs"/>
              </a:rPr>
              <a:t>﻿</a:t>
            </a:r>
            <a:r>
              <a:rPr lang="he-IL" sz="2800" b="1">
                <a:solidFill>
                  <a:srgbClr val="FFFF00"/>
                </a:solidFill>
                <a:cs typeface="+mj-cs"/>
              </a:rPr>
              <a:t>ספר דברים פרק ח</a:t>
            </a:r>
          </a:p>
          <a:p>
            <a:pPr algn="r"/>
            <a:r>
              <a:rPr lang="he-IL" sz="2800">
                <a:solidFill>
                  <a:srgbClr val="FFFF00"/>
                </a:solidFill>
                <a:cs typeface="+mj-cs"/>
              </a:rPr>
              <a:t>טו   הַמּוֹלִיכֲךָ בַּמִּדְבָּר | הַגָּדֹל וְהַנּוֹרָא נָחָשׁ | שָֹרָף וְעַקְרָב וְצִמָּאוֹן אֲשֶׁר אֵין-מָיִם הַמּוֹצִיא לְךָ מַיִם מִצּוּר הַחַלָּמִישׁ: </a:t>
            </a:r>
          </a:p>
          <a:p>
            <a:r>
              <a:rPr lang="en-US" sz="2400" b="1">
                <a:solidFill>
                  <a:srgbClr val="FFC000"/>
                </a:solidFill>
                <a:cs typeface="+mj-cs"/>
              </a:rPr>
              <a:t>Devarim / Deuteronomy 8:15 </a:t>
            </a:r>
          </a:p>
          <a:p>
            <a:r>
              <a:rPr lang="en-US" sz="2400">
                <a:solidFill>
                  <a:srgbClr val="FFC000"/>
                </a:solidFill>
                <a:cs typeface="+mj-cs"/>
              </a:rPr>
              <a:t>8:15 Who led thee through that great and terrible wilderness, wherein were fiery serpents, and scorpions, and drought, where there was no water; who brought thee forth water out of the rock of flint;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55636"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2629"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ABBC71F-770E-5DC2-6643-07D6F0D707DA}"/>
                  </a:ext>
                </a:extLst>
              </p14:cNvPr>
              <p14:cNvContentPartPr/>
              <p14:nvPr/>
            </p14:nvContentPartPr>
            <p14:xfrm>
              <a:off x="2268621" y="1813404"/>
              <a:ext cx="1306800" cy="131400"/>
            </p14:xfrm>
          </p:contentPart>
        </mc:Choice>
        <mc:Fallback xmlns="">
          <p:pic>
            <p:nvPicPr>
              <p:cNvPr id="2" name="Ink 1">
                <a:extLst>
                  <a:ext uri="{FF2B5EF4-FFF2-40B4-BE49-F238E27FC236}">
                    <a16:creationId xmlns:a16="http://schemas.microsoft.com/office/drawing/2014/main" id="{2ABBC71F-770E-5DC2-6643-07D6F0D707DA}"/>
                  </a:ext>
                </a:extLst>
              </p:cNvPr>
              <p:cNvPicPr/>
              <p:nvPr/>
            </p:nvPicPr>
            <p:blipFill>
              <a:blip r:embed="rId5"/>
              <a:stretch>
                <a:fillRect/>
              </a:stretch>
            </p:blipFill>
            <p:spPr>
              <a:xfrm>
                <a:off x="2250981" y="1795764"/>
                <a:ext cx="13424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4E960B6-41A8-5E68-3755-33FCFFDA0F55}"/>
                  </a:ext>
                </a:extLst>
              </p14:cNvPr>
              <p14:cNvContentPartPr/>
              <p14:nvPr/>
            </p14:nvContentPartPr>
            <p14:xfrm>
              <a:off x="2170701" y="4621764"/>
              <a:ext cx="1737000" cy="132840"/>
            </p14:xfrm>
          </p:contentPart>
        </mc:Choice>
        <mc:Fallback xmlns="">
          <p:pic>
            <p:nvPicPr>
              <p:cNvPr id="4" name="Ink 3">
                <a:extLst>
                  <a:ext uri="{FF2B5EF4-FFF2-40B4-BE49-F238E27FC236}">
                    <a16:creationId xmlns:a16="http://schemas.microsoft.com/office/drawing/2014/main" id="{54E960B6-41A8-5E68-3755-33FCFFDA0F55}"/>
                  </a:ext>
                </a:extLst>
              </p:cNvPr>
              <p:cNvPicPr/>
              <p:nvPr/>
            </p:nvPicPr>
            <p:blipFill>
              <a:blip r:embed="rId7"/>
              <a:stretch>
                <a:fillRect/>
              </a:stretch>
            </p:blipFill>
            <p:spPr>
              <a:xfrm>
                <a:off x="2152701" y="4603764"/>
                <a:ext cx="17726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10CC5212-C179-6C53-00BF-BF93A0053F32}"/>
                  </a:ext>
                </a:extLst>
              </p14:cNvPr>
              <p14:cNvContentPartPr/>
              <p14:nvPr/>
            </p14:nvContentPartPr>
            <p14:xfrm>
              <a:off x="4513941" y="1150284"/>
              <a:ext cx="795960" cy="51120"/>
            </p14:xfrm>
          </p:contentPart>
        </mc:Choice>
        <mc:Fallback xmlns="">
          <p:pic>
            <p:nvPicPr>
              <p:cNvPr id="13" name="Ink 12">
                <a:extLst>
                  <a:ext uri="{FF2B5EF4-FFF2-40B4-BE49-F238E27FC236}">
                    <a16:creationId xmlns:a16="http://schemas.microsoft.com/office/drawing/2014/main" id="{10CC5212-C179-6C53-00BF-BF93A0053F32}"/>
                  </a:ext>
                </a:extLst>
              </p:cNvPr>
              <p:cNvPicPr/>
              <p:nvPr/>
            </p:nvPicPr>
            <p:blipFill>
              <a:blip r:embed="rId9"/>
              <a:stretch>
                <a:fillRect/>
              </a:stretch>
            </p:blipFill>
            <p:spPr>
              <a:xfrm>
                <a:off x="4495941" y="1132644"/>
                <a:ext cx="831600" cy="86760"/>
              </a:xfrm>
              <a:prstGeom prst="rect">
                <a:avLst/>
              </a:prstGeom>
            </p:spPr>
          </p:pic>
        </mc:Fallback>
      </mc:AlternateContent>
      <p:grpSp>
        <p:nvGrpSpPr>
          <p:cNvPr id="16" name="Group 15">
            <a:extLst>
              <a:ext uri="{FF2B5EF4-FFF2-40B4-BE49-F238E27FC236}">
                <a16:creationId xmlns:a16="http://schemas.microsoft.com/office/drawing/2014/main" id="{29FF4E99-289B-56DE-E3B5-596822C36C0E}"/>
              </a:ext>
            </a:extLst>
          </p:cNvPr>
          <p:cNvGrpSpPr/>
          <p:nvPr/>
        </p:nvGrpSpPr>
        <p:grpSpPr>
          <a:xfrm>
            <a:off x="4497741" y="1153884"/>
            <a:ext cx="3482280" cy="82800"/>
            <a:chOff x="4497741" y="1153884"/>
            <a:chExt cx="3482280" cy="82800"/>
          </a:xfrm>
        </p:grpSpPr>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D5953EFE-999D-8865-1C93-7CF5F764B654}"/>
                    </a:ext>
                  </a:extLst>
                </p14:cNvPr>
                <p14:cNvContentPartPr/>
                <p14:nvPr/>
              </p14:nvContentPartPr>
              <p14:xfrm>
                <a:off x="7699941" y="1168284"/>
                <a:ext cx="280080" cy="37800"/>
              </p14:xfrm>
            </p:contentPart>
          </mc:Choice>
          <mc:Fallback xmlns="">
            <p:pic>
              <p:nvPicPr>
                <p:cNvPr id="5" name="Ink 4">
                  <a:extLst>
                    <a:ext uri="{FF2B5EF4-FFF2-40B4-BE49-F238E27FC236}">
                      <a16:creationId xmlns:a16="http://schemas.microsoft.com/office/drawing/2014/main" id="{D5953EFE-999D-8865-1C93-7CF5F764B654}"/>
                    </a:ext>
                  </a:extLst>
                </p:cNvPr>
                <p:cNvPicPr/>
                <p:nvPr/>
              </p:nvPicPr>
              <p:blipFill>
                <a:blip r:embed="rId11"/>
                <a:stretch>
                  <a:fillRect/>
                </a:stretch>
              </p:blipFill>
              <p:spPr>
                <a:xfrm>
                  <a:off x="7682301" y="1150644"/>
                  <a:ext cx="315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08C8692D-4B74-3316-C9A1-293D00B6E450}"/>
                    </a:ext>
                  </a:extLst>
                </p14:cNvPr>
                <p14:cNvContentPartPr/>
                <p14:nvPr/>
              </p14:nvContentPartPr>
              <p14:xfrm>
                <a:off x="6963021" y="1174764"/>
                <a:ext cx="366480" cy="19800"/>
              </p14:xfrm>
            </p:contentPart>
          </mc:Choice>
          <mc:Fallback xmlns="">
            <p:pic>
              <p:nvPicPr>
                <p:cNvPr id="7" name="Ink 6">
                  <a:extLst>
                    <a:ext uri="{FF2B5EF4-FFF2-40B4-BE49-F238E27FC236}">
                      <a16:creationId xmlns:a16="http://schemas.microsoft.com/office/drawing/2014/main" id="{08C8692D-4B74-3316-C9A1-293D00B6E450}"/>
                    </a:ext>
                  </a:extLst>
                </p:cNvPr>
                <p:cNvPicPr/>
                <p:nvPr/>
              </p:nvPicPr>
              <p:blipFill>
                <a:blip r:embed="rId13"/>
                <a:stretch>
                  <a:fillRect/>
                </a:stretch>
              </p:blipFill>
              <p:spPr>
                <a:xfrm>
                  <a:off x="6945381" y="1157124"/>
                  <a:ext cx="402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AF787FEE-34BE-AFAC-EEB6-E2DE5C5BA116}"/>
                    </a:ext>
                  </a:extLst>
                </p14:cNvPr>
                <p14:cNvContentPartPr/>
                <p14:nvPr/>
              </p14:nvContentPartPr>
              <p14:xfrm>
                <a:off x="6411141" y="1153884"/>
                <a:ext cx="233640" cy="25920"/>
              </p14:xfrm>
            </p:contentPart>
          </mc:Choice>
          <mc:Fallback xmlns="">
            <p:pic>
              <p:nvPicPr>
                <p:cNvPr id="9" name="Ink 8">
                  <a:extLst>
                    <a:ext uri="{FF2B5EF4-FFF2-40B4-BE49-F238E27FC236}">
                      <a16:creationId xmlns:a16="http://schemas.microsoft.com/office/drawing/2014/main" id="{AF787FEE-34BE-AFAC-EEB6-E2DE5C5BA116}"/>
                    </a:ext>
                  </a:extLst>
                </p:cNvPr>
                <p:cNvPicPr/>
                <p:nvPr/>
              </p:nvPicPr>
              <p:blipFill>
                <a:blip r:embed="rId15"/>
                <a:stretch>
                  <a:fillRect/>
                </a:stretch>
              </p:blipFill>
              <p:spPr>
                <a:xfrm>
                  <a:off x="6393501" y="1135884"/>
                  <a:ext cx="2692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E477A643-3359-BB2C-607A-48B9876A06E5}"/>
                    </a:ext>
                  </a:extLst>
                </p14:cNvPr>
                <p14:cNvContentPartPr/>
                <p14:nvPr/>
              </p14:nvContentPartPr>
              <p14:xfrm>
                <a:off x="5460741" y="1195644"/>
                <a:ext cx="716400" cy="41040"/>
              </p14:xfrm>
            </p:contentPart>
          </mc:Choice>
          <mc:Fallback xmlns="">
            <p:pic>
              <p:nvPicPr>
                <p:cNvPr id="11" name="Ink 10">
                  <a:extLst>
                    <a:ext uri="{FF2B5EF4-FFF2-40B4-BE49-F238E27FC236}">
                      <a16:creationId xmlns:a16="http://schemas.microsoft.com/office/drawing/2014/main" id="{E477A643-3359-BB2C-607A-48B9876A06E5}"/>
                    </a:ext>
                  </a:extLst>
                </p:cNvPr>
                <p:cNvPicPr/>
                <p:nvPr/>
              </p:nvPicPr>
              <p:blipFill>
                <a:blip r:embed="rId17"/>
                <a:stretch>
                  <a:fillRect/>
                </a:stretch>
              </p:blipFill>
              <p:spPr>
                <a:xfrm>
                  <a:off x="5443101" y="1178004"/>
                  <a:ext cx="752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52B92D55-8420-4FEC-D787-36EAA7089805}"/>
                    </a:ext>
                  </a:extLst>
                </p14:cNvPr>
                <p14:cNvContentPartPr/>
                <p14:nvPr/>
              </p14:nvContentPartPr>
              <p14:xfrm>
                <a:off x="5439141" y="1168644"/>
                <a:ext cx="826200" cy="50400"/>
              </p14:xfrm>
            </p:contentPart>
          </mc:Choice>
          <mc:Fallback xmlns="">
            <p:pic>
              <p:nvPicPr>
                <p:cNvPr id="14" name="Ink 13">
                  <a:extLst>
                    <a:ext uri="{FF2B5EF4-FFF2-40B4-BE49-F238E27FC236}">
                      <a16:creationId xmlns:a16="http://schemas.microsoft.com/office/drawing/2014/main" id="{52B92D55-8420-4FEC-D787-36EAA7089805}"/>
                    </a:ext>
                  </a:extLst>
                </p:cNvPr>
                <p:cNvPicPr/>
                <p:nvPr/>
              </p:nvPicPr>
              <p:blipFill>
                <a:blip r:embed="rId19"/>
                <a:stretch>
                  <a:fillRect/>
                </a:stretch>
              </p:blipFill>
              <p:spPr>
                <a:xfrm>
                  <a:off x="5421141" y="1151004"/>
                  <a:ext cx="861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0A1DADC3-624E-7192-D039-BBD22D465A35}"/>
                    </a:ext>
                  </a:extLst>
                </p14:cNvPr>
                <p14:cNvContentPartPr/>
                <p14:nvPr/>
              </p14:nvContentPartPr>
              <p14:xfrm>
                <a:off x="4497741" y="1191684"/>
                <a:ext cx="605520" cy="26640"/>
              </p14:xfrm>
            </p:contentPart>
          </mc:Choice>
          <mc:Fallback xmlns="">
            <p:pic>
              <p:nvPicPr>
                <p:cNvPr id="15" name="Ink 14">
                  <a:extLst>
                    <a:ext uri="{FF2B5EF4-FFF2-40B4-BE49-F238E27FC236}">
                      <a16:creationId xmlns:a16="http://schemas.microsoft.com/office/drawing/2014/main" id="{0A1DADC3-624E-7192-D039-BBD22D465A35}"/>
                    </a:ext>
                  </a:extLst>
                </p:cNvPr>
                <p:cNvPicPr/>
                <p:nvPr/>
              </p:nvPicPr>
              <p:blipFill>
                <a:blip r:embed="rId21"/>
                <a:stretch>
                  <a:fillRect/>
                </a:stretch>
              </p:blipFill>
              <p:spPr>
                <a:xfrm>
                  <a:off x="4480101" y="1174044"/>
                  <a:ext cx="641160" cy="62280"/>
                </a:xfrm>
                <a:prstGeom prst="rect">
                  <a:avLst/>
                </a:prstGeom>
              </p:spPr>
            </p:pic>
          </mc:Fallback>
        </mc:AlternateContent>
      </p:grpSp>
      <p:grpSp>
        <p:nvGrpSpPr>
          <p:cNvPr id="19" name="Group 18">
            <a:extLst>
              <a:ext uri="{FF2B5EF4-FFF2-40B4-BE49-F238E27FC236}">
                <a16:creationId xmlns:a16="http://schemas.microsoft.com/office/drawing/2014/main" id="{7F9F6F99-77BF-B5CA-7FF6-0B6C7AC32134}"/>
              </a:ext>
            </a:extLst>
          </p:cNvPr>
          <p:cNvGrpSpPr/>
          <p:nvPr/>
        </p:nvGrpSpPr>
        <p:grpSpPr>
          <a:xfrm>
            <a:off x="9104661" y="1632324"/>
            <a:ext cx="216000" cy="628560"/>
            <a:chOff x="9104661" y="1632324"/>
            <a:chExt cx="216000" cy="628560"/>
          </a:xfrm>
        </p:grpSpPr>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EC4525D8-8068-6B86-5A2E-358026378F26}"/>
                    </a:ext>
                  </a:extLst>
                </p14:cNvPr>
                <p14:cNvContentPartPr/>
                <p14:nvPr/>
              </p14:nvContentPartPr>
              <p14:xfrm>
                <a:off x="9233901" y="1640964"/>
                <a:ext cx="28080" cy="14760"/>
              </p14:xfrm>
            </p:contentPart>
          </mc:Choice>
          <mc:Fallback xmlns="">
            <p:pic>
              <p:nvPicPr>
                <p:cNvPr id="17" name="Ink 16">
                  <a:extLst>
                    <a:ext uri="{FF2B5EF4-FFF2-40B4-BE49-F238E27FC236}">
                      <a16:creationId xmlns:a16="http://schemas.microsoft.com/office/drawing/2014/main" id="{EC4525D8-8068-6B86-5A2E-358026378F26}"/>
                    </a:ext>
                  </a:extLst>
                </p:cNvPr>
                <p:cNvPicPr/>
                <p:nvPr/>
              </p:nvPicPr>
              <p:blipFill>
                <a:blip r:embed="rId23"/>
                <a:stretch>
                  <a:fillRect/>
                </a:stretch>
              </p:blipFill>
              <p:spPr>
                <a:xfrm>
                  <a:off x="9215901" y="1623324"/>
                  <a:ext cx="637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FB99F8E6-2A27-430A-DBD3-CBC4BB665514}"/>
                    </a:ext>
                  </a:extLst>
                </p14:cNvPr>
                <p14:cNvContentPartPr/>
                <p14:nvPr/>
              </p14:nvContentPartPr>
              <p14:xfrm>
                <a:off x="9104661" y="1632324"/>
                <a:ext cx="216000" cy="628560"/>
              </p14:xfrm>
            </p:contentPart>
          </mc:Choice>
          <mc:Fallback xmlns="">
            <p:pic>
              <p:nvPicPr>
                <p:cNvPr id="18" name="Ink 17">
                  <a:extLst>
                    <a:ext uri="{FF2B5EF4-FFF2-40B4-BE49-F238E27FC236}">
                      <a16:creationId xmlns:a16="http://schemas.microsoft.com/office/drawing/2014/main" id="{FB99F8E6-2A27-430A-DBD3-CBC4BB665514}"/>
                    </a:ext>
                  </a:extLst>
                </p:cNvPr>
                <p:cNvPicPr/>
                <p:nvPr/>
              </p:nvPicPr>
              <p:blipFill>
                <a:blip r:embed="rId25"/>
                <a:stretch>
                  <a:fillRect/>
                </a:stretch>
              </p:blipFill>
              <p:spPr>
                <a:xfrm>
                  <a:off x="9087021" y="1614684"/>
                  <a:ext cx="251640" cy="66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6457B42C-FAEB-A1FA-3079-8DE14E08A4EF}"/>
                  </a:ext>
                </a:extLst>
              </p14:cNvPr>
              <p14:cNvContentPartPr/>
              <p14:nvPr/>
            </p14:nvContentPartPr>
            <p14:xfrm>
              <a:off x="9051381" y="4617444"/>
              <a:ext cx="188280" cy="884880"/>
            </p14:xfrm>
          </p:contentPart>
        </mc:Choice>
        <mc:Fallback xmlns="">
          <p:pic>
            <p:nvPicPr>
              <p:cNvPr id="20" name="Ink 19">
                <a:extLst>
                  <a:ext uri="{FF2B5EF4-FFF2-40B4-BE49-F238E27FC236}">
                    <a16:creationId xmlns:a16="http://schemas.microsoft.com/office/drawing/2014/main" id="{6457B42C-FAEB-A1FA-3079-8DE14E08A4EF}"/>
                  </a:ext>
                </a:extLst>
              </p:cNvPr>
              <p:cNvPicPr/>
              <p:nvPr/>
            </p:nvPicPr>
            <p:blipFill>
              <a:blip r:embed="rId27"/>
              <a:stretch>
                <a:fillRect/>
              </a:stretch>
            </p:blipFill>
            <p:spPr>
              <a:xfrm>
                <a:off x="9033741" y="4599804"/>
                <a:ext cx="223920" cy="920520"/>
              </a:xfrm>
              <a:prstGeom prst="rect">
                <a:avLst/>
              </a:prstGeom>
            </p:spPr>
          </p:pic>
        </mc:Fallback>
      </mc:AlternateContent>
    </p:spTree>
    <p:extLst>
      <p:ext uri="{BB962C8B-B14F-4D97-AF65-F5344CB8AC3E}">
        <p14:creationId xmlns:p14="http://schemas.microsoft.com/office/powerpoint/2010/main" val="1980886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9634953" cy="621669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80235"/>
            <a:ext cx="8942036" cy="5755422"/>
          </a:xfrm>
          <a:prstGeom prst="rect">
            <a:avLst/>
          </a:prstGeom>
          <a:noFill/>
        </p:spPr>
        <p:txBody>
          <a:bodyPr wrap="square" rtlCol="0">
            <a:spAutoFit/>
          </a:bodyPr>
          <a:lstStyle/>
          <a:p>
            <a:r>
              <a:rPr lang="en-US" sz="2800" b="1">
                <a:solidFill>
                  <a:srgbClr val="FFC000"/>
                </a:solidFill>
                <a:cs typeface="+mj-cs"/>
              </a:rPr>
              <a:t>Matthew 21:18–22 </a:t>
            </a:r>
          </a:p>
          <a:p>
            <a:r>
              <a:rPr lang="en-US" sz="2000">
                <a:solidFill>
                  <a:srgbClr val="FFC000"/>
                </a:solidFill>
                <a:cs typeface="+mj-cs"/>
              </a:rPr>
              <a:t>21:18 Now in the morning as he returned into the city, he hungered. 21:19 And when he saw a fig tree in the way, he came to it, and found nothing thereon, but leaves only, and said unto it, Let no fruit grow on thee henceforward for ever. And presently the fig tree withered away. 21:20 And when the disciples saw it, they marvelled, saying, How soon is the fig tree withered away! 21:21 Jesus answered and said unto them, Verily I say unto you, If ye have faith, and doubt not, ye shall not only do this which is done to the fig tree, but also if ye shall say unto this mountain, Be thou removed, and be thou cast into the sea; it shall be done. 21:22 And all things, whatsoever ye shall ask in prayer, believing, ye shall receive. (KJV, </a:t>
            </a:r>
            <a:r>
              <a:rPr lang="en-US" sz="2000">
                <a:solidFill>
                  <a:srgbClr val="00B0F0"/>
                </a:solidFill>
                <a:cs typeface="+mj-cs"/>
              </a:rPr>
              <a:t>*18 ⸀</a:t>
            </a:r>
            <a:r>
              <a:rPr lang="el-GR" sz="2000">
                <a:solidFill>
                  <a:srgbClr val="00B0F0"/>
                </a:solidFill>
                <a:cs typeface="+mj-cs"/>
              </a:rPr>
              <a:t>Πρωῒ δὲ ⸁ἐπανάγων εἰς τὴν πόλιν ἐπείνασεν. 19 καὶ ἰδὼν συκῆν μίαν ἐπὶ τῆς ὁδοῦ ἦλθεν ἐπʼ* αὐτὴν καὶ οὐδὲν εὗρεν ἐν αὐτῇ εἰ μὴ φύλλα μόνον, καὶ λέγει αὐτῇ· ⸆ μηκέτι ἐκ σοῦ καρπὸς ⸀γένηται εἰς τὸν αἰῶνα. καὶ ἐξηράνθη παραχρῆμα ἡ συκῆ. 20 Καὶ ἰδόντες οἱ μαθηταὶ ἐθαύμασαν λέγοντες·* πῶς παραχρῆμα ἐξηράνθη ἡ συκῆ; *21 ἀποκριθεὶς δὲ ὁ Ἰησοῦς εἶπεν αὐτοῖς· ἀμὴν λέγω ὑμῖν,* ἐὰν ἔχητε πίστιν καὶ μὴ διακριθῆτε, οὐ μόνον τὸ τῆς συκῆς ποιήσετε,* ἀλλὰ κἂν τῷ ὄρει τούτῳ εἴπητε· ἄρθητι καὶ βλήθητι εἰς τὴν θάλασσαν, γενήσεται· *22 καὶ πάντα ὅσα ⸀ἂν αἰτήσητε ἐν τῇ προσευχῇ πιστεύοντες λήμψεσθε.*</a:t>
            </a:r>
            <a:r>
              <a:rPr lang="el-GR" sz="2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55636"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2629"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42CA837-9AE5-5D65-1611-ECB125075F91}"/>
                  </a:ext>
                </a:extLst>
              </p14:cNvPr>
              <p14:cNvContentPartPr/>
              <p14:nvPr/>
            </p14:nvContentPartPr>
            <p14:xfrm>
              <a:off x="3410901" y="224004"/>
              <a:ext cx="326880" cy="237960"/>
            </p14:xfrm>
          </p:contentPart>
        </mc:Choice>
        <mc:Fallback xmlns="">
          <p:pic>
            <p:nvPicPr>
              <p:cNvPr id="2" name="Ink 1">
                <a:extLst>
                  <a:ext uri="{FF2B5EF4-FFF2-40B4-BE49-F238E27FC236}">
                    <a16:creationId xmlns:a16="http://schemas.microsoft.com/office/drawing/2014/main" id="{E42CA837-9AE5-5D65-1611-ECB125075F91}"/>
                  </a:ext>
                </a:extLst>
              </p:cNvPr>
              <p:cNvPicPr/>
              <p:nvPr/>
            </p:nvPicPr>
            <p:blipFill>
              <a:blip r:embed="rId5"/>
              <a:stretch>
                <a:fillRect/>
              </a:stretch>
            </p:blipFill>
            <p:spPr>
              <a:xfrm>
                <a:off x="3392901" y="206004"/>
                <a:ext cx="3625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D5D98C2-07DC-7478-18E4-F9F2380CCBEC}"/>
                  </a:ext>
                </a:extLst>
              </p14:cNvPr>
              <p14:cNvContentPartPr/>
              <p14:nvPr/>
            </p14:nvContentPartPr>
            <p14:xfrm>
              <a:off x="3462021" y="1509924"/>
              <a:ext cx="4782960" cy="79920"/>
            </p14:xfrm>
          </p:contentPart>
        </mc:Choice>
        <mc:Fallback xmlns="">
          <p:pic>
            <p:nvPicPr>
              <p:cNvPr id="4" name="Ink 3">
                <a:extLst>
                  <a:ext uri="{FF2B5EF4-FFF2-40B4-BE49-F238E27FC236}">
                    <a16:creationId xmlns:a16="http://schemas.microsoft.com/office/drawing/2014/main" id="{BD5D98C2-07DC-7478-18E4-F9F2380CCBEC}"/>
                  </a:ext>
                </a:extLst>
              </p:cNvPr>
              <p:cNvPicPr/>
              <p:nvPr/>
            </p:nvPicPr>
            <p:blipFill>
              <a:blip r:embed="rId7"/>
              <a:stretch>
                <a:fillRect/>
              </a:stretch>
            </p:blipFill>
            <p:spPr>
              <a:xfrm>
                <a:off x="3444381" y="1491924"/>
                <a:ext cx="48186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71F778A-19F4-BA8A-1182-65C902011943}"/>
                  </a:ext>
                </a:extLst>
              </p14:cNvPr>
              <p14:cNvContentPartPr/>
              <p14:nvPr/>
            </p14:nvContentPartPr>
            <p14:xfrm>
              <a:off x="3114981" y="1860924"/>
              <a:ext cx="811080" cy="38520"/>
            </p14:xfrm>
          </p:contentPart>
        </mc:Choice>
        <mc:Fallback xmlns="">
          <p:pic>
            <p:nvPicPr>
              <p:cNvPr id="5" name="Ink 4">
                <a:extLst>
                  <a:ext uri="{FF2B5EF4-FFF2-40B4-BE49-F238E27FC236}">
                    <a16:creationId xmlns:a16="http://schemas.microsoft.com/office/drawing/2014/main" id="{571F778A-19F4-BA8A-1182-65C902011943}"/>
                  </a:ext>
                </a:extLst>
              </p:cNvPr>
              <p:cNvPicPr/>
              <p:nvPr/>
            </p:nvPicPr>
            <p:blipFill>
              <a:blip r:embed="rId9"/>
              <a:stretch>
                <a:fillRect/>
              </a:stretch>
            </p:blipFill>
            <p:spPr>
              <a:xfrm>
                <a:off x="3097341" y="1843284"/>
                <a:ext cx="846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E89DA78-186E-FC1A-A962-9DCF6DF1AF03}"/>
                  </a:ext>
                </a:extLst>
              </p14:cNvPr>
              <p14:cNvContentPartPr/>
              <p14:nvPr/>
            </p14:nvContentPartPr>
            <p14:xfrm>
              <a:off x="2673621" y="2153964"/>
              <a:ext cx="3489480" cy="60840"/>
            </p14:xfrm>
          </p:contentPart>
        </mc:Choice>
        <mc:Fallback xmlns="">
          <p:pic>
            <p:nvPicPr>
              <p:cNvPr id="7" name="Ink 6">
                <a:extLst>
                  <a:ext uri="{FF2B5EF4-FFF2-40B4-BE49-F238E27FC236}">
                    <a16:creationId xmlns:a16="http://schemas.microsoft.com/office/drawing/2014/main" id="{9E89DA78-186E-FC1A-A962-9DCF6DF1AF03}"/>
                  </a:ext>
                </a:extLst>
              </p:cNvPr>
              <p:cNvPicPr/>
              <p:nvPr/>
            </p:nvPicPr>
            <p:blipFill>
              <a:blip r:embed="rId11"/>
              <a:stretch>
                <a:fillRect/>
              </a:stretch>
            </p:blipFill>
            <p:spPr>
              <a:xfrm>
                <a:off x="2655981" y="2136324"/>
                <a:ext cx="3525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BD64D35C-22EC-8F63-801C-C97BE42C3FFD}"/>
                  </a:ext>
                </a:extLst>
              </p14:cNvPr>
              <p14:cNvContentPartPr/>
              <p14:nvPr/>
            </p14:nvContentPartPr>
            <p14:xfrm>
              <a:off x="4950621" y="2441244"/>
              <a:ext cx="3943080" cy="64800"/>
            </p14:xfrm>
          </p:contentPart>
        </mc:Choice>
        <mc:Fallback xmlns="">
          <p:pic>
            <p:nvPicPr>
              <p:cNvPr id="9" name="Ink 8">
                <a:extLst>
                  <a:ext uri="{FF2B5EF4-FFF2-40B4-BE49-F238E27FC236}">
                    <a16:creationId xmlns:a16="http://schemas.microsoft.com/office/drawing/2014/main" id="{BD64D35C-22EC-8F63-801C-C97BE42C3FFD}"/>
                  </a:ext>
                </a:extLst>
              </p:cNvPr>
              <p:cNvPicPr/>
              <p:nvPr/>
            </p:nvPicPr>
            <p:blipFill>
              <a:blip r:embed="rId13"/>
              <a:stretch>
                <a:fillRect/>
              </a:stretch>
            </p:blipFill>
            <p:spPr>
              <a:xfrm>
                <a:off x="4932621" y="2423604"/>
                <a:ext cx="3978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F8B5E5C5-93F0-CBE7-6242-DC55E62A8DF2}"/>
                  </a:ext>
                </a:extLst>
              </p14:cNvPr>
              <p14:cNvContentPartPr/>
              <p14:nvPr/>
            </p14:nvContentPartPr>
            <p14:xfrm>
              <a:off x="714501" y="2775324"/>
              <a:ext cx="8053200" cy="102600"/>
            </p14:xfrm>
          </p:contentPart>
        </mc:Choice>
        <mc:Fallback xmlns="">
          <p:pic>
            <p:nvPicPr>
              <p:cNvPr id="11" name="Ink 10">
                <a:extLst>
                  <a:ext uri="{FF2B5EF4-FFF2-40B4-BE49-F238E27FC236}">
                    <a16:creationId xmlns:a16="http://schemas.microsoft.com/office/drawing/2014/main" id="{F8B5E5C5-93F0-CBE7-6242-DC55E62A8DF2}"/>
                  </a:ext>
                </a:extLst>
              </p:cNvPr>
              <p:cNvPicPr/>
              <p:nvPr/>
            </p:nvPicPr>
            <p:blipFill>
              <a:blip r:embed="rId15"/>
              <a:stretch>
                <a:fillRect/>
              </a:stretch>
            </p:blipFill>
            <p:spPr>
              <a:xfrm>
                <a:off x="696861" y="2757684"/>
                <a:ext cx="8088840" cy="138240"/>
              </a:xfrm>
              <a:prstGeom prst="rect">
                <a:avLst/>
              </a:prstGeom>
            </p:spPr>
          </p:pic>
        </mc:Fallback>
      </mc:AlternateContent>
      <p:grpSp>
        <p:nvGrpSpPr>
          <p:cNvPr id="14" name="Group 13">
            <a:extLst>
              <a:ext uri="{FF2B5EF4-FFF2-40B4-BE49-F238E27FC236}">
                <a16:creationId xmlns:a16="http://schemas.microsoft.com/office/drawing/2014/main" id="{F83FE338-64D4-80DE-8261-6019056B2804}"/>
              </a:ext>
            </a:extLst>
          </p:cNvPr>
          <p:cNvGrpSpPr/>
          <p:nvPr/>
        </p:nvGrpSpPr>
        <p:grpSpPr>
          <a:xfrm>
            <a:off x="663741" y="3053964"/>
            <a:ext cx="7678800" cy="144000"/>
            <a:chOff x="663741" y="3053964"/>
            <a:chExt cx="7678800" cy="14400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84F4C8E5-3B36-C451-C488-1AA2D56884D8}"/>
                    </a:ext>
                  </a:extLst>
                </p14:cNvPr>
                <p14:cNvContentPartPr/>
                <p14:nvPr/>
              </p14:nvContentPartPr>
              <p14:xfrm>
                <a:off x="663741" y="3066204"/>
                <a:ext cx="6276600" cy="131760"/>
              </p14:xfrm>
            </p:contentPart>
          </mc:Choice>
          <mc:Fallback xmlns="">
            <p:pic>
              <p:nvPicPr>
                <p:cNvPr id="12" name="Ink 11">
                  <a:extLst>
                    <a:ext uri="{FF2B5EF4-FFF2-40B4-BE49-F238E27FC236}">
                      <a16:creationId xmlns:a16="http://schemas.microsoft.com/office/drawing/2014/main" id="{84F4C8E5-3B36-C451-C488-1AA2D56884D8}"/>
                    </a:ext>
                  </a:extLst>
                </p:cNvPr>
                <p:cNvPicPr/>
                <p:nvPr/>
              </p:nvPicPr>
              <p:blipFill>
                <a:blip r:embed="rId17"/>
                <a:stretch>
                  <a:fillRect/>
                </a:stretch>
              </p:blipFill>
              <p:spPr>
                <a:xfrm>
                  <a:off x="646101" y="3048564"/>
                  <a:ext cx="63122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AD969FB2-A2DC-34EE-73CD-A37D206ED54B}"/>
                    </a:ext>
                  </a:extLst>
                </p14:cNvPr>
                <p14:cNvContentPartPr/>
                <p14:nvPr/>
              </p14:nvContentPartPr>
              <p14:xfrm>
                <a:off x="7888221" y="3053964"/>
                <a:ext cx="454320" cy="57960"/>
              </p14:xfrm>
            </p:contentPart>
          </mc:Choice>
          <mc:Fallback xmlns="">
            <p:pic>
              <p:nvPicPr>
                <p:cNvPr id="13" name="Ink 12">
                  <a:extLst>
                    <a:ext uri="{FF2B5EF4-FFF2-40B4-BE49-F238E27FC236}">
                      <a16:creationId xmlns:a16="http://schemas.microsoft.com/office/drawing/2014/main" id="{AD969FB2-A2DC-34EE-73CD-A37D206ED54B}"/>
                    </a:ext>
                  </a:extLst>
                </p:cNvPr>
                <p:cNvPicPr/>
                <p:nvPr/>
              </p:nvPicPr>
              <p:blipFill>
                <a:blip r:embed="rId19"/>
                <a:stretch>
                  <a:fillRect/>
                </a:stretch>
              </p:blipFill>
              <p:spPr>
                <a:xfrm>
                  <a:off x="7870221" y="3036324"/>
                  <a:ext cx="489960" cy="9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28B4BE7E-30CC-0DE5-46C7-5B9949F6FE32}"/>
                  </a:ext>
                </a:extLst>
              </p14:cNvPr>
              <p14:cNvContentPartPr/>
              <p14:nvPr/>
            </p14:nvContentPartPr>
            <p14:xfrm>
              <a:off x="933381" y="3325404"/>
              <a:ext cx="6229800" cy="155520"/>
            </p14:xfrm>
          </p:contentPart>
        </mc:Choice>
        <mc:Fallback xmlns="">
          <p:pic>
            <p:nvPicPr>
              <p:cNvPr id="15" name="Ink 14">
                <a:extLst>
                  <a:ext uri="{FF2B5EF4-FFF2-40B4-BE49-F238E27FC236}">
                    <a16:creationId xmlns:a16="http://schemas.microsoft.com/office/drawing/2014/main" id="{28B4BE7E-30CC-0DE5-46C7-5B9949F6FE32}"/>
                  </a:ext>
                </a:extLst>
              </p:cNvPr>
              <p:cNvPicPr/>
              <p:nvPr/>
            </p:nvPicPr>
            <p:blipFill>
              <a:blip r:embed="rId21"/>
              <a:stretch>
                <a:fillRect/>
              </a:stretch>
            </p:blipFill>
            <p:spPr>
              <a:xfrm>
                <a:off x="915381" y="3307404"/>
                <a:ext cx="6265440" cy="191160"/>
              </a:xfrm>
              <a:prstGeom prst="rect">
                <a:avLst/>
              </a:prstGeom>
            </p:spPr>
          </p:pic>
        </mc:Fallback>
      </mc:AlternateContent>
    </p:spTree>
    <p:extLst>
      <p:ext uri="{BB962C8B-B14F-4D97-AF65-F5344CB8AC3E}">
        <p14:creationId xmlns:p14="http://schemas.microsoft.com/office/powerpoint/2010/main" val="3264857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9634953" cy="6492854"/>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D3EFC0C3-FD39-449B-AD90-C042901F23F4}"/>
              </a:ext>
            </a:extLst>
          </p:cNvPr>
          <p:cNvSpPr txBox="1"/>
          <p:nvPr/>
        </p:nvSpPr>
        <p:spPr>
          <a:xfrm>
            <a:off x="55232" y="0"/>
            <a:ext cx="9092112" cy="6186309"/>
          </a:xfrm>
          <a:prstGeom prst="rect">
            <a:avLst/>
          </a:prstGeom>
          <a:noFill/>
        </p:spPr>
        <p:txBody>
          <a:bodyPr wrap="square" rtlCol="0">
            <a:spAutoFit/>
          </a:bodyPr>
          <a:lstStyle/>
          <a:p>
            <a:pPr algn="r"/>
            <a:r>
              <a:rPr lang="en-US" sz="3600" b="1">
                <a:solidFill>
                  <a:srgbClr val="FFFF00"/>
                </a:solidFill>
                <a:latin typeface="Times New Roman" panose="02020603050405020304" pitchFamily="18" charset="0"/>
                <a:cs typeface="Times New Roman" panose="02020603050405020304" pitchFamily="18" charset="0"/>
              </a:rPr>
              <a:t>ספר שמות פרק יד</a:t>
            </a:r>
          </a:p>
          <a:p>
            <a:pPr algn="r"/>
            <a:r>
              <a:rPr lang="he-IL" sz="3600">
                <a:solidFill>
                  <a:srgbClr val="FFFF00"/>
                </a:solidFill>
                <a:latin typeface="Times New Roman" panose="02020603050405020304" pitchFamily="18" charset="0"/>
                <a:cs typeface="Times New Roman" panose="02020603050405020304" pitchFamily="18" charset="0"/>
              </a:rPr>
              <a:t>י   וּפַרְעֹה הִקְרִיב וַיִּשְֹאוּ בְנֵי-יִשְֹרָאֵל אֶת-עֵינֵיהֶם וְהִנֵּה מִצְרַיִם נֹסֵעַ אַחֲרֵיהֶם וַיִּירְאוּ מְאֹד וַיִּצְעֲקוּ בְנֵי-יִשְֹרָאֵל אֶל-יְהוָֹה: </a:t>
            </a:r>
            <a:r>
              <a:rPr lang="he-IL" sz="3600">
                <a:solidFill>
                  <a:srgbClr val="FFC000"/>
                </a:solidFill>
                <a:latin typeface="Times New Roman" panose="02020603050405020304" pitchFamily="18" charset="0"/>
                <a:cs typeface="Times New Roman" panose="02020603050405020304" pitchFamily="18" charset="0"/>
              </a:rPr>
              <a:t>יא   וַיֹּאמְרוּ אֶל-מֹשֶׁה הֲמִבְּלִי אֵין-קְבָרִים בְּמִצְרַיִם לְקַחְתָּנוּ לָמוּת בַּמִּדְבָּר מַה-זֹּאת עָשִֹיתָ לָּנוּ לְהוֹצִיאָנוּ מִמִּצְרָיִם: </a:t>
            </a:r>
            <a:r>
              <a:rPr lang="he-IL" sz="3600">
                <a:solidFill>
                  <a:srgbClr val="92D050"/>
                </a:solidFill>
                <a:latin typeface="Times New Roman" panose="02020603050405020304" pitchFamily="18" charset="0"/>
                <a:cs typeface="Times New Roman" panose="02020603050405020304" pitchFamily="18" charset="0"/>
              </a:rPr>
              <a:t>יב   הֲלֹא-זֶה הַדָּבָר אֲשֶׁר דִּבַּרְנוּ אֵלֶיךָ בְמִצְרַיִם לֵאמֹר חֲדַל מִמֶּנּוּ וְנַעַבְדָה אֶת-מִצְרָיִם כִּי טוֹב לָנוּ עֲבֹד אֶת-מִצְרַיִם מִמֻּתֵנוּ בַּמִּדְבָּר: </a:t>
            </a:r>
            <a:r>
              <a:rPr lang="he-IL" sz="3600">
                <a:solidFill>
                  <a:srgbClr val="00B0F0"/>
                </a:solidFill>
                <a:latin typeface="Times New Roman" panose="02020603050405020304" pitchFamily="18" charset="0"/>
                <a:cs typeface="Times New Roman" panose="02020603050405020304" pitchFamily="18" charset="0"/>
              </a:rPr>
              <a:t>יג   וַיֹּאמֶר מֹשֶׁה אֶל-הָעָם אַל-תִּירָאוּ הִתְיַצְּבוּ וּרְאוּ אֶת-יְשׁוּעַת יְהֹוָה אֲשֶׁר-יַעֲשֶֹה לָכֶם הַיּוֹם כִּי אֲשֶׁר רְאִיתֶם אֶת-מִצְרַיִם הַיּוֹם לֹא תֹסִפוּ לִרְאֹתָם עוֹד עַד-עוֹלָם: </a:t>
            </a:r>
            <a:r>
              <a:rPr lang="he-IL" sz="3600">
                <a:solidFill>
                  <a:srgbClr val="FFFF00"/>
                </a:solidFill>
                <a:latin typeface="Times New Roman" panose="02020603050405020304" pitchFamily="18" charset="0"/>
                <a:cs typeface="Times New Roman" panose="02020603050405020304" pitchFamily="18" charset="0"/>
              </a:rPr>
              <a:t>יד   יְהוָֹה יִלָּחֵם לָכֶם וְאַתֶּם תַּחֲרִשׁוּן: </a:t>
            </a:r>
            <a:endParaRPr lang="en-US" sz="3600">
              <a:solidFill>
                <a:srgbClr val="FFFF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55636"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2629"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2" name="Group 11">
            <a:extLst>
              <a:ext uri="{FF2B5EF4-FFF2-40B4-BE49-F238E27FC236}">
                <a16:creationId xmlns:a16="http://schemas.microsoft.com/office/drawing/2014/main" id="{53432012-88B7-B20A-92CC-89F9CDB91605}"/>
              </a:ext>
            </a:extLst>
          </p:cNvPr>
          <p:cNvGrpSpPr/>
          <p:nvPr/>
        </p:nvGrpSpPr>
        <p:grpSpPr>
          <a:xfrm>
            <a:off x="2100141" y="1093764"/>
            <a:ext cx="6445800" cy="151200"/>
            <a:chOff x="2100141" y="1093764"/>
            <a:chExt cx="6445800" cy="1512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FEE47DF-AEE5-7561-0CB1-5ECBC4FD0069}"/>
                    </a:ext>
                  </a:extLst>
                </p14:cNvPr>
                <p14:cNvContentPartPr/>
                <p14:nvPr/>
              </p14:nvContentPartPr>
              <p14:xfrm>
                <a:off x="7846101" y="1218324"/>
                <a:ext cx="699840" cy="18720"/>
              </p14:xfrm>
            </p:contentPart>
          </mc:Choice>
          <mc:Fallback xmlns="">
            <p:pic>
              <p:nvPicPr>
                <p:cNvPr id="2" name="Ink 1">
                  <a:extLst>
                    <a:ext uri="{FF2B5EF4-FFF2-40B4-BE49-F238E27FC236}">
                      <a16:creationId xmlns:a16="http://schemas.microsoft.com/office/drawing/2014/main" id="{3FEE47DF-AEE5-7561-0CB1-5ECBC4FD0069}"/>
                    </a:ext>
                  </a:extLst>
                </p:cNvPr>
                <p:cNvPicPr/>
                <p:nvPr/>
              </p:nvPicPr>
              <p:blipFill>
                <a:blip r:embed="rId5"/>
                <a:stretch>
                  <a:fillRect/>
                </a:stretch>
              </p:blipFill>
              <p:spPr>
                <a:xfrm>
                  <a:off x="7828461" y="1200324"/>
                  <a:ext cx="7354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B573FB8-D371-6008-4EA2-C7DAEE880B3D}"/>
                    </a:ext>
                  </a:extLst>
                </p14:cNvPr>
                <p14:cNvContentPartPr/>
                <p14:nvPr/>
              </p14:nvContentPartPr>
              <p14:xfrm>
                <a:off x="6908301" y="1202484"/>
                <a:ext cx="722160" cy="42480"/>
              </p14:xfrm>
            </p:contentPart>
          </mc:Choice>
          <mc:Fallback xmlns="">
            <p:pic>
              <p:nvPicPr>
                <p:cNvPr id="4" name="Ink 3">
                  <a:extLst>
                    <a:ext uri="{FF2B5EF4-FFF2-40B4-BE49-F238E27FC236}">
                      <a16:creationId xmlns:a16="http://schemas.microsoft.com/office/drawing/2014/main" id="{DB573FB8-D371-6008-4EA2-C7DAEE880B3D}"/>
                    </a:ext>
                  </a:extLst>
                </p:cNvPr>
                <p:cNvPicPr/>
                <p:nvPr/>
              </p:nvPicPr>
              <p:blipFill>
                <a:blip r:embed="rId7"/>
                <a:stretch>
                  <a:fillRect/>
                </a:stretch>
              </p:blipFill>
              <p:spPr>
                <a:xfrm>
                  <a:off x="6890661" y="1184484"/>
                  <a:ext cx="757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EB30CEC-2F2B-5359-7E66-4B68FE076070}"/>
                    </a:ext>
                  </a:extLst>
                </p14:cNvPr>
                <p14:cNvContentPartPr/>
                <p14:nvPr/>
              </p14:nvContentPartPr>
              <p14:xfrm>
                <a:off x="3776301" y="1093764"/>
                <a:ext cx="2728800" cy="133920"/>
              </p14:xfrm>
            </p:contentPart>
          </mc:Choice>
          <mc:Fallback xmlns="">
            <p:pic>
              <p:nvPicPr>
                <p:cNvPr id="7" name="Ink 6">
                  <a:extLst>
                    <a:ext uri="{FF2B5EF4-FFF2-40B4-BE49-F238E27FC236}">
                      <a16:creationId xmlns:a16="http://schemas.microsoft.com/office/drawing/2014/main" id="{9EB30CEC-2F2B-5359-7E66-4B68FE076070}"/>
                    </a:ext>
                  </a:extLst>
                </p:cNvPr>
                <p:cNvPicPr/>
                <p:nvPr/>
              </p:nvPicPr>
              <p:blipFill>
                <a:blip r:embed="rId9"/>
                <a:stretch>
                  <a:fillRect/>
                </a:stretch>
              </p:blipFill>
              <p:spPr>
                <a:xfrm>
                  <a:off x="3758301" y="1076124"/>
                  <a:ext cx="27644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A796B650-2C63-BF64-0AD7-233E32B0720C}"/>
                    </a:ext>
                  </a:extLst>
                </p14:cNvPr>
                <p14:cNvContentPartPr/>
                <p14:nvPr/>
              </p14:nvContentPartPr>
              <p14:xfrm>
                <a:off x="2100141" y="1141644"/>
                <a:ext cx="1484280" cy="78120"/>
              </p14:xfrm>
            </p:contentPart>
          </mc:Choice>
          <mc:Fallback xmlns="">
            <p:pic>
              <p:nvPicPr>
                <p:cNvPr id="11" name="Ink 10">
                  <a:extLst>
                    <a:ext uri="{FF2B5EF4-FFF2-40B4-BE49-F238E27FC236}">
                      <a16:creationId xmlns:a16="http://schemas.microsoft.com/office/drawing/2014/main" id="{A796B650-2C63-BF64-0AD7-233E32B0720C}"/>
                    </a:ext>
                  </a:extLst>
                </p:cNvPr>
                <p:cNvPicPr/>
                <p:nvPr/>
              </p:nvPicPr>
              <p:blipFill>
                <a:blip r:embed="rId11"/>
                <a:stretch>
                  <a:fillRect/>
                </a:stretch>
              </p:blipFill>
              <p:spPr>
                <a:xfrm>
                  <a:off x="2082501" y="1124004"/>
                  <a:ext cx="1519920" cy="11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FF0FB0F0-85C5-A70D-87B5-29210E6577E5}"/>
                  </a:ext>
                </a:extLst>
              </p14:cNvPr>
              <p14:cNvContentPartPr/>
              <p14:nvPr/>
            </p14:nvContentPartPr>
            <p14:xfrm>
              <a:off x="1140021" y="1176204"/>
              <a:ext cx="699840" cy="90720"/>
            </p14:xfrm>
          </p:contentPart>
        </mc:Choice>
        <mc:Fallback xmlns="">
          <p:pic>
            <p:nvPicPr>
              <p:cNvPr id="13" name="Ink 12">
                <a:extLst>
                  <a:ext uri="{FF2B5EF4-FFF2-40B4-BE49-F238E27FC236}">
                    <a16:creationId xmlns:a16="http://schemas.microsoft.com/office/drawing/2014/main" id="{FF0FB0F0-85C5-A70D-87B5-29210E6577E5}"/>
                  </a:ext>
                </a:extLst>
              </p:cNvPr>
              <p:cNvPicPr/>
              <p:nvPr/>
            </p:nvPicPr>
            <p:blipFill>
              <a:blip r:embed="rId13"/>
              <a:stretch>
                <a:fillRect/>
              </a:stretch>
            </p:blipFill>
            <p:spPr>
              <a:xfrm>
                <a:off x="1122021" y="1158204"/>
                <a:ext cx="735480" cy="126360"/>
              </a:xfrm>
              <a:prstGeom prst="rect">
                <a:avLst/>
              </a:prstGeom>
            </p:spPr>
          </p:pic>
        </mc:Fallback>
      </mc:AlternateContent>
      <p:grpSp>
        <p:nvGrpSpPr>
          <p:cNvPr id="17" name="Group 16">
            <a:extLst>
              <a:ext uri="{FF2B5EF4-FFF2-40B4-BE49-F238E27FC236}">
                <a16:creationId xmlns:a16="http://schemas.microsoft.com/office/drawing/2014/main" id="{B2BC5F6B-A0C3-C5F8-8D5B-93DFD77A39DC}"/>
              </a:ext>
            </a:extLst>
          </p:cNvPr>
          <p:cNvGrpSpPr/>
          <p:nvPr/>
        </p:nvGrpSpPr>
        <p:grpSpPr>
          <a:xfrm>
            <a:off x="6185421" y="1701444"/>
            <a:ext cx="2812320" cy="90720"/>
            <a:chOff x="6185421" y="1701444"/>
            <a:chExt cx="2812320" cy="90720"/>
          </a:xfrm>
        </p:grpSpPr>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D3504A62-F571-A97F-3E95-B2AC15B77FA1}"/>
                    </a:ext>
                  </a:extLst>
                </p14:cNvPr>
                <p14:cNvContentPartPr/>
                <p14:nvPr/>
              </p14:nvContentPartPr>
              <p14:xfrm>
                <a:off x="8189181" y="1701444"/>
                <a:ext cx="808560" cy="74160"/>
              </p14:xfrm>
            </p:contentPart>
          </mc:Choice>
          <mc:Fallback xmlns="">
            <p:pic>
              <p:nvPicPr>
                <p:cNvPr id="14" name="Ink 13">
                  <a:extLst>
                    <a:ext uri="{FF2B5EF4-FFF2-40B4-BE49-F238E27FC236}">
                      <a16:creationId xmlns:a16="http://schemas.microsoft.com/office/drawing/2014/main" id="{D3504A62-F571-A97F-3E95-B2AC15B77FA1}"/>
                    </a:ext>
                  </a:extLst>
                </p:cNvPr>
                <p:cNvPicPr/>
                <p:nvPr/>
              </p:nvPicPr>
              <p:blipFill>
                <a:blip r:embed="rId15"/>
                <a:stretch>
                  <a:fillRect/>
                </a:stretch>
              </p:blipFill>
              <p:spPr>
                <a:xfrm>
                  <a:off x="8171541" y="1683804"/>
                  <a:ext cx="844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A8CCB42A-DFFA-747D-FDDA-D99D3B09A996}"/>
                    </a:ext>
                  </a:extLst>
                </p14:cNvPr>
                <p14:cNvContentPartPr/>
                <p14:nvPr/>
              </p14:nvContentPartPr>
              <p14:xfrm>
                <a:off x="7487901" y="1767684"/>
                <a:ext cx="479520" cy="23400"/>
              </p14:xfrm>
            </p:contentPart>
          </mc:Choice>
          <mc:Fallback xmlns="">
            <p:pic>
              <p:nvPicPr>
                <p:cNvPr id="15" name="Ink 14">
                  <a:extLst>
                    <a:ext uri="{FF2B5EF4-FFF2-40B4-BE49-F238E27FC236}">
                      <a16:creationId xmlns:a16="http://schemas.microsoft.com/office/drawing/2014/main" id="{A8CCB42A-DFFA-747D-FDDA-D99D3B09A996}"/>
                    </a:ext>
                  </a:extLst>
                </p:cNvPr>
                <p:cNvPicPr/>
                <p:nvPr/>
              </p:nvPicPr>
              <p:blipFill>
                <a:blip r:embed="rId17"/>
                <a:stretch>
                  <a:fillRect/>
                </a:stretch>
              </p:blipFill>
              <p:spPr>
                <a:xfrm>
                  <a:off x="7470261" y="1749684"/>
                  <a:ext cx="515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3013AFF9-4AC6-3CB8-CC67-2F1A382B25E4}"/>
                    </a:ext>
                  </a:extLst>
                </p14:cNvPr>
                <p14:cNvContentPartPr/>
                <p14:nvPr/>
              </p14:nvContentPartPr>
              <p14:xfrm>
                <a:off x="6185421" y="1724484"/>
                <a:ext cx="1081080" cy="67680"/>
              </p14:xfrm>
            </p:contentPart>
          </mc:Choice>
          <mc:Fallback xmlns="">
            <p:pic>
              <p:nvPicPr>
                <p:cNvPr id="16" name="Ink 15">
                  <a:extLst>
                    <a:ext uri="{FF2B5EF4-FFF2-40B4-BE49-F238E27FC236}">
                      <a16:creationId xmlns:a16="http://schemas.microsoft.com/office/drawing/2014/main" id="{3013AFF9-4AC6-3CB8-CC67-2F1A382B25E4}"/>
                    </a:ext>
                  </a:extLst>
                </p:cNvPr>
                <p:cNvPicPr/>
                <p:nvPr/>
              </p:nvPicPr>
              <p:blipFill>
                <a:blip r:embed="rId19"/>
                <a:stretch>
                  <a:fillRect/>
                </a:stretch>
              </p:blipFill>
              <p:spPr>
                <a:xfrm>
                  <a:off x="6167421" y="1706844"/>
                  <a:ext cx="1116720" cy="103320"/>
                </a:xfrm>
                <a:prstGeom prst="rect">
                  <a:avLst/>
                </a:prstGeom>
              </p:spPr>
            </p:pic>
          </mc:Fallback>
        </mc:AlternateContent>
      </p:grpSp>
      <p:grpSp>
        <p:nvGrpSpPr>
          <p:cNvPr id="25" name="Group 24">
            <a:extLst>
              <a:ext uri="{FF2B5EF4-FFF2-40B4-BE49-F238E27FC236}">
                <a16:creationId xmlns:a16="http://schemas.microsoft.com/office/drawing/2014/main" id="{40978EA2-9B82-75DD-3530-C1BE9E28E1C6}"/>
              </a:ext>
            </a:extLst>
          </p:cNvPr>
          <p:cNvGrpSpPr/>
          <p:nvPr/>
        </p:nvGrpSpPr>
        <p:grpSpPr>
          <a:xfrm>
            <a:off x="843021" y="1643124"/>
            <a:ext cx="5133240" cy="167760"/>
            <a:chOff x="843021" y="1643124"/>
            <a:chExt cx="5133240" cy="167760"/>
          </a:xfrm>
        </p:grpSpPr>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40AD149C-AD57-ACA5-D491-3E94E65A5CC2}"/>
                    </a:ext>
                  </a:extLst>
                </p14:cNvPr>
                <p14:cNvContentPartPr/>
                <p14:nvPr/>
              </p14:nvContentPartPr>
              <p14:xfrm>
                <a:off x="5080221" y="1714044"/>
                <a:ext cx="896040" cy="96840"/>
              </p14:xfrm>
            </p:contentPart>
          </mc:Choice>
          <mc:Fallback xmlns="">
            <p:pic>
              <p:nvPicPr>
                <p:cNvPr id="18" name="Ink 17">
                  <a:extLst>
                    <a:ext uri="{FF2B5EF4-FFF2-40B4-BE49-F238E27FC236}">
                      <a16:creationId xmlns:a16="http://schemas.microsoft.com/office/drawing/2014/main" id="{40AD149C-AD57-ACA5-D491-3E94E65A5CC2}"/>
                    </a:ext>
                  </a:extLst>
                </p:cNvPr>
                <p:cNvPicPr/>
                <p:nvPr/>
              </p:nvPicPr>
              <p:blipFill>
                <a:blip r:embed="rId21"/>
                <a:stretch>
                  <a:fillRect/>
                </a:stretch>
              </p:blipFill>
              <p:spPr>
                <a:xfrm>
                  <a:off x="5062221" y="1696404"/>
                  <a:ext cx="9316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E1698B25-45B5-4917-9E0C-E35B5BA77481}"/>
                    </a:ext>
                  </a:extLst>
                </p14:cNvPr>
                <p14:cNvContentPartPr/>
                <p14:nvPr/>
              </p14:nvContentPartPr>
              <p14:xfrm>
                <a:off x="4367781" y="1698924"/>
                <a:ext cx="469080" cy="62280"/>
              </p14:xfrm>
            </p:contentPart>
          </mc:Choice>
          <mc:Fallback xmlns="">
            <p:pic>
              <p:nvPicPr>
                <p:cNvPr id="19" name="Ink 18">
                  <a:extLst>
                    <a:ext uri="{FF2B5EF4-FFF2-40B4-BE49-F238E27FC236}">
                      <a16:creationId xmlns:a16="http://schemas.microsoft.com/office/drawing/2014/main" id="{E1698B25-45B5-4917-9E0C-E35B5BA77481}"/>
                    </a:ext>
                  </a:extLst>
                </p:cNvPr>
                <p:cNvPicPr/>
                <p:nvPr/>
              </p:nvPicPr>
              <p:blipFill>
                <a:blip r:embed="rId23"/>
                <a:stretch>
                  <a:fillRect/>
                </a:stretch>
              </p:blipFill>
              <p:spPr>
                <a:xfrm>
                  <a:off x="4349781" y="1681284"/>
                  <a:ext cx="504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C83B3663-83A4-E9F2-EDB8-D3A6AA933CE1}"/>
                    </a:ext>
                  </a:extLst>
                </p14:cNvPr>
                <p14:cNvContentPartPr/>
                <p14:nvPr/>
              </p14:nvContentPartPr>
              <p14:xfrm>
                <a:off x="3222981" y="1643124"/>
                <a:ext cx="861120" cy="71280"/>
              </p14:xfrm>
            </p:contentPart>
          </mc:Choice>
          <mc:Fallback xmlns="">
            <p:pic>
              <p:nvPicPr>
                <p:cNvPr id="21" name="Ink 20">
                  <a:extLst>
                    <a:ext uri="{FF2B5EF4-FFF2-40B4-BE49-F238E27FC236}">
                      <a16:creationId xmlns:a16="http://schemas.microsoft.com/office/drawing/2014/main" id="{C83B3663-83A4-E9F2-EDB8-D3A6AA933CE1}"/>
                    </a:ext>
                  </a:extLst>
                </p:cNvPr>
                <p:cNvPicPr/>
                <p:nvPr/>
              </p:nvPicPr>
              <p:blipFill>
                <a:blip r:embed="rId25"/>
                <a:stretch>
                  <a:fillRect/>
                </a:stretch>
              </p:blipFill>
              <p:spPr>
                <a:xfrm>
                  <a:off x="3205341" y="1625124"/>
                  <a:ext cx="896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1F8C97B7-018C-06A2-DAA4-D4C02F8252B6}"/>
                    </a:ext>
                  </a:extLst>
                </p14:cNvPr>
                <p14:cNvContentPartPr/>
                <p14:nvPr/>
              </p14:nvContentPartPr>
              <p14:xfrm>
                <a:off x="1629261" y="1671924"/>
                <a:ext cx="1405800" cy="55800"/>
              </p14:xfrm>
            </p:contentPart>
          </mc:Choice>
          <mc:Fallback xmlns="">
            <p:pic>
              <p:nvPicPr>
                <p:cNvPr id="23" name="Ink 22">
                  <a:extLst>
                    <a:ext uri="{FF2B5EF4-FFF2-40B4-BE49-F238E27FC236}">
                      <a16:creationId xmlns:a16="http://schemas.microsoft.com/office/drawing/2014/main" id="{1F8C97B7-018C-06A2-DAA4-D4C02F8252B6}"/>
                    </a:ext>
                  </a:extLst>
                </p:cNvPr>
                <p:cNvPicPr/>
                <p:nvPr/>
              </p:nvPicPr>
              <p:blipFill>
                <a:blip r:embed="rId27"/>
                <a:stretch>
                  <a:fillRect/>
                </a:stretch>
              </p:blipFill>
              <p:spPr>
                <a:xfrm>
                  <a:off x="1611621" y="1653924"/>
                  <a:ext cx="1441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B5475DE3-AB50-A344-5FEA-91383017BFF0}"/>
                    </a:ext>
                  </a:extLst>
                </p14:cNvPr>
                <p14:cNvContentPartPr/>
                <p14:nvPr/>
              </p14:nvContentPartPr>
              <p14:xfrm>
                <a:off x="843021" y="1687764"/>
                <a:ext cx="478440" cy="53640"/>
              </p14:xfrm>
            </p:contentPart>
          </mc:Choice>
          <mc:Fallback xmlns="">
            <p:pic>
              <p:nvPicPr>
                <p:cNvPr id="24" name="Ink 23">
                  <a:extLst>
                    <a:ext uri="{FF2B5EF4-FFF2-40B4-BE49-F238E27FC236}">
                      <a16:creationId xmlns:a16="http://schemas.microsoft.com/office/drawing/2014/main" id="{B5475DE3-AB50-A344-5FEA-91383017BFF0}"/>
                    </a:ext>
                  </a:extLst>
                </p:cNvPr>
                <p:cNvPicPr/>
                <p:nvPr/>
              </p:nvPicPr>
              <p:blipFill>
                <a:blip r:embed="rId29"/>
                <a:stretch>
                  <a:fillRect/>
                </a:stretch>
              </p:blipFill>
              <p:spPr>
                <a:xfrm>
                  <a:off x="825021" y="1669764"/>
                  <a:ext cx="51408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F3633F1B-C7BB-7FE0-E41B-329F3CE55819}"/>
                  </a:ext>
                </a:extLst>
              </p14:cNvPr>
              <p14:cNvContentPartPr/>
              <p14:nvPr/>
            </p14:nvContentPartPr>
            <p14:xfrm>
              <a:off x="8363061" y="2320644"/>
              <a:ext cx="595800" cy="12600"/>
            </p14:xfrm>
          </p:contentPart>
        </mc:Choice>
        <mc:Fallback xmlns="">
          <p:pic>
            <p:nvPicPr>
              <p:cNvPr id="26" name="Ink 25">
                <a:extLst>
                  <a:ext uri="{FF2B5EF4-FFF2-40B4-BE49-F238E27FC236}">
                    <a16:creationId xmlns:a16="http://schemas.microsoft.com/office/drawing/2014/main" id="{F3633F1B-C7BB-7FE0-E41B-329F3CE55819}"/>
                  </a:ext>
                </a:extLst>
              </p:cNvPr>
              <p:cNvPicPr/>
              <p:nvPr/>
            </p:nvPicPr>
            <p:blipFill>
              <a:blip r:embed="rId31"/>
              <a:stretch>
                <a:fillRect/>
              </a:stretch>
            </p:blipFill>
            <p:spPr>
              <a:xfrm>
                <a:off x="8345421" y="2302644"/>
                <a:ext cx="631440" cy="48240"/>
              </a:xfrm>
              <a:prstGeom prst="rect">
                <a:avLst/>
              </a:prstGeom>
            </p:spPr>
          </p:pic>
        </mc:Fallback>
      </mc:AlternateContent>
      <p:grpSp>
        <p:nvGrpSpPr>
          <p:cNvPr id="32" name="Group 31">
            <a:extLst>
              <a:ext uri="{FF2B5EF4-FFF2-40B4-BE49-F238E27FC236}">
                <a16:creationId xmlns:a16="http://schemas.microsoft.com/office/drawing/2014/main" id="{F71C27FA-724E-A03B-E0DB-80C60F651786}"/>
              </a:ext>
            </a:extLst>
          </p:cNvPr>
          <p:cNvGrpSpPr/>
          <p:nvPr/>
        </p:nvGrpSpPr>
        <p:grpSpPr>
          <a:xfrm>
            <a:off x="848421" y="2221284"/>
            <a:ext cx="6518520" cy="136080"/>
            <a:chOff x="848421" y="2221284"/>
            <a:chExt cx="6518520" cy="136080"/>
          </a:xfrm>
        </p:grpSpPr>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037FA7BA-F4E3-D489-24A1-0AA3DE9A8EC8}"/>
                    </a:ext>
                  </a:extLst>
                </p14:cNvPr>
                <p14:cNvContentPartPr/>
                <p14:nvPr/>
              </p14:nvContentPartPr>
              <p14:xfrm>
                <a:off x="5083461" y="2221284"/>
                <a:ext cx="2283480" cy="97200"/>
              </p14:xfrm>
            </p:contentPart>
          </mc:Choice>
          <mc:Fallback xmlns="">
            <p:pic>
              <p:nvPicPr>
                <p:cNvPr id="27" name="Ink 26">
                  <a:extLst>
                    <a:ext uri="{FF2B5EF4-FFF2-40B4-BE49-F238E27FC236}">
                      <a16:creationId xmlns:a16="http://schemas.microsoft.com/office/drawing/2014/main" id="{037FA7BA-F4E3-D489-24A1-0AA3DE9A8EC8}"/>
                    </a:ext>
                  </a:extLst>
                </p:cNvPr>
                <p:cNvPicPr/>
                <p:nvPr/>
              </p:nvPicPr>
              <p:blipFill>
                <a:blip r:embed="rId33"/>
                <a:stretch>
                  <a:fillRect/>
                </a:stretch>
              </p:blipFill>
              <p:spPr>
                <a:xfrm>
                  <a:off x="5065821" y="2203284"/>
                  <a:ext cx="2319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8EA1D91B-8074-0A4B-40E4-6D4ADF887258}"/>
                    </a:ext>
                  </a:extLst>
                </p14:cNvPr>
                <p14:cNvContentPartPr/>
                <p14:nvPr/>
              </p14:nvContentPartPr>
              <p14:xfrm>
                <a:off x="4153581" y="2272404"/>
                <a:ext cx="697680" cy="82080"/>
              </p14:xfrm>
            </p:contentPart>
          </mc:Choice>
          <mc:Fallback xmlns="">
            <p:pic>
              <p:nvPicPr>
                <p:cNvPr id="28" name="Ink 27">
                  <a:extLst>
                    <a:ext uri="{FF2B5EF4-FFF2-40B4-BE49-F238E27FC236}">
                      <a16:creationId xmlns:a16="http://schemas.microsoft.com/office/drawing/2014/main" id="{8EA1D91B-8074-0A4B-40E4-6D4ADF887258}"/>
                    </a:ext>
                  </a:extLst>
                </p:cNvPr>
                <p:cNvPicPr/>
                <p:nvPr/>
              </p:nvPicPr>
              <p:blipFill>
                <a:blip r:embed="rId35"/>
                <a:stretch>
                  <a:fillRect/>
                </a:stretch>
              </p:blipFill>
              <p:spPr>
                <a:xfrm>
                  <a:off x="4135941" y="2254764"/>
                  <a:ext cx="733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942FC2CE-0525-9788-09BB-FA3E3DA096C3}"/>
                    </a:ext>
                  </a:extLst>
                </p14:cNvPr>
                <p14:cNvContentPartPr/>
                <p14:nvPr/>
              </p14:nvContentPartPr>
              <p14:xfrm>
                <a:off x="3310101" y="2291124"/>
                <a:ext cx="487080" cy="42840"/>
              </p14:xfrm>
            </p:contentPart>
          </mc:Choice>
          <mc:Fallback xmlns="">
            <p:pic>
              <p:nvPicPr>
                <p:cNvPr id="29" name="Ink 28">
                  <a:extLst>
                    <a:ext uri="{FF2B5EF4-FFF2-40B4-BE49-F238E27FC236}">
                      <a16:creationId xmlns:a16="http://schemas.microsoft.com/office/drawing/2014/main" id="{942FC2CE-0525-9788-09BB-FA3E3DA096C3}"/>
                    </a:ext>
                  </a:extLst>
                </p:cNvPr>
                <p:cNvPicPr/>
                <p:nvPr/>
              </p:nvPicPr>
              <p:blipFill>
                <a:blip r:embed="rId37"/>
                <a:stretch>
                  <a:fillRect/>
                </a:stretch>
              </p:blipFill>
              <p:spPr>
                <a:xfrm>
                  <a:off x="3292101" y="2273124"/>
                  <a:ext cx="522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1DB18846-E5FF-2056-7AED-DCEC79F94654}"/>
                    </a:ext>
                  </a:extLst>
                </p14:cNvPr>
                <p14:cNvContentPartPr/>
                <p14:nvPr/>
              </p14:nvContentPartPr>
              <p14:xfrm>
                <a:off x="2358981" y="2275284"/>
                <a:ext cx="814320" cy="82080"/>
              </p14:xfrm>
            </p:contentPart>
          </mc:Choice>
          <mc:Fallback xmlns="">
            <p:pic>
              <p:nvPicPr>
                <p:cNvPr id="30" name="Ink 29">
                  <a:extLst>
                    <a:ext uri="{FF2B5EF4-FFF2-40B4-BE49-F238E27FC236}">
                      <a16:creationId xmlns:a16="http://schemas.microsoft.com/office/drawing/2014/main" id="{1DB18846-E5FF-2056-7AED-DCEC79F94654}"/>
                    </a:ext>
                  </a:extLst>
                </p:cNvPr>
                <p:cNvPicPr/>
                <p:nvPr/>
              </p:nvPicPr>
              <p:blipFill>
                <a:blip r:embed="rId39"/>
                <a:stretch>
                  <a:fillRect/>
                </a:stretch>
              </p:blipFill>
              <p:spPr>
                <a:xfrm>
                  <a:off x="2341341" y="2257284"/>
                  <a:ext cx="849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03CF2747-11E6-5635-C46C-E78E5EDA2C30}"/>
                    </a:ext>
                  </a:extLst>
                </p14:cNvPr>
                <p14:cNvContentPartPr/>
                <p14:nvPr/>
              </p14:nvContentPartPr>
              <p14:xfrm>
                <a:off x="848421" y="2252244"/>
                <a:ext cx="1145520" cy="84600"/>
              </p14:xfrm>
            </p:contentPart>
          </mc:Choice>
          <mc:Fallback xmlns="">
            <p:pic>
              <p:nvPicPr>
                <p:cNvPr id="31" name="Ink 30">
                  <a:extLst>
                    <a:ext uri="{FF2B5EF4-FFF2-40B4-BE49-F238E27FC236}">
                      <a16:creationId xmlns:a16="http://schemas.microsoft.com/office/drawing/2014/main" id="{03CF2747-11E6-5635-C46C-E78E5EDA2C30}"/>
                    </a:ext>
                  </a:extLst>
                </p:cNvPr>
                <p:cNvPicPr/>
                <p:nvPr/>
              </p:nvPicPr>
              <p:blipFill>
                <a:blip r:embed="rId41"/>
                <a:stretch>
                  <a:fillRect/>
                </a:stretch>
              </p:blipFill>
              <p:spPr>
                <a:xfrm>
                  <a:off x="830421" y="2234244"/>
                  <a:ext cx="1181160" cy="120240"/>
                </a:xfrm>
                <a:prstGeom prst="rect">
                  <a:avLst/>
                </a:prstGeom>
              </p:spPr>
            </p:pic>
          </mc:Fallback>
        </mc:AlternateContent>
      </p:grpSp>
      <p:grpSp>
        <p:nvGrpSpPr>
          <p:cNvPr id="37" name="Group 36">
            <a:extLst>
              <a:ext uri="{FF2B5EF4-FFF2-40B4-BE49-F238E27FC236}">
                <a16:creationId xmlns:a16="http://schemas.microsoft.com/office/drawing/2014/main" id="{DC557429-66DD-59E8-5A55-98BA308614BB}"/>
              </a:ext>
            </a:extLst>
          </p:cNvPr>
          <p:cNvGrpSpPr/>
          <p:nvPr/>
        </p:nvGrpSpPr>
        <p:grpSpPr>
          <a:xfrm>
            <a:off x="6046461" y="2773164"/>
            <a:ext cx="2998800" cy="75960"/>
            <a:chOff x="6046461" y="2773164"/>
            <a:chExt cx="2998800" cy="75960"/>
          </a:xfrm>
        </p:grpSpPr>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550B1234-A8ED-6126-690E-B5E651962B8C}"/>
                    </a:ext>
                  </a:extLst>
                </p14:cNvPr>
                <p14:cNvContentPartPr/>
                <p14:nvPr/>
              </p14:nvContentPartPr>
              <p14:xfrm>
                <a:off x="8101701" y="2773164"/>
                <a:ext cx="943560" cy="75960"/>
              </p14:xfrm>
            </p:contentPart>
          </mc:Choice>
          <mc:Fallback xmlns="">
            <p:pic>
              <p:nvPicPr>
                <p:cNvPr id="33" name="Ink 32">
                  <a:extLst>
                    <a:ext uri="{FF2B5EF4-FFF2-40B4-BE49-F238E27FC236}">
                      <a16:creationId xmlns:a16="http://schemas.microsoft.com/office/drawing/2014/main" id="{550B1234-A8ED-6126-690E-B5E651962B8C}"/>
                    </a:ext>
                  </a:extLst>
                </p:cNvPr>
                <p:cNvPicPr/>
                <p:nvPr/>
              </p:nvPicPr>
              <p:blipFill>
                <a:blip r:embed="rId43"/>
                <a:stretch>
                  <a:fillRect/>
                </a:stretch>
              </p:blipFill>
              <p:spPr>
                <a:xfrm>
                  <a:off x="8084061" y="2755164"/>
                  <a:ext cx="979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33A9683F-A0ED-4DEE-97A6-D9DA0D3C0DB7}"/>
                    </a:ext>
                  </a:extLst>
                </p14:cNvPr>
                <p14:cNvContentPartPr/>
                <p14:nvPr/>
              </p14:nvContentPartPr>
              <p14:xfrm>
                <a:off x="7112421" y="2791524"/>
                <a:ext cx="702720" cy="41760"/>
              </p14:xfrm>
            </p:contentPart>
          </mc:Choice>
          <mc:Fallback xmlns="">
            <p:pic>
              <p:nvPicPr>
                <p:cNvPr id="34" name="Ink 33">
                  <a:extLst>
                    <a:ext uri="{FF2B5EF4-FFF2-40B4-BE49-F238E27FC236}">
                      <a16:creationId xmlns:a16="http://schemas.microsoft.com/office/drawing/2014/main" id="{33A9683F-A0ED-4DEE-97A6-D9DA0D3C0DB7}"/>
                    </a:ext>
                  </a:extLst>
                </p:cNvPr>
                <p:cNvPicPr/>
                <p:nvPr/>
              </p:nvPicPr>
              <p:blipFill>
                <a:blip r:embed="rId45"/>
                <a:stretch>
                  <a:fillRect/>
                </a:stretch>
              </p:blipFill>
              <p:spPr>
                <a:xfrm>
                  <a:off x="7094781" y="2773524"/>
                  <a:ext cx="738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Ink 35">
                  <a:extLst>
                    <a:ext uri="{FF2B5EF4-FFF2-40B4-BE49-F238E27FC236}">
                      <a16:creationId xmlns:a16="http://schemas.microsoft.com/office/drawing/2014/main" id="{095557A7-B4AA-875D-87B1-60C0B528A5B7}"/>
                    </a:ext>
                  </a:extLst>
                </p14:cNvPr>
                <p14:cNvContentPartPr/>
                <p14:nvPr/>
              </p14:nvContentPartPr>
              <p14:xfrm>
                <a:off x="6046461" y="2777844"/>
                <a:ext cx="862920" cy="52560"/>
              </p14:xfrm>
            </p:contentPart>
          </mc:Choice>
          <mc:Fallback xmlns="">
            <p:pic>
              <p:nvPicPr>
                <p:cNvPr id="36" name="Ink 35">
                  <a:extLst>
                    <a:ext uri="{FF2B5EF4-FFF2-40B4-BE49-F238E27FC236}">
                      <a16:creationId xmlns:a16="http://schemas.microsoft.com/office/drawing/2014/main" id="{095557A7-B4AA-875D-87B1-60C0B528A5B7}"/>
                    </a:ext>
                  </a:extLst>
                </p:cNvPr>
                <p:cNvPicPr/>
                <p:nvPr/>
              </p:nvPicPr>
              <p:blipFill>
                <a:blip r:embed="rId47"/>
                <a:stretch>
                  <a:fillRect/>
                </a:stretch>
              </p:blipFill>
              <p:spPr>
                <a:xfrm>
                  <a:off x="6028461" y="2759844"/>
                  <a:ext cx="898560" cy="88200"/>
                </a:xfrm>
                <a:prstGeom prst="rect">
                  <a:avLst/>
                </a:prstGeom>
              </p:spPr>
            </p:pic>
          </mc:Fallback>
        </mc:AlternateContent>
      </p:grpSp>
      <p:grpSp>
        <p:nvGrpSpPr>
          <p:cNvPr id="41" name="Group 40">
            <a:extLst>
              <a:ext uri="{FF2B5EF4-FFF2-40B4-BE49-F238E27FC236}">
                <a16:creationId xmlns:a16="http://schemas.microsoft.com/office/drawing/2014/main" id="{8837CBB6-CDD1-1579-026D-40B35CDA118A}"/>
              </a:ext>
            </a:extLst>
          </p:cNvPr>
          <p:cNvGrpSpPr/>
          <p:nvPr/>
        </p:nvGrpSpPr>
        <p:grpSpPr>
          <a:xfrm>
            <a:off x="1452861" y="2801604"/>
            <a:ext cx="4273200" cy="135720"/>
            <a:chOff x="1452861" y="2801604"/>
            <a:chExt cx="4273200" cy="135720"/>
          </a:xfrm>
        </p:grpSpPr>
        <mc:AlternateContent xmlns:mc="http://schemas.openxmlformats.org/markup-compatibility/2006" xmlns:p14="http://schemas.microsoft.com/office/powerpoint/2010/main">
          <mc:Choice Requires="p14">
            <p:contentPart p14:bwMode="auto" r:id="rId48">
              <p14:nvContentPartPr>
                <p14:cNvPr id="38" name="Ink 37">
                  <a:extLst>
                    <a:ext uri="{FF2B5EF4-FFF2-40B4-BE49-F238E27FC236}">
                      <a16:creationId xmlns:a16="http://schemas.microsoft.com/office/drawing/2014/main" id="{BF85A266-17DC-977E-8020-F5602D381A68}"/>
                    </a:ext>
                  </a:extLst>
                </p14:cNvPr>
                <p14:cNvContentPartPr/>
                <p14:nvPr/>
              </p14:nvContentPartPr>
              <p14:xfrm>
                <a:off x="3648141" y="2817804"/>
                <a:ext cx="2077920" cy="69480"/>
              </p14:xfrm>
            </p:contentPart>
          </mc:Choice>
          <mc:Fallback xmlns="">
            <p:pic>
              <p:nvPicPr>
                <p:cNvPr id="38" name="Ink 37">
                  <a:extLst>
                    <a:ext uri="{FF2B5EF4-FFF2-40B4-BE49-F238E27FC236}">
                      <a16:creationId xmlns:a16="http://schemas.microsoft.com/office/drawing/2014/main" id="{BF85A266-17DC-977E-8020-F5602D381A68}"/>
                    </a:ext>
                  </a:extLst>
                </p:cNvPr>
                <p:cNvPicPr/>
                <p:nvPr/>
              </p:nvPicPr>
              <p:blipFill>
                <a:blip r:embed="rId49"/>
                <a:stretch>
                  <a:fillRect/>
                </a:stretch>
              </p:blipFill>
              <p:spPr>
                <a:xfrm>
                  <a:off x="3630141" y="2800164"/>
                  <a:ext cx="2113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9" name="Ink 38">
                  <a:extLst>
                    <a:ext uri="{FF2B5EF4-FFF2-40B4-BE49-F238E27FC236}">
                      <a16:creationId xmlns:a16="http://schemas.microsoft.com/office/drawing/2014/main" id="{609E86FC-AF39-545A-CF77-26B096CDA1D2}"/>
                    </a:ext>
                  </a:extLst>
                </p14:cNvPr>
                <p14:cNvContentPartPr/>
                <p14:nvPr/>
              </p14:nvContentPartPr>
              <p14:xfrm>
                <a:off x="2978541" y="2867844"/>
                <a:ext cx="484920" cy="69480"/>
              </p14:xfrm>
            </p:contentPart>
          </mc:Choice>
          <mc:Fallback xmlns="">
            <p:pic>
              <p:nvPicPr>
                <p:cNvPr id="39" name="Ink 38">
                  <a:extLst>
                    <a:ext uri="{FF2B5EF4-FFF2-40B4-BE49-F238E27FC236}">
                      <a16:creationId xmlns:a16="http://schemas.microsoft.com/office/drawing/2014/main" id="{609E86FC-AF39-545A-CF77-26B096CDA1D2}"/>
                    </a:ext>
                  </a:extLst>
                </p:cNvPr>
                <p:cNvPicPr/>
                <p:nvPr/>
              </p:nvPicPr>
              <p:blipFill>
                <a:blip r:embed="rId51"/>
                <a:stretch>
                  <a:fillRect/>
                </a:stretch>
              </p:blipFill>
              <p:spPr>
                <a:xfrm>
                  <a:off x="2960901" y="2850204"/>
                  <a:ext cx="520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Ink 39">
                  <a:extLst>
                    <a:ext uri="{FF2B5EF4-FFF2-40B4-BE49-F238E27FC236}">
                      <a16:creationId xmlns:a16="http://schemas.microsoft.com/office/drawing/2014/main" id="{23131FFE-F3C4-8A08-29C7-9AAE8DE149C7}"/>
                    </a:ext>
                  </a:extLst>
                </p14:cNvPr>
                <p14:cNvContentPartPr/>
                <p14:nvPr/>
              </p14:nvContentPartPr>
              <p14:xfrm>
                <a:off x="1452861" y="2801604"/>
                <a:ext cx="1484280" cy="69840"/>
              </p14:xfrm>
            </p:contentPart>
          </mc:Choice>
          <mc:Fallback xmlns="">
            <p:pic>
              <p:nvPicPr>
                <p:cNvPr id="40" name="Ink 39">
                  <a:extLst>
                    <a:ext uri="{FF2B5EF4-FFF2-40B4-BE49-F238E27FC236}">
                      <a16:creationId xmlns:a16="http://schemas.microsoft.com/office/drawing/2014/main" id="{23131FFE-F3C4-8A08-29C7-9AAE8DE149C7}"/>
                    </a:ext>
                  </a:extLst>
                </p:cNvPr>
                <p:cNvPicPr/>
                <p:nvPr/>
              </p:nvPicPr>
              <p:blipFill>
                <a:blip r:embed="rId53"/>
                <a:stretch>
                  <a:fillRect/>
                </a:stretch>
              </p:blipFill>
              <p:spPr>
                <a:xfrm>
                  <a:off x="1434861" y="2783604"/>
                  <a:ext cx="1519920" cy="10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42" name="Ink 41">
                <a:extLst>
                  <a:ext uri="{FF2B5EF4-FFF2-40B4-BE49-F238E27FC236}">
                    <a16:creationId xmlns:a16="http://schemas.microsoft.com/office/drawing/2014/main" id="{E22CD7E0-3DF2-D4FC-BD5E-E6B5E54A4806}"/>
                  </a:ext>
                </a:extLst>
              </p14:cNvPr>
              <p14:cNvContentPartPr/>
              <p14:nvPr/>
            </p14:nvContentPartPr>
            <p14:xfrm>
              <a:off x="7815861" y="3336924"/>
              <a:ext cx="1244520" cy="41040"/>
            </p14:xfrm>
          </p:contentPart>
        </mc:Choice>
        <mc:Fallback xmlns="">
          <p:pic>
            <p:nvPicPr>
              <p:cNvPr id="42" name="Ink 41">
                <a:extLst>
                  <a:ext uri="{FF2B5EF4-FFF2-40B4-BE49-F238E27FC236}">
                    <a16:creationId xmlns:a16="http://schemas.microsoft.com/office/drawing/2014/main" id="{E22CD7E0-3DF2-D4FC-BD5E-E6B5E54A4806}"/>
                  </a:ext>
                </a:extLst>
              </p:cNvPr>
              <p:cNvPicPr/>
              <p:nvPr/>
            </p:nvPicPr>
            <p:blipFill>
              <a:blip r:embed="rId55"/>
              <a:stretch>
                <a:fillRect/>
              </a:stretch>
            </p:blipFill>
            <p:spPr>
              <a:xfrm>
                <a:off x="7798221" y="3318924"/>
                <a:ext cx="1280160" cy="76680"/>
              </a:xfrm>
              <a:prstGeom prst="rect">
                <a:avLst/>
              </a:prstGeom>
            </p:spPr>
          </p:pic>
        </mc:Fallback>
      </mc:AlternateContent>
      <p:grpSp>
        <p:nvGrpSpPr>
          <p:cNvPr id="49" name="Group 48">
            <a:extLst>
              <a:ext uri="{FF2B5EF4-FFF2-40B4-BE49-F238E27FC236}">
                <a16:creationId xmlns:a16="http://schemas.microsoft.com/office/drawing/2014/main" id="{60147A1E-559A-1D56-FCAD-7B0255BA62FA}"/>
              </a:ext>
            </a:extLst>
          </p:cNvPr>
          <p:cNvGrpSpPr/>
          <p:nvPr/>
        </p:nvGrpSpPr>
        <p:grpSpPr>
          <a:xfrm>
            <a:off x="757341" y="3272844"/>
            <a:ext cx="6189120" cy="152640"/>
            <a:chOff x="757341" y="3272844"/>
            <a:chExt cx="6189120" cy="152640"/>
          </a:xfrm>
        </p:grpSpPr>
        <mc:AlternateContent xmlns:mc="http://schemas.openxmlformats.org/markup-compatibility/2006" xmlns:p14="http://schemas.microsoft.com/office/powerpoint/2010/main">
          <mc:Choice Requires="p14">
            <p:contentPart p14:bwMode="auto" r:id="rId56">
              <p14:nvContentPartPr>
                <p14:cNvPr id="43" name="Ink 42">
                  <a:extLst>
                    <a:ext uri="{FF2B5EF4-FFF2-40B4-BE49-F238E27FC236}">
                      <a16:creationId xmlns:a16="http://schemas.microsoft.com/office/drawing/2014/main" id="{217C34A2-07C2-13B3-F4B2-CBDF4AEACBDB}"/>
                    </a:ext>
                  </a:extLst>
                </p14:cNvPr>
                <p14:cNvContentPartPr/>
                <p14:nvPr/>
              </p14:nvContentPartPr>
              <p14:xfrm>
                <a:off x="4849101" y="3348804"/>
                <a:ext cx="2097360" cy="76680"/>
              </p14:xfrm>
            </p:contentPart>
          </mc:Choice>
          <mc:Fallback xmlns="">
            <p:pic>
              <p:nvPicPr>
                <p:cNvPr id="43" name="Ink 42">
                  <a:extLst>
                    <a:ext uri="{FF2B5EF4-FFF2-40B4-BE49-F238E27FC236}">
                      <a16:creationId xmlns:a16="http://schemas.microsoft.com/office/drawing/2014/main" id="{217C34A2-07C2-13B3-F4B2-CBDF4AEACBDB}"/>
                    </a:ext>
                  </a:extLst>
                </p:cNvPr>
                <p:cNvPicPr/>
                <p:nvPr/>
              </p:nvPicPr>
              <p:blipFill>
                <a:blip r:embed="rId57"/>
                <a:stretch>
                  <a:fillRect/>
                </a:stretch>
              </p:blipFill>
              <p:spPr>
                <a:xfrm>
                  <a:off x="4831101" y="3330804"/>
                  <a:ext cx="21330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Ink 43">
                  <a:extLst>
                    <a:ext uri="{FF2B5EF4-FFF2-40B4-BE49-F238E27FC236}">
                      <a16:creationId xmlns:a16="http://schemas.microsoft.com/office/drawing/2014/main" id="{42E1FE7F-7FF4-5C13-108A-B809D69C7950}"/>
                    </a:ext>
                  </a:extLst>
                </p14:cNvPr>
                <p14:cNvContentPartPr/>
                <p14:nvPr/>
              </p14:nvContentPartPr>
              <p14:xfrm>
                <a:off x="4155021" y="3317844"/>
                <a:ext cx="588600" cy="48240"/>
              </p14:xfrm>
            </p:contentPart>
          </mc:Choice>
          <mc:Fallback xmlns="">
            <p:pic>
              <p:nvPicPr>
                <p:cNvPr id="44" name="Ink 43">
                  <a:extLst>
                    <a:ext uri="{FF2B5EF4-FFF2-40B4-BE49-F238E27FC236}">
                      <a16:creationId xmlns:a16="http://schemas.microsoft.com/office/drawing/2014/main" id="{42E1FE7F-7FF4-5C13-108A-B809D69C7950}"/>
                    </a:ext>
                  </a:extLst>
                </p:cNvPr>
                <p:cNvPicPr/>
                <p:nvPr/>
              </p:nvPicPr>
              <p:blipFill>
                <a:blip r:embed="rId59"/>
                <a:stretch>
                  <a:fillRect/>
                </a:stretch>
              </p:blipFill>
              <p:spPr>
                <a:xfrm>
                  <a:off x="4137021" y="3299844"/>
                  <a:ext cx="624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Ink 44">
                  <a:extLst>
                    <a:ext uri="{FF2B5EF4-FFF2-40B4-BE49-F238E27FC236}">
                      <a16:creationId xmlns:a16="http://schemas.microsoft.com/office/drawing/2014/main" id="{37DFD3D1-3B63-E9E5-2A13-0FF8F3AB6871}"/>
                    </a:ext>
                  </a:extLst>
                </p14:cNvPr>
                <p14:cNvContentPartPr/>
                <p14:nvPr/>
              </p14:nvContentPartPr>
              <p14:xfrm>
                <a:off x="3041901" y="3301284"/>
                <a:ext cx="855000" cy="76680"/>
              </p14:xfrm>
            </p:contentPart>
          </mc:Choice>
          <mc:Fallback xmlns="">
            <p:pic>
              <p:nvPicPr>
                <p:cNvPr id="45" name="Ink 44">
                  <a:extLst>
                    <a:ext uri="{FF2B5EF4-FFF2-40B4-BE49-F238E27FC236}">
                      <a16:creationId xmlns:a16="http://schemas.microsoft.com/office/drawing/2014/main" id="{37DFD3D1-3B63-E9E5-2A13-0FF8F3AB6871}"/>
                    </a:ext>
                  </a:extLst>
                </p:cNvPr>
                <p:cNvPicPr/>
                <p:nvPr/>
              </p:nvPicPr>
              <p:blipFill>
                <a:blip r:embed="rId61"/>
                <a:stretch>
                  <a:fillRect/>
                </a:stretch>
              </p:blipFill>
              <p:spPr>
                <a:xfrm>
                  <a:off x="3024261" y="3283284"/>
                  <a:ext cx="890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02319FE7-B0A4-9612-BC75-EA7F403F34E7}"/>
                    </a:ext>
                  </a:extLst>
                </p14:cNvPr>
                <p14:cNvContentPartPr/>
                <p14:nvPr/>
              </p14:nvContentPartPr>
              <p14:xfrm>
                <a:off x="2233341" y="3295164"/>
                <a:ext cx="765720" cy="55440"/>
              </p14:xfrm>
            </p:contentPart>
          </mc:Choice>
          <mc:Fallback xmlns="">
            <p:pic>
              <p:nvPicPr>
                <p:cNvPr id="46" name="Ink 45">
                  <a:extLst>
                    <a:ext uri="{FF2B5EF4-FFF2-40B4-BE49-F238E27FC236}">
                      <a16:creationId xmlns:a16="http://schemas.microsoft.com/office/drawing/2014/main" id="{02319FE7-B0A4-9612-BC75-EA7F403F34E7}"/>
                    </a:ext>
                  </a:extLst>
                </p:cNvPr>
                <p:cNvPicPr/>
                <p:nvPr/>
              </p:nvPicPr>
              <p:blipFill>
                <a:blip r:embed="rId63"/>
                <a:stretch>
                  <a:fillRect/>
                </a:stretch>
              </p:blipFill>
              <p:spPr>
                <a:xfrm>
                  <a:off x="2215341" y="3277524"/>
                  <a:ext cx="801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8" name="Ink 47">
                  <a:extLst>
                    <a:ext uri="{FF2B5EF4-FFF2-40B4-BE49-F238E27FC236}">
                      <a16:creationId xmlns:a16="http://schemas.microsoft.com/office/drawing/2014/main" id="{69958700-DE0E-DCF8-B595-EFB80B13DAFB}"/>
                    </a:ext>
                  </a:extLst>
                </p14:cNvPr>
                <p14:cNvContentPartPr/>
                <p14:nvPr/>
              </p14:nvContentPartPr>
              <p14:xfrm>
                <a:off x="757341" y="3272844"/>
                <a:ext cx="1270800" cy="100080"/>
              </p14:xfrm>
            </p:contentPart>
          </mc:Choice>
          <mc:Fallback xmlns="">
            <p:pic>
              <p:nvPicPr>
                <p:cNvPr id="48" name="Ink 47">
                  <a:extLst>
                    <a:ext uri="{FF2B5EF4-FFF2-40B4-BE49-F238E27FC236}">
                      <a16:creationId xmlns:a16="http://schemas.microsoft.com/office/drawing/2014/main" id="{69958700-DE0E-DCF8-B595-EFB80B13DAFB}"/>
                    </a:ext>
                  </a:extLst>
                </p:cNvPr>
                <p:cNvPicPr/>
                <p:nvPr/>
              </p:nvPicPr>
              <p:blipFill>
                <a:blip r:embed="rId65"/>
                <a:stretch>
                  <a:fillRect/>
                </a:stretch>
              </p:blipFill>
              <p:spPr>
                <a:xfrm>
                  <a:off x="739701" y="3255204"/>
                  <a:ext cx="1306440" cy="135720"/>
                </a:xfrm>
                <a:prstGeom prst="rect">
                  <a:avLst/>
                </a:prstGeom>
              </p:spPr>
            </p:pic>
          </mc:Fallback>
        </mc:AlternateContent>
      </p:grpSp>
      <p:grpSp>
        <p:nvGrpSpPr>
          <p:cNvPr id="56" name="Group 55">
            <a:extLst>
              <a:ext uri="{FF2B5EF4-FFF2-40B4-BE49-F238E27FC236}">
                <a16:creationId xmlns:a16="http://schemas.microsoft.com/office/drawing/2014/main" id="{174264F4-9932-C37C-8BA4-F1A1BC7BD612}"/>
              </a:ext>
            </a:extLst>
          </p:cNvPr>
          <p:cNvGrpSpPr/>
          <p:nvPr/>
        </p:nvGrpSpPr>
        <p:grpSpPr>
          <a:xfrm>
            <a:off x="3761901" y="3910404"/>
            <a:ext cx="5222160" cy="157680"/>
            <a:chOff x="3761901" y="3910404"/>
            <a:chExt cx="5222160" cy="157680"/>
          </a:xfrm>
        </p:grpSpPr>
        <mc:AlternateContent xmlns:mc="http://schemas.openxmlformats.org/markup-compatibility/2006" xmlns:p14="http://schemas.microsoft.com/office/powerpoint/2010/main">
          <mc:Choice Requires="p14">
            <p:contentPart p14:bwMode="auto" r:id="rId66">
              <p14:nvContentPartPr>
                <p14:cNvPr id="50" name="Ink 49">
                  <a:extLst>
                    <a:ext uri="{FF2B5EF4-FFF2-40B4-BE49-F238E27FC236}">
                      <a16:creationId xmlns:a16="http://schemas.microsoft.com/office/drawing/2014/main" id="{131E4D8D-19FC-3FD3-0B32-5BB46E274586}"/>
                    </a:ext>
                  </a:extLst>
                </p14:cNvPr>
                <p14:cNvContentPartPr/>
                <p14:nvPr/>
              </p14:nvContentPartPr>
              <p14:xfrm>
                <a:off x="8406621" y="3986004"/>
                <a:ext cx="577440" cy="48600"/>
              </p14:xfrm>
            </p:contentPart>
          </mc:Choice>
          <mc:Fallback xmlns="">
            <p:pic>
              <p:nvPicPr>
                <p:cNvPr id="50" name="Ink 49">
                  <a:extLst>
                    <a:ext uri="{FF2B5EF4-FFF2-40B4-BE49-F238E27FC236}">
                      <a16:creationId xmlns:a16="http://schemas.microsoft.com/office/drawing/2014/main" id="{131E4D8D-19FC-3FD3-0B32-5BB46E274586}"/>
                    </a:ext>
                  </a:extLst>
                </p:cNvPr>
                <p:cNvPicPr/>
                <p:nvPr/>
              </p:nvPicPr>
              <p:blipFill>
                <a:blip r:embed="rId67"/>
                <a:stretch>
                  <a:fillRect/>
                </a:stretch>
              </p:blipFill>
              <p:spPr>
                <a:xfrm>
                  <a:off x="8388621" y="3968364"/>
                  <a:ext cx="6130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 name="Ink 50">
                  <a:extLst>
                    <a:ext uri="{FF2B5EF4-FFF2-40B4-BE49-F238E27FC236}">
                      <a16:creationId xmlns:a16="http://schemas.microsoft.com/office/drawing/2014/main" id="{EFF11B2C-6D6E-2EC5-028F-ACE093C95763}"/>
                    </a:ext>
                  </a:extLst>
                </p14:cNvPr>
                <p14:cNvContentPartPr/>
                <p14:nvPr/>
              </p14:nvContentPartPr>
              <p14:xfrm>
                <a:off x="7501581" y="3939204"/>
                <a:ext cx="608760" cy="42840"/>
              </p14:xfrm>
            </p:contentPart>
          </mc:Choice>
          <mc:Fallback xmlns="">
            <p:pic>
              <p:nvPicPr>
                <p:cNvPr id="51" name="Ink 50">
                  <a:extLst>
                    <a:ext uri="{FF2B5EF4-FFF2-40B4-BE49-F238E27FC236}">
                      <a16:creationId xmlns:a16="http://schemas.microsoft.com/office/drawing/2014/main" id="{EFF11B2C-6D6E-2EC5-028F-ACE093C95763}"/>
                    </a:ext>
                  </a:extLst>
                </p:cNvPr>
                <p:cNvPicPr/>
                <p:nvPr/>
              </p:nvPicPr>
              <p:blipFill>
                <a:blip r:embed="rId69"/>
                <a:stretch>
                  <a:fillRect/>
                </a:stretch>
              </p:blipFill>
              <p:spPr>
                <a:xfrm>
                  <a:off x="7483941" y="3921564"/>
                  <a:ext cx="644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Ink 51">
                  <a:extLst>
                    <a:ext uri="{FF2B5EF4-FFF2-40B4-BE49-F238E27FC236}">
                      <a16:creationId xmlns:a16="http://schemas.microsoft.com/office/drawing/2014/main" id="{D399DD1D-3140-FC52-7158-6A189C75EA57}"/>
                    </a:ext>
                  </a:extLst>
                </p14:cNvPr>
                <p14:cNvContentPartPr/>
                <p14:nvPr/>
              </p14:nvContentPartPr>
              <p14:xfrm>
                <a:off x="6776181" y="3951804"/>
                <a:ext cx="567720" cy="46440"/>
              </p14:xfrm>
            </p:contentPart>
          </mc:Choice>
          <mc:Fallback xmlns="">
            <p:pic>
              <p:nvPicPr>
                <p:cNvPr id="52" name="Ink 51">
                  <a:extLst>
                    <a:ext uri="{FF2B5EF4-FFF2-40B4-BE49-F238E27FC236}">
                      <a16:creationId xmlns:a16="http://schemas.microsoft.com/office/drawing/2014/main" id="{D399DD1D-3140-FC52-7158-6A189C75EA57}"/>
                    </a:ext>
                  </a:extLst>
                </p:cNvPr>
                <p:cNvPicPr/>
                <p:nvPr/>
              </p:nvPicPr>
              <p:blipFill>
                <a:blip r:embed="rId71"/>
                <a:stretch>
                  <a:fillRect/>
                </a:stretch>
              </p:blipFill>
              <p:spPr>
                <a:xfrm>
                  <a:off x="6758181" y="3934164"/>
                  <a:ext cx="603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4" name="Ink 53">
                  <a:extLst>
                    <a:ext uri="{FF2B5EF4-FFF2-40B4-BE49-F238E27FC236}">
                      <a16:creationId xmlns:a16="http://schemas.microsoft.com/office/drawing/2014/main" id="{CBDE271F-A86C-C5F8-9476-010192F3EDD6}"/>
                    </a:ext>
                  </a:extLst>
                </p14:cNvPr>
                <p14:cNvContentPartPr/>
                <p14:nvPr/>
              </p14:nvContentPartPr>
              <p14:xfrm>
                <a:off x="5615541" y="3925524"/>
                <a:ext cx="865080" cy="47520"/>
              </p14:xfrm>
            </p:contentPart>
          </mc:Choice>
          <mc:Fallback xmlns="">
            <p:pic>
              <p:nvPicPr>
                <p:cNvPr id="54" name="Ink 53">
                  <a:extLst>
                    <a:ext uri="{FF2B5EF4-FFF2-40B4-BE49-F238E27FC236}">
                      <a16:creationId xmlns:a16="http://schemas.microsoft.com/office/drawing/2014/main" id="{CBDE271F-A86C-C5F8-9476-010192F3EDD6}"/>
                    </a:ext>
                  </a:extLst>
                </p:cNvPr>
                <p:cNvPicPr/>
                <p:nvPr/>
              </p:nvPicPr>
              <p:blipFill>
                <a:blip r:embed="rId73"/>
                <a:stretch>
                  <a:fillRect/>
                </a:stretch>
              </p:blipFill>
              <p:spPr>
                <a:xfrm>
                  <a:off x="5597901" y="3907884"/>
                  <a:ext cx="900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5" name="Ink 54">
                  <a:extLst>
                    <a:ext uri="{FF2B5EF4-FFF2-40B4-BE49-F238E27FC236}">
                      <a16:creationId xmlns:a16="http://schemas.microsoft.com/office/drawing/2014/main" id="{833ED9DF-5CE9-52C4-47ED-EB09AA6B2DE5}"/>
                    </a:ext>
                  </a:extLst>
                </p14:cNvPr>
                <p14:cNvContentPartPr/>
                <p14:nvPr/>
              </p14:nvContentPartPr>
              <p14:xfrm>
                <a:off x="3761901" y="3910404"/>
                <a:ext cx="1365480" cy="157680"/>
              </p14:xfrm>
            </p:contentPart>
          </mc:Choice>
          <mc:Fallback xmlns="">
            <p:pic>
              <p:nvPicPr>
                <p:cNvPr id="55" name="Ink 54">
                  <a:extLst>
                    <a:ext uri="{FF2B5EF4-FFF2-40B4-BE49-F238E27FC236}">
                      <a16:creationId xmlns:a16="http://schemas.microsoft.com/office/drawing/2014/main" id="{833ED9DF-5CE9-52C4-47ED-EB09AA6B2DE5}"/>
                    </a:ext>
                  </a:extLst>
                </p:cNvPr>
                <p:cNvPicPr/>
                <p:nvPr/>
              </p:nvPicPr>
              <p:blipFill>
                <a:blip r:embed="rId75"/>
                <a:stretch>
                  <a:fillRect/>
                </a:stretch>
              </p:blipFill>
              <p:spPr>
                <a:xfrm>
                  <a:off x="3743901" y="3892764"/>
                  <a:ext cx="1401120" cy="193320"/>
                </a:xfrm>
                <a:prstGeom prst="rect">
                  <a:avLst/>
                </a:prstGeom>
              </p:spPr>
            </p:pic>
          </mc:Fallback>
        </mc:AlternateContent>
      </p:grpSp>
      <p:grpSp>
        <p:nvGrpSpPr>
          <p:cNvPr id="62" name="Group 61">
            <a:extLst>
              <a:ext uri="{FF2B5EF4-FFF2-40B4-BE49-F238E27FC236}">
                <a16:creationId xmlns:a16="http://schemas.microsoft.com/office/drawing/2014/main" id="{E8ED5860-8B49-0D02-2B58-D1A7CBFDCE04}"/>
              </a:ext>
            </a:extLst>
          </p:cNvPr>
          <p:cNvGrpSpPr/>
          <p:nvPr/>
        </p:nvGrpSpPr>
        <p:grpSpPr>
          <a:xfrm>
            <a:off x="646821" y="3873684"/>
            <a:ext cx="2934720" cy="98280"/>
            <a:chOff x="646821" y="3873684"/>
            <a:chExt cx="2934720" cy="98280"/>
          </a:xfrm>
        </p:grpSpPr>
        <mc:AlternateContent xmlns:mc="http://schemas.openxmlformats.org/markup-compatibility/2006" xmlns:p14="http://schemas.microsoft.com/office/powerpoint/2010/main">
          <mc:Choice Requires="p14">
            <p:contentPart p14:bwMode="auto" r:id="rId76">
              <p14:nvContentPartPr>
                <p14:cNvPr id="57" name="Ink 56">
                  <a:extLst>
                    <a:ext uri="{FF2B5EF4-FFF2-40B4-BE49-F238E27FC236}">
                      <a16:creationId xmlns:a16="http://schemas.microsoft.com/office/drawing/2014/main" id="{4D9AB5F4-E68F-F5EE-2A3D-671F45F5E2E3}"/>
                    </a:ext>
                  </a:extLst>
                </p14:cNvPr>
                <p14:cNvContentPartPr/>
                <p14:nvPr/>
              </p14:nvContentPartPr>
              <p14:xfrm>
                <a:off x="2041461" y="3873684"/>
                <a:ext cx="1540080" cy="98280"/>
              </p14:xfrm>
            </p:contentPart>
          </mc:Choice>
          <mc:Fallback xmlns="">
            <p:pic>
              <p:nvPicPr>
                <p:cNvPr id="57" name="Ink 56">
                  <a:extLst>
                    <a:ext uri="{FF2B5EF4-FFF2-40B4-BE49-F238E27FC236}">
                      <a16:creationId xmlns:a16="http://schemas.microsoft.com/office/drawing/2014/main" id="{4D9AB5F4-E68F-F5EE-2A3D-671F45F5E2E3}"/>
                    </a:ext>
                  </a:extLst>
                </p:cNvPr>
                <p:cNvPicPr/>
                <p:nvPr/>
              </p:nvPicPr>
              <p:blipFill>
                <a:blip r:embed="rId77"/>
                <a:stretch>
                  <a:fillRect/>
                </a:stretch>
              </p:blipFill>
              <p:spPr>
                <a:xfrm>
                  <a:off x="2023821" y="3856044"/>
                  <a:ext cx="15757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Ink 57">
                  <a:extLst>
                    <a:ext uri="{FF2B5EF4-FFF2-40B4-BE49-F238E27FC236}">
                      <a16:creationId xmlns:a16="http://schemas.microsoft.com/office/drawing/2014/main" id="{9E4C7650-9C60-FC22-85E2-45649E47D5A0}"/>
                    </a:ext>
                  </a:extLst>
                </p14:cNvPr>
                <p14:cNvContentPartPr/>
                <p14:nvPr/>
              </p14:nvContentPartPr>
              <p14:xfrm>
                <a:off x="1406061" y="3917604"/>
                <a:ext cx="512640" cy="53280"/>
              </p14:xfrm>
            </p:contentPart>
          </mc:Choice>
          <mc:Fallback xmlns="">
            <p:pic>
              <p:nvPicPr>
                <p:cNvPr id="58" name="Ink 57">
                  <a:extLst>
                    <a:ext uri="{FF2B5EF4-FFF2-40B4-BE49-F238E27FC236}">
                      <a16:creationId xmlns:a16="http://schemas.microsoft.com/office/drawing/2014/main" id="{9E4C7650-9C60-FC22-85E2-45649E47D5A0}"/>
                    </a:ext>
                  </a:extLst>
                </p:cNvPr>
                <p:cNvPicPr/>
                <p:nvPr/>
              </p:nvPicPr>
              <p:blipFill>
                <a:blip r:embed="rId79"/>
                <a:stretch>
                  <a:fillRect/>
                </a:stretch>
              </p:blipFill>
              <p:spPr>
                <a:xfrm>
                  <a:off x="1388061" y="3899964"/>
                  <a:ext cx="5482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0" name="Ink 59">
                  <a:extLst>
                    <a:ext uri="{FF2B5EF4-FFF2-40B4-BE49-F238E27FC236}">
                      <a16:creationId xmlns:a16="http://schemas.microsoft.com/office/drawing/2014/main" id="{BC50152E-A719-9AD7-2CB7-ABA25842BF4E}"/>
                    </a:ext>
                  </a:extLst>
                </p14:cNvPr>
                <p14:cNvContentPartPr/>
                <p14:nvPr/>
              </p14:nvContentPartPr>
              <p14:xfrm>
                <a:off x="646821" y="3890604"/>
                <a:ext cx="546480" cy="42120"/>
              </p14:xfrm>
            </p:contentPart>
          </mc:Choice>
          <mc:Fallback xmlns="">
            <p:pic>
              <p:nvPicPr>
                <p:cNvPr id="60" name="Ink 59">
                  <a:extLst>
                    <a:ext uri="{FF2B5EF4-FFF2-40B4-BE49-F238E27FC236}">
                      <a16:creationId xmlns:a16="http://schemas.microsoft.com/office/drawing/2014/main" id="{BC50152E-A719-9AD7-2CB7-ABA25842BF4E}"/>
                    </a:ext>
                  </a:extLst>
                </p:cNvPr>
                <p:cNvPicPr/>
                <p:nvPr/>
              </p:nvPicPr>
              <p:blipFill>
                <a:blip r:embed="rId81"/>
                <a:stretch>
                  <a:fillRect/>
                </a:stretch>
              </p:blipFill>
              <p:spPr>
                <a:xfrm>
                  <a:off x="628821" y="3872964"/>
                  <a:ext cx="582120" cy="7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61" name="Ink 60">
                <a:extLst>
                  <a:ext uri="{FF2B5EF4-FFF2-40B4-BE49-F238E27FC236}">
                    <a16:creationId xmlns:a16="http://schemas.microsoft.com/office/drawing/2014/main" id="{FEEF21A9-FC9E-CEDE-410D-02FE3C2E8005}"/>
                  </a:ext>
                </a:extLst>
              </p14:cNvPr>
              <p14:cNvContentPartPr/>
              <p14:nvPr/>
            </p14:nvContentPartPr>
            <p14:xfrm>
              <a:off x="8196021" y="4410444"/>
              <a:ext cx="831600" cy="54720"/>
            </p14:xfrm>
          </p:contentPart>
        </mc:Choice>
        <mc:Fallback xmlns="">
          <p:pic>
            <p:nvPicPr>
              <p:cNvPr id="61" name="Ink 60">
                <a:extLst>
                  <a:ext uri="{FF2B5EF4-FFF2-40B4-BE49-F238E27FC236}">
                    <a16:creationId xmlns:a16="http://schemas.microsoft.com/office/drawing/2014/main" id="{FEEF21A9-FC9E-CEDE-410D-02FE3C2E8005}"/>
                  </a:ext>
                </a:extLst>
              </p:cNvPr>
              <p:cNvPicPr/>
              <p:nvPr/>
            </p:nvPicPr>
            <p:blipFill>
              <a:blip r:embed="rId83"/>
              <a:stretch>
                <a:fillRect/>
              </a:stretch>
            </p:blipFill>
            <p:spPr>
              <a:xfrm>
                <a:off x="8178021" y="4392444"/>
                <a:ext cx="867240" cy="90360"/>
              </a:xfrm>
              <a:prstGeom prst="rect">
                <a:avLst/>
              </a:prstGeom>
            </p:spPr>
          </p:pic>
        </mc:Fallback>
      </mc:AlternateContent>
      <p:grpSp>
        <p:nvGrpSpPr>
          <p:cNvPr id="65" name="Group 64">
            <a:extLst>
              <a:ext uri="{FF2B5EF4-FFF2-40B4-BE49-F238E27FC236}">
                <a16:creationId xmlns:a16="http://schemas.microsoft.com/office/drawing/2014/main" id="{11619625-EFA0-CF8E-E41C-72E16234A332}"/>
              </a:ext>
            </a:extLst>
          </p:cNvPr>
          <p:cNvGrpSpPr/>
          <p:nvPr/>
        </p:nvGrpSpPr>
        <p:grpSpPr>
          <a:xfrm>
            <a:off x="5691501" y="4475244"/>
            <a:ext cx="2206800" cy="60480"/>
            <a:chOff x="5691501" y="4475244"/>
            <a:chExt cx="2206800" cy="60480"/>
          </a:xfrm>
        </p:grpSpPr>
        <mc:AlternateContent xmlns:mc="http://schemas.openxmlformats.org/markup-compatibility/2006" xmlns:p14="http://schemas.microsoft.com/office/powerpoint/2010/main">
          <mc:Choice Requires="p14">
            <p:contentPart p14:bwMode="auto" r:id="rId84">
              <p14:nvContentPartPr>
                <p14:cNvPr id="63" name="Ink 62">
                  <a:extLst>
                    <a:ext uri="{FF2B5EF4-FFF2-40B4-BE49-F238E27FC236}">
                      <a16:creationId xmlns:a16="http://schemas.microsoft.com/office/drawing/2014/main" id="{E00AA3AF-211C-D8A2-A40F-73D20BB95A81}"/>
                    </a:ext>
                  </a:extLst>
                </p14:cNvPr>
                <p14:cNvContentPartPr/>
                <p14:nvPr/>
              </p14:nvContentPartPr>
              <p14:xfrm>
                <a:off x="7263261" y="4475244"/>
                <a:ext cx="635040" cy="40320"/>
              </p14:xfrm>
            </p:contentPart>
          </mc:Choice>
          <mc:Fallback xmlns="">
            <p:pic>
              <p:nvPicPr>
                <p:cNvPr id="63" name="Ink 62">
                  <a:extLst>
                    <a:ext uri="{FF2B5EF4-FFF2-40B4-BE49-F238E27FC236}">
                      <a16:creationId xmlns:a16="http://schemas.microsoft.com/office/drawing/2014/main" id="{E00AA3AF-211C-D8A2-A40F-73D20BB95A81}"/>
                    </a:ext>
                  </a:extLst>
                </p:cNvPr>
                <p:cNvPicPr/>
                <p:nvPr/>
              </p:nvPicPr>
              <p:blipFill>
                <a:blip r:embed="rId85"/>
                <a:stretch>
                  <a:fillRect/>
                </a:stretch>
              </p:blipFill>
              <p:spPr>
                <a:xfrm>
                  <a:off x="7245621" y="4457604"/>
                  <a:ext cx="670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Ink 63">
                  <a:extLst>
                    <a:ext uri="{FF2B5EF4-FFF2-40B4-BE49-F238E27FC236}">
                      <a16:creationId xmlns:a16="http://schemas.microsoft.com/office/drawing/2014/main" id="{CE57F035-5D97-E51B-61AF-3B775C57D6B2}"/>
                    </a:ext>
                  </a:extLst>
                </p14:cNvPr>
                <p14:cNvContentPartPr/>
                <p14:nvPr/>
              </p14:nvContentPartPr>
              <p14:xfrm>
                <a:off x="5691501" y="4479924"/>
                <a:ext cx="1259640" cy="55800"/>
              </p14:xfrm>
            </p:contentPart>
          </mc:Choice>
          <mc:Fallback xmlns="">
            <p:pic>
              <p:nvPicPr>
                <p:cNvPr id="64" name="Ink 63">
                  <a:extLst>
                    <a:ext uri="{FF2B5EF4-FFF2-40B4-BE49-F238E27FC236}">
                      <a16:creationId xmlns:a16="http://schemas.microsoft.com/office/drawing/2014/main" id="{CE57F035-5D97-E51B-61AF-3B775C57D6B2}"/>
                    </a:ext>
                  </a:extLst>
                </p:cNvPr>
                <p:cNvPicPr/>
                <p:nvPr/>
              </p:nvPicPr>
              <p:blipFill>
                <a:blip r:embed="rId87"/>
                <a:stretch>
                  <a:fillRect/>
                </a:stretch>
              </p:blipFill>
              <p:spPr>
                <a:xfrm>
                  <a:off x="5673501" y="4462284"/>
                  <a:ext cx="1295280" cy="9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70" name="Ink 69">
                <a:extLst>
                  <a:ext uri="{FF2B5EF4-FFF2-40B4-BE49-F238E27FC236}">
                    <a16:creationId xmlns:a16="http://schemas.microsoft.com/office/drawing/2014/main" id="{2C69EB31-87A9-CF46-FA51-EB0A412ABA76}"/>
                  </a:ext>
                </a:extLst>
              </p14:cNvPr>
              <p14:cNvContentPartPr/>
              <p14:nvPr/>
            </p14:nvContentPartPr>
            <p14:xfrm>
              <a:off x="128421" y="4473804"/>
              <a:ext cx="1656720" cy="137880"/>
            </p14:xfrm>
          </p:contentPart>
        </mc:Choice>
        <mc:Fallback xmlns="">
          <p:pic>
            <p:nvPicPr>
              <p:cNvPr id="70" name="Ink 69">
                <a:extLst>
                  <a:ext uri="{FF2B5EF4-FFF2-40B4-BE49-F238E27FC236}">
                    <a16:creationId xmlns:a16="http://schemas.microsoft.com/office/drawing/2014/main" id="{2C69EB31-87A9-CF46-FA51-EB0A412ABA76}"/>
                  </a:ext>
                </a:extLst>
              </p:cNvPr>
              <p:cNvPicPr/>
              <p:nvPr/>
            </p:nvPicPr>
            <p:blipFill>
              <a:blip r:embed="rId89"/>
              <a:stretch>
                <a:fillRect/>
              </a:stretch>
            </p:blipFill>
            <p:spPr>
              <a:xfrm>
                <a:off x="110781" y="4456164"/>
                <a:ext cx="16923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1" name="Ink 70">
                <a:extLst>
                  <a:ext uri="{FF2B5EF4-FFF2-40B4-BE49-F238E27FC236}">
                    <a16:creationId xmlns:a16="http://schemas.microsoft.com/office/drawing/2014/main" id="{2EA6DD3D-EC8D-438B-3FF9-3127CCAB4DD2}"/>
                  </a:ext>
                </a:extLst>
              </p14:cNvPr>
              <p14:cNvContentPartPr/>
              <p14:nvPr/>
            </p14:nvContentPartPr>
            <p14:xfrm>
              <a:off x="8138421" y="5065644"/>
              <a:ext cx="846720" cy="73440"/>
            </p14:xfrm>
          </p:contentPart>
        </mc:Choice>
        <mc:Fallback xmlns="">
          <p:pic>
            <p:nvPicPr>
              <p:cNvPr id="71" name="Ink 70">
                <a:extLst>
                  <a:ext uri="{FF2B5EF4-FFF2-40B4-BE49-F238E27FC236}">
                    <a16:creationId xmlns:a16="http://schemas.microsoft.com/office/drawing/2014/main" id="{2EA6DD3D-EC8D-438B-3FF9-3127CCAB4DD2}"/>
                  </a:ext>
                </a:extLst>
              </p:cNvPr>
              <p:cNvPicPr/>
              <p:nvPr/>
            </p:nvPicPr>
            <p:blipFill>
              <a:blip r:embed="rId91"/>
              <a:stretch>
                <a:fillRect/>
              </a:stretch>
            </p:blipFill>
            <p:spPr>
              <a:xfrm>
                <a:off x="8120781" y="5047644"/>
                <a:ext cx="882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8" name="Ink 77">
                <a:extLst>
                  <a:ext uri="{FF2B5EF4-FFF2-40B4-BE49-F238E27FC236}">
                    <a16:creationId xmlns:a16="http://schemas.microsoft.com/office/drawing/2014/main" id="{0A761C0A-DAAE-6BA5-F8B5-A1823026989E}"/>
                  </a:ext>
                </a:extLst>
              </p14:cNvPr>
              <p14:cNvContentPartPr/>
              <p14:nvPr/>
            </p14:nvContentPartPr>
            <p14:xfrm>
              <a:off x="5362461" y="4505844"/>
              <a:ext cx="1111680" cy="604440"/>
            </p14:xfrm>
          </p:contentPart>
        </mc:Choice>
        <mc:Fallback xmlns="">
          <p:pic>
            <p:nvPicPr>
              <p:cNvPr id="78" name="Ink 77">
                <a:extLst>
                  <a:ext uri="{FF2B5EF4-FFF2-40B4-BE49-F238E27FC236}">
                    <a16:creationId xmlns:a16="http://schemas.microsoft.com/office/drawing/2014/main" id="{0A761C0A-DAAE-6BA5-F8B5-A1823026989E}"/>
                  </a:ext>
                </a:extLst>
              </p:cNvPr>
              <p:cNvPicPr/>
              <p:nvPr/>
            </p:nvPicPr>
            <p:blipFill>
              <a:blip r:embed="rId93"/>
              <a:stretch>
                <a:fillRect/>
              </a:stretch>
            </p:blipFill>
            <p:spPr>
              <a:xfrm>
                <a:off x="5344821" y="4487844"/>
                <a:ext cx="1147320" cy="640080"/>
              </a:xfrm>
              <a:prstGeom prst="rect">
                <a:avLst/>
              </a:prstGeom>
            </p:spPr>
          </p:pic>
        </mc:Fallback>
      </mc:AlternateContent>
      <p:grpSp>
        <p:nvGrpSpPr>
          <p:cNvPr id="108" name="Group 107">
            <a:extLst>
              <a:ext uri="{FF2B5EF4-FFF2-40B4-BE49-F238E27FC236}">
                <a16:creationId xmlns:a16="http://schemas.microsoft.com/office/drawing/2014/main" id="{4C406533-3C5C-5916-952E-89845D1DEEEC}"/>
              </a:ext>
            </a:extLst>
          </p:cNvPr>
          <p:cNvGrpSpPr/>
          <p:nvPr/>
        </p:nvGrpSpPr>
        <p:grpSpPr>
          <a:xfrm>
            <a:off x="758061" y="628644"/>
            <a:ext cx="8687520" cy="5622480"/>
            <a:chOff x="758061" y="628644"/>
            <a:chExt cx="8687520" cy="5622480"/>
          </a:xfrm>
        </p:grpSpPr>
        <mc:AlternateContent xmlns:mc="http://schemas.openxmlformats.org/markup-compatibility/2006" xmlns:p14="http://schemas.microsoft.com/office/powerpoint/2010/main">
          <mc:Choice Requires="p14">
            <p:contentPart p14:bwMode="auto" r:id="rId94">
              <p14:nvContentPartPr>
                <p14:cNvPr id="66" name="Ink 65">
                  <a:extLst>
                    <a:ext uri="{FF2B5EF4-FFF2-40B4-BE49-F238E27FC236}">
                      <a16:creationId xmlns:a16="http://schemas.microsoft.com/office/drawing/2014/main" id="{B487A2E2-B20D-E0FF-E74B-D2D244DA9009}"/>
                    </a:ext>
                  </a:extLst>
                </p14:cNvPr>
                <p14:cNvContentPartPr/>
                <p14:nvPr/>
              </p14:nvContentPartPr>
              <p14:xfrm>
                <a:off x="4399101" y="4433844"/>
                <a:ext cx="612000" cy="41400"/>
              </p14:xfrm>
            </p:contentPart>
          </mc:Choice>
          <mc:Fallback xmlns="">
            <p:pic>
              <p:nvPicPr>
                <p:cNvPr id="66" name="Ink 65">
                  <a:extLst>
                    <a:ext uri="{FF2B5EF4-FFF2-40B4-BE49-F238E27FC236}">
                      <a16:creationId xmlns:a16="http://schemas.microsoft.com/office/drawing/2014/main" id="{B487A2E2-B20D-E0FF-E74B-D2D244DA9009}"/>
                    </a:ext>
                  </a:extLst>
                </p:cNvPr>
                <p:cNvPicPr/>
                <p:nvPr/>
              </p:nvPicPr>
              <p:blipFill>
                <a:blip r:embed="rId95"/>
                <a:stretch>
                  <a:fillRect/>
                </a:stretch>
              </p:blipFill>
              <p:spPr>
                <a:xfrm>
                  <a:off x="4381461" y="4415844"/>
                  <a:ext cx="647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Ink 66">
                  <a:extLst>
                    <a:ext uri="{FF2B5EF4-FFF2-40B4-BE49-F238E27FC236}">
                      <a16:creationId xmlns:a16="http://schemas.microsoft.com/office/drawing/2014/main" id="{416548F2-E0BB-7093-3018-56A1683546B1}"/>
                    </a:ext>
                  </a:extLst>
                </p14:cNvPr>
                <p14:cNvContentPartPr/>
                <p14:nvPr/>
              </p14:nvContentPartPr>
              <p14:xfrm>
                <a:off x="3516021" y="4443924"/>
                <a:ext cx="477000" cy="72000"/>
              </p14:xfrm>
            </p:contentPart>
          </mc:Choice>
          <mc:Fallback xmlns="">
            <p:pic>
              <p:nvPicPr>
                <p:cNvPr id="67" name="Ink 66">
                  <a:extLst>
                    <a:ext uri="{FF2B5EF4-FFF2-40B4-BE49-F238E27FC236}">
                      <a16:creationId xmlns:a16="http://schemas.microsoft.com/office/drawing/2014/main" id="{416548F2-E0BB-7093-3018-56A1683546B1}"/>
                    </a:ext>
                  </a:extLst>
                </p:cNvPr>
                <p:cNvPicPr/>
                <p:nvPr/>
              </p:nvPicPr>
              <p:blipFill>
                <a:blip r:embed="rId97"/>
                <a:stretch>
                  <a:fillRect/>
                </a:stretch>
              </p:blipFill>
              <p:spPr>
                <a:xfrm>
                  <a:off x="3498381" y="4425924"/>
                  <a:ext cx="512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Ink 67">
                  <a:extLst>
                    <a:ext uri="{FF2B5EF4-FFF2-40B4-BE49-F238E27FC236}">
                      <a16:creationId xmlns:a16="http://schemas.microsoft.com/office/drawing/2014/main" id="{6C5FCFE5-1D9D-682D-6574-FE5FA37615EB}"/>
                    </a:ext>
                  </a:extLst>
                </p14:cNvPr>
                <p14:cNvContentPartPr/>
                <p14:nvPr/>
              </p14:nvContentPartPr>
              <p14:xfrm>
                <a:off x="1764261" y="4426284"/>
                <a:ext cx="1480320" cy="75960"/>
              </p14:xfrm>
            </p:contentPart>
          </mc:Choice>
          <mc:Fallback xmlns="">
            <p:pic>
              <p:nvPicPr>
                <p:cNvPr id="68" name="Ink 67">
                  <a:extLst>
                    <a:ext uri="{FF2B5EF4-FFF2-40B4-BE49-F238E27FC236}">
                      <a16:creationId xmlns:a16="http://schemas.microsoft.com/office/drawing/2014/main" id="{6C5FCFE5-1D9D-682D-6574-FE5FA37615EB}"/>
                    </a:ext>
                  </a:extLst>
                </p:cNvPr>
                <p:cNvPicPr/>
                <p:nvPr/>
              </p:nvPicPr>
              <p:blipFill>
                <a:blip r:embed="rId99"/>
                <a:stretch>
                  <a:fillRect/>
                </a:stretch>
              </p:blipFill>
              <p:spPr>
                <a:xfrm>
                  <a:off x="1746621" y="4408284"/>
                  <a:ext cx="15159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2" name="Ink 71">
                  <a:extLst>
                    <a:ext uri="{FF2B5EF4-FFF2-40B4-BE49-F238E27FC236}">
                      <a16:creationId xmlns:a16="http://schemas.microsoft.com/office/drawing/2014/main" id="{3CDE76E1-70C1-6D88-D19B-77901220C58B}"/>
                    </a:ext>
                  </a:extLst>
                </p14:cNvPr>
                <p14:cNvContentPartPr/>
                <p14:nvPr/>
              </p14:nvContentPartPr>
              <p14:xfrm>
                <a:off x="7368741" y="4993284"/>
                <a:ext cx="419760" cy="57600"/>
              </p14:xfrm>
            </p:contentPart>
          </mc:Choice>
          <mc:Fallback xmlns="">
            <p:pic>
              <p:nvPicPr>
                <p:cNvPr id="72" name="Ink 71">
                  <a:extLst>
                    <a:ext uri="{FF2B5EF4-FFF2-40B4-BE49-F238E27FC236}">
                      <a16:creationId xmlns:a16="http://schemas.microsoft.com/office/drawing/2014/main" id="{3CDE76E1-70C1-6D88-D19B-77901220C58B}"/>
                    </a:ext>
                  </a:extLst>
                </p:cNvPr>
                <p:cNvPicPr/>
                <p:nvPr/>
              </p:nvPicPr>
              <p:blipFill>
                <a:blip r:embed="rId101"/>
                <a:stretch>
                  <a:fillRect/>
                </a:stretch>
              </p:blipFill>
              <p:spPr>
                <a:xfrm>
                  <a:off x="7350741" y="4975284"/>
                  <a:ext cx="455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3" name="Ink 72">
                  <a:extLst>
                    <a:ext uri="{FF2B5EF4-FFF2-40B4-BE49-F238E27FC236}">
                      <a16:creationId xmlns:a16="http://schemas.microsoft.com/office/drawing/2014/main" id="{8743BB43-F872-938F-AE97-D0F8FE371800}"/>
                    </a:ext>
                  </a:extLst>
                </p14:cNvPr>
                <p14:cNvContentPartPr/>
                <p14:nvPr/>
              </p14:nvContentPartPr>
              <p14:xfrm>
                <a:off x="6669981" y="5070324"/>
                <a:ext cx="340920" cy="27360"/>
              </p14:xfrm>
            </p:contentPart>
          </mc:Choice>
          <mc:Fallback xmlns="">
            <p:pic>
              <p:nvPicPr>
                <p:cNvPr id="73" name="Ink 72">
                  <a:extLst>
                    <a:ext uri="{FF2B5EF4-FFF2-40B4-BE49-F238E27FC236}">
                      <a16:creationId xmlns:a16="http://schemas.microsoft.com/office/drawing/2014/main" id="{8743BB43-F872-938F-AE97-D0F8FE371800}"/>
                    </a:ext>
                  </a:extLst>
                </p:cNvPr>
                <p:cNvPicPr/>
                <p:nvPr/>
              </p:nvPicPr>
              <p:blipFill>
                <a:blip r:embed="rId103"/>
                <a:stretch>
                  <a:fillRect/>
                </a:stretch>
              </p:blipFill>
              <p:spPr>
                <a:xfrm>
                  <a:off x="6651981" y="5052324"/>
                  <a:ext cx="376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4" name="Ink 73">
                  <a:extLst>
                    <a:ext uri="{FF2B5EF4-FFF2-40B4-BE49-F238E27FC236}">
                      <a16:creationId xmlns:a16="http://schemas.microsoft.com/office/drawing/2014/main" id="{5321B8B8-AC27-A665-248E-DE967A2015AB}"/>
                    </a:ext>
                  </a:extLst>
                </p14:cNvPr>
                <p14:cNvContentPartPr/>
                <p14:nvPr/>
              </p14:nvContentPartPr>
              <p14:xfrm>
                <a:off x="5592501" y="5033244"/>
                <a:ext cx="884880" cy="60480"/>
              </p14:xfrm>
            </p:contentPart>
          </mc:Choice>
          <mc:Fallback xmlns="">
            <p:pic>
              <p:nvPicPr>
                <p:cNvPr id="74" name="Ink 73">
                  <a:extLst>
                    <a:ext uri="{FF2B5EF4-FFF2-40B4-BE49-F238E27FC236}">
                      <a16:creationId xmlns:a16="http://schemas.microsoft.com/office/drawing/2014/main" id="{5321B8B8-AC27-A665-248E-DE967A2015AB}"/>
                    </a:ext>
                  </a:extLst>
                </p:cNvPr>
                <p:cNvPicPr/>
                <p:nvPr/>
              </p:nvPicPr>
              <p:blipFill>
                <a:blip r:embed="rId105"/>
                <a:stretch>
                  <a:fillRect/>
                </a:stretch>
              </p:blipFill>
              <p:spPr>
                <a:xfrm>
                  <a:off x="5574861" y="5015244"/>
                  <a:ext cx="920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Ink 75">
                  <a:extLst>
                    <a:ext uri="{FF2B5EF4-FFF2-40B4-BE49-F238E27FC236}">
                      <a16:creationId xmlns:a16="http://schemas.microsoft.com/office/drawing/2014/main" id="{D045B863-849C-4274-94AC-DB4C9D48A1C7}"/>
                    </a:ext>
                  </a:extLst>
                </p14:cNvPr>
                <p14:cNvContentPartPr/>
                <p14:nvPr/>
              </p14:nvContentPartPr>
              <p14:xfrm>
                <a:off x="4587741" y="5004444"/>
                <a:ext cx="722160" cy="20880"/>
              </p14:xfrm>
            </p:contentPart>
          </mc:Choice>
          <mc:Fallback xmlns="">
            <p:pic>
              <p:nvPicPr>
                <p:cNvPr id="76" name="Ink 75">
                  <a:extLst>
                    <a:ext uri="{FF2B5EF4-FFF2-40B4-BE49-F238E27FC236}">
                      <a16:creationId xmlns:a16="http://schemas.microsoft.com/office/drawing/2014/main" id="{D045B863-849C-4274-94AC-DB4C9D48A1C7}"/>
                    </a:ext>
                  </a:extLst>
                </p:cNvPr>
                <p:cNvPicPr/>
                <p:nvPr/>
              </p:nvPicPr>
              <p:blipFill>
                <a:blip r:embed="rId107"/>
                <a:stretch>
                  <a:fillRect/>
                </a:stretch>
              </p:blipFill>
              <p:spPr>
                <a:xfrm>
                  <a:off x="4569741" y="4986444"/>
                  <a:ext cx="757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0" name="Ink 79">
                  <a:extLst>
                    <a:ext uri="{FF2B5EF4-FFF2-40B4-BE49-F238E27FC236}">
                      <a16:creationId xmlns:a16="http://schemas.microsoft.com/office/drawing/2014/main" id="{9179CE39-8C4E-C291-891B-141FC41268A5}"/>
                    </a:ext>
                  </a:extLst>
                </p14:cNvPr>
                <p14:cNvContentPartPr/>
                <p14:nvPr/>
              </p14:nvContentPartPr>
              <p14:xfrm>
                <a:off x="4029741" y="4970604"/>
                <a:ext cx="464040" cy="89280"/>
              </p14:xfrm>
            </p:contentPart>
          </mc:Choice>
          <mc:Fallback xmlns="">
            <p:pic>
              <p:nvPicPr>
                <p:cNvPr id="80" name="Ink 79">
                  <a:extLst>
                    <a:ext uri="{FF2B5EF4-FFF2-40B4-BE49-F238E27FC236}">
                      <a16:creationId xmlns:a16="http://schemas.microsoft.com/office/drawing/2014/main" id="{9179CE39-8C4E-C291-891B-141FC41268A5}"/>
                    </a:ext>
                  </a:extLst>
                </p:cNvPr>
                <p:cNvPicPr/>
                <p:nvPr/>
              </p:nvPicPr>
              <p:blipFill>
                <a:blip r:embed="rId109"/>
                <a:stretch>
                  <a:fillRect/>
                </a:stretch>
              </p:blipFill>
              <p:spPr>
                <a:xfrm>
                  <a:off x="4012101" y="4952604"/>
                  <a:ext cx="499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1" name="Ink 80">
                  <a:extLst>
                    <a:ext uri="{FF2B5EF4-FFF2-40B4-BE49-F238E27FC236}">
                      <a16:creationId xmlns:a16="http://schemas.microsoft.com/office/drawing/2014/main" id="{6AB35529-A5F6-76FE-A633-865423FE0917}"/>
                    </a:ext>
                  </a:extLst>
                </p14:cNvPr>
                <p14:cNvContentPartPr/>
                <p14:nvPr/>
              </p14:nvContentPartPr>
              <p14:xfrm>
                <a:off x="2949741" y="5094444"/>
                <a:ext cx="807840" cy="46440"/>
              </p14:xfrm>
            </p:contentPart>
          </mc:Choice>
          <mc:Fallback xmlns="">
            <p:pic>
              <p:nvPicPr>
                <p:cNvPr id="81" name="Ink 80">
                  <a:extLst>
                    <a:ext uri="{FF2B5EF4-FFF2-40B4-BE49-F238E27FC236}">
                      <a16:creationId xmlns:a16="http://schemas.microsoft.com/office/drawing/2014/main" id="{6AB35529-A5F6-76FE-A633-865423FE0917}"/>
                    </a:ext>
                  </a:extLst>
                </p:cNvPr>
                <p:cNvPicPr/>
                <p:nvPr/>
              </p:nvPicPr>
              <p:blipFill>
                <a:blip r:embed="rId111"/>
                <a:stretch>
                  <a:fillRect/>
                </a:stretch>
              </p:blipFill>
              <p:spPr>
                <a:xfrm>
                  <a:off x="2931741" y="5076804"/>
                  <a:ext cx="843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3" name="Ink 82">
                  <a:extLst>
                    <a:ext uri="{FF2B5EF4-FFF2-40B4-BE49-F238E27FC236}">
                      <a16:creationId xmlns:a16="http://schemas.microsoft.com/office/drawing/2014/main" id="{2ACD3AF5-4AAF-925E-8987-BE1442FACE87}"/>
                    </a:ext>
                  </a:extLst>
                </p14:cNvPr>
                <p14:cNvContentPartPr/>
                <p14:nvPr/>
              </p14:nvContentPartPr>
              <p14:xfrm>
                <a:off x="2147661" y="4961604"/>
                <a:ext cx="564840" cy="53640"/>
              </p14:xfrm>
            </p:contentPart>
          </mc:Choice>
          <mc:Fallback xmlns="">
            <p:pic>
              <p:nvPicPr>
                <p:cNvPr id="83" name="Ink 82">
                  <a:extLst>
                    <a:ext uri="{FF2B5EF4-FFF2-40B4-BE49-F238E27FC236}">
                      <a16:creationId xmlns:a16="http://schemas.microsoft.com/office/drawing/2014/main" id="{2ACD3AF5-4AAF-925E-8987-BE1442FACE87}"/>
                    </a:ext>
                  </a:extLst>
                </p:cNvPr>
                <p:cNvPicPr/>
                <p:nvPr/>
              </p:nvPicPr>
              <p:blipFill>
                <a:blip r:embed="rId113"/>
                <a:stretch>
                  <a:fillRect/>
                </a:stretch>
              </p:blipFill>
              <p:spPr>
                <a:xfrm>
                  <a:off x="2129661" y="4943604"/>
                  <a:ext cx="600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4" name="Ink 83">
                  <a:extLst>
                    <a:ext uri="{FF2B5EF4-FFF2-40B4-BE49-F238E27FC236}">
                      <a16:creationId xmlns:a16="http://schemas.microsoft.com/office/drawing/2014/main" id="{315AE8AD-B7F4-95AD-CC9B-D6F234848A0F}"/>
                    </a:ext>
                  </a:extLst>
                </p14:cNvPr>
                <p14:cNvContentPartPr/>
                <p14:nvPr/>
              </p14:nvContentPartPr>
              <p14:xfrm>
                <a:off x="1300581" y="4968804"/>
                <a:ext cx="672120" cy="109800"/>
              </p14:xfrm>
            </p:contentPart>
          </mc:Choice>
          <mc:Fallback xmlns="">
            <p:pic>
              <p:nvPicPr>
                <p:cNvPr id="84" name="Ink 83">
                  <a:extLst>
                    <a:ext uri="{FF2B5EF4-FFF2-40B4-BE49-F238E27FC236}">
                      <a16:creationId xmlns:a16="http://schemas.microsoft.com/office/drawing/2014/main" id="{315AE8AD-B7F4-95AD-CC9B-D6F234848A0F}"/>
                    </a:ext>
                  </a:extLst>
                </p:cNvPr>
                <p:cNvPicPr/>
                <p:nvPr/>
              </p:nvPicPr>
              <p:blipFill>
                <a:blip r:embed="rId115"/>
                <a:stretch>
                  <a:fillRect/>
                </a:stretch>
              </p:blipFill>
              <p:spPr>
                <a:xfrm>
                  <a:off x="1282941" y="4950804"/>
                  <a:ext cx="707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5" name="Ink 84">
                  <a:extLst>
                    <a:ext uri="{FF2B5EF4-FFF2-40B4-BE49-F238E27FC236}">
                      <a16:creationId xmlns:a16="http://schemas.microsoft.com/office/drawing/2014/main" id="{375BE6E9-E7FB-B2EA-5517-795EEF5FE9A6}"/>
                    </a:ext>
                  </a:extLst>
                </p14:cNvPr>
                <p14:cNvContentPartPr/>
                <p14:nvPr/>
              </p14:nvContentPartPr>
              <p14:xfrm>
                <a:off x="826461" y="5020644"/>
                <a:ext cx="272520" cy="47880"/>
              </p14:xfrm>
            </p:contentPart>
          </mc:Choice>
          <mc:Fallback xmlns="">
            <p:pic>
              <p:nvPicPr>
                <p:cNvPr id="85" name="Ink 84">
                  <a:extLst>
                    <a:ext uri="{FF2B5EF4-FFF2-40B4-BE49-F238E27FC236}">
                      <a16:creationId xmlns:a16="http://schemas.microsoft.com/office/drawing/2014/main" id="{375BE6E9-E7FB-B2EA-5517-795EEF5FE9A6}"/>
                    </a:ext>
                  </a:extLst>
                </p:cNvPr>
                <p:cNvPicPr/>
                <p:nvPr/>
              </p:nvPicPr>
              <p:blipFill>
                <a:blip r:embed="rId117"/>
                <a:stretch>
                  <a:fillRect/>
                </a:stretch>
              </p:blipFill>
              <p:spPr>
                <a:xfrm>
                  <a:off x="808821" y="5003004"/>
                  <a:ext cx="308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6" name="Ink 85">
                  <a:extLst>
                    <a:ext uri="{FF2B5EF4-FFF2-40B4-BE49-F238E27FC236}">
                      <a16:creationId xmlns:a16="http://schemas.microsoft.com/office/drawing/2014/main" id="{1A9061DB-6DEF-E5E6-3C84-C8235C4DE733}"/>
                    </a:ext>
                  </a:extLst>
                </p14:cNvPr>
                <p14:cNvContentPartPr/>
                <p14:nvPr/>
              </p14:nvContentPartPr>
              <p14:xfrm>
                <a:off x="8365221" y="5474604"/>
                <a:ext cx="664920" cy="63000"/>
              </p14:xfrm>
            </p:contentPart>
          </mc:Choice>
          <mc:Fallback xmlns="">
            <p:pic>
              <p:nvPicPr>
                <p:cNvPr id="86" name="Ink 85">
                  <a:extLst>
                    <a:ext uri="{FF2B5EF4-FFF2-40B4-BE49-F238E27FC236}">
                      <a16:creationId xmlns:a16="http://schemas.microsoft.com/office/drawing/2014/main" id="{1A9061DB-6DEF-E5E6-3C84-C8235C4DE733}"/>
                    </a:ext>
                  </a:extLst>
                </p:cNvPr>
                <p:cNvPicPr/>
                <p:nvPr/>
              </p:nvPicPr>
              <p:blipFill>
                <a:blip r:embed="rId119"/>
                <a:stretch>
                  <a:fillRect/>
                </a:stretch>
              </p:blipFill>
              <p:spPr>
                <a:xfrm>
                  <a:off x="8347221" y="5456604"/>
                  <a:ext cx="700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7" name="Ink 86">
                  <a:extLst>
                    <a:ext uri="{FF2B5EF4-FFF2-40B4-BE49-F238E27FC236}">
                      <a16:creationId xmlns:a16="http://schemas.microsoft.com/office/drawing/2014/main" id="{AF1002EB-52A3-1A53-B371-3D042E5C5D64}"/>
                    </a:ext>
                  </a:extLst>
                </p14:cNvPr>
                <p14:cNvContentPartPr/>
                <p14:nvPr/>
              </p14:nvContentPartPr>
              <p14:xfrm>
                <a:off x="7316181" y="5582964"/>
                <a:ext cx="934200" cy="23760"/>
              </p14:xfrm>
            </p:contentPart>
          </mc:Choice>
          <mc:Fallback xmlns="">
            <p:pic>
              <p:nvPicPr>
                <p:cNvPr id="87" name="Ink 86">
                  <a:extLst>
                    <a:ext uri="{FF2B5EF4-FFF2-40B4-BE49-F238E27FC236}">
                      <a16:creationId xmlns:a16="http://schemas.microsoft.com/office/drawing/2014/main" id="{AF1002EB-52A3-1A53-B371-3D042E5C5D64}"/>
                    </a:ext>
                  </a:extLst>
                </p:cNvPr>
                <p:cNvPicPr/>
                <p:nvPr/>
              </p:nvPicPr>
              <p:blipFill>
                <a:blip r:embed="rId121"/>
                <a:stretch>
                  <a:fillRect/>
                </a:stretch>
              </p:blipFill>
              <p:spPr>
                <a:xfrm>
                  <a:off x="7298181" y="5565324"/>
                  <a:ext cx="9698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8" name="Ink 87">
                  <a:extLst>
                    <a:ext uri="{FF2B5EF4-FFF2-40B4-BE49-F238E27FC236}">
                      <a16:creationId xmlns:a16="http://schemas.microsoft.com/office/drawing/2014/main" id="{9883EB7B-3C25-67D7-7D69-3D5E4D066843}"/>
                    </a:ext>
                  </a:extLst>
                </p14:cNvPr>
                <p14:cNvContentPartPr/>
                <p14:nvPr/>
              </p14:nvContentPartPr>
              <p14:xfrm>
                <a:off x="6652701" y="5582604"/>
                <a:ext cx="378360" cy="45720"/>
              </p14:xfrm>
            </p:contentPart>
          </mc:Choice>
          <mc:Fallback xmlns="">
            <p:pic>
              <p:nvPicPr>
                <p:cNvPr id="88" name="Ink 87">
                  <a:extLst>
                    <a:ext uri="{FF2B5EF4-FFF2-40B4-BE49-F238E27FC236}">
                      <a16:creationId xmlns:a16="http://schemas.microsoft.com/office/drawing/2014/main" id="{9883EB7B-3C25-67D7-7D69-3D5E4D066843}"/>
                    </a:ext>
                  </a:extLst>
                </p:cNvPr>
                <p:cNvPicPr/>
                <p:nvPr/>
              </p:nvPicPr>
              <p:blipFill>
                <a:blip r:embed="rId123"/>
                <a:stretch>
                  <a:fillRect/>
                </a:stretch>
              </p:blipFill>
              <p:spPr>
                <a:xfrm>
                  <a:off x="6635061" y="5564604"/>
                  <a:ext cx="414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9" name="Ink 88">
                  <a:extLst>
                    <a:ext uri="{FF2B5EF4-FFF2-40B4-BE49-F238E27FC236}">
                      <a16:creationId xmlns:a16="http://schemas.microsoft.com/office/drawing/2014/main" id="{6BB1AA8B-C9EC-D920-4678-508926EF4BFA}"/>
                    </a:ext>
                  </a:extLst>
                </p14:cNvPr>
                <p14:cNvContentPartPr/>
                <p14:nvPr/>
              </p14:nvContentPartPr>
              <p14:xfrm>
                <a:off x="5640021" y="5535804"/>
                <a:ext cx="745200" cy="53640"/>
              </p14:xfrm>
            </p:contentPart>
          </mc:Choice>
          <mc:Fallback xmlns="">
            <p:pic>
              <p:nvPicPr>
                <p:cNvPr id="89" name="Ink 88">
                  <a:extLst>
                    <a:ext uri="{FF2B5EF4-FFF2-40B4-BE49-F238E27FC236}">
                      <a16:creationId xmlns:a16="http://schemas.microsoft.com/office/drawing/2014/main" id="{6BB1AA8B-C9EC-D920-4678-508926EF4BFA}"/>
                    </a:ext>
                  </a:extLst>
                </p:cNvPr>
                <p:cNvPicPr/>
                <p:nvPr/>
              </p:nvPicPr>
              <p:blipFill>
                <a:blip r:embed="rId125"/>
                <a:stretch>
                  <a:fillRect/>
                </a:stretch>
              </p:blipFill>
              <p:spPr>
                <a:xfrm>
                  <a:off x="5622021" y="5518164"/>
                  <a:ext cx="780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0" name="Ink 89">
                  <a:extLst>
                    <a:ext uri="{FF2B5EF4-FFF2-40B4-BE49-F238E27FC236}">
                      <a16:creationId xmlns:a16="http://schemas.microsoft.com/office/drawing/2014/main" id="{0F1E7FCA-F1C9-804C-93E8-A2ECAB474ACC}"/>
                    </a:ext>
                  </a:extLst>
                </p14:cNvPr>
                <p14:cNvContentPartPr/>
                <p14:nvPr/>
              </p14:nvContentPartPr>
              <p14:xfrm>
                <a:off x="4819581" y="5478564"/>
                <a:ext cx="518760" cy="73440"/>
              </p14:xfrm>
            </p:contentPart>
          </mc:Choice>
          <mc:Fallback xmlns="">
            <p:pic>
              <p:nvPicPr>
                <p:cNvPr id="90" name="Ink 89">
                  <a:extLst>
                    <a:ext uri="{FF2B5EF4-FFF2-40B4-BE49-F238E27FC236}">
                      <a16:creationId xmlns:a16="http://schemas.microsoft.com/office/drawing/2014/main" id="{0F1E7FCA-F1C9-804C-93E8-A2ECAB474ACC}"/>
                    </a:ext>
                  </a:extLst>
                </p:cNvPr>
                <p:cNvPicPr/>
                <p:nvPr/>
              </p:nvPicPr>
              <p:blipFill>
                <a:blip r:embed="rId127"/>
                <a:stretch>
                  <a:fillRect/>
                </a:stretch>
              </p:blipFill>
              <p:spPr>
                <a:xfrm>
                  <a:off x="4801581" y="5460564"/>
                  <a:ext cx="554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1" name="Ink 90">
                  <a:extLst>
                    <a:ext uri="{FF2B5EF4-FFF2-40B4-BE49-F238E27FC236}">
                      <a16:creationId xmlns:a16="http://schemas.microsoft.com/office/drawing/2014/main" id="{CBE6700A-E551-8482-964A-5188CC40B81F}"/>
                    </a:ext>
                  </a:extLst>
                </p14:cNvPr>
                <p14:cNvContentPartPr/>
                <p14:nvPr/>
              </p14:nvContentPartPr>
              <p14:xfrm>
                <a:off x="4202901" y="5496204"/>
                <a:ext cx="282960" cy="14040"/>
              </p14:xfrm>
            </p:contentPart>
          </mc:Choice>
          <mc:Fallback xmlns="">
            <p:pic>
              <p:nvPicPr>
                <p:cNvPr id="91" name="Ink 90">
                  <a:extLst>
                    <a:ext uri="{FF2B5EF4-FFF2-40B4-BE49-F238E27FC236}">
                      <a16:creationId xmlns:a16="http://schemas.microsoft.com/office/drawing/2014/main" id="{CBE6700A-E551-8482-964A-5188CC40B81F}"/>
                    </a:ext>
                  </a:extLst>
                </p:cNvPr>
                <p:cNvPicPr/>
                <p:nvPr/>
              </p:nvPicPr>
              <p:blipFill>
                <a:blip r:embed="rId129"/>
                <a:stretch>
                  <a:fillRect/>
                </a:stretch>
              </p:blipFill>
              <p:spPr>
                <a:xfrm>
                  <a:off x="4185261" y="5478564"/>
                  <a:ext cx="318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2" name="Ink 91">
                  <a:extLst>
                    <a:ext uri="{FF2B5EF4-FFF2-40B4-BE49-F238E27FC236}">
                      <a16:creationId xmlns:a16="http://schemas.microsoft.com/office/drawing/2014/main" id="{9B6C914C-282F-68ED-B210-F2A6E623B83A}"/>
                    </a:ext>
                  </a:extLst>
                </p14:cNvPr>
                <p14:cNvContentPartPr/>
                <p14:nvPr/>
              </p14:nvContentPartPr>
              <p14:xfrm>
                <a:off x="3237381" y="5491164"/>
                <a:ext cx="672120" cy="51120"/>
              </p14:xfrm>
            </p:contentPart>
          </mc:Choice>
          <mc:Fallback xmlns="">
            <p:pic>
              <p:nvPicPr>
                <p:cNvPr id="92" name="Ink 91">
                  <a:extLst>
                    <a:ext uri="{FF2B5EF4-FFF2-40B4-BE49-F238E27FC236}">
                      <a16:creationId xmlns:a16="http://schemas.microsoft.com/office/drawing/2014/main" id="{9B6C914C-282F-68ED-B210-F2A6E623B83A}"/>
                    </a:ext>
                  </a:extLst>
                </p:cNvPr>
                <p:cNvPicPr/>
                <p:nvPr/>
              </p:nvPicPr>
              <p:blipFill>
                <a:blip r:embed="rId131"/>
                <a:stretch>
                  <a:fillRect/>
                </a:stretch>
              </p:blipFill>
              <p:spPr>
                <a:xfrm>
                  <a:off x="3219741" y="5473164"/>
                  <a:ext cx="707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5" name="Ink 94">
                  <a:extLst>
                    <a:ext uri="{FF2B5EF4-FFF2-40B4-BE49-F238E27FC236}">
                      <a16:creationId xmlns:a16="http://schemas.microsoft.com/office/drawing/2014/main" id="{C019C797-C8FF-DACD-E240-2D9DB60A7EA1}"/>
                    </a:ext>
                  </a:extLst>
                </p14:cNvPr>
                <p14:cNvContentPartPr/>
                <p14:nvPr/>
              </p14:nvContentPartPr>
              <p14:xfrm>
                <a:off x="2206701" y="5483244"/>
                <a:ext cx="866880" cy="57600"/>
              </p14:xfrm>
            </p:contentPart>
          </mc:Choice>
          <mc:Fallback xmlns="">
            <p:pic>
              <p:nvPicPr>
                <p:cNvPr id="95" name="Ink 94">
                  <a:extLst>
                    <a:ext uri="{FF2B5EF4-FFF2-40B4-BE49-F238E27FC236}">
                      <a16:creationId xmlns:a16="http://schemas.microsoft.com/office/drawing/2014/main" id="{C019C797-C8FF-DACD-E240-2D9DB60A7EA1}"/>
                    </a:ext>
                  </a:extLst>
                </p:cNvPr>
                <p:cNvPicPr/>
                <p:nvPr/>
              </p:nvPicPr>
              <p:blipFill>
                <a:blip r:embed="rId133"/>
                <a:stretch>
                  <a:fillRect/>
                </a:stretch>
              </p:blipFill>
              <p:spPr>
                <a:xfrm>
                  <a:off x="2189061" y="5465244"/>
                  <a:ext cx="902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6" name="Ink 95">
                  <a:extLst>
                    <a:ext uri="{FF2B5EF4-FFF2-40B4-BE49-F238E27FC236}">
                      <a16:creationId xmlns:a16="http://schemas.microsoft.com/office/drawing/2014/main" id="{9D311C1F-A8E4-464E-1B38-8278AE036134}"/>
                    </a:ext>
                  </a:extLst>
                </p14:cNvPr>
                <p14:cNvContentPartPr/>
                <p14:nvPr/>
              </p14:nvContentPartPr>
              <p14:xfrm>
                <a:off x="1515501" y="5522124"/>
                <a:ext cx="382320" cy="64080"/>
              </p14:xfrm>
            </p:contentPart>
          </mc:Choice>
          <mc:Fallback xmlns="">
            <p:pic>
              <p:nvPicPr>
                <p:cNvPr id="96" name="Ink 95">
                  <a:extLst>
                    <a:ext uri="{FF2B5EF4-FFF2-40B4-BE49-F238E27FC236}">
                      <a16:creationId xmlns:a16="http://schemas.microsoft.com/office/drawing/2014/main" id="{9D311C1F-A8E4-464E-1B38-8278AE036134}"/>
                    </a:ext>
                  </a:extLst>
                </p:cNvPr>
                <p:cNvPicPr/>
                <p:nvPr/>
              </p:nvPicPr>
              <p:blipFill>
                <a:blip r:embed="rId135"/>
                <a:stretch>
                  <a:fillRect/>
                </a:stretch>
              </p:blipFill>
              <p:spPr>
                <a:xfrm>
                  <a:off x="1497501" y="5504124"/>
                  <a:ext cx="417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7" name="Ink 96">
                  <a:extLst>
                    <a:ext uri="{FF2B5EF4-FFF2-40B4-BE49-F238E27FC236}">
                      <a16:creationId xmlns:a16="http://schemas.microsoft.com/office/drawing/2014/main" id="{E0EE4B42-C3C1-37AD-F1D5-2EF4A851134C}"/>
                    </a:ext>
                  </a:extLst>
                </p14:cNvPr>
                <p14:cNvContentPartPr/>
                <p14:nvPr/>
              </p14:nvContentPartPr>
              <p14:xfrm>
                <a:off x="758061" y="5558124"/>
                <a:ext cx="469080" cy="29880"/>
              </p14:xfrm>
            </p:contentPart>
          </mc:Choice>
          <mc:Fallback xmlns="">
            <p:pic>
              <p:nvPicPr>
                <p:cNvPr id="97" name="Ink 96">
                  <a:extLst>
                    <a:ext uri="{FF2B5EF4-FFF2-40B4-BE49-F238E27FC236}">
                      <a16:creationId xmlns:a16="http://schemas.microsoft.com/office/drawing/2014/main" id="{E0EE4B42-C3C1-37AD-F1D5-2EF4A851134C}"/>
                    </a:ext>
                  </a:extLst>
                </p:cNvPr>
                <p:cNvPicPr/>
                <p:nvPr/>
              </p:nvPicPr>
              <p:blipFill>
                <a:blip r:embed="rId137"/>
                <a:stretch>
                  <a:fillRect/>
                </a:stretch>
              </p:blipFill>
              <p:spPr>
                <a:xfrm>
                  <a:off x="740061" y="5540484"/>
                  <a:ext cx="5047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8" name="Ink 97">
                  <a:extLst>
                    <a:ext uri="{FF2B5EF4-FFF2-40B4-BE49-F238E27FC236}">
                      <a16:creationId xmlns:a16="http://schemas.microsoft.com/office/drawing/2014/main" id="{7A8D268B-02C9-5863-3DAF-8E3FFDB40E89}"/>
                    </a:ext>
                  </a:extLst>
                </p14:cNvPr>
                <p14:cNvContentPartPr/>
                <p14:nvPr/>
              </p14:nvContentPartPr>
              <p14:xfrm>
                <a:off x="8489421" y="5969244"/>
                <a:ext cx="613440" cy="105840"/>
              </p14:xfrm>
            </p:contentPart>
          </mc:Choice>
          <mc:Fallback xmlns="">
            <p:pic>
              <p:nvPicPr>
                <p:cNvPr id="98" name="Ink 97">
                  <a:extLst>
                    <a:ext uri="{FF2B5EF4-FFF2-40B4-BE49-F238E27FC236}">
                      <a16:creationId xmlns:a16="http://schemas.microsoft.com/office/drawing/2014/main" id="{7A8D268B-02C9-5863-3DAF-8E3FFDB40E89}"/>
                    </a:ext>
                  </a:extLst>
                </p:cNvPr>
                <p:cNvPicPr/>
                <p:nvPr/>
              </p:nvPicPr>
              <p:blipFill>
                <a:blip r:embed="rId139"/>
                <a:stretch>
                  <a:fillRect/>
                </a:stretch>
              </p:blipFill>
              <p:spPr>
                <a:xfrm>
                  <a:off x="8471781" y="5951244"/>
                  <a:ext cx="6490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0" name="Ink 99">
                  <a:extLst>
                    <a:ext uri="{FF2B5EF4-FFF2-40B4-BE49-F238E27FC236}">
                      <a16:creationId xmlns:a16="http://schemas.microsoft.com/office/drawing/2014/main" id="{CB82955C-796A-5423-4DE2-0910AAC735D2}"/>
                    </a:ext>
                  </a:extLst>
                </p14:cNvPr>
                <p14:cNvContentPartPr/>
                <p14:nvPr/>
              </p14:nvContentPartPr>
              <p14:xfrm>
                <a:off x="5772861" y="6142764"/>
                <a:ext cx="1615680" cy="95760"/>
              </p14:xfrm>
            </p:contentPart>
          </mc:Choice>
          <mc:Fallback xmlns="">
            <p:pic>
              <p:nvPicPr>
                <p:cNvPr id="100" name="Ink 99">
                  <a:extLst>
                    <a:ext uri="{FF2B5EF4-FFF2-40B4-BE49-F238E27FC236}">
                      <a16:creationId xmlns:a16="http://schemas.microsoft.com/office/drawing/2014/main" id="{CB82955C-796A-5423-4DE2-0910AAC735D2}"/>
                    </a:ext>
                  </a:extLst>
                </p:cNvPr>
                <p:cNvPicPr/>
                <p:nvPr/>
              </p:nvPicPr>
              <p:blipFill>
                <a:blip r:embed="rId141"/>
                <a:stretch>
                  <a:fillRect/>
                </a:stretch>
              </p:blipFill>
              <p:spPr>
                <a:xfrm>
                  <a:off x="5755221" y="6125124"/>
                  <a:ext cx="1651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1" name="Ink 100">
                  <a:extLst>
                    <a:ext uri="{FF2B5EF4-FFF2-40B4-BE49-F238E27FC236}">
                      <a16:creationId xmlns:a16="http://schemas.microsoft.com/office/drawing/2014/main" id="{BB74CC77-35A6-F9AC-FC97-922ED0CCDB31}"/>
                    </a:ext>
                  </a:extLst>
                </p14:cNvPr>
                <p14:cNvContentPartPr/>
                <p14:nvPr/>
              </p14:nvContentPartPr>
              <p14:xfrm>
                <a:off x="5057181" y="6195324"/>
                <a:ext cx="577440" cy="41040"/>
              </p14:xfrm>
            </p:contentPart>
          </mc:Choice>
          <mc:Fallback xmlns="">
            <p:pic>
              <p:nvPicPr>
                <p:cNvPr id="101" name="Ink 100">
                  <a:extLst>
                    <a:ext uri="{FF2B5EF4-FFF2-40B4-BE49-F238E27FC236}">
                      <a16:creationId xmlns:a16="http://schemas.microsoft.com/office/drawing/2014/main" id="{BB74CC77-35A6-F9AC-FC97-922ED0CCDB31}"/>
                    </a:ext>
                  </a:extLst>
                </p:cNvPr>
                <p:cNvPicPr/>
                <p:nvPr/>
              </p:nvPicPr>
              <p:blipFill>
                <a:blip r:embed="rId143"/>
                <a:stretch>
                  <a:fillRect/>
                </a:stretch>
              </p:blipFill>
              <p:spPr>
                <a:xfrm>
                  <a:off x="5039181" y="6177324"/>
                  <a:ext cx="613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3" name="Ink 102">
                  <a:extLst>
                    <a:ext uri="{FF2B5EF4-FFF2-40B4-BE49-F238E27FC236}">
                      <a16:creationId xmlns:a16="http://schemas.microsoft.com/office/drawing/2014/main" id="{3C99C42F-26A4-D0B6-6A7D-2A293AB3D74B}"/>
                    </a:ext>
                  </a:extLst>
                </p14:cNvPr>
                <p14:cNvContentPartPr/>
                <p14:nvPr/>
              </p14:nvContentPartPr>
              <p14:xfrm>
                <a:off x="4300461" y="6151764"/>
                <a:ext cx="604800" cy="99360"/>
              </p14:xfrm>
            </p:contentPart>
          </mc:Choice>
          <mc:Fallback xmlns="">
            <p:pic>
              <p:nvPicPr>
                <p:cNvPr id="103" name="Ink 102">
                  <a:extLst>
                    <a:ext uri="{FF2B5EF4-FFF2-40B4-BE49-F238E27FC236}">
                      <a16:creationId xmlns:a16="http://schemas.microsoft.com/office/drawing/2014/main" id="{3C99C42F-26A4-D0B6-6A7D-2A293AB3D74B}"/>
                    </a:ext>
                  </a:extLst>
                </p:cNvPr>
                <p:cNvPicPr/>
                <p:nvPr/>
              </p:nvPicPr>
              <p:blipFill>
                <a:blip r:embed="rId145"/>
                <a:stretch>
                  <a:fillRect/>
                </a:stretch>
              </p:blipFill>
              <p:spPr>
                <a:xfrm>
                  <a:off x="4282461" y="6133764"/>
                  <a:ext cx="6404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5" name="Ink 104">
                  <a:extLst>
                    <a:ext uri="{FF2B5EF4-FFF2-40B4-BE49-F238E27FC236}">
                      <a16:creationId xmlns:a16="http://schemas.microsoft.com/office/drawing/2014/main" id="{69831911-6BCC-B3D9-0CEB-0BBA6096DAD7}"/>
                    </a:ext>
                  </a:extLst>
                </p14:cNvPr>
                <p14:cNvContentPartPr/>
                <p14:nvPr/>
              </p14:nvContentPartPr>
              <p14:xfrm>
                <a:off x="2873421" y="6131244"/>
                <a:ext cx="1154160" cy="54720"/>
              </p14:xfrm>
            </p:contentPart>
          </mc:Choice>
          <mc:Fallback xmlns="">
            <p:pic>
              <p:nvPicPr>
                <p:cNvPr id="105" name="Ink 104">
                  <a:extLst>
                    <a:ext uri="{FF2B5EF4-FFF2-40B4-BE49-F238E27FC236}">
                      <a16:creationId xmlns:a16="http://schemas.microsoft.com/office/drawing/2014/main" id="{69831911-6BCC-B3D9-0CEB-0BBA6096DAD7}"/>
                    </a:ext>
                  </a:extLst>
                </p:cNvPr>
                <p:cNvPicPr/>
                <p:nvPr/>
              </p:nvPicPr>
              <p:blipFill>
                <a:blip r:embed="rId147"/>
                <a:stretch>
                  <a:fillRect/>
                </a:stretch>
              </p:blipFill>
              <p:spPr>
                <a:xfrm>
                  <a:off x="2855421" y="6113244"/>
                  <a:ext cx="1189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7" name="Ink 106">
                  <a:extLst>
                    <a:ext uri="{FF2B5EF4-FFF2-40B4-BE49-F238E27FC236}">
                      <a16:creationId xmlns:a16="http://schemas.microsoft.com/office/drawing/2014/main" id="{BDD1AC7F-D58E-7ECC-FE19-22A406FBED8C}"/>
                    </a:ext>
                  </a:extLst>
                </p14:cNvPr>
                <p14:cNvContentPartPr/>
                <p14:nvPr/>
              </p14:nvContentPartPr>
              <p14:xfrm>
                <a:off x="8982981" y="628644"/>
                <a:ext cx="462600" cy="5488560"/>
              </p14:xfrm>
            </p:contentPart>
          </mc:Choice>
          <mc:Fallback xmlns="">
            <p:pic>
              <p:nvPicPr>
                <p:cNvPr id="107" name="Ink 106">
                  <a:extLst>
                    <a:ext uri="{FF2B5EF4-FFF2-40B4-BE49-F238E27FC236}">
                      <a16:creationId xmlns:a16="http://schemas.microsoft.com/office/drawing/2014/main" id="{BDD1AC7F-D58E-7ECC-FE19-22A406FBED8C}"/>
                    </a:ext>
                  </a:extLst>
                </p:cNvPr>
                <p:cNvPicPr/>
                <p:nvPr/>
              </p:nvPicPr>
              <p:blipFill>
                <a:blip r:embed="rId149"/>
                <a:stretch>
                  <a:fillRect/>
                </a:stretch>
              </p:blipFill>
              <p:spPr>
                <a:xfrm>
                  <a:off x="8964981" y="610644"/>
                  <a:ext cx="498240" cy="5524200"/>
                </a:xfrm>
                <a:prstGeom prst="rect">
                  <a:avLst/>
                </a:prstGeom>
              </p:spPr>
            </p:pic>
          </mc:Fallback>
        </mc:AlternateContent>
      </p:grpSp>
    </p:spTree>
    <p:extLst>
      <p:ext uri="{BB962C8B-B14F-4D97-AF65-F5344CB8AC3E}">
        <p14:creationId xmlns:p14="http://schemas.microsoft.com/office/powerpoint/2010/main" val="3444336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9634953" cy="6492854"/>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6457" y="0"/>
            <a:ext cx="8942036" cy="6217087"/>
          </a:xfrm>
          <a:prstGeom prst="rect">
            <a:avLst/>
          </a:prstGeom>
          <a:noFill/>
        </p:spPr>
        <p:txBody>
          <a:bodyPr wrap="square" rtlCol="0">
            <a:spAutoFit/>
          </a:bodyPr>
          <a:lstStyle/>
          <a:p>
            <a:r>
              <a:rPr lang="en-US" sz="2400" b="1">
                <a:solidFill>
                  <a:srgbClr val="FFC000"/>
                </a:solidFill>
                <a:latin typeface="Times New Roman" panose="02020603050405020304" pitchFamily="18" charset="0"/>
                <a:cs typeface="Times New Roman" panose="02020603050405020304" pitchFamily="18" charset="0"/>
              </a:rPr>
              <a:t>Targum Jonathan son of Uziel Isaiah 30:1-7</a:t>
            </a:r>
          </a:p>
          <a:p>
            <a:r>
              <a:rPr lang="en-US" sz="2200">
                <a:solidFill>
                  <a:srgbClr val="FFC000"/>
                </a:solidFill>
                <a:latin typeface="Times New Roman" panose="02020603050405020304" pitchFamily="18" charset="0"/>
                <a:cs typeface="Times New Roman" panose="02020603050405020304" pitchFamily="18" charset="0"/>
              </a:rPr>
              <a:t>30:1 Woe unto the rebellious children, saith the Lord, who take counsel, but not of my WORD, who consult a consultation, but do not ask my prophets, that they may add sin unto the sins of their soul. </a:t>
            </a:r>
            <a:r>
              <a:rPr lang="en-US" sz="2200">
                <a:solidFill>
                  <a:srgbClr val="92D050"/>
                </a:solidFill>
                <a:latin typeface="Times New Roman" panose="02020603050405020304" pitchFamily="18" charset="0"/>
                <a:cs typeface="Times New Roman" panose="02020603050405020304" pitchFamily="18" charset="0"/>
              </a:rPr>
              <a:t>30:2 Who go to descend into Egypt, but ask not the words of my prophets: to strengthen themselves with the strength of Pharaoh, and to trust in the shadow of Egypt. </a:t>
            </a:r>
            <a:r>
              <a:rPr lang="en-US" sz="2200">
                <a:solidFill>
                  <a:srgbClr val="00B0F0"/>
                </a:solidFill>
                <a:latin typeface="Times New Roman" panose="02020603050405020304" pitchFamily="18" charset="0"/>
                <a:cs typeface="Times New Roman" panose="02020603050405020304" pitchFamily="18" charset="0"/>
              </a:rPr>
              <a:t>30:3 Therefore the strength of Pharaoh shall be unto you for confusion; and confidence in the shadow of Egypt for disgrace. 30:4 For their princes were in Tanes, and their messengers have reached Taphnes. </a:t>
            </a:r>
            <a:r>
              <a:rPr lang="en-US" sz="2200">
                <a:solidFill>
                  <a:srgbClr val="FFC000"/>
                </a:solidFill>
                <a:latin typeface="Times New Roman" panose="02020603050405020304" pitchFamily="18" charset="0"/>
                <a:cs typeface="Times New Roman" panose="02020603050405020304" pitchFamily="18" charset="0"/>
              </a:rPr>
              <a:t>30:5 All of them go unto a people to be confounded, a people that shall not profit them, who shall be of no help, and of no profit, but for a confusion, and reproaches. 30:6 They carry upon their beasts of burden on the way southward, into a land of oppression and distress, a place of the lion, and the whelps of the lionesses, and serpents, and of the flying basilisks—they carry upon the shoulders of their young cattle their treasures, and they bring upon the bunches of camels whatever is in their treasuries unto a people, that shall not profit them. 30:7 And as for the Egyptians, their help is vanity and emptiness; therefore I shall meet many of them slain: I will bring armed men upon them.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55636"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2629"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46CC812-C020-A159-2010-E09364FA7A7E}"/>
                  </a:ext>
                </a:extLst>
              </p14:cNvPr>
              <p14:cNvContentPartPr/>
              <p14:nvPr/>
            </p14:nvContentPartPr>
            <p14:xfrm>
              <a:off x="8770221" y="266844"/>
              <a:ext cx="298080" cy="811080"/>
            </p14:xfrm>
          </p:contentPart>
        </mc:Choice>
        <mc:Fallback xmlns="">
          <p:pic>
            <p:nvPicPr>
              <p:cNvPr id="2" name="Ink 1">
                <a:extLst>
                  <a:ext uri="{FF2B5EF4-FFF2-40B4-BE49-F238E27FC236}">
                    <a16:creationId xmlns:a16="http://schemas.microsoft.com/office/drawing/2014/main" id="{D46CC812-C020-A159-2010-E09364FA7A7E}"/>
                  </a:ext>
                </a:extLst>
              </p:cNvPr>
              <p:cNvPicPr/>
              <p:nvPr/>
            </p:nvPicPr>
            <p:blipFill>
              <a:blip r:embed="rId5"/>
              <a:stretch>
                <a:fillRect/>
              </a:stretch>
            </p:blipFill>
            <p:spPr>
              <a:xfrm>
                <a:off x="8752221" y="249204"/>
                <a:ext cx="333720" cy="846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558CA5B-E8B7-6497-6892-E065A9BD61CE}"/>
                  </a:ext>
                </a:extLst>
              </p14:cNvPr>
              <p14:cNvContentPartPr/>
              <p14:nvPr/>
            </p14:nvContentPartPr>
            <p14:xfrm>
              <a:off x="547461" y="1046244"/>
              <a:ext cx="1800360" cy="97920"/>
            </p14:xfrm>
          </p:contentPart>
        </mc:Choice>
        <mc:Fallback xmlns="">
          <p:pic>
            <p:nvPicPr>
              <p:cNvPr id="4" name="Ink 3">
                <a:extLst>
                  <a:ext uri="{FF2B5EF4-FFF2-40B4-BE49-F238E27FC236}">
                    <a16:creationId xmlns:a16="http://schemas.microsoft.com/office/drawing/2014/main" id="{B558CA5B-E8B7-6497-6892-E065A9BD61CE}"/>
                  </a:ext>
                </a:extLst>
              </p:cNvPr>
              <p:cNvPicPr/>
              <p:nvPr/>
            </p:nvPicPr>
            <p:blipFill>
              <a:blip r:embed="rId7"/>
              <a:stretch>
                <a:fillRect/>
              </a:stretch>
            </p:blipFill>
            <p:spPr>
              <a:xfrm>
                <a:off x="529461" y="1028244"/>
                <a:ext cx="1836000" cy="133560"/>
              </a:xfrm>
              <a:prstGeom prst="rect">
                <a:avLst/>
              </a:prstGeom>
            </p:spPr>
          </p:pic>
        </mc:Fallback>
      </mc:AlternateContent>
    </p:spTree>
    <p:extLst>
      <p:ext uri="{BB962C8B-B14F-4D97-AF65-F5344CB8AC3E}">
        <p14:creationId xmlns:p14="http://schemas.microsoft.com/office/powerpoint/2010/main" val="2618913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9634953" cy="6492854"/>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60939"/>
            <a:ext cx="9036883" cy="6370975"/>
          </a:xfrm>
          <a:prstGeom prst="rect">
            <a:avLst/>
          </a:prstGeom>
          <a:noFill/>
        </p:spPr>
        <p:txBody>
          <a:bodyPr wrap="square" rtlCol="0">
            <a:spAutoFit/>
          </a:bodyPr>
          <a:lstStyle/>
          <a:p>
            <a:r>
              <a:rPr lang="en-US" sz="2400" b="1">
                <a:solidFill>
                  <a:srgbClr val="FFC000"/>
                </a:solidFill>
                <a:latin typeface="Times New Roman" panose="02020603050405020304" pitchFamily="18" charset="0"/>
                <a:cs typeface="Times New Roman" panose="02020603050405020304" pitchFamily="18" charset="0"/>
              </a:rPr>
              <a:t>Rashi on Isaiah 30,1 Parts 1-2</a:t>
            </a:r>
            <a:endParaRPr lang="en-US" sz="2400">
              <a:solidFill>
                <a:srgbClr val="FFC000"/>
              </a:solidFill>
              <a:latin typeface="Times New Roman" panose="02020603050405020304" pitchFamily="18" charset="0"/>
              <a:cs typeface="Times New Roman" panose="02020603050405020304" pitchFamily="18" charset="0"/>
            </a:endParaRPr>
          </a:p>
          <a:p>
            <a:r>
              <a:rPr lang="he-IL" sz="2400">
                <a:solidFill>
                  <a:srgbClr val="FFFF00"/>
                </a:solidFill>
                <a:latin typeface="Times New Roman" panose="02020603050405020304" pitchFamily="18" charset="0"/>
                <a:cs typeface="Times New Roman" panose="02020603050405020304" pitchFamily="18" charset="0"/>
              </a:rPr>
              <a:t>סוררים. סרים מן הדרך: </a:t>
            </a:r>
            <a:r>
              <a:rPr lang="en-US" sz="2400">
                <a:solidFill>
                  <a:srgbClr val="FFFF00"/>
                </a:solidFill>
                <a:latin typeface="Times New Roman" panose="02020603050405020304" pitchFamily="18" charset="0"/>
                <a:cs typeface="Times New Roman" panose="02020603050405020304" pitchFamily="18" charset="0"/>
              </a:rPr>
              <a:t> </a:t>
            </a:r>
            <a:r>
              <a:rPr lang="en-US" sz="2400">
                <a:solidFill>
                  <a:srgbClr val="FFC000"/>
                </a:solidFill>
                <a:latin typeface="Times New Roman" panose="02020603050405020304" pitchFamily="18" charset="0"/>
                <a:cs typeface="Times New Roman" panose="02020603050405020304" pitchFamily="18" charset="0"/>
              </a:rPr>
              <a:t>rebellious (</a:t>
            </a:r>
            <a:r>
              <a:rPr lang="he-IL" sz="2400">
                <a:solidFill>
                  <a:srgbClr val="FFFF00"/>
                </a:solidFill>
                <a:latin typeface="Times New Roman" panose="02020603050405020304" pitchFamily="18" charset="0"/>
                <a:cs typeface="Times New Roman" panose="02020603050405020304" pitchFamily="18" charset="0"/>
              </a:rPr>
              <a:t>סוֹרְרִים</a:t>
            </a:r>
            <a:r>
              <a:rPr lang="he-IL" sz="2400">
                <a:solidFill>
                  <a:srgbClr val="FFC000"/>
                </a:solidFill>
                <a:latin typeface="Times New Roman" panose="02020603050405020304" pitchFamily="18" charset="0"/>
                <a:cs typeface="Times New Roman" panose="02020603050405020304" pitchFamily="18" charset="0"/>
              </a:rPr>
              <a:t>) </a:t>
            </a:r>
            <a:r>
              <a:rPr lang="en-US" sz="2400">
                <a:solidFill>
                  <a:srgbClr val="FFC000"/>
                </a:solidFill>
                <a:latin typeface="Times New Roman" panose="02020603050405020304" pitchFamily="18" charset="0"/>
                <a:cs typeface="Times New Roman" panose="02020603050405020304" pitchFamily="18" charset="0"/>
              </a:rPr>
              <a:t> who turn away from the way of God.</a:t>
            </a:r>
            <a:r>
              <a:rPr lang="he-IL" sz="2400">
                <a:solidFill>
                  <a:srgbClr val="FFFF00"/>
                </a:solidFill>
                <a:latin typeface="Times New Roman" panose="02020603050405020304" pitchFamily="18" charset="0"/>
                <a:cs typeface="Times New Roman" panose="02020603050405020304" pitchFamily="18" charset="0"/>
              </a:rPr>
              <a:t>לנסוך מסכה. להמשיל עליהם מושל ולא רוחי ודעתי בדבר ומהו הנסוך הוא פרעה:</a:t>
            </a:r>
            <a:r>
              <a:rPr lang="he-IL" sz="2400">
                <a:solidFill>
                  <a:srgbClr val="FFC000"/>
                </a:solidFill>
                <a:latin typeface="Times New Roman" panose="02020603050405020304" pitchFamily="18" charset="0"/>
                <a:cs typeface="Times New Roman" panose="02020603050405020304" pitchFamily="18" charset="0"/>
              </a:rPr>
              <a:t> </a:t>
            </a:r>
            <a:r>
              <a:rPr lang="en-US" sz="2400">
                <a:solidFill>
                  <a:srgbClr val="FFC000"/>
                </a:solidFill>
                <a:latin typeface="Times New Roman" panose="02020603050405020304" pitchFamily="18" charset="0"/>
                <a:cs typeface="Times New Roman" panose="02020603050405020304" pitchFamily="18" charset="0"/>
              </a:rPr>
              <a:t> and to appoint a ruler (</a:t>
            </a:r>
            <a:r>
              <a:rPr lang="he-IL" sz="2400">
                <a:solidFill>
                  <a:srgbClr val="FFC000"/>
                </a:solidFill>
                <a:latin typeface="Times New Roman" panose="02020603050405020304" pitchFamily="18" charset="0"/>
                <a:cs typeface="Times New Roman" panose="02020603050405020304" pitchFamily="18" charset="0"/>
              </a:rPr>
              <a:t>ו</a:t>
            </a:r>
            <a:r>
              <a:rPr lang="he-IL" sz="2400">
                <a:solidFill>
                  <a:srgbClr val="FFFF00"/>
                </a:solidFill>
                <a:latin typeface="Times New Roman" panose="02020603050405020304" pitchFamily="18" charset="0"/>
                <a:cs typeface="Times New Roman" panose="02020603050405020304" pitchFamily="18" charset="0"/>
              </a:rPr>
              <a:t>ְלִנְסֹךְ מַסֵּכָה) </a:t>
            </a:r>
            <a:r>
              <a:rPr lang="en-US" sz="2400">
                <a:solidFill>
                  <a:srgbClr val="FFFF00"/>
                </a:solidFill>
                <a:latin typeface="Times New Roman" panose="02020603050405020304" pitchFamily="18" charset="0"/>
                <a:cs typeface="Times New Roman" panose="02020603050405020304" pitchFamily="18" charset="0"/>
              </a:rPr>
              <a:t> </a:t>
            </a:r>
            <a:r>
              <a:rPr lang="en-US" sz="2400">
                <a:solidFill>
                  <a:srgbClr val="FFC000"/>
                </a:solidFill>
                <a:latin typeface="Times New Roman" panose="02020603050405020304" pitchFamily="18" charset="0"/>
                <a:cs typeface="Times New Roman" panose="02020603050405020304" pitchFamily="18" charset="0"/>
              </a:rPr>
              <a:t>to appoint a ruler to rule over them, with neither My spirit nor My will in the matter, and what is this appointing? This is Pharaoh</a:t>
            </a:r>
            <a:r>
              <a:rPr lang="en-US" sz="2400" b="1">
                <a:solidFill>
                  <a:srgbClr val="FFC000"/>
                </a:solidFill>
                <a:latin typeface="Times New Roman" panose="02020603050405020304" pitchFamily="18" charset="0"/>
                <a:cs typeface="Times New Roman" panose="02020603050405020304" pitchFamily="18" charset="0"/>
              </a:rPr>
              <a:t>.</a:t>
            </a:r>
          </a:p>
          <a:p>
            <a:endParaRPr lang="en-US" sz="2400" b="1">
              <a:solidFill>
                <a:srgbClr val="92D050"/>
              </a:solidFill>
              <a:latin typeface="Times New Roman" panose="02020603050405020304" pitchFamily="18" charset="0"/>
              <a:cs typeface="Times New Roman" panose="02020603050405020304" pitchFamily="18" charset="0"/>
            </a:endParaRPr>
          </a:p>
          <a:p>
            <a:r>
              <a:rPr lang="en-US" sz="2400" b="1">
                <a:solidFill>
                  <a:srgbClr val="92D050"/>
                </a:solidFill>
                <a:latin typeface="Times New Roman" panose="02020603050405020304" pitchFamily="18" charset="0"/>
                <a:cs typeface="Times New Roman" panose="02020603050405020304" pitchFamily="18" charset="0"/>
              </a:rPr>
              <a:t>Rashi on Isaiah 30,2 Parts 1-3</a:t>
            </a:r>
            <a:endParaRPr lang="en-US" sz="2400">
              <a:solidFill>
                <a:srgbClr val="92D050"/>
              </a:solidFill>
              <a:latin typeface="Times New Roman" panose="02020603050405020304" pitchFamily="18" charset="0"/>
              <a:cs typeface="Times New Roman" panose="02020603050405020304" pitchFamily="18" charset="0"/>
            </a:endParaRPr>
          </a:p>
          <a:p>
            <a:r>
              <a:rPr lang="he-IL" sz="2400">
                <a:solidFill>
                  <a:srgbClr val="FFFF00"/>
                </a:solidFill>
                <a:latin typeface="Times New Roman" panose="02020603050405020304" pitchFamily="18" charset="0"/>
                <a:cs typeface="Times New Roman" panose="02020603050405020304" pitchFamily="18" charset="0"/>
              </a:rPr>
              <a:t>ההולכים לרדת מצרים. על הושע בן אלה אשר שלח מלאכים אל סוא מלך מצרים </a:t>
            </a:r>
            <a:r>
              <a:rPr lang="en-US" sz="2400">
                <a:solidFill>
                  <a:srgbClr val="FFFF00"/>
                </a:solidFill>
                <a:latin typeface="Times New Roman" panose="02020603050405020304" pitchFamily="18" charset="0"/>
                <a:cs typeface="Times New Roman" panose="02020603050405020304" pitchFamily="18" charset="0"/>
              </a:rPr>
              <a:t> </a:t>
            </a:r>
            <a:r>
              <a:rPr lang="he-IL" sz="2400">
                <a:solidFill>
                  <a:srgbClr val="FFFF00"/>
                </a:solidFill>
                <a:latin typeface="Times New Roman" panose="02020603050405020304" pitchFamily="18" charset="0"/>
                <a:cs typeface="Times New Roman" panose="02020603050405020304" pitchFamily="18" charset="0"/>
              </a:rPr>
              <a:t>(מלכים ב י״ז:ד׳): </a:t>
            </a:r>
            <a:r>
              <a:rPr lang="en-US" sz="2400">
                <a:solidFill>
                  <a:srgbClr val="92D050"/>
                </a:solidFill>
                <a:latin typeface="Times New Roman" panose="02020603050405020304" pitchFamily="18" charset="0"/>
                <a:cs typeface="Times New Roman" panose="02020603050405020304" pitchFamily="18" charset="0"/>
              </a:rPr>
              <a:t>Those who go to descend to Egypt This alludes to Hoshea, son of Elah, who sent emissaries to So, king of Egypt (</a:t>
            </a:r>
            <a:r>
              <a:rPr lang="en-US" sz="2400">
                <a:solidFill>
                  <a:srgbClr val="00B0F0"/>
                </a:solidFill>
                <a:latin typeface="Times New Roman" panose="02020603050405020304" pitchFamily="18" charset="0"/>
                <a:cs typeface="Times New Roman" panose="02020603050405020304" pitchFamily="18" charset="0"/>
              </a:rPr>
              <a:t>II Kings 17:4</a:t>
            </a:r>
            <a:r>
              <a:rPr lang="en-US" sz="2400">
                <a:solidFill>
                  <a:srgbClr val="92D050"/>
                </a:solidFill>
                <a:latin typeface="Times New Roman" panose="02020603050405020304" pitchFamily="18" charset="0"/>
                <a:cs typeface="Times New Roman" panose="02020603050405020304" pitchFamily="18" charset="0"/>
              </a:rPr>
              <a:t>). </a:t>
            </a:r>
            <a:r>
              <a:rPr lang="he-IL" sz="2400">
                <a:solidFill>
                  <a:srgbClr val="FFFF00"/>
                </a:solidFill>
                <a:latin typeface="Times New Roman" panose="02020603050405020304" pitchFamily="18" charset="0"/>
                <a:cs typeface="Times New Roman" panose="02020603050405020304" pitchFamily="18" charset="0"/>
              </a:rPr>
              <a:t>לרדת מצרים. ארץ ישראל גבוהה מכל הארצו' דבר אחר ירידה היא להם: </a:t>
            </a:r>
            <a:r>
              <a:rPr lang="en-US" sz="2400">
                <a:solidFill>
                  <a:srgbClr val="FFFF00"/>
                </a:solidFill>
                <a:latin typeface="Times New Roman" panose="02020603050405020304" pitchFamily="18" charset="0"/>
                <a:cs typeface="Times New Roman" panose="02020603050405020304" pitchFamily="18" charset="0"/>
              </a:rPr>
              <a:t> </a:t>
            </a:r>
            <a:r>
              <a:rPr lang="en-US" sz="2400">
                <a:solidFill>
                  <a:srgbClr val="92D050"/>
                </a:solidFill>
                <a:latin typeface="Times New Roman" panose="02020603050405020304" pitchFamily="18" charset="0"/>
                <a:cs typeface="Times New Roman" panose="02020603050405020304" pitchFamily="18" charset="0"/>
              </a:rPr>
              <a:t>to descend to Egypt The land of Israel is higher than all the other lands. Alternatively, this is a degradation for them. </a:t>
            </a:r>
            <a:r>
              <a:rPr lang="he-IL" sz="2400">
                <a:solidFill>
                  <a:srgbClr val="FFFF00"/>
                </a:solidFill>
                <a:latin typeface="Times New Roman" panose="02020603050405020304" pitchFamily="18" charset="0"/>
                <a:cs typeface="Times New Roman" panose="02020603050405020304" pitchFamily="18" charset="0"/>
              </a:rPr>
              <a:t>ולחסות. להתכסות אבריאי"ר בלע"ז: </a:t>
            </a:r>
            <a:r>
              <a:rPr lang="en-US" sz="2400">
                <a:solidFill>
                  <a:srgbClr val="FFFF00"/>
                </a:solidFill>
                <a:latin typeface="Times New Roman" panose="02020603050405020304" pitchFamily="18" charset="0"/>
                <a:cs typeface="Times New Roman" panose="02020603050405020304" pitchFamily="18" charset="0"/>
              </a:rPr>
              <a:t> </a:t>
            </a:r>
            <a:r>
              <a:rPr lang="en-US" sz="2400">
                <a:solidFill>
                  <a:srgbClr val="92D050"/>
                </a:solidFill>
                <a:latin typeface="Times New Roman" panose="02020603050405020304" pitchFamily="18" charset="0"/>
                <a:cs typeface="Times New Roman" panose="02020603050405020304" pitchFamily="18" charset="0"/>
              </a:rPr>
              <a:t>and to take shelter (lit.) to cover themselves, abrier in O. F. (This is the equivalent of sabriter in Modern French, to take shelter.)</a:t>
            </a:r>
          </a:p>
          <a:p>
            <a:endParaRPr lang="en-US" sz="2400" b="1">
              <a:solidFill>
                <a:srgbClr val="FFC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55636"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2629"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A0632E0-95E2-3758-3EF2-972B7898302E}"/>
                  </a:ext>
                </a:extLst>
              </p14:cNvPr>
              <p14:cNvContentPartPr/>
              <p14:nvPr/>
            </p14:nvContentPartPr>
            <p14:xfrm>
              <a:off x="2542941" y="410844"/>
              <a:ext cx="417240" cy="102960"/>
            </p14:xfrm>
          </p:contentPart>
        </mc:Choice>
        <mc:Fallback xmlns="">
          <p:pic>
            <p:nvPicPr>
              <p:cNvPr id="2" name="Ink 1">
                <a:extLst>
                  <a:ext uri="{FF2B5EF4-FFF2-40B4-BE49-F238E27FC236}">
                    <a16:creationId xmlns:a16="http://schemas.microsoft.com/office/drawing/2014/main" id="{8A0632E0-95E2-3758-3EF2-972B7898302E}"/>
                  </a:ext>
                </a:extLst>
              </p:cNvPr>
              <p:cNvPicPr/>
              <p:nvPr/>
            </p:nvPicPr>
            <p:blipFill>
              <a:blip r:embed="rId5"/>
              <a:stretch>
                <a:fillRect/>
              </a:stretch>
            </p:blipFill>
            <p:spPr>
              <a:xfrm>
                <a:off x="2524941" y="393204"/>
                <a:ext cx="4528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87FFEF2-A5DB-4DEF-890E-29AD0ACC60E7}"/>
                  </a:ext>
                </a:extLst>
              </p14:cNvPr>
              <p14:cNvContentPartPr/>
              <p14:nvPr/>
            </p14:nvContentPartPr>
            <p14:xfrm>
              <a:off x="2502981" y="463764"/>
              <a:ext cx="402120" cy="62640"/>
            </p14:xfrm>
          </p:contentPart>
        </mc:Choice>
        <mc:Fallback xmlns="">
          <p:pic>
            <p:nvPicPr>
              <p:cNvPr id="4" name="Ink 3">
                <a:extLst>
                  <a:ext uri="{FF2B5EF4-FFF2-40B4-BE49-F238E27FC236}">
                    <a16:creationId xmlns:a16="http://schemas.microsoft.com/office/drawing/2014/main" id="{F87FFEF2-A5DB-4DEF-890E-29AD0ACC60E7}"/>
                  </a:ext>
                </a:extLst>
              </p:cNvPr>
              <p:cNvPicPr/>
              <p:nvPr/>
            </p:nvPicPr>
            <p:blipFill>
              <a:blip r:embed="rId7"/>
              <a:stretch>
                <a:fillRect/>
              </a:stretch>
            </p:blipFill>
            <p:spPr>
              <a:xfrm>
                <a:off x="2485341" y="446124"/>
                <a:ext cx="437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12262E6-1E01-F241-FD22-E40EA3F9260E}"/>
                  </a:ext>
                </a:extLst>
              </p14:cNvPr>
              <p14:cNvContentPartPr/>
              <p14:nvPr/>
            </p14:nvContentPartPr>
            <p14:xfrm>
              <a:off x="1347381" y="2399124"/>
              <a:ext cx="1080" cy="1080"/>
            </p14:xfrm>
          </p:contentPart>
        </mc:Choice>
        <mc:Fallback xmlns="">
          <p:pic>
            <p:nvPicPr>
              <p:cNvPr id="5" name="Ink 4">
                <a:extLst>
                  <a:ext uri="{FF2B5EF4-FFF2-40B4-BE49-F238E27FC236}">
                    <a16:creationId xmlns:a16="http://schemas.microsoft.com/office/drawing/2014/main" id="{E12262E6-1E01-F241-FD22-E40EA3F9260E}"/>
                  </a:ext>
                </a:extLst>
              </p:cNvPr>
              <p:cNvPicPr/>
              <p:nvPr/>
            </p:nvPicPr>
            <p:blipFill>
              <a:blip r:embed="rId9"/>
              <a:stretch>
                <a:fillRect/>
              </a:stretch>
            </p:blipFill>
            <p:spPr>
              <a:xfrm>
                <a:off x="1329741" y="2381124"/>
                <a:ext cx="36720" cy="36720"/>
              </a:xfrm>
              <a:prstGeom prst="rect">
                <a:avLst/>
              </a:prstGeom>
            </p:spPr>
          </p:pic>
        </mc:Fallback>
      </mc:AlternateContent>
      <p:grpSp>
        <p:nvGrpSpPr>
          <p:cNvPr id="11" name="Group 10">
            <a:extLst>
              <a:ext uri="{FF2B5EF4-FFF2-40B4-BE49-F238E27FC236}">
                <a16:creationId xmlns:a16="http://schemas.microsoft.com/office/drawing/2014/main" id="{B0905A28-253A-3FAC-1CC3-559D4F2C64CF}"/>
              </a:ext>
            </a:extLst>
          </p:cNvPr>
          <p:cNvGrpSpPr/>
          <p:nvPr/>
        </p:nvGrpSpPr>
        <p:grpSpPr>
          <a:xfrm>
            <a:off x="2124621" y="2311644"/>
            <a:ext cx="1313640" cy="88200"/>
            <a:chOff x="2124621" y="2311644"/>
            <a:chExt cx="1313640" cy="8820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83527BC-125D-250B-B019-C4866F755772}"/>
                    </a:ext>
                  </a:extLst>
                </p14:cNvPr>
                <p14:cNvContentPartPr/>
                <p14:nvPr/>
              </p14:nvContentPartPr>
              <p14:xfrm>
                <a:off x="3359421" y="2311644"/>
                <a:ext cx="78840" cy="8280"/>
              </p14:xfrm>
            </p:contentPart>
          </mc:Choice>
          <mc:Fallback xmlns="">
            <p:pic>
              <p:nvPicPr>
                <p:cNvPr id="7" name="Ink 6">
                  <a:extLst>
                    <a:ext uri="{FF2B5EF4-FFF2-40B4-BE49-F238E27FC236}">
                      <a16:creationId xmlns:a16="http://schemas.microsoft.com/office/drawing/2014/main" id="{F83527BC-125D-250B-B019-C4866F755772}"/>
                    </a:ext>
                  </a:extLst>
                </p:cNvPr>
                <p:cNvPicPr/>
                <p:nvPr/>
              </p:nvPicPr>
              <p:blipFill>
                <a:blip r:embed="rId11"/>
                <a:stretch>
                  <a:fillRect/>
                </a:stretch>
              </p:blipFill>
              <p:spPr>
                <a:xfrm>
                  <a:off x="3341421" y="2293644"/>
                  <a:ext cx="1144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2A353D85-104E-2995-50E1-B76C2D95543D}"/>
                    </a:ext>
                  </a:extLst>
                </p14:cNvPr>
                <p14:cNvContentPartPr/>
                <p14:nvPr/>
              </p14:nvContentPartPr>
              <p14:xfrm>
                <a:off x="2124621" y="2344764"/>
                <a:ext cx="1239120" cy="55080"/>
              </p14:xfrm>
            </p:contentPart>
          </mc:Choice>
          <mc:Fallback xmlns="">
            <p:pic>
              <p:nvPicPr>
                <p:cNvPr id="9" name="Ink 8">
                  <a:extLst>
                    <a:ext uri="{FF2B5EF4-FFF2-40B4-BE49-F238E27FC236}">
                      <a16:creationId xmlns:a16="http://schemas.microsoft.com/office/drawing/2014/main" id="{2A353D85-104E-2995-50E1-B76C2D95543D}"/>
                    </a:ext>
                  </a:extLst>
                </p:cNvPr>
                <p:cNvPicPr/>
                <p:nvPr/>
              </p:nvPicPr>
              <p:blipFill>
                <a:blip r:embed="rId13"/>
                <a:stretch>
                  <a:fillRect/>
                </a:stretch>
              </p:blipFill>
              <p:spPr>
                <a:xfrm>
                  <a:off x="2106621" y="2327124"/>
                  <a:ext cx="1274760" cy="90720"/>
                </a:xfrm>
                <a:prstGeom prst="rect">
                  <a:avLst/>
                </a:prstGeom>
              </p:spPr>
            </p:pic>
          </mc:Fallback>
        </mc:AlternateContent>
      </p:grpSp>
      <p:grpSp>
        <p:nvGrpSpPr>
          <p:cNvPr id="14" name="Group 13">
            <a:extLst>
              <a:ext uri="{FF2B5EF4-FFF2-40B4-BE49-F238E27FC236}">
                <a16:creationId xmlns:a16="http://schemas.microsoft.com/office/drawing/2014/main" id="{6DE5AD13-392C-9636-C62E-90F0ACA3EB96}"/>
              </a:ext>
            </a:extLst>
          </p:cNvPr>
          <p:cNvGrpSpPr/>
          <p:nvPr/>
        </p:nvGrpSpPr>
        <p:grpSpPr>
          <a:xfrm>
            <a:off x="1545021" y="1910244"/>
            <a:ext cx="3942000" cy="106920"/>
            <a:chOff x="1545021" y="1910244"/>
            <a:chExt cx="3942000" cy="10692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E29AB2F5-9E3C-1676-715C-9F3BF662BF13}"/>
                    </a:ext>
                  </a:extLst>
                </p14:cNvPr>
                <p14:cNvContentPartPr/>
                <p14:nvPr/>
              </p14:nvContentPartPr>
              <p14:xfrm>
                <a:off x="1545021" y="1910244"/>
                <a:ext cx="2239560" cy="33120"/>
              </p14:xfrm>
            </p:contentPart>
          </mc:Choice>
          <mc:Fallback xmlns="">
            <p:pic>
              <p:nvPicPr>
                <p:cNvPr id="12" name="Ink 11">
                  <a:extLst>
                    <a:ext uri="{FF2B5EF4-FFF2-40B4-BE49-F238E27FC236}">
                      <a16:creationId xmlns:a16="http://schemas.microsoft.com/office/drawing/2014/main" id="{E29AB2F5-9E3C-1676-715C-9F3BF662BF13}"/>
                    </a:ext>
                  </a:extLst>
                </p:cNvPr>
                <p:cNvPicPr/>
                <p:nvPr/>
              </p:nvPicPr>
              <p:blipFill>
                <a:blip r:embed="rId15"/>
                <a:stretch>
                  <a:fillRect/>
                </a:stretch>
              </p:blipFill>
              <p:spPr>
                <a:xfrm>
                  <a:off x="1527021" y="1892244"/>
                  <a:ext cx="2275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64C96E9C-F8D3-6C1B-F5F2-75DA661DE9DC}"/>
                    </a:ext>
                  </a:extLst>
                </p14:cNvPr>
                <p14:cNvContentPartPr/>
                <p14:nvPr/>
              </p14:nvContentPartPr>
              <p14:xfrm>
                <a:off x="4031181" y="1928964"/>
                <a:ext cx="1455840" cy="88200"/>
              </p14:xfrm>
            </p:contentPart>
          </mc:Choice>
          <mc:Fallback xmlns="">
            <p:pic>
              <p:nvPicPr>
                <p:cNvPr id="13" name="Ink 12">
                  <a:extLst>
                    <a:ext uri="{FF2B5EF4-FFF2-40B4-BE49-F238E27FC236}">
                      <a16:creationId xmlns:a16="http://schemas.microsoft.com/office/drawing/2014/main" id="{64C96E9C-F8D3-6C1B-F5F2-75DA661DE9DC}"/>
                    </a:ext>
                  </a:extLst>
                </p:cNvPr>
                <p:cNvPicPr/>
                <p:nvPr/>
              </p:nvPicPr>
              <p:blipFill>
                <a:blip r:embed="rId17"/>
                <a:stretch>
                  <a:fillRect/>
                </a:stretch>
              </p:blipFill>
              <p:spPr>
                <a:xfrm>
                  <a:off x="4013181" y="1911324"/>
                  <a:ext cx="1491480" cy="12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3099D28D-AC7E-44E6-494D-14F3D11096B7}"/>
                  </a:ext>
                </a:extLst>
              </p14:cNvPr>
              <p14:cNvContentPartPr/>
              <p14:nvPr/>
            </p14:nvContentPartPr>
            <p14:xfrm>
              <a:off x="7553061" y="4084284"/>
              <a:ext cx="32040" cy="13680"/>
            </p14:xfrm>
          </p:contentPart>
        </mc:Choice>
        <mc:Fallback xmlns="">
          <p:pic>
            <p:nvPicPr>
              <p:cNvPr id="15" name="Ink 14">
                <a:extLst>
                  <a:ext uri="{FF2B5EF4-FFF2-40B4-BE49-F238E27FC236}">
                    <a16:creationId xmlns:a16="http://schemas.microsoft.com/office/drawing/2014/main" id="{3099D28D-AC7E-44E6-494D-14F3D11096B7}"/>
                  </a:ext>
                </a:extLst>
              </p:cNvPr>
              <p:cNvPicPr/>
              <p:nvPr/>
            </p:nvPicPr>
            <p:blipFill>
              <a:blip r:embed="rId19"/>
              <a:stretch>
                <a:fillRect/>
              </a:stretch>
            </p:blipFill>
            <p:spPr>
              <a:xfrm>
                <a:off x="7535421" y="4066644"/>
                <a:ext cx="676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7EB46DF3-90DC-5D60-5343-4EAA764FA80D}"/>
                  </a:ext>
                </a:extLst>
              </p14:cNvPr>
              <p14:cNvContentPartPr/>
              <p14:nvPr/>
            </p14:nvContentPartPr>
            <p14:xfrm>
              <a:off x="2702781" y="5194164"/>
              <a:ext cx="3018600" cy="79560"/>
            </p14:xfrm>
          </p:contentPart>
        </mc:Choice>
        <mc:Fallback xmlns="">
          <p:pic>
            <p:nvPicPr>
              <p:cNvPr id="16" name="Ink 15">
                <a:extLst>
                  <a:ext uri="{FF2B5EF4-FFF2-40B4-BE49-F238E27FC236}">
                    <a16:creationId xmlns:a16="http://schemas.microsoft.com/office/drawing/2014/main" id="{7EB46DF3-90DC-5D60-5343-4EAA764FA80D}"/>
                  </a:ext>
                </a:extLst>
              </p:cNvPr>
              <p:cNvPicPr/>
              <p:nvPr/>
            </p:nvPicPr>
            <p:blipFill>
              <a:blip r:embed="rId21"/>
              <a:stretch>
                <a:fillRect/>
              </a:stretch>
            </p:blipFill>
            <p:spPr>
              <a:xfrm>
                <a:off x="2684781" y="5176164"/>
                <a:ext cx="3054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87170D51-2389-C724-B095-B1F28CC89E79}"/>
                  </a:ext>
                </a:extLst>
              </p14:cNvPr>
              <p14:cNvContentPartPr/>
              <p14:nvPr/>
            </p14:nvContentPartPr>
            <p14:xfrm>
              <a:off x="6473061" y="6035484"/>
              <a:ext cx="1135080" cy="38520"/>
            </p14:xfrm>
          </p:contentPart>
        </mc:Choice>
        <mc:Fallback xmlns="">
          <p:pic>
            <p:nvPicPr>
              <p:cNvPr id="17" name="Ink 16">
                <a:extLst>
                  <a:ext uri="{FF2B5EF4-FFF2-40B4-BE49-F238E27FC236}">
                    <a16:creationId xmlns:a16="http://schemas.microsoft.com/office/drawing/2014/main" id="{87170D51-2389-C724-B095-B1F28CC89E79}"/>
                  </a:ext>
                </a:extLst>
              </p:cNvPr>
              <p:cNvPicPr/>
              <p:nvPr/>
            </p:nvPicPr>
            <p:blipFill>
              <a:blip r:embed="rId23"/>
              <a:stretch>
                <a:fillRect/>
              </a:stretch>
            </p:blipFill>
            <p:spPr>
              <a:xfrm>
                <a:off x="6455421" y="6017484"/>
                <a:ext cx="1170720" cy="74160"/>
              </a:xfrm>
              <a:prstGeom prst="rect">
                <a:avLst/>
              </a:prstGeom>
            </p:spPr>
          </p:pic>
        </mc:Fallback>
      </mc:AlternateContent>
    </p:spTree>
    <p:extLst>
      <p:ext uri="{BB962C8B-B14F-4D97-AF65-F5344CB8AC3E}">
        <p14:creationId xmlns:p14="http://schemas.microsoft.com/office/powerpoint/2010/main" val="3579296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9634953" cy="5345251"/>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60939"/>
            <a:ext cx="9036883" cy="4832092"/>
          </a:xfrm>
          <a:prstGeom prst="rect">
            <a:avLst/>
          </a:prstGeom>
          <a:noFill/>
        </p:spPr>
        <p:txBody>
          <a:bodyPr wrap="square" rtlCol="0">
            <a:spAutoFit/>
          </a:bodyPr>
          <a:lstStyle/>
          <a:p>
            <a:r>
              <a:rPr lang="en-US" sz="2800" b="1">
                <a:solidFill>
                  <a:srgbClr val="FFC000"/>
                </a:solidFill>
                <a:latin typeface="Times New Roman" panose="02020603050405020304" pitchFamily="18" charset="0"/>
                <a:cs typeface="Times New Roman" panose="02020603050405020304" pitchFamily="18" charset="0"/>
              </a:rPr>
              <a:t>Talmud Bavli Ketubot 112a:7</a:t>
            </a:r>
          </a:p>
          <a:p>
            <a:r>
              <a:rPr lang="en-US" sz="2800">
                <a:solidFill>
                  <a:srgbClr val="FFC000"/>
                </a:solidFill>
                <a:latin typeface="Times New Roman" panose="02020603050405020304" pitchFamily="18" charset="0"/>
                <a:cs typeface="Times New Roman" panose="02020603050405020304" pitchFamily="18" charset="0"/>
              </a:rPr>
              <a:t>And you have no more outstanding earth among all the lands other than the land of Egypt, as it is stated: </a:t>
            </a:r>
            <a:r>
              <a:rPr lang="en-US" sz="2800">
                <a:solidFill>
                  <a:srgbClr val="00B0F0"/>
                </a:solidFill>
                <a:latin typeface="Times New Roman" panose="02020603050405020304" pitchFamily="18" charset="0"/>
                <a:cs typeface="Times New Roman" panose="02020603050405020304" pitchFamily="18" charset="0"/>
              </a:rPr>
              <a:t>“Like the garden of the Lord, like the land of Egypt”</a:t>
            </a:r>
            <a:r>
              <a:rPr lang="en-US" sz="2800">
                <a:solidFill>
                  <a:srgbClr val="FFC000"/>
                </a:solidFill>
                <a:latin typeface="Times New Roman" panose="02020603050405020304" pitchFamily="18" charset="0"/>
                <a:cs typeface="Times New Roman" panose="02020603050405020304" pitchFamily="18" charset="0"/>
              </a:rPr>
              <a:t> (</a:t>
            </a:r>
            <a:r>
              <a:rPr lang="en-US" sz="2800">
                <a:solidFill>
                  <a:srgbClr val="00B0F0"/>
                </a:solidFill>
                <a:latin typeface="Times New Roman" panose="02020603050405020304" pitchFamily="18" charset="0"/>
                <a:cs typeface="Times New Roman" panose="02020603050405020304" pitchFamily="18" charset="0"/>
              </a:rPr>
              <a:t>Genesis 13:10</a:t>
            </a:r>
            <a:r>
              <a:rPr lang="en-US" sz="2800">
                <a:solidFill>
                  <a:srgbClr val="FFC000"/>
                </a:solidFill>
                <a:latin typeface="Times New Roman" panose="02020603050405020304" pitchFamily="18" charset="0"/>
                <a:cs typeface="Times New Roman" panose="02020603050405020304" pitchFamily="18" charset="0"/>
              </a:rPr>
              <a:t>). And you have no more outstanding region in all of the land of Egypt than Zoan. The superior quality of Zoan is derived from the fact that they would raise kings there, as it is written: </a:t>
            </a:r>
            <a:r>
              <a:rPr lang="en-US" sz="2800">
                <a:solidFill>
                  <a:srgbClr val="00B0F0"/>
                </a:solidFill>
                <a:latin typeface="Times New Roman" panose="02020603050405020304" pitchFamily="18" charset="0"/>
                <a:cs typeface="Times New Roman" panose="02020603050405020304" pitchFamily="18" charset="0"/>
              </a:rPr>
              <a:t>“For his princes are at Zoan”</a:t>
            </a:r>
            <a:r>
              <a:rPr lang="en-US" sz="2800">
                <a:solidFill>
                  <a:srgbClr val="FFC000"/>
                </a:solidFill>
                <a:latin typeface="Times New Roman" panose="02020603050405020304" pitchFamily="18" charset="0"/>
                <a:cs typeface="Times New Roman" panose="02020603050405020304" pitchFamily="18" charset="0"/>
              </a:rPr>
              <a:t> (</a:t>
            </a:r>
            <a:r>
              <a:rPr lang="en-US" sz="2800">
                <a:solidFill>
                  <a:srgbClr val="00B0F0"/>
                </a:solidFill>
                <a:latin typeface="Times New Roman" panose="02020603050405020304" pitchFamily="18" charset="0"/>
                <a:cs typeface="Times New Roman" panose="02020603050405020304" pitchFamily="18" charset="0"/>
              </a:rPr>
              <a:t>Isaiah 30:4</a:t>
            </a:r>
            <a:r>
              <a:rPr lang="en-US" sz="2800">
                <a:solidFill>
                  <a:srgbClr val="FFC000"/>
                </a:solidFill>
                <a:latin typeface="Times New Roman" panose="02020603050405020304" pitchFamily="18" charset="0"/>
                <a:cs typeface="Times New Roman" panose="02020603050405020304" pitchFamily="18" charset="0"/>
              </a:rPr>
              <a:t>). And you have no rockier terrain in all of Eretz Yisrael than Hebron, as people would bury their dead there, e.g., the Patriarchs in the Cave of Machpelah, because the land was not arable.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55636"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2629"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783A815-A592-F579-2331-230A7D98335A}"/>
                  </a:ext>
                </a:extLst>
              </p14:cNvPr>
              <p14:cNvContentPartPr/>
              <p14:nvPr/>
            </p14:nvContentPartPr>
            <p14:xfrm>
              <a:off x="2619621" y="3519084"/>
              <a:ext cx="25920" cy="25920"/>
            </p14:xfrm>
          </p:contentPart>
        </mc:Choice>
        <mc:Fallback xmlns="">
          <p:pic>
            <p:nvPicPr>
              <p:cNvPr id="2" name="Ink 1">
                <a:extLst>
                  <a:ext uri="{FF2B5EF4-FFF2-40B4-BE49-F238E27FC236}">
                    <a16:creationId xmlns:a16="http://schemas.microsoft.com/office/drawing/2014/main" id="{3783A815-A592-F579-2331-230A7D98335A}"/>
                  </a:ext>
                </a:extLst>
              </p:cNvPr>
              <p:cNvPicPr/>
              <p:nvPr/>
            </p:nvPicPr>
            <p:blipFill>
              <a:blip r:embed="rId5"/>
              <a:stretch>
                <a:fillRect/>
              </a:stretch>
            </p:blipFill>
            <p:spPr>
              <a:xfrm>
                <a:off x="2601981" y="3501444"/>
                <a:ext cx="615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0444892-D799-B1C1-50C9-E5089C6B821C}"/>
                  </a:ext>
                </a:extLst>
              </p14:cNvPr>
              <p14:cNvContentPartPr/>
              <p14:nvPr/>
            </p14:nvContentPartPr>
            <p14:xfrm>
              <a:off x="3851181" y="3485604"/>
              <a:ext cx="1011960" cy="46800"/>
            </p14:xfrm>
          </p:contentPart>
        </mc:Choice>
        <mc:Fallback xmlns="">
          <p:pic>
            <p:nvPicPr>
              <p:cNvPr id="4" name="Ink 3">
                <a:extLst>
                  <a:ext uri="{FF2B5EF4-FFF2-40B4-BE49-F238E27FC236}">
                    <a16:creationId xmlns:a16="http://schemas.microsoft.com/office/drawing/2014/main" id="{70444892-D799-B1C1-50C9-E5089C6B821C}"/>
                  </a:ext>
                </a:extLst>
              </p:cNvPr>
              <p:cNvPicPr/>
              <p:nvPr/>
            </p:nvPicPr>
            <p:blipFill>
              <a:blip r:embed="rId7"/>
              <a:stretch>
                <a:fillRect/>
              </a:stretch>
            </p:blipFill>
            <p:spPr>
              <a:xfrm>
                <a:off x="3833541" y="3467604"/>
                <a:ext cx="1047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7A92226-6EDE-CE77-276E-A9178BCF0F1F}"/>
                  </a:ext>
                </a:extLst>
              </p14:cNvPr>
              <p14:cNvContentPartPr/>
              <p14:nvPr/>
            </p14:nvContentPartPr>
            <p14:xfrm>
              <a:off x="1484541" y="4173924"/>
              <a:ext cx="31320" cy="14760"/>
            </p14:xfrm>
          </p:contentPart>
        </mc:Choice>
        <mc:Fallback xmlns="">
          <p:pic>
            <p:nvPicPr>
              <p:cNvPr id="5" name="Ink 4">
                <a:extLst>
                  <a:ext uri="{FF2B5EF4-FFF2-40B4-BE49-F238E27FC236}">
                    <a16:creationId xmlns:a16="http://schemas.microsoft.com/office/drawing/2014/main" id="{E7A92226-6EDE-CE77-276E-A9178BCF0F1F}"/>
                  </a:ext>
                </a:extLst>
              </p:cNvPr>
              <p:cNvPicPr/>
              <p:nvPr/>
            </p:nvPicPr>
            <p:blipFill>
              <a:blip r:embed="rId9"/>
              <a:stretch>
                <a:fillRect/>
              </a:stretch>
            </p:blipFill>
            <p:spPr>
              <a:xfrm>
                <a:off x="1466541" y="4155924"/>
                <a:ext cx="669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3B91F98E-F5C9-2E9E-C3AD-A8C1225F3B50}"/>
                  </a:ext>
                </a:extLst>
              </p14:cNvPr>
              <p14:cNvContentPartPr/>
              <p14:nvPr/>
            </p14:nvContentPartPr>
            <p14:xfrm>
              <a:off x="2340621" y="4257444"/>
              <a:ext cx="22680" cy="19440"/>
            </p14:xfrm>
          </p:contentPart>
        </mc:Choice>
        <mc:Fallback xmlns="">
          <p:pic>
            <p:nvPicPr>
              <p:cNvPr id="7" name="Ink 6">
                <a:extLst>
                  <a:ext uri="{FF2B5EF4-FFF2-40B4-BE49-F238E27FC236}">
                    <a16:creationId xmlns:a16="http://schemas.microsoft.com/office/drawing/2014/main" id="{3B91F98E-F5C9-2E9E-C3AD-A8C1225F3B50}"/>
                  </a:ext>
                </a:extLst>
              </p:cNvPr>
              <p:cNvPicPr/>
              <p:nvPr/>
            </p:nvPicPr>
            <p:blipFill>
              <a:blip r:embed="rId11"/>
              <a:stretch>
                <a:fillRect/>
              </a:stretch>
            </p:blipFill>
            <p:spPr>
              <a:xfrm>
                <a:off x="2322621" y="4239804"/>
                <a:ext cx="583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BEC3AC5-81A5-0D34-B8F7-75C5F293A5DE}"/>
                  </a:ext>
                </a:extLst>
              </p14:cNvPr>
              <p14:cNvContentPartPr/>
              <p14:nvPr/>
            </p14:nvContentPartPr>
            <p14:xfrm>
              <a:off x="7808661" y="4263924"/>
              <a:ext cx="45720" cy="22680"/>
            </p14:xfrm>
          </p:contentPart>
        </mc:Choice>
        <mc:Fallback xmlns="">
          <p:pic>
            <p:nvPicPr>
              <p:cNvPr id="9" name="Ink 8">
                <a:extLst>
                  <a:ext uri="{FF2B5EF4-FFF2-40B4-BE49-F238E27FC236}">
                    <a16:creationId xmlns:a16="http://schemas.microsoft.com/office/drawing/2014/main" id="{DBEC3AC5-81A5-0D34-B8F7-75C5F293A5DE}"/>
                  </a:ext>
                </a:extLst>
              </p:cNvPr>
              <p:cNvPicPr/>
              <p:nvPr/>
            </p:nvPicPr>
            <p:blipFill>
              <a:blip r:embed="rId13"/>
              <a:stretch>
                <a:fillRect/>
              </a:stretch>
            </p:blipFill>
            <p:spPr>
              <a:xfrm>
                <a:off x="7790661" y="4246284"/>
                <a:ext cx="813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02AEB319-8EE6-F58C-EFAC-7A14936067C6}"/>
                  </a:ext>
                </a:extLst>
              </p14:cNvPr>
              <p14:cNvContentPartPr/>
              <p14:nvPr/>
            </p14:nvContentPartPr>
            <p14:xfrm>
              <a:off x="678861" y="4785204"/>
              <a:ext cx="4320" cy="6840"/>
            </p14:xfrm>
          </p:contentPart>
        </mc:Choice>
        <mc:Fallback xmlns="">
          <p:pic>
            <p:nvPicPr>
              <p:cNvPr id="11" name="Ink 10">
                <a:extLst>
                  <a:ext uri="{FF2B5EF4-FFF2-40B4-BE49-F238E27FC236}">
                    <a16:creationId xmlns:a16="http://schemas.microsoft.com/office/drawing/2014/main" id="{02AEB319-8EE6-F58C-EFAC-7A14936067C6}"/>
                  </a:ext>
                </a:extLst>
              </p:cNvPr>
              <p:cNvPicPr/>
              <p:nvPr/>
            </p:nvPicPr>
            <p:blipFill>
              <a:blip r:embed="rId15"/>
              <a:stretch>
                <a:fillRect/>
              </a:stretch>
            </p:blipFill>
            <p:spPr>
              <a:xfrm>
                <a:off x="661221" y="4767204"/>
                <a:ext cx="399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6EEF7044-E222-2503-BDD8-9FC103190DBD}"/>
                  </a:ext>
                </a:extLst>
              </p14:cNvPr>
              <p14:cNvContentPartPr/>
              <p14:nvPr/>
            </p14:nvContentPartPr>
            <p14:xfrm>
              <a:off x="4796181" y="4860084"/>
              <a:ext cx="16200" cy="7560"/>
            </p14:xfrm>
          </p:contentPart>
        </mc:Choice>
        <mc:Fallback xmlns="">
          <p:pic>
            <p:nvPicPr>
              <p:cNvPr id="12" name="Ink 11">
                <a:extLst>
                  <a:ext uri="{FF2B5EF4-FFF2-40B4-BE49-F238E27FC236}">
                    <a16:creationId xmlns:a16="http://schemas.microsoft.com/office/drawing/2014/main" id="{6EEF7044-E222-2503-BDD8-9FC103190DBD}"/>
                  </a:ext>
                </a:extLst>
              </p:cNvPr>
              <p:cNvPicPr/>
              <p:nvPr/>
            </p:nvPicPr>
            <p:blipFill>
              <a:blip r:embed="rId17"/>
              <a:stretch>
                <a:fillRect/>
              </a:stretch>
            </p:blipFill>
            <p:spPr>
              <a:xfrm>
                <a:off x="4778541" y="4842444"/>
                <a:ext cx="51840" cy="43200"/>
              </a:xfrm>
              <a:prstGeom prst="rect">
                <a:avLst/>
              </a:prstGeom>
            </p:spPr>
          </p:pic>
        </mc:Fallback>
      </mc:AlternateContent>
    </p:spTree>
    <p:extLst>
      <p:ext uri="{BB962C8B-B14F-4D97-AF65-F5344CB8AC3E}">
        <p14:creationId xmlns:p14="http://schemas.microsoft.com/office/powerpoint/2010/main" val="1447097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2192001" cy="6449895"/>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8613" y="0"/>
            <a:ext cx="11574771" cy="6186309"/>
          </a:xfrm>
          <a:prstGeom prst="rect">
            <a:avLst/>
          </a:prstGeom>
          <a:noFill/>
        </p:spPr>
        <p:txBody>
          <a:bodyPr wrap="square" rtlCol="0">
            <a:spAutoFit/>
          </a:bodyPr>
          <a:lstStyle/>
          <a:p>
            <a:r>
              <a:rPr lang="en-US" sz="2800" b="1">
                <a:solidFill>
                  <a:srgbClr val="FFC000"/>
                </a:solidFill>
                <a:latin typeface="Times New Roman" panose="02020603050405020304" pitchFamily="18" charset="0"/>
                <a:cs typeface="Times New Roman" panose="02020603050405020304" pitchFamily="18" charset="0"/>
              </a:rPr>
              <a:t>Ein Yaakov, Ketubot 13:20</a:t>
            </a:r>
          </a:p>
          <a:p>
            <a:r>
              <a:rPr lang="en-US" sz="2300">
                <a:solidFill>
                  <a:srgbClr val="FFC000"/>
                </a:solidFill>
                <a:latin typeface="Times New Roman" panose="02020603050405020304" pitchFamily="18" charset="0"/>
                <a:cs typeface="Times New Roman" panose="02020603050405020304" pitchFamily="18" charset="0"/>
              </a:rPr>
              <a:t>Our Rabbis were taught: During a prosperous year in Israel, a space wherein a S'ah of seed is sown would produce five myriad Khor of grain. In the tilled districts of Z'oan, one measure of seed produced seventy Khor; for we are taught that Rabbi Maier said: </a:t>
            </a:r>
            <a:r>
              <a:rPr lang="en-US" sz="2300">
                <a:solidFill>
                  <a:srgbClr val="00B0F0"/>
                </a:solidFill>
                <a:latin typeface="Times New Roman" panose="02020603050405020304" pitchFamily="18" charset="0"/>
                <a:cs typeface="Times New Roman" panose="02020603050405020304" pitchFamily="18" charset="0"/>
              </a:rPr>
              <a:t>"I myself have witnessed in the vale of Beth She'an an instance of one measure of seed producing seventy Khors." </a:t>
            </a:r>
            <a:r>
              <a:rPr lang="en-US" sz="2300">
                <a:solidFill>
                  <a:srgbClr val="FFC000"/>
                </a:solidFill>
                <a:latin typeface="Times New Roman" panose="02020603050405020304" pitchFamily="18" charset="0"/>
                <a:cs typeface="Times New Roman" panose="02020603050405020304" pitchFamily="18" charset="0"/>
              </a:rPr>
              <a:t>And there is no better land anywhere than the land of Egypt; for it is said (</a:t>
            </a:r>
            <a:r>
              <a:rPr lang="en-US" sz="2300">
                <a:solidFill>
                  <a:srgbClr val="00B0F0"/>
                </a:solidFill>
                <a:latin typeface="Times New Roman" panose="02020603050405020304" pitchFamily="18" charset="0"/>
                <a:cs typeface="Times New Roman" panose="02020603050405020304" pitchFamily="18" charset="0"/>
              </a:rPr>
              <a:t>Gen. 13</a:t>
            </a:r>
            <a:r>
              <a:rPr lang="en-US" sz="2300">
                <a:solidFill>
                  <a:srgbClr val="FFC000"/>
                </a:solidFill>
                <a:latin typeface="Times New Roman" panose="02020603050405020304" pitchFamily="18" charset="0"/>
                <a:cs typeface="Times New Roman" panose="02020603050405020304" pitchFamily="18" charset="0"/>
              </a:rPr>
              <a:t>) As the garden of the Lord, like the land of Egypt. And there is no better laud in all Egypt than Zo'an, where several kings resided; as it is written (</a:t>
            </a:r>
            <a:r>
              <a:rPr lang="en-US" sz="2300">
                <a:solidFill>
                  <a:srgbClr val="00B0F0"/>
                </a:solidFill>
                <a:latin typeface="Times New Roman" panose="02020603050405020304" pitchFamily="18" charset="0"/>
                <a:cs typeface="Times New Roman" panose="02020603050405020304" pitchFamily="18" charset="0"/>
              </a:rPr>
              <a:t>Is. 30, 4</a:t>
            </a:r>
            <a:r>
              <a:rPr lang="en-US" sz="2300">
                <a:solidFill>
                  <a:srgbClr val="FFC000"/>
                </a:solidFill>
                <a:latin typeface="Times New Roman" panose="02020603050405020304" pitchFamily="18" charset="0"/>
                <a:cs typeface="Times New Roman" panose="02020603050405020304" pitchFamily="18" charset="0"/>
              </a:rPr>
              <a:t>) His princes were in Z'oan! In all Israel there was no other stony soil than Hebron, for this reason it was devoted for a burying place: and yet Hebron was seven times more prolific than Zo'an, as it is written (</a:t>
            </a:r>
            <a:r>
              <a:rPr lang="en-US" sz="2300">
                <a:solidFill>
                  <a:srgbClr val="00B0F0"/>
                </a:solidFill>
                <a:latin typeface="Times New Roman" panose="02020603050405020304" pitchFamily="18" charset="0"/>
                <a:cs typeface="Times New Roman" panose="02020603050405020304" pitchFamily="18" charset="0"/>
              </a:rPr>
              <a:t>Num. 13, 22</a:t>
            </a:r>
            <a:r>
              <a:rPr lang="en-US" sz="2300">
                <a:solidFill>
                  <a:srgbClr val="FFC000"/>
                </a:solidFill>
                <a:latin typeface="Times New Roman" panose="02020603050405020304" pitchFamily="18" charset="0"/>
                <a:cs typeface="Times New Roman" panose="02020603050405020304" pitchFamily="18" charset="0"/>
              </a:rPr>
              <a:t>), Now Hebron was built seven years before Zo'an in Egypt. What does that mean? Shall we assume that it means literally? How is it possible that one should build a house for his smallest son at first? Since it is said (</a:t>
            </a:r>
            <a:r>
              <a:rPr lang="en-US" sz="2300">
                <a:solidFill>
                  <a:srgbClr val="00B0F0"/>
                </a:solidFill>
                <a:latin typeface="Times New Roman" panose="02020603050405020304" pitchFamily="18" charset="0"/>
                <a:cs typeface="Times New Roman" panose="02020603050405020304" pitchFamily="18" charset="0"/>
              </a:rPr>
              <a:t>Gen. 10, 6</a:t>
            </a:r>
            <a:r>
              <a:rPr lang="en-US" sz="2300">
                <a:solidFill>
                  <a:srgbClr val="FFC000"/>
                </a:solidFill>
                <a:latin typeface="Times New Roman" panose="02020603050405020304" pitchFamily="18" charset="0"/>
                <a:cs typeface="Times New Roman" panose="02020603050405020304" pitchFamily="18" charset="0"/>
              </a:rPr>
              <a:t>) And the sons of Ham, Cush, Mizriam (Egypt), Phut, and Canaan. It must therefore mean that it was seven times more prolific than Zo'an, This is only in the stony soil of the land of Israel, but in the suitable soil [the increase] is five hundred times. All this applies to a year of average return; but in one of special prosperity it is written (</a:t>
            </a:r>
            <a:r>
              <a:rPr lang="en-US" sz="2300">
                <a:solidFill>
                  <a:srgbClr val="00B0F0"/>
                </a:solidFill>
                <a:latin typeface="Times New Roman" panose="02020603050405020304" pitchFamily="18" charset="0"/>
                <a:cs typeface="Times New Roman" panose="02020603050405020304" pitchFamily="18" charset="0"/>
              </a:rPr>
              <a:t>Gen. 26, 12</a:t>
            </a:r>
            <a:r>
              <a:rPr lang="en-US" sz="2300">
                <a:solidFill>
                  <a:srgbClr val="FFC000"/>
                </a:solidFill>
                <a:latin typeface="Times New Roman" panose="02020603050405020304" pitchFamily="18" charset="0"/>
                <a:cs typeface="Times New Roman" panose="02020603050405020304" pitchFamily="18" charset="0"/>
              </a:rPr>
              <a:t>) Then Isaac sewed in that land, and received in the same year a hundred-fold.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55636"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2629"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EB4A741-8C6E-5A80-7E74-BBEE7785AA5A}"/>
                  </a:ext>
                </a:extLst>
              </p14:cNvPr>
              <p14:cNvContentPartPr/>
              <p14:nvPr/>
            </p14:nvContentPartPr>
            <p14:xfrm>
              <a:off x="8701101" y="2186364"/>
              <a:ext cx="356040" cy="13320"/>
            </p14:xfrm>
          </p:contentPart>
        </mc:Choice>
        <mc:Fallback xmlns="">
          <p:pic>
            <p:nvPicPr>
              <p:cNvPr id="2" name="Ink 1">
                <a:extLst>
                  <a:ext uri="{FF2B5EF4-FFF2-40B4-BE49-F238E27FC236}">
                    <a16:creationId xmlns:a16="http://schemas.microsoft.com/office/drawing/2014/main" id="{BEB4A741-8C6E-5A80-7E74-BBEE7785AA5A}"/>
                  </a:ext>
                </a:extLst>
              </p:cNvPr>
              <p:cNvPicPr/>
              <p:nvPr/>
            </p:nvPicPr>
            <p:blipFill>
              <a:blip r:embed="rId5"/>
              <a:stretch>
                <a:fillRect/>
              </a:stretch>
            </p:blipFill>
            <p:spPr>
              <a:xfrm>
                <a:off x="8683101" y="2168724"/>
                <a:ext cx="391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BAD415C-AEC1-A3ED-2BD1-9E8386E69697}"/>
                  </a:ext>
                </a:extLst>
              </p14:cNvPr>
              <p14:cNvContentPartPr/>
              <p14:nvPr/>
            </p14:nvContentPartPr>
            <p14:xfrm>
              <a:off x="9489141" y="2556804"/>
              <a:ext cx="460800" cy="61560"/>
            </p14:xfrm>
          </p:contentPart>
        </mc:Choice>
        <mc:Fallback xmlns="">
          <p:pic>
            <p:nvPicPr>
              <p:cNvPr id="4" name="Ink 3">
                <a:extLst>
                  <a:ext uri="{FF2B5EF4-FFF2-40B4-BE49-F238E27FC236}">
                    <a16:creationId xmlns:a16="http://schemas.microsoft.com/office/drawing/2014/main" id="{0BAD415C-AEC1-A3ED-2BD1-9E8386E69697}"/>
                  </a:ext>
                </a:extLst>
              </p:cNvPr>
              <p:cNvPicPr/>
              <p:nvPr/>
            </p:nvPicPr>
            <p:blipFill>
              <a:blip r:embed="rId7"/>
              <a:stretch>
                <a:fillRect/>
              </a:stretch>
            </p:blipFill>
            <p:spPr>
              <a:xfrm>
                <a:off x="9471501" y="2539164"/>
                <a:ext cx="4964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8AA6DC0-66E2-8DAE-95EF-E67E232C87C8}"/>
                  </a:ext>
                </a:extLst>
              </p14:cNvPr>
              <p14:cNvContentPartPr/>
              <p14:nvPr/>
            </p14:nvContentPartPr>
            <p14:xfrm>
              <a:off x="4938741" y="2900244"/>
              <a:ext cx="562680" cy="29880"/>
            </p14:xfrm>
          </p:contentPart>
        </mc:Choice>
        <mc:Fallback xmlns="">
          <p:pic>
            <p:nvPicPr>
              <p:cNvPr id="5" name="Ink 4">
                <a:extLst>
                  <a:ext uri="{FF2B5EF4-FFF2-40B4-BE49-F238E27FC236}">
                    <a16:creationId xmlns:a16="http://schemas.microsoft.com/office/drawing/2014/main" id="{08AA6DC0-66E2-8DAE-95EF-E67E232C87C8}"/>
                  </a:ext>
                </a:extLst>
              </p:cNvPr>
              <p:cNvPicPr/>
              <p:nvPr/>
            </p:nvPicPr>
            <p:blipFill>
              <a:blip r:embed="rId9"/>
              <a:stretch>
                <a:fillRect/>
              </a:stretch>
            </p:blipFill>
            <p:spPr>
              <a:xfrm>
                <a:off x="4920741" y="2882244"/>
                <a:ext cx="5983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82C6267-7CCE-BE7F-D473-17EDA0D69FE5}"/>
                  </a:ext>
                </a:extLst>
              </p14:cNvPr>
              <p14:cNvContentPartPr/>
              <p14:nvPr/>
            </p14:nvContentPartPr>
            <p14:xfrm>
              <a:off x="2371581" y="3591084"/>
              <a:ext cx="3638880" cy="77040"/>
            </p14:xfrm>
          </p:contentPart>
        </mc:Choice>
        <mc:Fallback xmlns="">
          <p:pic>
            <p:nvPicPr>
              <p:cNvPr id="7" name="Ink 6">
                <a:extLst>
                  <a:ext uri="{FF2B5EF4-FFF2-40B4-BE49-F238E27FC236}">
                    <a16:creationId xmlns:a16="http://schemas.microsoft.com/office/drawing/2014/main" id="{882C6267-7CCE-BE7F-D473-17EDA0D69FE5}"/>
                  </a:ext>
                </a:extLst>
              </p:cNvPr>
              <p:cNvPicPr/>
              <p:nvPr/>
            </p:nvPicPr>
            <p:blipFill>
              <a:blip r:embed="rId11"/>
              <a:stretch>
                <a:fillRect/>
              </a:stretch>
            </p:blipFill>
            <p:spPr>
              <a:xfrm>
                <a:off x="2353581" y="3573444"/>
                <a:ext cx="3674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55FCB61-1309-FEF0-9379-E60B9D198C42}"/>
                  </a:ext>
                </a:extLst>
              </p14:cNvPr>
              <p14:cNvContentPartPr/>
              <p14:nvPr/>
            </p14:nvContentPartPr>
            <p14:xfrm>
              <a:off x="8296101" y="3622044"/>
              <a:ext cx="1124640" cy="42480"/>
            </p14:xfrm>
          </p:contentPart>
        </mc:Choice>
        <mc:Fallback xmlns="">
          <p:pic>
            <p:nvPicPr>
              <p:cNvPr id="9" name="Ink 8">
                <a:extLst>
                  <a:ext uri="{FF2B5EF4-FFF2-40B4-BE49-F238E27FC236}">
                    <a16:creationId xmlns:a16="http://schemas.microsoft.com/office/drawing/2014/main" id="{955FCB61-1309-FEF0-9379-E60B9D198C42}"/>
                  </a:ext>
                </a:extLst>
              </p:cNvPr>
              <p:cNvPicPr/>
              <p:nvPr/>
            </p:nvPicPr>
            <p:blipFill>
              <a:blip r:embed="rId13"/>
              <a:stretch>
                <a:fillRect/>
              </a:stretch>
            </p:blipFill>
            <p:spPr>
              <a:xfrm>
                <a:off x="8278101" y="3604044"/>
                <a:ext cx="11602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751F8031-83CF-6ADF-BF68-1A7C683F3E45}"/>
                  </a:ext>
                </a:extLst>
              </p14:cNvPr>
              <p14:cNvContentPartPr/>
              <p14:nvPr/>
            </p14:nvContentPartPr>
            <p14:xfrm>
              <a:off x="7668981" y="5348244"/>
              <a:ext cx="2163240" cy="43920"/>
            </p14:xfrm>
          </p:contentPart>
        </mc:Choice>
        <mc:Fallback xmlns="">
          <p:pic>
            <p:nvPicPr>
              <p:cNvPr id="11" name="Ink 10">
                <a:extLst>
                  <a:ext uri="{FF2B5EF4-FFF2-40B4-BE49-F238E27FC236}">
                    <a16:creationId xmlns:a16="http://schemas.microsoft.com/office/drawing/2014/main" id="{751F8031-83CF-6ADF-BF68-1A7C683F3E45}"/>
                  </a:ext>
                </a:extLst>
              </p:cNvPr>
              <p:cNvPicPr/>
              <p:nvPr/>
            </p:nvPicPr>
            <p:blipFill>
              <a:blip r:embed="rId15"/>
              <a:stretch>
                <a:fillRect/>
              </a:stretch>
            </p:blipFill>
            <p:spPr>
              <a:xfrm>
                <a:off x="7650981" y="5330604"/>
                <a:ext cx="21988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9C7CD7C7-8476-8F9B-3274-489F9DD329E2}"/>
                  </a:ext>
                </a:extLst>
              </p14:cNvPr>
              <p14:cNvContentPartPr/>
              <p14:nvPr/>
            </p14:nvContentPartPr>
            <p14:xfrm>
              <a:off x="9845541" y="5699244"/>
              <a:ext cx="896040" cy="58320"/>
            </p14:xfrm>
          </p:contentPart>
        </mc:Choice>
        <mc:Fallback xmlns="">
          <p:pic>
            <p:nvPicPr>
              <p:cNvPr id="12" name="Ink 11">
                <a:extLst>
                  <a:ext uri="{FF2B5EF4-FFF2-40B4-BE49-F238E27FC236}">
                    <a16:creationId xmlns:a16="http://schemas.microsoft.com/office/drawing/2014/main" id="{9C7CD7C7-8476-8F9B-3274-489F9DD329E2}"/>
                  </a:ext>
                </a:extLst>
              </p:cNvPr>
              <p:cNvPicPr/>
              <p:nvPr/>
            </p:nvPicPr>
            <p:blipFill>
              <a:blip r:embed="rId17"/>
              <a:stretch>
                <a:fillRect/>
              </a:stretch>
            </p:blipFill>
            <p:spPr>
              <a:xfrm>
                <a:off x="9827901" y="5681604"/>
                <a:ext cx="931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D7202863-79FD-652A-669B-079B3741FFF0}"/>
                  </a:ext>
                </a:extLst>
              </p14:cNvPr>
              <p14:cNvContentPartPr/>
              <p14:nvPr/>
            </p14:nvContentPartPr>
            <p14:xfrm>
              <a:off x="7604541" y="6026484"/>
              <a:ext cx="1425600" cy="124200"/>
            </p14:xfrm>
          </p:contentPart>
        </mc:Choice>
        <mc:Fallback xmlns="">
          <p:pic>
            <p:nvPicPr>
              <p:cNvPr id="13" name="Ink 12">
                <a:extLst>
                  <a:ext uri="{FF2B5EF4-FFF2-40B4-BE49-F238E27FC236}">
                    <a16:creationId xmlns:a16="http://schemas.microsoft.com/office/drawing/2014/main" id="{D7202863-79FD-652A-669B-079B3741FFF0}"/>
                  </a:ext>
                </a:extLst>
              </p:cNvPr>
              <p:cNvPicPr/>
              <p:nvPr/>
            </p:nvPicPr>
            <p:blipFill>
              <a:blip r:embed="rId19"/>
              <a:stretch>
                <a:fillRect/>
              </a:stretch>
            </p:blipFill>
            <p:spPr>
              <a:xfrm>
                <a:off x="7586541" y="6008484"/>
                <a:ext cx="1461240" cy="159840"/>
              </a:xfrm>
              <a:prstGeom prst="rect">
                <a:avLst/>
              </a:prstGeom>
            </p:spPr>
          </p:pic>
        </mc:Fallback>
      </mc:AlternateContent>
    </p:spTree>
    <p:extLst>
      <p:ext uri="{BB962C8B-B14F-4D97-AF65-F5344CB8AC3E}">
        <p14:creationId xmlns:p14="http://schemas.microsoft.com/office/powerpoint/2010/main" val="314578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30:1-7</a:t>
            </a:r>
            <a:endParaRPr lang="en-US" sz="8000" b="1" dirty="0">
              <a:ln w="15875">
                <a:solidFill>
                  <a:schemeClr val="tx1"/>
                </a:solidFill>
                <a:prstDash val="solid"/>
              </a:ln>
              <a:solidFill>
                <a:srgbClr val="FFFF00"/>
              </a:solidFill>
              <a:latin typeface="Arial Black" panose="020B0A04020102020204" pitchFamily="34" charset="0"/>
              <a:cs typeface="+mj-cs"/>
            </a:endParaRPr>
          </a:p>
          <a:p>
            <a:pPr algn="ctr"/>
            <a:r>
              <a:rPr lang="he-IL" sz="9600" b="1">
                <a:ln w="15875">
                  <a:solidFill>
                    <a:schemeClr val="tx1"/>
                  </a:solidFill>
                  <a:prstDash val="solid"/>
                </a:ln>
                <a:solidFill>
                  <a:srgbClr val="FFFF00"/>
                </a:solidFill>
                <a:cs typeface="+mj-cs"/>
              </a:rPr>
              <a:t>ישעיהו ל:א-ז</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9634953" cy="4860435"/>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9036883" cy="3970318"/>
          </a:xfrm>
          <a:prstGeom prst="rect">
            <a:avLst/>
          </a:prstGeom>
          <a:noFill/>
        </p:spPr>
        <p:txBody>
          <a:bodyPr wrap="square" rtlCol="0">
            <a:spAutoFit/>
          </a:bodyPr>
          <a:lstStyle/>
          <a:p>
            <a:r>
              <a:rPr lang="en-US" sz="2800" b="1">
                <a:solidFill>
                  <a:srgbClr val="FFC000"/>
                </a:solidFill>
                <a:latin typeface="Times New Roman" panose="02020603050405020304" pitchFamily="18" charset="0"/>
                <a:cs typeface="Times New Roman" panose="02020603050405020304" pitchFamily="18" charset="0"/>
              </a:rPr>
              <a:t>Sifrei Devarim 37:2</a:t>
            </a:r>
          </a:p>
          <a:p>
            <a:r>
              <a:rPr lang="en-US" sz="2800">
                <a:solidFill>
                  <a:srgbClr val="FFC000"/>
                </a:solidFill>
                <a:latin typeface="Times New Roman" panose="02020603050405020304" pitchFamily="18" charset="0"/>
                <a:cs typeface="Times New Roman" panose="02020603050405020304" pitchFamily="18" charset="0"/>
              </a:rPr>
              <a:t>— You say that Scripture speaks of the superiority of Eretz Yisrael? Perhaps it speaks of the superiority of Egypt! It is, therefore, written (</a:t>
            </a:r>
            <a:r>
              <a:rPr lang="en-US" sz="2800">
                <a:solidFill>
                  <a:srgbClr val="00B0F0"/>
                </a:solidFill>
                <a:latin typeface="Times New Roman" panose="02020603050405020304" pitchFamily="18" charset="0"/>
                <a:cs typeface="Times New Roman" panose="02020603050405020304" pitchFamily="18" charset="0"/>
              </a:rPr>
              <a:t>Bamidbar 13:22</a:t>
            </a:r>
            <a:r>
              <a:rPr lang="en-US" sz="2800">
                <a:solidFill>
                  <a:srgbClr val="FFC000"/>
                </a:solidFill>
                <a:latin typeface="Times New Roman" panose="02020603050405020304" pitchFamily="18" charset="0"/>
                <a:cs typeface="Times New Roman" panose="02020603050405020304" pitchFamily="18" charset="0"/>
              </a:rPr>
              <a:t>) </a:t>
            </a:r>
            <a:r>
              <a:rPr lang="en-US" sz="2800">
                <a:solidFill>
                  <a:srgbClr val="00B0F0"/>
                </a:solidFill>
                <a:latin typeface="Times New Roman" panose="02020603050405020304" pitchFamily="18" charset="0"/>
                <a:cs typeface="Times New Roman" panose="02020603050405020304" pitchFamily="18" charset="0"/>
              </a:rPr>
              <a:t>"And Chevron (the lowest-grade soil in Canaan [later, Eretz Yisrael,]) was superior, seven-fold to Tzoan (the highest-grade soil) in Egypt." </a:t>
            </a:r>
            <a:r>
              <a:rPr lang="en-US" sz="2800">
                <a:solidFill>
                  <a:srgbClr val="FFC000"/>
                </a:solidFill>
                <a:latin typeface="Times New Roman" panose="02020603050405020304" pitchFamily="18" charset="0"/>
                <a:cs typeface="Times New Roman" panose="02020603050405020304" pitchFamily="18" charset="0"/>
              </a:rPr>
              <a:t>(lit., </a:t>
            </a:r>
            <a:r>
              <a:rPr lang="en-US" sz="2800">
                <a:solidFill>
                  <a:srgbClr val="00B0F0"/>
                </a:solidFill>
                <a:latin typeface="Times New Roman" panose="02020603050405020304" pitchFamily="18" charset="0"/>
                <a:cs typeface="Times New Roman" panose="02020603050405020304" pitchFamily="18" charset="0"/>
              </a:rPr>
              <a:t>"Chevron was built seven years before Tzoan"</a:t>
            </a:r>
            <a:r>
              <a:rPr lang="en-US" sz="2800">
                <a:solidFill>
                  <a:srgbClr val="FFC000"/>
                </a:solidFill>
                <a:latin typeface="Times New Roman" panose="02020603050405020304" pitchFamily="18" charset="0"/>
                <a:cs typeface="Times New Roman" panose="02020603050405020304" pitchFamily="18" charset="0"/>
              </a:rPr>
              <a:t>) For Tzoan was the seat of Egyptian royalty, as it is written (</a:t>
            </a:r>
            <a:r>
              <a:rPr lang="en-US" sz="2800">
                <a:solidFill>
                  <a:srgbClr val="00B0F0"/>
                </a:solidFill>
                <a:latin typeface="Times New Roman" panose="02020603050405020304" pitchFamily="18" charset="0"/>
                <a:cs typeface="Times New Roman" panose="02020603050405020304" pitchFamily="18" charset="0"/>
              </a:rPr>
              <a:t>Isaiah 30:4</a:t>
            </a:r>
            <a:r>
              <a:rPr lang="en-US" sz="2800">
                <a:solidFill>
                  <a:srgbClr val="FFC000"/>
                </a:solidFill>
                <a:latin typeface="Times New Roman" panose="02020603050405020304" pitchFamily="18" charset="0"/>
                <a:cs typeface="Times New Roman" panose="02020603050405020304" pitchFamily="18" charset="0"/>
              </a:rPr>
              <a:t>) </a:t>
            </a:r>
            <a:r>
              <a:rPr lang="en-US" sz="2800">
                <a:solidFill>
                  <a:srgbClr val="00B0F0"/>
                </a:solidFill>
                <a:latin typeface="Times New Roman" panose="02020603050405020304" pitchFamily="18" charset="0"/>
                <a:cs typeface="Times New Roman" panose="02020603050405020304" pitchFamily="18" charset="0"/>
              </a:rPr>
              <a:t>"For its (Egypt's) officers were in Tozan,"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55636"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2629"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300013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2192001" cy="6449895"/>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8613" y="0"/>
            <a:ext cx="11574771" cy="6017032"/>
          </a:xfrm>
          <a:prstGeom prst="rect">
            <a:avLst/>
          </a:prstGeom>
          <a:noFill/>
        </p:spPr>
        <p:txBody>
          <a:bodyPr wrap="square" rtlCol="0">
            <a:spAutoFit/>
          </a:bodyPr>
          <a:lstStyle/>
          <a:p>
            <a:r>
              <a:rPr lang="en-US" sz="2800" b="1">
                <a:solidFill>
                  <a:srgbClr val="FFC000"/>
                </a:solidFill>
                <a:latin typeface="Times New Roman" panose="02020603050405020304" pitchFamily="18" charset="0"/>
                <a:cs typeface="Times New Roman" panose="02020603050405020304" pitchFamily="18" charset="0"/>
              </a:rPr>
              <a:t>Rashi on Isaiah 30,6 Parts 1-4</a:t>
            </a:r>
            <a:endParaRPr lang="en-US" sz="2100" b="1">
              <a:solidFill>
                <a:srgbClr val="FFC000"/>
              </a:solidFill>
              <a:latin typeface="Times New Roman" panose="02020603050405020304" pitchFamily="18" charset="0"/>
              <a:cs typeface="Times New Roman" panose="02020603050405020304" pitchFamily="18" charset="0"/>
            </a:endParaRPr>
          </a:p>
          <a:p>
            <a:r>
              <a:rPr lang="en-US" sz="2100">
                <a:solidFill>
                  <a:srgbClr val="FFFF00"/>
                </a:solidFill>
                <a:latin typeface="Times New Roman" panose="02020603050405020304" pitchFamily="18" charset="0"/>
                <a:cs typeface="Times New Roman" panose="02020603050405020304" pitchFamily="18" charset="0"/>
              </a:rPr>
              <a:t>משא בהמות נגב. מטולין על בעירהון באורח דרומא לפי שארץ מצרים בדרומה של א"י וזהו הגידוף והחרפה שמחרפין אותן (ורואין) את אלו שטוענין משאות ממונם על בהמתם להוליך שוחד למצרים חנם ומסכנין עצמן במדברות ארץ צרה וצוקה וכו': </a:t>
            </a:r>
            <a:r>
              <a:rPr lang="en-US" sz="2100">
                <a:solidFill>
                  <a:srgbClr val="FFC000"/>
                </a:solidFill>
                <a:latin typeface="Times New Roman" panose="02020603050405020304" pitchFamily="18" charset="0"/>
                <a:cs typeface="Times New Roman" panose="02020603050405020304" pitchFamily="18" charset="0"/>
              </a:rPr>
              <a:t>The burden of the beasts of the southland The burdens on their beasts on the way to the southland (Jonathan), for Egypt is in the south of Eretz Israel, and this is the insult and the derision that they would insult them: See these people, whose burdens of money are laden on their beasts to transport bribes to Egypt for nothing, and they imperil themselves in the deserts, in a land of trouble and anguish, etc.</a:t>
            </a:r>
          </a:p>
          <a:p>
            <a:r>
              <a:rPr lang="en-US" sz="2100">
                <a:solidFill>
                  <a:srgbClr val="FFC000"/>
                </a:solidFill>
                <a:latin typeface="Times New Roman" panose="02020603050405020304" pitchFamily="18" charset="0"/>
                <a:cs typeface="Times New Roman" panose="02020603050405020304" pitchFamily="18" charset="0"/>
              </a:rPr>
              <a:t>אפעה. </a:t>
            </a:r>
            <a:r>
              <a:rPr lang="en-US" sz="2100">
                <a:solidFill>
                  <a:srgbClr val="FFFF00"/>
                </a:solidFill>
                <a:latin typeface="Times New Roman" panose="02020603050405020304" pitchFamily="18" charset="0"/>
                <a:cs typeface="Times New Roman" panose="02020603050405020304" pitchFamily="18" charset="0"/>
              </a:rPr>
              <a:t>מין נחש רע הוא ואין בעולם כי אם שנים זכר ונקבה והם יולדים לשבעים שנה ואף שרף מעופף מין נחש הוא ולא שיהיו לו כנפים לעוף אלא קופץ ומדלג רחוק מאד וזורק להב מפיו: </a:t>
            </a:r>
            <a:r>
              <a:rPr lang="en-US" sz="2100">
                <a:solidFill>
                  <a:srgbClr val="FFC000"/>
                </a:solidFill>
                <a:latin typeface="Times New Roman" panose="02020603050405020304" pitchFamily="18" charset="0"/>
                <a:cs typeface="Times New Roman" panose="02020603050405020304" pitchFamily="18" charset="0"/>
              </a:rPr>
              <a:t>viper It is a species of deadly snakes, and there are only two of them in the world, a male and a female, which reproduce after seventy years, (i.e. its gestation period is seventy years) (Bechoroth 8a). The flying serpent, too, is a species of snake, not that it has wings with which to fly, but it jumps and springs long distances and throws a flame from its mouth.</a:t>
            </a:r>
          </a:p>
          <a:p>
            <a:r>
              <a:rPr lang="en-US" sz="2100">
                <a:solidFill>
                  <a:srgbClr val="FFC000"/>
                </a:solidFill>
                <a:latin typeface="Times New Roman" panose="02020603050405020304" pitchFamily="18" charset="0"/>
                <a:cs typeface="Times New Roman" panose="02020603050405020304" pitchFamily="18" charset="0"/>
              </a:rPr>
              <a:t>חיליהם. ממונם: their wealth (</a:t>
            </a:r>
            <a:r>
              <a:rPr lang="en-US" sz="2100">
                <a:solidFill>
                  <a:srgbClr val="FFFF00"/>
                </a:solidFill>
                <a:latin typeface="Times New Roman" panose="02020603050405020304" pitchFamily="18" charset="0"/>
                <a:cs typeface="Times New Roman" panose="02020603050405020304" pitchFamily="18" charset="0"/>
              </a:rPr>
              <a:t>חֵילֵיהֶם</a:t>
            </a:r>
            <a:r>
              <a:rPr lang="en-US" sz="2100">
                <a:solidFill>
                  <a:srgbClr val="FFC000"/>
                </a:solidFill>
                <a:latin typeface="Times New Roman" panose="02020603050405020304" pitchFamily="18" charset="0"/>
                <a:cs typeface="Times New Roman" panose="02020603050405020304" pitchFamily="18" charset="0"/>
              </a:rPr>
              <a:t>) their money.</a:t>
            </a:r>
          </a:p>
          <a:p>
            <a:r>
              <a:rPr lang="en-US" sz="2100">
                <a:solidFill>
                  <a:srgbClr val="FFFF00"/>
                </a:solidFill>
                <a:latin typeface="Times New Roman" panose="02020603050405020304" pitchFamily="18" charset="0"/>
                <a:cs typeface="Times New Roman" panose="02020603050405020304" pitchFamily="18" charset="0"/>
              </a:rPr>
              <a:t>דבשת. חטוטר' חלדרוב"א בלע"ז יש לו לגמל במקום טעינת המשא וע"ש שמתרקבת תמיד וסכין שם דבש לרפואה קרויה דבשת כדאמרינן בב"מ דבש והדביש חזי לכתישא דגמלי:</a:t>
            </a:r>
            <a:r>
              <a:rPr lang="en-US" sz="2100">
                <a:solidFill>
                  <a:srgbClr val="FFC000"/>
                </a:solidFill>
                <a:latin typeface="Times New Roman" panose="02020603050405020304" pitchFamily="18" charset="0"/>
                <a:cs typeface="Times New Roman" panose="02020603050405020304" pitchFamily="18" charset="0"/>
              </a:rPr>
              <a:t> the humps (</a:t>
            </a:r>
            <a:r>
              <a:rPr lang="en-US" sz="2100">
                <a:solidFill>
                  <a:srgbClr val="FFFF00"/>
                </a:solidFill>
                <a:latin typeface="Times New Roman" panose="02020603050405020304" pitchFamily="18" charset="0"/>
                <a:cs typeface="Times New Roman" panose="02020603050405020304" pitchFamily="18" charset="0"/>
              </a:rPr>
              <a:t>דַּבֶּשֶׁת</a:t>
            </a:r>
            <a:r>
              <a:rPr lang="en-US" sz="2100">
                <a:solidFill>
                  <a:srgbClr val="FFC000"/>
                </a:solidFill>
                <a:latin typeface="Times New Roman" panose="02020603050405020304" pitchFamily="18" charset="0"/>
                <a:cs typeface="Times New Roman" panose="02020603050405020304" pitchFamily="18" charset="0"/>
              </a:rPr>
              <a:t>) hidroba in O.F. A camel has this in the place the burden is laden, and since it always becomes sore, and they smear honey there to heal it, it is called </a:t>
            </a:r>
            <a:r>
              <a:rPr lang="en-US" sz="2100">
                <a:solidFill>
                  <a:srgbClr val="FFFF00"/>
                </a:solidFill>
                <a:latin typeface="Times New Roman" panose="02020603050405020304" pitchFamily="18" charset="0"/>
                <a:cs typeface="Times New Roman" panose="02020603050405020304" pitchFamily="18" charset="0"/>
              </a:rPr>
              <a:t>דַּבֶּשֶׁת</a:t>
            </a:r>
            <a:r>
              <a:rPr lang="en-US" sz="2100">
                <a:solidFill>
                  <a:srgbClr val="FFC000"/>
                </a:solidFill>
                <a:latin typeface="Times New Roman" panose="02020603050405020304" pitchFamily="18" charset="0"/>
                <a:cs typeface="Times New Roman" panose="02020603050405020304" pitchFamily="18" charset="0"/>
              </a:rPr>
              <a:t>, (from </a:t>
            </a:r>
            <a:r>
              <a:rPr lang="en-US" sz="2100">
                <a:solidFill>
                  <a:srgbClr val="FFFF00"/>
                </a:solidFill>
                <a:latin typeface="Times New Roman" panose="02020603050405020304" pitchFamily="18" charset="0"/>
                <a:cs typeface="Times New Roman" panose="02020603050405020304" pitchFamily="18" charset="0"/>
              </a:rPr>
              <a:t>דְּבַשׁ</a:t>
            </a:r>
            <a:r>
              <a:rPr lang="en-US" sz="2100">
                <a:solidFill>
                  <a:srgbClr val="FFC000"/>
                </a:solidFill>
                <a:latin typeface="Times New Roman" panose="02020603050405020304" pitchFamily="18" charset="0"/>
                <a:cs typeface="Times New Roman" panose="02020603050405020304" pitchFamily="18" charset="0"/>
              </a:rPr>
              <a:t>, honey,) as we say in </a:t>
            </a:r>
            <a:r>
              <a:rPr lang="en-US" sz="2100">
                <a:solidFill>
                  <a:srgbClr val="00B0F0"/>
                </a:solidFill>
                <a:latin typeface="Times New Roman" panose="02020603050405020304" pitchFamily="18" charset="0"/>
                <a:cs typeface="Times New Roman" panose="02020603050405020304" pitchFamily="18" charset="0"/>
              </a:rPr>
              <a:t>Baba Mezia 38b</a:t>
            </a:r>
            <a:r>
              <a:rPr lang="en-US" sz="2100">
                <a:solidFill>
                  <a:srgbClr val="FFC000"/>
                </a:solidFill>
                <a:latin typeface="Times New Roman" panose="02020603050405020304" pitchFamily="18" charset="0"/>
                <a:cs typeface="Times New Roman" panose="02020603050405020304" pitchFamily="18" charset="0"/>
              </a:rPr>
              <a:t>: Honey that lost its sweetness is fit for the sores of the camels.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55636"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2629"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2885EE5-B897-3279-1D2E-F8706716CA55}"/>
                  </a:ext>
                </a:extLst>
              </p14:cNvPr>
              <p14:cNvContentPartPr/>
              <p14:nvPr/>
            </p14:nvContentPartPr>
            <p14:xfrm>
              <a:off x="614421" y="1665804"/>
              <a:ext cx="765000" cy="91800"/>
            </p14:xfrm>
          </p:contentPart>
        </mc:Choice>
        <mc:Fallback xmlns="">
          <p:pic>
            <p:nvPicPr>
              <p:cNvPr id="2" name="Ink 1">
                <a:extLst>
                  <a:ext uri="{FF2B5EF4-FFF2-40B4-BE49-F238E27FC236}">
                    <a16:creationId xmlns:a16="http://schemas.microsoft.com/office/drawing/2014/main" id="{E2885EE5-B897-3279-1D2E-F8706716CA55}"/>
                  </a:ext>
                </a:extLst>
              </p:cNvPr>
              <p:cNvPicPr/>
              <p:nvPr/>
            </p:nvPicPr>
            <p:blipFill>
              <a:blip r:embed="rId5"/>
              <a:stretch>
                <a:fillRect/>
              </a:stretch>
            </p:blipFill>
            <p:spPr>
              <a:xfrm>
                <a:off x="596421" y="1647804"/>
                <a:ext cx="800640" cy="127440"/>
              </a:xfrm>
              <a:prstGeom prst="rect">
                <a:avLst/>
              </a:prstGeom>
            </p:spPr>
          </p:pic>
        </mc:Fallback>
      </mc:AlternateContent>
      <p:grpSp>
        <p:nvGrpSpPr>
          <p:cNvPr id="9" name="Group 8">
            <a:extLst>
              <a:ext uri="{FF2B5EF4-FFF2-40B4-BE49-F238E27FC236}">
                <a16:creationId xmlns:a16="http://schemas.microsoft.com/office/drawing/2014/main" id="{8507D301-F41D-5A39-B8B4-C7C56FF1A693}"/>
              </a:ext>
            </a:extLst>
          </p:cNvPr>
          <p:cNvGrpSpPr/>
          <p:nvPr/>
        </p:nvGrpSpPr>
        <p:grpSpPr>
          <a:xfrm>
            <a:off x="4324221" y="2058564"/>
            <a:ext cx="6738120" cy="73080"/>
            <a:chOff x="4324221" y="2058564"/>
            <a:chExt cx="6738120" cy="7308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5AB5DB3-B463-D9BC-ED36-F37501639B82}"/>
                    </a:ext>
                  </a:extLst>
                </p14:cNvPr>
                <p14:cNvContentPartPr/>
                <p14:nvPr/>
              </p14:nvContentPartPr>
              <p14:xfrm>
                <a:off x="4324221" y="2063604"/>
                <a:ext cx="4574880" cy="57240"/>
              </p14:xfrm>
            </p:contentPart>
          </mc:Choice>
          <mc:Fallback xmlns="">
            <p:pic>
              <p:nvPicPr>
                <p:cNvPr id="4" name="Ink 3">
                  <a:extLst>
                    <a:ext uri="{FF2B5EF4-FFF2-40B4-BE49-F238E27FC236}">
                      <a16:creationId xmlns:a16="http://schemas.microsoft.com/office/drawing/2014/main" id="{05AB5DB3-B463-D9BC-ED36-F37501639B82}"/>
                    </a:ext>
                  </a:extLst>
                </p:cNvPr>
                <p:cNvPicPr/>
                <p:nvPr/>
              </p:nvPicPr>
              <p:blipFill>
                <a:blip r:embed="rId7"/>
                <a:stretch>
                  <a:fillRect/>
                </a:stretch>
              </p:blipFill>
              <p:spPr>
                <a:xfrm>
                  <a:off x="4306221" y="2045604"/>
                  <a:ext cx="4610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CA97988-D050-A3CB-6AE7-2C37E373B189}"/>
                    </a:ext>
                  </a:extLst>
                </p14:cNvPr>
                <p14:cNvContentPartPr/>
                <p14:nvPr/>
              </p14:nvContentPartPr>
              <p14:xfrm>
                <a:off x="9361701" y="2093124"/>
                <a:ext cx="1177200" cy="38520"/>
              </p14:xfrm>
            </p:contentPart>
          </mc:Choice>
          <mc:Fallback xmlns="">
            <p:pic>
              <p:nvPicPr>
                <p:cNvPr id="5" name="Ink 4">
                  <a:extLst>
                    <a:ext uri="{FF2B5EF4-FFF2-40B4-BE49-F238E27FC236}">
                      <a16:creationId xmlns:a16="http://schemas.microsoft.com/office/drawing/2014/main" id="{BCA97988-D050-A3CB-6AE7-2C37E373B189}"/>
                    </a:ext>
                  </a:extLst>
                </p:cNvPr>
                <p:cNvPicPr/>
                <p:nvPr/>
              </p:nvPicPr>
              <p:blipFill>
                <a:blip r:embed="rId9"/>
                <a:stretch>
                  <a:fillRect/>
                </a:stretch>
              </p:blipFill>
              <p:spPr>
                <a:xfrm>
                  <a:off x="9343701" y="2075124"/>
                  <a:ext cx="12128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13DE1A2-8BE6-E46D-7B56-6E1918F72714}"/>
                    </a:ext>
                  </a:extLst>
                </p14:cNvPr>
                <p14:cNvContentPartPr/>
                <p14:nvPr/>
              </p14:nvContentPartPr>
              <p14:xfrm>
                <a:off x="11021661" y="2058564"/>
                <a:ext cx="40680" cy="10800"/>
              </p14:xfrm>
            </p:contentPart>
          </mc:Choice>
          <mc:Fallback xmlns="">
            <p:pic>
              <p:nvPicPr>
                <p:cNvPr id="7" name="Ink 6">
                  <a:extLst>
                    <a:ext uri="{FF2B5EF4-FFF2-40B4-BE49-F238E27FC236}">
                      <a16:creationId xmlns:a16="http://schemas.microsoft.com/office/drawing/2014/main" id="{C13DE1A2-8BE6-E46D-7B56-6E1918F72714}"/>
                    </a:ext>
                  </a:extLst>
                </p:cNvPr>
                <p:cNvPicPr/>
                <p:nvPr/>
              </p:nvPicPr>
              <p:blipFill>
                <a:blip r:embed="rId11"/>
                <a:stretch>
                  <a:fillRect/>
                </a:stretch>
              </p:blipFill>
              <p:spPr>
                <a:xfrm>
                  <a:off x="11004021" y="2040564"/>
                  <a:ext cx="76320" cy="4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512396FF-406D-13AE-789C-D211479FFCDB}"/>
                  </a:ext>
                </a:extLst>
              </p14:cNvPr>
              <p14:cNvContentPartPr/>
              <p14:nvPr/>
            </p14:nvContentPartPr>
            <p14:xfrm>
              <a:off x="9728901" y="2377164"/>
              <a:ext cx="6840" cy="8280"/>
            </p14:xfrm>
          </p:contentPart>
        </mc:Choice>
        <mc:Fallback xmlns="">
          <p:pic>
            <p:nvPicPr>
              <p:cNvPr id="11" name="Ink 10">
                <a:extLst>
                  <a:ext uri="{FF2B5EF4-FFF2-40B4-BE49-F238E27FC236}">
                    <a16:creationId xmlns:a16="http://schemas.microsoft.com/office/drawing/2014/main" id="{512396FF-406D-13AE-789C-D211479FFCDB}"/>
                  </a:ext>
                </a:extLst>
              </p:cNvPr>
              <p:cNvPicPr/>
              <p:nvPr/>
            </p:nvPicPr>
            <p:blipFill>
              <a:blip r:embed="rId13"/>
              <a:stretch>
                <a:fillRect/>
              </a:stretch>
            </p:blipFill>
            <p:spPr>
              <a:xfrm>
                <a:off x="9711261" y="2359524"/>
                <a:ext cx="424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4FE36C0C-8AF8-43D3-7498-5B62E8BBB431}"/>
                  </a:ext>
                </a:extLst>
              </p14:cNvPr>
              <p14:cNvContentPartPr/>
              <p14:nvPr/>
            </p14:nvContentPartPr>
            <p14:xfrm>
              <a:off x="4706181" y="3326124"/>
              <a:ext cx="45720" cy="25560"/>
            </p14:xfrm>
          </p:contentPart>
        </mc:Choice>
        <mc:Fallback xmlns="">
          <p:pic>
            <p:nvPicPr>
              <p:cNvPr id="12" name="Ink 11">
                <a:extLst>
                  <a:ext uri="{FF2B5EF4-FFF2-40B4-BE49-F238E27FC236}">
                    <a16:creationId xmlns:a16="http://schemas.microsoft.com/office/drawing/2014/main" id="{4FE36C0C-8AF8-43D3-7498-5B62E8BBB431}"/>
                  </a:ext>
                </a:extLst>
              </p:cNvPr>
              <p:cNvPicPr/>
              <p:nvPr/>
            </p:nvPicPr>
            <p:blipFill>
              <a:blip r:embed="rId15"/>
              <a:stretch>
                <a:fillRect/>
              </a:stretch>
            </p:blipFill>
            <p:spPr>
              <a:xfrm>
                <a:off x="4688181" y="3308484"/>
                <a:ext cx="813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D8DA9DDC-FA20-522F-782E-9698509A51E1}"/>
                  </a:ext>
                </a:extLst>
              </p14:cNvPr>
              <p14:cNvContentPartPr/>
              <p14:nvPr/>
            </p14:nvContentPartPr>
            <p14:xfrm>
              <a:off x="1949301" y="3617364"/>
              <a:ext cx="62280" cy="25560"/>
            </p14:xfrm>
          </p:contentPart>
        </mc:Choice>
        <mc:Fallback xmlns="">
          <p:pic>
            <p:nvPicPr>
              <p:cNvPr id="13" name="Ink 12">
                <a:extLst>
                  <a:ext uri="{FF2B5EF4-FFF2-40B4-BE49-F238E27FC236}">
                    <a16:creationId xmlns:a16="http://schemas.microsoft.com/office/drawing/2014/main" id="{D8DA9DDC-FA20-522F-782E-9698509A51E1}"/>
                  </a:ext>
                </a:extLst>
              </p:cNvPr>
              <p:cNvPicPr/>
              <p:nvPr/>
            </p:nvPicPr>
            <p:blipFill>
              <a:blip r:embed="rId17"/>
              <a:stretch>
                <a:fillRect/>
              </a:stretch>
            </p:blipFill>
            <p:spPr>
              <a:xfrm>
                <a:off x="1931661" y="3599724"/>
                <a:ext cx="979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8013DFFB-4AFD-09B3-E55A-41CC22B0E944}"/>
                  </a:ext>
                </a:extLst>
              </p14:cNvPr>
              <p14:cNvContentPartPr/>
              <p14:nvPr/>
            </p14:nvContentPartPr>
            <p14:xfrm>
              <a:off x="2613141" y="3641124"/>
              <a:ext cx="7560" cy="6120"/>
            </p14:xfrm>
          </p:contentPart>
        </mc:Choice>
        <mc:Fallback xmlns="">
          <p:pic>
            <p:nvPicPr>
              <p:cNvPr id="14" name="Ink 13">
                <a:extLst>
                  <a:ext uri="{FF2B5EF4-FFF2-40B4-BE49-F238E27FC236}">
                    <a16:creationId xmlns:a16="http://schemas.microsoft.com/office/drawing/2014/main" id="{8013DFFB-4AFD-09B3-E55A-41CC22B0E944}"/>
                  </a:ext>
                </a:extLst>
              </p:cNvPr>
              <p:cNvPicPr/>
              <p:nvPr/>
            </p:nvPicPr>
            <p:blipFill>
              <a:blip r:embed="rId19"/>
              <a:stretch>
                <a:fillRect/>
              </a:stretch>
            </p:blipFill>
            <p:spPr>
              <a:xfrm>
                <a:off x="2595501" y="3623124"/>
                <a:ext cx="432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ED9CD559-178F-6D9A-6492-C13066733E6F}"/>
                  </a:ext>
                </a:extLst>
              </p14:cNvPr>
              <p14:cNvContentPartPr/>
              <p14:nvPr/>
            </p14:nvContentPartPr>
            <p14:xfrm>
              <a:off x="621261" y="3983844"/>
              <a:ext cx="185760" cy="15480"/>
            </p14:xfrm>
          </p:contentPart>
        </mc:Choice>
        <mc:Fallback xmlns="">
          <p:pic>
            <p:nvPicPr>
              <p:cNvPr id="15" name="Ink 14">
                <a:extLst>
                  <a:ext uri="{FF2B5EF4-FFF2-40B4-BE49-F238E27FC236}">
                    <a16:creationId xmlns:a16="http://schemas.microsoft.com/office/drawing/2014/main" id="{ED9CD559-178F-6D9A-6492-C13066733E6F}"/>
                  </a:ext>
                </a:extLst>
              </p:cNvPr>
              <p:cNvPicPr/>
              <p:nvPr/>
            </p:nvPicPr>
            <p:blipFill>
              <a:blip r:embed="rId21"/>
              <a:stretch>
                <a:fillRect/>
              </a:stretch>
            </p:blipFill>
            <p:spPr>
              <a:xfrm>
                <a:off x="603621" y="3966204"/>
                <a:ext cx="221400" cy="51120"/>
              </a:xfrm>
              <a:prstGeom prst="rect">
                <a:avLst/>
              </a:prstGeom>
            </p:spPr>
          </p:pic>
        </mc:Fallback>
      </mc:AlternateContent>
    </p:spTree>
    <p:extLst>
      <p:ext uri="{BB962C8B-B14F-4D97-AF65-F5344CB8AC3E}">
        <p14:creationId xmlns:p14="http://schemas.microsoft.com/office/powerpoint/2010/main" val="4241042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2192001" cy="6449895"/>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8613" y="104328"/>
            <a:ext cx="11574771" cy="5940088"/>
          </a:xfrm>
          <a:prstGeom prst="rect">
            <a:avLst/>
          </a:prstGeom>
          <a:noFill/>
        </p:spPr>
        <p:txBody>
          <a:bodyPr wrap="square" rtlCol="0">
            <a:spAutoFit/>
          </a:bodyPr>
          <a:lstStyle/>
          <a:p>
            <a:r>
              <a:rPr lang="en-US" sz="2800" b="1">
                <a:solidFill>
                  <a:srgbClr val="FFC000"/>
                </a:solidFill>
                <a:latin typeface="Times New Roman" panose="02020603050405020304" pitchFamily="18" charset="0"/>
                <a:cs typeface="Times New Roman" panose="02020603050405020304" pitchFamily="18" charset="0"/>
              </a:rPr>
              <a:t>Midrash Tanchuma, Beshalach 18:2</a:t>
            </a:r>
          </a:p>
          <a:p>
            <a:r>
              <a:rPr lang="en-US" sz="2200">
                <a:solidFill>
                  <a:srgbClr val="FFC000"/>
                </a:solidFill>
                <a:latin typeface="Times New Roman" panose="02020603050405020304" pitchFamily="18" charset="0"/>
                <a:cs typeface="Times New Roman" panose="02020603050405020304" pitchFamily="18" charset="0"/>
              </a:rPr>
              <a:t>It is related that while King Shapur (of Persia) was passing through that place with the members of his family, a serpent swallowed one of them. As he continued along, a second member of his family was swallowed up and then a third. King Shapur was deeply saddened, but he did not know what to do. His counselors advised him: </a:t>
            </a:r>
            <a:r>
              <a:rPr lang="en-US" sz="2200">
                <a:solidFill>
                  <a:srgbClr val="00B0F0"/>
                </a:solidFill>
                <a:latin typeface="Times New Roman" panose="02020603050405020304" pitchFamily="18" charset="0"/>
                <a:cs typeface="Times New Roman" panose="02020603050405020304" pitchFamily="18" charset="0"/>
              </a:rPr>
              <a:t>“Summon ten mighty men to fill the place with a layer of straw.” </a:t>
            </a:r>
            <a:r>
              <a:rPr lang="en-US" sz="2200">
                <a:solidFill>
                  <a:srgbClr val="FFC000"/>
                </a:solidFill>
                <a:latin typeface="Times New Roman" panose="02020603050405020304" pitchFamily="18" charset="0"/>
                <a:cs typeface="Times New Roman" panose="02020603050405020304" pitchFamily="18" charset="0"/>
              </a:rPr>
              <a:t>He summoned them and they did so. They placed straw around the serpent, and he swallowed it. Then they placed more straw around him, and he swallowed it as well. This continued until his belly swelled up, and they killed him. Hence, Who led thee through the great and dreadful wilderness, wherein were serpents, fiery serpents, and scorpions, and thirsty ground where was no water; who brought thee forth water out of the rock of flint (</a:t>
            </a:r>
            <a:r>
              <a:rPr lang="en-US" sz="2200">
                <a:solidFill>
                  <a:srgbClr val="00B0F0"/>
                </a:solidFill>
                <a:latin typeface="Times New Roman" panose="02020603050405020304" pitchFamily="18" charset="0"/>
                <a:cs typeface="Times New Roman" panose="02020603050405020304" pitchFamily="18" charset="0"/>
              </a:rPr>
              <a:t>Deut. 8:15</a:t>
            </a:r>
            <a:r>
              <a:rPr lang="en-US" sz="2200">
                <a:solidFill>
                  <a:srgbClr val="FFC000"/>
                </a:solidFill>
                <a:latin typeface="Times New Roman" panose="02020603050405020304" pitchFamily="18" charset="0"/>
                <a:cs typeface="Times New Roman" panose="02020603050405020304" pitchFamily="18" charset="0"/>
              </a:rPr>
              <a:t>). It says also: The burden of the beasts of the south. Through the land of trouble and anguish, from whence come the lioness and the lion, the viper and the flying serpent (</a:t>
            </a:r>
            <a:r>
              <a:rPr lang="en-US" sz="2200">
                <a:solidFill>
                  <a:srgbClr val="00B0F0"/>
                </a:solidFill>
                <a:latin typeface="Times New Roman" panose="02020603050405020304" pitchFamily="18" charset="0"/>
                <a:cs typeface="Times New Roman" panose="02020603050405020304" pitchFamily="18" charset="0"/>
              </a:rPr>
              <a:t>Isa. 30:6</a:t>
            </a:r>
            <a:r>
              <a:rPr lang="en-US" sz="2200">
                <a:solidFill>
                  <a:srgbClr val="FFC000"/>
                </a:solidFill>
                <a:latin typeface="Times New Roman" panose="02020603050405020304" pitchFamily="18" charset="0"/>
                <a:cs typeface="Times New Roman" panose="02020603050405020304" pitchFamily="18" charset="0"/>
              </a:rPr>
              <a:t>). The word ef’eh is employed with reference to a viper. They say that when a viper looks at the shadow of a bird flying through the air, the bird immediately becomes entranced and falls apart. Nevertheless, they did not say: Where is the Lord that brought us out of the land of Egypt, that led us through the wilderness, through a land of deserts and of pits, through a land of drought and of the shadow of death (</a:t>
            </a:r>
            <a:r>
              <a:rPr lang="en-US" sz="2200">
                <a:solidFill>
                  <a:srgbClr val="00B0F0"/>
                </a:solidFill>
                <a:latin typeface="Times New Roman" panose="02020603050405020304" pitchFamily="18" charset="0"/>
                <a:cs typeface="Times New Roman" panose="02020603050405020304" pitchFamily="18" charset="0"/>
              </a:rPr>
              <a:t>Jer. 2:6</a:t>
            </a:r>
            <a:r>
              <a:rPr lang="en-US" sz="2200">
                <a:solidFill>
                  <a:srgbClr val="FFC000"/>
                </a:solidFill>
                <a:latin typeface="Times New Roman" panose="02020603050405020304" pitchFamily="18" charset="0"/>
                <a:cs typeface="Times New Roman" panose="02020603050405020304" pitchFamily="18" charset="0"/>
              </a:rPr>
              <a:t>). What is meant by the word tzalmavet (</a:t>
            </a:r>
            <a:r>
              <a:rPr lang="en-US" sz="2200">
                <a:solidFill>
                  <a:srgbClr val="00B0F0"/>
                </a:solidFill>
                <a:latin typeface="Times New Roman" panose="02020603050405020304" pitchFamily="18" charset="0"/>
                <a:cs typeface="Times New Roman" panose="02020603050405020304" pitchFamily="18" charset="0"/>
              </a:rPr>
              <a:t>“shadow</a:t>
            </a:r>
            <a:r>
              <a:rPr lang="en-US" sz="2200">
                <a:solidFill>
                  <a:srgbClr val="FFC000"/>
                </a:solidFill>
                <a:latin typeface="Times New Roman" panose="02020603050405020304" pitchFamily="18" charset="0"/>
                <a:cs typeface="Times New Roman" panose="02020603050405020304" pitchFamily="18" charset="0"/>
              </a:rPr>
              <a:t> </a:t>
            </a:r>
            <a:r>
              <a:rPr lang="en-US" sz="2200">
                <a:solidFill>
                  <a:srgbClr val="00B0F0"/>
                </a:solidFill>
                <a:latin typeface="Times New Roman" panose="02020603050405020304" pitchFamily="18" charset="0"/>
                <a:cs typeface="Times New Roman" panose="02020603050405020304" pitchFamily="18" charset="0"/>
              </a:rPr>
              <a:t>of death”</a:t>
            </a:r>
            <a:r>
              <a:rPr lang="en-US" sz="2200">
                <a:solidFill>
                  <a:srgbClr val="FFC000"/>
                </a:solidFill>
                <a:latin typeface="Times New Roman" panose="02020603050405020304" pitchFamily="18" charset="0"/>
                <a:cs typeface="Times New Roman" panose="02020603050405020304" pitchFamily="18" charset="0"/>
              </a:rPr>
              <a:t>)? A place where there is tzal (</a:t>
            </a:r>
            <a:r>
              <a:rPr lang="en-US" sz="2200">
                <a:solidFill>
                  <a:srgbClr val="00B0F0"/>
                </a:solidFill>
                <a:latin typeface="Times New Roman" panose="02020603050405020304" pitchFamily="18" charset="0"/>
                <a:cs typeface="Times New Roman" panose="02020603050405020304" pitchFamily="18" charset="0"/>
              </a:rPr>
              <a:t>“shadow”</a:t>
            </a:r>
            <a:r>
              <a:rPr lang="en-US" sz="2200">
                <a:solidFill>
                  <a:srgbClr val="FFC000"/>
                </a:solidFill>
                <a:latin typeface="Times New Roman" panose="02020603050405020304" pitchFamily="18" charset="0"/>
                <a:cs typeface="Times New Roman" panose="02020603050405020304" pitchFamily="18" charset="0"/>
              </a:rPr>
              <a:t>) accompanied by mavet (</a:t>
            </a:r>
            <a:r>
              <a:rPr lang="en-US" sz="2200">
                <a:solidFill>
                  <a:srgbClr val="00B0F0"/>
                </a:solidFill>
                <a:latin typeface="Times New Roman" panose="02020603050405020304" pitchFamily="18" charset="0"/>
                <a:cs typeface="Times New Roman" panose="02020603050405020304" pitchFamily="18" charset="0"/>
              </a:rPr>
              <a:t>“death”</a:t>
            </a:r>
            <a:r>
              <a:rPr lang="en-US" sz="2200">
                <a:solidFill>
                  <a:srgbClr val="FFC000"/>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55636"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2629"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2228F23A-1D69-CD93-199F-4B3C821D930C}"/>
              </a:ext>
            </a:extLst>
          </p:cNvPr>
          <p:cNvGrpSpPr/>
          <p:nvPr/>
        </p:nvGrpSpPr>
        <p:grpSpPr>
          <a:xfrm>
            <a:off x="3051981" y="881724"/>
            <a:ext cx="2252520" cy="54000"/>
            <a:chOff x="3051981" y="881724"/>
            <a:chExt cx="2252520" cy="540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D6B807C-209D-B232-5171-29887A60E911}"/>
                    </a:ext>
                  </a:extLst>
                </p14:cNvPr>
                <p14:cNvContentPartPr/>
                <p14:nvPr/>
              </p14:nvContentPartPr>
              <p14:xfrm>
                <a:off x="3051981" y="887844"/>
                <a:ext cx="1167120" cy="47880"/>
              </p14:xfrm>
            </p:contentPart>
          </mc:Choice>
          <mc:Fallback xmlns="">
            <p:pic>
              <p:nvPicPr>
                <p:cNvPr id="2" name="Ink 1">
                  <a:extLst>
                    <a:ext uri="{FF2B5EF4-FFF2-40B4-BE49-F238E27FC236}">
                      <a16:creationId xmlns:a16="http://schemas.microsoft.com/office/drawing/2014/main" id="{0D6B807C-209D-B232-5171-29887A60E911}"/>
                    </a:ext>
                  </a:extLst>
                </p:cNvPr>
                <p:cNvPicPr/>
                <p:nvPr/>
              </p:nvPicPr>
              <p:blipFill>
                <a:blip r:embed="rId5"/>
                <a:stretch>
                  <a:fillRect/>
                </a:stretch>
              </p:blipFill>
              <p:spPr>
                <a:xfrm>
                  <a:off x="3034341" y="870204"/>
                  <a:ext cx="1202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AC76B5A-9D68-9F99-3420-716F60DE92CD}"/>
                    </a:ext>
                  </a:extLst>
                </p14:cNvPr>
                <p14:cNvContentPartPr/>
                <p14:nvPr/>
              </p14:nvContentPartPr>
              <p14:xfrm>
                <a:off x="4829301" y="881724"/>
                <a:ext cx="475200" cy="33120"/>
              </p14:xfrm>
            </p:contentPart>
          </mc:Choice>
          <mc:Fallback xmlns="">
            <p:pic>
              <p:nvPicPr>
                <p:cNvPr id="4" name="Ink 3">
                  <a:extLst>
                    <a:ext uri="{FF2B5EF4-FFF2-40B4-BE49-F238E27FC236}">
                      <a16:creationId xmlns:a16="http://schemas.microsoft.com/office/drawing/2014/main" id="{9AC76B5A-9D68-9F99-3420-716F60DE92CD}"/>
                    </a:ext>
                  </a:extLst>
                </p:cNvPr>
                <p:cNvPicPr/>
                <p:nvPr/>
              </p:nvPicPr>
              <p:blipFill>
                <a:blip r:embed="rId7"/>
                <a:stretch>
                  <a:fillRect/>
                </a:stretch>
              </p:blipFill>
              <p:spPr>
                <a:xfrm>
                  <a:off x="4811301" y="863724"/>
                  <a:ext cx="510840" cy="6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BDE3548-1DA1-098B-52E2-4AA10EC5EC89}"/>
                  </a:ext>
                </a:extLst>
              </p14:cNvPr>
              <p14:cNvContentPartPr/>
              <p14:nvPr/>
            </p14:nvContentPartPr>
            <p14:xfrm>
              <a:off x="8004141" y="900804"/>
              <a:ext cx="878760" cy="22320"/>
            </p14:xfrm>
          </p:contentPart>
        </mc:Choice>
        <mc:Fallback xmlns="">
          <p:pic>
            <p:nvPicPr>
              <p:cNvPr id="7" name="Ink 6">
                <a:extLst>
                  <a:ext uri="{FF2B5EF4-FFF2-40B4-BE49-F238E27FC236}">
                    <a16:creationId xmlns:a16="http://schemas.microsoft.com/office/drawing/2014/main" id="{CBDE3548-1DA1-098B-52E2-4AA10EC5EC89}"/>
                  </a:ext>
                </a:extLst>
              </p:cNvPr>
              <p:cNvPicPr/>
              <p:nvPr/>
            </p:nvPicPr>
            <p:blipFill>
              <a:blip r:embed="rId9"/>
              <a:stretch>
                <a:fillRect/>
              </a:stretch>
            </p:blipFill>
            <p:spPr>
              <a:xfrm>
                <a:off x="7986501" y="883164"/>
                <a:ext cx="914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9B8083B1-BA9F-F4C1-7785-A07C913E05CA}"/>
                  </a:ext>
                </a:extLst>
              </p14:cNvPr>
              <p14:cNvContentPartPr/>
              <p14:nvPr/>
            </p14:nvContentPartPr>
            <p14:xfrm>
              <a:off x="2142981" y="3188604"/>
              <a:ext cx="10080" cy="3600"/>
            </p14:xfrm>
          </p:contentPart>
        </mc:Choice>
        <mc:Fallback xmlns="">
          <p:pic>
            <p:nvPicPr>
              <p:cNvPr id="9" name="Ink 8">
                <a:extLst>
                  <a:ext uri="{FF2B5EF4-FFF2-40B4-BE49-F238E27FC236}">
                    <a16:creationId xmlns:a16="http://schemas.microsoft.com/office/drawing/2014/main" id="{9B8083B1-BA9F-F4C1-7785-A07C913E05CA}"/>
                  </a:ext>
                </a:extLst>
              </p:cNvPr>
              <p:cNvPicPr/>
              <p:nvPr/>
            </p:nvPicPr>
            <p:blipFill>
              <a:blip r:embed="rId11"/>
              <a:stretch>
                <a:fillRect/>
              </a:stretch>
            </p:blipFill>
            <p:spPr>
              <a:xfrm>
                <a:off x="2125341" y="3170964"/>
                <a:ext cx="457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FACB390-306D-CA9C-6E54-3021379ED85C}"/>
                  </a:ext>
                </a:extLst>
              </p14:cNvPr>
              <p14:cNvContentPartPr/>
              <p14:nvPr/>
            </p14:nvContentPartPr>
            <p14:xfrm>
              <a:off x="5633901" y="3187164"/>
              <a:ext cx="5040" cy="2880"/>
            </p14:xfrm>
          </p:contentPart>
        </mc:Choice>
        <mc:Fallback xmlns="">
          <p:pic>
            <p:nvPicPr>
              <p:cNvPr id="11" name="Ink 10">
                <a:extLst>
                  <a:ext uri="{FF2B5EF4-FFF2-40B4-BE49-F238E27FC236}">
                    <a16:creationId xmlns:a16="http://schemas.microsoft.com/office/drawing/2014/main" id="{DFACB390-306D-CA9C-6E54-3021379ED85C}"/>
                  </a:ext>
                </a:extLst>
              </p:cNvPr>
              <p:cNvPicPr/>
              <p:nvPr/>
            </p:nvPicPr>
            <p:blipFill>
              <a:blip r:embed="rId13"/>
              <a:stretch>
                <a:fillRect/>
              </a:stretch>
            </p:blipFill>
            <p:spPr>
              <a:xfrm>
                <a:off x="5616261" y="3169524"/>
                <a:ext cx="406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29706DDC-4436-0323-E307-A50E06F566DC}"/>
                  </a:ext>
                </a:extLst>
              </p14:cNvPr>
              <p14:cNvContentPartPr/>
              <p14:nvPr/>
            </p14:nvContentPartPr>
            <p14:xfrm>
              <a:off x="677781" y="3590364"/>
              <a:ext cx="13680" cy="27360"/>
            </p14:xfrm>
          </p:contentPart>
        </mc:Choice>
        <mc:Fallback xmlns="">
          <p:pic>
            <p:nvPicPr>
              <p:cNvPr id="12" name="Ink 11">
                <a:extLst>
                  <a:ext uri="{FF2B5EF4-FFF2-40B4-BE49-F238E27FC236}">
                    <a16:creationId xmlns:a16="http://schemas.microsoft.com/office/drawing/2014/main" id="{29706DDC-4436-0323-E307-A50E06F566DC}"/>
                  </a:ext>
                </a:extLst>
              </p:cNvPr>
              <p:cNvPicPr/>
              <p:nvPr/>
            </p:nvPicPr>
            <p:blipFill>
              <a:blip r:embed="rId15"/>
              <a:stretch>
                <a:fillRect/>
              </a:stretch>
            </p:blipFill>
            <p:spPr>
              <a:xfrm>
                <a:off x="659781" y="3572724"/>
                <a:ext cx="493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1FD8CFD1-28F3-5FB9-E2AD-EB7176D0A7E4}"/>
                  </a:ext>
                </a:extLst>
              </p14:cNvPr>
              <p14:cNvContentPartPr/>
              <p14:nvPr/>
            </p14:nvContentPartPr>
            <p14:xfrm>
              <a:off x="1659501" y="3602964"/>
              <a:ext cx="34560" cy="22680"/>
            </p14:xfrm>
          </p:contentPart>
        </mc:Choice>
        <mc:Fallback xmlns="">
          <p:pic>
            <p:nvPicPr>
              <p:cNvPr id="13" name="Ink 12">
                <a:extLst>
                  <a:ext uri="{FF2B5EF4-FFF2-40B4-BE49-F238E27FC236}">
                    <a16:creationId xmlns:a16="http://schemas.microsoft.com/office/drawing/2014/main" id="{1FD8CFD1-28F3-5FB9-E2AD-EB7176D0A7E4}"/>
                  </a:ext>
                </a:extLst>
              </p:cNvPr>
              <p:cNvPicPr/>
              <p:nvPr/>
            </p:nvPicPr>
            <p:blipFill>
              <a:blip r:embed="rId17"/>
              <a:stretch>
                <a:fillRect/>
              </a:stretch>
            </p:blipFill>
            <p:spPr>
              <a:xfrm>
                <a:off x="1641861" y="3584964"/>
                <a:ext cx="70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99EEC50F-33F3-9888-385D-FD55D600DBFF}"/>
                  </a:ext>
                </a:extLst>
              </p14:cNvPr>
              <p14:cNvContentPartPr/>
              <p14:nvPr/>
            </p14:nvContentPartPr>
            <p14:xfrm>
              <a:off x="3755781" y="4250244"/>
              <a:ext cx="700920" cy="33120"/>
            </p14:xfrm>
          </p:contentPart>
        </mc:Choice>
        <mc:Fallback xmlns="">
          <p:pic>
            <p:nvPicPr>
              <p:cNvPr id="14" name="Ink 13">
                <a:extLst>
                  <a:ext uri="{FF2B5EF4-FFF2-40B4-BE49-F238E27FC236}">
                    <a16:creationId xmlns:a16="http://schemas.microsoft.com/office/drawing/2014/main" id="{99EEC50F-33F3-9888-385D-FD55D600DBFF}"/>
                  </a:ext>
                </a:extLst>
              </p:cNvPr>
              <p:cNvPicPr/>
              <p:nvPr/>
            </p:nvPicPr>
            <p:blipFill>
              <a:blip r:embed="rId19"/>
              <a:stretch>
                <a:fillRect/>
              </a:stretch>
            </p:blipFill>
            <p:spPr>
              <a:xfrm>
                <a:off x="3738141" y="4232604"/>
                <a:ext cx="7365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9EBE71E2-E64A-83C6-4AE7-4604DA100BAB}"/>
                  </a:ext>
                </a:extLst>
              </p14:cNvPr>
              <p14:cNvContentPartPr/>
              <p14:nvPr/>
            </p14:nvContentPartPr>
            <p14:xfrm>
              <a:off x="10735821" y="5608884"/>
              <a:ext cx="963360" cy="21600"/>
            </p14:xfrm>
          </p:contentPart>
        </mc:Choice>
        <mc:Fallback xmlns="">
          <p:pic>
            <p:nvPicPr>
              <p:cNvPr id="15" name="Ink 14">
                <a:extLst>
                  <a:ext uri="{FF2B5EF4-FFF2-40B4-BE49-F238E27FC236}">
                    <a16:creationId xmlns:a16="http://schemas.microsoft.com/office/drawing/2014/main" id="{9EBE71E2-E64A-83C6-4AE7-4604DA100BAB}"/>
                  </a:ext>
                </a:extLst>
              </p:cNvPr>
              <p:cNvPicPr/>
              <p:nvPr/>
            </p:nvPicPr>
            <p:blipFill>
              <a:blip r:embed="rId21"/>
              <a:stretch>
                <a:fillRect/>
              </a:stretch>
            </p:blipFill>
            <p:spPr>
              <a:xfrm>
                <a:off x="10718181" y="5591244"/>
                <a:ext cx="999000" cy="57240"/>
              </a:xfrm>
              <a:prstGeom prst="rect">
                <a:avLst/>
              </a:prstGeom>
            </p:spPr>
          </p:pic>
        </mc:Fallback>
      </mc:AlternateContent>
    </p:spTree>
    <p:extLst>
      <p:ext uri="{BB962C8B-B14F-4D97-AF65-F5344CB8AC3E}">
        <p14:creationId xmlns:p14="http://schemas.microsoft.com/office/powerpoint/2010/main" val="1251627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9634953" cy="6449895"/>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5232" y="0"/>
            <a:ext cx="9045810" cy="6294031"/>
          </a:xfrm>
          <a:prstGeom prst="rect">
            <a:avLst/>
          </a:prstGeom>
          <a:noFill/>
        </p:spPr>
        <p:txBody>
          <a:bodyPr wrap="square" rtlCol="0">
            <a:spAutoFit/>
          </a:bodyPr>
          <a:lstStyle/>
          <a:p>
            <a:pPr algn="r"/>
            <a:r>
              <a:rPr lang="he-IL" sz="3100" b="1">
                <a:solidFill>
                  <a:schemeClr val="bg1"/>
                </a:solidFill>
                <a:cs typeface="+mj-cs"/>
              </a:rPr>
              <a:t>﻿</a:t>
            </a:r>
            <a:r>
              <a:rPr lang="he-IL" sz="3100" b="1">
                <a:solidFill>
                  <a:srgbClr val="FFFF00"/>
                </a:solidFill>
                <a:cs typeface="+mj-cs"/>
              </a:rPr>
              <a:t>ספר במדבר פרק יד</a:t>
            </a:r>
          </a:p>
          <a:p>
            <a:pPr algn="r"/>
            <a:r>
              <a:rPr lang="he-IL" sz="3100">
                <a:solidFill>
                  <a:srgbClr val="FFFF00"/>
                </a:solidFill>
                <a:cs typeface="+mj-cs"/>
              </a:rPr>
              <a:t>א   וַתִּשָּׂא כָּל-הָעֵדָה וַיִּתְּנוּ אֶת-קוֹלָם וַיִּבְכּוּ הָעָם בַּלַּיְלָה הַהוּא: </a:t>
            </a:r>
            <a:r>
              <a:rPr lang="he-IL" sz="3100">
                <a:solidFill>
                  <a:srgbClr val="FFC000"/>
                </a:solidFill>
                <a:cs typeface="+mj-cs"/>
              </a:rPr>
              <a:t>ב   וַיִּלֹּנוּ עַל-מֹשֶׁה וְעַל-אַהֲרֹן כֹּל בְּנֵי יִשְֹרָאֵל וַיֹּאמְרוּ אֲלֵהֶם כָּל-הָעֵדָה לוּ-מַתְנוּ בְּאֶרֶץ מִצְרַיִם אוֹ בַּמִּדְבָּר הַזֶּה לוּ-מָתְנוּ: </a:t>
            </a:r>
            <a:r>
              <a:rPr lang="he-IL" sz="3100">
                <a:solidFill>
                  <a:srgbClr val="92D050"/>
                </a:solidFill>
                <a:cs typeface="+mj-cs"/>
              </a:rPr>
              <a:t>ג   וְלָמָה יְהֹוָה מֵבִיא אֹתָנוּ אֶל-הָאָרֶץ הַזֹּאת לִנְפֹּל בַּחֶרֶב נָשֵׁינוּ וְטַפֵּנוּ יִהְיוּ לָבַז הֲלוֹא טוֹב לָנוּ שׁוּב מִצְרָיְמָה: </a:t>
            </a:r>
            <a:r>
              <a:rPr lang="he-IL" sz="3100">
                <a:solidFill>
                  <a:srgbClr val="00B0F0"/>
                </a:solidFill>
                <a:cs typeface="+mj-cs"/>
              </a:rPr>
              <a:t>ד   וַיֹּאמְרוּ אִישׁ אֶל-אָחִיו נִתְּנָה רֹאשׁ וְנָשׁוּבָה מִצְרָיְמָה:</a:t>
            </a:r>
            <a:r>
              <a:rPr lang="he-IL" sz="3100">
                <a:solidFill>
                  <a:srgbClr val="FFFF00"/>
                </a:solidFill>
                <a:cs typeface="+mj-cs"/>
              </a:rPr>
              <a:t> ה   וַיִּפֹּל מֹשֶׁה וְאַהֲרֹן עַל-פְּנֵיהֶם לִפְנֵי כָּל-קְהַל עֲדַת בְּנֵי יִשְֹרָאֵל:</a:t>
            </a:r>
            <a:r>
              <a:rPr lang="he-IL" sz="3100">
                <a:solidFill>
                  <a:srgbClr val="00B0F0"/>
                </a:solidFill>
                <a:cs typeface="+mj-cs"/>
              </a:rPr>
              <a:t> </a:t>
            </a:r>
            <a:r>
              <a:rPr lang="he-IL" sz="3100">
                <a:solidFill>
                  <a:srgbClr val="FFC000"/>
                </a:solidFill>
                <a:cs typeface="+mj-cs"/>
              </a:rPr>
              <a:t>ו   וִיהוֹשֻׁעַ בִּן-נוּן וְכָלֵב בֶּן-יְפֻנֶּה מִן-הַתָּרִים אֶת-הָאָרֶץ קָרְעוּ בִּגְדֵיהֶם:</a:t>
            </a:r>
            <a:r>
              <a:rPr lang="he-IL" sz="3100">
                <a:solidFill>
                  <a:schemeClr val="bg1"/>
                </a:solidFill>
                <a:cs typeface="+mj-cs"/>
              </a:rPr>
              <a:t> </a:t>
            </a:r>
            <a:r>
              <a:rPr lang="he-IL" sz="3100">
                <a:solidFill>
                  <a:srgbClr val="92D050"/>
                </a:solidFill>
                <a:cs typeface="+mj-cs"/>
              </a:rPr>
              <a:t>ז   וַיֹּאמְרוּ אֶל-כָּל-עֲדַת בְּנֵי-יִשְֹרָאֵל לֵאמֹר הָאָרֶץ אֲשֶׁר עָבַרְנוּ בָהּ לָתוּר אֹתָהּ טוֹבָה הָאָרֶץ מְאֹד מְאֹד: </a:t>
            </a:r>
            <a:r>
              <a:rPr lang="he-IL" sz="3100">
                <a:solidFill>
                  <a:srgbClr val="00B0F0"/>
                </a:solidFill>
                <a:cs typeface="+mj-cs"/>
              </a:rPr>
              <a:t>ח   אִם-חָפֵץ בָּנוּ יְהֹוָה וְהֵבִיא אֹתָנוּ אֶל-הָאָרֶץ הַזֹּאת וּנְתָנָהּ לָנוּ אֶרֶץ אֲשֶׁר-הִוא זָבַת חָלָב וּדְבָשׁ: </a:t>
            </a:r>
            <a:r>
              <a:rPr lang="he-IL" sz="3100">
                <a:solidFill>
                  <a:srgbClr val="FFFF00"/>
                </a:solidFill>
                <a:cs typeface="+mj-cs"/>
              </a:rPr>
              <a:t>ט   אַךְ בַּיהוָֹה אַל-תִּמְרֹדוּ וְאַתֶּם אַל-תִּירְאוּ אֶת-עַם הָאָרֶץ כִּי לַחְמֵנוּ הֵם סָר צִלָּם מֵעֲלֵיהֶם וַיהוָֹה אִתָּנוּ אַל-תִּירָאֻם:</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40" name="Group 39">
            <a:extLst>
              <a:ext uri="{FF2B5EF4-FFF2-40B4-BE49-F238E27FC236}">
                <a16:creationId xmlns:a16="http://schemas.microsoft.com/office/drawing/2014/main" id="{F2B7E55A-14C0-82C1-77C0-94A944DBB81C}"/>
              </a:ext>
            </a:extLst>
          </p:cNvPr>
          <p:cNvGrpSpPr/>
          <p:nvPr/>
        </p:nvGrpSpPr>
        <p:grpSpPr>
          <a:xfrm>
            <a:off x="282501" y="958044"/>
            <a:ext cx="8773200" cy="686520"/>
            <a:chOff x="282501" y="958044"/>
            <a:chExt cx="8773200" cy="6865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A5B4B03-155B-0400-C71D-06C6BD8525BD}"/>
                    </a:ext>
                  </a:extLst>
                </p14:cNvPr>
                <p14:cNvContentPartPr/>
                <p14:nvPr/>
              </p14:nvContentPartPr>
              <p14:xfrm>
                <a:off x="6585741" y="958044"/>
                <a:ext cx="1856160" cy="91080"/>
              </p14:xfrm>
            </p:contentPart>
          </mc:Choice>
          <mc:Fallback xmlns="">
            <p:pic>
              <p:nvPicPr>
                <p:cNvPr id="2" name="Ink 1">
                  <a:extLst>
                    <a:ext uri="{FF2B5EF4-FFF2-40B4-BE49-F238E27FC236}">
                      <a16:creationId xmlns:a16="http://schemas.microsoft.com/office/drawing/2014/main" id="{9A5B4B03-155B-0400-C71D-06C6BD8525BD}"/>
                    </a:ext>
                  </a:extLst>
                </p:cNvPr>
                <p:cNvPicPr/>
                <p:nvPr/>
              </p:nvPicPr>
              <p:blipFill>
                <a:blip r:embed="rId5"/>
                <a:stretch>
                  <a:fillRect/>
                </a:stretch>
              </p:blipFill>
              <p:spPr>
                <a:xfrm>
                  <a:off x="6567741" y="940044"/>
                  <a:ext cx="1891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48DC13D-F6C1-87AD-D7A1-3755B304FCDF}"/>
                    </a:ext>
                  </a:extLst>
                </p14:cNvPr>
                <p14:cNvContentPartPr/>
                <p14:nvPr/>
              </p14:nvContentPartPr>
              <p14:xfrm>
                <a:off x="5842341" y="1052364"/>
                <a:ext cx="648000" cy="57960"/>
              </p14:xfrm>
            </p:contentPart>
          </mc:Choice>
          <mc:Fallback xmlns="">
            <p:pic>
              <p:nvPicPr>
                <p:cNvPr id="4" name="Ink 3">
                  <a:extLst>
                    <a:ext uri="{FF2B5EF4-FFF2-40B4-BE49-F238E27FC236}">
                      <a16:creationId xmlns:a16="http://schemas.microsoft.com/office/drawing/2014/main" id="{C48DC13D-F6C1-87AD-D7A1-3755B304FCDF}"/>
                    </a:ext>
                  </a:extLst>
                </p:cNvPr>
                <p:cNvPicPr/>
                <p:nvPr/>
              </p:nvPicPr>
              <p:blipFill>
                <a:blip r:embed="rId7"/>
                <a:stretch>
                  <a:fillRect/>
                </a:stretch>
              </p:blipFill>
              <p:spPr>
                <a:xfrm>
                  <a:off x="5824341" y="1034364"/>
                  <a:ext cx="683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EAA5CAA-F049-5DFD-EAFA-49CF7DDCA27B}"/>
                    </a:ext>
                  </a:extLst>
                </p14:cNvPr>
                <p14:cNvContentPartPr/>
                <p14:nvPr/>
              </p14:nvContentPartPr>
              <p14:xfrm>
                <a:off x="4777821" y="1093764"/>
                <a:ext cx="904680" cy="96480"/>
              </p14:xfrm>
            </p:contentPart>
          </mc:Choice>
          <mc:Fallback xmlns="">
            <p:pic>
              <p:nvPicPr>
                <p:cNvPr id="5" name="Ink 4">
                  <a:extLst>
                    <a:ext uri="{FF2B5EF4-FFF2-40B4-BE49-F238E27FC236}">
                      <a16:creationId xmlns:a16="http://schemas.microsoft.com/office/drawing/2014/main" id="{7EAA5CAA-F049-5DFD-EAFA-49CF7DDCA27B}"/>
                    </a:ext>
                  </a:extLst>
                </p:cNvPr>
                <p:cNvPicPr/>
                <p:nvPr/>
              </p:nvPicPr>
              <p:blipFill>
                <a:blip r:embed="rId9"/>
                <a:stretch>
                  <a:fillRect/>
                </a:stretch>
              </p:blipFill>
              <p:spPr>
                <a:xfrm>
                  <a:off x="4760181" y="1075764"/>
                  <a:ext cx="940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107D2911-FBFD-27BC-6D24-4D2FE891A2E1}"/>
                    </a:ext>
                  </a:extLst>
                </p14:cNvPr>
                <p14:cNvContentPartPr/>
                <p14:nvPr/>
              </p14:nvContentPartPr>
              <p14:xfrm>
                <a:off x="3833541" y="1041924"/>
                <a:ext cx="558720" cy="24120"/>
              </p14:xfrm>
            </p:contentPart>
          </mc:Choice>
          <mc:Fallback xmlns="">
            <p:pic>
              <p:nvPicPr>
                <p:cNvPr id="9" name="Ink 8">
                  <a:extLst>
                    <a:ext uri="{FF2B5EF4-FFF2-40B4-BE49-F238E27FC236}">
                      <a16:creationId xmlns:a16="http://schemas.microsoft.com/office/drawing/2014/main" id="{107D2911-FBFD-27BC-6D24-4D2FE891A2E1}"/>
                    </a:ext>
                  </a:extLst>
                </p:cNvPr>
                <p:cNvPicPr/>
                <p:nvPr/>
              </p:nvPicPr>
              <p:blipFill>
                <a:blip r:embed="rId11"/>
                <a:stretch>
                  <a:fillRect/>
                </a:stretch>
              </p:blipFill>
              <p:spPr>
                <a:xfrm>
                  <a:off x="3815541" y="1024284"/>
                  <a:ext cx="5943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85EEE17F-7CBD-1AEF-7FFE-59515DA06DDE}"/>
                    </a:ext>
                  </a:extLst>
                </p14:cNvPr>
                <p14:cNvContentPartPr/>
                <p14:nvPr/>
              </p14:nvContentPartPr>
              <p14:xfrm>
                <a:off x="3037941" y="1016724"/>
                <a:ext cx="564120" cy="64080"/>
              </p14:xfrm>
            </p:contentPart>
          </mc:Choice>
          <mc:Fallback xmlns="">
            <p:pic>
              <p:nvPicPr>
                <p:cNvPr id="11" name="Ink 10">
                  <a:extLst>
                    <a:ext uri="{FF2B5EF4-FFF2-40B4-BE49-F238E27FC236}">
                      <a16:creationId xmlns:a16="http://schemas.microsoft.com/office/drawing/2014/main" id="{85EEE17F-7CBD-1AEF-7FFE-59515DA06DDE}"/>
                    </a:ext>
                  </a:extLst>
                </p:cNvPr>
                <p:cNvPicPr/>
                <p:nvPr/>
              </p:nvPicPr>
              <p:blipFill>
                <a:blip r:embed="rId13"/>
                <a:stretch>
                  <a:fillRect/>
                </a:stretch>
              </p:blipFill>
              <p:spPr>
                <a:xfrm>
                  <a:off x="3020301" y="999084"/>
                  <a:ext cx="599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3AFA9A2-2933-244A-BB7D-EC89041CACAD}"/>
                    </a:ext>
                  </a:extLst>
                </p14:cNvPr>
                <p14:cNvContentPartPr/>
                <p14:nvPr/>
              </p14:nvContentPartPr>
              <p14:xfrm>
                <a:off x="2187261" y="990804"/>
                <a:ext cx="760320" cy="51840"/>
              </p14:xfrm>
            </p:contentPart>
          </mc:Choice>
          <mc:Fallback xmlns="">
            <p:pic>
              <p:nvPicPr>
                <p:cNvPr id="12" name="Ink 11">
                  <a:extLst>
                    <a:ext uri="{FF2B5EF4-FFF2-40B4-BE49-F238E27FC236}">
                      <a16:creationId xmlns:a16="http://schemas.microsoft.com/office/drawing/2014/main" id="{53AFA9A2-2933-244A-BB7D-EC89041CACAD}"/>
                    </a:ext>
                  </a:extLst>
                </p:cNvPr>
                <p:cNvPicPr/>
                <p:nvPr/>
              </p:nvPicPr>
              <p:blipFill>
                <a:blip r:embed="rId15"/>
                <a:stretch>
                  <a:fillRect/>
                </a:stretch>
              </p:blipFill>
              <p:spPr>
                <a:xfrm>
                  <a:off x="2169261" y="973164"/>
                  <a:ext cx="795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6A8DDB24-6F4C-5860-39E3-83B9E16EBA8B}"/>
                    </a:ext>
                  </a:extLst>
                </p14:cNvPr>
                <p14:cNvContentPartPr/>
                <p14:nvPr/>
              </p14:nvContentPartPr>
              <p14:xfrm>
                <a:off x="1328301" y="982884"/>
                <a:ext cx="639000" cy="81360"/>
              </p14:xfrm>
            </p:contentPart>
          </mc:Choice>
          <mc:Fallback xmlns="">
            <p:pic>
              <p:nvPicPr>
                <p:cNvPr id="13" name="Ink 12">
                  <a:extLst>
                    <a:ext uri="{FF2B5EF4-FFF2-40B4-BE49-F238E27FC236}">
                      <a16:creationId xmlns:a16="http://schemas.microsoft.com/office/drawing/2014/main" id="{6A8DDB24-6F4C-5860-39E3-83B9E16EBA8B}"/>
                    </a:ext>
                  </a:extLst>
                </p:cNvPr>
                <p:cNvPicPr/>
                <p:nvPr/>
              </p:nvPicPr>
              <p:blipFill>
                <a:blip r:embed="rId17"/>
                <a:stretch>
                  <a:fillRect/>
                </a:stretch>
              </p:blipFill>
              <p:spPr>
                <a:xfrm>
                  <a:off x="1310661" y="965244"/>
                  <a:ext cx="674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7F84B7A7-21C2-2310-78A1-2493FF927AAF}"/>
                    </a:ext>
                  </a:extLst>
                </p14:cNvPr>
                <p14:cNvContentPartPr/>
                <p14:nvPr/>
              </p14:nvContentPartPr>
              <p14:xfrm>
                <a:off x="8332821" y="1556004"/>
                <a:ext cx="722880" cy="59400"/>
              </p14:xfrm>
            </p:contentPart>
          </mc:Choice>
          <mc:Fallback xmlns="">
            <p:pic>
              <p:nvPicPr>
                <p:cNvPr id="15" name="Ink 14">
                  <a:extLst>
                    <a:ext uri="{FF2B5EF4-FFF2-40B4-BE49-F238E27FC236}">
                      <a16:creationId xmlns:a16="http://schemas.microsoft.com/office/drawing/2014/main" id="{7F84B7A7-21C2-2310-78A1-2493FF927AAF}"/>
                    </a:ext>
                  </a:extLst>
                </p:cNvPr>
                <p:cNvPicPr/>
                <p:nvPr/>
              </p:nvPicPr>
              <p:blipFill>
                <a:blip r:embed="rId19"/>
                <a:stretch>
                  <a:fillRect/>
                </a:stretch>
              </p:blipFill>
              <p:spPr>
                <a:xfrm>
                  <a:off x="8315181" y="1538364"/>
                  <a:ext cx="758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FAC94553-06ED-B2D5-E8C3-84C358DDDC88}"/>
                    </a:ext>
                  </a:extLst>
                </p14:cNvPr>
                <p14:cNvContentPartPr/>
                <p14:nvPr/>
              </p14:nvContentPartPr>
              <p14:xfrm>
                <a:off x="7248861" y="1495524"/>
                <a:ext cx="963360" cy="66240"/>
              </p14:xfrm>
            </p:contentPart>
          </mc:Choice>
          <mc:Fallback xmlns="">
            <p:pic>
              <p:nvPicPr>
                <p:cNvPr id="16" name="Ink 15">
                  <a:extLst>
                    <a:ext uri="{FF2B5EF4-FFF2-40B4-BE49-F238E27FC236}">
                      <a16:creationId xmlns:a16="http://schemas.microsoft.com/office/drawing/2014/main" id="{FAC94553-06ED-B2D5-E8C3-84C358DDDC88}"/>
                    </a:ext>
                  </a:extLst>
                </p:cNvPr>
                <p:cNvPicPr/>
                <p:nvPr/>
              </p:nvPicPr>
              <p:blipFill>
                <a:blip r:embed="rId21"/>
                <a:stretch>
                  <a:fillRect/>
                </a:stretch>
              </p:blipFill>
              <p:spPr>
                <a:xfrm>
                  <a:off x="7230861" y="1477884"/>
                  <a:ext cx="999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02CAD045-42B4-A326-7BF7-5EB58929CF09}"/>
                    </a:ext>
                  </a:extLst>
                </p14:cNvPr>
                <p14:cNvContentPartPr/>
                <p14:nvPr/>
              </p14:nvContentPartPr>
              <p14:xfrm>
                <a:off x="5865381" y="1584444"/>
                <a:ext cx="1148400" cy="50400"/>
              </p14:xfrm>
            </p:contentPart>
          </mc:Choice>
          <mc:Fallback xmlns="">
            <p:pic>
              <p:nvPicPr>
                <p:cNvPr id="17" name="Ink 16">
                  <a:extLst>
                    <a:ext uri="{FF2B5EF4-FFF2-40B4-BE49-F238E27FC236}">
                      <a16:creationId xmlns:a16="http://schemas.microsoft.com/office/drawing/2014/main" id="{02CAD045-42B4-A326-7BF7-5EB58929CF09}"/>
                    </a:ext>
                  </a:extLst>
                </p:cNvPr>
                <p:cNvPicPr/>
                <p:nvPr/>
              </p:nvPicPr>
              <p:blipFill>
                <a:blip r:embed="rId23"/>
                <a:stretch>
                  <a:fillRect/>
                </a:stretch>
              </p:blipFill>
              <p:spPr>
                <a:xfrm>
                  <a:off x="5847381" y="1566444"/>
                  <a:ext cx="1184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1FEB44E1-394F-D7B7-01F9-8A8EF18362EF}"/>
                    </a:ext>
                  </a:extLst>
                </p14:cNvPr>
                <p14:cNvContentPartPr/>
                <p14:nvPr/>
              </p14:nvContentPartPr>
              <p14:xfrm>
                <a:off x="5024061" y="1485444"/>
                <a:ext cx="679320" cy="44640"/>
              </p14:xfrm>
            </p:contentPart>
          </mc:Choice>
          <mc:Fallback xmlns="">
            <p:pic>
              <p:nvPicPr>
                <p:cNvPr id="18" name="Ink 17">
                  <a:extLst>
                    <a:ext uri="{FF2B5EF4-FFF2-40B4-BE49-F238E27FC236}">
                      <a16:creationId xmlns:a16="http://schemas.microsoft.com/office/drawing/2014/main" id="{1FEB44E1-394F-D7B7-01F9-8A8EF18362EF}"/>
                    </a:ext>
                  </a:extLst>
                </p:cNvPr>
                <p:cNvPicPr/>
                <p:nvPr/>
              </p:nvPicPr>
              <p:blipFill>
                <a:blip r:embed="rId25"/>
                <a:stretch>
                  <a:fillRect/>
                </a:stretch>
              </p:blipFill>
              <p:spPr>
                <a:xfrm>
                  <a:off x="5006421" y="1467804"/>
                  <a:ext cx="714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9E2BC2DD-4537-A739-6786-248D21BFD2F6}"/>
                    </a:ext>
                  </a:extLst>
                </p14:cNvPr>
                <p14:cNvContentPartPr/>
                <p14:nvPr/>
              </p14:nvContentPartPr>
              <p14:xfrm>
                <a:off x="4097061" y="1432884"/>
                <a:ext cx="681840" cy="77400"/>
              </p14:xfrm>
            </p:contentPart>
          </mc:Choice>
          <mc:Fallback xmlns="">
            <p:pic>
              <p:nvPicPr>
                <p:cNvPr id="19" name="Ink 18">
                  <a:extLst>
                    <a:ext uri="{FF2B5EF4-FFF2-40B4-BE49-F238E27FC236}">
                      <a16:creationId xmlns:a16="http://schemas.microsoft.com/office/drawing/2014/main" id="{9E2BC2DD-4537-A739-6786-248D21BFD2F6}"/>
                    </a:ext>
                  </a:extLst>
                </p:cNvPr>
                <p:cNvPicPr/>
                <p:nvPr/>
              </p:nvPicPr>
              <p:blipFill>
                <a:blip r:embed="rId27"/>
                <a:stretch>
                  <a:fillRect/>
                </a:stretch>
              </p:blipFill>
              <p:spPr>
                <a:xfrm>
                  <a:off x="4079061" y="1414884"/>
                  <a:ext cx="717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A68B3DAD-113D-EB80-CFCF-39E13206E7F2}"/>
                    </a:ext>
                  </a:extLst>
                </p14:cNvPr>
                <p14:cNvContentPartPr/>
                <p14:nvPr/>
              </p14:nvContentPartPr>
              <p14:xfrm>
                <a:off x="2935341" y="1511724"/>
                <a:ext cx="897840" cy="47160"/>
              </p14:xfrm>
            </p:contentPart>
          </mc:Choice>
          <mc:Fallback xmlns="">
            <p:pic>
              <p:nvPicPr>
                <p:cNvPr id="21" name="Ink 20">
                  <a:extLst>
                    <a:ext uri="{FF2B5EF4-FFF2-40B4-BE49-F238E27FC236}">
                      <a16:creationId xmlns:a16="http://schemas.microsoft.com/office/drawing/2014/main" id="{A68B3DAD-113D-EB80-CFCF-39E13206E7F2}"/>
                    </a:ext>
                  </a:extLst>
                </p:cNvPr>
                <p:cNvPicPr/>
                <p:nvPr/>
              </p:nvPicPr>
              <p:blipFill>
                <a:blip r:embed="rId29"/>
                <a:stretch>
                  <a:fillRect/>
                </a:stretch>
              </p:blipFill>
              <p:spPr>
                <a:xfrm>
                  <a:off x="2917341" y="1493724"/>
                  <a:ext cx="933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360C219E-7051-23D1-5EA2-79AEE7F1414E}"/>
                    </a:ext>
                  </a:extLst>
                </p14:cNvPr>
                <p14:cNvContentPartPr/>
                <p14:nvPr/>
              </p14:nvContentPartPr>
              <p14:xfrm>
                <a:off x="2078541" y="1495524"/>
                <a:ext cx="731520" cy="51480"/>
              </p14:xfrm>
            </p:contentPart>
          </mc:Choice>
          <mc:Fallback xmlns="">
            <p:pic>
              <p:nvPicPr>
                <p:cNvPr id="22" name="Ink 21">
                  <a:extLst>
                    <a:ext uri="{FF2B5EF4-FFF2-40B4-BE49-F238E27FC236}">
                      <a16:creationId xmlns:a16="http://schemas.microsoft.com/office/drawing/2014/main" id="{360C219E-7051-23D1-5EA2-79AEE7F1414E}"/>
                    </a:ext>
                  </a:extLst>
                </p:cNvPr>
                <p:cNvPicPr/>
                <p:nvPr/>
              </p:nvPicPr>
              <p:blipFill>
                <a:blip r:embed="rId31"/>
                <a:stretch>
                  <a:fillRect/>
                </a:stretch>
              </p:blipFill>
              <p:spPr>
                <a:xfrm>
                  <a:off x="2060541" y="1477524"/>
                  <a:ext cx="7671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412AEAEA-6FFC-AE45-F8FA-A52FA4905749}"/>
                    </a:ext>
                  </a:extLst>
                </p14:cNvPr>
                <p14:cNvContentPartPr/>
                <p14:nvPr/>
              </p14:nvContentPartPr>
              <p14:xfrm>
                <a:off x="1561581" y="1597044"/>
                <a:ext cx="479880" cy="47520"/>
              </p14:xfrm>
            </p:contentPart>
          </mc:Choice>
          <mc:Fallback xmlns="">
            <p:pic>
              <p:nvPicPr>
                <p:cNvPr id="24" name="Ink 23">
                  <a:extLst>
                    <a:ext uri="{FF2B5EF4-FFF2-40B4-BE49-F238E27FC236}">
                      <a16:creationId xmlns:a16="http://schemas.microsoft.com/office/drawing/2014/main" id="{412AEAEA-6FFC-AE45-F8FA-A52FA4905749}"/>
                    </a:ext>
                  </a:extLst>
                </p:cNvPr>
                <p:cNvPicPr/>
                <p:nvPr/>
              </p:nvPicPr>
              <p:blipFill>
                <a:blip r:embed="rId33"/>
                <a:stretch>
                  <a:fillRect/>
                </a:stretch>
              </p:blipFill>
              <p:spPr>
                <a:xfrm>
                  <a:off x="1543581" y="1579404"/>
                  <a:ext cx="515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26BF75DA-7872-1476-9AE9-30E6CACDAA26}"/>
                    </a:ext>
                  </a:extLst>
                </p14:cNvPr>
                <p14:cNvContentPartPr/>
                <p14:nvPr/>
              </p14:nvContentPartPr>
              <p14:xfrm>
                <a:off x="844821" y="1540524"/>
                <a:ext cx="744480" cy="55800"/>
              </p14:xfrm>
            </p:contentPart>
          </mc:Choice>
          <mc:Fallback xmlns="">
            <p:pic>
              <p:nvPicPr>
                <p:cNvPr id="25" name="Ink 24">
                  <a:extLst>
                    <a:ext uri="{FF2B5EF4-FFF2-40B4-BE49-F238E27FC236}">
                      <a16:creationId xmlns:a16="http://schemas.microsoft.com/office/drawing/2014/main" id="{26BF75DA-7872-1476-9AE9-30E6CACDAA26}"/>
                    </a:ext>
                  </a:extLst>
                </p:cNvPr>
                <p:cNvPicPr/>
                <p:nvPr/>
              </p:nvPicPr>
              <p:blipFill>
                <a:blip r:embed="rId35"/>
                <a:stretch>
                  <a:fillRect/>
                </a:stretch>
              </p:blipFill>
              <p:spPr>
                <a:xfrm>
                  <a:off x="827181" y="1522884"/>
                  <a:ext cx="780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A9B9B6F3-1F6B-3DC8-425D-18CAEA57361F}"/>
                    </a:ext>
                  </a:extLst>
                </p14:cNvPr>
                <p14:cNvContentPartPr/>
                <p14:nvPr/>
              </p14:nvContentPartPr>
              <p14:xfrm>
                <a:off x="282501" y="1517844"/>
                <a:ext cx="423720" cy="15480"/>
              </p14:xfrm>
            </p:contentPart>
          </mc:Choice>
          <mc:Fallback xmlns="">
            <p:pic>
              <p:nvPicPr>
                <p:cNvPr id="26" name="Ink 25">
                  <a:extLst>
                    <a:ext uri="{FF2B5EF4-FFF2-40B4-BE49-F238E27FC236}">
                      <a16:creationId xmlns:a16="http://schemas.microsoft.com/office/drawing/2014/main" id="{A9B9B6F3-1F6B-3DC8-425D-18CAEA57361F}"/>
                    </a:ext>
                  </a:extLst>
                </p:cNvPr>
                <p:cNvPicPr/>
                <p:nvPr/>
              </p:nvPicPr>
              <p:blipFill>
                <a:blip r:embed="rId37"/>
                <a:stretch>
                  <a:fillRect/>
                </a:stretch>
              </p:blipFill>
              <p:spPr>
                <a:xfrm>
                  <a:off x="264861" y="1499844"/>
                  <a:ext cx="459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Ink 36">
                  <a:extLst>
                    <a:ext uri="{FF2B5EF4-FFF2-40B4-BE49-F238E27FC236}">
                      <a16:creationId xmlns:a16="http://schemas.microsoft.com/office/drawing/2014/main" id="{33EC47AD-34CA-BED2-E03D-18C25BE00B1E}"/>
                    </a:ext>
                  </a:extLst>
                </p14:cNvPr>
                <p14:cNvContentPartPr/>
                <p14:nvPr/>
              </p14:nvContentPartPr>
              <p14:xfrm>
                <a:off x="3727341" y="1357284"/>
                <a:ext cx="14040" cy="7560"/>
              </p14:xfrm>
            </p:contentPart>
          </mc:Choice>
          <mc:Fallback xmlns="">
            <p:pic>
              <p:nvPicPr>
                <p:cNvPr id="37" name="Ink 36">
                  <a:extLst>
                    <a:ext uri="{FF2B5EF4-FFF2-40B4-BE49-F238E27FC236}">
                      <a16:creationId xmlns:a16="http://schemas.microsoft.com/office/drawing/2014/main" id="{33EC47AD-34CA-BED2-E03D-18C25BE00B1E}"/>
                    </a:ext>
                  </a:extLst>
                </p:cNvPr>
                <p:cNvPicPr/>
                <p:nvPr/>
              </p:nvPicPr>
              <p:blipFill>
                <a:blip r:embed="rId39"/>
                <a:stretch>
                  <a:fillRect/>
                </a:stretch>
              </p:blipFill>
              <p:spPr>
                <a:xfrm>
                  <a:off x="3709701" y="1339284"/>
                  <a:ext cx="49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 name="Ink 37">
                  <a:extLst>
                    <a:ext uri="{FF2B5EF4-FFF2-40B4-BE49-F238E27FC236}">
                      <a16:creationId xmlns:a16="http://schemas.microsoft.com/office/drawing/2014/main" id="{64CE2F38-E94D-1B0B-83F2-6F9F2684402B}"/>
                    </a:ext>
                  </a:extLst>
                </p14:cNvPr>
                <p14:cNvContentPartPr/>
                <p14:nvPr/>
              </p14:nvContentPartPr>
              <p14:xfrm>
                <a:off x="3689181" y="1359084"/>
                <a:ext cx="9720" cy="6120"/>
              </p14:xfrm>
            </p:contentPart>
          </mc:Choice>
          <mc:Fallback xmlns="">
            <p:pic>
              <p:nvPicPr>
                <p:cNvPr id="38" name="Ink 37">
                  <a:extLst>
                    <a:ext uri="{FF2B5EF4-FFF2-40B4-BE49-F238E27FC236}">
                      <a16:creationId xmlns:a16="http://schemas.microsoft.com/office/drawing/2014/main" id="{64CE2F38-E94D-1B0B-83F2-6F9F2684402B}"/>
                    </a:ext>
                  </a:extLst>
                </p:cNvPr>
                <p:cNvPicPr/>
                <p:nvPr/>
              </p:nvPicPr>
              <p:blipFill>
                <a:blip r:embed="rId41"/>
                <a:stretch>
                  <a:fillRect/>
                </a:stretch>
              </p:blipFill>
              <p:spPr>
                <a:xfrm>
                  <a:off x="3671541" y="1341444"/>
                  <a:ext cx="453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9" name="Ink 38">
                  <a:extLst>
                    <a:ext uri="{FF2B5EF4-FFF2-40B4-BE49-F238E27FC236}">
                      <a16:creationId xmlns:a16="http://schemas.microsoft.com/office/drawing/2014/main" id="{C3AF95DB-3F9A-801E-9903-14A40BA8DCBB}"/>
                    </a:ext>
                  </a:extLst>
                </p14:cNvPr>
                <p14:cNvContentPartPr/>
                <p14:nvPr/>
              </p14:nvContentPartPr>
              <p14:xfrm>
                <a:off x="702981" y="977844"/>
                <a:ext cx="3211200" cy="603720"/>
              </p14:xfrm>
            </p:contentPart>
          </mc:Choice>
          <mc:Fallback xmlns="">
            <p:pic>
              <p:nvPicPr>
                <p:cNvPr id="39" name="Ink 38">
                  <a:extLst>
                    <a:ext uri="{FF2B5EF4-FFF2-40B4-BE49-F238E27FC236}">
                      <a16:creationId xmlns:a16="http://schemas.microsoft.com/office/drawing/2014/main" id="{C3AF95DB-3F9A-801E-9903-14A40BA8DCBB}"/>
                    </a:ext>
                  </a:extLst>
                </p:cNvPr>
                <p:cNvPicPr/>
                <p:nvPr/>
              </p:nvPicPr>
              <p:blipFill>
                <a:blip r:embed="rId43"/>
                <a:stretch>
                  <a:fillRect/>
                </a:stretch>
              </p:blipFill>
              <p:spPr>
                <a:xfrm>
                  <a:off x="684981" y="959844"/>
                  <a:ext cx="3246840" cy="639360"/>
                </a:xfrm>
                <a:prstGeom prst="rect">
                  <a:avLst/>
                </a:prstGeom>
              </p:spPr>
            </p:pic>
          </mc:Fallback>
        </mc:AlternateContent>
      </p:grpSp>
      <p:grpSp>
        <p:nvGrpSpPr>
          <p:cNvPr id="43" name="Group 42">
            <a:extLst>
              <a:ext uri="{FF2B5EF4-FFF2-40B4-BE49-F238E27FC236}">
                <a16:creationId xmlns:a16="http://schemas.microsoft.com/office/drawing/2014/main" id="{B16D739A-8DED-A669-91E0-AC8CB8AFEEB5}"/>
              </a:ext>
            </a:extLst>
          </p:cNvPr>
          <p:cNvGrpSpPr/>
          <p:nvPr/>
        </p:nvGrpSpPr>
        <p:grpSpPr>
          <a:xfrm>
            <a:off x="3456621" y="1923564"/>
            <a:ext cx="5591880" cy="183240"/>
            <a:chOff x="3456621" y="1923564"/>
            <a:chExt cx="5591880" cy="183240"/>
          </a:xfrm>
        </p:grpSpPr>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80520101-353A-04B0-B450-51474A4A5748}"/>
                    </a:ext>
                  </a:extLst>
                </p14:cNvPr>
                <p14:cNvContentPartPr/>
                <p14:nvPr/>
              </p14:nvContentPartPr>
              <p14:xfrm>
                <a:off x="8568621" y="1923564"/>
                <a:ext cx="478440" cy="50400"/>
              </p14:xfrm>
            </p:contentPart>
          </mc:Choice>
          <mc:Fallback xmlns="">
            <p:pic>
              <p:nvPicPr>
                <p:cNvPr id="28" name="Ink 27">
                  <a:extLst>
                    <a:ext uri="{FF2B5EF4-FFF2-40B4-BE49-F238E27FC236}">
                      <a16:creationId xmlns:a16="http://schemas.microsoft.com/office/drawing/2014/main" id="{80520101-353A-04B0-B450-51474A4A5748}"/>
                    </a:ext>
                  </a:extLst>
                </p:cNvPr>
                <p:cNvPicPr/>
                <p:nvPr/>
              </p:nvPicPr>
              <p:blipFill>
                <a:blip r:embed="rId45"/>
                <a:stretch>
                  <a:fillRect/>
                </a:stretch>
              </p:blipFill>
              <p:spPr>
                <a:xfrm>
                  <a:off x="8550981" y="1905564"/>
                  <a:ext cx="514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B2A3AB1D-8B8D-73CE-5415-5ECE791D6B2B}"/>
                    </a:ext>
                  </a:extLst>
                </p14:cNvPr>
                <p14:cNvContentPartPr/>
                <p14:nvPr/>
              </p14:nvContentPartPr>
              <p14:xfrm>
                <a:off x="7630821" y="2042724"/>
                <a:ext cx="669600" cy="32760"/>
              </p14:xfrm>
            </p:contentPart>
          </mc:Choice>
          <mc:Fallback xmlns="">
            <p:pic>
              <p:nvPicPr>
                <p:cNvPr id="29" name="Ink 28">
                  <a:extLst>
                    <a:ext uri="{FF2B5EF4-FFF2-40B4-BE49-F238E27FC236}">
                      <a16:creationId xmlns:a16="http://schemas.microsoft.com/office/drawing/2014/main" id="{B2A3AB1D-8B8D-73CE-5415-5ECE791D6B2B}"/>
                    </a:ext>
                  </a:extLst>
                </p:cNvPr>
                <p:cNvPicPr/>
                <p:nvPr/>
              </p:nvPicPr>
              <p:blipFill>
                <a:blip r:embed="rId47"/>
                <a:stretch>
                  <a:fillRect/>
                </a:stretch>
              </p:blipFill>
              <p:spPr>
                <a:xfrm>
                  <a:off x="7613181" y="2024724"/>
                  <a:ext cx="7052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44D39F4A-BBD1-6CD5-35A7-063EB2AE40C3}"/>
                    </a:ext>
                  </a:extLst>
                </p14:cNvPr>
                <p14:cNvContentPartPr/>
                <p14:nvPr/>
              </p14:nvContentPartPr>
              <p14:xfrm>
                <a:off x="6660261" y="2011764"/>
                <a:ext cx="789480" cy="46440"/>
              </p14:xfrm>
            </p:contentPart>
          </mc:Choice>
          <mc:Fallback xmlns="">
            <p:pic>
              <p:nvPicPr>
                <p:cNvPr id="30" name="Ink 29">
                  <a:extLst>
                    <a:ext uri="{FF2B5EF4-FFF2-40B4-BE49-F238E27FC236}">
                      <a16:creationId xmlns:a16="http://schemas.microsoft.com/office/drawing/2014/main" id="{44D39F4A-BBD1-6CD5-35A7-063EB2AE40C3}"/>
                    </a:ext>
                  </a:extLst>
                </p:cNvPr>
                <p:cNvPicPr/>
                <p:nvPr/>
              </p:nvPicPr>
              <p:blipFill>
                <a:blip r:embed="rId49"/>
                <a:stretch>
                  <a:fillRect/>
                </a:stretch>
              </p:blipFill>
              <p:spPr>
                <a:xfrm>
                  <a:off x="6642261" y="1993764"/>
                  <a:ext cx="8251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B690A690-02E4-D7E3-0C66-E9590015C9BA}"/>
                    </a:ext>
                  </a:extLst>
                </p14:cNvPr>
                <p14:cNvContentPartPr/>
                <p14:nvPr/>
              </p14:nvContentPartPr>
              <p14:xfrm>
                <a:off x="6126021" y="2005644"/>
                <a:ext cx="384840" cy="36000"/>
              </p14:xfrm>
            </p:contentPart>
          </mc:Choice>
          <mc:Fallback xmlns="">
            <p:pic>
              <p:nvPicPr>
                <p:cNvPr id="31" name="Ink 30">
                  <a:extLst>
                    <a:ext uri="{FF2B5EF4-FFF2-40B4-BE49-F238E27FC236}">
                      <a16:creationId xmlns:a16="http://schemas.microsoft.com/office/drawing/2014/main" id="{B690A690-02E4-D7E3-0C66-E9590015C9BA}"/>
                    </a:ext>
                  </a:extLst>
                </p:cNvPr>
                <p:cNvPicPr/>
                <p:nvPr/>
              </p:nvPicPr>
              <p:blipFill>
                <a:blip r:embed="rId51"/>
                <a:stretch>
                  <a:fillRect/>
                </a:stretch>
              </p:blipFill>
              <p:spPr>
                <a:xfrm>
                  <a:off x="6108021" y="1988004"/>
                  <a:ext cx="4204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5830CFED-D774-266A-52D2-F88937A5A74A}"/>
                    </a:ext>
                  </a:extLst>
                </p14:cNvPr>
                <p14:cNvContentPartPr/>
                <p14:nvPr/>
              </p14:nvContentPartPr>
              <p14:xfrm>
                <a:off x="5380461" y="1939404"/>
                <a:ext cx="708840" cy="36720"/>
              </p14:xfrm>
            </p:contentPart>
          </mc:Choice>
          <mc:Fallback xmlns="">
            <p:pic>
              <p:nvPicPr>
                <p:cNvPr id="32" name="Ink 31">
                  <a:extLst>
                    <a:ext uri="{FF2B5EF4-FFF2-40B4-BE49-F238E27FC236}">
                      <a16:creationId xmlns:a16="http://schemas.microsoft.com/office/drawing/2014/main" id="{5830CFED-D774-266A-52D2-F88937A5A74A}"/>
                    </a:ext>
                  </a:extLst>
                </p:cNvPr>
                <p:cNvPicPr/>
                <p:nvPr/>
              </p:nvPicPr>
              <p:blipFill>
                <a:blip r:embed="rId53"/>
                <a:stretch>
                  <a:fillRect/>
                </a:stretch>
              </p:blipFill>
              <p:spPr>
                <a:xfrm>
                  <a:off x="5362821" y="1921404"/>
                  <a:ext cx="744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19D346C3-D3A8-C6A1-E2EF-2C8EB16AD2C4}"/>
                    </a:ext>
                  </a:extLst>
                </p14:cNvPr>
                <p14:cNvContentPartPr/>
                <p14:nvPr/>
              </p14:nvContentPartPr>
              <p14:xfrm>
                <a:off x="4707981" y="1975404"/>
                <a:ext cx="447480" cy="32040"/>
              </p14:xfrm>
            </p:contentPart>
          </mc:Choice>
          <mc:Fallback xmlns="">
            <p:pic>
              <p:nvPicPr>
                <p:cNvPr id="33" name="Ink 32">
                  <a:extLst>
                    <a:ext uri="{FF2B5EF4-FFF2-40B4-BE49-F238E27FC236}">
                      <a16:creationId xmlns:a16="http://schemas.microsoft.com/office/drawing/2014/main" id="{19D346C3-D3A8-C6A1-E2EF-2C8EB16AD2C4}"/>
                    </a:ext>
                  </a:extLst>
                </p:cNvPr>
                <p:cNvPicPr/>
                <p:nvPr/>
              </p:nvPicPr>
              <p:blipFill>
                <a:blip r:embed="rId55"/>
                <a:stretch>
                  <a:fillRect/>
                </a:stretch>
              </p:blipFill>
              <p:spPr>
                <a:xfrm>
                  <a:off x="4690341" y="1957764"/>
                  <a:ext cx="483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07D5EE42-2255-2713-C0E7-686F2358D5BD}"/>
                    </a:ext>
                  </a:extLst>
                </p14:cNvPr>
                <p14:cNvContentPartPr/>
                <p14:nvPr/>
              </p14:nvContentPartPr>
              <p14:xfrm>
                <a:off x="4206861" y="1954524"/>
                <a:ext cx="338040" cy="24120"/>
              </p14:xfrm>
            </p:contentPart>
          </mc:Choice>
          <mc:Fallback xmlns="">
            <p:pic>
              <p:nvPicPr>
                <p:cNvPr id="34" name="Ink 33">
                  <a:extLst>
                    <a:ext uri="{FF2B5EF4-FFF2-40B4-BE49-F238E27FC236}">
                      <a16:creationId xmlns:a16="http://schemas.microsoft.com/office/drawing/2014/main" id="{07D5EE42-2255-2713-C0E7-686F2358D5BD}"/>
                    </a:ext>
                  </a:extLst>
                </p:cNvPr>
                <p:cNvPicPr/>
                <p:nvPr/>
              </p:nvPicPr>
              <p:blipFill>
                <a:blip r:embed="rId57"/>
                <a:stretch>
                  <a:fillRect/>
                </a:stretch>
              </p:blipFill>
              <p:spPr>
                <a:xfrm>
                  <a:off x="4189221" y="1936884"/>
                  <a:ext cx="373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Ink 34">
                  <a:extLst>
                    <a:ext uri="{FF2B5EF4-FFF2-40B4-BE49-F238E27FC236}">
                      <a16:creationId xmlns:a16="http://schemas.microsoft.com/office/drawing/2014/main" id="{9AE35A03-CA3B-F47A-00F9-68024DC70A4B}"/>
                    </a:ext>
                  </a:extLst>
                </p14:cNvPr>
                <p14:cNvContentPartPr/>
                <p14:nvPr/>
              </p14:nvContentPartPr>
              <p14:xfrm>
                <a:off x="3467421" y="1980444"/>
                <a:ext cx="676080" cy="67320"/>
              </p14:xfrm>
            </p:contentPart>
          </mc:Choice>
          <mc:Fallback xmlns="">
            <p:pic>
              <p:nvPicPr>
                <p:cNvPr id="35" name="Ink 34">
                  <a:extLst>
                    <a:ext uri="{FF2B5EF4-FFF2-40B4-BE49-F238E27FC236}">
                      <a16:creationId xmlns:a16="http://schemas.microsoft.com/office/drawing/2014/main" id="{9AE35A03-CA3B-F47A-00F9-68024DC70A4B}"/>
                    </a:ext>
                  </a:extLst>
                </p:cNvPr>
                <p:cNvPicPr/>
                <p:nvPr/>
              </p:nvPicPr>
              <p:blipFill>
                <a:blip r:embed="rId59"/>
                <a:stretch>
                  <a:fillRect/>
                </a:stretch>
              </p:blipFill>
              <p:spPr>
                <a:xfrm>
                  <a:off x="3449421" y="1962444"/>
                  <a:ext cx="711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474BA583-B32A-5AED-EA00-D4519A7229CF}"/>
                    </a:ext>
                  </a:extLst>
                </p14:cNvPr>
                <p14:cNvContentPartPr/>
                <p14:nvPr/>
              </p14:nvContentPartPr>
              <p14:xfrm>
                <a:off x="6525621" y="1942284"/>
                <a:ext cx="2522880" cy="150840"/>
              </p14:xfrm>
            </p:contentPart>
          </mc:Choice>
          <mc:Fallback xmlns="">
            <p:pic>
              <p:nvPicPr>
                <p:cNvPr id="41" name="Ink 40">
                  <a:extLst>
                    <a:ext uri="{FF2B5EF4-FFF2-40B4-BE49-F238E27FC236}">
                      <a16:creationId xmlns:a16="http://schemas.microsoft.com/office/drawing/2014/main" id="{474BA583-B32A-5AED-EA00-D4519A7229CF}"/>
                    </a:ext>
                  </a:extLst>
                </p:cNvPr>
                <p:cNvPicPr/>
                <p:nvPr/>
              </p:nvPicPr>
              <p:blipFill>
                <a:blip r:embed="rId61"/>
                <a:stretch>
                  <a:fillRect/>
                </a:stretch>
              </p:blipFill>
              <p:spPr>
                <a:xfrm>
                  <a:off x="6507981" y="1924284"/>
                  <a:ext cx="2558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DD704B98-2A72-DF41-8F6B-4C0C2E14F94F}"/>
                    </a:ext>
                  </a:extLst>
                </p14:cNvPr>
                <p14:cNvContentPartPr/>
                <p14:nvPr/>
              </p14:nvContentPartPr>
              <p14:xfrm>
                <a:off x="3456621" y="1935444"/>
                <a:ext cx="2710800" cy="171360"/>
              </p14:xfrm>
            </p:contentPart>
          </mc:Choice>
          <mc:Fallback xmlns="">
            <p:pic>
              <p:nvPicPr>
                <p:cNvPr id="42" name="Ink 41">
                  <a:extLst>
                    <a:ext uri="{FF2B5EF4-FFF2-40B4-BE49-F238E27FC236}">
                      <a16:creationId xmlns:a16="http://schemas.microsoft.com/office/drawing/2014/main" id="{DD704B98-2A72-DF41-8F6B-4C0C2E14F94F}"/>
                    </a:ext>
                  </a:extLst>
                </p:cNvPr>
                <p:cNvPicPr/>
                <p:nvPr/>
              </p:nvPicPr>
              <p:blipFill>
                <a:blip r:embed="rId63"/>
                <a:stretch>
                  <a:fillRect/>
                </a:stretch>
              </p:blipFill>
              <p:spPr>
                <a:xfrm>
                  <a:off x="3438621" y="1917444"/>
                  <a:ext cx="2746440" cy="20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A03AC154-CEF7-6ACC-6F3F-ACC48A703CC3}"/>
                  </a:ext>
                </a:extLst>
              </p14:cNvPr>
              <p14:cNvContentPartPr/>
              <p14:nvPr/>
            </p14:nvContentPartPr>
            <p14:xfrm>
              <a:off x="614421" y="1969644"/>
              <a:ext cx="2290320" cy="95400"/>
            </p14:xfrm>
          </p:contentPart>
        </mc:Choice>
        <mc:Fallback xmlns="">
          <p:pic>
            <p:nvPicPr>
              <p:cNvPr id="44" name="Ink 43">
                <a:extLst>
                  <a:ext uri="{FF2B5EF4-FFF2-40B4-BE49-F238E27FC236}">
                    <a16:creationId xmlns:a16="http://schemas.microsoft.com/office/drawing/2014/main" id="{A03AC154-CEF7-6ACC-6F3F-ACC48A703CC3}"/>
                  </a:ext>
                </a:extLst>
              </p:cNvPr>
              <p:cNvPicPr/>
              <p:nvPr/>
            </p:nvPicPr>
            <p:blipFill>
              <a:blip r:embed="rId65"/>
              <a:stretch>
                <a:fillRect/>
              </a:stretch>
            </p:blipFill>
            <p:spPr>
              <a:xfrm>
                <a:off x="596781" y="1952004"/>
                <a:ext cx="2325960" cy="131040"/>
              </a:xfrm>
              <a:prstGeom prst="rect">
                <a:avLst/>
              </a:prstGeom>
            </p:spPr>
          </p:pic>
        </mc:Fallback>
      </mc:AlternateContent>
      <p:grpSp>
        <p:nvGrpSpPr>
          <p:cNvPr id="47" name="Group 46">
            <a:extLst>
              <a:ext uri="{FF2B5EF4-FFF2-40B4-BE49-F238E27FC236}">
                <a16:creationId xmlns:a16="http://schemas.microsoft.com/office/drawing/2014/main" id="{13F942F8-E3C5-ABDF-6380-AFD67B60785E}"/>
              </a:ext>
            </a:extLst>
          </p:cNvPr>
          <p:cNvGrpSpPr/>
          <p:nvPr/>
        </p:nvGrpSpPr>
        <p:grpSpPr>
          <a:xfrm>
            <a:off x="6184701" y="2449524"/>
            <a:ext cx="2851200" cy="95760"/>
            <a:chOff x="6184701" y="2449524"/>
            <a:chExt cx="2851200" cy="95760"/>
          </a:xfrm>
        </p:grpSpPr>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AD7D02B4-9EC2-3E7D-F8B0-288F7CAC47ED}"/>
                    </a:ext>
                  </a:extLst>
                </p14:cNvPr>
                <p14:cNvContentPartPr/>
                <p14:nvPr/>
              </p14:nvContentPartPr>
              <p14:xfrm>
                <a:off x="8610021" y="2457444"/>
                <a:ext cx="425880" cy="45720"/>
              </p14:xfrm>
            </p:contentPart>
          </mc:Choice>
          <mc:Fallback xmlns="">
            <p:pic>
              <p:nvPicPr>
                <p:cNvPr id="45" name="Ink 44">
                  <a:extLst>
                    <a:ext uri="{FF2B5EF4-FFF2-40B4-BE49-F238E27FC236}">
                      <a16:creationId xmlns:a16="http://schemas.microsoft.com/office/drawing/2014/main" id="{AD7D02B4-9EC2-3E7D-F8B0-288F7CAC47ED}"/>
                    </a:ext>
                  </a:extLst>
                </p:cNvPr>
                <p:cNvPicPr/>
                <p:nvPr/>
              </p:nvPicPr>
              <p:blipFill>
                <a:blip r:embed="rId67"/>
                <a:stretch>
                  <a:fillRect/>
                </a:stretch>
              </p:blipFill>
              <p:spPr>
                <a:xfrm>
                  <a:off x="8592381" y="2439804"/>
                  <a:ext cx="4615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A818E294-8BC7-C68B-AF63-8707F8551FFD}"/>
                    </a:ext>
                  </a:extLst>
                </p14:cNvPr>
                <p14:cNvContentPartPr/>
                <p14:nvPr/>
              </p14:nvContentPartPr>
              <p14:xfrm>
                <a:off x="6184701" y="2449524"/>
                <a:ext cx="2275560" cy="95760"/>
              </p14:xfrm>
            </p:contentPart>
          </mc:Choice>
          <mc:Fallback xmlns="">
            <p:pic>
              <p:nvPicPr>
                <p:cNvPr id="46" name="Ink 45">
                  <a:extLst>
                    <a:ext uri="{FF2B5EF4-FFF2-40B4-BE49-F238E27FC236}">
                      <a16:creationId xmlns:a16="http://schemas.microsoft.com/office/drawing/2014/main" id="{A818E294-8BC7-C68B-AF63-8707F8551FFD}"/>
                    </a:ext>
                  </a:extLst>
                </p:cNvPr>
                <p:cNvPicPr/>
                <p:nvPr/>
              </p:nvPicPr>
              <p:blipFill>
                <a:blip r:embed="rId69"/>
                <a:stretch>
                  <a:fillRect/>
                </a:stretch>
              </p:blipFill>
              <p:spPr>
                <a:xfrm>
                  <a:off x="6166701" y="2431884"/>
                  <a:ext cx="2311200" cy="131400"/>
                </a:xfrm>
                <a:prstGeom prst="rect">
                  <a:avLst/>
                </a:prstGeom>
              </p:spPr>
            </p:pic>
          </mc:Fallback>
        </mc:AlternateContent>
      </p:grpSp>
      <p:grpSp>
        <p:nvGrpSpPr>
          <p:cNvPr id="50" name="Group 49">
            <a:extLst>
              <a:ext uri="{FF2B5EF4-FFF2-40B4-BE49-F238E27FC236}">
                <a16:creationId xmlns:a16="http://schemas.microsoft.com/office/drawing/2014/main" id="{453D04C0-ECFB-B5DF-C5BE-D31F22D93CB2}"/>
              </a:ext>
            </a:extLst>
          </p:cNvPr>
          <p:cNvGrpSpPr/>
          <p:nvPr/>
        </p:nvGrpSpPr>
        <p:grpSpPr>
          <a:xfrm>
            <a:off x="4772061" y="2406324"/>
            <a:ext cx="1414440" cy="103680"/>
            <a:chOff x="4772061" y="2406324"/>
            <a:chExt cx="1414440" cy="103680"/>
          </a:xfrm>
        </p:grpSpPr>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75BDA9CB-8A8F-1AC8-1354-43B415A4D138}"/>
                    </a:ext>
                  </a:extLst>
                </p14:cNvPr>
                <p14:cNvContentPartPr/>
                <p14:nvPr/>
              </p14:nvContentPartPr>
              <p14:xfrm>
                <a:off x="5529501" y="2406324"/>
                <a:ext cx="657000" cy="60120"/>
              </p14:xfrm>
            </p:contentPart>
          </mc:Choice>
          <mc:Fallback xmlns="">
            <p:pic>
              <p:nvPicPr>
                <p:cNvPr id="48" name="Ink 47">
                  <a:extLst>
                    <a:ext uri="{FF2B5EF4-FFF2-40B4-BE49-F238E27FC236}">
                      <a16:creationId xmlns:a16="http://schemas.microsoft.com/office/drawing/2014/main" id="{75BDA9CB-8A8F-1AC8-1354-43B415A4D138}"/>
                    </a:ext>
                  </a:extLst>
                </p:cNvPr>
                <p:cNvPicPr/>
                <p:nvPr/>
              </p:nvPicPr>
              <p:blipFill>
                <a:blip r:embed="rId71"/>
                <a:stretch>
                  <a:fillRect/>
                </a:stretch>
              </p:blipFill>
              <p:spPr>
                <a:xfrm>
                  <a:off x="5511501" y="2388324"/>
                  <a:ext cx="692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Ink 48">
                  <a:extLst>
                    <a:ext uri="{FF2B5EF4-FFF2-40B4-BE49-F238E27FC236}">
                      <a16:creationId xmlns:a16="http://schemas.microsoft.com/office/drawing/2014/main" id="{144786C8-761D-F77A-05D1-810BED5C5225}"/>
                    </a:ext>
                  </a:extLst>
                </p14:cNvPr>
                <p14:cNvContentPartPr/>
                <p14:nvPr/>
              </p14:nvContentPartPr>
              <p14:xfrm>
                <a:off x="4772061" y="2439804"/>
                <a:ext cx="627840" cy="70200"/>
              </p14:xfrm>
            </p:contentPart>
          </mc:Choice>
          <mc:Fallback xmlns="">
            <p:pic>
              <p:nvPicPr>
                <p:cNvPr id="49" name="Ink 48">
                  <a:extLst>
                    <a:ext uri="{FF2B5EF4-FFF2-40B4-BE49-F238E27FC236}">
                      <a16:creationId xmlns:a16="http://schemas.microsoft.com/office/drawing/2014/main" id="{144786C8-761D-F77A-05D1-810BED5C5225}"/>
                    </a:ext>
                  </a:extLst>
                </p:cNvPr>
                <p:cNvPicPr/>
                <p:nvPr/>
              </p:nvPicPr>
              <p:blipFill>
                <a:blip r:embed="rId73"/>
                <a:stretch>
                  <a:fillRect/>
                </a:stretch>
              </p:blipFill>
              <p:spPr>
                <a:xfrm>
                  <a:off x="4754061" y="2422164"/>
                  <a:ext cx="663480" cy="105840"/>
                </a:xfrm>
                <a:prstGeom prst="rect">
                  <a:avLst/>
                </a:prstGeom>
              </p:spPr>
            </p:pic>
          </mc:Fallback>
        </mc:AlternateContent>
      </p:grpSp>
      <p:grpSp>
        <p:nvGrpSpPr>
          <p:cNvPr id="55" name="Group 54">
            <a:extLst>
              <a:ext uri="{FF2B5EF4-FFF2-40B4-BE49-F238E27FC236}">
                <a16:creationId xmlns:a16="http://schemas.microsoft.com/office/drawing/2014/main" id="{6D17C525-6C9C-FC45-6068-1E599D4C258E}"/>
              </a:ext>
            </a:extLst>
          </p:cNvPr>
          <p:cNvGrpSpPr/>
          <p:nvPr/>
        </p:nvGrpSpPr>
        <p:grpSpPr>
          <a:xfrm>
            <a:off x="3071421" y="2462124"/>
            <a:ext cx="1580400" cy="74880"/>
            <a:chOff x="3071421" y="2462124"/>
            <a:chExt cx="1580400" cy="74880"/>
          </a:xfrm>
        </p:grpSpPr>
        <mc:AlternateContent xmlns:mc="http://schemas.openxmlformats.org/markup-compatibility/2006" xmlns:p14="http://schemas.microsoft.com/office/powerpoint/2010/main">
          <mc:Choice Requires="p14">
            <p:contentPart p14:bwMode="auto" r:id="rId74">
              <p14:nvContentPartPr>
                <p14:cNvPr id="51" name="Ink 50">
                  <a:extLst>
                    <a:ext uri="{FF2B5EF4-FFF2-40B4-BE49-F238E27FC236}">
                      <a16:creationId xmlns:a16="http://schemas.microsoft.com/office/drawing/2014/main" id="{CB4DD452-A548-A75D-A217-AC5CF5710F74}"/>
                    </a:ext>
                  </a:extLst>
                </p14:cNvPr>
                <p14:cNvContentPartPr/>
                <p14:nvPr/>
              </p14:nvContentPartPr>
              <p14:xfrm>
                <a:off x="4597461" y="2486604"/>
                <a:ext cx="360" cy="360"/>
              </p14:xfrm>
            </p:contentPart>
          </mc:Choice>
          <mc:Fallback xmlns="">
            <p:pic>
              <p:nvPicPr>
                <p:cNvPr id="51" name="Ink 50">
                  <a:extLst>
                    <a:ext uri="{FF2B5EF4-FFF2-40B4-BE49-F238E27FC236}">
                      <a16:creationId xmlns:a16="http://schemas.microsoft.com/office/drawing/2014/main" id="{CB4DD452-A548-A75D-A217-AC5CF5710F74}"/>
                    </a:ext>
                  </a:extLst>
                </p:cNvPr>
                <p:cNvPicPr/>
                <p:nvPr/>
              </p:nvPicPr>
              <p:blipFill>
                <a:blip r:embed="rId75"/>
                <a:stretch>
                  <a:fillRect/>
                </a:stretch>
              </p:blipFill>
              <p:spPr>
                <a:xfrm>
                  <a:off x="4579821" y="246860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026470CE-6036-FE03-F6FE-22FA549AE729}"/>
                    </a:ext>
                  </a:extLst>
                </p14:cNvPr>
                <p14:cNvContentPartPr/>
                <p14:nvPr/>
              </p14:nvContentPartPr>
              <p14:xfrm>
                <a:off x="3940101" y="2468244"/>
                <a:ext cx="711720" cy="39960"/>
              </p14:xfrm>
            </p:contentPart>
          </mc:Choice>
          <mc:Fallback xmlns="">
            <p:pic>
              <p:nvPicPr>
                <p:cNvPr id="52" name="Ink 51">
                  <a:extLst>
                    <a:ext uri="{FF2B5EF4-FFF2-40B4-BE49-F238E27FC236}">
                      <a16:creationId xmlns:a16="http://schemas.microsoft.com/office/drawing/2014/main" id="{026470CE-6036-FE03-F6FE-22FA549AE729}"/>
                    </a:ext>
                  </a:extLst>
                </p:cNvPr>
                <p:cNvPicPr/>
                <p:nvPr/>
              </p:nvPicPr>
              <p:blipFill>
                <a:blip r:embed="rId77"/>
                <a:stretch>
                  <a:fillRect/>
                </a:stretch>
              </p:blipFill>
              <p:spPr>
                <a:xfrm>
                  <a:off x="3922461" y="2450604"/>
                  <a:ext cx="747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Ink 53">
                  <a:extLst>
                    <a:ext uri="{FF2B5EF4-FFF2-40B4-BE49-F238E27FC236}">
                      <a16:creationId xmlns:a16="http://schemas.microsoft.com/office/drawing/2014/main" id="{A578C4E2-A338-D274-BEB3-C01237D36619}"/>
                    </a:ext>
                  </a:extLst>
                </p14:cNvPr>
                <p14:cNvContentPartPr/>
                <p14:nvPr/>
              </p14:nvContentPartPr>
              <p14:xfrm>
                <a:off x="3071421" y="2462124"/>
                <a:ext cx="785880" cy="74880"/>
              </p14:xfrm>
            </p:contentPart>
          </mc:Choice>
          <mc:Fallback xmlns="">
            <p:pic>
              <p:nvPicPr>
                <p:cNvPr id="54" name="Ink 53">
                  <a:extLst>
                    <a:ext uri="{FF2B5EF4-FFF2-40B4-BE49-F238E27FC236}">
                      <a16:creationId xmlns:a16="http://schemas.microsoft.com/office/drawing/2014/main" id="{A578C4E2-A338-D274-BEB3-C01237D36619}"/>
                    </a:ext>
                  </a:extLst>
                </p:cNvPr>
                <p:cNvPicPr/>
                <p:nvPr/>
              </p:nvPicPr>
              <p:blipFill>
                <a:blip r:embed="rId79"/>
                <a:stretch>
                  <a:fillRect/>
                </a:stretch>
              </p:blipFill>
              <p:spPr>
                <a:xfrm>
                  <a:off x="3053781" y="2444484"/>
                  <a:ext cx="821520" cy="110520"/>
                </a:xfrm>
                <a:prstGeom prst="rect">
                  <a:avLst/>
                </a:prstGeom>
              </p:spPr>
            </p:pic>
          </mc:Fallback>
        </mc:AlternateContent>
      </p:grpSp>
      <p:grpSp>
        <p:nvGrpSpPr>
          <p:cNvPr id="60" name="Group 59">
            <a:extLst>
              <a:ext uri="{FF2B5EF4-FFF2-40B4-BE49-F238E27FC236}">
                <a16:creationId xmlns:a16="http://schemas.microsoft.com/office/drawing/2014/main" id="{0814C3BB-A000-DC21-27DB-C9B54942A074}"/>
              </a:ext>
            </a:extLst>
          </p:cNvPr>
          <p:cNvGrpSpPr/>
          <p:nvPr/>
        </p:nvGrpSpPr>
        <p:grpSpPr>
          <a:xfrm>
            <a:off x="343701" y="2379324"/>
            <a:ext cx="2620440" cy="148680"/>
            <a:chOff x="343701" y="2379324"/>
            <a:chExt cx="2620440" cy="148680"/>
          </a:xfrm>
        </p:grpSpPr>
        <mc:AlternateContent xmlns:mc="http://schemas.openxmlformats.org/markup-compatibility/2006" xmlns:p14="http://schemas.microsoft.com/office/powerpoint/2010/main">
          <mc:Choice Requires="p14">
            <p:contentPart p14:bwMode="auto" r:id="rId80">
              <p14:nvContentPartPr>
                <p14:cNvPr id="56" name="Ink 55">
                  <a:extLst>
                    <a:ext uri="{FF2B5EF4-FFF2-40B4-BE49-F238E27FC236}">
                      <a16:creationId xmlns:a16="http://schemas.microsoft.com/office/drawing/2014/main" id="{5310BF37-46C4-150B-57E4-5C09D39B85D6}"/>
                    </a:ext>
                  </a:extLst>
                </p14:cNvPr>
                <p14:cNvContentPartPr/>
                <p14:nvPr/>
              </p14:nvContentPartPr>
              <p14:xfrm>
                <a:off x="2576421" y="2379324"/>
                <a:ext cx="387720" cy="54720"/>
              </p14:xfrm>
            </p:contentPart>
          </mc:Choice>
          <mc:Fallback xmlns="">
            <p:pic>
              <p:nvPicPr>
                <p:cNvPr id="56" name="Ink 55">
                  <a:extLst>
                    <a:ext uri="{FF2B5EF4-FFF2-40B4-BE49-F238E27FC236}">
                      <a16:creationId xmlns:a16="http://schemas.microsoft.com/office/drawing/2014/main" id="{5310BF37-46C4-150B-57E4-5C09D39B85D6}"/>
                    </a:ext>
                  </a:extLst>
                </p:cNvPr>
                <p:cNvPicPr/>
                <p:nvPr/>
              </p:nvPicPr>
              <p:blipFill>
                <a:blip r:embed="rId81"/>
                <a:stretch>
                  <a:fillRect/>
                </a:stretch>
              </p:blipFill>
              <p:spPr>
                <a:xfrm>
                  <a:off x="2558421" y="2361324"/>
                  <a:ext cx="423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7" name="Ink 56">
                  <a:extLst>
                    <a:ext uri="{FF2B5EF4-FFF2-40B4-BE49-F238E27FC236}">
                      <a16:creationId xmlns:a16="http://schemas.microsoft.com/office/drawing/2014/main" id="{A1CAA867-A1C6-E505-D85B-A109E7BCF969}"/>
                    </a:ext>
                  </a:extLst>
                </p14:cNvPr>
                <p14:cNvContentPartPr/>
                <p14:nvPr/>
              </p14:nvContentPartPr>
              <p14:xfrm>
                <a:off x="1838061" y="2453124"/>
                <a:ext cx="659520" cy="28800"/>
              </p14:xfrm>
            </p:contentPart>
          </mc:Choice>
          <mc:Fallback xmlns="">
            <p:pic>
              <p:nvPicPr>
                <p:cNvPr id="57" name="Ink 56">
                  <a:extLst>
                    <a:ext uri="{FF2B5EF4-FFF2-40B4-BE49-F238E27FC236}">
                      <a16:creationId xmlns:a16="http://schemas.microsoft.com/office/drawing/2014/main" id="{A1CAA867-A1C6-E505-D85B-A109E7BCF969}"/>
                    </a:ext>
                  </a:extLst>
                </p:cNvPr>
                <p:cNvPicPr/>
                <p:nvPr/>
              </p:nvPicPr>
              <p:blipFill>
                <a:blip r:embed="rId83"/>
                <a:stretch>
                  <a:fillRect/>
                </a:stretch>
              </p:blipFill>
              <p:spPr>
                <a:xfrm>
                  <a:off x="1820421" y="2435124"/>
                  <a:ext cx="6951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Ink 58">
                  <a:extLst>
                    <a:ext uri="{FF2B5EF4-FFF2-40B4-BE49-F238E27FC236}">
                      <a16:creationId xmlns:a16="http://schemas.microsoft.com/office/drawing/2014/main" id="{DC641C5D-67A3-0CCC-925B-C76DD743582E}"/>
                    </a:ext>
                  </a:extLst>
                </p14:cNvPr>
                <p14:cNvContentPartPr/>
                <p14:nvPr/>
              </p14:nvContentPartPr>
              <p14:xfrm>
                <a:off x="343701" y="2421444"/>
                <a:ext cx="1541520" cy="106560"/>
              </p14:xfrm>
            </p:contentPart>
          </mc:Choice>
          <mc:Fallback xmlns="">
            <p:pic>
              <p:nvPicPr>
                <p:cNvPr id="59" name="Ink 58">
                  <a:extLst>
                    <a:ext uri="{FF2B5EF4-FFF2-40B4-BE49-F238E27FC236}">
                      <a16:creationId xmlns:a16="http://schemas.microsoft.com/office/drawing/2014/main" id="{DC641C5D-67A3-0CCC-925B-C76DD743582E}"/>
                    </a:ext>
                  </a:extLst>
                </p:cNvPr>
                <p:cNvPicPr/>
                <p:nvPr/>
              </p:nvPicPr>
              <p:blipFill>
                <a:blip r:embed="rId85"/>
                <a:stretch>
                  <a:fillRect/>
                </a:stretch>
              </p:blipFill>
              <p:spPr>
                <a:xfrm>
                  <a:off x="326061" y="2403444"/>
                  <a:ext cx="1577160" cy="14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61" name="Ink 60">
                <a:extLst>
                  <a:ext uri="{FF2B5EF4-FFF2-40B4-BE49-F238E27FC236}">
                    <a16:creationId xmlns:a16="http://schemas.microsoft.com/office/drawing/2014/main" id="{D5C5A41B-2D8D-9C14-377E-CE19534FEE42}"/>
                  </a:ext>
                </a:extLst>
              </p14:cNvPr>
              <p14:cNvContentPartPr/>
              <p14:nvPr/>
            </p14:nvContentPartPr>
            <p14:xfrm>
              <a:off x="6814701" y="2860644"/>
              <a:ext cx="2190240" cy="126720"/>
            </p14:xfrm>
          </p:contentPart>
        </mc:Choice>
        <mc:Fallback xmlns="">
          <p:pic>
            <p:nvPicPr>
              <p:cNvPr id="61" name="Ink 60">
                <a:extLst>
                  <a:ext uri="{FF2B5EF4-FFF2-40B4-BE49-F238E27FC236}">
                    <a16:creationId xmlns:a16="http://schemas.microsoft.com/office/drawing/2014/main" id="{D5C5A41B-2D8D-9C14-377E-CE19534FEE42}"/>
                  </a:ext>
                </a:extLst>
              </p:cNvPr>
              <p:cNvPicPr/>
              <p:nvPr/>
            </p:nvPicPr>
            <p:blipFill>
              <a:blip r:embed="rId87"/>
              <a:stretch>
                <a:fillRect/>
              </a:stretch>
            </p:blipFill>
            <p:spPr>
              <a:xfrm>
                <a:off x="6797061" y="2843004"/>
                <a:ext cx="2225880" cy="162360"/>
              </a:xfrm>
              <a:prstGeom prst="rect">
                <a:avLst/>
              </a:prstGeom>
            </p:spPr>
          </p:pic>
        </mc:Fallback>
      </mc:AlternateContent>
      <p:grpSp>
        <p:nvGrpSpPr>
          <p:cNvPr id="64" name="Group 63">
            <a:extLst>
              <a:ext uri="{FF2B5EF4-FFF2-40B4-BE49-F238E27FC236}">
                <a16:creationId xmlns:a16="http://schemas.microsoft.com/office/drawing/2014/main" id="{641BDCFC-F971-F0A0-C206-34FCD5C0C1E6}"/>
              </a:ext>
            </a:extLst>
          </p:cNvPr>
          <p:cNvGrpSpPr/>
          <p:nvPr/>
        </p:nvGrpSpPr>
        <p:grpSpPr>
          <a:xfrm>
            <a:off x="3469941" y="2854164"/>
            <a:ext cx="2727000" cy="92160"/>
            <a:chOff x="3469941" y="2854164"/>
            <a:chExt cx="2727000" cy="92160"/>
          </a:xfrm>
        </p:grpSpPr>
        <mc:AlternateContent xmlns:mc="http://schemas.openxmlformats.org/markup-compatibility/2006" xmlns:p14="http://schemas.microsoft.com/office/powerpoint/2010/main">
          <mc:Choice Requires="p14">
            <p:contentPart p14:bwMode="auto" r:id="rId88">
              <p14:nvContentPartPr>
                <p14:cNvPr id="62" name="Ink 61">
                  <a:extLst>
                    <a:ext uri="{FF2B5EF4-FFF2-40B4-BE49-F238E27FC236}">
                      <a16:creationId xmlns:a16="http://schemas.microsoft.com/office/drawing/2014/main" id="{4A88909E-83C3-0717-FED4-5484397DFADF}"/>
                    </a:ext>
                  </a:extLst>
                </p14:cNvPr>
                <p14:cNvContentPartPr/>
                <p14:nvPr/>
              </p14:nvContentPartPr>
              <p14:xfrm>
                <a:off x="5358141" y="2886204"/>
                <a:ext cx="838800" cy="60120"/>
              </p14:xfrm>
            </p:contentPart>
          </mc:Choice>
          <mc:Fallback xmlns="">
            <p:pic>
              <p:nvPicPr>
                <p:cNvPr id="62" name="Ink 61">
                  <a:extLst>
                    <a:ext uri="{FF2B5EF4-FFF2-40B4-BE49-F238E27FC236}">
                      <a16:creationId xmlns:a16="http://schemas.microsoft.com/office/drawing/2014/main" id="{4A88909E-83C3-0717-FED4-5484397DFADF}"/>
                    </a:ext>
                  </a:extLst>
                </p:cNvPr>
                <p:cNvPicPr/>
                <p:nvPr/>
              </p:nvPicPr>
              <p:blipFill>
                <a:blip r:embed="rId89"/>
                <a:stretch>
                  <a:fillRect/>
                </a:stretch>
              </p:blipFill>
              <p:spPr>
                <a:xfrm>
                  <a:off x="5340141" y="2868564"/>
                  <a:ext cx="874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3" name="Ink 62">
                  <a:extLst>
                    <a:ext uri="{FF2B5EF4-FFF2-40B4-BE49-F238E27FC236}">
                      <a16:creationId xmlns:a16="http://schemas.microsoft.com/office/drawing/2014/main" id="{E2CAD9A2-B21D-6E45-5354-8F46A9E40366}"/>
                    </a:ext>
                  </a:extLst>
                </p14:cNvPr>
                <p14:cNvContentPartPr/>
                <p14:nvPr/>
              </p14:nvContentPartPr>
              <p14:xfrm>
                <a:off x="3469941" y="2854164"/>
                <a:ext cx="1664640" cy="89640"/>
              </p14:xfrm>
            </p:contentPart>
          </mc:Choice>
          <mc:Fallback xmlns="">
            <p:pic>
              <p:nvPicPr>
                <p:cNvPr id="63" name="Ink 62">
                  <a:extLst>
                    <a:ext uri="{FF2B5EF4-FFF2-40B4-BE49-F238E27FC236}">
                      <a16:creationId xmlns:a16="http://schemas.microsoft.com/office/drawing/2014/main" id="{E2CAD9A2-B21D-6E45-5354-8F46A9E40366}"/>
                    </a:ext>
                  </a:extLst>
                </p:cNvPr>
                <p:cNvPicPr/>
                <p:nvPr/>
              </p:nvPicPr>
              <p:blipFill>
                <a:blip r:embed="rId91"/>
                <a:stretch>
                  <a:fillRect/>
                </a:stretch>
              </p:blipFill>
              <p:spPr>
                <a:xfrm>
                  <a:off x="3452301" y="2836164"/>
                  <a:ext cx="1700280" cy="125280"/>
                </a:xfrm>
                <a:prstGeom prst="rect">
                  <a:avLst/>
                </a:prstGeom>
              </p:spPr>
            </p:pic>
          </mc:Fallback>
        </mc:AlternateContent>
      </p:grpSp>
      <p:grpSp>
        <p:nvGrpSpPr>
          <p:cNvPr id="69" name="Group 68">
            <a:extLst>
              <a:ext uri="{FF2B5EF4-FFF2-40B4-BE49-F238E27FC236}">
                <a16:creationId xmlns:a16="http://schemas.microsoft.com/office/drawing/2014/main" id="{8AFBF35D-0CE8-F843-B9DE-07A8C36FE47B}"/>
              </a:ext>
            </a:extLst>
          </p:cNvPr>
          <p:cNvGrpSpPr/>
          <p:nvPr/>
        </p:nvGrpSpPr>
        <p:grpSpPr>
          <a:xfrm>
            <a:off x="958221" y="2874324"/>
            <a:ext cx="2507760" cy="114840"/>
            <a:chOff x="958221" y="2874324"/>
            <a:chExt cx="2507760" cy="114840"/>
          </a:xfrm>
        </p:grpSpPr>
        <mc:AlternateContent xmlns:mc="http://schemas.openxmlformats.org/markup-compatibility/2006" xmlns:p14="http://schemas.microsoft.com/office/powerpoint/2010/main">
          <mc:Choice Requires="p14">
            <p:contentPart p14:bwMode="auto" r:id="rId92">
              <p14:nvContentPartPr>
                <p14:cNvPr id="65" name="Ink 64">
                  <a:extLst>
                    <a:ext uri="{FF2B5EF4-FFF2-40B4-BE49-F238E27FC236}">
                      <a16:creationId xmlns:a16="http://schemas.microsoft.com/office/drawing/2014/main" id="{0B3B16D7-12A3-4DB0-A9E3-92351652A7D6}"/>
                    </a:ext>
                  </a:extLst>
                </p14:cNvPr>
                <p14:cNvContentPartPr/>
                <p14:nvPr/>
              </p14:nvContentPartPr>
              <p14:xfrm>
                <a:off x="2942541" y="2939844"/>
                <a:ext cx="523440" cy="49320"/>
              </p14:xfrm>
            </p:contentPart>
          </mc:Choice>
          <mc:Fallback xmlns="">
            <p:pic>
              <p:nvPicPr>
                <p:cNvPr id="65" name="Ink 64">
                  <a:extLst>
                    <a:ext uri="{FF2B5EF4-FFF2-40B4-BE49-F238E27FC236}">
                      <a16:creationId xmlns:a16="http://schemas.microsoft.com/office/drawing/2014/main" id="{0B3B16D7-12A3-4DB0-A9E3-92351652A7D6}"/>
                    </a:ext>
                  </a:extLst>
                </p:cNvPr>
                <p:cNvPicPr/>
                <p:nvPr/>
              </p:nvPicPr>
              <p:blipFill>
                <a:blip r:embed="rId93"/>
                <a:stretch>
                  <a:fillRect/>
                </a:stretch>
              </p:blipFill>
              <p:spPr>
                <a:xfrm>
                  <a:off x="2924541" y="2921844"/>
                  <a:ext cx="5590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Ink 65">
                  <a:extLst>
                    <a:ext uri="{FF2B5EF4-FFF2-40B4-BE49-F238E27FC236}">
                      <a16:creationId xmlns:a16="http://schemas.microsoft.com/office/drawing/2014/main" id="{03FAD004-62C0-92F0-F428-001378A02011}"/>
                    </a:ext>
                  </a:extLst>
                </p14:cNvPr>
                <p14:cNvContentPartPr/>
                <p14:nvPr/>
              </p14:nvContentPartPr>
              <p14:xfrm>
                <a:off x="2087541" y="2881884"/>
                <a:ext cx="618840" cy="65160"/>
              </p14:xfrm>
            </p:contentPart>
          </mc:Choice>
          <mc:Fallback xmlns="">
            <p:pic>
              <p:nvPicPr>
                <p:cNvPr id="66" name="Ink 65">
                  <a:extLst>
                    <a:ext uri="{FF2B5EF4-FFF2-40B4-BE49-F238E27FC236}">
                      <a16:creationId xmlns:a16="http://schemas.microsoft.com/office/drawing/2014/main" id="{03FAD004-62C0-92F0-F428-001378A02011}"/>
                    </a:ext>
                  </a:extLst>
                </p:cNvPr>
                <p:cNvPicPr/>
                <p:nvPr/>
              </p:nvPicPr>
              <p:blipFill>
                <a:blip r:embed="rId95"/>
                <a:stretch>
                  <a:fillRect/>
                </a:stretch>
              </p:blipFill>
              <p:spPr>
                <a:xfrm>
                  <a:off x="2069901" y="2864244"/>
                  <a:ext cx="654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8" name="Ink 67">
                  <a:extLst>
                    <a:ext uri="{FF2B5EF4-FFF2-40B4-BE49-F238E27FC236}">
                      <a16:creationId xmlns:a16="http://schemas.microsoft.com/office/drawing/2014/main" id="{8576388D-D3B9-969A-0712-C3229542B398}"/>
                    </a:ext>
                  </a:extLst>
                </p14:cNvPr>
                <p14:cNvContentPartPr/>
                <p14:nvPr/>
              </p14:nvContentPartPr>
              <p14:xfrm>
                <a:off x="958221" y="2874324"/>
                <a:ext cx="1048320" cy="49320"/>
              </p14:xfrm>
            </p:contentPart>
          </mc:Choice>
          <mc:Fallback xmlns="">
            <p:pic>
              <p:nvPicPr>
                <p:cNvPr id="68" name="Ink 67">
                  <a:extLst>
                    <a:ext uri="{FF2B5EF4-FFF2-40B4-BE49-F238E27FC236}">
                      <a16:creationId xmlns:a16="http://schemas.microsoft.com/office/drawing/2014/main" id="{8576388D-D3B9-969A-0712-C3229542B398}"/>
                    </a:ext>
                  </a:extLst>
                </p:cNvPr>
                <p:cNvPicPr/>
                <p:nvPr/>
              </p:nvPicPr>
              <p:blipFill>
                <a:blip r:embed="rId97"/>
                <a:stretch>
                  <a:fillRect/>
                </a:stretch>
              </p:blipFill>
              <p:spPr>
                <a:xfrm>
                  <a:off x="940581" y="2856684"/>
                  <a:ext cx="1083960" cy="8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70" name="Ink 69">
                <a:extLst>
                  <a:ext uri="{FF2B5EF4-FFF2-40B4-BE49-F238E27FC236}">
                    <a16:creationId xmlns:a16="http://schemas.microsoft.com/office/drawing/2014/main" id="{BD15E28F-212D-5714-C977-062CFC47719B}"/>
                  </a:ext>
                </a:extLst>
              </p14:cNvPr>
              <p14:cNvContentPartPr/>
              <p14:nvPr/>
            </p14:nvContentPartPr>
            <p14:xfrm>
              <a:off x="8043741" y="3338364"/>
              <a:ext cx="902520" cy="135000"/>
            </p14:xfrm>
          </p:contentPart>
        </mc:Choice>
        <mc:Fallback xmlns="">
          <p:pic>
            <p:nvPicPr>
              <p:cNvPr id="70" name="Ink 69">
                <a:extLst>
                  <a:ext uri="{FF2B5EF4-FFF2-40B4-BE49-F238E27FC236}">
                    <a16:creationId xmlns:a16="http://schemas.microsoft.com/office/drawing/2014/main" id="{BD15E28F-212D-5714-C977-062CFC47719B}"/>
                  </a:ext>
                </a:extLst>
              </p:cNvPr>
              <p:cNvPicPr/>
              <p:nvPr/>
            </p:nvPicPr>
            <p:blipFill>
              <a:blip r:embed="rId99"/>
              <a:stretch>
                <a:fillRect/>
              </a:stretch>
            </p:blipFill>
            <p:spPr>
              <a:xfrm>
                <a:off x="8026101" y="3320724"/>
                <a:ext cx="938160" cy="170640"/>
              </a:xfrm>
              <a:prstGeom prst="rect">
                <a:avLst/>
              </a:prstGeom>
            </p:spPr>
          </p:pic>
        </mc:Fallback>
      </mc:AlternateContent>
      <p:grpSp>
        <p:nvGrpSpPr>
          <p:cNvPr id="77" name="Group 76">
            <a:extLst>
              <a:ext uri="{FF2B5EF4-FFF2-40B4-BE49-F238E27FC236}">
                <a16:creationId xmlns:a16="http://schemas.microsoft.com/office/drawing/2014/main" id="{196A688B-0C95-AF28-DE90-9B48A220838E}"/>
              </a:ext>
            </a:extLst>
          </p:cNvPr>
          <p:cNvGrpSpPr/>
          <p:nvPr/>
        </p:nvGrpSpPr>
        <p:grpSpPr>
          <a:xfrm>
            <a:off x="1030581" y="3356724"/>
            <a:ext cx="6239520" cy="99720"/>
            <a:chOff x="1030581" y="3356724"/>
            <a:chExt cx="6239520" cy="99720"/>
          </a:xfrm>
        </p:grpSpPr>
        <mc:AlternateContent xmlns:mc="http://schemas.openxmlformats.org/markup-compatibility/2006" xmlns:p14="http://schemas.microsoft.com/office/powerpoint/2010/main">
          <mc:Choice Requires="p14">
            <p:contentPart p14:bwMode="auto" r:id="rId100">
              <p14:nvContentPartPr>
                <p14:cNvPr id="71" name="Ink 70">
                  <a:extLst>
                    <a:ext uri="{FF2B5EF4-FFF2-40B4-BE49-F238E27FC236}">
                      <a16:creationId xmlns:a16="http://schemas.microsoft.com/office/drawing/2014/main" id="{69B107FD-AA0B-ABDC-5256-B8C908650441}"/>
                    </a:ext>
                  </a:extLst>
                </p14:cNvPr>
                <p14:cNvContentPartPr/>
                <p14:nvPr/>
              </p14:nvContentPartPr>
              <p14:xfrm>
                <a:off x="6770061" y="3373284"/>
                <a:ext cx="500040" cy="35280"/>
              </p14:xfrm>
            </p:contentPart>
          </mc:Choice>
          <mc:Fallback xmlns="">
            <p:pic>
              <p:nvPicPr>
                <p:cNvPr id="71" name="Ink 70">
                  <a:extLst>
                    <a:ext uri="{FF2B5EF4-FFF2-40B4-BE49-F238E27FC236}">
                      <a16:creationId xmlns:a16="http://schemas.microsoft.com/office/drawing/2014/main" id="{69B107FD-AA0B-ABDC-5256-B8C908650441}"/>
                    </a:ext>
                  </a:extLst>
                </p:cNvPr>
                <p:cNvPicPr/>
                <p:nvPr/>
              </p:nvPicPr>
              <p:blipFill>
                <a:blip r:embed="rId101"/>
                <a:stretch>
                  <a:fillRect/>
                </a:stretch>
              </p:blipFill>
              <p:spPr>
                <a:xfrm>
                  <a:off x="6752421" y="3355284"/>
                  <a:ext cx="5356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Ink 71">
                  <a:extLst>
                    <a:ext uri="{FF2B5EF4-FFF2-40B4-BE49-F238E27FC236}">
                      <a16:creationId xmlns:a16="http://schemas.microsoft.com/office/drawing/2014/main" id="{D4E5D1B6-E6C0-071B-1E9D-5D6794A32948}"/>
                    </a:ext>
                  </a:extLst>
                </p14:cNvPr>
                <p14:cNvContentPartPr/>
                <p14:nvPr/>
              </p14:nvContentPartPr>
              <p14:xfrm>
                <a:off x="6087141" y="3419004"/>
                <a:ext cx="500760" cy="37440"/>
              </p14:xfrm>
            </p:contentPart>
          </mc:Choice>
          <mc:Fallback xmlns="">
            <p:pic>
              <p:nvPicPr>
                <p:cNvPr id="72" name="Ink 71">
                  <a:extLst>
                    <a:ext uri="{FF2B5EF4-FFF2-40B4-BE49-F238E27FC236}">
                      <a16:creationId xmlns:a16="http://schemas.microsoft.com/office/drawing/2014/main" id="{D4E5D1B6-E6C0-071B-1E9D-5D6794A32948}"/>
                    </a:ext>
                  </a:extLst>
                </p:cNvPr>
                <p:cNvPicPr/>
                <p:nvPr/>
              </p:nvPicPr>
              <p:blipFill>
                <a:blip r:embed="rId103"/>
                <a:stretch>
                  <a:fillRect/>
                </a:stretch>
              </p:blipFill>
              <p:spPr>
                <a:xfrm>
                  <a:off x="6069501" y="3401004"/>
                  <a:ext cx="536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 name="Ink 72">
                  <a:extLst>
                    <a:ext uri="{FF2B5EF4-FFF2-40B4-BE49-F238E27FC236}">
                      <a16:creationId xmlns:a16="http://schemas.microsoft.com/office/drawing/2014/main" id="{7F3C8C00-D4DC-1601-A3FF-1B1948B031DC}"/>
                    </a:ext>
                  </a:extLst>
                </p14:cNvPr>
                <p14:cNvContentPartPr/>
                <p14:nvPr/>
              </p14:nvContentPartPr>
              <p14:xfrm>
                <a:off x="5142861" y="3356724"/>
                <a:ext cx="851400" cy="41040"/>
              </p14:xfrm>
            </p:contentPart>
          </mc:Choice>
          <mc:Fallback xmlns="">
            <p:pic>
              <p:nvPicPr>
                <p:cNvPr id="73" name="Ink 72">
                  <a:extLst>
                    <a:ext uri="{FF2B5EF4-FFF2-40B4-BE49-F238E27FC236}">
                      <a16:creationId xmlns:a16="http://schemas.microsoft.com/office/drawing/2014/main" id="{7F3C8C00-D4DC-1601-A3FF-1B1948B031DC}"/>
                    </a:ext>
                  </a:extLst>
                </p:cNvPr>
                <p:cNvPicPr/>
                <p:nvPr/>
              </p:nvPicPr>
              <p:blipFill>
                <a:blip r:embed="rId105"/>
                <a:stretch>
                  <a:fillRect/>
                </a:stretch>
              </p:blipFill>
              <p:spPr>
                <a:xfrm>
                  <a:off x="5124861" y="3338724"/>
                  <a:ext cx="887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Ink 73">
                  <a:extLst>
                    <a:ext uri="{FF2B5EF4-FFF2-40B4-BE49-F238E27FC236}">
                      <a16:creationId xmlns:a16="http://schemas.microsoft.com/office/drawing/2014/main" id="{86B988F7-E7FA-F36E-90A0-9D987D1A70B6}"/>
                    </a:ext>
                  </a:extLst>
                </p14:cNvPr>
                <p14:cNvContentPartPr/>
                <p14:nvPr/>
              </p14:nvContentPartPr>
              <p14:xfrm>
                <a:off x="3659661" y="3369684"/>
                <a:ext cx="1432080" cy="81720"/>
              </p14:xfrm>
            </p:contentPart>
          </mc:Choice>
          <mc:Fallback xmlns="">
            <p:pic>
              <p:nvPicPr>
                <p:cNvPr id="74" name="Ink 73">
                  <a:extLst>
                    <a:ext uri="{FF2B5EF4-FFF2-40B4-BE49-F238E27FC236}">
                      <a16:creationId xmlns:a16="http://schemas.microsoft.com/office/drawing/2014/main" id="{86B988F7-E7FA-F36E-90A0-9D987D1A70B6}"/>
                    </a:ext>
                  </a:extLst>
                </p:cNvPr>
                <p:cNvPicPr/>
                <p:nvPr/>
              </p:nvPicPr>
              <p:blipFill>
                <a:blip r:embed="rId107"/>
                <a:stretch>
                  <a:fillRect/>
                </a:stretch>
              </p:blipFill>
              <p:spPr>
                <a:xfrm>
                  <a:off x="3642021" y="3352044"/>
                  <a:ext cx="1467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6" name="Ink 75">
                  <a:extLst>
                    <a:ext uri="{FF2B5EF4-FFF2-40B4-BE49-F238E27FC236}">
                      <a16:creationId xmlns:a16="http://schemas.microsoft.com/office/drawing/2014/main" id="{0565809B-7D92-F260-195F-19CC1E1A5592}"/>
                    </a:ext>
                  </a:extLst>
                </p14:cNvPr>
                <p14:cNvContentPartPr/>
                <p14:nvPr/>
              </p14:nvContentPartPr>
              <p14:xfrm>
                <a:off x="1030581" y="3358524"/>
                <a:ext cx="2504880" cy="78840"/>
              </p14:xfrm>
            </p:contentPart>
          </mc:Choice>
          <mc:Fallback xmlns="">
            <p:pic>
              <p:nvPicPr>
                <p:cNvPr id="76" name="Ink 75">
                  <a:extLst>
                    <a:ext uri="{FF2B5EF4-FFF2-40B4-BE49-F238E27FC236}">
                      <a16:creationId xmlns:a16="http://schemas.microsoft.com/office/drawing/2014/main" id="{0565809B-7D92-F260-195F-19CC1E1A5592}"/>
                    </a:ext>
                  </a:extLst>
                </p:cNvPr>
                <p:cNvPicPr/>
                <p:nvPr/>
              </p:nvPicPr>
              <p:blipFill>
                <a:blip r:embed="rId109"/>
                <a:stretch>
                  <a:fillRect/>
                </a:stretch>
              </p:blipFill>
              <p:spPr>
                <a:xfrm>
                  <a:off x="1012941" y="3340884"/>
                  <a:ext cx="2540520" cy="11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78" name="Ink 77">
                <a:extLst>
                  <a:ext uri="{FF2B5EF4-FFF2-40B4-BE49-F238E27FC236}">
                    <a16:creationId xmlns:a16="http://schemas.microsoft.com/office/drawing/2014/main" id="{5D028759-5262-A336-218E-AC2F4D58E4D8}"/>
                  </a:ext>
                </a:extLst>
              </p14:cNvPr>
              <p14:cNvContentPartPr/>
              <p14:nvPr/>
            </p14:nvContentPartPr>
            <p14:xfrm>
              <a:off x="8209701" y="3779364"/>
              <a:ext cx="725400" cy="71640"/>
            </p14:xfrm>
          </p:contentPart>
        </mc:Choice>
        <mc:Fallback xmlns="">
          <p:pic>
            <p:nvPicPr>
              <p:cNvPr id="78" name="Ink 77">
                <a:extLst>
                  <a:ext uri="{FF2B5EF4-FFF2-40B4-BE49-F238E27FC236}">
                    <a16:creationId xmlns:a16="http://schemas.microsoft.com/office/drawing/2014/main" id="{5D028759-5262-A336-218E-AC2F4D58E4D8}"/>
                  </a:ext>
                </a:extLst>
              </p:cNvPr>
              <p:cNvPicPr/>
              <p:nvPr/>
            </p:nvPicPr>
            <p:blipFill>
              <a:blip r:embed="rId111"/>
              <a:stretch>
                <a:fillRect/>
              </a:stretch>
            </p:blipFill>
            <p:spPr>
              <a:xfrm>
                <a:off x="8192061" y="3761364"/>
                <a:ext cx="761040" cy="107280"/>
              </a:xfrm>
              <a:prstGeom prst="rect">
                <a:avLst/>
              </a:prstGeom>
            </p:spPr>
          </p:pic>
        </mc:Fallback>
      </mc:AlternateContent>
      <p:grpSp>
        <p:nvGrpSpPr>
          <p:cNvPr id="86" name="Group 85">
            <a:extLst>
              <a:ext uri="{FF2B5EF4-FFF2-40B4-BE49-F238E27FC236}">
                <a16:creationId xmlns:a16="http://schemas.microsoft.com/office/drawing/2014/main" id="{514E2DE7-7028-5A61-A983-2AAC92A614D1}"/>
              </a:ext>
            </a:extLst>
          </p:cNvPr>
          <p:cNvGrpSpPr/>
          <p:nvPr/>
        </p:nvGrpSpPr>
        <p:grpSpPr>
          <a:xfrm>
            <a:off x="1123461" y="3761004"/>
            <a:ext cx="6206760" cy="183960"/>
            <a:chOff x="1123461" y="3761004"/>
            <a:chExt cx="6206760" cy="183960"/>
          </a:xfrm>
        </p:grpSpPr>
        <mc:AlternateContent xmlns:mc="http://schemas.openxmlformats.org/markup-compatibility/2006" xmlns:p14="http://schemas.microsoft.com/office/powerpoint/2010/main">
          <mc:Choice Requires="p14">
            <p:contentPart p14:bwMode="auto" r:id="rId112">
              <p14:nvContentPartPr>
                <p14:cNvPr id="79" name="Ink 78">
                  <a:extLst>
                    <a:ext uri="{FF2B5EF4-FFF2-40B4-BE49-F238E27FC236}">
                      <a16:creationId xmlns:a16="http://schemas.microsoft.com/office/drawing/2014/main" id="{C28D9EA0-67A8-38A1-0F3F-8F09E52BDABC}"/>
                    </a:ext>
                  </a:extLst>
                </p14:cNvPr>
                <p14:cNvContentPartPr/>
                <p14:nvPr/>
              </p14:nvContentPartPr>
              <p14:xfrm>
                <a:off x="5780421" y="3810324"/>
                <a:ext cx="1549800" cy="79920"/>
              </p14:xfrm>
            </p:contentPart>
          </mc:Choice>
          <mc:Fallback xmlns="">
            <p:pic>
              <p:nvPicPr>
                <p:cNvPr id="79" name="Ink 78">
                  <a:extLst>
                    <a:ext uri="{FF2B5EF4-FFF2-40B4-BE49-F238E27FC236}">
                      <a16:creationId xmlns:a16="http://schemas.microsoft.com/office/drawing/2014/main" id="{C28D9EA0-67A8-38A1-0F3F-8F09E52BDABC}"/>
                    </a:ext>
                  </a:extLst>
                </p:cNvPr>
                <p:cNvPicPr/>
                <p:nvPr/>
              </p:nvPicPr>
              <p:blipFill>
                <a:blip r:embed="rId113"/>
                <a:stretch>
                  <a:fillRect/>
                </a:stretch>
              </p:blipFill>
              <p:spPr>
                <a:xfrm>
                  <a:off x="5762421" y="3792684"/>
                  <a:ext cx="1585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0" name="Ink 79">
                  <a:extLst>
                    <a:ext uri="{FF2B5EF4-FFF2-40B4-BE49-F238E27FC236}">
                      <a16:creationId xmlns:a16="http://schemas.microsoft.com/office/drawing/2014/main" id="{1B7E8605-2B27-1595-90D3-F850DE92D6D3}"/>
                    </a:ext>
                  </a:extLst>
                </p14:cNvPr>
                <p14:cNvContentPartPr/>
                <p14:nvPr/>
              </p14:nvContentPartPr>
              <p14:xfrm>
                <a:off x="3816261" y="3850644"/>
                <a:ext cx="1799640" cy="94320"/>
              </p14:xfrm>
            </p:contentPart>
          </mc:Choice>
          <mc:Fallback xmlns="">
            <p:pic>
              <p:nvPicPr>
                <p:cNvPr id="80" name="Ink 79">
                  <a:extLst>
                    <a:ext uri="{FF2B5EF4-FFF2-40B4-BE49-F238E27FC236}">
                      <a16:creationId xmlns:a16="http://schemas.microsoft.com/office/drawing/2014/main" id="{1B7E8605-2B27-1595-90D3-F850DE92D6D3}"/>
                    </a:ext>
                  </a:extLst>
                </p:cNvPr>
                <p:cNvPicPr/>
                <p:nvPr/>
              </p:nvPicPr>
              <p:blipFill>
                <a:blip r:embed="rId115"/>
                <a:stretch>
                  <a:fillRect/>
                </a:stretch>
              </p:blipFill>
              <p:spPr>
                <a:xfrm>
                  <a:off x="3798621" y="3832644"/>
                  <a:ext cx="1835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2" name="Ink 81">
                  <a:extLst>
                    <a:ext uri="{FF2B5EF4-FFF2-40B4-BE49-F238E27FC236}">
                      <a16:creationId xmlns:a16="http://schemas.microsoft.com/office/drawing/2014/main" id="{A2C36A65-0808-3895-3BB1-EDAE90402AFC}"/>
                    </a:ext>
                  </a:extLst>
                </p14:cNvPr>
                <p14:cNvContentPartPr/>
                <p14:nvPr/>
              </p14:nvContentPartPr>
              <p14:xfrm>
                <a:off x="3735261" y="3761004"/>
                <a:ext cx="25560" cy="52560"/>
              </p14:xfrm>
            </p:contentPart>
          </mc:Choice>
          <mc:Fallback xmlns="">
            <p:pic>
              <p:nvPicPr>
                <p:cNvPr id="82" name="Ink 81">
                  <a:extLst>
                    <a:ext uri="{FF2B5EF4-FFF2-40B4-BE49-F238E27FC236}">
                      <a16:creationId xmlns:a16="http://schemas.microsoft.com/office/drawing/2014/main" id="{A2C36A65-0808-3895-3BB1-EDAE90402AFC}"/>
                    </a:ext>
                  </a:extLst>
                </p:cNvPr>
                <p:cNvPicPr/>
                <p:nvPr/>
              </p:nvPicPr>
              <p:blipFill>
                <a:blip r:embed="rId117"/>
                <a:stretch>
                  <a:fillRect/>
                </a:stretch>
              </p:blipFill>
              <p:spPr>
                <a:xfrm>
                  <a:off x="3717621" y="3743004"/>
                  <a:ext cx="61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3" name="Ink 82">
                  <a:extLst>
                    <a:ext uri="{FF2B5EF4-FFF2-40B4-BE49-F238E27FC236}">
                      <a16:creationId xmlns:a16="http://schemas.microsoft.com/office/drawing/2014/main" id="{51B91C7C-3C49-717C-72B5-F1254743E408}"/>
                    </a:ext>
                  </a:extLst>
                </p14:cNvPr>
                <p14:cNvContentPartPr/>
                <p14:nvPr/>
              </p14:nvContentPartPr>
              <p14:xfrm>
                <a:off x="2357181" y="3831204"/>
                <a:ext cx="1381320" cy="54000"/>
              </p14:xfrm>
            </p:contentPart>
          </mc:Choice>
          <mc:Fallback xmlns="">
            <p:pic>
              <p:nvPicPr>
                <p:cNvPr id="83" name="Ink 82">
                  <a:extLst>
                    <a:ext uri="{FF2B5EF4-FFF2-40B4-BE49-F238E27FC236}">
                      <a16:creationId xmlns:a16="http://schemas.microsoft.com/office/drawing/2014/main" id="{51B91C7C-3C49-717C-72B5-F1254743E408}"/>
                    </a:ext>
                  </a:extLst>
                </p:cNvPr>
                <p:cNvPicPr/>
                <p:nvPr/>
              </p:nvPicPr>
              <p:blipFill>
                <a:blip r:embed="rId119"/>
                <a:stretch>
                  <a:fillRect/>
                </a:stretch>
              </p:blipFill>
              <p:spPr>
                <a:xfrm>
                  <a:off x="2339181" y="3813564"/>
                  <a:ext cx="1416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5" name="Ink 84">
                  <a:extLst>
                    <a:ext uri="{FF2B5EF4-FFF2-40B4-BE49-F238E27FC236}">
                      <a16:creationId xmlns:a16="http://schemas.microsoft.com/office/drawing/2014/main" id="{ED2FC4EF-7662-78E8-4931-66D8E4ABCBD2}"/>
                    </a:ext>
                  </a:extLst>
                </p14:cNvPr>
                <p14:cNvContentPartPr/>
                <p14:nvPr/>
              </p14:nvContentPartPr>
              <p14:xfrm>
                <a:off x="1123461" y="3805644"/>
                <a:ext cx="1170720" cy="107640"/>
              </p14:xfrm>
            </p:contentPart>
          </mc:Choice>
          <mc:Fallback xmlns="">
            <p:pic>
              <p:nvPicPr>
                <p:cNvPr id="85" name="Ink 84">
                  <a:extLst>
                    <a:ext uri="{FF2B5EF4-FFF2-40B4-BE49-F238E27FC236}">
                      <a16:creationId xmlns:a16="http://schemas.microsoft.com/office/drawing/2014/main" id="{ED2FC4EF-7662-78E8-4931-66D8E4ABCBD2}"/>
                    </a:ext>
                  </a:extLst>
                </p:cNvPr>
                <p:cNvPicPr/>
                <p:nvPr/>
              </p:nvPicPr>
              <p:blipFill>
                <a:blip r:embed="rId121"/>
                <a:stretch>
                  <a:fillRect/>
                </a:stretch>
              </p:blipFill>
              <p:spPr>
                <a:xfrm>
                  <a:off x="1105821" y="3788004"/>
                  <a:ext cx="1206360" cy="14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2">
            <p14:nvContentPartPr>
              <p14:cNvPr id="87" name="Ink 86">
                <a:extLst>
                  <a:ext uri="{FF2B5EF4-FFF2-40B4-BE49-F238E27FC236}">
                    <a16:creationId xmlns:a16="http://schemas.microsoft.com/office/drawing/2014/main" id="{F981E652-A66E-951B-E0D5-6420097555E6}"/>
                  </a:ext>
                </a:extLst>
              </p14:cNvPr>
              <p14:cNvContentPartPr/>
              <p14:nvPr/>
            </p14:nvContentPartPr>
            <p14:xfrm>
              <a:off x="466461" y="3833364"/>
              <a:ext cx="550440" cy="56160"/>
            </p14:xfrm>
          </p:contentPart>
        </mc:Choice>
        <mc:Fallback xmlns="">
          <p:pic>
            <p:nvPicPr>
              <p:cNvPr id="87" name="Ink 86">
                <a:extLst>
                  <a:ext uri="{FF2B5EF4-FFF2-40B4-BE49-F238E27FC236}">
                    <a16:creationId xmlns:a16="http://schemas.microsoft.com/office/drawing/2014/main" id="{F981E652-A66E-951B-E0D5-6420097555E6}"/>
                  </a:ext>
                </a:extLst>
              </p:cNvPr>
              <p:cNvPicPr/>
              <p:nvPr/>
            </p:nvPicPr>
            <p:blipFill>
              <a:blip r:embed="rId123"/>
              <a:stretch>
                <a:fillRect/>
              </a:stretch>
            </p:blipFill>
            <p:spPr>
              <a:xfrm>
                <a:off x="448461" y="3815724"/>
                <a:ext cx="586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8" name="Ink 87">
                <a:extLst>
                  <a:ext uri="{FF2B5EF4-FFF2-40B4-BE49-F238E27FC236}">
                    <a16:creationId xmlns:a16="http://schemas.microsoft.com/office/drawing/2014/main" id="{3457A422-94F6-33E8-0DB7-B9F597BA8E5E}"/>
                  </a:ext>
                </a:extLst>
              </p14:cNvPr>
              <p14:cNvContentPartPr/>
              <p14:nvPr/>
            </p14:nvContentPartPr>
            <p14:xfrm>
              <a:off x="7936461" y="4321884"/>
              <a:ext cx="1088280" cy="36720"/>
            </p14:xfrm>
          </p:contentPart>
        </mc:Choice>
        <mc:Fallback xmlns="">
          <p:pic>
            <p:nvPicPr>
              <p:cNvPr id="88" name="Ink 87">
                <a:extLst>
                  <a:ext uri="{FF2B5EF4-FFF2-40B4-BE49-F238E27FC236}">
                    <a16:creationId xmlns:a16="http://schemas.microsoft.com/office/drawing/2014/main" id="{3457A422-94F6-33E8-0DB7-B9F597BA8E5E}"/>
                  </a:ext>
                </a:extLst>
              </p:cNvPr>
              <p:cNvPicPr/>
              <p:nvPr/>
            </p:nvPicPr>
            <p:blipFill>
              <a:blip r:embed="rId125"/>
              <a:stretch>
                <a:fillRect/>
              </a:stretch>
            </p:blipFill>
            <p:spPr>
              <a:xfrm>
                <a:off x="7918461" y="4304244"/>
                <a:ext cx="1123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5" name="Ink 94">
                <a:extLst>
                  <a:ext uri="{FF2B5EF4-FFF2-40B4-BE49-F238E27FC236}">
                    <a16:creationId xmlns:a16="http://schemas.microsoft.com/office/drawing/2014/main" id="{073AEBA4-9606-C2F7-9B38-4C51F2A835BC}"/>
                  </a:ext>
                </a:extLst>
              </p14:cNvPr>
              <p14:cNvContentPartPr/>
              <p14:nvPr/>
            </p14:nvContentPartPr>
            <p14:xfrm>
              <a:off x="52101" y="4357524"/>
              <a:ext cx="3249000" cy="59400"/>
            </p14:xfrm>
          </p:contentPart>
        </mc:Choice>
        <mc:Fallback xmlns="">
          <p:pic>
            <p:nvPicPr>
              <p:cNvPr id="95" name="Ink 94">
                <a:extLst>
                  <a:ext uri="{FF2B5EF4-FFF2-40B4-BE49-F238E27FC236}">
                    <a16:creationId xmlns:a16="http://schemas.microsoft.com/office/drawing/2014/main" id="{073AEBA4-9606-C2F7-9B38-4C51F2A835BC}"/>
                  </a:ext>
                </a:extLst>
              </p:cNvPr>
              <p:cNvPicPr/>
              <p:nvPr/>
            </p:nvPicPr>
            <p:blipFill>
              <a:blip r:embed="rId127"/>
              <a:stretch>
                <a:fillRect/>
              </a:stretch>
            </p:blipFill>
            <p:spPr>
              <a:xfrm>
                <a:off x="34101" y="4339884"/>
                <a:ext cx="32846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9" name="Ink 88">
                <a:extLst>
                  <a:ext uri="{FF2B5EF4-FFF2-40B4-BE49-F238E27FC236}">
                    <a16:creationId xmlns:a16="http://schemas.microsoft.com/office/drawing/2014/main" id="{DF0C1AEE-6CC7-11C9-8E76-F61DB10BB7B2}"/>
                  </a:ext>
                </a:extLst>
              </p14:cNvPr>
              <p14:cNvContentPartPr/>
              <p14:nvPr/>
            </p14:nvContentPartPr>
            <p14:xfrm>
              <a:off x="6727941" y="4288044"/>
              <a:ext cx="706320" cy="78480"/>
            </p14:xfrm>
          </p:contentPart>
        </mc:Choice>
        <mc:Fallback xmlns="">
          <p:pic>
            <p:nvPicPr>
              <p:cNvPr id="89" name="Ink 88">
                <a:extLst>
                  <a:ext uri="{FF2B5EF4-FFF2-40B4-BE49-F238E27FC236}">
                    <a16:creationId xmlns:a16="http://schemas.microsoft.com/office/drawing/2014/main" id="{DF0C1AEE-6CC7-11C9-8E76-F61DB10BB7B2}"/>
                  </a:ext>
                </a:extLst>
              </p:cNvPr>
              <p:cNvPicPr/>
              <p:nvPr/>
            </p:nvPicPr>
            <p:blipFill>
              <a:blip r:embed="rId129"/>
              <a:stretch>
                <a:fillRect/>
              </a:stretch>
            </p:blipFill>
            <p:spPr>
              <a:xfrm>
                <a:off x="6709941" y="4270044"/>
                <a:ext cx="741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0" name="Ink 89">
                <a:extLst>
                  <a:ext uri="{FF2B5EF4-FFF2-40B4-BE49-F238E27FC236}">
                    <a16:creationId xmlns:a16="http://schemas.microsoft.com/office/drawing/2014/main" id="{ABCD016B-8105-4BCE-BAF6-2ADC50AADDB3}"/>
                  </a:ext>
                </a:extLst>
              </p14:cNvPr>
              <p14:cNvContentPartPr/>
              <p14:nvPr/>
            </p14:nvContentPartPr>
            <p14:xfrm>
              <a:off x="5989581" y="4366884"/>
              <a:ext cx="433080" cy="59760"/>
            </p14:xfrm>
          </p:contentPart>
        </mc:Choice>
        <mc:Fallback xmlns="">
          <p:pic>
            <p:nvPicPr>
              <p:cNvPr id="90" name="Ink 89">
                <a:extLst>
                  <a:ext uri="{FF2B5EF4-FFF2-40B4-BE49-F238E27FC236}">
                    <a16:creationId xmlns:a16="http://schemas.microsoft.com/office/drawing/2014/main" id="{ABCD016B-8105-4BCE-BAF6-2ADC50AADDB3}"/>
                  </a:ext>
                </a:extLst>
              </p:cNvPr>
              <p:cNvPicPr/>
              <p:nvPr/>
            </p:nvPicPr>
            <p:blipFill>
              <a:blip r:embed="rId131"/>
              <a:stretch>
                <a:fillRect/>
              </a:stretch>
            </p:blipFill>
            <p:spPr>
              <a:xfrm>
                <a:off x="5971941" y="4348884"/>
                <a:ext cx="4687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1" name="Ink 90">
                <a:extLst>
                  <a:ext uri="{FF2B5EF4-FFF2-40B4-BE49-F238E27FC236}">
                    <a16:creationId xmlns:a16="http://schemas.microsoft.com/office/drawing/2014/main" id="{71AF299D-443A-D077-7E07-635930A4BB3F}"/>
                  </a:ext>
                </a:extLst>
              </p14:cNvPr>
              <p14:cNvContentPartPr/>
              <p14:nvPr/>
            </p14:nvContentPartPr>
            <p14:xfrm>
              <a:off x="5615541" y="4355724"/>
              <a:ext cx="265680" cy="25560"/>
            </p14:xfrm>
          </p:contentPart>
        </mc:Choice>
        <mc:Fallback xmlns="">
          <p:pic>
            <p:nvPicPr>
              <p:cNvPr id="91" name="Ink 90">
                <a:extLst>
                  <a:ext uri="{FF2B5EF4-FFF2-40B4-BE49-F238E27FC236}">
                    <a16:creationId xmlns:a16="http://schemas.microsoft.com/office/drawing/2014/main" id="{71AF299D-443A-D077-7E07-635930A4BB3F}"/>
                  </a:ext>
                </a:extLst>
              </p:cNvPr>
              <p:cNvPicPr/>
              <p:nvPr/>
            </p:nvPicPr>
            <p:blipFill>
              <a:blip r:embed="rId133"/>
              <a:stretch>
                <a:fillRect/>
              </a:stretch>
            </p:blipFill>
            <p:spPr>
              <a:xfrm>
                <a:off x="5597901" y="4337724"/>
                <a:ext cx="301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2" name="Ink 91">
                <a:extLst>
                  <a:ext uri="{FF2B5EF4-FFF2-40B4-BE49-F238E27FC236}">
                    <a16:creationId xmlns:a16="http://schemas.microsoft.com/office/drawing/2014/main" id="{E62721CF-6B0A-C867-89C0-53B4F27768DE}"/>
                  </a:ext>
                </a:extLst>
              </p14:cNvPr>
              <p14:cNvContentPartPr/>
              <p14:nvPr/>
            </p14:nvContentPartPr>
            <p14:xfrm>
              <a:off x="5078781" y="4277604"/>
              <a:ext cx="386280" cy="66240"/>
            </p14:xfrm>
          </p:contentPart>
        </mc:Choice>
        <mc:Fallback xmlns="">
          <p:pic>
            <p:nvPicPr>
              <p:cNvPr id="92" name="Ink 91">
                <a:extLst>
                  <a:ext uri="{FF2B5EF4-FFF2-40B4-BE49-F238E27FC236}">
                    <a16:creationId xmlns:a16="http://schemas.microsoft.com/office/drawing/2014/main" id="{E62721CF-6B0A-C867-89C0-53B4F27768DE}"/>
                  </a:ext>
                </a:extLst>
              </p:cNvPr>
              <p:cNvPicPr/>
              <p:nvPr/>
            </p:nvPicPr>
            <p:blipFill>
              <a:blip r:embed="rId135"/>
              <a:stretch>
                <a:fillRect/>
              </a:stretch>
            </p:blipFill>
            <p:spPr>
              <a:xfrm>
                <a:off x="5061141" y="4259964"/>
                <a:ext cx="421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3" name="Ink 92">
                <a:extLst>
                  <a:ext uri="{FF2B5EF4-FFF2-40B4-BE49-F238E27FC236}">
                    <a16:creationId xmlns:a16="http://schemas.microsoft.com/office/drawing/2014/main" id="{D17D8887-ECF2-5A58-8FDE-E74FB28183DE}"/>
                  </a:ext>
                </a:extLst>
              </p14:cNvPr>
              <p14:cNvContentPartPr/>
              <p14:nvPr/>
            </p14:nvContentPartPr>
            <p14:xfrm>
              <a:off x="3422421" y="4284444"/>
              <a:ext cx="1391400" cy="105480"/>
            </p14:xfrm>
          </p:contentPart>
        </mc:Choice>
        <mc:Fallback xmlns="">
          <p:pic>
            <p:nvPicPr>
              <p:cNvPr id="93" name="Ink 92">
                <a:extLst>
                  <a:ext uri="{FF2B5EF4-FFF2-40B4-BE49-F238E27FC236}">
                    <a16:creationId xmlns:a16="http://schemas.microsoft.com/office/drawing/2014/main" id="{D17D8887-ECF2-5A58-8FDE-E74FB28183DE}"/>
                  </a:ext>
                </a:extLst>
              </p:cNvPr>
              <p:cNvPicPr/>
              <p:nvPr/>
            </p:nvPicPr>
            <p:blipFill>
              <a:blip r:embed="rId137"/>
              <a:stretch>
                <a:fillRect/>
              </a:stretch>
            </p:blipFill>
            <p:spPr>
              <a:xfrm>
                <a:off x="3404781" y="4266804"/>
                <a:ext cx="1427040" cy="141120"/>
              </a:xfrm>
              <a:prstGeom prst="rect">
                <a:avLst/>
              </a:prstGeom>
            </p:spPr>
          </p:pic>
        </mc:Fallback>
      </mc:AlternateContent>
      <p:grpSp>
        <p:nvGrpSpPr>
          <p:cNvPr id="106" name="Group 105">
            <a:extLst>
              <a:ext uri="{FF2B5EF4-FFF2-40B4-BE49-F238E27FC236}">
                <a16:creationId xmlns:a16="http://schemas.microsoft.com/office/drawing/2014/main" id="{12200641-1D93-4DBC-91EF-A70079805872}"/>
              </a:ext>
            </a:extLst>
          </p:cNvPr>
          <p:cNvGrpSpPr/>
          <p:nvPr/>
        </p:nvGrpSpPr>
        <p:grpSpPr>
          <a:xfrm>
            <a:off x="4506021" y="4756764"/>
            <a:ext cx="4492440" cy="120960"/>
            <a:chOff x="4506021" y="4756764"/>
            <a:chExt cx="4492440" cy="120960"/>
          </a:xfrm>
        </p:grpSpPr>
        <mc:AlternateContent xmlns:mc="http://schemas.openxmlformats.org/markup-compatibility/2006" xmlns:p14="http://schemas.microsoft.com/office/powerpoint/2010/main">
          <mc:Choice Requires="p14">
            <p:contentPart p14:bwMode="auto" r:id="rId138">
              <p14:nvContentPartPr>
                <p14:cNvPr id="103" name="Ink 102">
                  <a:extLst>
                    <a:ext uri="{FF2B5EF4-FFF2-40B4-BE49-F238E27FC236}">
                      <a16:creationId xmlns:a16="http://schemas.microsoft.com/office/drawing/2014/main" id="{93877A06-BC37-2E60-00E8-DCC0D8467F36}"/>
                    </a:ext>
                  </a:extLst>
                </p14:cNvPr>
                <p14:cNvContentPartPr/>
                <p14:nvPr/>
              </p14:nvContentPartPr>
              <p14:xfrm>
                <a:off x="5182101" y="4817964"/>
                <a:ext cx="19440" cy="8280"/>
              </p14:xfrm>
            </p:contentPart>
          </mc:Choice>
          <mc:Fallback xmlns="">
            <p:pic>
              <p:nvPicPr>
                <p:cNvPr id="103" name="Ink 102">
                  <a:extLst>
                    <a:ext uri="{FF2B5EF4-FFF2-40B4-BE49-F238E27FC236}">
                      <a16:creationId xmlns:a16="http://schemas.microsoft.com/office/drawing/2014/main" id="{93877A06-BC37-2E60-00E8-DCC0D8467F36}"/>
                    </a:ext>
                  </a:extLst>
                </p:cNvPr>
                <p:cNvPicPr/>
                <p:nvPr/>
              </p:nvPicPr>
              <p:blipFill>
                <a:blip r:embed="rId139"/>
                <a:stretch>
                  <a:fillRect/>
                </a:stretch>
              </p:blipFill>
              <p:spPr>
                <a:xfrm>
                  <a:off x="5164461" y="4799964"/>
                  <a:ext cx="55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6" name="Ink 95">
                  <a:extLst>
                    <a:ext uri="{FF2B5EF4-FFF2-40B4-BE49-F238E27FC236}">
                      <a16:creationId xmlns:a16="http://schemas.microsoft.com/office/drawing/2014/main" id="{6F266B6B-7128-258E-D975-455A59CBA73C}"/>
                    </a:ext>
                  </a:extLst>
                </p14:cNvPr>
                <p14:cNvContentPartPr/>
                <p14:nvPr/>
              </p14:nvContentPartPr>
              <p14:xfrm>
                <a:off x="8009541" y="4787724"/>
                <a:ext cx="988920" cy="78840"/>
              </p14:xfrm>
            </p:contentPart>
          </mc:Choice>
          <mc:Fallback xmlns="">
            <p:pic>
              <p:nvPicPr>
                <p:cNvPr id="96" name="Ink 95">
                  <a:extLst>
                    <a:ext uri="{FF2B5EF4-FFF2-40B4-BE49-F238E27FC236}">
                      <a16:creationId xmlns:a16="http://schemas.microsoft.com/office/drawing/2014/main" id="{6F266B6B-7128-258E-D975-455A59CBA73C}"/>
                    </a:ext>
                  </a:extLst>
                </p:cNvPr>
                <p:cNvPicPr/>
                <p:nvPr/>
              </p:nvPicPr>
              <p:blipFill>
                <a:blip r:embed="rId141"/>
                <a:stretch>
                  <a:fillRect/>
                </a:stretch>
              </p:blipFill>
              <p:spPr>
                <a:xfrm>
                  <a:off x="7991541" y="4769724"/>
                  <a:ext cx="1024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7" name="Ink 96">
                  <a:extLst>
                    <a:ext uri="{FF2B5EF4-FFF2-40B4-BE49-F238E27FC236}">
                      <a16:creationId xmlns:a16="http://schemas.microsoft.com/office/drawing/2014/main" id="{B7DAA2B0-214B-EF3B-94E7-89C79533DD3A}"/>
                    </a:ext>
                  </a:extLst>
                </p14:cNvPr>
                <p14:cNvContentPartPr/>
                <p14:nvPr/>
              </p14:nvContentPartPr>
              <p14:xfrm>
                <a:off x="7283781" y="4828404"/>
                <a:ext cx="481680" cy="42480"/>
              </p14:xfrm>
            </p:contentPart>
          </mc:Choice>
          <mc:Fallback xmlns="">
            <p:pic>
              <p:nvPicPr>
                <p:cNvPr id="97" name="Ink 96">
                  <a:extLst>
                    <a:ext uri="{FF2B5EF4-FFF2-40B4-BE49-F238E27FC236}">
                      <a16:creationId xmlns:a16="http://schemas.microsoft.com/office/drawing/2014/main" id="{B7DAA2B0-214B-EF3B-94E7-89C79533DD3A}"/>
                    </a:ext>
                  </a:extLst>
                </p:cNvPr>
                <p:cNvPicPr/>
                <p:nvPr/>
              </p:nvPicPr>
              <p:blipFill>
                <a:blip r:embed="rId143"/>
                <a:stretch>
                  <a:fillRect/>
                </a:stretch>
              </p:blipFill>
              <p:spPr>
                <a:xfrm>
                  <a:off x="7265781" y="4810764"/>
                  <a:ext cx="517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9" name="Ink 98">
                  <a:extLst>
                    <a:ext uri="{FF2B5EF4-FFF2-40B4-BE49-F238E27FC236}">
                      <a16:creationId xmlns:a16="http://schemas.microsoft.com/office/drawing/2014/main" id="{B5994591-B5F5-4023-7C44-B2B00FA93989}"/>
                    </a:ext>
                  </a:extLst>
                </p14:cNvPr>
                <p14:cNvContentPartPr/>
                <p14:nvPr/>
              </p14:nvContentPartPr>
              <p14:xfrm>
                <a:off x="6589701" y="4821564"/>
                <a:ext cx="593640" cy="56160"/>
              </p14:xfrm>
            </p:contentPart>
          </mc:Choice>
          <mc:Fallback xmlns="">
            <p:pic>
              <p:nvPicPr>
                <p:cNvPr id="99" name="Ink 98">
                  <a:extLst>
                    <a:ext uri="{FF2B5EF4-FFF2-40B4-BE49-F238E27FC236}">
                      <a16:creationId xmlns:a16="http://schemas.microsoft.com/office/drawing/2014/main" id="{B5994591-B5F5-4023-7C44-B2B00FA93989}"/>
                    </a:ext>
                  </a:extLst>
                </p:cNvPr>
                <p:cNvPicPr/>
                <p:nvPr/>
              </p:nvPicPr>
              <p:blipFill>
                <a:blip r:embed="rId145"/>
                <a:stretch>
                  <a:fillRect/>
                </a:stretch>
              </p:blipFill>
              <p:spPr>
                <a:xfrm>
                  <a:off x="6571701" y="4803564"/>
                  <a:ext cx="629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0" name="Ink 99">
                  <a:extLst>
                    <a:ext uri="{FF2B5EF4-FFF2-40B4-BE49-F238E27FC236}">
                      <a16:creationId xmlns:a16="http://schemas.microsoft.com/office/drawing/2014/main" id="{1BB6EC4E-BFB7-9133-AD8E-E1D44E05340C}"/>
                    </a:ext>
                  </a:extLst>
                </p14:cNvPr>
                <p14:cNvContentPartPr/>
                <p14:nvPr/>
              </p14:nvContentPartPr>
              <p14:xfrm>
                <a:off x="5616261" y="4825164"/>
                <a:ext cx="785880" cy="48600"/>
              </p14:xfrm>
            </p:contentPart>
          </mc:Choice>
          <mc:Fallback xmlns="">
            <p:pic>
              <p:nvPicPr>
                <p:cNvPr id="100" name="Ink 99">
                  <a:extLst>
                    <a:ext uri="{FF2B5EF4-FFF2-40B4-BE49-F238E27FC236}">
                      <a16:creationId xmlns:a16="http://schemas.microsoft.com/office/drawing/2014/main" id="{1BB6EC4E-BFB7-9133-AD8E-E1D44E05340C}"/>
                    </a:ext>
                  </a:extLst>
                </p:cNvPr>
                <p:cNvPicPr/>
                <p:nvPr/>
              </p:nvPicPr>
              <p:blipFill>
                <a:blip r:embed="rId147"/>
                <a:stretch>
                  <a:fillRect/>
                </a:stretch>
              </p:blipFill>
              <p:spPr>
                <a:xfrm>
                  <a:off x="5598621" y="4807524"/>
                  <a:ext cx="8215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1" name="Ink 100">
                  <a:extLst>
                    <a:ext uri="{FF2B5EF4-FFF2-40B4-BE49-F238E27FC236}">
                      <a16:creationId xmlns:a16="http://schemas.microsoft.com/office/drawing/2014/main" id="{3093AC5E-F2E1-71BB-4474-12EE1D795F7C}"/>
                    </a:ext>
                  </a:extLst>
                </p14:cNvPr>
                <p14:cNvContentPartPr/>
                <p14:nvPr/>
              </p14:nvContentPartPr>
              <p14:xfrm>
                <a:off x="4506021" y="4756764"/>
                <a:ext cx="1042920" cy="19440"/>
              </p14:xfrm>
            </p:contentPart>
          </mc:Choice>
          <mc:Fallback xmlns="">
            <p:pic>
              <p:nvPicPr>
                <p:cNvPr id="101" name="Ink 100">
                  <a:extLst>
                    <a:ext uri="{FF2B5EF4-FFF2-40B4-BE49-F238E27FC236}">
                      <a16:creationId xmlns:a16="http://schemas.microsoft.com/office/drawing/2014/main" id="{3093AC5E-F2E1-71BB-4474-12EE1D795F7C}"/>
                    </a:ext>
                  </a:extLst>
                </p:cNvPr>
                <p:cNvPicPr/>
                <p:nvPr/>
              </p:nvPicPr>
              <p:blipFill>
                <a:blip r:embed="rId149"/>
                <a:stretch>
                  <a:fillRect/>
                </a:stretch>
              </p:blipFill>
              <p:spPr>
                <a:xfrm>
                  <a:off x="4488021" y="4738764"/>
                  <a:ext cx="1078560" cy="5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0">
            <p14:nvContentPartPr>
              <p14:cNvPr id="104" name="Ink 103">
                <a:extLst>
                  <a:ext uri="{FF2B5EF4-FFF2-40B4-BE49-F238E27FC236}">
                    <a16:creationId xmlns:a16="http://schemas.microsoft.com/office/drawing/2014/main" id="{34A08461-AD35-1482-74CE-4F7ED43CAB36}"/>
                  </a:ext>
                </a:extLst>
              </p14:cNvPr>
              <p14:cNvContentPartPr/>
              <p14:nvPr/>
            </p14:nvContentPartPr>
            <p14:xfrm>
              <a:off x="4226661" y="4355004"/>
              <a:ext cx="2920320" cy="493920"/>
            </p14:xfrm>
          </p:contentPart>
        </mc:Choice>
        <mc:Fallback xmlns="">
          <p:pic>
            <p:nvPicPr>
              <p:cNvPr id="104" name="Ink 103">
                <a:extLst>
                  <a:ext uri="{FF2B5EF4-FFF2-40B4-BE49-F238E27FC236}">
                    <a16:creationId xmlns:a16="http://schemas.microsoft.com/office/drawing/2014/main" id="{34A08461-AD35-1482-74CE-4F7ED43CAB36}"/>
                  </a:ext>
                </a:extLst>
              </p:cNvPr>
              <p:cNvPicPr/>
              <p:nvPr/>
            </p:nvPicPr>
            <p:blipFill>
              <a:blip r:embed="rId151"/>
              <a:stretch>
                <a:fillRect/>
              </a:stretch>
            </p:blipFill>
            <p:spPr>
              <a:xfrm>
                <a:off x="4209021" y="4337004"/>
                <a:ext cx="2955960" cy="529560"/>
              </a:xfrm>
              <a:prstGeom prst="rect">
                <a:avLst/>
              </a:prstGeom>
            </p:spPr>
          </p:pic>
        </mc:Fallback>
      </mc:AlternateContent>
      <p:grpSp>
        <p:nvGrpSpPr>
          <p:cNvPr id="112" name="Group 111">
            <a:extLst>
              <a:ext uri="{FF2B5EF4-FFF2-40B4-BE49-F238E27FC236}">
                <a16:creationId xmlns:a16="http://schemas.microsoft.com/office/drawing/2014/main" id="{867D23A6-AC2C-C574-37C8-04230A3B224B}"/>
              </a:ext>
            </a:extLst>
          </p:cNvPr>
          <p:cNvGrpSpPr/>
          <p:nvPr/>
        </p:nvGrpSpPr>
        <p:grpSpPr>
          <a:xfrm>
            <a:off x="450621" y="4789524"/>
            <a:ext cx="3225960" cy="123480"/>
            <a:chOff x="450621" y="4789524"/>
            <a:chExt cx="3225960" cy="123480"/>
          </a:xfrm>
        </p:grpSpPr>
        <mc:AlternateContent xmlns:mc="http://schemas.openxmlformats.org/markup-compatibility/2006" xmlns:p14="http://schemas.microsoft.com/office/powerpoint/2010/main">
          <mc:Choice Requires="p14">
            <p:contentPart p14:bwMode="auto" r:id="rId152">
              <p14:nvContentPartPr>
                <p14:cNvPr id="107" name="Ink 106">
                  <a:extLst>
                    <a:ext uri="{FF2B5EF4-FFF2-40B4-BE49-F238E27FC236}">
                      <a16:creationId xmlns:a16="http://schemas.microsoft.com/office/drawing/2014/main" id="{E5386EB8-C8E8-8023-119E-D3ABB6735813}"/>
                    </a:ext>
                  </a:extLst>
                </p14:cNvPr>
                <p14:cNvContentPartPr/>
                <p14:nvPr/>
              </p14:nvContentPartPr>
              <p14:xfrm>
                <a:off x="2628981" y="4790964"/>
                <a:ext cx="1047600" cy="60120"/>
              </p14:xfrm>
            </p:contentPart>
          </mc:Choice>
          <mc:Fallback xmlns="">
            <p:pic>
              <p:nvPicPr>
                <p:cNvPr id="107" name="Ink 106">
                  <a:extLst>
                    <a:ext uri="{FF2B5EF4-FFF2-40B4-BE49-F238E27FC236}">
                      <a16:creationId xmlns:a16="http://schemas.microsoft.com/office/drawing/2014/main" id="{E5386EB8-C8E8-8023-119E-D3ABB6735813}"/>
                    </a:ext>
                  </a:extLst>
                </p:cNvPr>
                <p:cNvPicPr/>
                <p:nvPr/>
              </p:nvPicPr>
              <p:blipFill>
                <a:blip r:embed="rId153"/>
                <a:stretch>
                  <a:fillRect/>
                </a:stretch>
              </p:blipFill>
              <p:spPr>
                <a:xfrm>
                  <a:off x="2611341" y="4772964"/>
                  <a:ext cx="10832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8" name="Ink 107">
                  <a:extLst>
                    <a:ext uri="{FF2B5EF4-FFF2-40B4-BE49-F238E27FC236}">
                      <a16:creationId xmlns:a16="http://schemas.microsoft.com/office/drawing/2014/main" id="{FDA64248-D838-E70F-6BA9-17F1A0AB2DFC}"/>
                    </a:ext>
                  </a:extLst>
                </p14:cNvPr>
                <p14:cNvContentPartPr/>
                <p14:nvPr/>
              </p14:nvContentPartPr>
              <p14:xfrm>
                <a:off x="2006181" y="4831284"/>
                <a:ext cx="442080" cy="81720"/>
              </p14:xfrm>
            </p:contentPart>
          </mc:Choice>
          <mc:Fallback xmlns="">
            <p:pic>
              <p:nvPicPr>
                <p:cNvPr id="108" name="Ink 107">
                  <a:extLst>
                    <a:ext uri="{FF2B5EF4-FFF2-40B4-BE49-F238E27FC236}">
                      <a16:creationId xmlns:a16="http://schemas.microsoft.com/office/drawing/2014/main" id="{FDA64248-D838-E70F-6BA9-17F1A0AB2DFC}"/>
                    </a:ext>
                  </a:extLst>
                </p:cNvPr>
                <p:cNvPicPr/>
                <p:nvPr/>
              </p:nvPicPr>
              <p:blipFill>
                <a:blip r:embed="rId155"/>
                <a:stretch>
                  <a:fillRect/>
                </a:stretch>
              </p:blipFill>
              <p:spPr>
                <a:xfrm>
                  <a:off x="1988181" y="4813644"/>
                  <a:ext cx="477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9" name="Ink 108">
                  <a:extLst>
                    <a:ext uri="{FF2B5EF4-FFF2-40B4-BE49-F238E27FC236}">
                      <a16:creationId xmlns:a16="http://schemas.microsoft.com/office/drawing/2014/main" id="{22890587-EA3B-3D4D-58C3-38AAF36DF8BA}"/>
                    </a:ext>
                  </a:extLst>
                </p14:cNvPr>
                <p14:cNvContentPartPr/>
                <p14:nvPr/>
              </p14:nvContentPartPr>
              <p14:xfrm>
                <a:off x="1320381" y="4792404"/>
                <a:ext cx="630720" cy="87120"/>
              </p14:xfrm>
            </p:contentPart>
          </mc:Choice>
          <mc:Fallback xmlns="">
            <p:pic>
              <p:nvPicPr>
                <p:cNvPr id="109" name="Ink 108">
                  <a:extLst>
                    <a:ext uri="{FF2B5EF4-FFF2-40B4-BE49-F238E27FC236}">
                      <a16:creationId xmlns:a16="http://schemas.microsoft.com/office/drawing/2014/main" id="{22890587-EA3B-3D4D-58C3-38AAF36DF8BA}"/>
                    </a:ext>
                  </a:extLst>
                </p:cNvPr>
                <p:cNvPicPr/>
                <p:nvPr/>
              </p:nvPicPr>
              <p:blipFill>
                <a:blip r:embed="rId157"/>
                <a:stretch>
                  <a:fillRect/>
                </a:stretch>
              </p:blipFill>
              <p:spPr>
                <a:xfrm>
                  <a:off x="1302741" y="4774404"/>
                  <a:ext cx="6663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1" name="Ink 110">
                  <a:extLst>
                    <a:ext uri="{FF2B5EF4-FFF2-40B4-BE49-F238E27FC236}">
                      <a16:creationId xmlns:a16="http://schemas.microsoft.com/office/drawing/2014/main" id="{585147EF-7152-E30A-2105-47D1259CF6B7}"/>
                    </a:ext>
                  </a:extLst>
                </p14:cNvPr>
                <p14:cNvContentPartPr/>
                <p14:nvPr/>
              </p14:nvContentPartPr>
              <p14:xfrm>
                <a:off x="450621" y="4789524"/>
                <a:ext cx="781560" cy="87840"/>
              </p14:xfrm>
            </p:contentPart>
          </mc:Choice>
          <mc:Fallback xmlns="">
            <p:pic>
              <p:nvPicPr>
                <p:cNvPr id="111" name="Ink 110">
                  <a:extLst>
                    <a:ext uri="{FF2B5EF4-FFF2-40B4-BE49-F238E27FC236}">
                      <a16:creationId xmlns:a16="http://schemas.microsoft.com/office/drawing/2014/main" id="{585147EF-7152-E30A-2105-47D1259CF6B7}"/>
                    </a:ext>
                  </a:extLst>
                </p:cNvPr>
                <p:cNvPicPr/>
                <p:nvPr/>
              </p:nvPicPr>
              <p:blipFill>
                <a:blip r:embed="rId159"/>
                <a:stretch>
                  <a:fillRect/>
                </a:stretch>
              </p:blipFill>
              <p:spPr>
                <a:xfrm>
                  <a:off x="432621" y="4771884"/>
                  <a:ext cx="817200" cy="123480"/>
                </a:xfrm>
                <a:prstGeom prst="rect">
                  <a:avLst/>
                </a:prstGeom>
              </p:spPr>
            </p:pic>
          </mc:Fallback>
        </mc:AlternateContent>
      </p:grpSp>
      <p:grpSp>
        <p:nvGrpSpPr>
          <p:cNvPr id="115" name="Group 114">
            <a:extLst>
              <a:ext uri="{FF2B5EF4-FFF2-40B4-BE49-F238E27FC236}">
                <a16:creationId xmlns:a16="http://schemas.microsoft.com/office/drawing/2014/main" id="{557B6B20-194D-7CD4-FF78-EE5EE1657F82}"/>
              </a:ext>
            </a:extLst>
          </p:cNvPr>
          <p:cNvGrpSpPr/>
          <p:nvPr/>
        </p:nvGrpSpPr>
        <p:grpSpPr>
          <a:xfrm>
            <a:off x="6203061" y="5241324"/>
            <a:ext cx="2795760" cy="135000"/>
            <a:chOff x="6203061" y="5241324"/>
            <a:chExt cx="2795760" cy="135000"/>
          </a:xfrm>
        </p:grpSpPr>
        <mc:AlternateContent xmlns:mc="http://schemas.openxmlformats.org/markup-compatibility/2006" xmlns:p14="http://schemas.microsoft.com/office/powerpoint/2010/main">
          <mc:Choice Requires="p14">
            <p:contentPart p14:bwMode="auto" r:id="rId160">
              <p14:nvContentPartPr>
                <p14:cNvPr id="113" name="Ink 112">
                  <a:extLst>
                    <a:ext uri="{FF2B5EF4-FFF2-40B4-BE49-F238E27FC236}">
                      <a16:creationId xmlns:a16="http://schemas.microsoft.com/office/drawing/2014/main" id="{78D2F743-F7E4-FCFD-BCDC-D743BAF738CC}"/>
                    </a:ext>
                  </a:extLst>
                </p14:cNvPr>
                <p14:cNvContentPartPr/>
                <p14:nvPr/>
              </p14:nvContentPartPr>
              <p14:xfrm>
                <a:off x="8421021" y="5241324"/>
                <a:ext cx="577800" cy="61560"/>
              </p14:xfrm>
            </p:contentPart>
          </mc:Choice>
          <mc:Fallback xmlns="">
            <p:pic>
              <p:nvPicPr>
                <p:cNvPr id="113" name="Ink 112">
                  <a:extLst>
                    <a:ext uri="{FF2B5EF4-FFF2-40B4-BE49-F238E27FC236}">
                      <a16:creationId xmlns:a16="http://schemas.microsoft.com/office/drawing/2014/main" id="{78D2F743-F7E4-FCFD-BCDC-D743BAF738CC}"/>
                    </a:ext>
                  </a:extLst>
                </p:cNvPr>
                <p:cNvPicPr/>
                <p:nvPr/>
              </p:nvPicPr>
              <p:blipFill>
                <a:blip r:embed="rId161"/>
                <a:stretch>
                  <a:fillRect/>
                </a:stretch>
              </p:blipFill>
              <p:spPr>
                <a:xfrm>
                  <a:off x="8403381" y="5223684"/>
                  <a:ext cx="6134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4" name="Ink 113">
                  <a:extLst>
                    <a:ext uri="{FF2B5EF4-FFF2-40B4-BE49-F238E27FC236}">
                      <a16:creationId xmlns:a16="http://schemas.microsoft.com/office/drawing/2014/main" id="{44E17034-3396-E930-78C2-E81F9DB3913A}"/>
                    </a:ext>
                  </a:extLst>
                </p14:cNvPr>
                <p14:cNvContentPartPr/>
                <p14:nvPr/>
              </p14:nvContentPartPr>
              <p14:xfrm>
                <a:off x="6203061" y="5263284"/>
                <a:ext cx="2081520" cy="113040"/>
              </p14:xfrm>
            </p:contentPart>
          </mc:Choice>
          <mc:Fallback xmlns="">
            <p:pic>
              <p:nvPicPr>
                <p:cNvPr id="114" name="Ink 113">
                  <a:extLst>
                    <a:ext uri="{FF2B5EF4-FFF2-40B4-BE49-F238E27FC236}">
                      <a16:creationId xmlns:a16="http://schemas.microsoft.com/office/drawing/2014/main" id="{44E17034-3396-E930-78C2-E81F9DB3913A}"/>
                    </a:ext>
                  </a:extLst>
                </p:cNvPr>
                <p:cNvPicPr/>
                <p:nvPr/>
              </p:nvPicPr>
              <p:blipFill>
                <a:blip r:embed="rId163"/>
                <a:stretch>
                  <a:fillRect/>
                </a:stretch>
              </p:blipFill>
              <p:spPr>
                <a:xfrm>
                  <a:off x="6185061" y="5245284"/>
                  <a:ext cx="2117160" cy="148680"/>
                </a:xfrm>
                <a:prstGeom prst="rect">
                  <a:avLst/>
                </a:prstGeom>
              </p:spPr>
            </p:pic>
          </mc:Fallback>
        </mc:AlternateContent>
      </p:grpSp>
      <p:grpSp>
        <p:nvGrpSpPr>
          <p:cNvPr id="123" name="Group 122">
            <a:extLst>
              <a:ext uri="{FF2B5EF4-FFF2-40B4-BE49-F238E27FC236}">
                <a16:creationId xmlns:a16="http://schemas.microsoft.com/office/drawing/2014/main" id="{7F2E82F1-783A-39F3-DF16-A5FAF9B9C464}"/>
              </a:ext>
            </a:extLst>
          </p:cNvPr>
          <p:cNvGrpSpPr/>
          <p:nvPr/>
        </p:nvGrpSpPr>
        <p:grpSpPr>
          <a:xfrm>
            <a:off x="651501" y="5148444"/>
            <a:ext cx="5390280" cy="218880"/>
            <a:chOff x="651501" y="5148444"/>
            <a:chExt cx="5390280" cy="218880"/>
          </a:xfrm>
        </p:grpSpPr>
        <mc:AlternateContent xmlns:mc="http://schemas.openxmlformats.org/markup-compatibility/2006" xmlns:p14="http://schemas.microsoft.com/office/powerpoint/2010/main">
          <mc:Choice Requires="p14">
            <p:contentPart p14:bwMode="auto" r:id="rId164">
              <p14:nvContentPartPr>
                <p14:cNvPr id="116" name="Ink 115">
                  <a:extLst>
                    <a:ext uri="{FF2B5EF4-FFF2-40B4-BE49-F238E27FC236}">
                      <a16:creationId xmlns:a16="http://schemas.microsoft.com/office/drawing/2014/main" id="{78CBEB6F-74D6-AF17-F5F7-A710BC69320D}"/>
                    </a:ext>
                  </a:extLst>
                </p14:cNvPr>
                <p14:cNvContentPartPr/>
                <p14:nvPr/>
              </p14:nvContentPartPr>
              <p14:xfrm>
                <a:off x="4360221" y="5148444"/>
                <a:ext cx="1681560" cy="123480"/>
              </p14:xfrm>
            </p:contentPart>
          </mc:Choice>
          <mc:Fallback xmlns="">
            <p:pic>
              <p:nvPicPr>
                <p:cNvPr id="116" name="Ink 115">
                  <a:extLst>
                    <a:ext uri="{FF2B5EF4-FFF2-40B4-BE49-F238E27FC236}">
                      <a16:creationId xmlns:a16="http://schemas.microsoft.com/office/drawing/2014/main" id="{78CBEB6F-74D6-AF17-F5F7-A710BC69320D}"/>
                    </a:ext>
                  </a:extLst>
                </p:cNvPr>
                <p:cNvPicPr/>
                <p:nvPr/>
              </p:nvPicPr>
              <p:blipFill>
                <a:blip r:embed="rId165"/>
                <a:stretch>
                  <a:fillRect/>
                </a:stretch>
              </p:blipFill>
              <p:spPr>
                <a:xfrm>
                  <a:off x="4342581" y="5130804"/>
                  <a:ext cx="1717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7" name="Ink 116">
                  <a:extLst>
                    <a:ext uri="{FF2B5EF4-FFF2-40B4-BE49-F238E27FC236}">
                      <a16:creationId xmlns:a16="http://schemas.microsoft.com/office/drawing/2014/main" id="{3FA1F80C-2C53-5DA0-67B7-BC6ACC8AED24}"/>
                    </a:ext>
                  </a:extLst>
                </p14:cNvPr>
                <p14:cNvContentPartPr/>
                <p14:nvPr/>
              </p14:nvContentPartPr>
              <p14:xfrm>
                <a:off x="2939301" y="5236284"/>
                <a:ext cx="1128240" cy="88200"/>
              </p14:xfrm>
            </p:contentPart>
          </mc:Choice>
          <mc:Fallback xmlns="">
            <p:pic>
              <p:nvPicPr>
                <p:cNvPr id="117" name="Ink 116">
                  <a:extLst>
                    <a:ext uri="{FF2B5EF4-FFF2-40B4-BE49-F238E27FC236}">
                      <a16:creationId xmlns:a16="http://schemas.microsoft.com/office/drawing/2014/main" id="{3FA1F80C-2C53-5DA0-67B7-BC6ACC8AED24}"/>
                    </a:ext>
                  </a:extLst>
                </p:cNvPr>
                <p:cNvPicPr/>
                <p:nvPr/>
              </p:nvPicPr>
              <p:blipFill>
                <a:blip r:embed="rId167"/>
                <a:stretch>
                  <a:fillRect/>
                </a:stretch>
              </p:blipFill>
              <p:spPr>
                <a:xfrm>
                  <a:off x="2921661" y="5218644"/>
                  <a:ext cx="1163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9" name="Ink 118">
                  <a:extLst>
                    <a:ext uri="{FF2B5EF4-FFF2-40B4-BE49-F238E27FC236}">
                      <a16:creationId xmlns:a16="http://schemas.microsoft.com/office/drawing/2014/main" id="{A4B4B410-4C29-F052-3374-8725ECB7F32F}"/>
                    </a:ext>
                  </a:extLst>
                </p14:cNvPr>
                <p14:cNvContentPartPr/>
                <p14:nvPr/>
              </p14:nvContentPartPr>
              <p14:xfrm>
                <a:off x="2839221" y="5187324"/>
                <a:ext cx="34560" cy="11520"/>
              </p14:xfrm>
            </p:contentPart>
          </mc:Choice>
          <mc:Fallback xmlns="">
            <p:pic>
              <p:nvPicPr>
                <p:cNvPr id="119" name="Ink 118">
                  <a:extLst>
                    <a:ext uri="{FF2B5EF4-FFF2-40B4-BE49-F238E27FC236}">
                      <a16:creationId xmlns:a16="http://schemas.microsoft.com/office/drawing/2014/main" id="{A4B4B410-4C29-F052-3374-8725ECB7F32F}"/>
                    </a:ext>
                  </a:extLst>
                </p:cNvPr>
                <p:cNvPicPr/>
                <p:nvPr/>
              </p:nvPicPr>
              <p:blipFill>
                <a:blip r:embed="rId169"/>
                <a:stretch>
                  <a:fillRect/>
                </a:stretch>
              </p:blipFill>
              <p:spPr>
                <a:xfrm>
                  <a:off x="2821221" y="5169684"/>
                  <a:ext cx="702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0" name="Ink 119">
                  <a:extLst>
                    <a:ext uri="{FF2B5EF4-FFF2-40B4-BE49-F238E27FC236}">
                      <a16:creationId xmlns:a16="http://schemas.microsoft.com/office/drawing/2014/main" id="{96E57A1F-06C8-0A8D-0231-15FCF5C5B804}"/>
                    </a:ext>
                  </a:extLst>
                </p14:cNvPr>
                <p14:cNvContentPartPr/>
                <p14:nvPr/>
              </p14:nvContentPartPr>
              <p14:xfrm>
                <a:off x="2295261" y="5209644"/>
                <a:ext cx="526680" cy="57600"/>
              </p14:xfrm>
            </p:contentPart>
          </mc:Choice>
          <mc:Fallback xmlns="">
            <p:pic>
              <p:nvPicPr>
                <p:cNvPr id="120" name="Ink 119">
                  <a:extLst>
                    <a:ext uri="{FF2B5EF4-FFF2-40B4-BE49-F238E27FC236}">
                      <a16:creationId xmlns:a16="http://schemas.microsoft.com/office/drawing/2014/main" id="{96E57A1F-06C8-0A8D-0231-15FCF5C5B804}"/>
                    </a:ext>
                  </a:extLst>
                </p:cNvPr>
                <p:cNvPicPr/>
                <p:nvPr/>
              </p:nvPicPr>
              <p:blipFill>
                <a:blip r:embed="rId171"/>
                <a:stretch>
                  <a:fillRect/>
                </a:stretch>
              </p:blipFill>
              <p:spPr>
                <a:xfrm>
                  <a:off x="2277261" y="5192004"/>
                  <a:ext cx="562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2" name="Ink 121">
                  <a:extLst>
                    <a:ext uri="{FF2B5EF4-FFF2-40B4-BE49-F238E27FC236}">
                      <a16:creationId xmlns:a16="http://schemas.microsoft.com/office/drawing/2014/main" id="{CFBB3EF6-73B8-D75A-B52B-F4E42036E2EA}"/>
                    </a:ext>
                  </a:extLst>
                </p14:cNvPr>
                <p14:cNvContentPartPr/>
                <p14:nvPr/>
              </p14:nvContentPartPr>
              <p14:xfrm>
                <a:off x="651501" y="5257884"/>
                <a:ext cx="1686240" cy="109440"/>
              </p14:xfrm>
            </p:contentPart>
          </mc:Choice>
          <mc:Fallback xmlns="">
            <p:pic>
              <p:nvPicPr>
                <p:cNvPr id="122" name="Ink 121">
                  <a:extLst>
                    <a:ext uri="{FF2B5EF4-FFF2-40B4-BE49-F238E27FC236}">
                      <a16:creationId xmlns:a16="http://schemas.microsoft.com/office/drawing/2014/main" id="{CFBB3EF6-73B8-D75A-B52B-F4E42036E2EA}"/>
                    </a:ext>
                  </a:extLst>
                </p:cNvPr>
                <p:cNvPicPr/>
                <p:nvPr/>
              </p:nvPicPr>
              <p:blipFill>
                <a:blip r:embed="rId173"/>
                <a:stretch>
                  <a:fillRect/>
                </a:stretch>
              </p:blipFill>
              <p:spPr>
                <a:xfrm>
                  <a:off x="633501" y="5240244"/>
                  <a:ext cx="1721880" cy="14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4">
            <p14:nvContentPartPr>
              <p14:cNvPr id="124" name="Ink 123">
                <a:extLst>
                  <a:ext uri="{FF2B5EF4-FFF2-40B4-BE49-F238E27FC236}">
                    <a16:creationId xmlns:a16="http://schemas.microsoft.com/office/drawing/2014/main" id="{E4C28F1C-F2A1-4194-0EBA-9277AFD8CFEF}"/>
                  </a:ext>
                </a:extLst>
              </p14:cNvPr>
              <p14:cNvContentPartPr/>
              <p14:nvPr/>
            </p14:nvContentPartPr>
            <p14:xfrm>
              <a:off x="6467301" y="5705724"/>
              <a:ext cx="2515320" cy="124920"/>
            </p14:xfrm>
          </p:contentPart>
        </mc:Choice>
        <mc:Fallback xmlns="">
          <p:pic>
            <p:nvPicPr>
              <p:cNvPr id="124" name="Ink 123">
                <a:extLst>
                  <a:ext uri="{FF2B5EF4-FFF2-40B4-BE49-F238E27FC236}">
                    <a16:creationId xmlns:a16="http://schemas.microsoft.com/office/drawing/2014/main" id="{E4C28F1C-F2A1-4194-0EBA-9277AFD8CFEF}"/>
                  </a:ext>
                </a:extLst>
              </p:cNvPr>
              <p:cNvPicPr/>
              <p:nvPr/>
            </p:nvPicPr>
            <p:blipFill>
              <a:blip r:embed="rId175"/>
              <a:stretch>
                <a:fillRect/>
              </a:stretch>
            </p:blipFill>
            <p:spPr>
              <a:xfrm>
                <a:off x="6449301" y="5688084"/>
                <a:ext cx="2550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5" name="Ink 124">
                <a:extLst>
                  <a:ext uri="{FF2B5EF4-FFF2-40B4-BE49-F238E27FC236}">
                    <a16:creationId xmlns:a16="http://schemas.microsoft.com/office/drawing/2014/main" id="{505578C3-D60B-828B-A97E-C5F214B1B761}"/>
                  </a:ext>
                </a:extLst>
              </p14:cNvPr>
              <p14:cNvContentPartPr/>
              <p14:nvPr/>
            </p14:nvContentPartPr>
            <p14:xfrm>
              <a:off x="4155021" y="5682684"/>
              <a:ext cx="2111040" cy="81360"/>
            </p14:xfrm>
          </p:contentPart>
        </mc:Choice>
        <mc:Fallback xmlns="">
          <p:pic>
            <p:nvPicPr>
              <p:cNvPr id="125" name="Ink 124">
                <a:extLst>
                  <a:ext uri="{FF2B5EF4-FFF2-40B4-BE49-F238E27FC236}">
                    <a16:creationId xmlns:a16="http://schemas.microsoft.com/office/drawing/2014/main" id="{505578C3-D60B-828B-A97E-C5F214B1B761}"/>
                  </a:ext>
                </a:extLst>
              </p:cNvPr>
              <p:cNvPicPr/>
              <p:nvPr/>
            </p:nvPicPr>
            <p:blipFill>
              <a:blip r:embed="rId177"/>
              <a:stretch>
                <a:fillRect/>
              </a:stretch>
            </p:blipFill>
            <p:spPr>
              <a:xfrm>
                <a:off x="4137021" y="5664684"/>
                <a:ext cx="2146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6" name="Ink 125">
                <a:extLst>
                  <a:ext uri="{FF2B5EF4-FFF2-40B4-BE49-F238E27FC236}">
                    <a16:creationId xmlns:a16="http://schemas.microsoft.com/office/drawing/2014/main" id="{810FD569-7326-D91A-949F-D15B8947BBAA}"/>
                  </a:ext>
                </a:extLst>
              </p14:cNvPr>
              <p14:cNvContentPartPr/>
              <p14:nvPr/>
            </p14:nvContentPartPr>
            <p14:xfrm>
              <a:off x="2327301" y="5740644"/>
              <a:ext cx="1740240" cy="48600"/>
            </p14:xfrm>
          </p:contentPart>
        </mc:Choice>
        <mc:Fallback xmlns="">
          <p:pic>
            <p:nvPicPr>
              <p:cNvPr id="126" name="Ink 125">
                <a:extLst>
                  <a:ext uri="{FF2B5EF4-FFF2-40B4-BE49-F238E27FC236}">
                    <a16:creationId xmlns:a16="http://schemas.microsoft.com/office/drawing/2014/main" id="{810FD569-7326-D91A-949F-D15B8947BBAA}"/>
                  </a:ext>
                </a:extLst>
              </p:cNvPr>
              <p:cNvPicPr/>
              <p:nvPr/>
            </p:nvPicPr>
            <p:blipFill>
              <a:blip r:embed="rId179"/>
              <a:stretch>
                <a:fillRect/>
              </a:stretch>
            </p:blipFill>
            <p:spPr>
              <a:xfrm>
                <a:off x="2309661" y="5722644"/>
                <a:ext cx="17758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7" name="Ink 126">
                <a:extLst>
                  <a:ext uri="{FF2B5EF4-FFF2-40B4-BE49-F238E27FC236}">
                    <a16:creationId xmlns:a16="http://schemas.microsoft.com/office/drawing/2014/main" id="{DBA2DF08-1CE7-B5F2-91D5-0AA29B40103C}"/>
                  </a:ext>
                </a:extLst>
              </p14:cNvPr>
              <p14:cNvContentPartPr/>
              <p14:nvPr/>
            </p14:nvContentPartPr>
            <p14:xfrm>
              <a:off x="968661" y="5692404"/>
              <a:ext cx="1200240" cy="118800"/>
            </p14:xfrm>
          </p:contentPart>
        </mc:Choice>
        <mc:Fallback xmlns="">
          <p:pic>
            <p:nvPicPr>
              <p:cNvPr id="127" name="Ink 126">
                <a:extLst>
                  <a:ext uri="{FF2B5EF4-FFF2-40B4-BE49-F238E27FC236}">
                    <a16:creationId xmlns:a16="http://schemas.microsoft.com/office/drawing/2014/main" id="{DBA2DF08-1CE7-B5F2-91D5-0AA29B40103C}"/>
                  </a:ext>
                </a:extLst>
              </p:cNvPr>
              <p:cNvPicPr/>
              <p:nvPr/>
            </p:nvPicPr>
            <p:blipFill>
              <a:blip r:embed="rId181"/>
              <a:stretch>
                <a:fillRect/>
              </a:stretch>
            </p:blipFill>
            <p:spPr>
              <a:xfrm>
                <a:off x="951021" y="5674764"/>
                <a:ext cx="1235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8" name="Ink 127">
                <a:extLst>
                  <a:ext uri="{FF2B5EF4-FFF2-40B4-BE49-F238E27FC236}">
                    <a16:creationId xmlns:a16="http://schemas.microsoft.com/office/drawing/2014/main" id="{36B0FA04-029C-23C4-3238-11928E0253B8}"/>
                  </a:ext>
                </a:extLst>
              </p14:cNvPr>
              <p14:cNvContentPartPr/>
              <p14:nvPr/>
            </p14:nvContentPartPr>
            <p14:xfrm>
              <a:off x="390501" y="5346444"/>
              <a:ext cx="801360" cy="434520"/>
            </p14:xfrm>
          </p:contentPart>
        </mc:Choice>
        <mc:Fallback xmlns="">
          <p:pic>
            <p:nvPicPr>
              <p:cNvPr id="128" name="Ink 127">
                <a:extLst>
                  <a:ext uri="{FF2B5EF4-FFF2-40B4-BE49-F238E27FC236}">
                    <a16:creationId xmlns:a16="http://schemas.microsoft.com/office/drawing/2014/main" id="{36B0FA04-029C-23C4-3238-11928E0253B8}"/>
                  </a:ext>
                </a:extLst>
              </p:cNvPr>
              <p:cNvPicPr/>
              <p:nvPr/>
            </p:nvPicPr>
            <p:blipFill>
              <a:blip r:embed="rId183"/>
              <a:stretch>
                <a:fillRect/>
              </a:stretch>
            </p:blipFill>
            <p:spPr>
              <a:xfrm>
                <a:off x="372501" y="5328804"/>
                <a:ext cx="837000" cy="470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9" name="Ink 128">
                <a:extLst>
                  <a:ext uri="{FF2B5EF4-FFF2-40B4-BE49-F238E27FC236}">
                    <a16:creationId xmlns:a16="http://schemas.microsoft.com/office/drawing/2014/main" id="{26430C1E-4C62-DEFD-7A3C-BF9075365DC4}"/>
                  </a:ext>
                </a:extLst>
              </p14:cNvPr>
              <p14:cNvContentPartPr/>
              <p14:nvPr/>
            </p14:nvContentPartPr>
            <p14:xfrm>
              <a:off x="6785541" y="5751084"/>
              <a:ext cx="2328120" cy="542160"/>
            </p14:xfrm>
          </p:contentPart>
        </mc:Choice>
        <mc:Fallback xmlns="">
          <p:pic>
            <p:nvPicPr>
              <p:cNvPr id="129" name="Ink 128">
                <a:extLst>
                  <a:ext uri="{FF2B5EF4-FFF2-40B4-BE49-F238E27FC236}">
                    <a16:creationId xmlns:a16="http://schemas.microsoft.com/office/drawing/2014/main" id="{26430C1E-4C62-DEFD-7A3C-BF9075365DC4}"/>
                  </a:ext>
                </a:extLst>
              </p:cNvPr>
              <p:cNvPicPr/>
              <p:nvPr/>
            </p:nvPicPr>
            <p:blipFill>
              <a:blip r:embed="rId185"/>
              <a:stretch>
                <a:fillRect/>
              </a:stretch>
            </p:blipFill>
            <p:spPr>
              <a:xfrm>
                <a:off x="6767901" y="5733084"/>
                <a:ext cx="236376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0" name="Ink 129">
                <a:extLst>
                  <a:ext uri="{FF2B5EF4-FFF2-40B4-BE49-F238E27FC236}">
                    <a16:creationId xmlns:a16="http://schemas.microsoft.com/office/drawing/2014/main" id="{3FE2A50D-3DC0-E82E-C94D-D3E1208EB37F}"/>
                  </a:ext>
                </a:extLst>
              </p14:cNvPr>
              <p14:cNvContentPartPr/>
              <p14:nvPr/>
            </p14:nvContentPartPr>
            <p14:xfrm>
              <a:off x="3812301" y="6198924"/>
              <a:ext cx="2898000" cy="114120"/>
            </p14:xfrm>
          </p:contentPart>
        </mc:Choice>
        <mc:Fallback xmlns="">
          <p:pic>
            <p:nvPicPr>
              <p:cNvPr id="130" name="Ink 129">
                <a:extLst>
                  <a:ext uri="{FF2B5EF4-FFF2-40B4-BE49-F238E27FC236}">
                    <a16:creationId xmlns:a16="http://schemas.microsoft.com/office/drawing/2014/main" id="{3FE2A50D-3DC0-E82E-C94D-D3E1208EB37F}"/>
                  </a:ext>
                </a:extLst>
              </p:cNvPr>
              <p:cNvPicPr/>
              <p:nvPr/>
            </p:nvPicPr>
            <p:blipFill>
              <a:blip r:embed="rId187"/>
              <a:stretch>
                <a:fillRect/>
              </a:stretch>
            </p:blipFill>
            <p:spPr>
              <a:xfrm>
                <a:off x="3794661" y="6181284"/>
                <a:ext cx="2933640" cy="149760"/>
              </a:xfrm>
              <a:prstGeom prst="rect">
                <a:avLst/>
              </a:prstGeom>
            </p:spPr>
          </p:pic>
        </mc:Fallback>
      </mc:AlternateContent>
      <p:grpSp>
        <p:nvGrpSpPr>
          <p:cNvPr id="137" name="Group 136">
            <a:extLst>
              <a:ext uri="{FF2B5EF4-FFF2-40B4-BE49-F238E27FC236}">
                <a16:creationId xmlns:a16="http://schemas.microsoft.com/office/drawing/2014/main" id="{F67B19EC-827D-1A38-C641-DCC9006D2DAA}"/>
              </a:ext>
            </a:extLst>
          </p:cNvPr>
          <p:cNvGrpSpPr/>
          <p:nvPr/>
        </p:nvGrpSpPr>
        <p:grpSpPr>
          <a:xfrm>
            <a:off x="9037341" y="4713924"/>
            <a:ext cx="780840" cy="1094760"/>
            <a:chOff x="9037341" y="4713924"/>
            <a:chExt cx="780840" cy="1094760"/>
          </a:xfrm>
        </p:grpSpPr>
        <mc:AlternateContent xmlns:mc="http://schemas.openxmlformats.org/markup-compatibility/2006" xmlns:p14="http://schemas.microsoft.com/office/powerpoint/2010/main">
          <mc:Choice Requires="p14">
            <p:contentPart p14:bwMode="auto" r:id="rId188">
              <p14:nvContentPartPr>
                <p14:cNvPr id="131" name="Ink 130">
                  <a:extLst>
                    <a:ext uri="{FF2B5EF4-FFF2-40B4-BE49-F238E27FC236}">
                      <a16:creationId xmlns:a16="http://schemas.microsoft.com/office/drawing/2014/main" id="{DE2C4EA5-9D00-E552-268D-AED3D38947B2}"/>
                    </a:ext>
                  </a:extLst>
                </p14:cNvPr>
                <p14:cNvContentPartPr/>
                <p14:nvPr/>
              </p14:nvContentPartPr>
              <p14:xfrm>
                <a:off x="9108261" y="5175804"/>
                <a:ext cx="329400" cy="513720"/>
              </p14:xfrm>
            </p:contentPart>
          </mc:Choice>
          <mc:Fallback xmlns="">
            <p:pic>
              <p:nvPicPr>
                <p:cNvPr id="131" name="Ink 130">
                  <a:extLst>
                    <a:ext uri="{FF2B5EF4-FFF2-40B4-BE49-F238E27FC236}">
                      <a16:creationId xmlns:a16="http://schemas.microsoft.com/office/drawing/2014/main" id="{DE2C4EA5-9D00-E552-268D-AED3D38947B2}"/>
                    </a:ext>
                  </a:extLst>
                </p:cNvPr>
                <p:cNvPicPr/>
                <p:nvPr/>
              </p:nvPicPr>
              <p:blipFill>
                <a:blip r:embed="rId189"/>
                <a:stretch>
                  <a:fillRect/>
                </a:stretch>
              </p:blipFill>
              <p:spPr>
                <a:xfrm>
                  <a:off x="9090261" y="5157804"/>
                  <a:ext cx="365040" cy="549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2" name="Ink 131">
                  <a:extLst>
                    <a:ext uri="{FF2B5EF4-FFF2-40B4-BE49-F238E27FC236}">
                      <a16:creationId xmlns:a16="http://schemas.microsoft.com/office/drawing/2014/main" id="{E16A723A-180F-454D-09C4-3458055D158A}"/>
                    </a:ext>
                  </a:extLst>
                </p14:cNvPr>
                <p14:cNvContentPartPr/>
                <p14:nvPr/>
              </p14:nvContentPartPr>
              <p14:xfrm>
                <a:off x="9037341" y="5431044"/>
                <a:ext cx="261000" cy="377640"/>
              </p14:xfrm>
            </p:contentPart>
          </mc:Choice>
          <mc:Fallback xmlns="">
            <p:pic>
              <p:nvPicPr>
                <p:cNvPr id="132" name="Ink 131">
                  <a:extLst>
                    <a:ext uri="{FF2B5EF4-FFF2-40B4-BE49-F238E27FC236}">
                      <a16:creationId xmlns:a16="http://schemas.microsoft.com/office/drawing/2014/main" id="{E16A723A-180F-454D-09C4-3458055D158A}"/>
                    </a:ext>
                  </a:extLst>
                </p:cNvPr>
                <p:cNvPicPr/>
                <p:nvPr/>
              </p:nvPicPr>
              <p:blipFill>
                <a:blip r:embed="rId191"/>
                <a:stretch>
                  <a:fillRect/>
                </a:stretch>
              </p:blipFill>
              <p:spPr>
                <a:xfrm>
                  <a:off x="9019701" y="5413404"/>
                  <a:ext cx="29664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3" name="Ink 132">
                  <a:extLst>
                    <a:ext uri="{FF2B5EF4-FFF2-40B4-BE49-F238E27FC236}">
                      <a16:creationId xmlns:a16="http://schemas.microsoft.com/office/drawing/2014/main" id="{B20692FC-2BE3-B7DC-B320-F108CEEE310F}"/>
                    </a:ext>
                  </a:extLst>
                </p14:cNvPr>
                <p14:cNvContentPartPr/>
                <p14:nvPr/>
              </p14:nvContentPartPr>
              <p14:xfrm>
                <a:off x="9360261" y="4913724"/>
                <a:ext cx="457920" cy="262440"/>
              </p14:xfrm>
            </p:contentPart>
          </mc:Choice>
          <mc:Fallback xmlns="">
            <p:pic>
              <p:nvPicPr>
                <p:cNvPr id="133" name="Ink 132">
                  <a:extLst>
                    <a:ext uri="{FF2B5EF4-FFF2-40B4-BE49-F238E27FC236}">
                      <a16:creationId xmlns:a16="http://schemas.microsoft.com/office/drawing/2014/main" id="{B20692FC-2BE3-B7DC-B320-F108CEEE310F}"/>
                    </a:ext>
                  </a:extLst>
                </p:cNvPr>
                <p:cNvPicPr/>
                <p:nvPr/>
              </p:nvPicPr>
              <p:blipFill>
                <a:blip r:embed="rId193"/>
                <a:stretch>
                  <a:fillRect/>
                </a:stretch>
              </p:blipFill>
              <p:spPr>
                <a:xfrm>
                  <a:off x="9342261" y="4896084"/>
                  <a:ext cx="49356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4" name="Ink 133">
                  <a:extLst>
                    <a:ext uri="{FF2B5EF4-FFF2-40B4-BE49-F238E27FC236}">
                      <a16:creationId xmlns:a16="http://schemas.microsoft.com/office/drawing/2014/main" id="{48B2DE5F-FDC9-7DD7-6C20-3EDDA8FF2C6A}"/>
                    </a:ext>
                  </a:extLst>
                </p14:cNvPr>
                <p14:cNvContentPartPr/>
                <p14:nvPr/>
              </p14:nvContentPartPr>
              <p14:xfrm>
                <a:off x="9541701" y="4713924"/>
                <a:ext cx="135000" cy="623160"/>
              </p14:xfrm>
            </p:contentPart>
          </mc:Choice>
          <mc:Fallback xmlns="">
            <p:pic>
              <p:nvPicPr>
                <p:cNvPr id="134" name="Ink 133">
                  <a:extLst>
                    <a:ext uri="{FF2B5EF4-FFF2-40B4-BE49-F238E27FC236}">
                      <a16:creationId xmlns:a16="http://schemas.microsoft.com/office/drawing/2014/main" id="{48B2DE5F-FDC9-7DD7-6C20-3EDDA8FF2C6A}"/>
                    </a:ext>
                  </a:extLst>
                </p:cNvPr>
                <p:cNvPicPr/>
                <p:nvPr/>
              </p:nvPicPr>
              <p:blipFill>
                <a:blip r:embed="rId195"/>
                <a:stretch>
                  <a:fillRect/>
                </a:stretch>
              </p:blipFill>
              <p:spPr>
                <a:xfrm>
                  <a:off x="9523701" y="4696284"/>
                  <a:ext cx="170640" cy="6588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5" name="Ink 134">
                  <a:extLst>
                    <a:ext uri="{FF2B5EF4-FFF2-40B4-BE49-F238E27FC236}">
                      <a16:creationId xmlns:a16="http://schemas.microsoft.com/office/drawing/2014/main" id="{5C03CA09-C47F-D6C1-21ED-9D29AE4A4E3C}"/>
                    </a:ext>
                  </a:extLst>
                </p14:cNvPr>
                <p14:cNvContentPartPr/>
                <p14:nvPr/>
              </p14:nvContentPartPr>
              <p14:xfrm>
                <a:off x="9552141" y="4731204"/>
                <a:ext cx="96120" cy="591120"/>
              </p14:xfrm>
            </p:contentPart>
          </mc:Choice>
          <mc:Fallback xmlns="">
            <p:pic>
              <p:nvPicPr>
                <p:cNvPr id="135" name="Ink 134">
                  <a:extLst>
                    <a:ext uri="{FF2B5EF4-FFF2-40B4-BE49-F238E27FC236}">
                      <a16:creationId xmlns:a16="http://schemas.microsoft.com/office/drawing/2014/main" id="{5C03CA09-C47F-D6C1-21ED-9D29AE4A4E3C}"/>
                    </a:ext>
                  </a:extLst>
                </p:cNvPr>
                <p:cNvPicPr/>
                <p:nvPr/>
              </p:nvPicPr>
              <p:blipFill>
                <a:blip r:embed="rId197"/>
                <a:stretch>
                  <a:fillRect/>
                </a:stretch>
              </p:blipFill>
              <p:spPr>
                <a:xfrm>
                  <a:off x="9534141" y="4713564"/>
                  <a:ext cx="131760" cy="626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6" name="Ink 135">
                  <a:extLst>
                    <a:ext uri="{FF2B5EF4-FFF2-40B4-BE49-F238E27FC236}">
                      <a16:creationId xmlns:a16="http://schemas.microsoft.com/office/drawing/2014/main" id="{D12656B3-B4AB-32C6-AD22-DFD739B01AED}"/>
                    </a:ext>
                  </a:extLst>
                </p14:cNvPr>
                <p14:cNvContentPartPr/>
                <p14:nvPr/>
              </p14:nvContentPartPr>
              <p14:xfrm>
                <a:off x="9450261" y="4954404"/>
                <a:ext cx="338760" cy="112320"/>
              </p14:xfrm>
            </p:contentPart>
          </mc:Choice>
          <mc:Fallback xmlns="">
            <p:pic>
              <p:nvPicPr>
                <p:cNvPr id="136" name="Ink 135">
                  <a:extLst>
                    <a:ext uri="{FF2B5EF4-FFF2-40B4-BE49-F238E27FC236}">
                      <a16:creationId xmlns:a16="http://schemas.microsoft.com/office/drawing/2014/main" id="{D12656B3-B4AB-32C6-AD22-DFD739B01AED}"/>
                    </a:ext>
                  </a:extLst>
                </p:cNvPr>
                <p:cNvPicPr/>
                <p:nvPr/>
              </p:nvPicPr>
              <p:blipFill>
                <a:blip r:embed="rId199"/>
                <a:stretch>
                  <a:fillRect/>
                </a:stretch>
              </p:blipFill>
              <p:spPr>
                <a:xfrm>
                  <a:off x="9432621" y="4936404"/>
                  <a:ext cx="374400" cy="14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0">
            <p14:nvContentPartPr>
              <p14:cNvPr id="138" name="Ink 137">
                <a:extLst>
                  <a:ext uri="{FF2B5EF4-FFF2-40B4-BE49-F238E27FC236}">
                    <a16:creationId xmlns:a16="http://schemas.microsoft.com/office/drawing/2014/main" id="{25DA363A-14D7-F301-33C0-A320F05D0577}"/>
                  </a:ext>
                </a:extLst>
              </p14:cNvPr>
              <p14:cNvContentPartPr/>
              <p14:nvPr/>
            </p14:nvContentPartPr>
            <p14:xfrm>
              <a:off x="183141" y="1008084"/>
              <a:ext cx="586800" cy="496800"/>
            </p14:xfrm>
          </p:contentPart>
        </mc:Choice>
        <mc:Fallback xmlns="">
          <p:pic>
            <p:nvPicPr>
              <p:cNvPr id="138" name="Ink 137">
                <a:extLst>
                  <a:ext uri="{FF2B5EF4-FFF2-40B4-BE49-F238E27FC236}">
                    <a16:creationId xmlns:a16="http://schemas.microsoft.com/office/drawing/2014/main" id="{25DA363A-14D7-F301-33C0-A320F05D0577}"/>
                  </a:ext>
                </a:extLst>
              </p:cNvPr>
              <p:cNvPicPr/>
              <p:nvPr/>
            </p:nvPicPr>
            <p:blipFill>
              <a:blip r:embed="rId201"/>
              <a:stretch>
                <a:fillRect/>
              </a:stretch>
            </p:blipFill>
            <p:spPr>
              <a:xfrm>
                <a:off x="165141" y="990444"/>
                <a:ext cx="622440" cy="532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9" name="Ink 138">
                <a:extLst>
                  <a:ext uri="{FF2B5EF4-FFF2-40B4-BE49-F238E27FC236}">
                    <a16:creationId xmlns:a16="http://schemas.microsoft.com/office/drawing/2014/main" id="{25BD93A1-1D69-8D6B-7A96-2FEA615262D2}"/>
                  </a:ext>
                </a:extLst>
              </p14:cNvPr>
              <p14:cNvContentPartPr/>
              <p14:nvPr/>
            </p14:nvContentPartPr>
            <p14:xfrm>
              <a:off x="3321621" y="1454844"/>
              <a:ext cx="5718960" cy="634680"/>
            </p14:xfrm>
          </p:contentPart>
        </mc:Choice>
        <mc:Fallback xmlns="">
          <p:pic>
            <p:nvPicPr>
              <p:cNvPr id="139" name="Ink 138">
                <a:extLst>
                  <a:ext uri="{FF2B5EF4-FFF2-40B4-BE49-F238E27FC236}">
                    <a16:creationId xmlns:a16="http://schemas.microsoft.com/office/drawing/2014/main" id="{25BD93A1-1D69-8D6B-7A96-2FEA615262D2}"/>
                  </a:ext>
                </a:extLst>
              </p:cNvPr>
              <p:cNvPicPr/>
              <p:nvPr/>
            </p:nvPicPr>
            <p:blipFill>
              <a:blip r:embed="rId203"/>
              <a:stretch>
                <a:fillRect/>
              </a:stretch>
            </p:blipFill>
            <p:spPr>
              <a:xfrm>
                <a:off x="3303981" y="1436844"/>
                <a:ext cx="5754600" cy="670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0" name="Ink 139">
                <a:extLst>
                  <a:ext uri="{FF2B5EF4-FFF2-40B4-BE49-F238E27FC236}">
                    <a16:creationId xmlns:a16="http://schemas.microsoft.com/office/drawing/2014/main" id="{3DE64F70-5DA6-BDF8-2B1B-D3B4C85D5501}"/>
                  </a:ext>
                </a:extLst>
              </p14:cNvPr>
              <p14:cNvContentPartPr/>
              <p14:nvPr/>
            </p14:nvContentPartPr>
            <p14:xfrm>
              <a:off x="5328981" y="6174804"/>
              <a:ext cx="681840" cy="79920"/>
            </p14:xfrm>
          </p:contentPart>
        </mc:Choice>
        <mc:Fallback xmlns="">
          <p:pic>
            <p:nvPicPr>
              <p:cNvPr id="140" name="Ink 139">
                <a:extLst>
                  <a:ext uri="{FF2B5EF4-FFF2-40B4-BE49-F238E27FC236}">
                    <a16:creationId xmlns:a16="http://schemas.microsoft.com/office/drawing/2014/main" id="{3DE64F70-5DA6-BDF8-2B1B-D3B4C85D5501}"/>
                  </a:ext>
                </a:extLst>
              </p:cNvPr>
              <p:cNvPicPr/>
              <p:nvPr/>
            </p:nvPicPr>
            <p:blipFill>
              <a:blip r:embed="rId205"/>
              <a:stretch>
                <a:fillRect/>
              </a:stretch>
            </p:blipFill>
            <p:spPr>
              <a:xfrm>
                <a:off x="5311341" y="6156804"/>
                <a:ext cx="717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1" name="Ink 140">
                <a:extLst>
                  <a:ext uri="{FF2B5EF4-FFF2-40B4-BE49-F238E27FC236}">
                    <a16:creationId xmlns:a16="http://schemas.microsoft.com/office/drawing/2014/main" id="{CB89ABFD-1C06-4A2E-4881-43966A3FFBC1}"/>
                  </a:ext>
                </a:extLst>
              </p14:cNvPr>
              <p14:cNvContentPartPr/>
              <p14:nvPr/>
            </p14:nvContentPartPr>
            <p14:xfrm>
              <a:off x="7885341" y="5746404"/>
              <a:ext cx="694080" cy="542520"/>
            </p14:xfrm>
          </p:contentPart>
        </mc:Choice>
        <mc:Fallback xmlns="">
          <p:pic>
            <p:nvPicPr>
              <p:cNvPr id="141" name="Ink 140">
                <a:extLst>
                  <a:ext uri="{FF2B5EF4-FFF2-40B4-BE49-F238E27FC236}">
                    <a16:creationId xmlns:a16="http://schemas.microsoft.com/office/drawing/2014/main" id="{CB89ABFD-1C06-4A2E-4881-43966A3FFBC1}"/>
                  </a:ext>
                </a:extLst>
              </p:cNvPr>
              <p:cNvPicPr/>
              <p:nvPr/>
            </p:nvPicPr>
            <p:blipFill>
              <a:blip r:embed="rId207"/>
              <a:stretch>
                <a:fillRect/>
              </a:stretch>
            </p:blipFill>
            <p:spPr>
              <a:xfrm>
                <a:off x="7867701" y="5728404"/>
                <a:ext cx="729720" cy="57816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9634953" cy="6449895"/>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80235"/>
            <a:ext cx="8751792" cy="5740033"/>
          </a:xfrm>
          <a:prstGeom prst="rect">
            <a:avLst/>
          </a:prstGeom>
          <a:noFill/>
        </p:spPr>
        <p:txBody>
          <a:bodyPr wrap="square" rtlCol="0">
            <a:spAutoFit/>
          </a:bodyPr>
          <a:lstStyle/>
          <a:p>
            <a:r>
              <a:rPr lang="en-US" sz="3100" b="1">
                <a:solidFill>
                  <a:srgbClr val="FFC000"/>
                </a:solidFill>
                <a:cs typeface="+mj-cs"/>
              </a:rPr>
              <a:t>Revelation 14:12–13 </a:t>
            </a:r>
          </a:p>
          <a:p>
            <a:r>
              <a:rPr lang="en-US" sz="2400">
                <a:solidFill>
                  <a:srgbClr val="FFC000"/>
                </a:solidFill>
                <a:cs typeface="+mj-cs"/>
              </a:rPr>
              <a:t>14:12 Here is the patience of the saints: here are they that keep the commandments of God, and the faith of Jesus. 14:13 And I heard a voice from heaven saying unto me, Write, Blessed are the dead which die in the Lord from henceforth: Yea, saith the Spirit, that they may rest from their labours; and their works do follow them. (KJV, </a:t>
            </a:r>
            <a:r>
              <a:rPr lang="en-US" sz="2400">
                <a:solidFill>
                  <a:srgbClr val="00B0F0"/>
                </a:solidFill>
                <a:cs typeface="+mj-cs"/>
              </a:rPr>
              <a:t>12 </a:t>
            </a:r>
            <a:r>
              <a:rPr lang="el-GR" sz="2400">
                <a:solidFill>
                  <a:srgbClr val="00B0F0"/>
                </a:solidFill>
                <a:cs typeface="+mj-cs"/>
              </a:rPr>
              <a:t>Ὧδε ἡ ὑπομονὴ τῶν ἁγίων ἐστίν,* ⸆ ⸂οἱ τηροῦντες⸃ τὰς ἐντολὰς* τοῦ θεοῦ καὶ τὴν πίστιν Ἰησοῦ.* 13 Καὶ ἤκουσα φωνῆς ἐκ τοῦ οὐρανοῦ λεγούσης⸆·* γράψον·* μακάριοι οἱ νεκροὶ οἱ ἐν ⸀κυρίῳ ἀποθνῄσκοντες ἀπʼ ἄρτι.* ⸂ναί, λέγει⸃ τὸ πνεῦμα, ⸁ἵνα ⸀1ἀναπαήσονται ἐκ τῶν κόπων αὐτῶν, τὰ ⸀2γὰρ ἔργα αὐτῶν ἀκολουθεῖ μετʼ αὐτῶν.* *14 Καὶ εἶδον,* καὶ ἰδοὺ νεφέλη λευκή, καὶ ἐπὶ τὴν νεφέλην ⸂καθήμενον ὅμοιον⸃ ⸀υἱὸν ἀνθρώπου,* ⸁ἔχων ἐπὶ ⸄τῆς κεφαλῆς⸅ αὐτοῦ στέφανον χρυσοῦν καὶ ἐν τῇ χειρὶ αὐτοῦ δρέπανον ὀξύ.*</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D751656-46C2-74D2-F7F6-930B913C804A}"/>
                  </a:ext>
                </a:extLst>
              </p14:cNvPr>
              <p14:cNvContentPartPr/>
              <p14:nvPr/>
            </p14:nvContentPartPr>
            <p14:xfrm>
              <a:off x="1336221" y="1012764"/>
              <a:ext cx="3740400" cy="67320"/>
            </p14:xfrm>
          </p:contentPart>
        </mc:Choice>
        <mc:Fallback xmlns="">
          <p:pic>
            <p:nvPicPr>
              <p:cNvPr id="2" name="Ink 1">
                <a:extLst>
                  <a:ext uri="{FF2B5EF4-FFF2-40B4-BE49-F238E27FC236}">
                    <a16:creationId xmlns:a16="http://schemas.microsoft.com/office/drawing/2014/main" id="{7D751656-46C2-74D2-F7F6-930B913C804A}"/>
                  </a:ext>
                </a:extLst>
              </p:cNvPr>
              <p:cNvPicPr/>
              <p:nvPr/>
            </p:nvPicPr>
            <p:blipFill>
              <a:blip r:embed="rId5"/>
              <a:stretch>
                <a:fillRect/>
              </a:stretch>
            </p:blipFill>
            <p:spPr>
              <a:xfrm>
                <a:off x="1318581" y="995124"/>
                <a:ext cx="3776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91AA730-84D1-8BCF-353C-D33AF38AF3A4}"/>
                  </a:ext>
                </a:extLst>
              </p14:cNvPr>
              <p14:cNvContentPartPr/>
              <p14:nvPr/>
            </p14:nvContentPartPr>
            <p14:xfrm>
              <a:off x="5676381" y="1037244"/>
              <a:ext cx="2701800" cy="75240"/>
            </p14:xfrm>
          </p:contentPart>
        </mc:Choice>
        <mc:Fallback xmlns="">
          <p:pic>
            <p:nvPicPr>
              <p:cNvPr id="4" name="Ink 3">
                <a:extLst>
                  <a:ext uri="{FF2B5EF4-FFF2-40B4-BE49-F238E27FC236}">
                    <a16:creationId xmlns:a16="http://schemas.microsoft.com/office/drawing/2014/main" id="{291AA730-84D1-8BCF-353C-D33AF38AF3A4}"/>
                  </a:ext>
                </a:extLst>
              </p:cNvPr>
              <p:cNvPicPr/>
              <p:nvPr/>
            </p:nvPicPr>
            <p:blipFill>
              <a:blip r:embed="rId7"/>
              <a:stretch>
                <a:fillRect/>
              </a:stretch>
            </p:blipFill>
            <p:spPr>
              <a:xfrm>
                <a:off x="5658381" y="1019604"/>
                <a:ext cx="2737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7E3C975-5AD0-CDF6-AB11-B71935A0F513}"/>
                  </a:ext>
                </a:extLst>
              </p14:cNvPr>
              <p14:cNvContentPartPr/>
              <p14:nvPr/>
            </p14:nvContentPartPr>
            <p14:xfrm>
              <a:off x="647901" y="1357644"/>
              <a:ext cx="5356080" cy="122040"/>
            </p14:xfrm>
          </p:contentPart>
        </mc:Choice>
        <mc:Fallback xmlns="">
          <p:pic>
            <p:nvPicPr>
              <p:cNvPr id="5" name="Ink 4">
                <a:extLst>
                  <a:ext uri="{FF2B5EF4-FFF2-40B4-BE49-F238E27FC236}">
                    <a16:creationId xmlns:a16="http://schemas.microsoft.com/office/drawing/2014/main" id="{37E3C975-5AD0-CDF6-AB11-B71935A0F513}"/>
                  </a:ext>
                </a:extLst>
              </p:cNvPr>
              <p:cNvPicPr/>
              <p:nvPr/>
            </p:nvPicPr>
            <p:blipFill>
              <a:blip r:embed="rId9"/>
              <a:stretch>
                <a:fillRect/>
              </a:stretch>
            </p:blipFill>
            <p:spPr>
              <a:xfrm>
                <a:off x="630261" y="1340004"/>
                <a:ext cx="5391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D6C6B48-87F6-C801-E925-80AC9E17CA2B}"/>
                  </a:ext>
                </a:extLst>
              </p14:cNvPr>
              <p14:cNvContentPartPr/>
              <p14:nvPr/>
            </p14:nvContentPartPr>
            <p14:xfrm>
              <a:off x="5930541" y="1743204"/>
              <a:ext cx="2036520" cy="91800"/>
            </p14:xfrm>
          </p:contentPart>
        </mc:Choice>
        <mc:Fallback xmlns="">
          <p:pic>
            <p:nvPicPr>
              <p:cNvPr id="7" name="Ink 6">
                <a:extLst>
                  <a:ext uri="{FF2B5EF4-FFF2-40B4-BE49-F238E27FC236}">
                    <a16:creationId xmlns:a16="http://schemas.microsoft.com/office/drawing/2014/main" id="{CD6C6B48-87F6-C801-E925-80AC9E17CA2B}"/>
                  </a:ext>
                </a:extLst>
              </p:cNvPr>
              <p:cNvPicPr/>
              <p:nvPr/>
            </p:nvPicPr>
            <p:blipFill>
              <a:blip r:embed="rId11"/>
              <a:stretch>
                <a:fillRect/>
              </a:stretch>
            </p:blipFill>
            <p:spPr>
              <a:xfrm>
                <a:off x="5912541" y="1725204"/>
                <a:ext cx="2072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E88A8A35-F67E-3B9A-6CE8-A93F731DDA00}"/>
                  </a:ext>
                </a:extLst>
              </p14:cNvPr>
              <p14:cNvContentPartPr/>
              <p14:nvPr/>
            </p14:nvContentPartPr>
            <p14:xfrm>
              <a:off x="608661" y="2129484"/>
              <a:ext cx="7952400" cy="105120"/>
            </p14:xfrm>
          </p:contentPart>
        </mc:Choice>
        <mc:Fallback xmlns="">
          <p:pic>
            <p:nvPicPr>
              <p:cNvPr id="9" name="Ink 8">
                <a:extLst>
                  <a:ext uri="{FF2B5EF4-FFF2-40B4-BE49-F238E27FC236}">
                    <a16:creationId xmlns:a16="http://schemas.microsoft.com/office/drawing/2014/main" id="{E88A8A35-F67E-3B9A-6CE8-A93F731DDA00}"/>
                  </a:ext>
                </a:extLst>
              </p:cNvPr>
              <p:cNvPicPr/>
              <p:nvPr/>
            </p:nvPicPr>
            <p:blipFill>
              <a:blip r:embed="rId13"/>
              <a:stretch>
                <a:fillRect/>
              </a:stretch>
            </p:blipFill>
            <p:spPr>
              <a:xfrm>
                <a:off x="590661" y="2111844"/>
                <a:ext cx="7988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7C63D53C-3E31-831C-57C0-2E96FB3B2B15}"/>
                  </a:ext>
                </a:extLst>
              </p14:cNvPr>
              <p14:cNvContentPartPr/>
              <p14:nvPr/>
            </p14:nvContentPartPr>
            <p14:xfrm>
              <a:off x="640701" y="2488764"/>
              <a:ext cx="7020720" cy="105480"/>
            </p14:xfrm>
          </p:contentPart>
        </mc:Choice>
        <mc:Fallback xmlns="">
          <p:pic>
            <p:nvPicPr>
              <p:cNvPr id="11" name="Ink 10">
                <a:extLst>
                  <a:ext uri="{FF2B5EF4-FFF2-40B4-BE49-F238E27FC236}">
                    <a16:creationId xmlns:a16="http://schemas.microsoft.com/office/drawing/2014/main" id="{7C63D53C-3E31-831C-57C0-2E96FB3B2B15}"/>
                  </a:ext>
                </a:extLst>
              </p:cNvPr>
              <p:cNvPicPr/>
              <p:nvPr/>
            </p:nvPicPr>
            <p:blipFill>
              <a:blip r:embed="rId15"/>
              <a:stretch>
                <a:fillRect/>
              </a:stretch>
            </p:blipFill>
            <p:spPr>
              <a:xfrm>
                <a:off x="623061" y="2470764"/>
                <a:ext cx="7056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37C67F08-1CE5-B6C6-F8A7-D5334168E882}"/>
                  </a:ext>
                </a:extLst>
              </p14:cNvPr>
              <p14:cNvContentPartPr/>
              <p14:nvPr/>
            </p14:nvContentPartPr>
            <p14:xfrm>
              <a:off x="454941" y="2880804"/>
              <a:ext cx="2016720" cy="114480"/>
            </p14:xfrm>
          </p:contentPart>
        </mc:Choice>
        <mc:Fallback xmlns="">
          <p:pic>
            <p:nvPicPr>
              <p:cNvPr id="12" name="Ink 11">
                <a:extLst>
                  <a:ext uri="{FF2B5EF4-FFF2-40B4-BE49-F238E27FC236}">
                    <a16:creationId xmlns:a16="http://schemas.microsoft.com/office/drawing/2014/main" id="{37C67F08-1CE5-B6C6-F8A7-D5334168E882}"/>
                  </a:ext>
                </a:extLst>
              </p:cNvPr>
              <p:cNvPicPr/>
              <p:nvPr/>
            </p:nvPicPr>
            <p:blipFill>
              <a:blip r:embed="rId17"/>
              <a:stretch>
                <a:fillRect/>
              </a:stretch>
            </p:blipFill>
            <p:spPr>
              <a:xfrm>
                <a:off x="437301" y="2863164"/>
                <a:ext cx="2052360" cy="150120"/>
              </a:xfrm>
              <a:prstGeom prst="rect">
                <a:avLst/>
              </a:prstGeom>
            </p:spPr>
          </p:pic>
        </mc:Fallback>
      </mc:AlternateContent>
      <p:grpSp>
        <p:nvGrpSpPr>
          <p:cNvPr id="18" name="Group 17">
            <a:extLst>
              <a:ext uri="{FF2B5EF4-FFF2-40B4-BE49-F238E27FC236}">
                <a16:creationId xmlns:a16="http://schemas.microsoft.com/office/drawing/2014/main" id="{F3C03E03-6C15-8FD5-0B98-01E36D6A03E4}"/>
              </a:ext>
            </a:extLst>
          </p:cNvPr>
          <p:cNvGrpSpPr/>
          <p:nvPr/>
        </p:nvGrpSpPr>
        <p:grpSpPr>
          <a:xfrm>
            <a:off x="1191141" y="2492364"/>
            <a:ext cx="3128400" cy="447120"/>
            <a:chOff x="1191141" y="2492364"/>
            <a:chExt cx="3128400" cy="447120"/>
          </a:xfrm>
        </p:grpSpPr>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7109C294-8A45-7BA2-DF2F-877A6110370E}"/>
                    </a:ext>
                  </a:extLst>
                </p14:cNvPr>
                <p14:cNvContentPartPr/>
                <p14:nvPr/>
              </p14:nvContentPartPr>
              <p14:xfrm>
                <a:off x="2477061" y="2890164"/>
                <a:ext cx="367200" cy="41400"/>
              </p14:xfrm>
            </p:contentPart>
          </mc:Choice>
          <mc:Fallback xmlns="">
            <p:pic>
              <p:nvPicPr>
                <p:cNvPr id="13" name="Ink 12">
                  <a:extLst>
                    <a:ext uri="{FF2B5EF4-FFF2-40B4-BE49-F238E27FC236}">
                      <a16:creationId xmlns:a16="http://schemas.microsoft.com/office/drawing/2014/main" id="{7109C294-8A45-7BA2-DF2F-877A6110370E}"/>
                    </a:ext>
                  </a:extLst>
                </p:cNvPr>
                <p:cNvPicPr/>
                <p:nvPr/>
              </p:nvPicPr>
              <p:blipFill>
                <a:blip r:embed="rId19"/>
                <a:stretch>
                  <a:fillRect/>
                </a:stretch>
              </p:blipFill>
              <p:spPr>
                <a:xfrm>
                  <a:off x="2459061" y="2872524"/>
                  <a:ext cx="4028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18A48CB1-5B42-1B8E-A1E1-DF954BD80176}"/>
                    </a:ext>
                  </a:extLst>
                </p14:cNvPr>
                <p14:cNvContentPartPr/>
                <p14:nvPr/>
              </p14:nvContentPartPr>
              <p14:xfrm>
                <a:off x="3097341" y="2881524"/>
                <a:ext cx="441360" cy="43920"/>
              </p14:xfrm>
            </p:contentPart>
          </mc:Choice>
          <mc:Fallback xmlns="">
            <p:pic>
              <p:nvPicPr>
                <p:cNvPr id="14" name="Ink 13">
                  <a:extLst>
                    <a:ext uri="{FF2B5EF4-FFF2-40B4-BE49-F238E27FC236}">
                      <a16:creationId xmlns:a16="http://schemas.microsoft.com/office/drawing/2014/main" id="{18A48CB1-5B42-1B8E-A1E1-DF954BD80176}"/>
                    </a:ext>
                  </a:extLst>
                </p:cNvPr>
                <p:cNvPicPr/>
                <p:nvPr/>
              </p:nvPicPr>
              <p:blipFill>
                <a:blip r:embed="rId21"/>
                <a:stretch>
                  <a:fillRect/>
                </a:stretch>
              </p:blipFill>
              <p:spPr>
                <a:xfrm>
                  <a:off x="3079701" y="2863524"/>
                  <a:ext cx="477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C2A9F887-B412-F206-F4AF-58FE0536BBD7}"/>
                    </a:ext>
                  </a:extLst>
                </p14:cNvPr>
                <p14:cNvContentPartPr/>
                <p14:nvPr/>
              </p14:nvContentPartPr>
              <p14:xfrm>
                <a:off x="3839301" y="2868564"/>
                <a:ext cx="480240" cy="28440"/>
              </p14:xfrm>
            </p:contentPart>
          </mc:Choice>
          <mc:Fallback xmlns="">
            <p:pic>
              <p:nvPicPr>
                <p:cNvPr id="15" name="Ink 14">
                  <a:extLst>
                    <a:ext uri="{FF2B5EF4-FFF2-40B4-BE49-F238E27FC236}">
                      <a16:creationId xmlns:a16="http://schemas.microsoft.com/office/drawing/2014/main" id="{C2A9F887-B412-F206-F4AF-58FE0536BBD7}"/>
                    </a:ext>
                  </a:extLst>
                </p:cNvPr>
                <p:cNvPicPr/>
                <p:nvPr/>
              </p:nvPicPr>
              <p:blipFill>
                <a:blip r:embed="rId23"/>
                <a:stretch>
                  <a:fillRect/>
                </a:stretch>
              </p:blipFill>
              <p:spPr>
                <a:xfrm>
                  <a:off x="3821661" y="2850924"/>
                  <a:ext cx="515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920C638F-F62D-F522-3917-4E8A0CC3BFBC}"/>
                    </a:ext>
                  </a:extLst>
                </p14:cNvPr>
                <p14:cNvContentPartPr/>
                <p14:nvPr/>
              </p14:nvContentPartPr>
              <p14:xfrm>
                <a:off x="1191141" y="2492364"/>
                <a:ext cx="1240560" cy="447120"/>
              </p14:xfrm>
            </p:contentPart>
          </mc:Choice>
          <mc:Fallback xmlns="">
            <p:pic>
              <p:nvPicPr>
                <p:cNvPr id="17" name="Ink 16">
                  <a:extLst>
                    <a:ext uri="{FF2B5EF4-FFF2-40B4-BE49-F238E27FC236}">
                      <a16:creationId xmlns:a16="http://schemas.microsoft.com/office/drawing/2014/main" id="{920C638F-F62D-F522-3917-4E8A0CC3BFBC}"/>
                    </a:ext>
                  </a:extLst>
                </p:cNvPr>
                <p:cNvPicPr/>
                <p:nvPr/>
              </p:nvPicPr>
              <p:blipFill>
                <a:blip r:embed="rId25"/>
                <a:stretch>
                  <a:fillRect/>
                </a:stretch>
              </p:blipFill>
              <p:spPr>
                <a:xfrm>
                  <a:off x="1173501" y="2474724"/>
                  <a:ext cx="1276200" cy="48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165B4937-87B1-8F3F-0245-E9B7632F8648}"/>
                  </a:ext>
                </a:extLst>
              </p14:cNvPr>
              <p14:cNvContentPartPr/>
              <p14:nvPr/>
            </p14:nvContentPartPr>
            <p14:xfrm>
              <a:off x="2672541" y="983244"/>
              <a:ext cx="983880" cy="54000"/>
            </p14:xfrm>
          </p:contentPart>
        </mc:Choice>
        <mc:Fallback xmlns="">
          <p:pic>
            <p:nvPicPr>
              <p:cNvPr id="19" name="Ink 18">
                <a:extLst>
                  <a:ext uri="{FF2B5EF4-FFF2-40B4-BE49-F238E27FC236}">
                    <a16:creationId xmlns:a16="http://schemas.microsoft.com/office/drawing/2014/main" id="{165B4937-87B1-8F3F-0245-E9B7632F8648}"/>
                  </a:ext>
                </a:extLst>
              </p:cNvPr>
              <p:cNvPicPr/>
              <p:nvPr/>
            </p:nvPicPr>
            <p:blipFill>
              <a:blip r:embed="rId27"/>
              <a:stretch>
                <a:fillRect/>
              </a:stretch>
            </p:blipFill>
            <p:spPr>
              <a:xfrm>
                <a:off x="2654541" y="965604"/>
                <a:ext cx="1019520" cy="89640"/>
              </a:xfrm>
              <a:prstGeom prst="rect">
                <a:avLst/>
              </a:prstGeom>
            </p:spPr>
          </p:pic>
        </mc:Fallback>
      </mc:AlternateContent>
    </p:spTree>
    <p:extLst>
      <p:ext uri="{BB962C8B-B14F-4D97-AF65-F5344CB8AC3E}">
        <p14:creationId xmlns:p14="http://schemas.microsoft.com/office/powerpoint/2010/main" val="1820402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96764"/>
            <a:ext cx="9606016" cy="6294031"/>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a:t>
            </a:r>
            <a:r>
              <a:rPr lang="he-IL" sz="4300" b="1">
                <a:solidFill>
                  <a:srgbClr val="FFFF00"/>
                </a:solidFill>
                <a:cs typeface="+mj-cs"/>
              </a:rPr>
              <a:t>פרק ל</a:t>
            </a:r>
            <a:endParaRPr lang="he-IL" sz="4300" b="1" dirty="0">
              <a:solidFill>
                <a:srgbClr val="FFFF00"/>
              </a:solidFill>
              <a:cs typeface="+mj-cs"/>
            </a:endParaRPr>
          </a:p>
          <a:p>
            <a:pPr algn="r"/>
            <a:r>
              <a:rPr lang="he-IL" sz="3600">
                <a:solidFill>
                  <a:srgbClr val="FFFF00"/>
                </a:solidFill>
                <a:cs typeface="+mj-cs"/>
              </a:rPr>
              <a:t>﻿א   הוֹי בָּנִים סוֹרְרִים נְאֻם-יְהֹוָה לַעֲשֹוֹת עֵצָה וְלֹא מִנִּי וְלִנְסֹךְ מַסֵּכָה וְלֹא רוּחִי לְמַעַן סְפוֹת חַטָּאת עַל-חַטָּאת: </a:t>
            </a:r>
            <a:r>
              <a:rPr lang="he-IL" sz="3600">
                <a:solidFill>
                  <a:srgbClr val="FFC000"/>
                </a:solidFill>
                <a:cs typeface="+mj-cs"/>
              </a:rPr>
              <a:t>ב   הַהֹלְכִים לָרֶדֶת מִצְרַיִם וּפִי לֹא שָׁאָלוּ לָעוֹז בְּמָעוֹז פַּרְעֹה וְלַחְסוֹת בְּצֵל מִצְרָיִם: </a:t>
            </a:r>
            <a:r>
              <a:rPr lang="he-IL" sz="3600">
                <a:solidFill>
                  <a:srgbClr val="92D050"/>
                </a:solidFill>
                <a:cs typeface="+mj-cs"/>
              </a:rPr>
              <a:t>ג   וְהָיָה לָכֶם מָעוֹז פַּרְעֹה לְבֹשֶׁת וְהֶחָסוּת בְּצֵל-מִצְרַיִם לִכְלִמָּה: ד   כִּי-הָיוּ בְצֹעַן שָֹרָיו וּמַלְאָכָיו חָנֵס יַגִּיעוּ: ה   כֹּל הֹבִאישׁ עַל-עַם לֹא-יוֹעִילוּ לָמוֹ לֹא לְעֵזֶר וְלֹא לְהוֹעִיל כִּי לְבֹשֶׁת וְגַם-לְחֶרְפָּה: </a:t>
            </a:r>
            <a:r>
              <a:rPr lang="he-IL" sz="3600">
                <a:solidFill>
                  <a:srgbClr val="00B0F0"/>
                </a:solidFill>
                <a:cs typeface="+mj-cs"/>
              </a:rPr>
              <a:t>ו   מַשָּׂא בַּהֲמוֹת נֶגֶב בְּאֶרֶץ צָרָה וְצוּקָה לָבִיא וָלַיִשׁ מֵהֶם אֶפְעֶה וְשָֹרָף מְעוֹפֵף יִשְֹאוּ עַל-כֶּתֶף עֲוָרִים [עֲיָרִים] חֵילֵהֶם וְעַל-דַּבֶּשֶׁת גְּמַלִּים אוֹצְרֹתָם עַל-עַם לֹא יוֹעִילוּ: ז   וּמִצְרַיִם הֶבֶל וָרִיק יַעְזֹרוּ לָכֵן קָרָאתִי לָזֹאת רַהַב הֵם שָׁבֶת: </a:t>
            </a:r>
            <a:endParaRPr lang="he-IL" sz="3600" dirty="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B869F7BB-8848-4607-51B3-6AFC8AD9082F}"/>
                  </a:ext>
                </a:extLst>
              </p14:cNvPr>
              <p14:cNvContentPartPr/>
              <p14:nvPr/>
            </p14:nvContentPartPr>
            <p14:xfrm>
              <a:off x="9531981" y="4675044"/>
              <a:ext cx="139680" cy="1155240"/>
            </p14:xfrm>
          </p:contentPart>
        </mc:Choice>
        <mc:Fallback xmlns="">
          <p:pic>
            <p:nvPicPr>
              <p:cNvPr id="7" name="Ink 6">
                <a:extLst>
                  <a:ext uri="{FF2B5EF4-FFF2-40B4-BE49-F238E27FC236}">
                    <a16:creationId xmlns:a16="http://schemas.microsoft.com/office/drawing/2014/main" id="{B869F7BB-8848-4607-51B3-6AFC8AD9082F}"/>
                  </a:ext>
                </a:extLst>
              </p:cNvPr>
              <p:cNvPicPr/>
              <p:nvPr/>
            </p:nvPicPr>
            <p:blipFill>
              <a:blip r:embed="rId5"/>
              <a:stretch>
                <a:fillRect/>
              </a:stretch>
            </p:blipFill>
            <p:spPr>
              <a:xfrm>
                <a:off x="9514341" y="4657404"/>
                <a:ext cx="175320" cy="1190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ACD64D61-C694-B1D5-7CFA-C47F27071189}"/>
                  </a:ext>
                </a:extLst>
              </p14:cNvPr>
              <p14:cNvContentPartPr/>
              <p14:nvPr/>
            </p14:nvContentPartPr>
            <p14:xfrm>
              <a:off x="3000501" y="1191324"/>
              <a:ext cx="1710000" cy="80640"/>
            </p14:xfrm>
          </p:contentPart>
        </mc:Choice>
        <mc:Fallback xmlns="">
          <p:pic>
            <p:nvPicPr>
              <p:cNvPr id="14" name="Ink 13">
                <a:extLst>
                  <a:ext uri="{FF2B5EF4-FFF2-40B4-BE49-F238E27FC236}">
                    <a16:creationId xmlns:a16="http://schemas.microsoft.com/office/drawing/2014/main" id="{ACD64D61-C694-B1D5-7CFA-C47F27071189}"/>
                  </a:ext>
                </a:extLst>
              </p:cNvPr>
              <p:cNvPicPr/>
              <p:nvPr/>
            </p:nvPicPr>
            <p:blipFill>
              <a:blip r:embed="rId7"/>
              <a:stretch>
                <a:fillRect/>
              </a:stretch>
            </p:blipFill>
            <p:spPr>
              <a:xfrm>
                <a:off x="2982501" y="1173684"/>
                <a:ext cx="1745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6E688B85-09EC-A5EE-2DF6-3AF0B455E01D}"/>
                  </a:ext>
                </a:extLst>
              </p14:cNvPr>
              <p14:cNvContentPartPr/>
              <p14:nvPr/>
            </p14:nvContentPartPr>
            <p14:xfrm>
              <a:off x="1791981" y="1135164"/>
              <a:ext cx="1009800" cy="93240"/>
            </p14:xfrm>
          </p:contentPart>
        </mc:Choice>
        <mc:Fallback xmlns="">
          <p:pic>
            <p:nvPicPr>
              <p:cNvPr id="15" name="Ink 14">
                <a:extLst>
                  <a:ext uri="{FF2B5EF4-FFF2-40B4-BE49-F238E27FC236}">
                    <a16:creationId xmlns:a16="http://schemas.microsoft.com/office/drawing/2014/main" id="{6E688B85-09EC-A5EE-2DF6-3AF0B455E01D}"/>
                  </a:ext>
                </a:extLst>
              </p:cNvPr>
              <p:cNvPicPr/>
              <p:nvPr/>
            </p:nvPicPr>
            <p:blipFill>
              <a:blip r:embed="rId9"/>
              <a:stretch>
                <a:fillRect/>
              </a:stretch>
            </p:blipFill>
            <p:spPr>
              <a:xfrm>
                <a:off x="1773981" y="1117164"/>
                <a:ext cx="1045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463D1F47-49DB-C888-23A3-336FDAE75BC6}"/>
                  </a:ext>
                </a:extLst>
              </p14:cNvPr>
              <p14:cNvContentPartPr/>
              <p14:nvPr/>
            </p14:nvContentPartPr>
            <p14:xfrm>
              <a:off x="670941" y="1185924"/>
              <a:ext cx="1011240" cy="76320"/>
            </p14:xfrm>
          </p:contentPart>
        </mc:Choice>
        <mc:Fallback xmlns="">
          <p:pic>
            <p:nvPicPr>
              <p:cNvPr id="16" name="Ink 15">
                <a:extLst>
                  <a:ext uri="{FF2B5EF4-FFF2-40B4-BE49-F238E27FC236}">
                    <a16:creationId xmlns:a16="http://schemas.microsoft.com/office/drawing/2014/main" id="{463D1F47-49DB-C888-23A3-336FDAE75BC6}"/>
                  </a:ext>
                </a:extLst>
              </p:cNvPr>
              <p:cNvPicPr/>
              <p:nvPr/>
            </p:nvPicPr>
            <p:blipFill>
              <a:blip r:embed="rId11"/>
              <a:stretch>
                <a:fillRect/>
              </a:stretch>
            </p:blipFill>
            <p:spPr>
              <a:xfrm>
                <a:off x="653301" y="1167924"/>
                <a:ext cx="1046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040FDDB2-FC1B-F3AC-0A4D-D72BB7AA290A}"/>
                  </a:ext>
                </a:extLst>
              </p14:cNvPr>
              <p14:cNvContentPartPr/>
              <p14:nvPr/>
            </p14:nvContentPartPr>
            <p14:xfrm>
              <a:off x="8765541" y="1743564"/>
              <a:ext cx="690480" cy="68760"/>
            </p14:xfrm>
          </p:contentPart>
        </mc:Choice>
        <mc:Fallback xmlns="">
          <p:pic>
            <p:nvPicPr>
              <p:cNvPr id="17" name="Ink 16">
                <a:extLst>
                  <a:ext uri="{FF2B5EF4-FFF2-40B4-BE49-F238E27FC236}">
                    <a16:creationId xmlns:a16="http://schemas.microsoft.com/office/drawing/2014/main" id="{040FDDB2-FC1B-F3AC-0A4D-D72BB7AA290A}"/>
                  </a:ext>
                </a:extLst>
              </p:cNvPr>
              <p:cNvPicPr/>
              <p:nvPr/>
            </p:nvPicPr>
            <p:blipFill>
              <a:blip r:embed="rId13"/>
              <a:stretch>
                <a:fillRect/>
              </a:stretch>
            </p:blipFill>
            <p:spPr>
              <a:xfrm>
                <a:off x="8747541" y="1725924"/>
                <a:ext cx="726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5A03D2A6-DBBC-45B6-4E09-05C1F6576477}"/>
                  </a:ext>
                </a:extLst>
              </p14:cNvPr>
              <p14:cNvContentPartPr/>
              <p14:nvPr/>
            </p14:nvContentPartPr>
            <p14:xfrm>
              <a:off x="7279821" y="1680564"/>
              <a:ext cx="1276560" cy="87840"/>
            </p14:xfrm>
          </p:contentPart>
        </mc:Choice>
        <mc:Fallback xmlns="">
          <p:pic>
            <p:nvPicPr>
              <p:cNvPr id="18" name="Ink 17">
                <a:extLst>
                  <a:ext uri="{FF2B5EF4-FFF2-40B4-BE49-F238E27FC236}">
                    <a16:creationId xmlns:a16="http://schemas.microsoft.com/office/drawing/2014/main" id="{5A03D2A6-DBBC-45B6-4E09-05C1F6576477}"/>
                  </a:ext>
                </a:extLst>
              </p:cNvPr>
              <p:cNvPicPr/>
              <p:nvPr/>
            </p:nvPicPr>
            <p:blipFill>
              <a:blip r:embed="rId15"/>
              <a:stretch>
                <a:fillRect/>
              </a:stretch>
            </p:blipFill>
            <p:spPr>
              <a:xfrm>
                <a:off x="7261821" y="1662564"/>
                <a:ext cx="1312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B667D830-BCEB-CCAE-7857-6101E83D1BE5}"/>
                  </a:ext>
                </a:extLst>
              </p14:cNvPr>
              <p14:cNvContentPartPr/>
              <p14:nvPr/>
            </p14:nvContentPartPr>
            <p14:xfrm>
              <a:off x="4856301" y="614964"/>
              <a:ext cx="4167000" cy="604800"/>
            </p14:xfrm>
          </p:contentPart>
        </mc:Choice>
        <mc:Fallback xmlns="">
          <p:pic>
            <p:nvPicPr>
              <p:cNvPr id="26" name="Ink 25">
                <a:extLst>
                  <a:ext uri="{FF2B5EF4-FFF2-40B4-BE49-F238E27FC236}">
                    <a16:creationId xmlns:a16="http://schemas.microsoft.com/office/drawing/2014/main" id="{B667D830-BCEB-CCAE-7857-6101E83D1BE5}"/>
                  </a:ext>
                </a:extLst>
              </p:cNvPr>
              <p:cNvPicPr/>
              <p:nvPr/>
            </p:nvPicPr>
            <p:blipFill>
              <a:blip r:embed="rId17"/>
              <a:stretch>
                <a:fillRect/>
              </a:stretch>
            </p:blipFill>
            <p:spPr>
              <a:xfrm>
                <a:off x="4838301" y="596964"/>
                <a:ext cx="4202640" cy="640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B4693133-2497-70A8-960D-A760F9A86BFE}"/>
                  </a:ext>
                </a:extLst>
              </p14:cNvPr>
              <p14:cNvContentPartPr/>
              <p14:nvPr/>
            </p14:nvContentPartPr>
            <p14:xfrm>
              <a:off x="1713141" y="621444"/>
              <a:ext cx="3129480" cy="693000"/>
            </p14:xfrm>
          </p:contentPart>
        </mc:Choice>
        <mc:Fallback xmlns="">
          <p:pic>
            <p:nvPicPr>
              <p:cNvPr id="28" name="Ink 27">
                <a:extLst>
                  <a:ext uri="{FF2B5EF4-FFF2-40B4-BE49-F238E27FC236}">
                    <a16:creationId xmlns:a16="http://schemas.microsoft.com/office/drawing/2014/main" id="{B4693133-2497-70A8-960D-A760F9A86BFE}"/>
                  </a:ext>
                </a:extLst>
              </p:cNvPr>
              <p:cNvPicPr/>
              <p:nvPr/>
            </p:nvPicPr>
            <p:blipFill>
              <a:blip r:embed="rId19"/>
              <a:stretch>
                <a:fillRect/>
              </a:stretch>
            </p:blipFill>
            <p:spPr>
              <a:xfrm>
                <a:off x="1695501" y="603804"/>
                <a:ext cx="3165120" cy="728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Ink 28">
                <a:extLst>
                  <a:ext uri="{FF2B5EF4-FFF2-40B4-BE49-F238E27FC236}">
                    <a16:creationId xmlns:a16="http://schemas.microsoft.com/office/drawing/2014/main" id="{4932ED57-2999-9066-678B-47E8BD873215}"/>
                  </a:ext>
                </a:extLst>
              </p14:cNvPr>
              <p14:cNvContentPartPr/>
              <p14:nvPr/>
            </p14:nvContentPartPr>
            <p14:xfrm>
              <a:off x="4016781" y="370524"/>
              <a:ext cx="261720" cy="183240"/>
            </p14:xfrm>
          </p:contentPart>
        </mc:Choice>
        <mc:Fallback xmlns="">
          <p:pic>
            <p:nvPicPr>
              <p:cNvPr id="29" name="Ink 28">
                <a:extLst>
                  <a:ext uri="{FF2B5EF4-FFF2-40B4-BE49-F238E27FC236}">
                    <a16:creationId xmlns:a16="http://schemas.microsoft.com/office/drawing/2014/main" id="{4932ED57-2999-9066-678B-47E8BD873215}"/>
                  </a:ext>
                </a:extLst>
              </p:cNvPr>
              <p:cNvPicPr/>
              <p:nvPr/>
            </p:nvPicPr>
            <p:blipFill>
              <a:blip r:embed="rId21"/>
              <a:stretch>
                <a:fillRect/>
              </a:stretch>
            </p:blipFill>
            <p:spPr>
              <a:xfrm>
                <a:off x="3998781" y="352524"/>
                <a:ext cx="297360" cy="218880"/>
              </a:xfrm>
              <a:prstGeom prst="rect">
                <a:avLst/>
              </a:prstGeom>
            </p:spPr>
          </p:pic>
        </mc:Fallback>
      </mc:AlternateContent>
      <p:grpSp>
        <p:nvGrpSpPr>
          <p:cNvPr id="31" name="Group 30">
            <a:extLst>
              <a:ext uri="{FF2B5EF4-FFF2-40B4-BE49-F238E27FC236}">
                <a16:creationId xmlns:a16="http://schemas.microsoft.com/office/drawing/2014/main" id="{72096149-2991-B56F-E1C9-7A15874F513E}"/>
              </a:ext>
            </a:extLst>
          </p:cNvPr>
          <p:cNvGrpSpPr/>
          <p:nvPr/>
        </p:nvGrpSpPr>
        <p:grpSpPr>
          <a:xfrm>
            <a:off x="2753541" y="1119324"/>
            <a:ext cx="6247080" cy="736200"/>
            <a:chOff x="2753541" y="1119324"/>
            <a:chExt cx="6247080" cy="736200"/>
          </a:xfrm>
        </p:grpSpPr>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47667853-ED93-C95C-02F6-5B4C25EA3475}"/>
                    </a:ext>
                  </a:extLst>
                </p14:cNvPr>
                <p14:cNvContentPartPr/>
                <p14:nvPr/>
              </p14:nvContentPartPr>
              <p14:xfrm>
                <a:off x="6390621" y="1749684"/>
                <a:ext cx="680040" cy="23760"/>
              </p14:xfrm>
            </p:contentPart>
          </mc:Choice>
          <mc:Fallback xmlns="">
            <p:pic>
              <p:nvPicPr>
                <p:cNvPr id="19" name="Ink 18">
                  <a:extLst>
                    <a:ext uri="{FF2B5EF4-FFF2-40B4-BE49-F238E27FC236}">
                      <a16:creationId xmlns:a16="http://schemas.microsoft.com/office/drawing/2014/main" id="{47667853-ED93-C95C-02F6-5B4C25EA3475}"/>
                    </a:ext>
                  </a:extLst>
                </p:cNvPr>
                <p:cNvPicPr/>
                <p:nvPr/>
              </p:nvPicPr>
              <p:blipFill>
                <a:blip r:embed="rId23"/>
                <a:stretch>
                  <a:fillRect/>
                </a:stretch>
              </p:blipFill>
              <p:spPr>
                <a:xfrm>
                  <a:off x="6372981" y="1731684"/>
                  <a:ext cx="7156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78DB704B-64DE-C7F9-EA90-3452B0BE8A97}"/>
                    </a:ext>
                  </a:extLst>
                </p14:cNvPr>
                <p14:cNvContentPartPr/>
                <p14:nvPr/>
              </p14:nvContentPartPr>
              <p14:xfrm>
                <a:off x="5505741" y="1753644"/>
                <a:ext cx="742680" cy="54360"/>
              </p14:xfrm>
            </p:contentPart>
          </mc:Choice>
          <mc:Fallback xmlns="">
            <p:pic>
              <p:nvPicPr>
                <p:cNvPr id="20" name="Ink 19">
                  <a:extLst>
                    <a:ext uri="{FF2B5EF4-FFF2-40B4-BE49-F238E27FC236}">
                      <a16:creationId xmlns:a16="http://schemas.microsoft.com/office/drawing/2014/main" id="{78DB704B-64DE-C7F9-EA90-3452B0BE8A97}"/>
                    </a:ext>
                  </a:extLst>
                </p:cNvPr>
                <p:cNvPicPr/>
                <p:nvPr/>
              </p:nvPicPr>
              <p:blipFill>
                <a:blip r:embed="rId25"/>
                <a:stretch>
                  <a:fillRect/>
                </a:stretch>
              </p:blipFill>
              <p:spPr>
                <a:xfrm>
                  <a:off x="5487741" y="1735644"/>
                  <a:ext cx="778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79FE1156-F6EE-07B3-01D6-A2E7E224F3B3}"/>
                    </a:ext>
                  </a:extLst>
                </p14:cNvPr>
                <p14:cNvContentPartPr/>
                <p14:nvPr/>
              </p14:nvContentPartPr>
              <p14:xfrm>
                <a:off x="4549221" y="1739604"/>
                <a:ext cx="780120" cy="63720"/>
              </p14:xfrm>
            </p:contentPart>
          </mc:Choice>
          <mc:Fallback xmlns="">
            <p:pic>
              <p:nvPicPr>
                <p:cNvPr id="21" name="Ink 20">
                  <a:extLst>
                    <a:ext uri="{FF2B5EF4-FFF2-40B4-BE49-F238E27FC236}">
                      <a16:creationId xmlns:a16="http://schemas.microsoft.com/office/drawing/2014/main" id="{79FE1156-F6EE-07B3-01D6-A2E7E224F3B3}"/>
                    </a:ext>
                  </a:extLst>
                </p:cNvPr>
                <p:cNvPicPr/>
                <p:nvPr/>
              </p:nvPicPr>
              <p:blipFill>
                <a:blip r:embed="rId27"/>
                <a:stretch>
                  <a:fillRect/>
                </a:stretch>
              </p:blipFill>
              <p:spPr>
                <a:xfrm>
                  <a:off x="4531581" y="1721964"/>
                  <a:ext cx="815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D03C6C91-6793-EFBF-AAE8-BE7246EB8627}"/>
                    </a:ext>
                  </a:extLst>
                </p14:cNvPr>
                <p14:cNvContentPartPr/>
                <p14:nvPr/>
              </p14:nvContentPartPr>
              <p14:xfrm>
                <a:off x="3928221" y="1736004"/>
                <a:ext cx="419760" cy="66600"/>
              </p14:xfrm>
            </p:contentPart>
          </mc:Choice>
          <mc:Fallback xmlns="">
            <p:pic>
              <p:nvPicPr>
                <p:cNvPr id="23" name="Ink 22">
                  <a:extLst>
                    <a:ext uri="{FF2B5EF4-FFF2-40B4-BE49-F238E27FC236}">
                      <a16:creationId xmlns:a16="http://schemas.microsoft.com/office/drawing/2014/main" id="{D03C6C91-6793-EFBF-AAE8-BE7246EB8627}"/>
                    </a:ext>
                  </a:extLst>
                </p:cNvPr>
                <p:cNvPicPr/>
                <p:nvPr/>
              </p:nvPicPr>
              <p:blipFill>
                <a:blip r:embed="rId29"/>
                <a:stretch>
                  <a:fillRect/>
                </a:stretch>
              </p:blipFill>
              <p:spPr>
                <a:xfrm>
                  <a:off x="3910581" y="1718364"/>
                  <a:ext cx="455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2CE1F5E9-246D-B212-337C-AE1C4BBFDEBE}"/>
                    </a:ext>
                  </a:extLst>
                </p14:cNvPr>
                <p14:cNvContentPartPr/>
                <p14:nvPr/>
              </p14:nvContentPartPr>
              <p14:xfrm>
                <a:off x="2852901" y="1784604"/>
                <a:ext cx="772920" cy="70920"/>
              </p14:xfrm>
            </p:contentPart>
          </mc:Choice>
          <mc:Fallback xmlns="">
            <p:pic>
              <p:nvPicPr>
                <p:cNvPr id="24" name="Ink 23">
                  <a:extLst>
                    <a:ext uri="{FF2B5EF4-FFF2-40B4-BE49-F238E27FC236}">
                      <a16:creationId xmlns:a16="http://schemas.microsoft.com/office/drawing/2014/main" id="{2CE1F5E9-246D-B212-337C-AE1C4BBFDEBE}"/>
                    </a:ext>
                  </a:extLst>
                </p:cNvPr>
                <p:cNvPicPr/>
                <p:nvPr/>
              </p:nvPicPr>
              <p:blipFill>
                <a:blip r:embed="rId31"/>
                <a:stretch>
                  <a:fillRect/>
                </a:stretch>
              </p:blipFill>
              <p:spPr>
                <a:xfrm>
                  <a:off x="2835261" y="1766604"/>
                  <a:ext cx="808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 name="Ink 10">
                  <a:extLst>
                    <a:ext uri="{FF2B5EF4-FFF2-40B4-BE49-F238E27FC236}">
                      <a16:creationId xmlns:a16="http://schemas.microsoft.com/office/drawing/2014/main" id="{63E5745F-AD50-FA72-8F66-A6D4745F6D74}"/>
                    </a:ext>
                  </a:extLst>
                </p14:cNvPr>
                <p14:cNvContentPartPr/>
                <p14:nvPr/>
              </p14:nvContentPartPr>
              <p14:xfrm>
                <a:off x="6490341" y="1119324"/>
                <a:ext cx="2510280" cy="122040"/>
              </p14:xfrm>
            </p:contentPart>
          </mc:Choice>
          <mc:Fallback xmlns="">
            <p:pic>
              <p:nvPicPr>
                <p:cNvPr id="11" name="Ink 10">
                  <a:extLst>
                    <a:ext uri="{FF2B5EF4-FFF2-40B4-BE49-F238E27FC236}">
                      <a16:creationId xmlns:a16="http://schemas.microsoft.com/office/drawing/2014/main" id="{63E5745F-AD50-FA72-8F66-A6D4745F6D74}"/>
                    </a:ext>
                  </a:extLst>
                </p:cNvPr>
                <p:cNvPicPr/>
                <p:nvPr/>
              </p:nvPicPr>
              <p:blipFill>
                <a:blip r:embed="rId33"/>
                <a:stretch>
                  <a:fillRect/>
                </a:stretch>
              </p:blipFill>
              <p:spPr>
                <a:xfrm>
                  <a:off x="6472341" y="1101684"/>
                  <a:ext cx="2545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Ink 11">
                  <a:extLst>
                    <a:ext uri="{FF2B5EF4-FFF2-40B4-BE49-F238E27FC236}">
                      <a16:creationId xmlns:a16="http://schemas.microsoft.com/office/drawing/2014/main" id="{5B29F3DA-D311-B1BF-9308-0086A7AE4D0E}"/>
                    </a:ext>
                  </a:extLst>
                </p14:cNvPr>
                <p14:cNvContentPartPr/>
                <p14:nvPr/>
              </p14:nvContentPartPr>
              <p14:xfrm>
                <a:off x="4947741" y="1206804"/>
                <a:ext cx="1442520" cy="82800"/>
              </p14:xfrm>
            </p:contentPart>
          </mc:Choice>
          <mc:Fallback xmlns="">
            <p:pic>
              <p:nvPicPr>
                <p:cNvPr id="12" name="Ink 11">
                  <a:extLst>
                    <a:ext uri="{FF2B5EF4-FFF2-40B4-BE49-F238E27FC236}">
                      <a16:creationId xmlns:a16="http://schemas.microsoft.com/office/drawing/2014/main" id="{5B29F3DA-D311-B1BF-9308-0086A7AE4D0E}"/>
                    </a:ext>
                  </a:extLst>
                </p:cNvPr>
                <p:cNvPicPr/>
                <p:nvPr/>
              </p:nvPicPr>
              <p:blipFill>
                <a:blip r:embed="rId35"/>
                <a:stretch>
                  <a:fillRect/>
                </a:stretch>
              </p:blipFill>
              <p:spPr>
                <a:xfrm>
                  <a:off x="4930101" y="1189164"/>
                  <a:ext cx="1478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BF64E08A-5341-3ED5-4C7E-51EF734DCC61}"/>
                    </a:ext>
                  </a:extLst>
                </p14:cNvPr>
                <p14:cNvContentPartPr/>
                <p14:nvPr/>
              </p14:nvContentPartPr>
              <p14:xfrm>
                <a:off x="2753541" y="1137324"/>
                <a:ext cx="4458600" cy="675720"/>
              </p14:xfrm>
            </p:contentPart>
          </mc:Choice>
          <mc:Fallback xmlns="">
            <p:pic>
              <p:nvPicPr>
                <p:cNvPr id="30" name="Ink 29">
                  <a:extLst>
                    <a:ext uri="{FF2B5EF4-FFF2-40B4-BE49-F238E27FC236}">
                      <a16:creationId xmlns:a16="http://schemas.microsoft.com/office/drawing/2014/main" id="{BF64E08A-5341-3ED5-4C7E-51EF734DCC61}"/>
                    </a:ext>
                  </a:extLst>
                </p:cNvPr>
                <p:cNvPicPr/>
                <p:nvPr/>
              </p:nvPicPr>
              <p:blipFill>
                <a:blip r:embed="rId37"/>
                <a:stretch>
                  <a:fillRect/>
                </a:stretch>
              </p:blipFill>
              <p:spPr>
                <a:xfrm>
                  <a:off x="2735541" y="1119324"/>
                  <a:ext cx="4494240" cy="71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32" name="Ink 31">
                <a:extLst>
                  <a:ext uri="{FF2B5EF4-FFF2-40B4-BE49-F238E27FC236}">
                    <a16:creationId xmlns:a16="http://schemas.microsoft.com/office/drawing/2014/main" id="{3912F91D-C8D5-EEF3-81AB-EBB644EA4861}"/>
                  </a:ext>
                </a:extLst>
              </p14:cNvPr>
              <p14:cNvContentPartPr/>
              <p14:nvPr/>
            </p14:nvContentPartPr>
            <p14:xfrm>
              <a:off x="2752821" y="1179084"/>
              <a:ext cx="2675880" cy="654480"/>
            </p14:xfrm>
          </p:contentPart>
        </mc:Choice>
        <mc:Fallback xmlns="">
          <p:pic>
            <p:nvPicPr>
              <p:cNvPr id="32" name="Ink 31">
                <a:extLst>
                  <a:ext uri="{FF2B5EF4-FFF2-40B4-BE49-F238E27FC236}">
                    <a16:creationId xmlns:a16="http://schemas.microsoft.com/office/drawing/2014/main" id="{3912F91D-C8D5-EEF3-81AB-EBB644EA4861}"/>
                  </a:ext>
                </a:extLst>
              </p:cNvPr>
              <p:cNvPicPr/>
              <p:nvPr/>
            </p:nvPicPr>
            <p:blipFill>
              <a:blip r:embed="rId39"/>
              <a:stretch>
                <a:fillRect/>
              </a:stretch>
            </p:blipFill>
            <p:spPr>
              <a:xfrm>
                <a:off x="2734821" y="1161444"/>
                <a:ext cx="2711520"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8" name="Ink 47">
                <a:extLst>
                  <a:ext uri="{FF2B5EF4-FFF2-40B4-BE49-F238E27FC236}">
                    <a16:creationId xmlns:a16="http://schemas.microsoft.com/office/drawing/2014/main" id="{162E8ED3-8969-1481-26B9-30D7B7E3E51A}"/>
                  </a:ext>
                </a:extLst>
              </p14:cNvPr>
              <p14:cNvContentPartPr/>
              <p14:nvPr/>
            </p14:nvContentPartPr>
            <p14:xfrm>
              <a:off x="8567901" y="2853084"/>
              <a:ext cx="967680" cy="37080"/>
            </p14:xfrm>
          </p:contentPart>
        </mc:Choice>
        <mc:Fallback xmlns="">
          <p:pic>
            <p:nvPicPr>
              <p:cNvPr id="48" name="Ink 47">
                <a:extLst>
                  <a:ext uri="{FF2B5EF4-FFF2-40B4-BE49-F238E27FC236}">
                    <a16:creationId xmlns:a16="http://schemas.microsoft.com/office/drawing/2014/main" id="{162E8ED3-8969-1481-26B9-30D7B7E3E51A}"/>
                  </a:ext>
                </a:extLst>
              </p:cNvPr>
              <p:cNvPicPr/>
              <p:nvPr/>
            </p:nvPicPr>
            <p:blipFill>
              <a:blip r:embed="rId41"/>
              <a:stretch>
                <a:fillRect/>
              </a:stretch>
            </p:blipFill>
            <p:spPr>
              <a:xfrm>
                <a:off x="8550261" y="2835084"/>
                <a:ext cx="10033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9" name="Ink 48">
                <a:extLst>
                  <a:ext uri="{FF2B5EF4-FFF2-40B4-BE49-F238E27FC236}">
                    <a16:creationId xmlns:a16="http://schemas.microsoft.com/office/drawing/2014/main" id="{0437A5E5-1E27-B63E-4F7E-1EACD0E670E2}"/>
                  </a:ext>
                </a:extLst>
              </p14:cNvPr>
              <p14:cNvContentPartPr/>
              <p14:nvPr/>
            </p14:nvContentPartPr>
            <p14:xfrm>
              <a:off x="570501" y="1684884"/>
              <a:ext cx="2223360" cy="675000"/>
            </p14:xfrm>
          </p:contentPart>
        </mc:Choice>
        <mc:Fallback xmlns="">
          <p:pic>
            <p:nvPicPr>
              <p:cNvPr id="49" name="Ink 48">
                <a:extLst>
                  <a:ext uri="{FF2B5EF4-FFF2-40B4-BE49-F238E27FC236}">
                    <a16:creationId xmlns:a16="http://schemas.microsoft.com/office/drawing/2014/main" id="{0437A5E5-1E27-B63E-4F7E-1EACD0E670E2}"/>
                  </a:ext>
                </a:extLst>
              </p:cNvPr>
              <p:cNvPicPr/>
              <p:nvPr/>
            </p:nvPicPr>
            <p:blipFill>
              <a:blip r:embed="rId43"/>
              <a:stretch>
                <a:fillRect/>
              </a:stretch>
            </p:blipFill>
            <p:spPr>
              <a:xfrm>
                <a:off x="552501" y="1667244"/>
                <a:ext cx="2259000" cy="710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 name="Ink 4">
                <a:extLst>
                  <a:ext uri="{FF2B5EF4-FFF2-40B4-BE49-F238E27FC236}">
                    <a16:creationId xmlns:a16="http://schemas.microsoft.com/office/drawing/2014/main" id="{7517438D-043E-9053-C86A-D790C70ED3A2}"/>
                  </a:ext>
                </a:extLst>
              </p14:cNvPr>
              <p14:cNvContentPartPr/>
              <p14:nvPr/>
            </p14:nvContentPartPr>
            <p14:xfrm>
              <a:off x="9526221" y="2970804"/>
              <a:ext cx="131040" cy="1293480"/>
            </p14:xfrm>
          </p:contentPart>
        </mc:Choice>
        <mc:Fallback xmlns="">
          <p:pic>
            <p:nvPicPr>
              <p:cNvPr id="5" name="Ink 4">
                <a:extLst>
                  <a:ext uri="{FF2B5EF4-FFF2-40B4-BE49-F238E27FC236}">
                    <a16:creationId xmlns:a16="http://schemas.microsoft.com/office/drawing/2014/main" id="{7517438D-043E-9053-C86A-D790C70ED3A2}"/>
                  </a:ext>
                </a:extLst>
              </p:cNvPr>
              <p:cNvPicPr/>
              <p:nvPr/>
            </p:nvPicPr>
            <p:blipFill>
              <a:blip r:embed="rId45"/>
              <a:stretch>
                <a:fillRect/>
              </a:stretch>
            </p:blipFill>
            <p:spPr>
              <a:xfrm>
                <a:off x="9508221" y="2953164"/>
                <a:ext cx="166680" cy="1329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 name="Ink 50">
                <a:extLst>
                  <a:ext uri="{FF2B5EF4-FFF2-40B4-BE49-F238E27FC236}">
                    <a16:creationId xmlns:a16="http://schemas.microsoft.com/office/drawing/2014/main" id="{6F50A17A-700C-7408-7665-B571AF9C6C33}"/>
                  </a:ext>
                </a:extLst>
              </p14:cNvPr>
              <p14:cNvContentPartPr/>
              <p14:nvPr/>
            </p14:nvContentPartPr>
            <p14:xfrm>
              <a:off x="8272701" y="2267364"/>
              <a:ext cx="1337760" cy="667080"/>
            </p14:xfrm>
          </p:contentPart>
        </mc:Choice>
        <mc:Fallback xmlns="">
          <p:pic>
            <p:nvPicPr>
              <p:cNvPr id="51" name="Ink 50">
                <a:extLst>
                  <a:ext uri="{FF2B5EF4-FFF2-40B4-BE49-F238E27FC236}">
                    <a16:creationId xmlns:a16="http://schemas.microsoft.com/office/drawing/2014/main" id="{6F50A17A-700C-7408-7665-B571AF9C6C33}"/>
                  </a:ext>
                </a:extLst>
              </p:cNvPr>
              <p:cNvPicPr/>
              <p:nvPr/>
            </p:nvPicPr>
            <p:blipFill>
              <a:blip r:embed="rId47"/>
              <a:stretch>
                <a:fillRect/>
              </a:stretch>
            </p:blipFill>
            <p:spPr>
              <a:xfrm>
                <a:off x="8254701" y="2249364"/>
                <a:ext cx="1373400" cy="702720"/>
              </a:xfrm>
              <a:prstGeom prst="rect">
                <a:avLst/>
              </a:prstGeom>
            </p:spPr>
          </p:pic>
        </mc:Fallback>
      </mc:AlternateContent>
      <p:grpSp>
        <p:nvGrpSpPr>
          <p:cNvPr id="54" name="Group 53">
            <a:extLst>
              <a:ext uri="{FF2B5EF4-FFF2-40B4-BE49-F238E27FC236}">
                <a16:creationId xmlns:a16="http://schemas.microsoft.com/office/drawing/2014/main" id="{2A2F677D-3563-3AA7-4B56-FBF5C17AE49C}"/>
              </a:ext>
            </a:extLst>
          </p:cNvPr>
          <p:cNvGrpSpPr/>
          <p:nvPr/>
        </p:nvGrpSpPr>
        <p:grpSpPr>
          <a:xfrm>
            <a:off x="864621" y="771564"/>
            <a:ext cx="8863200" cy="1715040"/>
            <a:chOff x="864621" y="771564"/>
            <a:chExt cx="8863200" cy="1715040"/>
          </a:xfrm>
        </p:grpSpPr>
        <mc:AlternateContent xmlns:mc="http://schemas.openxmlformats.org/markup-compatibility/2006" xmlns:p14="http://schemas.microsoft.com/office/powerpoint/2010/main">
          <mc:Choice Requires="p14">
            <p:contentPart p14:bwMode="auto" r:id="rId48">
              <p14:nvContentPartPr>
                <p14:cNvPr id="2" name="Ink 1">
                  <a:extLst>
                    <a:ext uri="{FF2B5EF4-FFF2-40B4-BE49-F238E27FC236}">
                      <a16:creationId xmlns:a16="http://schemas.microsoft.com/office/drawing/2014/main" id="{9D03F0D7-13C6-8009-514E-9BBB7CB27033}"/>
                    </a:ext>
                  </a:extLst>
                </p14:cNvPr>
                <p14:cNvContentPartPr/>
                <p14:nvPr/>
              </p14:nvContentPartPr>
              <p14:xfrm>
                <a:off x="9508581" y="771564"/>
                <a:ext cx="173880" cy="706320"/>
              </p14:xfrm>
            </p:contentPart>
          </mc:Choice>
          <mc:Fallback xmlns="">
            <p:pic>
              <p:nvPicPr>
                <p:cNvPr id="2" name="Ink 1">
                  <a:extLst>
                    <a:ext uri="{FF2B5EF4-FFF2-40B4-BE49-F238E27FC236}">
                      <a16:creationId xmlns:a16="http://schemas.microsoft.com/office/drawing/2014/main" id="{9D03F0D7-13C6-8009-514E-9BBB7CB27033}"/>
                    </a:ext>
                  </a:extLst>
                </p:cNvPr>
                <p:cNvPicPr/>
                <p:nvPr/>
              </p:nvPicPr>
              <p:blipFill>
                <a:blip r:embed="rId49"/>
                <a:stretch>
                  <a:fillRect/>
                </a:stretch>
              </p:blipFill>
              <p:spPr>
                <a:xfrm>
                  <a:off x="9490581" y="753924"/>
                  <a:ext cx="209520" cy="741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38F665E4-13E9-59A8-982F-DDEAF5850821}"/>
                    </a:ext>
                  </a:extLst>
                </p14:cNvPr>
                <p14:cNvContentPartPr/>
                <p14:nvPr/>
              </p14:nvContentPartPr>
              <p14:xfrm>
                <a:off x="891621" y="1682364"/>
                <a:ext cx="1226520" cy="102600"/>
              </p14:xfrm>
            </p:contentPart>
          </mc:Choice>
          <mc:Fallback xmlns="">
            <p:pic>
              <p:nvPicPr>
                <p:cNvPr id="33" name="Ink 32">
                  <a:extLst>
                    <a:ext uri="{FF2B5EF4-FFF2-40B4-BE49-F238E27FC236}">
                      <a16:creationId xmlns:a16="http://schemas.microsoft.com/office/drawing/2014/main" id="{38F665E4-13E9-59A8-982F-DDEAF5850821}"/>
                    </a:ext>
                  </a:extLst>
                </p:cNvPr>
                <p:cNvPicPr/>
                <p:nvPr/>
              </p:nvPicPr>
              <p:blipFill>
                <a:blip r:embed="rId51"/>
                <a:stretch>
                  <a:fillRect/>
                </a:stretch>
              </p:blipFill>
              <p:spPr>
                <a:xfrm>
                  <a:off x="873981" y="1664724"/>
                  <a:ext cx="12621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0C2C0C5F-3C0D-62D3-D63A-9D2730FABD48}"/>
                    </a:ext>
                  </a:extLst>
                </p14:cNvPr>
                <p14:cNvContentPartPr/>
                <p14:nvPr/>
              </p14:nvContentPartPr>
              <p14:xfrm>
                <a:off x="6832701" y="2222004"/>
                <a:ext cx="573840" cy="48600"/>
              </p14:xfrm>
            </p:contentPart>
          </mc:Choice>
          <mc:Fallback xmlns="">
            <p:pic>
              <p:nvPicPr>
                <p:cNvPr id="37" name="Ink 36">
                  <a:extLst>
                    <a:ext uri="{FF2B5EF4-FFF2-40B4-BE49-F238E27FC236}">
                      <a16:creationId xmlns:a16="http://schemas.microsoft.com/office/drawing/2014/main" id="{0C2C0C5F-3C0D-62D3-D63A-9D2730FABD48}"/>
                    </a:ext>
                  </a:extLst>
                </p:cNvPr>
                <p:cNvPicPr/>
                <p:nvPr/>
              </p:nvPicPr>
              <p:blipFill>
                <a:blip r:embed="rId53"/>
                <a:stretch>
                  <a:fillRect/>
                </a:stretch>
              </p:blipFill>
              <p:spPr>
                <a:xfrm>
                  <a:off x="6814701" y="2204004"/>
                  <a:ext cx="609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E2B9321F-4AF6-7122-03B6-76904FA5C12A}"/>
                    </a:ext>
                  </a:extLst>
                </p14:cNvPr>
                <p14:cNvContentPartPr/>
                <p14:nvPr/>
              </p14:nvContentPartPr>
              <p14:xfrm>
                <a:off x="5714901" y="2277804"/>
                <a:ext cx="721440" cy="61560"/>
              </p14:xfrm>
            </p:contentPart>
          </mc:Choice>
          <mc:Fallback xmlns="">
            <p:pic>
              <p:nvPicPr>
                <p:cNvPr id="38" name="Ink 37">
                  <a:extLst>
                    <a:ext uri="{FF2B5EF4-FFF2-40B4-BE49-F238E27FC236}">
                      <a16:creationId xmlns:a16="http://schemas.microsoft.com/office/drawing/2014/main" id="{E2B9321F-4AF6-7122-03B6-76904FA5C12A}"/>
                    </a:ext>
                  </a:extLst>
                </p:cNvPr>
                <p:cNvPicPr/>
                <p:nvPr/>
              </p:nvPicPr>
              <p:blipFill>
                <a:blip r:embed="rId55"/>
                <a:stretch>
                  <a:fillRect/>
                </a:stretch>
              </p:blipFill>
              <p:spPr>
                <a:xfrm>
                  <a:off x="5697261" y="2260164"/>
                  <a:ext cx="757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060FF03E-F498-3B6B-CAF2-3E96DC79BF32}"/>
                    </a:ext>
                  </a:extLst>
                </p14:cNvPr>
                <p14:cNvContentPartPr/>
                <p14:nvPr/>
              </p14:nvContentPartPr>
              <p14:xfrm>
                <a:off x="4863501" y="2297604"/>
                <a:ext cx="679320" cy="42840"/>
              </p14:xfrm>
            </p:contentPart>
          </mc:Choice>
          <mc:Fallback xmlns="">
            <p:pic>
              <p:nvPicPr>
                <p:cNvPr id="39" name="Ink 38">
                  <a:extLst>
                    <a:ext uri="{FF2B5EF4-FFF2-40B4-BE49-F238E27FC236}">
                      <a16:creationId xmlns:a16="http://schemas.microsoft.com/office/drawing/2014/main" id="{060FF03E-F498-3B6B-CAF2-3E96DC79BF32}"/>
                    </a:ext>
                  </a:extLst>
                </p:cNvPr>
                <p:cNvPicPr/>
                <p:nvPr/>
              </p:nvPicPr>
              <p:blipFill>
                <a:blip r:embed="rId57"/>
                <a:stretch>
                  <a:fillRect/>
                </a:stretch>
              </p:blipFill>
              <p:spPr>
                <a:xfrm>
                  <a:off x="4845861" y="2279604"/>
                  <a:ext cx="714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308B915F-58B4-D3B9-C2F3-01F902E327C3}"/>
                    </a:ext>
                  </a:extLst>
                </p14:cNvPr>
                <p14:cNvContentPartPr/>
                <p14:nvPr/>
              </p14:nvContentPartPr>
              <p14:xfrm>
                <a:off x="3766941" y="2296884"/>
                <a:ext cx="957960" cy="64080"/>
              </p14:xfrm>
            </p:contentPart>
          </mc:Choice>
          <mc:Fallback xmlns="">
            <p:pic>
              <p:nvPicPr>
                <p:cNvPr id="41" name="Ink 40">
                  <a:extLst>
                    <a:ext uri="{FF2B5EF4-FFF2-40B4-BE49-F238E27FC236}">
                      <a16:creationId xmlns:a16="http://schemas.microsoft.com/office/drawing/2014/main" id="{308B915F-58B4-D3B9-C2F3-01F902E327C3}"/>
                    </a:ext>
                  </a:extLst>
                </p:cNvPr>
                <p:cNvPicPr/>
                <p:nvPr/>
              </p:nvPicPr>
              <p:blipFill>
                <a:blip r:embed="rId59"/>
                <a:stretch>
                  <a:fillRect/>
                </a:stretch>
              </p:blipFill>
              <p:spPr>
                <a:xfrm>
                  <a:off x="3749301" y="2279244"/>
                  <a:ext cx="993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B293F8E7-B36C-FA9D-8716-81A36D629D52}"/>
                    </a:ext>
                  </a:extLst>
                </p14:cNvPr>
                <p14:cNvContentPartPr/>
                <p14:nvPr/>
              </p14:nvContentPartPr>
              <p14:xfrm>
                <a:off x="2904381" y="2237484"/>
                <a:ext cx="747000" cy="75600"/>
              </p14:xfrm>
            </p:contentPart>
          </mc:Choice>
          <mc:Fallback xmlns="">
            <p:pic>
              <p:nvPicPr>
                <p:cNvPr id="43" name="Ink 42">
                  <a:extLst>
                    <a:ext uri="{FF2B5EF4-FFF2-40B4-BE49-F238E27FC236}">
                      <a16:creationId xmlns:a16="http://schemas.microsoft.com/office/drawing/2014/main" id="{B293F8E7-B36C-FA9D-8716-81A36D629D52}"/>
                    </a:ext>
                  </a:extLst>
                </p:cNvPr>
                <p:cNvPicPr/>
                <p:nvPr/>
              </p:nvPicPr>
              <p:blipFill>
                <a:blip r:embed="rId61"/>
                <a:stretch>
                  <a:fillRect/>
                </a:stretch>
              </p:blipFill>
              <p:spPr>
                <a:xfrm>
                  <a:off x="2886381" y="2219844"/>
                  <a:ext cx="782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Ink 44">
                  <a:extLst>
                    <a:ext uri="{FF2B5EF4-FFF2-40B4-BE49-F238E27FC236}">
                      <a16:creationId xmlns:a16="http://schemas.microsoft.com/office/drawing/2014/main" id="{1A7BF9BF-7B2E-DFB4-6C60-5030FB66FCFE}"/>
                    </a:ext>
                  </a:extLst>
                </p14:cNvPr>
                <p14:cNvContentPartPr/>
                <p14:nvPr/>
              </p14:nvContentPartPr>
              <p14:xfrm>
                <a:off x="1562301" y="2248284"/>
                <a:ext cx="1092960" cy="80280"/>
              </p14:xfrm>
            </p:contentPart>
          </mc:Choice>
          <mc:Fallback xmlns="">
            <p:pic>
              <p:nvPicPr>
                <p:cNvPr id="45" name="Ink 44">
                  <a:extLst>
                    <a:ext uri="{FF2B5EF4-FFF2-40B4-BE49-F238E27FC236}">
                      <a16:creationId xmlns:a16="http://schemas.microsoft.com/office/drawing/2014/main" id="{1A7BF9BF-7B2E-DFB4-6C60-5030FB66FCFE}"/>
                    </a:ext>
                  </a:extLst>
                </p:cNvPr>
                <p:cNvPicPr/>
                <p:nvPr/>
              </p:nvPicPr>
              <p:blipFill>
                <a:blip r:embed="rId63"/>
                <a:stretch>
                  <a:fillRect/>
                </a:stretch>
              </p:blipFill>
              <p:spPr>
                <a:xfrm>
                  <a:off x="1544301" y="2230284"/>
                  <a:ext cx="1128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Ink 45">
                  <a:extLst>
                    <a:ext uri="{FF2B5EF4-FFF2-40B4-BE49-F238E27FC236}">
                      <a16:creationId xmlns:a16="http://schemas.microsoft.com/office/drawing/2014/main" id="{3581A582-8CA0-0A88-BD30-4AAAB7ECDE8D}"/>
                    </a:ext>
                  </a:extLst>
                </p14:cNvPr>
                <p14:cNvContentPartPr/>
                <p14:nvPr/>
              </p14:nvContentPartPr>
              <p14:xfrm>
                <a:off x="864621" y="2285724"/>
                <a:ext cx="525960" cy="52200"/>
              </p14:xfrm>
            </p:contentPart>
          </mc:Choice>
          <mc:Fallback xmlns="">
            <p:pic>
              <p:nvPicPr>
                <p:cNvPr id="46" name="Ink 45">
                  <a:extLst>
                    <a:ext uri="{FF2B5EF4-FFF2-40B4-BE49-F238E27FC236}">
                      <a16:creationId xmlns:a16="http://schemas.microsoft.com/office/drawing/2014/main" id="{3581A582-8CA0-0A88-BD30-4AAAB7ECDE8D}"/>
                    </a:ext>
                  </a:extLst>
                </p:cNvPr>
                <p:cNvPicPr/>
                <p:nvPr/>
              </p:nvPicPr>
              <p:blipFill>
                <a:blip r:embed="rId65"/>
                <a:stretch>
                  <a:fillRect/>
                </a:stretch>
              </p:blipFill>
              <p:spPr>
                <a:xfrm>
                  <a:off x="846981" y="2267724"/>
                  <a:ext cx="561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 name="Ink 3">
                  <a:extLst>
                    <a:ext uri="{FF2B5EF4-FFF2-40B4-BE49-F238E27FC236}">
                      <a16:creationId xmlns:a16="http://schemas.microsoft.com/office/drawing/2014/main" id="{39D8371F-9C17-A7B7-4381-FE5AC81D62EE}"/>
                    </a:ext>
                  </a:extLst>
                </p14:cNvPr>
                <p14:cNvContentPartPr/>
                <p14:nvPr/>
              </p14:nvContentPartPr>
              <p14:xfrm>
                <a:off x="9547821" y="1847244"/>
                <a:ext cx="180000" cy="639360"/>
              </p14:xfrm>
            </p:contentPart>
          </mc:Choice>
          <mc:Fallback xmlns="">
            <p:pic>
              <p:nvPicPr>
                <p:cNvPr id="4" name="Ink 3">
                  <a:extLst>
                    <a:ext uri="{FF2B5EF4-FFF2-40B4-BE49-F238E27FC236}">
                      <a16:creationId xmlns:a16="http://schemas.microsoft.com/office/drawing/2014/main" id="{39D8371F-9C17-A7B7-4381-FE5AC81D62EE}"/>
                    </a:ext>
                  </a:extLst>
                </p:cNvPr>
                <p:cNvPicPr/>
                <p:nvPr/>
              </p:nvPicPr>
              <p:blipFill>
                <a:blip r:embed="rId67"/>
                <a:stretch>
                  <a:fillRect/>
                </a:stretch>
              </p:blipFill>
              <p:spPr>
                <a:xfrm>
                  <a:off x="9530181" y="1829244"/>
                  <a:ext cx="215640" cy="675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4" name="Ink 33">
                  <a:extLst>
                    <a:ext uri="{FF2B5EF4-FFF2-40B4-BE49-F238E27FC236}">
                      <a16:creationId xmlns:a16="http://schemas.microsoft.com/office/drawing/2014/main" id="{35206E47-2AD3-64FC-D538-B6A904DAA729}"/>
                    </a:ext>
                  </a:extLst>
                </p14:cNvPr>
                <p14:cNvContentPartPr/>
                <p14:nvPr/>
              </p14:nvContentPartPr>
              <p14:xfrm>
                <a:off x="8745741" y="2272404"/>
                <a:ext cx="768960" cy="77400"/>
              </p14:xfrm>
            </p:contentPart>
          </mc:Choice>
          <mc:Fallback xmlns="">
            <p:pic>
              <p:nvPicPr>
                <p:cNvPr id="34" name="Ink 33">
                  <a:extLst>
                    <a:ext uri="{FF2B5EF4-FFF2-40B4-BE49-F238E27FC236}">
                      <a16:creationId xmlns:a16="http://schemas.microsoft.com/office/drawing/2014/main" id="{35206E47-2AD3-64FC-D538-B6A904DAA729}"/>
                    </a:ext>
                  </a:extLst>
                </p:cNvPr>
                <p:cNvPicPr/>
                <p:nvPr/>
              </p:nvPicPr>
              <p:blipFill>
                <a:blip r:embed="rId69"/>
                <a:stretch>
                  <a:fillRect/>
                </a:stretch>
              </p:blipFill>
              <p:spPr>
                <a:xfrm>
                  <a:off x="8728101" y="2254764"/>
                  <a:ext cx="804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5" name="Ink 34">
                  <a:extLst>
                    <a:ext uri="{FF2B5EF4-FFF2-40B4-BE49-F238E27FC236}">
                      <a16:creationId xmlns:a16="http://schemas.microsoft.com/office/drawing/2014/main" id="{213928A3-3ADA-9745-FDE2-73A3C0B4DB55}"/>
                    </a:ext>
                  </a:extLst>
                </p14:cNvPr>
                <p14:cNvContentPartPr/>
                <p14:nvPr/>
              </p14:nvContentPartPr>
              <p14:xfrm>
                <a:off x="7633341" y="2299044"/>
                <a:ext cx="901440" cy="41760"/>
              </p14:xfrm>
            </p:contentPart>
          </mc:Choice>
          <mc:Fallback xmlns="">
            <p:pic>
              <p:nvPicPr>
                <p:cNvPr id="35" name="Ink 34">
                  <a:extLst>
                    <a:ext uri="{FF2B5EF4-FFF2-40B4-BE49-F238E27FC236}">
                      <a16:creationId xmlns:a16="http://schemas.microsoft.com/office/drawing/2014/main" id="{213928A3-3ADA-9745-FDE2-73A3C0B4DB55}"/>
                    </a:ext>
                  </a:extLst>
                </p:cNvPr>
                <p:cNvPicPr/>
                <p:nvPr/>
              </p:nvPicPr>
              <p:blipFill>
                <a:blip r:embed="rId71"/>
                <a:stretch>
                  <a:fillRect/>
                </a:stretch>
              </p:blipFill>
              <p:spPr>
                <a:xfrm>
                  <a:off x="7615701" y="2281044"/>
                  <a:ext cx="9370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3" name="Ink 52">
                  <a:extLst>
                    <a:ext uri="{FF2B5EF4-FFF2-40B4-BE49-F238E27FC236}">
                      <a16:creationId xmlns:a16="http://schemas.microsoft.com/office/drawing/2014/main" id="{8D302009-297A-8DEB-68F0-A7AEC17CA710}"/>
                    </a:ext>
                  </a:extLst>
                </p14:cNvPr>
                <p14:cNvContentPartPr/>
                <p14:nvPr/>
              </p14:nvContentPartPr>
              <p14:xfrm>
                <a:off x="7155621" y="1156404"/>
                <a:ext cx="1471320" cy="659520"/>
              </p14:xfrm>
            </p:contentPart>
          </mc:Choice>
          <mc:Fallback xmlns="">
            <p:pic>
              <p:nvPicPr>
                <p:cNvPr id="53" name="Ink 52">
                  <a:extLst>
                    <a:ext uri="{FF2B5EF4-FFF2-40B4-BE49-F238E27FC236}">
                      <a16:creationId xmlns:a16="http://schemas.microsoft.com/office/drawing/2014/main" id="{8D302009-297A-8DEB-68F0-A7AEC17CA710}"/>
                    </a:ext>
                  </a:extLst>
                </p:cNvPr>
                <p:cNvPicPr/>
                <p:nvPr/>
              </p:nvPicPr>
              <p:blipFill>
                <a:blip r:embed="rId73"/>
                <a:stretch>
                  <a:fillRect/>
                </a:stretch>
              </p:blipFill>
              <p:spPr>
                <a:xfrm>
                  <a:off x="7137981" y="1138404"/>
                  <a:ext cx="1506960" cy="69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55" name="Ink 54">
                <a:extLst>
                  <a:ext uri="{FF2B5EF4-FFF2-40B4-BE49-F238E27FC236}">
                    <a16:creationId xmlns:a16="http://schemas.microsoft.com/office/drawing/2014/main" id="{E694288C-0FFA-6C1C-C720-19AD641C7C8E}"/>
                  </a:ext>
                </a:extLst>
              </p14:cNvPr>
              <p14:cNvContentPartPr/>
              <p14:nvPr/>
            </p14:nvContentPartPr>
            <p14:xfrm>
              <a:off x="6963021" y="2845524"/>
              <a:ext cx="804240" cy="56520"/>
            </p14:xfrm>
          </p:contentPart>
        </mc:Choice>
        <mc:Fallback xmlns="">
          <p:pic>
            <p:nvPicPr>
              <p:cNvPr id="55" name="Ink 54">
                <a:extLst>
                  <a:ext uri="{FF2B5EF4-FFF2-40B4-BE49-F238E27FC236}">
                    <a16:creationId xmlns:a16="http://schemas.microsoft.com/office/drawing/2014/main" id="{E694288C-0FFA-6C1C-C720-19AD641C7C8E}"/>
                  </a:ext>
                </a:extLst>
              </p:cNvPr>
              <p:cNvPicPr/>
              <p:nvPr/>
            </p:nvPicPr>
            <p:blipFill>
              <a:blip r:embed="rId75"/>
              <a:stretch>
                <a:fillRect/>
              </a:stretch>
            </p:blipFill>
            <p:spPr>
              <a:xfrm>
                <a:off x="6945381" y="2827524"/>
                <a:ext cx="839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0" name="Ink 69">
                <a:extLst>
                  <a:ext uri="{FF2B5EF4-FFF2-40B4-BE49-F238E27FC236}">
                    <a16:creationId xmlns:a16="http://schemas.microsoft.com/office/drawing/2014/main" id="{FE5259D3-92FD-21A1-8AB1-9F7F571E3FF6}"/>
                  </a:ext>
                </a:extLst>
              </p14:cNvPr>
              <p14:cNvContentPartPr/>
              <p14:nvPr/>
            </p14:nvContentPartPr>
            <p14:xfrm>
              <a:off x="8631261" y="3379404"/>
              <a:ext cx="828000" cy="31680"/>
            </p14:xfrm>
          </p:contentPart>
        </mc:Choice>
        <mc:Fallback xmlns="">
          <p:pic>
            <p:nvPicPr>
              <p:cNvPr id="70" name="Ink 69">
                <a:extLst>
                  <a:ext uri="{FF2B5EF4-FFF2-40B4-BE49-F238E27FC236}">
                    <a16:creationId xmlns:a16="http://schemas.microsoft.com/office/drawing/2014/main" id="{FE5259D3-92FD-21A1-8AB1-9F7F571E3FF6}"/>
                  </a:ext>
                </a:extLst>
              </p:cNvPr>
              <p:cNvPicPr/>
              <p:nvPr/>
            </p:nvPicPr>
            <p:blipFill>
              <a:blip r:embed="rId77"/>
              <a:stretch>
                <a:fillRect/>
              </a:stretch>
            </p:blipFill>
            <p:spPr>
              <a:xfrm>
                <a:off x="8613261" y="3361404"/>
                <a:ext cx="863640" cy="67320"/>
              </a:xfrm>
              <a:prstGeom prst="rect">
                <a:avLst/>
              </a:prstGeom>
            </p:spPr>
          </p:pic>
        </mc:Fallback>
      </mc:AlternateContent>
      <p:grpSp>
        <p:nvGrpSpPr>
          <p:cNvPr id="72" name="Group 71">
            <a:extLst>
              <a:ext uri="{FF2B5EF4-FFF2-40B4-BE49-F238E27FC236}">
                <a16:creationId xmlns:a16="http://schemas.microsoft.com/office/drawing/2014/main" id="{6D20D392-F59E-1BA4-BB85-04DF3111997A}"/>
              </a:ext>
            </a:extLst>
          </p:cNvPr>
          <p:cNvGrpSpPr/>
          <p:nvPr/>
        </p:nvGrpSpPr>
        <p:grpSpPr>
          <a:xfrm>
            <a:off x="317421" y="2243964"/>
            <a:ext cx="3183840" cy="701640"/>
            <a:chOff x="317421" y="2243964"/>
            <a:chExt cx="3183840" cy="701640"/>
          </a:xfrm>
        </p:grpSpPr>
        <mc:AlternateContent xmlns:mc="http://schemas.openxmlformats.org/markup-compatibility/2006" xmlns:p14="http://schemas.microsoft.com/office/powerpoint/2010/main">
          <mc:Choice Requires="p14">
            <p:contentPart p14:bwMode="auto" r:id="rId78">
              <p14:nvContentPartPr>
                <p14:cNvPr id="65" name="Ink 64">
                  <a:extLst>
                    <a:ext uri="{FF2B5EF4-FFF2-40B4-BE49-F238E27FC236}">
                      <a16:creationId xmlns:a16="http://schemas.microsoft.com/office/drawing/2014/main" id="{2F7658FD-2151-84F4-EF61-471D06BC730A}"/>
                    </a:ext>
                  </a:extLst>
                </p14:cNvPr>
                <p14:cNvContentPartPr/>
                <p14:nvPr/>
              </p14:nvContentPartPr>
              <p14:xfrm>
                <a:off x="2250981" y="2813124"/>
                <a:ext cx="1199520" cy="64440"/>
              </p14:xfrm>
            </p:contentPart>
          </mc:Choice>
          <mc:Fallback xmlns="">
            <p:pic>
              <p:nvPicPr>
                <p:cNvPr id="65" name="Ink 64">
                  <a:extLst>
                    <a:ext uri="{FF2B5EF4-FFF2-40B4-BE49-F238E27FC236}">
                      <a16:creationId xmlns:a16="http://schemas.microsoft.com/office/drawing/2014/main" id="{2F7658FD-2151-84F4-EF61-471D06BC730A}"/>
                    </a:ext>
                  </a:extLst>
                </p:cNvPr>
                <p:cNvPicPr/>
                <p:nvPr/>
              </p:nvPicPr>
              <p:blipFill>
                <a:blip r:embed="rId79"/>
                <a:stretch>
                  <a:fillRect/>
                </a:stretch>
              </p:blipFill>
              <p:spPr>
                <a:xfrm>
                  <a:off x="2233341" y="2795484"/>
                  <a:ext cx="1235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6" name="Ink 65">
                  <a:extLst>
                    <a:ext uri="{FF2B5EF4-FFF2-40B4-BE49-F238E27FC236}">
                      <a16:creationId xmlns:a16="http://schemas.microsoft.com/office/drawing/2014/main" id="{68CFEDE3-E76C-60FC-184C-33F74D9CE060}"/>
                    </a:ext>
                  </a:extLst>
                </p14:cNvPr>
                <p14:cNvContentPartPr/>
                <p14:nvPr/>
              </p14:nvContentPartPr>
              <p14:xfrm>
                <a:off x="2112021" y="2767764"/>
                <a:ext cx="1080" cy="1800"/>
              </p14:xfrm>
            </p:contentPart>
          </mc:Choice>
          <mc:Fallback xmlns="">
            <p:pic>
              <p:nvPicPr>
                <p:cNvPr id="66" name="Ink 65">
                  <a:extLst>
                    <a:ext uri="{FF2B5EF4-FFF2-40B4-BE49-F238E27FC236}">
                      <a16:creationId xmlns:a16="http://schemas.microsoft.com/office/drawing/2014/main" id="{68CFEDE3-E76C-60FC-184C-33F74D9CE060}"/>
                    </a:ext>
                  </a:extLst>
                </p:cNvPr>
                <p:cNvPicPr/>
                <p:nvPr/>
              </p:nvPicPr>
              <p:blipFill>
                <a:blip r:embed="rId81"/>
                <a:stretch>
                  <a:fillRect/>
                </a:stretch>
              </p:blipFill>
              <p:spPr>
                <a:xfrm>
                  <a:off x="2094381" y="2750124"/>
                  <a:ext cx="36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7" name="Ink 66">
                  <a:extLst>
                    <a:ext uri="{FF2B5EF4-FFF2-40B4-BE49-F238E27FC236}">
                      <a16:creationId xmlns:a16="http://schemas.microsoft.com/office/drawing/2014/main" id="{DE1B26F6-B846-6BB0-91CC-4A62FC6FFB35}"/>
                    </a:ext>
                  </a:extLst>
                </p14:cNvPr>
                <p14:cNvContentPartPr/>
                <p14:nvPr/>
              </p14:nvContentPartPr>
              <p14:xfrm>
                <a:off x="1597221" y="2835804"/>
                <a:ext cx="581760" cy="45000"/>
              </p14:xfrm>
            </p:contentPart>
          </mc:Choice>
          <mc:Fallback xmlns="">
            <p:pic>
              <p:nvPicPr>
                <p:cNvPr id="67" name="Ink 66">
                  <a:extLst>
                    <a:ext uri="{FF2B5EF4-FFF2-40B4-BE49-F238E27FC236}">
                      <a16:creationId xmlns:a16="http://schemas.microsoft.com/office/drawing/2014/main" id="{DE1B26F6-B846-6BB0-91CC-4A62FC6FFB35}"/>
                    </a:ext>
                  </a:extLst>
                </p:cNvPr>
                <p:cNvPicPr/>
                <p:nvPr/>
              </p:nvPicPr>
              <p:blipFill>
                <a:blip r:embed="rId83"/>
                <a:stretch>
                  <a:fillRect/>
                </a:stretch>
              </p:blipFill>
              <p:spPr>
                <a:xfrm>
                  <a:off x="1579221" y="2817804"/>
                  <a:ext cx="617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8" name="Ink 67">
                  <a:extLst>
                    <a:ext uri="{FF2B5EF4-FFF2-40B4-BE49-F238E27FC236}">
                      <a16:creationId xmlns:a16="http://schemas.microsoft.com/office/drawing/2014/main" id="{C4184461-4708-22B7-C8E9-8FE4B9E29940}"/>
                    </a:ext>
                  </a:extLst>
                </p14:cNvPr>
                <p14:cNvContentPartPr/>
                <p14:nvPr/>
              </p14:nvContentPartPr>
              <p14:xfrm>
                <a:off x="566541" y="2854884"/>
                <a:ext cx="729360" cy="90720"/>
              </p14:xfrm>
            </p:contentPart>
          </mc:Choice>
          <mc:Fallback xmlns="">
            <p:pic>
              <p:nvPicPr>
                <p:cNvPr id="68" name="Ink 67">
                  <a:extLst>
                    <a:ext uri="{FF2B5EF4-FFF2-40B4-BE49-F238E27FC236}">
                      <a16:creationId xmlns:a16="http://schemas.microsoft.com/office/drawing/2014/main" id="{C4184461-4708-22B7-C8E9-8FE4B9E29940}"/>
                    </a:ext>
                  </a:extLst>
                </p:cNvPr>
                <p:cNvPicPr/>
                <p:nvPr/>
              </p:nvPicPr>
              <p:blipFill>
                <a:blip r:embed="rId85"/>
                <a:stretch>
                  <a:fillRect/>
                </a:stretch>
              </p:blipFill>
              <p:spPr>
                <a:xfrm>
                  <a:off x="548541" y="2836884"/>
                  <a:ext cx="765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1" name="Ink 70">
                  <a:extLst>
                    <a:ext uri="{FF2B5EF4-FFF2-40B4-BE49-F238E27FC236}">
                      <a16:creationId xmlns:a16="http://schemas.microsoft.com/office/drawing/2014/main" id="{5E77FF30-274C-CEE6-7AE9-8FDBBB127440}"/>
                    </a:ext>
                  </a:extLst>
                </p14:cNvPr>
                <p14:cNvContentPartPr/>
                <p14:nvPr/>
              </p14:nvContentPartPr>
              <p14:xfrm>
                <a:off x="317421" y="2243964"/>
                <a:ext cx="3183840" cy="634320"/>
              </p14:xfrm>
            </p:contentPart>
          </mc:Choice>
          <mc:Fallback xmlns="">
            <p:pic>
              <p:nvPicPr>
                <p:cNvPr id="71" name="Ink 70">
                  <a:extLst>
                    <a:ext uri="{FF2B5EF4-FFF2-40B4-BE49-F238E27FC236}">
                      <a16:creationId xmlns:a16="http://schemas.microsoft.com/office/drawing/2014/main" id="{5E77FF30-274C-CEE6-7AE9-8FDBBB127440}"/>
                    </a:ext>
                  </a:extLst>
                </p:cNvPr>
                <p:cNvPicPr/>
                <p:nvPr/>
              </p:nvPicPr>
              <p:blipFill>
                <a:blip r:embed="rId87"/>
                <a:stretch>
                  <a:fillRect/>
                </a:stretch>
              </p:blipFill>
              <p:spPr>
                <a:xfrm>
                  <a:off x="299781" y="2226324"/>
                  <a:ext cx="3219480" cy="66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73" name="Ink 72">
                <a:extLst>
                  <a:ext uri="{FF2B5EF4-FFF2-40B4-BE49-F238E27FC236}">
                    <a16:creationId xmlns:a16="http://schemas.microsoft.com/office/drawing/2014/main" id="{757AFC44-D142-DB29-BB6B-78FEF9818D04}"/>
                  </a:ext>
                </a:extLst>
              </p14:cNvPr>
              <p14:cNvContentPartPr/>
              <p14:nvPr/>
            </p14:nvContentPartPr>
            <p14:xfrm>
              <a:off x="8305101" y="2890884"/>
              <a:ext cx="1270800" cy="537120"/>
            </p14:xfrm>
          </p:contentPart>
        </mc:Choice>
        <mc:Fallback xmlns="">
          <p:pic>
            <p:nvPicPr>
              <p:cNvPr id="73" name="Ink 72">
                <a:extLst>
                  <a:ext uri="{FF2B5EF4-FFF2-40B4-BE49-F238E27FC236}">
                    <a16:creationId xmlns:a16="http://schemas.microsoft.com/office/drawing/2014/main" id="{757AFC44-D142-DB29-BB6B-78FEF9818D04}"/>
                  </a:ext>
                </a:extLst>
              </p:cNvPr>
              <p:cNvPicPr/>
              <p:nvPr/>
            </p:nvPicPr>
            <p:blipFill>
              <a:blip r:embed="rId89"/>
              <a:stretch>
                <a:fillRect/>
              </a:stretch>
            </p:blipFill>
            <p:spPr>
              <a:xfrm>
                <a:off x="8287461" y="2872884"/>
                <a:ext cx="1306440" cy="572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4" name="Ink 73">
                <a:extLst>
                  <a:ext uri="{FF2B5EF4-FFF2-40B4-BE49-F238E27FC236}">
                    <a16:creationId xmlns:a16="http://schemas.microsoft.com/office/drawing/2014/main" id="{A2A906B1-4F0C-0534-9919-78C7B3A20833}"/>
                  </a:ext>
                </a:extLst>
              </p14:cNvPr>
              <p14:cNvContentPartPr/>
              <p14:nvPr/>
            </p14:nvContentPartPr>
            <p14:xfrm>
              <a:off x="5845581" y="3338004"/>
              <a:ext cx="1895040" cy="119880"/>
            </p14:xfrm>
          </p:contentPart>
        </mc:Choice>
        <mc:Fallback xmlns="">
          <p:pic>
            <p:nvPicPr>
              <p:cNvPr id="74" name="Ink 73">
                <a:extLst>
                  <a:ext uri="{FF2B5EF4-FFF2-40B4-BE49-F238E27FC236}">
                    <a16:creationId xmlns:a16="http://schemas.microsoft.com/office/drawing/2014/main" id="{A2A906B1-4F0C-0534-9919-78C7B3A20833}"/>
                  </a:ext>
                </a:extLst>
              </p:cNvPr>
              <p:cNvPicPr/>
              <p:nvPr/>
            </p:nvPicPr>
            <p:blipFill>
              <a:blip r:embed="rId91"/>
              <a:stretch>
                <a:fillRect/>
              </a:stretch>
            </p:blipFill>
            <p:spPr>
              <a:xfrm>
                <a:off x="5827581" y="3320004"/>
                <a:ext cx="1930680" cy="155520"/>
              </a:xfrm>
              <a:prstGeom prst="rect">
                <a:avLst/>
              </a:prstGeom>
            </p:spPr>
          </p:pic>
        </mc:Fallback>
      </mc:AlternateContent>
      <p:grpSp>
        <p:nvGrpSpPr>
          <p:cNvPr id="81" name="Group 80">
            <a:extLst>
              <a:ext uri="{FF2B5EF4-FFF2-40B4-BE49-F238E27FC236}">
                <a16:creationId xmlns:a16="http://schemas.microsoft.com/office/drawing/2014/main" id="{7CA3D6DF-FE37-4C46-1EE1-07246AF2F56B}"/>
              </a:ext>
            </a:extLst>
          </p:cNvPr>
          <p:cNvGrpSpPr/>
          <p:nvPr/>
        </p:nvGrpSpPr>
        <p:grpSpPr>
          <a:xfrm>
            <a:off x="2070621" y="3324324"/>
            <a:ext cx="3749760" cy="162360"/>
            <a:chOff x="2070621" y="3324324"/>
            <a:chExt cx="3749760" cy="162360"/>
          </a:xfrm>
        </p:grpSpPr>
        <mc:AlternateContent xmlns:mc="http://schemas.openxmlformats.org/markup-compatibility/2006" xmlns:p14="http://schemas.microsoft.com/office/powerpoint/2010/main">
          <mc:Choice Requires="p14">
            <p:contentPart p14:bwMode="auto" r:id="rId92">
              <p14:nvContentPartPr>
                <p14:cNvPr id="75" name="Ink 74">
                  <a:extLst>
                    <a:ext uri="{FF2B5EF4-FFF2-40B4-BE49-F238E27FC236}">
                      <a16:creationId xmlns:a16="http://schemas.microsoft.com/office/drawing/2014/main" id="{BB62824C-8CF4-6DAC-78D8-7ABD4B67C26D}"/>
                    </a:ext>
                  </a:extLst>
                </p14:cNvPr>
                <p14:cNvContentPartPr/>
                <p14:nvPr/>
              </p14:nvContentPartPr>
              <p14:xfrm>
                <a:off x="5246901" y="3442764"/>
                <a:ext cx="573480" cy="43920"/>
              </p14:xfrm>
            </p:contentPart>
          </mc:Choice>
          <mc:Fallback xmlns="">
            <p:pic>
              <p:nvPicPr>
                <p:cNvPr id="75" name="Ink 74">
                  <a:extLst>
                    <a:ext uri="{FF2B5EF4-FFF2-40B4-BE49-F238E27FC236}">
                      <a16:creationId xmlns:a16="http://schemas.microsoft.com/office/drawing/2014/main" id="{BB62824C-8CF4-6DAC-78D8-7ABD4B67C26D}"/>
                    </a:ext>
                  </a:extLst>
                </p:cNvPr>
                <p:cNvPicPr/>
                <p:nvPr/>
              </p:nvPicPr>
              <p:blipFill>
                <a:blip r:embed="rId93"/>
                <a:stretch>
                  <a:fillRect/>
                </a:stretch>
              </p:blipFill>
              <p:spPr>
                <a:xfrm>
                  <a:off x="5228901" y="3425124"/>
                  <a:ext cx="609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6" name="Ink 75">
                  <a:extLst>
                    <a:ext uri="{FF2B5EF4-FFF2-40B4-BE49-F238E27FC236}">
                      <a16:creationId xmlns:a16="http://schemas.microsoft.com/office/drawing/2014/main" id="{1B1C9C7A-C9BF-C312-4C94-27A2CD7F74F0}"/>
                    </a:ext>
                  </a:extLst>
                </p14:cNvPr>
                <p14:cNvContentPartPr/>
                <p14:nvPr/>
              </p14:nvContentPartPr>
              <p14:xfrm>
                <a:off x="3564261" y="3334044"/>
                <a:ext cx="1405080" cy="79920"/>
              </p14:xfrm>
            </p:contentPart>
          </mc:Choice>
          <mc:Fallback xmlns="">
            <p:pic>
              <p:nvPicPr>
                <p:cNvPr id="76" name="Ink 75">
                  <a:extLst>
                    <a:ext uri="{FF2B5EF4-FFF2-40B4-BE49-F238E27FC236}">
                      <a16:creationId xmlns:a16="http://schemas.microsoft.com/office/drawing/2014/main" id="{1B1C9C7A-C9BF-C312-4C94-27A2CD7F74F0}"/>
                    </a:ext>
                  </a:extLst>
                </p:cNvPr>
                <p:cNvPicPr/>
                <p:nvPr/>
              </p:nvPicPr>
              <p:blipFill>
                <a:blip r:embed="rId95"/>
                <a:stretch>
                  <a:fillRect/>
                </a:stretch>
              </p:blipFill>
              <p:spPr>
                <a:xfrm>
                  <a:off x="3546261" y="3316404"/>
                  <a:ext cx="1440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8" name="Ink 77">
                  <a:extLst>
                    <a:ext uri="{FF2B5EF4-FFF2-40B4-BE49-F238E27FC236}">
                      <a16:creationId xmlns:a16="http://schemas.microsoft.com/office/drawing/2014/main" id="{8C86631B-21DF-81C0-ED0D-29A8670722B2}"/>
                    </a:ext>
                  </a:extLst>
                </p14:cNvPr>
                <p14:cNvContentPartPr/>
                <p14:nvPr/>
              </p14:nvContentPartPr>
              <p14:xfrm>
                <a:off x="3125061" y="3324324"/>
                <a:ext cx="495720" cy="77040"/>
              </p14:xfrm>
            </p:contentPart>
          </mc:Choice>
          <mc:Fallback xmlns="">
            <p:pic>
              <p:nvPicPr>
                <p:cNvPr id="78" name="Ink 77">
                  <a:extLst>
                    <a:ext uri="{FF2B5EF4-FFF2-40B4-BE49-F238E27FC236}">
                      <a16:creationId xmlns:a16="http://schemas.microsoft.com/office/drawing/2014/main" id="{8C86631B-21DF-81C0-ED0D-29A8670722B2}"/>
                    </a:ext>
                  </a:extLst>
                </p:cNvPr>
                <p:cNvPicPr/>
                <p:nvPr/>
              </p:nvPicPr>
              <p:blipFill>
                <a:blip r:embed="rId97"/>
                <a:stretch>
                  <a:fillRect/>
                </a:stretch>
              </p:blipFill>
              <p:spPr>
                <a:xfrm>
                  <a:off x="3107061" y="3306324"/>
                  <a:ext cx="531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0" name="Ink 79">
                  <a:extLst>
                    <a:ext uri="{FF2B5EF4-FFF2-40B4-BE49-F238E27FC236}">
                      <a16:creationId xmlns:a16="http://schemas.microsoft.com/office/drawing/2014/main" id="{BA5CE689-3C75-DAAE-9BA3-C05049F56337}"/>
                    </a:ext>
                  </a:extLst>
                </p14:cNvPr>
                <p14:cNvContentPartPr/>
                <p14:nvPr/>
              </p14:nvContentPartPr>
              <p14:xfrm>
                <a:off x="2070621" y="3346644"/>
                <a:ext cx="820800" cy="97920"/>
              </p14:xfrm>
            </p:contentPart>
          </mc:Choice>
          <mc:Fallback xmlns="">
            <p:pic>
              <p:nvPicPr>
                <p:cNvPr id="80" name="Ink 79">
                  <a:extLst>
                    <a:ext uri="{FF2B5EF4-FFF2-40B4-BE49-F238E27FC236}">
                      <a16:creationId xmlns:a16="http://schemas.microsoft.com/office/drawing/2014/main" id="{BA5CE689-3C75-DAAE-9BA3-C05049F56337}"/>
                    </a:ext>
                  </a:extLst>
                </p:cNvPr>
                <p:cNvPicPr/>
                <p:nvPr/>
              </p:nvPicPr>
              <p:blipFill>
                <a:blip r:embed="rId99"/>
                <a:stretch>
                  <a:fillRect/>
                </a:stretch>
              </p:blipFill>
              <p:spPr>
                <a:xfrm>
                  <a:off x="2052621" y="3329004"/>
                  <a:ext cx="856440" cy="13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82" name="Ink 81">
                <a:extLst>
                  <a:ext uri="{FF2B5EF4-FFF2-40B4-BE49-F238E27FC236}">
                    <a16:creationId xmlns:a16="http://schemas.microsoft.com/office/drawing/2014/main" id="{E13CCDB0-6C1B-D483-C15E-EAC7ABE0BF2C}"/>
                  </a:ext>
                </a:extLst>
              </p14:cNvPr>
              <p14:cNvContentPartPr/>
              <p14:nvPr/>
            </p14:nvContentPartPr>
            <p14:xfrm>
              <a:off x="835101" y="3302004"/>
              <a:ext cx="539640" cy="114120"/>
            </p14:xfrm>
          </p:contentPart>
        </mc:Choice>
        <mc:Fallback xmlns="">
          <p:pic>
            <p:nvPicPr>
              <p:cNvPr id="82" name="Ink 81">
                <a:extLst>
                  <a:ext uri="{FF2B5EF4-FFF2-40B4-BE49-F238E27FC236}">
                    <a16:creationId xmlns:a16="http://schemas.microsoft.com/office/drawing/2014/main" id="{E13CCDB0-6C1B-D483-C15E-EAC7ABE0BF2C}"/>
                  </a:ext>
                </a:extLst>
              </p:cNvPr>
              <p:cNvPicPr/>
              <p:nvPr/>
            </p:nvPicPr>
            <p:blipFill>
              <a:blip r:embed="rId101"/>
              <a:stretch>
                <a:fillRect/>
              </a:stretch>
            </p:blipFill>
            <p:spPr>
              <a:xfrm>
                <a:off x="817101" y="3284364"/>
                <a:ext cx="575280" cy="149760"/>
              </a:xfrm>
              <a:prstGeom prst="rect">
                <a:avLst/>
              </a:prstGeom>
            </p:spPr>
          </p:pic>
        </mc:Fallback>
      </mc:AlternateContent>
      <p:grpSp>
        <p:nvGrpSpPr>
          <p:cNvPr id="98" name="Group 97">
            <a:extLst>
              <a:ext uri="{FF2B5EF4-FFF2-40B4-BE49-F238E27FC236}">
                <a16:creationId xmlns:a16="http://schemas.microsoft.com/office/drawing/2014/main" id="{465B475D-A799-18F0-4829-A0D2BAA459AF}"/>
              </a:ext>
            </a:extLst>
          </p:cNvPr>
          <p:cNvGrpSpPr/>
          <p:nvPr/>
        </p:nvGrpSpPr>
        <p:grpSpPr>
          <a:xfrm>
            <a:off x="535581" y="3906804"/>
            <a:ext cx="8968680" cy="122400"/>
            <a:chOff x="535581" y="3906804"/>
            <a:chExt cx="8968680" cy="122400"/>
          </a:xfrm>
        </p:grpSpPr>
        <mc:AlternateContent xmlns:mc="http://schemas.openxmlformats.org/markup-compatibility/2006" xmlns:p14="http://schemas.microsoft.com/office/powerpoint/2010/main">
          <mc:Choice Requires="p14">
            <p:contentPart p14:bwMode="auto" r:id="rId102">
              <p14:nvContentPartPr>
                <p14:cNvPr id="83" name="Ink 82">
                  <a:extLst>
                    <a:ext uri="{FF2B5EF4-FFF2-40B4-BE49-F238E27FC236}">
                      <a16:creationId xmlns:a16="http://schemas.microsoft.com/office/drawing/2014/main" id="{832D9274-5F73-772B-54E8-4554096323AB}"/>
                    </a:ext>
                  </a:extLst>
                </p14:cNvPr>
                <p14:cNvContentPartPr/>
                <p14:nvPr/>
              </p14:nvContentPartPr>
              <p14:xfrm>
                <a:off x="8573301" y="3975564"/>
                <a:ext cx="930960" cy="53640"/>
              </p14:xfrm>
            </p:contentPart>
          </mc:Choice>
          <mc:Fallback xmlns="">
            <p:pic>
              <p:nvPicPr>
                <p:cNvPr id="83" name="Ink 82">
                  <a:extLst>
                    <a:ext uri="{FF2B5EF4-FFF2-40B4-BE49-F238E27FC236}">
                      <a16:creationId xmlns:a16="http://schemas.microsoft.com/office/drawing/2014/main" id="{832D9274-5F73-772B-54E8-4554096323AB}"/>
                    </a:ext>
                  </a:extLst>
                </p:cNvPr>
                <p:cNvPicPr/>
                <p:nvPr/>
              </p:nvPicPr>
              <p:blipFill>
                <a:blip r:embed="rId103"/>
                <a:stretch>
                  <a:fillRect/>
                </a:stretch>
              </p:blipFill>
              <p:spPr>
                <a:xfrm>
                  <a:off x="8555301" y="3957564"/>
                  <a:ext cx="966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4" name="Ink 83">
                  <a:extLst>
                    <a:ext uri="{FF2B5EF4-FFF2-40B4-BE49-F238E27FC236}">
                      <a16:creationId xmlns:a16="http://schemas.microsoft.com/office/drawing/2014/main" id="{6C2A4A3D-E05C-E533-EE7D-19143CCDE217}"/>
                    </a:ext>
                  </a:extLst>
                </p14:cNvPr>
                <p14:cNvContentPartPr/>
                <p14:nvPr/>
              </p14:nvContentPartPr>
              <p14:xfrm>
                <a:off x="7335261" y="3906804"/>
                <a:ext cx="947520" cy="30960"/>
              </p14:xfrm>
            </p:contentPart>
          </mc:Choice>
          <mc:Fallback xmlns="">
            <p:pic>
              <p:nvPicPr>
                <p:cNvPr id="84" name="Ink 83">
                  <a:extLst>
                    <a:ext uri="{FF2B5EF4-FFF2-40B4-BE49-F238E27FC236}">
                      <a16:creationId xmlns:a16="http://schemas.microsoft.com/office/drawing/2014/main" id="{6C2A4A3D-E05C-E533-EE7D-19143CCDE217}"/>
                    </a:ext>
                  </a:extLst>
                </p:cNvPr>
                <p:cNvPicPr/>
                <p:nvPr/>
              </p:nvPicPr>
              <p:blipFill>
                <a:blip r:embed="rId105"/>
                <a:stretch>
                  <a:fillRect/>
                </a:stretch>
              </p:blipFill>
              <p:spPr>
                <a:xfrm>
                  <a:off x="7317261" y="3889164"/>
                  <a:ext cx="983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5" name="Ink 84">
                  <a:extLst>
                    <a:ext uri="{FF2B5EF4-FFF2-40B4-BE49-F238E27FC236}">
                      <a16:creationId xmlns:a16="http://schemas.microsoft.com/office/drawing/2014/main" id="{60629F7B-FC4B-90B0-B426-5EF9D0FCAE08}"/>
                    </a:ext>
                  </a:extLst>
                </p14:cNvPr>
                <p14:cNvContentPartPr/>
                <p14:nvPr/>
              </p14:nvContentPartPr>
              <p14:xfrm>
                <a:off x="6708861" y="3951444"/>
                <a:ext cx="484920" cy="27360"/>
              </p14:xfrm>
            </p:contentPart>
          </mc:Choice>
          <mc:Fallback xmlns="">
            <p:pic>
              <p:nvPicPr>
                <p:cNvPr id="85" name="Ink 84">
                  <a:extLst>
                    <a:ext uri="{FF2B5EF4-FFF2-40B4-BE49-F238E27FC236}">
                      <a16:creationId xmlns:a16="http://schemas.microsoft.com/office/drawing/2014/main" id="{60629F7B-FC4B-90B0-B426-5EF9D0FCAE08}"/>
                    </a:ext>
                  </a:extLst>
                </p:cNvPr>
                <p:cNvPicPr/>
                <p:nvPr/>
              </p:nvPicPr>
              <p:blipFill>
                <a:blip r:embed="rId107"/>
                <a:stretch>
                  <a:fillRect/>
                </a:stretch>
              </p:blipFill>
              <p:spPr>
                <a:xfrm>
                  <a:off x="6690861" y="3933444"/>
                  <a:ext cx="520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6" name="Ink 85">
                  <a:extLst>
                    <a:ext uri="{FF2B5EF4-FFF2-40B4-BE49-F238E27FC236}">
                      <a16:creationId xmlns:a16="http://schemas.microsoft.com/office/drawing/2014/main" id="{34310F16-7F2D-C87B-9C08-84CE58E66E3A}"/>
                    </a:ext>
                  </a:extLst>
                </p14:cNvPr>
                <p14:cNvContentPartPr/>
                <p14:nvPr/>
              </p14:nvContentPartPr>
              <p14:xfrm>
                <a:off x="5859981" y="3929844"/>
                <a:ext cx="737280" cy="36000"/>
              </p14:xfrm>
            </p:contentPart>
          </mc:Choice>
          <mc:Fallback xmlns="">
            <p:pic>
              <p:nvPicPr>
                <p:cNvPr id="86" name="Ink 85">
                  <a:extLst>
                    <a:ext uri="{FF2B5EF4-FFF2-40B4-BE49-F238E27FC236}">
                      <a16:creationId xmlns:a16="http://schemas.microsoft.com/office/drawing/2014/main" id="{34310F16-7F2D-C87B-9C08-84CE58E66E3A}"/>
                    </a:ext>
                  </a:extLst>
                </p:cNvPr>
                <p:cNvPicPr/>
                <p:nvPr/>
              </p:nvPicPr>
              <p:blipFill>
                <a:blip r:embed="rId109"/>
                <a:stretch>
                  <a:fillRect/>
                </a:stretch>
              </p:blipFill>
              <p:spPr>
                <a:xfrm>
                  <a:off x="5841981" y="3912204"/>
                  <a:ext cx="772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8" name="Ink 87">
                  <a:extLst>
                    <a:ext uri="{FF2B5EF4-FFF2-40B4-BE49-F238E27FC236}">
                      <a16:creationId xmlns:a16="http://schemas.microsoft.com/office/drawing/2014/main" id="{8BF4E624-9EA0-3D4F-F465-A26A62659A7E}"/>
                    </a:ext>
                  </a:extLst>
                </p14:cNvPr>
                <p14:cNvContentPartPr/>
                <p14:nvPr/>
              </p14:nvContentPartPr>
              <p14:xfrm>
                <a:off x="5130261" y="3930924"/>
                <a:ext cx="471240" cy="81360"/>
              </p14:xfrm>
            </p:contentPart>
          </mc:Choice>
          <mc:Fallback xmlns="">
            <p:pic>
              <p:nvPicPr>
                <p:cNvPr id="88" name="Ink 87">
                  <a:extLst>
                    <a:ext uri="{FF2B5EF4-FFF2-40B4-BE49-F238E27FC236}">
                      <a16:creationId xmlns:a16="http://schemas.microsoft.com/office/drawing/2014/main" id="{8BF4E624-9EA0-3D4F-F465-A26A62659A7E}"/>
                    </a:ext>
                  </a:extLst>
                </p:cNvPr>
                <p:cNvPicPr/>
                <p:nvPr/>
              </p:nvPicPr>
              <p:blipFill>
                <a:blip r:embed="rId111"/>
                <a:stretch>
                  <a:fillRect/>
                </a:stretch>
              </p:blipFill>
              <p:spPr>
                <a:xfrm>
                  <a:off x="5112261" y="3912924"/>
                  <a:ext cx="506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CD2BB0A4-ED49-67C7-AD94-CB4C2C5E3374}"/>
                    </a:ext>
                  </a:extLst>
                </p14:cNvPr>
                <p14:cNvContentPartPr/>
                <p14:nvPr/>
              </p14:nvContentPartPr>
              <p14:xfrm>
                <a:off x="4552101" y="3910404"/>
                <a:ext cx="453600" cy="48960"/>
              </p14:xfrm>
            </p:contentPart>
          </mc:Choice>
          <mc:Fallback xmlns="">
            <p:pic>
              <p:nvPicPr>
                <p:cNvPr id="90" name="Ink 89">
                  <a:extLst>
                    <a:ext uri="{FF2B5EF4-FFF2-40B4-BE49-F238E27FC236}">
                      <a16:creationId xmlns:a16="http://schemas.microsoft.com/office/drawing/2014/main" id="{CD2BB0A4-ED49-67C7-AD94-CB4C2C5E3374}"/>
                    </a:ext>
                  </a:extLst>
                </p:cNvPr>
                <p:cNvPicPr/>
                <p:nvPr/>
              </p:nvPicPr>
              <p:blipFill>
                <a:blip r:embed="rId113"/>
                <a:stretch>
                  <a:fillRect/>
                </a:stretch>
              </p:blipFill>
              <p:spPr>
                <a:xfrm>
                  <a:off x="4534101" y="3892764"/>
                  <a:ext cx="489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3272D190-5E90-6877-12E3-19463A509162}"/>
                    </a:ext>
                  </a:extLst>
                </p14:cNvPr>
                <p14:cNvContentPartPr/>
                <p14:nvPr/>
              </p14:nvContentPartPr>
              <p14:xfrm>
                <a:off x="3643101" y="3930204"/>
                <a:ext cx="731520" cy="60840"/>
              </p14:xfrm>
            </p:contentPart>
          </mc:Choice>
          <mc:Fallback xmlns="">
            <p:pic>
              <p:nvPicPr>
                <p:cNvPr id="91" name="Ink 90">
                  <a:extLst>
                    <a:ext uri="{FF2B5EF4-FFF2-40B4-BE49-F238E27FC236}">
                      <a16:creationId xmlns:a16="http://schemas.microsoft.com/office/drawing/2014/main" id="{3272D190-5E90-6877-12E3-19463A509162}"/>
                    </a:ext>
                  </a:extLst>
                </p:cNvPr>
                <p:cNvPicPr/>
                <p:nvPr/>
              </p:nvPicPr>
              <p:blipFill>
                <a:blip r:embed="rId115"/>
                <a:stretch>
                  <a:fillRect/>
                </a:stretch>
              </p:blipFill>
              <p:spPr>
                <a:xfrm>
                  <a:off x="3625461" y="3912204"/>
                  <a:ext cx="767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3" name="Ink 92">
                  <a:extLst>
                    <a:ext uri="{FF2B5EF4-FFF2-40B4-BE49-F238E27FC236}">
                      <a16:creationId xmlns:a16="http://schemas.microsoft.com/office/drawing/2014/main" id="{3C9DE604-F1A8-C07D-4C9F-36F844820590}"/>
                    </a:ext>
                  </a:extLst>
                </p14:cNvPr>
                <p14:cNvContentPartPr/>
                <p14:nvPr/>
              </p14:nvContentPartPr>
              <p14:xfrm>
                <a:off x="3030741" y="3930924"/>
                <a:ext cx="496800" cy="52560"/>
              </p14:xfrm>
            </p:contentPart>
          </mc:Choice>
          <mc:Fallback xmlns="">
            <p:pic>
              <p:nvPicPr>
                <p:cNvPr id="93" name="Ink 92">
                  <a:extLst>
                    <a:ext uri="{FF2B5EF4-FFF2-40B4-BE49-F238E27FC236}">
                      <a16:creationId xmlns:a16="http://schemas.microsoft.com/office/drawing/2014/main" id="{3C9DE604-F1A8-C07D-4C9F-36F844820590}"/>
                    </a:ext>
                  </a:extLst>
                </p:cNvPr>
                <p:cNvPicPr/>
                <p:nvPr/>
              </p:nvPicPr>
              <p:blipFill>
                <a:blip r:embed="rId117"/>
                <a:stretch>
                  <a:fillRect/>
                </a:stretch>
              </p:blipFill>
              <p:spPr>
                <a:xfrm>
                  <a:off x="3012741" y="3912924"/>
                  <a:ext cx="532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4" name="Ink 93">
                  <a:extLst>
                    <a:ext uri="{FF2B5EF4-FFF2-40B4-BE49-F238E27FC236}">
                      <a16:creationId xmlns:a16="http://schemas.microsoft.com/office/drawing/2014/main" id="{8B0D0C12-50F0-1AA1-9739-16F6420AFD0C}"/>
                    </a:ext>
                  </a:extLst>
                </p14:cNvPr>
                <p14:cNvContentPartPr/>
                <p14:nvPr/>
              </p14:nvContentPartPr>
              <p14:xfrm>
                <a:off x="1962621" y="3928764"/>
                <a:ext cx="959400" cy="74160"/>
              </p14:xfrm>
            </p:contentPart>
          </mc:Choice>
          <mc:Fallback xmlns="">
            <p:pic>
              <p:nvPicPr>
                <p:cNvPr id="94" name="Ink 93">
                  <a:extLst>
                    <a:ext uri="{FF2B5EF4-FFF2-40B4-BE49-F238E27FC236}">
                      <a16:creationId xmlns:a16="http://schemas.microsoft.com/office/drawing/2014/main" id="{8B0D0C12-50F0-1AA1-9739-16F6420AFD0C}"/>
                    </a:ext>
                  </a:extLst>
                </p:cNvPr>
                <p:cNvPicPr/>
                <p:nvPr/>
              </p:nvPicPr>
              <p:blipFill>
                <a:blip r:embed="rId119"/>
                <a:stretch>
                  <a:fillRect/>
                </a:stretch>
              </p:blipFill>
              <p:spPr>
                <a:xfrm>
                  <a:off x="1944621" y="3911124"/>
                  <a:ext cx="995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6" name="Ink 95">
                  <a:extLst>
                    <a:ext uri="{FF2B5EF4-FFF2-40B4-BE49-F238E27FC236}">
                      <a16:creationId xmlns:a16="http://schemas.microsoft.com/office/drawing/2014/main" id="{92563607-0E0D-1CF9-35AD-603A45DD59C7}"/>
                    </a:ext>
                  </a:extLst>
                </p14:cNvPr>
                <p14:cNvContentPartPr/>
                <p14:nvPr/>
              </p14:nvContentPartPr>
              <p14:xfrm>
                <a:off x="1465821" y="3953604"/>
                <a:ext cx="293400" cy="20880"/>
              </p14:xfrm>
            </p:contentPart>
          </mc:Choice>
          <mc:Fallback xmlns="">
            <p:pic>
              <p:nvPicPr>
                <p:cNvPr id="96" name="Ink 95">
                  <a:extLst>
                    <a:ext uri="{FF2B5EF4-FFF2-40B4-BE49-F238E27FC236}">
                      <a16:creationId xmlns:a16="http://schemas.microsoft.com/office/drawing/2014/main" id="{92563607-0E0D-1CF9-35AD-603A45DD59C7}"/>
                    </a:ext>
                  </a:extLst>
                </p:cNvPr>
                <p:cNvPicPr/>
                <p:nvPr/>
              </p:nvPicPr>
              <p:blipFill>
                <a:blip r:embed="rId121"/>
                <a:stretch>
                  <a:fillRect/>
                </a:stretch>
              </p:blipFill>
              <p:spPr>
                <a:xfrm>
                  <a:off x="1448181" y="3935964"/>
                  <a:ext cx="3290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7" name="Ink 96">
                  <a:extLst>
                    <a:ext uri="{FF2B5EF4-FFF2-40B4-BE49-F238E27FC236}">
                      <a16:creationId xmlns:a16="http://schemas.microsoft.com/office/drawing/2014/main" id="{74A7519C-379B-41C7-1C82-45DAD6E81A15}"/>
                    </a:ext>
                  </a:extLst>
                </p14:cNvPr>
                <p14:cNvContentPartPr/>
                <p14:nvPr/>
              </p14:nvContentPartPr>
              <p14:xfrm>
                <a:off x="535581" y="3907884"/>
                <a:ext cx="757080" cy="55080"/>
              </p14:xfrm>
            </p:contentPart>
          </mc:Choice>
          <mc:Fallback xmlns="">
            <p:pic>
              <p:nvPicPr>
                <p:cNvPr id="97" name="Ink 96">
                  <a:extLst>
                    <a:ext uri="{FF2B5EF4-FFF2-40B4-BE49-F238E27FC236}">
                      <a16:creationId xmlns:a16="http://schemas.microsoft.com/office/drawing/2014/main" id="{74A7519C-379B-41C7-1C82-45DAD6E81A15}"/>
                    </a:ext>
                  </a:extLst>
                </p:cNvPr>
                <p:cNvPicPr/>
                <p:nvPr/>
              </p:nvPicPr>
              <p:blipFill>
                <a:blip r:embed="rId123"/>
                <a:stretch>
                  <a:fillRect/>
                </a:stretch>
              </p:blipFill>
              <p:spPr>
                <a:xfrm>
                  <a:off x="517581" y="3889884"/>
                  <a:ext cx="792720" cy="90720"/>
                </a:xfrm>
                <a:prstGeom prst="rect">
                  <a:avLst/>
                </a:prstGeom>
              </p:spPr>
            </p:pic>
          </mc:Fallback>
        </mc:AlternateContent>
      </p:grpSp>
      <p:grpSp>
        <p:nvGrpSpPr>
          <p:cNvPr id="101" name="Group 100">
            <a:extLst>
              <a:ext uri="{FF2B5EF4-FFF2-40B4-BE49-F238E27FC236}">
                <a16:creationId xmlns:a16="http://schemas.microsoft.com/office/drawing/2014/main" id="{831D102E-42A4-56FC-818C-6D9DC395A81F}"/>
              </a:ext>
            </a:extLst>
          </p:cNvPr>
          <p:cNvGrpSpPr/>
          <p:nvPr/>
        </p:nvGrpSpPr>
        <p:grpSpPr>
          <a:xfrm>
            <a:off x="7902261" y="4426644"/>
            <a:ext cx="1603080" cy="82800"/>
            <a:chOff x="7902261" y="4426644"/>
            <a:chExt cx="1603080" cy="82800"/>
          </a:xfrm>
        </p:grpSpPr>
        <mc:AlternateContent xmlns:mc="http://schemas.openxmlformats.org/markup-compatibility/2006" xmlns:p14="http://schemas.microsoft.com/office/powerpoint/2010/main">
          <mc:Choice Requires="p14">
            <p:contentPart p14:bwMode="auto" r:id="rId124">
              <p14:nvContentPartPr>
                <p14:cNvPr id="99" name="Ink 98">
                  <a:extLst>
                    <a:ext uri="{FF2B5EF4-FFF2-40B4-BE49-F238E27FC236}">
                      <a16:creationId xmlns:a16="http://schemas.microsoft.com/office/drawing/2014/main" id="{B22CE173-98D5-2AD3-3879-4673AF9E9522}"/>
                    </a:ext>
                  </a:extLst>
                </p14:cNvPr>
                <p14:cNvContentPartPr/>
                <p14:nvPr/>
              </p14:nvContentPartPr>
              <p14:xfrm>
                <a:off x="8989461" y="4426644"/>
                <a:ext cx="515880" cy="65520"/>
              </p14:xfrm>
            </p:contentPart>
          </mc:Choice>
          <mc:Fallback xmlns="">
            <p:pic>
              <p:nvPicPr>
                <p:cNvPr id="99" name="Ink 98">
                  <a:extLst>
                    <a:ext uri="{FF2B5EF4-FFF2-40B4-BE49-F238E27FC236}">
                      <a16:creationId xmlns:a16="http://schemas.microsoft.com/office/drawing/2014/main" id="{B22CE173-98D5-2AD3-3879-4673AF9E9522}"/>
                    </a:ext>
                  </a:extLst>
                </p:cNvPr>
                <p:cNvPicPr/>
                <p:nvPr/>
              </p:nvPicPr>
              <p:blipFill>
                <a:blip r:embed="rId125"/>
                <a:stretch>
                  <a:fillRect/>
                </a:stretch>
              </p:blipFill>
              <p:spPr>
                <a:xfrm>
                  <a:off x="8971461" y="4409004"/>
                  <a:ext cx="5515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0" name="Ink 99">
                  <a:extLst>
                    <a:ext uri="{FF2B5EF4-FFF2-40B4-BE49-F238E27FC236}">
                      <a16:creationId xmlns:a16="http://schemas.microsoft.com/office/drawing/2014/main" id="{A791B056-1432-16DE-A742-3E682533C425}"/>
                    </a:ext>
                  </a:extLst>
                </p14:cNvPr>
                <p14:cNvContentPartPr/>
                <p14:nvPr/>
              </p14:nvContentPartPr>
              <p14:xfrm>
                <a:off x="7902261" y="4476324"/>
                <a:ext cx="897480" cy="33120"/>
              </p14:xfrm>
            </p:contentPart>
          </mc:Choice>
          <mc:Fallback xmlns="">
            <p:pic>
              <p:nvPicPr>
                <p:cNvPr id="100" name="Ink 99">
                  <a:extLst>
                    <a:ext uri="{FF2B5EF4-FFF2-40B4-BE49-F238E27FC236}">
                      <a16:creationId xmlns:a16="http://schemas.microsoft.com/office/drawing/2014/main" id="{A791B056-1432-16DE-A742-3E682533C425}"/>
                    </a:ext>
                  </a:extLst>
                </p:cNvPr>
                <p:cNvPicPr/>
                <p:nvPr/>
              </p:nvPicPr>
              <p:blipFill>
                <a:blip r:embed="rId127"/>
                <a:stretch>
                  <a:fillRect/>
                </a:stretch>
              </p:blipFill>
              <p:spPr>
                <a:xfrm>
                  <a:off x="7884261" y="4458324"/>
                  <a:ext cx="933120" cy="68760"/>
                </a:xfrm>
                <a:prstGeom prst="rect">
                  <a:avLst/>
                </a:prstGeom>
              </p:spPr>
            </p:pic>
          </mc:Fallback>
        </mc:AlternateContent>
      </p:grpSp>
      <p:grpSp>
        <p:nvGrpSpPr>
          <p:cNvPr id="103" name="Group 102">
            <a:extLst>
              <a:ext uri="{FF2B5EF4-FFF2-40B4-BE49-F238E27FC236}">
                <a16:creationId xmlns:a16="http://schemas.microsoft.com/office/drawing/2014/main" id="{2EB5D371-35DB-302C-C8D3-68F4212E0C5B}"/>
              </a:ext>
            </a:extLst>
          </p:cNvPr>
          <p:cNvGrpSpPr/>
          <p:nvPr/>
        </p:nvGrpSpPr>
        <p:grpSpPr>
          <a:xfrm>
            <a:off x="3514221" y="2254764"/>
            <a:ext cx="4456440" cy="840960"/>
            <a:chOff x="3514221" y="2254764"/>
            <a:chExt cx="4456440" cy="840960"/>
          </a:xfrm>
        </p:grpSpPr>
        <mc:AlternateContent xmlns:mc="http://schemas.openxmlformats.org/markup-compatibility/2006" xmlns:p14="http://schemas.microsoft.com/office/powerpoint/2010/main">
          <mc:Choice Requires="p14">
            <p:contentPart p14:bwMode="auto" r:id="rId128">
              <p14:nvContentPartPr>
                <p14:cNvPr id="56" name="Ink 55">
                  <a:extLst>
                    <a:ext uri="{FF2B5EF4-FFF2-40B4-BE49-F238E27FC236}">
                      <a16:creationId xmlns:a16="http://schemas.microsoft.com/office/drawing/2014/main" id="{E08D8476-C7A5-56FD-4988-403898B304F8}"/>
                    </a:ext>
                  </a:extLst>
                </p14:cNvPr>
                <p14:cNvContentPartPr/>
                <p14:nvPr/>
              </p14:nvContentPartPr>
              <p14:xfrm>
                <a:off x="6261741" y="2905644"/>
                <a:ext cx="1416960" cy="48600"/>
              </p14:xfrm>
            </p:contentPart>
          </mc:Choice>
          <mc:Fallback xmlns="">
            <p:pic>
              <p:nvPicPr>
                <p:cNvPr id="56" name="Ink 55">
                  <a:extLst>
                    <a:ext uri="{FF2B5EF4-FFF2-40B4-BE49-F238E27FC236}">
                      <a16:creationId xmlns:a16="http://schemas.microsoft.com/office/drawing/2014/main" id="{E08D8476-C7A5-56FD-4988-403898B304F8}"/>
                    </a:ext>
                  </a:extLst>
                </p:cNvPr>
                <p:cNvPicPr/>
                <p:nvPr/>
              </p:nvPicPr>
              <p:blipFill>
                <a:blip r:embed="rId129"/>
                <a:stretch>
                  <a:fillRect/>
                </a:stretch>
              </p:blipFill>
              <p:spPr>
                <a:xfrm>
                  <a:off x="6243741" y="2887644"/>
                  <a:ext cx="1452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7" name="Ink 56">
                  <a:extLst>
                    <a:ext uri="{FF2B5EF4-FFF2-40B4-BE49-F238E27FC236}">
                      <a16:creationId xmlns:a16="http://schemas.microsoft.com/office/drawing/2014/main" id="{B6DB902A-4CDF-93B5-54CF-D01706644FB5}"/>
                    </a:ext>
                  </a:extLst>
                </p14:cNvPr>
                <p14:cNvContentPartPr/>
                <p14:nvPr/>
              </p14:nvContentPartPr>
              <p14:xfrm>
                <a:off x="5589261" y="2875044"/>
                <a:ext cx="626760" cy="31320"/>
              </p14:xfrm>
            </p:contentPart>
          </mc:Choice>
          <mc:Fallback xmlns="">
            <p:pic>
              <p:nvPicPr>
                <p:cNvPr id="57" name="Ink 56">
                  <a:extLst>
                    <a:ext uri="{FF2B5EF4-FFF2-40B4-BE49-F238E27FC236}">
                      <a16:creationId xmlns:a16="http://schemas.microsoft.com/office/drawing/2014/main" id="{B6DB902A-4CDF-93B5-54CF-D01706644FB5}"/>
                    </a:ext>
                  </a:extLst>
                </p:cNvPr>
                <p:cNvPicPr/>
                <p:nvPr/>
              </p:nvPicPr>
              <p:blipFill>
                <a:blip r:embed="rId131"/>
                <a:stretch>
                  <a:fillRect/>
                </a:stretch>
              </p:blipFill>
              <p:spPr>
                <a:xfrm>
                  <a:off x="5571621" y="2857404"/>
                  <a:ext cx="662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8" name="Ink 57">
                  <a:extLst>
                    <a:ext uri="{FF2B5EF4-FFF2-40B4-BE49-F238E27FC236}">
                      <a16:creationId xmlns:a16="http://schemas.microsoft.com/office/drawing/2014/main" id="{2FF3DC91-D4E4-0864-4D1B-E6B409378D3D}"/>
                    </a:ext>
                  </a:extLst>
                </p14:cNvPr>
                <p14:cNvContentPartPr/>
                <p14:nvPr/>
              </p14:nvContentPartPr>
              <p14:xfrm>
                <a:off x="4686381" y="2846244"/>
                <a:ext cx="727560" cy="28440"/>
              </p14:xfrm>
            </p:contentPart>
          </mc:Choice>
          <mc:Fallback xmlns="">
            <p:pic>
              <p:nvPicPr>
                <p:cNvPr id="58" name="Ink 57">
                  <a:extLst>
                    <a:ext uri="{FF2B5EF4-FFF2-40B4-BE49-F238E27FC236}">
                      <a16:creationId xmlns:a16="http://schemas.microsoft.com/office/drawing/2014/main" id="{2FF3DC91-D4E4-0864-4D1B-E6B409378D3D}"/>
                    </a:ext>
                  </a:extLst>
                </p:cNvPr>
                <p:cNvPicPr/>
                <p:nvPr/>
              </p:nvPicPr>
              <p:blipFill>
                <a:blip r:embed="rId133"/>
                <a:stretch>
                  <a:fillRect/>
                </a:stretch>
              </p:blipFill>
              <p:spPr>
                <a:xfrm>
                  <a:off x="4668381" y="2828244"/>
                  <a:ext cx="7632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0" name="Ink 59">
                  <a:extLst>
                    <a:ext uri="{FF2B5EF4-FFF2-40B4-BE49-F238E27FC236}">
                      <a16:creationId xmlns:a16="http://schemas.microsoft.com/office/drawing/2014/main" id="{CF0C1EFB-C68D-12BB-8DEC-34DE311F2C36}"/>
                    </a:ext>
                  </a:extLst>
                </p14:cNvPr>
                <p14:cNvContentPartPr/>
                <p14:nvPr/>
              </p14:nvContentPartPr>
              <p14:xfrm>
                <a:off x="3709701" y="2785764"/>
                <a:ext cx="831960" cy="73440"/>
              </p14:xfrm>
            </p:contentPart>
          </mc:Choice>
          <mc:Fallback xmlns="">
            <p:pic>
              <p:nvPicPr>
                <p:cNvPr id="60" name="Ink 59">
                  <a:extLst>
                    <a:ext uri="{FF2B5EF4-FFF2-40B4-BE49-F238E27FC236}">
                      <a16:creationId xmlns:a16="http://schemas.microsoft.com/office/drawing/2014/main" id="{CF0C1EFB-C68D-12BB-8DEC-34DE311F2C36}"/>
                    </a:ext>
                  </a:extLst>
                </p:cNvPr>
                <p:cNvPicPr/>
                <p:nvPr/>
              </p:nvPicPr>
              <p:blipFill>
                <a:blip r:embed="rId135"/>
                <a:stretch>
                  <a:fillRect/>
                </a:stretch>
              </p:blipFill>
              <p:spPr>
                <a:xfrm>
                  <a:off x="3692061" y="2767764"/>
                  <a:ext cx="867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2" name="Ink 61">
                  <a:extLst>
                    <a:ext uri="{FF2B5EF4-FFF2-40B4-BE49-F238E27FC236}">
                      <a16:creationId xmlns:a16="http://schemas.microsoft.com/office/drawing/2014/main" id="{5E92B6C0-B6E2-2A3E-C30E-3CC395407C09}"/>
                    </a:ext>
                  </a:extLst>
                </p14:cNvPr>
                <p14:cNvContentPartPr/>
                <p14:nvPr/>
              </p14:nvContentPartPr>
              <p14:xfrm>
                <a:off x="5578461" y="2801964"/>
                <a:ext cx="573120" cy="74520"/>
              </p14:xfrm>
            </p:contentPart>
          </mc:Choice>
          <mc:Fallback xmlns="">
            <p:pic>
              <p:nvPicPr>
                <p:cNvPr id="62" name="Ink 61">
                  <a:extLst>
                    <a:ext uri="{FF2B5EF4-FFF2-40B4-BE49-F238E27FC236}">
                      <a16:creationId xmlns:a16="http://schemas.microsoft.com/office/drawing/2014/main" id="{5E92B6C0-B6E2-2A3E-C30E-3CC395407C09}"/>
                    </a:ext>
                  </a:extLst>
                </p:cNvPr>
                <p:cNvPicPr/>
                <p:nvPr/>
              </p:nvPicPr>
              <p:blipFill>
                <a:blip r:embed="rId137"/>
                <a:stretch>
                  <a:fillRect/>
                </a:stretch>
              </p:blipFill>
              <p:spPr>
                <a:xfrm>
                  <a:off x="5560461" y="2784324"/>
                  <a:ext cx="608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3" name="Ink 62">
                  <a:extLst>
                    <a:ext uri="{FF2B5EF4-FFF2-40B4-BE49-F238E27FC236}">
                      <a16:creationId xmlns:a16="http://schemas.microsoft.com/office/drawing/2014/main" id="{E98F550D-2547-06D6-857C-DB0E4444B14B}"/>
                    </a:ext>
                  </a:extLst>
                </p14:cNvPr>
                <p14:cNvContentPartPr/>
                <p14:nvPr/>
              </p14:nvContentPartPr>
              <p14:xfrm>
                <a:off x="3617901" y="2761284"/>
                <a:ext cx="712800" cy="132120"/>
              </p14:xfrm>
            </p:contentPart>
          </mc:Choice>
          <mc:Fallback xmlns="">
            <p:pic>
              <p:nvPicPr>
                <p:cNvPr id="63" name="Ink 62">
                  <a:extLst>
                    <a:ext uri="{FF2B5EF4-FFF2-40B4-BE49-F238E27FC236}">
                      <a16:creationId xmlns:a16="http://schemas.microsoft.com/office/drawing/2014/main" id="{E98F550D-2547-06D6-857C-DB0E4444B14B}"/>
                    </a:ext>
                  </a:extLst>
                </p:cNvPr>
                <p:cNvPicPr/>
                <p:nvPr/>
              </p:nvPicPr>
              <p:blipFill>
                <a:blip r:embed="rId139"/>
                <a:stretch>
                  <a:fillRect/>
                </a:stretch>
              </p:blipFill>
              <p:spPr>
                <a:xfrm>
                  <a:off x="3599901" y="2743284"/>
                  <a:ext cx="7484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2" name="Ink 101">
                  <a:extLst>
                    <a:ext uri="{FF2B5EF4-FFF2-40B4-BE49-F238E27FC236}">
                      <a16:creationId xmlns:a16="http://schemas.microsoft.com/office/drawing/2014/main" id="{46609AB0-BD12-BE30-80E6-8D5416B3CA9D}"/>
                    </a:ext>
                  </a:extLst>
                </p14:cNvPr>
                <p14:cNvContentPartPr/>
                <p14:nvPr/>
              </p14:nvContentPartPr>
              <p14:xfrm>
                <a:off x="3514221" y="2254764"/>
                <a:ext cx="4456440" cy="840960"/>
              </p14:xfrm>
            </p:contentPart>
          </mc:Choice>
          <mc:Fallback xmlns="">
            <p:pic>
              <p:nvPicPr>
                <p:cNvPr id="102" name="Ink 101">
                  <a:extLst>
                    <a:ext uri="{FF2B5EF4-FFF2-40B4-BE49-F238E27FC236}">
                      <a16:creationId xmlns:a16="http://schemas.microsoft.com/office/drawing/2014/main" id="{46609AB0-BD12-BE30-80E6-8D5416B3CA9D}"/>
                    </a:ext>
                  </a:extLst>
                </p:cNvPr>
                <p:cNvPicPr/>
                <p:nvPr/>
              </p:nvPicPr>
              <p:blipFill>
                <a:blip r:embed="rId141"/>
                <a:stretch>
                  <a:fillRect/>
                </a:stretch>
              </p:blipFill>
              <p:spPr>
                <a:xfrm>
                  <a:off x="3496221" y="2237124"/>
                  <a:ext cx="4492080" cy="87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104" name="Ink 103">
                <a:extLst>
                  <a:ext uri="{FF2B5EF4-FFF2-40B4-BE49-F238E27FC236}">
                    <a16:creationId xmlns:a16="http://schemas.microsoft.com/office/drawing/2014/main" id="{ADECC060-F544-01A1-1ED1-B10EED609D27}"/>
                  </a:ext>
                </a:extLst>
              </p14:cNvPr>
              <p14:cNvContentPartPr/>
              <p14:nvPr/>
            </p14:nvContentPartPr>
            <p14:xfrm>
              <a:off x="657981" y="1205364"/>
              <a:ext cx="1591920" cy="529920"/>
            </p14:xfrm>
          </p:contentPart>
        </mc:Choice>
        <mc:Fallback xmlns="">
          <p:pic>
            <p:nvPicPr>
              <p:cNvPr id="104" name="Ink 103">
                <a:extLst>
                  <a:ext uri="{FF2B5EF4-FFF2-40B4-BE49-F238E27FC236}">
                    <a16:creationId xmlns:a16="http://schemas.microsoft.com/office/drawing/2014/main" id="{ADECC060-F544-01A1-1ED1-B10EED609D27}"/>
                  </a:ext>
                </a:extLst>
              </p:cNvPr>
              <p:cNvPicPr/>
              <p:nvPr/>
            </p:nvPicPr>
            <p:blipFill>
              <a:blip r:embed="rId143"/>
              <a:stretch>
                <a:fillRect/>
              </a:stretch>
            </p:blipFill>
            <p:spPr>
              <a:xfrm>
                <a:off x="639981" y="1187724"/>
                <a:ext cx="1627560" cy="565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5" name="Ink 104">
                <a:extLst>
                  <a:ext uri="{FF2B5EF4-FFF2-40B4-BE49-F238E27FC236}">
                    <a16:creationId xmlns:a16="http://schemas.microsoft.com/office/drawing/2014/main" id="{C1CA08B5-EB8D-C93E-4504-DDA45649AA25}"/>
                  </a:ext>
                </a:extLst>
              </p14:cNvPr>
              <p14:cNvContentPartPr/>
              <p14:nvPr/>
            </p14:nvContentPartPr>
            <p14:xfrm>
              <a:off x="7490781" y="1687404"/>
              <a:ext cx="2211840" cy="654480"/>
            </p14:xfrm>
          </p:contentPart>
        </mc:Choice>
        <mc:Fallback xmlns="">
          <p:pic>
            <p:nvPicPr>
              <p:cNvPr id="105" name="Ink 104">
                <a:extLst>
                  <a:ext uri="{FF2B5EF4-FFF2-40B4-BE49-F238E27FC236}">
                    <a16:creationId xmlns:a16="http://schemas.microsoft.com/office/drawing/2014/main" id="{C1CA08B5-EB8D-C93E-4504-DDA45649AA25}"/>
                  </a:ext>
                </a:extLst>
              </p:cNvPr>
              <p:cNvPicPr/>
              <p:nvPr/>
            </p:nvPicPr>
            <p:blipFill>
              <a:blip r:embed="rId145"/>
              <a:stretch>
                <a:fillRect/>
              </a:stretch>
            </p:blipFill>
            <p:spPr>
              <a:xfrm>
                <a:off x="7472781" y="1669764"/>
                <a:ext cx="2247480"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3" name="Ink 132">
                <a:extLst>
                  <a:ext uri="{FF2B5EF4-FFF2-40B4-BE49-F238E27FC236}">
                    <a16:creationId xmlns:a16="http://schemas.microsoft.com/office/drawing/2014/main" id="{9EBABE81-597F-EB1E-E43B-74F908CBB423}"/>
                  </a:ext>
                </a:extLst>
              </p14:cNvPr>
              <p14:cNvContentPartPr/>
              <p14:nvPr/>
            </p14:nvContentPartPr>
            <p14:xfrm>
              <a:off x="475461" y="4928484"/>
              <a:ext cx="704520" cy="178920"/>
            </p14:xfrm>
          </p:contentPart>
        </mc:Choice>
        <mc:Fallback xmlns="">
          <p:pic>
            <p:nvPicPr>
              <p:cNvPr id="133" name="Ink 132">
                <a:extLst>
                  <a:ext uri="{FF2B5EF4-FFF2-40B4-BE49-F238E27FC236}">
                    <a16:creationId xmlns:a16="http://schemas.microsoft.com/office/drawing/2014/main" id="{9EBABE81-597F-EB1E-E43B-74F908CBB423}"/>
                  </a:ext>
                </a:extLst>
              </p:cNvPr>
              <p:cNvPicPr/>
              <p:nvPr/>
            </p:nvPicPr>
            <p:blipFill>
              <a:blip r:embed="rId147"/>
              <a:stretch>
                <a:fillRect/>
              </a:stretch>
            </p:blipFill>
            <p:spPr>
              <a:xfrm>
                <a:off x="457821" y="4910484"/>
                <a:ext cx="7401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4" name="Ink 133">
                <a:extLst>
                  <a:ext uri="{FF2B5EF4-FFF2-40B4-BE49-F238E27FC236}">
                    <a16:creationId xmlns:a16="http://schemas.microsoft.com/office/drawing/2014/main" id="{ACA3AAF6-75EA-47EB-C165-351209CEA0C9}"/>
                  </a:ext>
                </a:extLst>
              </p14:cNvPr>
              <p14:cNvContentPartPr/>
              <p14:nvPr/>
            </p14:nvContentPartPr>
            <p14:xfrm>
              <a:off x="8181261" y="5488644"/>
              <a:ext cx="1233360" cy="109080"/>
            </p14:xfrm>
          </p:contentPart>
        </mc:Choice>
        <mc:Fallback xmlns="">
          <p:pic>
            <p:nvPicPr>
              <p:cNvPr id="134" name="Ink 133">
                <a:extLst>
                  <a:ext uri="{FF2B5EF4-FFF2-40B4-BE49-F238E27FC236}">
                    <a16:creationId xmlns:a16="http://schemas.microsoft.com/office/drawing/2014/main" id="{ACA3AAF6-75EA-47EB-C165-351209CEA0C9}"/>
                  </a:ext>
                </a:extLst>
              </p:cNvPr>
              <p:cNvPicPr/>
              <p:nvPr/>
            </p:nvPicPr>
            <p:blipFill>
              <a:blip r:embed="rId149"/>
              <a:stretch>
                <a:fillRect/>
              </a:stretch>
            </p:blipFill>
            <p:spPr>
              <a:xfrm>
                <a:off x="8163621" y="5471004"/>
                <a:ext cx="1269000" cy="144720"/>
              </a:xfrm>
              <a:prstGeom prst="rect">
                <a:avLst/>
              </a:prstGeom>
            </p:spPr>
          </p:pic>
        </mc:Fallback>
      </mc:AlternateContent>
      <p:grpSp>
        <p:nvGrpSpPr>
          <p:cNvPr id="139" name="Group 138">
            <a:extLst>
              <a:ext uri="{FF2B5EF4-FFF2-40B4-BE49-F238E27FC236}">
                <a16:creationId xmlns:a16="http://schemas.microsoft.com/office/drawing/2014/main" id="{71426856-27F2-5D62-774E-6E223897E0FB}"/>
              </a:ext>
            </a:extLst>
          </p:cNvPr>
          <p:cNvGrpSpPr/>
          <p:nvPr/>
        </p:nvGrpSpPr>
        <p:grpSpPr>
          <a:xfrm>
            <a:off x="2883861" y="5477124"/>
            <a:ext cx="4903560" cy="171360"/>
            <a:chOff x="2883861" y="5477124"/>
            <a:chExt cx="4903560" cy="171360"/>
          </a:xfrm>
        </p:grpSpPr>
        <mc:AlternateContent xmlns:mc="http://schemas.openxmlformats.org/markup-compatibility/2006" xmlns:p14="http://schemas.microsoft.com/office/powerpoint/2010/main">
          <mc:Choice Requires="p14">
            <p:contentPart p14:bwMode="auto" r:id="rId150">
              <p14:nvContentPartPr>
                <p14:cNvPr id="135" name="Ink 134">
                  <a:extLst>
                    <a:ext uri="{FF2B5EF4-FFF2-40B4-BE49-F238E27FC236}">
                      <a16:creationId xmlns:a16="http://schemas.microsoft.com/office/drawing/2014/main" id="{D991377F-4AFA-A489-6DBA-A7911B5DD346}"/>
                    </a:ext>
                  </a:extLst>
                </p14:cNvPr>
                <p14:cNvContentPartPr/>
                <p14:nvPr/>
              </p14:nvContentPartPr>
              <p14:xfrm>
                <a:off x="7073181" y="5564604"/>
                <a:ext cx="714240" cy="36360"/>
              </p14:xfrm>
            </p:contentPart>
          </mc:Choice>
          <mc:Fallback xmlns="">
            <p:pic>
              <p:nvPicPr>
                <p:cNvPr id="135" name="Ink 134">
                  <a:extLst>
                    <a:ext uri="{FF2B5EF4-FFF2-40B4-BE49-F238E27FC236}">
                      <a16:creationId xmlns:a16="http://schemas.microsoft.com/office/drawing/2014/main" id="{D991377F-4AFA-A489-6DBA-A7911B5DD346}"/>
                    </a:ext>
                  </a:extLst>
                </p:cNvPr>
                <p:cNvPicPr/>
                <p:nvPr/>
              </p:nvPicPr>
              <p:blipFill>
                <a:blip r:embed="rId151"/>
                <a:stretch>
                  <a:fillRect/>
                </a:stretch>
              </p:blipFill>
              <p:spPr>
                <a:xfrm>
                  <a:off x="7055181" y="5546604"/>
                  <a:ext cx="749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6" name="Ink 135">
                  <a:extLst>
                    <a:ext uri="{FF2B5EF4-FFF2-40B4-BE49-F238E27FC236}">
                      <a16:creationId xmlns:a16="http://schemas.microsoft.com/office/drawing/2014/main" id="{A4B516E5-66BF-58E4-21CE-28502DD9F276}"/>
                    </a:ext>
                  </a:extLst>
                </p14:cNvPr>
                <p14:cNvContentPartPr/>
                <p14:nvPr/>
              </p14:nvContentPartPr>
              <p14:xfrm>
                <a:off x="6029181" y="5541564"/>
                <a:ext cx="763560" cy="57960"/>
              </p14:xfrm>
            </p:contentPart>
          </mc:Choice>
          <mc:Fallback xmlns="">
            <p:pic>
              <p:nvPicPr>
                <p:cNvPr id="136" name="Ink 135">
                  <a:extLst>
                    <a:ext uri="{FF2B5EF4-FFF2-40B4-BE49-F238E27FC236}">
                      <a16:creationId xmlns:a16="http://schemas.microsoft.com/office/drawing/2014/main" id="{A4B516E5-66BF-58E4-21CE-28502DD9F276}"/>
                    </a:ext>
                  </a:extLst>
                </p:cNvPr>
                <p:cNvPicPr/>
                <p:nvPr/>
              </p:nvPicPr>
              <p:blipFill>
                <a:blip r:embed="rId153"/>
                <a:stretch>
                  <a:fillRect/>
                </a:stretch>
              </p:blipFill>
              <p:spPr>
                <a:xfrm>
                  <a:off x="6011541" y="5523924"/>
                  <a:ext cx="799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8" name="Ink 137">
                  <a:extLst>
                    <a:ext uri="{FF2B5EF4-FFF2-40B4-BE49-F238E27FC236}">
                      <a16:creationId xmlns:a16="http://schemas.microsoft.com/office/drawing/2014/main" id="{AA6F820F-64C6-6994-B870-555B5B5E1DF6}"/>
                    </a:ext>
                  </a:extLst>
                </p14:cNvPr>
                <p14:cNvContentPartPr/>
                <p14:nvPr/>
              </p14:nvContentPartPr>
              <p14:xfrm>
                <a:off x="2883861" y="5477124"/>
                <a:ext cx="2468160" cy="171360"/>
              </p14:xfrm>
            </p:contentPart>
          </mc:Choice>
          <mc:Fallback xmlns="">
            <p:pic>
              <p:nvPicPr>
                <p:cNvPr id="138" name="Ink 137">
                  <a:extLst>
                    <a:ext uri="{FF2B5EF4-FFF2-40B4-BE49-F238E27FC236}">
                      <a16:creationId xmlns:a16="http://schemas.microsoft.com/office/drawing/2014/main" id="{AA6F820F-64C6-6994-B870-555B5B5E1DF6}"/>
                    </a:ext>
                  </a:extLst>
                </p:cNvPr>
                <p:cNvPicPr/>
                <p:nvPr/>
              </p:nvPicPr>
              <p:blipFill>
                <a:blip r:embed="rId155"/>
                <a:stretch>
                  <a:fillRect/>
                </a:stretch>
              </p:blipFill>
              <p:spPr>
                <a:xfrm>
                  <a:off x="2866221" y="5459484"/>
                  <a:ext cx="2503800" cy="207000"/>
                </a:xfrm>
                <a:prstGeom prst="rect">
                  <a:avLst/>
                </a:prstGeom>
              </p:spPr>
            </p:pic>
          </mc:Fallback>
        </mc:AlternateContent>
      </p:grpSp>
      <p:grpSp>
        <p:nvGrpSpPr>
          <p:cNvPr id="141" name="Group 140">
            <a:extLst>
              <a:ext uri="{FF2B5EF4-FFF2-40B4-BE49-F238E27FC236}">
                <a16:creationId xmlns:a16="http://schemas.microsoft.com/office/drawing/2014/main" id="{E61467B9-3F91-EA42-9225-FB3E0EB88863}"/>
              </a:ext>
            </a:extLst>
          </p:cNvPr>
          <p:cNvGrpSpPr/>
          <p:nvPr/>
        </p:nvGrpSpPr>
        <p:grpSpPr>
          <a:xfrm>
            <a:off x="148941" y="4423764"/>
            <a:ext cx="9359280" cy="715680"/>
            <a:chOff x="148941" y="4423764"/>
            <a:chExt cx="9359280" cy="715680"/>
          </a:xfrm>
        </p:grpSpPr>
        <mc:AlternateContent xmlns:mc="http://schemas.openxmlformats.org/markup-compatibility/2006" xmlns:p14="http://schemas.microsoft.com/office/powerpoint/2010/main">
          <mc:Choice Requires="p14">
            <p:contentPart p14:bwMode="auto" r:id="rId156">
              <p14:nvContentPartPr>
                <p14:cNvPr id="106" name="Ink 105">
                  <a:extLst>
                    <a:ext uri="{FF2B5EF4-FFF2-40B4-BE49-F238E27FC236}">
                      <a16:creationId xmlns:a16="http://schemas.microsoft.com/office/drawing/2014/main" id="{88FC917B-9292-23B9-A03B-42B0B0D751DC}"/>
                    </a:ext>
                  </a:extLst>
                </p14:cNvPr>
                <p14:cNvContentPartPr/>
                <p14:nvPr/>
              </p14:nvContentPartPr>
              <p14:xfrm>
                <a:off x="6664221" y="4488564"/>
                <a:ext cx="481680" cy="30960"/>
              </p14:xfrm>
            </p:contentPart>
          </mc:Choice>
          <mc:Fallback xmlns="">
            <p:pic>
              <p:nvPicPr>
                <p:cNvPr id="106" name="Ink 105">
                  <a:extLst>
                    <a:ext uri="{FF2B5EF4-FFF2-40B4-BE49-F238E27FC236}">
                      <a16:creationId xmlns:a16="http://schemas.microsoft.com/office/drawing/2014/main" id="{88FC917B-9292-23B9-A03B-42B0B0D751DC}"/>
                    </a:ext>
                  </a:extLst>
                </p:cNvPr>
                <p:cNvPicPr/>
                <p:nvPr/>
              </p:nvPicPr>
              <p:blipFill>
                <a:blip r:embed="rId157"/>
                <a:stretch>
                  <a:fillRect/>
                </a:stretch>
              </p:blipFill>
              <p:spPr>
                <a:xfrm>
                  <a:off x="6646221" y="4470564"/>
                  <a:ext cx="517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7" name="Ink 106">
                  <a:extLst>
                    <a:ext uri="{FF2B5EF4-FFF2-40B4-BE49-F238E27FC236}">
                      <a16:creationId xmlns:a16="http://schemas.microsoft.com/office/drawing/2014/main" id="{9E491004-567B-BDB6-F196-1864BE72DE41}"/>
                    </a:ext>
                  </a:extLst>
                </p14:cNvPr>
                <p14:cNvContentPartPr/>
                <p14:nvPr/>
              </p14:nvContentPartPr>
              <p14:xfrm>
                <a:off x="5413581" y="4532124"/>
                <a:ext cx="869040" cy="60120"/>
              </p14:xfrm>
            </p:contentPart>
          </mc:Choice>
          <mc:Fallback xmlns="">
            <p:pic>
              <p:nvPicPr>
                <p:cNvPr id="107" name="Ink 106">
                  <a:extLst>
                    <a:ext uri="{FF2B5EF4-FFF2-40B4-BE49-F238E27FC236}">
                      <a16:creationId xmlns:a16="http://schemas.microsoft.com/office/drawing/2014/main" id="{9E491004-567B-BDB6-F196-1864BE72DE41}"/>
                    </a:ext>
                  </a:extLst>
                </p:cNvPr>
                <p:cNvPicPr/>
                <p:nvPr/>
              </p:nvPicPr>
              <p:blipFill>
                <a:blip r:embed="rId159"/>
                <a:stretch>
                  <a:fillRect/>
                </a:stretch>
              </p:blipFill>
              <p:spPr>
                <a:xfrm>
                  <a:off x="5395581" y="4514484"/>
                  <a:ext cx="904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9" name="Ink 108">
                  <a:extLst>
                    <a:ext uri="{FF2B5EF4-FFF2-40B4-BE49-F238E27FC236}">
                      <a16:creationId xmlns:a16="http://schemas.microsoft.com/office/drawing/2014/main" id="{9FDD6C11-AD43-C619-4CED-964B92AB9852}"/>
                    </a:ext>
                  </a:extLst>
                </p14:cNvPr>
                <p14:cNvContentPartPr/>
                <p14:nvPr/>
              </p14:nvContentPartPr>
              <p14:xfrm>
                <a:off x="4695021" y="4464444"/>
                <a:ext cx="442800" cy="97200"/>
              </p14:xfrm>
            </p:contentPart>
          </mc:Choice>
          <mc:Fallback xmlns="">
            <p:pic>
              <p:nvPicPr>
                <p:cNvPr id="109" name="Ink 108">
                  <a:extLst>
                    <a:ext uri="{FF2B5EF4-FFF2-40B4-BE49-F238E27FC236}">
                      <a16:creationId xmlns:a16="http://schemas.microsoft.com/office/drawing/2014/main" id="{9FDD6C11-AD43-C619-4CED-964B92AB9852}"/>
                    </a:ext>
                  </a:extLst>
                </p:cNvPr>
                <p:cNvPicPr/>
                <p:nvPr/>
              </p:nvPicPr>
              <p:blipFill>
                <a:blip r:embed="rId161"/>
                <a:stretch>
                  <a:fillRect/>
                </a:stretch>
              </p:blipFill>
              <p:spPr>
                <a:xfrm>
                  <a:off x="4677021" y="4446444"/>
                  <a:ext cx="478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0" name="Ink 109">
                  <a:extLst>
                    <a:ext uri="{FF2B5EF4-FFF2-40B4-BE49-F238E27FC236}">
                      <a16:creationId xmlns:a16="http://schemas.microsoft.com/office/drawing/2014/main" id="{D61FA538-A813-2618-02A3-E9186377FF6E}"/>
                    </a:ext>
                  </a:extLst>
                </p14:cNvPr>
                <p14:cNvContentPartPr/>
                <p14:nvPr/>
              </p14:nvContentPartPr>
              <p14:xfrm>
                <a:off x="3731301" y="4511604"/>
                <a:ext cx="808920" cy="56520"/>
              </p14:xfrm>
            </p:contentPart>
          </mc:Choice>
          <mc:Fallback xmlns="">
            <p:pic>
              <p:nvPicPr>
                <p:cNvPr id="110" name="Ink 109">
                  <a:extLst>
                    <a:ext uri="{FF2B5EF4-FFF2-40B4-BE49-F238E27FC236}">
                      <a16:creationId xmlns:a16="http://schemas.microsoft.com/office/drawing/2014/main" id="{D61FA538-A813-2618-02A3-E9186377FF6E}"/>
                    </a:ext>
                  </a:extLst>
                </p:cNvPr>
                <p:cNvPicPr/>
                <p:nvPr/>
              </p:nvPicPr>
              <p:blipFill>
                <a:blip r:embed="rId163"/>
                <a:stretch>
                  <a:fillRect/>
                </a:stretch>
              </p:blipFill>
              <p:spPr>
                <a:xfrm>
                  <a:off x="3713661" y="4493964"/>
                  <a:ext cx="844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1" name="Ink 110">
                  <a:extLst>
                    <a:ext uri="{FF2B5EF4-FFF2-40B4-BE49-F238E27FC236}">
                      <a16:creationId xmlns:a16="http://schemas.microsoft.com/office/drawing/2014/main" id="{FE928D3F-92A6-A3C2-D0CD-EE995C5EFF47}"/>
                    </a:ext>
                  </a:extLst>
                </p14:cNvPr>
                <p14:cNvContentPartPr/>
                <p14:nvPr/>
              </p14:nvContentPartPr>
              <p14:xfrm>
                <a:off x="2991141" y="4498644"/>
                <a:ext cx="622080" cy="33840"/>
              </p14:xfrm>
            </p:contentPart>
          </mc:Choice>
          <mc:Fallback xmlns="">
            <p:pic>
              <p:nvPicPr>
                <p:cNvPr id="111" name="Ink 110">
                  <a:extLst>
                    <a:ext uri="{FF2B5EF4-FFF2-40B4-BE49-F238E27FC236}">
                      <a16:creationId xmlns:a16="http://schemas.microsoft.com/office/drawing/2014/main" id="{FE928D3F-92A6-A3C2-D0CD-EE995C5EFF47}"/>
                    </a:ext>
                  </a:extLst>
                </p:cNvPr>
                <p:cNvPicPr/>
                <p:nvPr/>
              </p:nvPicPr>
              <p:blipFill>
                <a:blip r:embed="rId165"/>
                <a:stretch>
                  <a:fillRect/>
                </a:stretch>
              </p:blipFill>
              <p:spPr>
                <a:xfrm>
                  <a:off x="2973501" y="4481004"/>
                  <a:ext cx="6577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3" name="Ink 112">
                  <a:extLst>
                    <a:ext uri="{FF2B5EF4-FFF2-40B4-BE49-F238E27FC236}">
                      <a16:creationId xmlns:a16="http://schemas.microsoft.com/office/drawing/2014/main" id="{9B22928E-B7F1-F26E-6F02-E35F85A2C409}"/>
                    </a:ext>
                  </a:extLst>
                </p14:cNvPr>
                <p14:cNvContentPartPr/>
                <p14:nvPr/>
              </p14:nvContentPartPr>
              <p14:xfrm>
                <a:off x="2015901" y="4423764"/>
                <a:ext cx="797400" cy="81720"/>
              </p14:xfrm>
            </p:contentPart>
          </mc:Choice>
          <mc:Fallback xmlns="">
            <p:pic>
              <p:nvPicPr>
                <p:cNvPr id="113" name="Ink 112">
                  <a:extLst>
                    <a:ext uri="{FF2B5EF4-FFF2-40B4-BE49-F238E27FC236}">
                      <a16:creationId xmlns:a16="http://schemas.microsoft.com/office/drawing/2014/main" id="{9B22928E-B7F1-F26E-6F02-E35F85A2C409}"/>
                    </a:ext>
                  </a:extLst>
                </p:cNvPr>
                <p:cNvPicPr/>
                <p:nvPr/>
              </p:nvPicPr>
              <p:blipFill>
                <a:blip r:embed="rId167"/>
                <a:stretch>
                  <a:fillRect/>
                </a:stretch>
              </p:blipFill>
              <p:spPr>
                <a:xfrm>
                  <a:off x="1997901" y="4405764"/>
                  <a:ext cx="833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4" name="Ink 113">
                  <a:extLst>
                    <a:ext uri="{FF2B5EF4-FFF2-40B4-BE49-F238E27FC236}">
                      <a16:creationId xmlns:a16="http://schemas.microsoft.com/office/drawing/2014/main" id="{C4177879-0E6F-04B5-87DE-8E01A02525E5}"/>
                    </a:ext>
                  </a:extLst>
                </p14:cNvPr>
                <p14:cNvContentPartPr/>
                <p14:nvPr/>
              </p14:nvContentPartPr>
              <p14:xfrm>
                <a:off x="1036701" y="4549404"/>
                <a:ext cx="726840" cy="31320"/>
              </p14:xfrm>
            </p:contentPart>
          </mc:Choice>
          <mc:Fallback xmlns="">
            <p:pic>
              <p:nvPicPr>
                <p:cNvPr id="114" name="Ink 113">
                  <a:extLst>
                    <a:ext uri="{FF2B5EF4-FFF2-40B4-BE49-F238E27FC236}">
                      <a16:creationId xmlns:a16="http://schemas.microsoft.com/office/drawing/2014/main" id="{C4177879-0E6F-04B5-87DE-8E01A02525E5}"/>
                    </a:ext>
                  </a:extLst>
                </p:cNvPr>
                <p:cNvPicPr/>
                <p:nvPr/>
              </p:nvPicPr>
              <p:blipFill>
                <a:blip r:embed="rId169"/>
                <a:stretch>
                  <a:fillRect/>
                </a:stretch>
              </p:blipFill>
              <p:spPr>
                <a:xfrm>
                  <a:off x="1018701" y="4531404"/>
                  <a:ext cx="7624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6" name="Ink 115">
                  <a:extLst>
                    <a:ext uri="{FF2B5EF4-FFF2-40B4-BE49-F238E27FC236}">
                      <a16:creationId xmlns:a16="http://schemas.microsoft.com/office/drawing/2014/main" id="{49AB57B9-DA68-AF8E-E0AD-51B0131A53B4}"/>
                    </a:ext>
                  </a:extLst>
                </p14:cNvPr>
                <p14:cNvContentPartPr/>
                <p14:nvPr/>
              </p14:nvContentPartPr>
              <p14:xfrm>
                <a:off x="148941" y="4543284"/>
                <a:ext cx="780840" cy="41760"/>
              </p14:xfrm>
            </p:contentPart>
          </mc:Choice>
          <mc:Fallback xmlns="">
            <p:pic>
              <p:nvPicPr>
                <p:cNvPr id="116" name="Ink 115">
                  <a:extLst>
                    <a:ext uri="{FF2B5EF4-FFF2-40B4-BE49-F238E27FC236}">
                      <a16:creationId xmlns:a16="http://schemas.microsoft.com/office/drawing/2014/main" id="{49AB57B9-DA68-AF8E-E0AD-51B0131A53B4}"/>
                    </a:ext>
                  </a:extLst>
                </p:cNvPr>
                <p:cNvPicPr/>
                <p:nvPr/>
              </p:nvPicPr>
              <p:blipFill>
                <a:blip r:embed="rId171"/>
                <a:stretch>
                  <a:fillRect/>
                </a:stretch>
              </p:blipFill>
              <p:spPr>
                <a:xfrm>
                  <a:off x="130941" y="4525644"/>
                  <a:ext cx="816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7" name="Ink 116">
                  <a:extLst>
                    <a:ext uri="{FF2B5EF4-FFF2-40B4-BE49-F238E27FC236}">
                      <a16:creationId xmlns:a16="http://schemas.microsoft.com/office/drawing/2014/main" id="{8AE2C5A9-DD25-8BF3-E009-896496A495E9}"/>
                    </a:ext>
                  </a:extLst>
                </p14:cNvPr>
                <p14:cNvContentPartPr/>
                <p14:nvPr/>
              </p14:nvContentPartPr>
              <p14:xfrm>
                <a:off x="8964981" y="5012724"/>
                <a:ext cx="543240" cy="48600"/>
              </p14:xfrm>
            </p:contentPart>
          </mc:Choice>
          <mc:Fallback xmlns="">
            <p:pic>
              <p:nvPicPr>
                <p:cNvPr id="117" name="Ink 116">
                  <a:extLst>
                    <a:ext uri="{FF2B5EF4-FFF2-40B4-BE49-F238E27FC236}">
                      <a16:creationId xmlns:a16="http://schemas.microsoft.com/office/drawing/2014/main" id="{8AE2C5A9-DD25-8BF3-E009-896496A495E9}"/>
                    </a:ext>
                  </a:extLst>
                </p:cNvPr>
                <p:cNvPicPr/>
                <p:nvPr/>
              </p:nvPicPr>
              <p:blipFill>
                <a:blip r:embed="rId173"/>
                <a:stretch>
                  <a:fillRect/>
                </a:stretch>
              </p:blipFill>
              <p:spPr>
                <a:xfrm>
                  <a:off x="8947341" y="4994724"/>
                  <a:ext cx="5788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8" name="Ink 117">
                  <a:extLst>
                    <a:ext uri="{FF2B5EF4-FFF2-40B4-BE49-F238E27FC236}">
                      <a16:creationId xmlns:a16="http://schemas.microsoft.com/office/drawing/2014/main" id="{BE3F3878-92F9-9819-9CEE-4555795179CB}"/>
                    </a:ext>
                  </a:extLst>
                </p14:cNvPr>
                <p14:cNvContentPartPr/>
                <p14:nvPr/>
              </p14:nvContentPartPr>
              <p14:xfrm>
                <a:off x="8025381" y="5050524"/>
                <a:ext cx="690120" cy="64440"/>
              </p14:xfrm>
            </p:contentPart>
          </mc:Choice>
          <mc:Fallback xmlns="">
            <p:pic>
              <p:nvPicPr>
                <p:cNvPr id="118" name="Ink 117">
                  <a:extLst>
                    <a:ext uri="{FF2B5EF4-FFF2-40B4-BE49-F238E27FC236}">
                      <a16:creationId xmlns:a16="http://schemas.microsoft.com/office/drawing/2014/main" id="{BE3F3878-92F9-9819-9CEE-4555795179CB}"/>
                    </a:ext>
                  </a:extLst>
                </p:cNvPr>
                <p:cNvPicPr/>
                <p:nvPr/>
              </p:nvPicPr>
              <p:blipFill>
                <a:blip r:embed="rId175"/>
                <a:stretch>
                  <a:fillRect/>
                </a:stretch>
              </p:blipFill>
              <p:spPr>
                <a:xfrm>
                  <a:off x="8007381" y="5032524"/>
                  <a:ext cx="725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0" name="Ink 119">
                  <a:extLst>
                    <a:ext uri="{FF2B5EF4-FFF2-40B4-BE49-F238E27FC236}">
                      <a16:creationId xmlns:a16="http://schemas.microsoft.com/office/drawing/2014/main" id="{3B9792E0-5CE0-A887-8573-A40D72717064}"/>
                    </a:ext>
                  </a:extLst>
                </p14:cNvPr>
                <p14:cNvContentPartPr/>
                <p14:nvPr/>
              </p14:nvContentPartPr>
              <p14:xfrm>
                <a:off x="6860421" y="5071404"/>
                <a:ext cx="896040" cy="24120"/>
              </p14:xfrm>
            </p:contentPart>
          </mc:Choice>
          <mc:Fallback xmlns="">
            <p:pic>
              <p:nvPicPr>
                <p:cNvPr id="120" name="Ink 119">
                  <a:extLst>
                    <a:ext uri="{FF2B5EF4-FFF2-40B4-BE49-F238E27FC236}">
                      <a16:creationId xmlns:a16="http://schemas.microsoft.com/office/drawing/2014/main" id="{3B9792E0-5CE0-A887-8573-A40D72717064}"/>
                    </a:ext>
                  </a:extLst>
                </p:cNvPr>
                <p:cNvPicPr/>
                <p:nvPr/>
              </p:nvPicPr>
              <p:blipFill>
                <a:blip r:embed="rId177"/>
                <a:stretch>
                  <a:fillRect/>
                </a:stretch>
              </p:blipFill>
              <p:spPr>
                <a:xfrm>
                  <a:off x="6842421" y="5053764"/>
                  <a:ext cx="931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2" name="Ink 121">
                  <a:extLst>
                    <a:ext uri="{FF2B5EF4-FFF2-40B4-BE49-F238E27FC236}">
                      <a16:creationId xmlns:a16="http://schemas.microsoft.com/office/drawing/2014/main" id="{C7B27712-5F58-F17B-FF3D-1CA51A91AC59}"/>
                    </a:ext>
                  </a:extLst>
                </p14:cNvPr>
                <p14:cNvContentPartPr/>
                <p14:nvPr/>
              </p14:nvContentPartPr>
              <p14:xfrm>
                <a:off x="5849901" y="5041884"/>
                <a:ext cx="961200" cy="89280"/>
              </p14:xfrm>
            </p:contentPart>
          </mc:Choice>
          <mc:Fallback xmlns="">
            <p:pic>
              <p:nvPicPr>
                <p:cNvPr id="122" name="Ink 121">
                  <a:extLst>
                    <a:ext uri="{FF2B5EF4-FFF2-40B4-BE49-F238E27FC236}">
                      <a16:creationId xmlns:a16="http://schemas.microsoft.com/office/drawing/2014/main" id="{C7B27712-5F58-F17B-FF3D-1CA51A91AC59}"/>
                    </a:ext>
                  </a:extLst>
                </p:cNvPr>
                <p:cNvPicPr/>
                <p:nvPr/>
              </p:nvPicPr>
              <p:blipFill>
                <a:blip r:embed="rId179"/>
                <a:stretch>
                  <a:fillRect/>
                </a:stretch>
              </p:blipFill>
              <p:spPr>
                <a:xfrm>
                  <a:off x="5832261" y="5023884"/>
                  <a:ext cx="996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4" name="Ink 123">
                  <a:extLst>
                    <a:ext uri="{FF2B5EF4-FFF2-40B4-BE49-F238E27FC236}">
                      <a16:creationId xmlns:a16="http://schemas.microsoft.com/office/drawing/2014/main" id="{DB79D0B5-572F-6FC2-D390-B6749D3A6522}"/>
                    </a:ext>
                  </a:extLst>
                </p14:cNvPr>
                <p14:cNvContentPartPr/>
                <p14:nvPr/>
              </p14:nvContentPartPr>
              <p14:xfrm>
                <a:off x="5061141" y="5055564"/>
                <a:ext cx="741240" cy="60480"/>
              </p14:xfrm>
            </p:contentPart>
          </mc:Choice>
          <mc:Fallback xmlns="">
            <p:pic>
              <p:nvPicPr>
                <p:cNvPr id="124" name="Ink 123">
                  <a:extLst>
                    <a:ext uri="{FF2B5EF4-FFF2-40B4-BE49-F238E27FC236}">
                      <a16:creationId xmlns:a16="http://schemas.microsoft.com/office/drawing/2014/main" id="{DB79D0B5-572F-6FC2-D390-B6749D3A6522}"/>
                    </a:ext>
                  </a:extLst>
                </p:cNvPr>
                <p:cNvPicPr/>
                <p:nvPr/>
              </p:nvPicPr>
              <p:blipFill>
                <a:blip r:embed="rId181"/>
                <a:stretch>
                  <a:fillRect/>
                </a:stretch>
              </p:blipFill>
              <p:spPr>
                <a:xfrm>
                  <a:off x="5043141" y="5037564"/>
                  <a:ext cx="776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6" name="Ink 125">
                  <a:extLst>
                    <a:ext uri="{FF2B5EF4-FFF2-40B4-BE49-F238E27FC236}">
                      <a16:creationId xmlns:a16="http://schemas.microsoft.com/office/drawing/2014/main" id="{9CCAFE4B-E92B-9FBC-2AA1-3036F5B5E372}"/>
                    </a:ext>
                  </a:extLst>
                </p14:cNvPr>
                <p14:cNvContentPartPr/>
                <p14:nvPr/>
              </p14:nvContentPartPr>
              <p14:xfrm>
                <a:off x="4510701" y="5081484"/>
                <a:ext cx="334800" cy="18720"/>
              </p14:xfrm>
            </p:contentPart>
          </mc:Choice>
          <mc:Fallback xmlns="">
            <p:pic>
              <p:nvPicPr>
                <p:cNvPr id="126" name="Ink 125">
                  <a:extLst>
                    <a:ext uri="{FF2B5EF4-FFF2-40B4-BE49-F238E27FC236}">
                      <a16:creationId xmlns:a16="http://schemas.microsoft.com/office/drawing/2014/main" id="{9CCAFE4B-E92B-9FBC-2AA1-3036F5B5E372}"/>
                    </a:ext>
                  </a:extLst>
                </p:cNvPr>
                <p:cNvPicPr/>
                <p:nvPr/>
              </p:nvPicPr>
              <p:blipFill>
                <a:blip r:embed="rId183"/>
                <a:stretch>
                  <a:fillRect/>
                </a:stretch>
              </p:blipFill>
              <p:spPr>
                <a:xfrm>
                  <a:off x="4492701" y="5063844"/>
                  <a:ext cx="3704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7" name="Ink 126">
                  <a:extLst>
                    <a:ext uri="{FF2B5EF4-FFF2-40B4-BE49-F238E27FC236}">
                      <a16:creationId xmlns:a16="http://schemas.microsoft.com/office/drawing/2014/main" id="{0AB6415C-CBF0-2B6F-7828-4CD0E8312501}"/>
                    </a:ext>
                  </a:extLst>
                </p14:cNvPr>
                <p14:cNvContentPartPr/>
                <p14:nvPr/>
              </p14:nvContentPartPr>
              <p14:xfrm>
                <a:off x="3728061" y="5068884"/>
                <a:ext cx="600480" cy="46440"/>
              </p14:xfrm>
            </p:contentPart>
          </mc:Choice>
          <mc:Fallback xmlns="">
            <p:pic>
              <p:nvPicPr>
                <p:cNvPr id="127" name="Ink 126">
                  <a:extLst>
                    <a:ext uri="{FF2B5EF4-FFF2-40B4-BE49-F238E27FC236}">
                      <a16:creationId xmlns:a16="http://schemas.microsoft.com/office/drawing/2014/main" id="{0AB6415C-CBF0-2B6F-7828-4CD0E8312501}"/>
                    </a:ext>
                  </a:extLst>
                </p:cNvPr>
                <p:cNvPicPr/>
                <p:nvPr/>
              </p:nvPicPr>
              <p:blipFill>
                <a:blip r:embed="rId185"/>
                <a:stretch>
                  <a:fillRect/>
                </a:stretch>
              </p:blipFill>
              <p:spPr>
                <a:xfrm>
                  <a:off x="3710421" y="5050884"/>
                  <a:ext cx="6361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9" name="Ink 128">
                  <a:extLst>
                    <a:ext uri="{FF2B5EF4-FFF2-40B4-BE49-F238E27FC236}">
                      <a16:creationId xmlns:a16="http://schemas.microsoft.com/office/drawing/2014/main" id="{6D1EF82C-0E46-99D6-734F-3F603EF6941B}"/>
                    </a:ext>
                  </a:extLst>
                </p14:cNvPr>
                <p14:cNvContentPartPr/>
                <p14:nvPr/>
              </p14:nvContentPartPr>
              <p14:xfrm>
                <a:off x="2709981" y="5060244"/>
                <a:ext cx="809640" cy="54000"/>
              </p14:xfrm>
            </p:contentPart>
          </mc:Choice>
          <mc:Fallback xmlns="">
            <p:pic>
              <p:nvPicPr>
                <p:cNvPr id="129" name="Ink 128">
                  <a:extLst>
                    <a:ext uri="{FF2B5EF4-FFF2-40B4-BE49-F238E27FC236}">
                      <a16:creationId xmlns:a16="http://schemas.microsoft.com/office/drawing/2014/main" id="{6D1EF82C-0E46-99D6-734F-3F603EF6941B}"/>
                    </a:ext>
                  </a:extLst>
                </p:cNvPr>
                <p:cNvPicPr/>
                <p:nvPr/>
              </p:nvPicPr>
              <p:blipFill>
                <a:blip r:embed="rId187"/>
                <a:stretch>
                  <a:fillRect/>
                </a:stretch>
              </p:blipFill>
              <p:spPr>
                <a:xfrm>
                  <a:off x="2692341" y="5042604"/>
                  <a:ext cx="8452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1" name="Ink 130">
                  <a:extLst>
                    <a:ext uri="{FF2B5EF4-FFF2-40B4-BE49-F238E27FC236}">
                      <a16:creationId xmlns:a16="http://schemas.microsoft.com/office/drawing/2014/main" id="{83B588BE-6F4F-BA93-77BB-984600D2DF4F}"/>
                    </a:ext>
                  </a:extLst>
                </p14:cNvPr>
                <p14:cNvContentPartPr/>
                <p14:nvPr/>
              </p14:nvContentPartPr>
              <p14:xfrm>
                <a:off x="1465821" y="4989324"/>
                <a:ext cx="866520" cy="96120"/>
              </p14:xfrm>
            </p:contentPart>
          </mc:Choice>
          <mc:Fallback xmlns="">
            <p:pic>
              <p:nvPicPr>
                <p:cNvPr id="131" name="Ink 130">
                  <a:extLst>
                    <a:ext uri="{FF2B5EF4-FFF2-40B4-BE49-F238E27FC236}">
                      <a16:creationId xmlns:a16="http://schemas.microsoft.com/office/drawing/2014/main" id="{83B588BE-6F4F-BA93-77BB-984600D2DF4F}"/>
                    </a:ext>
                  </a:extLst>
                </p:cNvPr>
                <p:cNvPicPr/>
                <p:nvPr/>
              </p:nvPicPr>
              <p:blipFill>
                <a:blip r:embed="rId189"/>
                <a:stretch>
                  <a:fillRect/>
                </a:stretch>
              </p:blipFill>
              <p:spPr>
                <a:xfrm>
                  <a:off x="1448181" y="4971324"/>
                  <a:ext cx="902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0" name="Ink 139">
                  <a:extLst>
                    <a:ext uri="{FF2B5EF4-FFF2-40B4-BE49-F238E27FC236}">
                      <a16:creationId xmlns:a16="http://schemas.microsoft.com/office/drawing/2014/main" id="{8C347A8A-E82A-56F4-5007-783915E8D3FA}"/>
                    </a:ext>
                  </a:extLst>
                </p14:cNvPr>
                <p14:cNvContentPartPr/>
                <p14:nvPr/>
              </p14:nvContentPartPr>
              <p14:xfrm>
                <a:off x="6869421" y="4522764"/>
                <a:ext cx="980280" cy="616680"/>
              </p14:xfrm>
            </p:contentPart>
          </mc:Choice>
          <mc:Fallback xmlns="">
            <p:pic>
              <p:nvPicPr>
                <p:cNvPr id="140" name="Ink 139">
                  <a:extLst>
                    <a:ext uri="{FF2B5EF4-FFF2-40B4-BE49-F238E27FC236}">
                      <a16:creationId xmlns:a16="http://schemas.microsoft.com/office/drawing/2014/main" id="{8C347A8A-E82A-56F4-5007-783915E8D3FA}"/>
                    </a:ext>
                  </a:extLst>
                </p:cNvPr>
                <p:cNvPicPr/>
                <p:nvPr/>
              </p:nvPicPr>
              <p:blipFill>
                <a:blip r:embed="rId191"/>
                <a:stretch>
                  <a:fillRect/>
                </a:stretch>
              </p:blipFill>
              <p:spPr>
                <a:xfrm>
                  <a:off x="6851781" y="4505124"/>
                  <a:ext cx="1015920" cy="65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2">
            <p14:nvContentPartPr>
              <p14:cNvPr id="142" name="Ink 141">
                <a:extLst>
                  <a:ext uri="{FF2B5EF4-FFF2-40B4-BE49-F238E27FC236}">
                    <a16:creationId xmlns:a16="http://schemas.microsoft.com/office/drawing/2014/main" id="{690A0FB4-90BB-B2C0-F65A-AF4F4111FE1E}"/>
                  </a:ext>
                </a:extLst>
              </p14:cNvPr>
              <p14:cNvContentPartPr/>
              <p14:nvPr/>
            </p14:nvContentPartPr>
            <p14:xfrm>
              <a:off x="327501" y="5617524"/>
              <a:ext cx="1804680" cy="72720"/>
            </p14:xfrm>
          </p:contentPart>
        </mc:Choice>
        <mc:Fallback xmlns="">
          <p:pic>
            <p:nvPicPr>
              <p:cNvPr id="142" name="Ink 141">
                <a:extLst>
                  <a:ext uri="{FF2B5EF4-FFF2-40B4-BE49-F238E27FC236}">
                    <a16:creationId xmlns:a16="http://schemas.microsoft.com/office/drawing/2014/main" id="{690A0FB4-90BB-B2C0-F65A-AF4F4111FE1E}"/>
                  </a:ext>
                </a:extLst>
              </p:cNvPr>
              <p:cNvPicPr/>
              <p:nvPr/>
            </p:nvPicPr>
            <p:blipFill>
              <a:blip r:embed="rId193"/>
              <a:stretch>
                <a:fillRect/>
              </a:stretch>
            </p:blipFill>
            <p:spPr>
              <a:xfrm>
                <a:off x="309501" y="5599524"/>
                <a:ext cx="1840320" cy="108360"/>
              </a:xfrm>
              <a:prstGeom prst="rect">
                <a:avLst/>
              </a:prstGeom>
            </p:spPr>
          </p:pic>
        </mc:Fallback>
      </mc:AlternateContent>
      <p:grpSp>
        <p:nvGrpSpPr>
          <p:cNvPr id="145" name="Group 144">
            <a:extLst>
              <a:ext uri="{FF2B5EF4-FFF2-40B4-BE49-F238E27FC236}">
                <a16:creationId xmlns:a16="http://schemas.microsoft.com/office/drawing/2014/main" id="{348F31D6-F2AA-E026-625D-8D0FED943964}"/>
              </a:ext>
            </a:extLst>
          </p:cNvPr>
          <p:cNvGrpSpPr/>
          <p:nvPr/>
        </p:nvGrpSpPr>
        <p:grpSpPr>
          <a:xfrm>
            <a:off x="7989021" y="6155004"/>
            <a:ext cx="1477440" cy="64800"/>
            <a:chOff x="7989021" y="6155004"/>
            <a:chExt cx="1477440" cy="64800"/>
          </a:xfrm>
        </p:grpSpPr>
        <mc:AlternateContent xmlns:mc="http://schemas.openxmlformats.org/markup-compatibility/2006" xmlns:p14="http://schemas.microsoft.com/office/powerpoint/2010/main">
          <mc:Choice Requires="p14">
            <p:contentPart p14:bwMode="auto" r:id="rId194">
              <p14:nvContentPartPr>
                <p14:cNvPr id="143" name="Ink 142">
                  <a:extLst>
                    <a:ext uri="{FF2B5EF4-FFF2-40B4-BE49-F238E27FC236}">
                      <a16:creationId xmlns:a16="http://schemas.microsoft.com/office/drawing/2014/main" id="{8047D5FF-AD10-1AB3-3748-C68FE970268A}"/>
                    </a:ext>
                  </a:extLst>
                </p14:cNvPr>
                <p14:cNvContentPartPr/>
                <p14:nvPr/>
              </p14:nvContentPartPr>
              <p14:xfrm>
                <a:off x="8764101" y="6155004"/>
                <a:ext cx="702360" cy="63360"/>
              </p14:xfrm>
            </p:contentPart>
          </mc:Choice>
          <mc:Fallback xmlns="">
            <p:pic>
              <p:nvPicPr>
                <p:cNvPr id="143" name="Ink 142">
                  <a:extLst>
                    <a:ext uri="{FF2B5EF4-FFF2-40B4-BE49-F238E27FC236}">
                      <a16:creationId xmlns:a16="http://schemas.microsoft.com/office/drawing/2014/main" id="{8047D5FF-AD10-1AB3-3748-C68FE970268A}"/>
                    </a:ext>
                  </a:extLst>
                </p:cNvPr>
                <p:cNvPicPr/>
                <p:nvPr/>
              </p:nvPicPr>
              <p:blipFill>
                <a:blip r:embed="rId195"/>
                <a:stretch>
                  <a:fillRect/>
                </a:stretch>
              </p:blipFill>
              <p:spPr>
                <a:xfrm>
                  <a:off x="8746461" y="6137004"/>
                  <a:ext cx="7380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4" name="Ink 143">
                  <a:extLst>
                    <a:ext uri="{FF2B5EF4-FFF2-40B4-BE49-F238E27FC236}">
                      <a16:creationId xmlns:a16="http://schemas.microsoft.com/office/drawing/2014/main" id="{679B071D-B10E-EE09-5143-F81AAC06F0D0}"/>
                    </a:ext>
                  </a:extLst>
                </p14:cNvPr>
                <p14:cNvContentPartPr/>
                <p14:nvPr/>
              </p14:nvContentPartPr>
              <p14:xfrm>
                <a:off x="7989021" y="6164004"/>
                <a:ext cx="716760" cy="55800"/>
              </p14:xfrm>
            </p:contentPart>
          </mc:Choice>
          <mc:Fallback xmlns="">
            <p:pic>
              <p:nvPicPr>
                <p:cNvPr id="144" name="Ink 143">
                  <a:extLst>
                    <a:ext uri="{FF2B5EF4-FFF2-40B4-BE49-F238E27FC236}">
                      <a16:creationId xmlns:a16="http://schemas.microsoft.com/office/drawing/2014/main" id="{679B071D-B10E-EE09-5143-F81AAC06F0D0}"/>
                    </a:ext>
                  </a:extLst>
                </p:cNvPr>
                <p:cNvPicPr/>
                <p:nvPr/>
              </p:nvPicPr>
              <p:blipFill>
                <a:blip r:embed="rId197"/>
                <a:stretch>
                  <a:fillRect/>
                </a:stretch>
              </p:blipFill>
              <p:spPr>
                <a:xfrm>
                  <a:off x="7971381" y="6146364"/>
                  <a:ext cx="752400" cy="91440"/>
                </a:xfrm>
                <a:prstGeom prst="rect">
                  <a:avLst/>
                </a:prstGeom>
              </p:spPr>
            </p:pic>
          </mc:Fallback>
        </mc:AlternateContent>
      </p:grpSp>
      <p:grpSp>
        <p:nvGrpSpPr>
          <p:cNvPr id="150" name="Group 149">
            <a:extLst>
              <a:ext uri="{FF2B5EF4-FFF2-40B4-BE49-F238E27FC236}">
                <a16:creationId xmlns:a16="http://schemas.microsoft.com/office/drawing/2014/main" id="{8D48657E-54F3-1A4D-949F-882174BCBAC5}"/>
              </a:ext>
            </a:extLst>
          </p:cNvPr>
          <p:cNvGrpSpPr/>
          <p:nvPr/>
        </p:nvGrpSpPr>
        <p:grpSpPr>
          <a:xfrm>
            <a:off x="5327901" y="6151044"/>
            <a:ext cx="2402280" cy="113040"/>
            <a:chOff x="5327901" y="6151044"/>
            <a:chExt cx="2402280" cy="113040"/>
          </a:xfrm>
        </p:grpSpPr>
        <mc:AlternateContent xmlns:mc="http://schemas.openxmlformats.org/markup-compatibility/2006" xmlns:p14="http://schemas.microsoft.com/office/powerpoint/2010/main">
          <mc:Choice Requires="p14">
            <p:contentPart p14:bwMode="auto" r:id="rId198">
              <p14:nvContentPartPr>
                <p14:cNvPr id="146" name="Ink 145">
                  <a:extLst>
                    <a:ext uri="{FF2B5EF4-FFF2-40B4-BE49-F238E27FC236}">
                      <a16:creationId xmlns:a16="http://schemas.microsoft.com/office/drawing/2014/main" id="{63DBC2E2-0F9D-9D3C-2028-3225F9512355}"/>
                    </a:ext>
                  </a:extLst>
                </p14:cNvPr>
                <p14:cNvContentPartPr/>
                <p14:nvPr/>
              </p14:nvContentPartPr>
              <p14:xfrm>
                <a:off x="7324101" y="6151044"/>
                <a:ext cx="406080" cy="59040"/>
              </p14:xfrm>
            </p:contentPart>
          </mc:Choice>
          <mc:Fallback xmlns="">
            <p:pic>
              <p:nvPicPr>
                <p:cNvPr id="146" name="Ink 145">
                  <a:extLst>
                    <a:ext uri="{FF2B5EF4-FFF2-40B4-BE49-F238E27FC236}">
                      <a16:creationId xmlns:a16="http://schemas.microsoft.com/office/drawing/2014/main" id="{63DBC2E2-0F9D-9D3C-2028-3225F9512355}"/>
                    </a:ext>
                  </a:extLst>
                </p:cNvPr>
                <p:cNvPicPr/>
                <p:nvPr/>
              </p:nvPicPr>
              <p:blipFill>
                <a:blip r:embed="rId199"/>
                <a:stretch>
                  <a:fillRect/>
                </a:stretch>
              </p:blipFill>
              <p:spPr>
                <a:xfrm>
                  <a:off x="7306101" y="6133044"/>
                  <a:ext cx="441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7" name="Ink 146">
                  <a:extLst>
                    <a:ext uri="{FF2B5EF4-FFF2-40B4-BE49-F238E27FC236}">
                      <a16:creationId xmlns:a16="http://schemas.microsoft.com/office/drawing/2014/main" id="{97D141F8-2B93-5B3E-7649-46159825EE74}"/>
                    </a:ext>
                  </a:extLst>
                </p14:cNvPr>
                <p14:cNvContentPartPr/>
                <p14:nvPr/>
              </p14:nvContentPartPr>
              <p14:xfrm>
                <a:off x="6172101" y="6176604"/>
                <a:ext cx="957240" cy="46080"/>
              </p14:xfrm>
            </p:contentPart>
          </mc:Choice>
          <mc:Fallback xmlns="">
            <p:pic>
              <p:nvPicPr>
                <p:cNvPr id="147" name="Ink 146">
                  <a:extLst>
                    <a:ext uri="{FF2B5EF4-FFF2-40B4-BE49-F238E27FC236}">
                      <a16:creationId xmlns:a16="http://schemas.microsoft.com/office/drawing/2014/main" id="{97D141F8-2B93-5B3E-7649-46159825EE74}"/>
                    </a:ext>
                  </a:extLst>
                </p:cNvPr>
                <p:cNvPicPr/>
                <p:nvPr/>
              </p:nvPicPr>
              <p:blipFill>
                <a:blip r:embed="rId201"/>
                <a:stretch>
                  <a:fillRect/>
                </a:stretch>
              </p:blipFill>
              <p:spPr>
                <a:xfrm>
                  <a:off x="6154461" y="6158604"/>
                  <a:ext cx="992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9" name="Ink 148">
                  <a:extLst>
                    <a:ext uri="{FF2B5EF4-FFF2-40B4-BE49-F238E27FC236}">
                      <a16:creationId xmlns:a16="http://schemas.microsoft.com/office/drawing/2014/main" id="{EDCCC4E8-6ABD-AB9F-A557-5CDDFACBE607}"/>
                    </a:ext>
                  </a:extLst>
                </p14:cNvPr>
                <p14:cNvContentPartPr/>
                <p14:nvPr/>
              </p14:nvContentPartPr>
              <p14:xfrm>
                <a:off x="5327901" y="6221604"/>
                <a:ext cx="696600" cy="42480"/>
              </p14:xfrm>
            </p:contentPart>
          </mc:Choice>
          <mc:Fallback xmlns="">
            <p:pic>
              <p:nvPicPr>
                <p:cNvPr id="149" name="Ink 148">
                  <a:extLst>
                    <a:ext uri="{FF2B5EF4-FFF2-40B4-BE49-F238E27FC236}">
                      <a16:creationId xmlns:a16="http://schemas.microsoft.com/office/drawing/2014/main" id="{EDCCC4E8-6ABD-AB9F-A557-5CDDFACBE607}"/>
                    </a:ext>
                  </a:extLst>
                </p:cNvPr>
                <p:cNvPicPr/>
                <p:nvPr/>
              </p:nvPicPr>
              <p:blipFill>
                <a:blip r:embed="rId203"/>
                <a:stretch>
                  <a:fillRect/>
                </a:stretch>
              </p:blipFill>
              <p:spPr>
                <a:xfrm>
                  <a:off x="5309901" y="6203604"/>
                  <a:ext cx="732240" cy="78120"/>
                </a:xfrm>
                <a:prstGeom prst="rect">
                  <a:avLst/>
                </a:prstGeom>
              </p:spPr>
            </p:pic>
          </mc:Fallback>
        </mc:AlternateContent>
      </p:grpSp>
      <p:grpSp>
        <p:nvGrpSpPr>
          <p:cNvPr id="154" name="Group 153">
            <a:extLst>
              <a:ext uri="{FF2B5EF4-FFF2-40B4-BE49-F238E27FC236}">
                <a16:creationId xmlns:a16="http://schemas.microsoft.com/office/drawing/2014/main" id="{E0C8C849-4D77-9338-348A-E22634976137}"/>
              </a:ext>
            </a:extLst>
          </p:cNvPr>
          <p:cNvGrpSpPr/>
          <p:nvPr/>
        </p:nvGrpSpPr>
        <p:grpSpPr>
          <a:xfrm>
            <a:off x="3180501" y="6102084"/>
            <a:ext cx="1933560" cy="115920"/>
            <a:chOff x="3180501" y="6102084"/>
            <a:chExt cx="1933560" cy="115920"/>
          </a:xfrm>
        </p:grpSpPr>
        <mc:AlternateContent xmlns:mc="http://schemas.openxmlformats.org/markup-compatibility/2006" xmlns:p14="http://schemas.microsoft.com/office/powerpoint/2010/main">
          <mc:Choice Requires="p14">
            <p:contentPart p14:bwMode="auto" r:id="rId204">
              <p14:nvContentPartPr>
                <p14:cNvPr id="151" name="Ink 150">
                  <a:extLst>
                    <a:ext uri="{FF2B5EF4-FFF2-40B4-BE49-F238E27FC236}">
                      <a16:creationId xmlns:a16="http://schemas.microsoft.com/office/drawing/2014/main" id="{E66F1A03-F7C0-6CB1-76FF-5821743F87D0}"/>
                    </a:ext>
                  </a:extLst>
                </p14:cNvPr>
                <p14:cNvContentPartPr/>
                <p14:nvPr/>
              </p14:nvContentPartPr>
              <p14:xfrm>
                <a:off x="4551381" y="6102084"/>
                <a:ext cx="562680" cy="53640"/>
              </p14:xfrm>
            </p:contentPart>
          </mc:Choice>
          <mc:Fallback xmlns="">
            <p:pic>
              <p:nvPicPr>
                <p:cNvPr id="151" name="Ink 150">
                  <a:extLst>
                    <a:ext uri="{FF2B5EF4-FFF2-40B4-BE49-F238E27FC236}">
                      <a16:creationId xmlns:a16="http://schemas.microsoft.com/office/drawing/2014/main" id="{E66F1A03-F7C0-6CB1-76FF-5821743F87D0}"/>
                    </a:ext>
                  </a:extLst>
                </p:cNvPr>
                <p:cNvPicPr/>
                <p:nvPr/>
              </p:nvPicPr>
              <p:blipFill>
                <a:blip r:embed="rId205"/>
                <a:stretch>
                  <a:fillRect/>
                </a:stretch>
              </p:blipFill>
              <p:spPr>
                <a:xfrm>
                  <a:off x="4533741" y="6084084"/>
                  <a:ext cx="598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2" name="Ink 151">
                  <a:extLst>
                    <a:ext uri="{FF2B5EF4-FFF2-40B4-BE49-F238E27FC236}">
                      <a16:creationId xmlns:a16="http://schemas.microsoft.com/office/drawing/2014/main" id="{06CB12FA-AEC9-583A-3EC2-84FD704BDECA}"/>
                    </a:ext>
                  </a:extLst>
                </p14:cNvPr>
                <p14:cNvContentPartPr/>
                <p14:nvPr/>
              </p14:nvContentPartPr>
              <p14:xfrm>
                <a:off x="3944781" y="6141684"/>
                <a:ext cx="379800" cy="33840"/>
              </p14:xfrm>
            </p:contentPart>
          </mc:Choice>
          <mc:Fallback xmlns="">
            <p:pic>
              <p:nvPicPr>
                <p:cNvPr id="152" name="Ink 151">
                  <a:extLst>
                    <a:ext uri="{FF2B5EF4-FFF2-40B4-BE49-F238E27FC236}">
                      <a16:creationId xmlns:a16="http://schemas.microsoft.com/office/drawing/2014/main" id="{06CB12FA-AEC9-583A-3EC2-84FD704BDECA}"/>
                    </a:ext>
                  </a:extLst>
                </p:cNvPr>
                <p:cNvPicPr/>
                <p:nvPr/>
              </p:nvPicPr>
              <p:blipFill>
                <a:blip r:embed="rId207"/>
                <a:stretch>
                  <a:fillRect/>
                </a:stretch>
              </p:blipFill>
              <p:spPr>
                <a:xfrm>
                  <a:off x="3927141" y="6124044"/>
                  <a:ext cx="415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3" name="Ink 152">
                  <a:extLst>
                    <a:ext uri="{FF2B5EF4-FFF2-40B4-BE49-F238E27FC236}">
                      <a16:creationId xmlns:a16="http://schemas.microsoft.com/office/drawing/2014/main" id="{2F100B06-3814-F51E-C65A-1A09D19C44C7}"/>
                    </a:ext>
                  </a:extLst>
                </p14:cNvPr>
                <p14:cNvContentPartPr/>
                <p14:nvPr/>
              </p14:nvContentPartPr>
              <p14:xfrm>
                <a:off x="3180501" y="6175884"/>
                <a:ext cx="575640" cy="42120"/>
              </p14:xfrm>
            </p:contentPart>
          </mc:Choice>
          <mc:Fallback xmlns="">
            <p:pic>
              <p:nvPicPr>
                <p:cNvPr id="153" name="Ink 152">
                  <a:extLst>
                    <a:ext uri="{FF2B5EF4-FFF2-40B4-BE49-F238E27FC236}">
                      <a16:creationId xmlns:a16="http://schemas.microsoft.com/office/drawing/2014/main" id="{2F100B06-3814-F51E-C65A-1A09D19C44C7}"/>
                    </a:ext>
                  </a:extLst>
                </p:cNvPr>
                <p:cNvPicPr/>
                <p:nvPr/>
              </p:nvPicPr>
              <p:blipFill>
                <a:blip r:embed="rId209"/>
                <a:stretch>
                  <a:fillRect/>
                </a:stretch>
              </p:blipFill>
              <p:spPr>
                <a:xfrm>
                  <a:off x="3162861" y="6157884"/>
                  <a:ext cx="611280" cy="77760"/>
                </a:xfrm>
                <a:prstGeom prst="rect">
                  <a:avLst/>
                </a:prstGeom>
              </p:spPr>
            </p:pic>
          </mc:Fallback>
        </mc:AlternateContent>
      </p:grpSp>
    </p:spTree>
    <p:extLst>
      <p:ext uri="{BB962C8B-B14F-4D97-AF65-F5344CB8AC3E}">
        <p14:creationId xmlns:p14="http://schemas.microsoft.com/office/powerpoint/2010/main" val="3592097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9634953" cy="5056817"/>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6C6AA156-9C92-C37E-EE8F-85C1610BDDAD}"/>
              </a:ext>
            </a:extLst>
          </p:cNvPr>
          <p:cNvSpPr txBox="1"/>
          <p:nvPr/>
        </p:nvSpPr>
        <p:spPr>
          <a:xfrm>
            <a:off x="601419" y="4018646"/>
            <a:ext cx="1526380" cy="461665"/>
          </a:xfrm>
          <a:prstGeom prst="rect">
            <a:avLst/>
          </a:prstGeom>
          <a:noFill/>
        </p:spPr>
        <p:txBody>
          <a:bodyPr wrap="none" rtlCol="0">
            <a:spAutoFit/>
          </a:bodyPr>
          <a:lstStyle/>
          <a:p>
            <a:r>
              <a:rPr lang="en-US" sz="2400">
                <a:solidFill>
                  <a:srgbClr val="FFFF00"/>
                </a:solidFill>
              </a:rPr>
              <a:t>Isaiah 30:1</a:t>
            </a:r>
          </a:p>
        </p:txBody>
      </p:sp>
      <p:pic>
        <p:nvPicPr>
          <p:cNvPr id="5" name="Picture 4">
            <a:extLst>
              <a:ext uri="{FF2B5EF4-FFF2-40B4-BE49-F238E27FC236}">
                <a16:creationId xmlns:a16="http://schemas.microsoft.com/office/drawing/2014/main" id="{F6FBE196-35E6-FFB1-75F8-37F3F495083C}"/>
              </a:ext>
            </a:extLst>
          </p:cNvPr>
          <p:cNvPicPr>
            <a:picLocks noChangeAspect="1"/>
          </p:cNvPicPr>
          <p:nvPr/>
        </p:nvPicPr>
        <p:blipFill>
          <a:blip r:embed="rId4"/>
          <a:stretch>
            <a:fillRect/>
          </a:stretch>
        </p:blipFill>
        <p:spPr>
          <a:xfrm>
            <a:off x="349249" y="291401"/>
            <a:ext cx="9133167" cy="4299010"/>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D51C494B-638A-1BE8-2A30-26D3F7E78B4A}"/>
                  </a:ext>
                </a:extLst>
              </p14:cNvPr>
              <p14:cNvContentPartPr/>
              <p14:nvPr/>
            </p14:nvContentPartPr>
            <p14:xfrm>
              <a:off x="7131501" y="836724"/>
              <a:ext cx="2441880" cy="3863880"/>
            </p14:xfrm>
          </p:contentPart>
        </mc:Choice>
        <mc:Fallback xmlns="">
          <p:pic>
            <p:nvPicPr>
              <p:cNvPr id="3" name="Ink 2">
                <a:extLst>
                  <a:ext uri="{FF2B5EF4-FFF2-40B4-BE49-F238E27FC236}">
                    <a16:creationId xmlns:a16="http://schemas.microsoft.com/office/drawing/2014/main" id="{D51C494B-638A-1BE8-2A30-26D3F7E78B4A}"/>
                  </a:ext>
                </a:extLst>
              </p:cNvPr>
              <p:cNvPicPr/>
              <p:nvPr/>
            </p:nvPicPr>
            <p:blipFill>
              <a:blip r:embed="rId6"/>
              <a:stretch>
                <a:fillRect/>
              </a:stretch>
            </p:blipFill>
            <p:spPr>
              <a:xfrm>
                <a:off x="7113861" y="818724"/>
                <a:ext cx="2477520" cy="3899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FA6D9293-520E-67F7-8AAE-6BA08D1A6E82}"/>
                  </a:ext>
                </a:extLst>
              </p14:cNvPr>
              <p14:cNvContentPartPr/>
              <p14:nvPr/>
            </p14:nvContentPartPr>
            <p14:xfrm>
              <a:off x="4211541" y="880644"/>
              <a:ext cx="736920" cy="2684160"/>
            </p14:xfrm>
          </p:contentPart>
        </mc:Choice>
        <mc:Fallback xmlns="">
          <p:pic>
            <p:nvPicPr>
              <p:cNvPr id="4" name="Ink 3">
                <a:extLst>
                  <a:ext uri="{FF2B5EF4-FFF2-40B4-BE49-F238E27FC236}">
                    <a16:creationId xmlns:a16="http://schemas.microsoft.com/office/drawing/2014/main" id="{FA6D9293-520E-67F7-8AAE-6BA08D1A6E82}"/>
                  </a:ext>
                </a:extLst>
              </p:cNvPr>
              <p:cNvPicPr/>
              <p:nvPr/>
            </p:nvPicPr>
            <p:blipFill>
              <a:blip r:embed="rId8"/>
              <a:stretch>
                <a:fillRect/>
              </a:stretch>
            </p:blipFill>
            <p:spPr>
              <a:xfrm>
                <a:off x="4193901" y="862644"/>
                <a:ext cx="772560" cy="2719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7F44AFFD-BD35-5411-1914-129E82974D0D}"/>
                  </a:ext>
                </a:extLst>
              </p14:cNvPr>
              <p14:cNvContentPartPr/>
              <p14:nvPr/>
            </p14:nvContentPartPr>
            <p14:xfrm>
              <a:off x="8342541" y="2120844"/>
              <a:ext cx="1053720" cy="463680"/>
            </p14:xfrm>
          </p:contentPart>
        </mc:Choice>
        <mc:Fallback xmlns="">
          <p:pic>
            <p:nvPicPr>
              <p:cNvPr id="7" name="Ink 6">
                <a:extLst>
                  <a:ext uri="{FF2B5EF4-FFF2-40B4-BE49-F238E27FC236}">
                    <a16:creationId xmlns:a16="http://schemas.microsoft.com/office/drawing/2014/main" id="{7F44AFFD-BD35-5411-1914-129E82974D0D}"/>
                  </a:ext>
                </a:extLst>
              </p:cNvPr>
              <p:cNvPicPr/>
              <p:nvPr/>
            </p:nvPicPr>
            <p:blipFill>
              <a:blip r:embed="rId10"/>
              <a:stretch>
                <a:fillRect/>
              </a:stretch>
            </p:blipFill>
            <p:spPr>
              <a:xfrm>
                <a:off x="8324901" y="2102844"/>
                <a:ext cx="108936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7C9662F7-211B-B54C-76AA-8151C29AEF1D}"/>
                  </a:ext>
                </a:extLst>
              </p14:cNvPr>
              <p14:cNvContentPartPr/>
              <p14:nvPr/>
            </p14:nvContentPartPr>
            <p14:xfrm>
              <a:off x="8127621" y="1674084"/>
              <a:ext cx="1358280" cy="467280"/>
            </p14:xfrm>
          </p:contentPart>
        </mc:Choice>
        <mc:Fallback xmlns="">
          <p:pic>
            <p:nvPicPr>
              <p:cNvPr id="9" name="Ink 8">
                <a:extLst>
                  <a:ext uri="{FF2B5EF4-FFF2-40B4-BE49-F238E27FC236}">
                    <a16:creationId xmlns:a16="http://schemas.microsoft.com/office/drawing/2014/main" id="{7C9662F7-211B-B54C-76AA-8151C29AEF1D}"/>
                  </a:ext>
                </a:extLst>
              </p:cNvPr>
              <p:cNvPicPr/>
              <p:nvPr/>
            </p:nvPicPr>
            <p:blipFill>
              <a:blip r:embed="rId12"/>
              <a:stretch>
                <a:fillRect/>
              </a:stretch>
            </p:blipFill>
            <p:spPr>
              <a:xfrm>
                <a:off x="8109621" y="1656084"/>
                <a:ext cx="1393920" cy="502920"/>
              </a:xfrm>
              <a:prstGeom prst="rect">
                <a:avLst/>
              </a:prstGeom>
            </p:spPr>
          </p:pic>
        </mc:Fallback>
      </mc:AlternateContent>
    </p:spTree>
    <p:extLst>
      <p:ext uri="{BB962C8B-B14F-4D97-AF65-F5344CB8AC3E}">
        <p14:creationId xmlns:p14="http://schemas.microsoft.com/office/powerpoint/2010/main" val="3399939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9634953" cy="6449895"/>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80235"/>
            <a:ext cx="8942036" cy="5955476"/>
          </a:xfrm>
          <a:prstGeom prst="rect">
            <a:avLst/>
          </a:prstGeom>
          <a:noFill/>
        </p:spPr>
        <p:txBody>
          <a:bodyPr wrap="square" rtlCol="0">
            <a:spAutoFit/>
          </a:bodyPr>
          <a:lstStyle/>
          <a:p>
            <a:r>
              <a:rPr lang="en-US" sz="2800" b="1">
                <a:solidFill>
                  <a:srgbClr val="FFC000"/>
                </a:solidFill>
                <a:cs typeface="+mj-cs"/>
              </a:rPr>
              <a:t>Shemot / Exodus 13:17 </a:t>
            </a:r>
          </a:p>
          <a:p>
            <a:r>
              <a:rPr lang="en-US" sz="2500">
                <a:solidFill>
                  <a:srgbClr val="FFC000"/>
                </a:solidFill>
                <a:cs typeface="+mj-cs"/>
              </a:rPr>
              <a:t>13:17 And it came to pass, when Pharaoh had let the people go, that God led them not through the way of the land of the Philistines, although that was near; for God said, Lest peradventure the people repent when they see war, and they return to Egypt: (KJV </a:t>
            </a:r>
            <a:r>
              <a:rPr lang="he-IL" sz="2500">
                <a:solidFill>
                  <a:srgbClr val="FFFF00"/>
                </a:solidFill>
                <a:cs typeface="+mj-cs"/>
              </a:rPr>
              <a:t>וַיְהִ֗י בְּשַׁלַּ֣ח פַּרְעֹה֮ אֶת־הָעָם֒ וְלֹא־נָחָ֣ם אֱלֹהִ֗ים דֶּ֚רֶךְ אֶ֣רֶץ פְּלִשְׁתִּ֔ים כִּ֥י קָרֹ֖וב ה֑וּא כִּ֣י׀ אָמַ֣ר אֱלֹהִ֗ים פֶּֽן־יִנָּחֵ֥ם הָעָ֛ם בִּרְאֹתָ֥ם מִלְחָמָ֖ה וְשָׁ֥בוּ מִצְרָֽיְמָה׃</a:t>
            </a:r>
            <a:r>
              <a:rPr lang="he-IL" sz="2500">
                <a:solidFill>
                  <a:srgbClr val="FFC000"/>
                </a:solidFill>
                <a:cs typeface="+mj-cs"/>
              </a:rPr>
              <a:t>)</a:t>
            </a:r>
          </a:p>
          <a:p>
            <a:r>
              <a:rPr lang="he-IL" sz="2500" b="1">
                <a:solidFill>
                  <a:srgbClr val="FFC000"/>
                </a:solidFill>
                <a:cs typeface="+mj-cs"/>
              </a:rPr>
              <a:t>	</a:t>
            </a:r>
          </a:p>
          <a:p>
            <a:r>
              <a:rPr lang="en-US" sz="2800" b="1">
                <a:solidFill>
                  <a:srgbClr val="FFC000"/>
                </a:solidFill>
                <a:cs typeface="+mj-cs"/>
              </a:rPr>
              <a:t>Devarim / Deuteronomy 17:16 	</a:t>
            </a:r>
          </a:p>
          <a:p>
            <a:r>
              <a:rPr lang="en-US" sz="2500">
                <a:solidFill>
                  <a:srgbClr val="FFC000"/>
                </a:solidFill>
                <a:cs typeface="+mj-cs"/>
              </a:rPr>
              <a:t>17:16 But he shall not multiply horses to himself, nor cause the people to return to Egypt, to the end that he should multiply horses: forasmuch as the Lord hath said unto you, Ye shall henceforth return no more that way. (KJV </a:t>
            </a:r>
            <a:r>
              <a:rPr lang="he-IL" sz="2500">
                <a:solidFill>
                  <a:srgbClr val="FFFF00"/>
                </a:solidFill>
                <a:cs typeface="+mj-cs"/>
              </a:rPr>
              <a:t>רַק֮ לֹא־יַרְבֶּה־לֹּ֣ו סוּסִים֒ וְלֹֽא־יָשִׁ֤יב אֶת־הָעָם֙ מִצְרַ֔יְמָה לְמַ֖עַן הַרְבֹּ֣ות</a:t>
            </a:r>
            <a:r>
              <a:rPr lang="en-US" sz="2500">
                <a:solidFill>
                  <a:srgbClr val="FFFF00"/>
                </a:solidFill>
                <a:cs typeface="+mj-cs"/>
              </a:rPr>
              <a:t>a‬ </a:t>
            </a:r>
            <a:r>
              <a:rPr lang="he-IL" sz="2500">
                <a:solidFill>
                  <a:srgbClr val="FFFF00"/>
                </a:solidFill>
                <a:cs typeface="+mj-cs"/>
              </a:rPr>
              <a:t>ס֑וּס וַֽיהוָה֙ אָמַ֣ר</a:t>
            </a:r>
            <a:r>
              <a:rPr lang="en-US" sz="2500">
                <a:solidFill>
                  <a:srgbClr val="FFFF00"/>
                </a:solidFill>
                <a:cs typeface="+mj-cs"/>
              </a:rPr>
              <a:t>b‬ </a:t>
            </a:r>
            <a:r>
              <a:rPr lang="he-IL" sz="2500">
                <a:solidFill>
                  <a:srgbClr val="FFFF00"/>
                </a:solidFill>
                <a:cs typeface="+mj-cs"/>
              </a:rPr>
              <a:t>לָכֶ֔ם</a:t>
            </a:r>
            <a:r>
              <a:rPr lang="en-US" sz="2500">
                <a:solidFill>
                  <a:srgbClr val="FFFF00"/>
                </a:solidFill>
                <a:cs typeface="+mj-cs"/>
              </a:rPr>
              <a:t>c‬ </a:t>
            </a:r>
            <a:r>
              <a:rPr lang="he-IL" sz="2500">
                <a:solidFill>
                  <a:srgbClr val="FFFF00"/>
                </a:solidFill>
                <a:cs typeface="+mj-cs"/>
              </a:rPr>
              <a:t>לֹ֣א תֹסִפ֗וּן לָשׁ֛וּב בַּדֶּ֥רֶךְ הַזֶּ֖ה עֹֽוד׃</a:t>
            </a:r>
            <a:r>
              <a:rPr lang="he-IL" sz="25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68F4392-EF01-539E-2DAC-9B3C5DA8D7EE}"/>
                  </a:ext>
                </a:extLst>
              </p14:cNvPr>
              <p14:cNvContentPartPr/>
              <p14:nvPr/>
            </p14:nvContentPartPr>
            <p14:xfrm>
              <a:off x="8921781" y="680124"/>
              <a:ext cx="345600" cy="1625040"/>
            </p14:xfrm>
          </p:contentPart>
        </mc:Choice>
        <mc:Fallback xmlns="">
          <p:pic>
            <p:nvPicPr>
              <p:cNvPr id="2" name="Ink 1">
                <a:extLst>
                  <a:ext uri="{FF2B5EF4-FFF2-40B4-BE49-F238E27FC236}">
                    <a16:creationId xmlns:a16="http://schemas.microsoft.com/office/drawing/2014/main" id="{968F4392-EF01-539E-2DAC-9B3C5DA8D7EE}"/>
                  </a:ext>
                </a:extLst>
              </p:cNvPr>
              <p:cNvPicPr/>
              <p:nvPr/>
            </p:nvPicPr>
            <p:blipFill>
              <a:blip r:embed="rId5"/>
              <a:stretch>
                <a:fillRect/>
              </a:stretch>
            </p:blipFill>
            <p:spPr>
              <a:xfrm>
                <a:off x="8903781" y="662484"/>
                <a:ext cx="381240" cy="166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2ACB844-A676-5348-7C78-ABD4F8D4D96F}"/>
                  </a:ext>
                </a:extLst>
              </p14:cNvPr>
              <p14:cNvContentPartPr/>
              <p14:nvPr/>
            </p14:nvContentPartPr>
            <p14:xfrm>
              <a:off x="4933341" y="4209924"/>
              <a:ext cx="10080" cy="13680"/>
            </p14:xfrm>
          </p:contentPart>
        </mc:Choice>
        <mc:Fallback xmlns="">
          <p:pic>
            <p:nvPicPr>
              <p:cNvPr id="4" name="Ink 3">
                <a:extLst>
                  <a:ext uri="{FF2B5EF4-FFF2-40B4-BE49-F238E27FC236}">
                    <a16:creationId xmlns:a16="http://schemas.microsoft.com/office/drawing/2014/main" id="{62ACB844-A676-5348-7C78-ABD4F8D4D96F}"/>
                  </a:ext>
                </a:extLst>
              </p:cNvPr>
              <p:cNvPicPr/>
              <p:nvPr/>
            </p:nvPicPr>
            <p:blipFill>
              <a:blip r:embed="rId7"/>
              <a:stretch>
                <a:fillRect/>
              </a:stretch>
            </p:blipFill>
            <p:spPr>
              <a:xfrm>
                <a:off x="4915341" y="4192284"/>
                <a:ext cx="45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E79AF5D-D6C1-9D1D-BA3F-317FE9A1FD80}"/>
                  </a:ext>
                </a:extLst>
              </p14:cNvPr>
              <p14:cNvContentPartPr/>
              <p14:nvPr/>
            </p14:nvContentPartPr>
            <p14:xfrm>
              <a:off x="7219341" y="4476324"/>
              <a:ext cx="29160" cy="79920"/>
            </p14:xfrm>
          </p:contentPart>
        </mc:Choice>
        <mc:Fallback xmlns="">
          <p:pic>
            <p:nvPicPr>
              <p:cNvPr id="5" name="Ink 4">
                <a:extLst>
                  <a:ext uri="{FF2B5EF4-FFF2-40B4-BE49-F238E27FC236}">
                    <a16:creationId xmlns:a16="http://schemas.microsoft.com/office/drawing/2014/main" id="{AE79AF5D-D6C1-9D1D-BA3F-317FE9A1FD80}"/>
                  </a:ext>
                </a:extLst>
              </p:cNvPr>
              <p:cNvPicPr/>
              <p:nvPr/>
            </p:nvPicPr>
            <p:blipFill>
              <a:blip r:embed="rId9"/>
              <a:stretch>
                <a:fillRect/>
              </a:stretch>
            </p:blipFill>
            <p:spPr>
              <a:xfrm>
                <a:off x="7201341" y="4458324"/>
                <a:ext cx="64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9D870C1-7769-175A-6689-36B21AD10568}"/>
                  </a:ext>
                </a:extLst>
              </p14:cNvPr>
              <p14:cNvContentPartPr/>
              <p14:nvPr/>
            </p14:nvContentPartPr>
            <p14:xfrm>
              <a:off x="4768101" y="4887084"/>
              <a:ext cx="29880" cy="27360"/>
            </p14:xfrm>
          </p:contentPart>
        </mc:Choice>
        <mc:Fallback xmlns="">
          <p:pic>
            <p:nvPicPr>
              <p:cNvPr id="7" name="Ink 6">
                <a:extLst>
                  <a:ext uri="{FF2B5EF4-FFF2-40B4-BE49-F238E27FC236}">
                    <a16:creationId xmlns:a16="http://schemas.microsoft.com/office/drawing/2014/main" id="{C9D870C1-7769-175A-6689-36B21AD10568}"/>
                  </a:ext>
                </a:extLst>
              </p:cNvPr>
              <p:cNvPicPr/>
              <p:nvPr/>
            </p:nvPicPr>
            <p:blipFill>
              <a:blip r:embed="rId11"/>
              <a:stretch>
                <a:fillRect/>
              </a:stretch>
            </p:blipFill>
            <p:spPr>
              <a:xfrm>
                <a:off x="4750101" y="4869444"/>
                <a:ext cx="65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7E24A52-0064-2FDE-4E60-718364AC9AEE}"/>
                  </a:ext>
                </a:extLst>
              </p14:cNvPr>
              <p14:cNvContentPartPr/>
              <p14:nvPr/>
            </p14:nvContentPartPr>
            <p14:xfrm>
              <a:off x="5184261" y="4928484"/>
              <a:ext cx="9720" cy="21600"/>
            </p14:xfrm>
          </p:contentPart>
        </mc:Choice>
        <mc:Fallback xmlns="">
          <p:pic>
            <p:nvPicPr>
              <p:cNvPr id="9" name="Ink 8">
                <a:extLst>
                  <a:ext uri="{FF2B5EF4-FFF2-40B4-BE49-F238E27FC236}">
                    <a16:creationId xmlns:a16="http://schemas.microsoft.com/office/drawing/2014/main" id="{C7E24A52-0064-2FDE-4E60-718364AC9AEE}"/>
                  </a:ext>
                </a:extLst>
              </p:cNvPr>
              <p:cNvPicPr/>
              <p:nvPr/>
            </p:nvPicPr>
            <p:blipFill>
              <a:blip r:embed="rId13"/>
              <a:stretch>
                <a:fillRect/>
              </a:stretch>
            </p:blipFill>
            <p:spPr>
              <a:xfrm>
                <a:off x="5166261" y="4910844"/>
                <a:ext cx="45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9FD8F1FE-5666-16A9-64FB-A6C84F51E108}"/>
                  </a:ext>
                </a:extLst>
              </p14:cNvPr>
              <p14:cNvContentPartPr/>
              <p14:nvPr/>
            </p14:nvContentPartPr>
            <p14:xfrm>
              <a:off x="6403941" y="4927404"/>
              <a:ext cx="4320" cy="10800"/>
            </p14:xfrm>
          </p:contentPart>
        </mc:Choice>
        <mc:Fallback xmlns="">
          <p:pic>
            <p:nvPicPr>
              <p:cNvPr id="11" name="Ink 10">
                <a:extLst>
                  <a:ext uri="{FF2B5EF4-FFF2-40B4-BE49-F238E27FC236}">
                    <a16:creationId xmlns:a16="http://schemas.microsoft.com/office/drawing/2014/main" id="{9FD8F1FE-5666-16A9-64FB-A6C84F51E108}"/>
                  </a:ext>
                </a:extLst>
              </p:cNvPr>
              <p:cNvPicPr/>
              <p:nvPr/>
            </p:nvPicPr>
            <p:blipFill>
              <a:blip r:embed="rId15"/>
              <a:stretch>
                <a:fillRect/>
              </a:stretch>
            </p:blipFill>
            <p:spPr>
              <a:xfrm>
                <a:off x="6385941" y="4909404"/>
                <a:ext cx="39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0DE17071-B7A1-7633-DAB0-9D8B92D24D2C}"/>
                  </a:ext>
                </a:extLst>
              </p14:cNvPr>
              <p14:cNvContentPartPr/>
              <p14:nvPr/>
            </p14:nvContentPartPr>
            <p14:xfrm>
              <a:off x="2848941" y="5211804"/>
              <a:ext cx="9720" cy="10080"/>
            </p14:xfrm>
          </p:contentPart>
        </mc:Choice>
        <mc:Fallback xmlns="">
          <p:pic>
            <p:nvPicPr>
              <p:cNvPr id="12" name="Ink 11">
                <a:extLst>
                  <a:ext uri="{FF2B5EF4-FFF2-40B4-BE49-F238E27FC236}">
                    <a16:creationId xmlns:a16="http://schemas.microsoft.com/office/drawing/2014/main" id="{0DE17071-B7A1-7633-DAB0-9D8B92D24D2C}"/>
                  </a:ext>
                </a:extLst>
              </p:cNvPr>
              <p:cNvPicPr/>
              <p:nvPr/>
            </p:nvPicPr>
            <p:blipFill>
              <a:blip r:embed="rId17"/>
              <a:stretch>
                <a:fillRect/>
              </a:stretch>
            </p:blipFill>
            <p:spPr>
              <a:xfrm>
                <a:off x="2831301" y="5193804"/>
                <a:ext cx="453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F6B06181-9FD5-80A1-79D7-CE872DE769E1}"/>
                  </a:ext>
                </a:extLst>
              </p14:cNvPr>
              <p14:cNvContentPartPr/>
              <p14:nvPr/>
            </p14:nvContentPartPr>
            <p14:xfrm>
              <a:off x="4054221" y="5191284"/>
              <a:ext cx="11520" cy="19440"/>
            </p14:xfrm>
          </p:contentPart>
        </mc:Choice>
        <mc:Fallback xmlns="">
          <p:pic>
            <p:nvPicPr>
              <p:cNvPr id="13" name="Ink 12">
                <a:extLst>
                  <a:ext uri="{FF2B5EF4-FFF2-40B4-BE49-F238E27FC236}">
                    <a16:creationId xmlns:a16="http://schemas.microsoft.com/office/drawing/2014/main" id="{F6B06181-9FD5-80A1-79D7-CE872DE769E1}"/>
                  </a:ext>
                </a:extLst>
              </p:cNvPr>
              <p:cNvPicPr/>
              <p:nvPr/>
            </p:nvPicPr>
            <p:blipFill>
              <a:blip r:embed="rId19"/>
              <a:stretch>
                <a:fillRect/>
              </a:stretch>
            </p:blipFill>
            <p:spPr>
              <a:xfrm>
                <a:off x="4036221" y="5173644"/>
                <a:ext cx="471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32AC4F5D-27BE-0176-4E7D-D5843487C3DE}"/>
                  </a:ext>
                </a:extLst>
              </p14:cNvPr>
              <p14:cNvContentPartPr/>
              <p14:nvPr/>
            </p14:nvContentPartPr>
            <p14:xfrm>
              <a:off x="4402701" y="5194524"/>
              <a:ext cx="5760" cy="23400"/>
            </p14:xfrm>
          </p:contentPart>
        </mc:Choice>
        <mc:Fallback xmlns="">
          <p:pic>
            <p:nvPicPr>
              <p:cNvPr id="14" name="Ink 13">
                <a:extLst>
                  <a:ext uri="{FF2B5EF4-FFF2-40B4-BE49-F238E27FC236}">
                    <a16:creationId xmlns:a16="http://schemas.microsoft.com/office/drawing/2014/main" id="{32AC4F5D-27BE-0176-4E7D-D5843487C3DE}"/>
                  </a:ext>
                </a:extLst>
              </p:cNvPr>
              <p:cNvPicPr/>
              <p:nvPr/>
            </p:nvPicPr>
            <p:blipFill>
              <a:blip r:embed="rId21"/>
              <a:stretch>
                <a:fillRect/>
              </a:stretch>
            </p:blipFill>
            <p:spPr>
              <a:xfrm>
                <a:off x="4384701" y="5176884"/>
                <a:ext cx="414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012E0CC0-E8BB-B05D-0D9B-D0DD70DD5092}"/>
                  </a:ext>
                </a:extLst>
              </p14:cNvPr>
              <p14:cNvContentPartPr/>
              <p14:nvPr/>
            </p14:nvContentPartPr>
            <p14:xfrm>
              <a:off x="5008581" y="5207844"/>
              <a:ext cx="8280" cy="20160"/>
            </p14:xfrm>
          </p:contentPart>
        </mc:Choice>
        <mc:Fallback xmlns="">
          <p:pic>
            <p:nvPicPr>
              <p:cNvPr id="15" name="Ink 14">
                <a:extLst>
                  <a:ext uri="{FF2B5EF4-FFF2-40B4-BE49-F238E27FC236}">
                    <a16:creationId xmlns:a16="http://schemas.microsoft.com/office/drawing/2014/main" id="{012E0CC0-E8BB-B05D-0D9B-D0DD70DD5092}"/>
                  </a:ext>
                </a:extLst>
              </p:cNvPr>
              <p:cNvPicPr/>
              <p:nvPr/>
            </p:nvPicPr>
            <p:blipFill>
              <a:blip r:embed="rId23"/>
              <a:stretch>
                <a:fillRect/>
              </a:stretch>
            </p:blipFill>
            <p:spPr>
              <a:xfrm>
                <a:off x="4990581" y="5189844"/>
                <a:ext cx="439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AD64CC07-9B98-9B99-A2B2-C196AF11A051}"/>
                  </a:ext>
                </a:extLst>
              </p14:cNvPr>
              <p14:cNvContentPartPr/>
              <p14:nvPr/>
            </p14:nvContentPartPr>
            <p14:xfrm>
              <a:off x="5246901" y="5167164"/>
              <a:ext cx="14760" cy="40680"/>
            </p14:xfrm>
          </p:contentPart>
        </mc:Choice>
        <mc:Fallback xmlns="">
          <p:pic>
            <p:nvPicPr>
              <p:cNvPr id="16" name="Ink 15">
                <a:extLst>
                  <a:ext uri="{FF2B5EF4-FFF2-40B4-BE49-F238E27FC236}">
                    <a16:creationId xmlns:a16="http://schemas.microsoft.com/office/drawing/2014/main" id="{AD64CC07-9B98-9B99-A2B2-C196AF11A051}"/>
                  </a:ext>
                </a:extLst>
              </p:cNvPr>
              <p:cNvPicPr/>
              <p:nvPr/>
            </p:nvPicPr>
            <p:blipFill>
              <a:blip r:embed="rId25"/>
              <a:stretch>
                <a:fillRect/>
              </a:stretch>
            </p:blipFill>
            <p:spPr>
              <a:xfrm>
                <a:off x="5228901" y="5149164"/>
                <a:ext cx="50400" cy="76320"/>
              </a:xfrm>
              <a:prstGeom prst="rect">
                <a:avLst/>
              </a:prstGeom>
            </p:spPr>
          </p:pic>
        </mc:Fallback>
      </mc:AlternateContent>
    </p:spTree>
    <p:extLst>
      <p:ext uri="{BB962C8B-B14F-4D97-AF65-F5344CB8AC3E}">
        <p14:creationId xmlns:p14="http://schemas.microsoft.com/office/powerpoint/2010/main" val="4053601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9634953" cy="5056817"/>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6C6AA156-9C92-C37E-EE8F-85C1610BDDAD}"/>
              </a:ext>
            </a:extLst>
          </p:cNvPr>
          <p:cNvSpPr txBox="1"/>
          <p:nvPr/>
        </p:nvSpPr>
        <p:spPr>
          <a:xfrm>
            <a:off x="601419" y="4018646"/>
            <a:ext cx="1526380" cy="461665"/>
          </a:xfrm>
          <a:prstGeom prst="rect">
            <a:avLst/>
          </a:prstGeom>
          <a:noFill/>
        </p:spPr>
        <p:txBody>
          <a:bodyPr wrap="none" rtlCol="0">
            <a:spAutoFit/>
          </a:bodyPr>
          <a:lstStyle/>
          <a:p>
            <a:r>
              <a:rPr lang="en-US" sz="2400">
                <a:solidFill>
                  <a:srgbClr val="FFFF00"/>
                </a:solidFill>
              </a:rPr>
              <a:t>Isaiah 30:2</a:t>
            </a:r>
          </a:p>
        </p:txBody>
      </p:sp>
      <p:pic>
        <p:nvPicPr>
          <p:cNvPr id="4" name="Picture 3">
            <a:extLst>
              <a:ext uri="{FF2B5EF4-FFF2-40B4-BE49-F238E27FC236}">
                <a16:creationId xmlns:a16="http://schemas.microsoft.com/office/drawing/2014/main" id="{58669B31-0839-1323-0567-0A7954BF0C7B}"/>
              </a:ext>
            </a:extLst>
          </p:cNvPr>
          <p:cNvPicPr>
            <a:picLocks noChangeAspect="1"/>
          </p:cNvPicPr>
          <p:nvPr/>
        </p:nvPicPr>
        <p:blipFill>
          <a:blip r:embed="rId4"/>
          <a:stretch>
            <a:fillRect/>
          </a:stretch>
        </p:blipFill>
        <p:spPr>
          <a:xfrm>
            <a:off x="174862" y="190052"/>
            <a:ext cx="9316058" cy="3541191"/>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E69DA38C-25C5-D304-8C25-D6B11E7BC40C}"/>
                  </a:ext>
                </a:extLst>
              </p14:cNvPr>
              <p14:cNvContentPartPr/>
              <p14:nvPr/>
            </p14:nvContentPartPr>
            <p14:xfrm>
              <a:off x="7203501" y="639444"/>
              <a:ext cx="2289960" cy="3346920"/>
            </p14:xfrm>
          </p:contentPart>
        </mc:Choice>
        <mc:Fallback xmlns="">
          <p:pic>
            <p:nvPicPr>
              <p:cNvPr id="3" name="Ink 2">
                <a:extLst>
                  <a:ext uri="{FF2B5EF4-FFF2-40B4-BE49-F238E27FC236}">
                    <a16:creationId xmlns:a16="http://schemas.microsoft.com/office/drawing/2014/main" id="{E69DA38C-25C5-D304-8C25-D6B11E7BC40C}"/>
                  </a:ext>
                </a:extLst>
              </p:cNvPr>
              <p:cNvPicPr/>
              <p:nvPr/>
            </p:nvPicPr>
            <p:blipFill>
              <a:blip r:embed="rId6"/>
              <a:stretch>
                <a:fillRect/>
              </a:stretch>
            </p:blipFill>
            <p:spPr>
              <a:xfrm>
                <a:off x="7185861" y="621804"/>
                <a:ext cx="2325600" cy="3382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0A59A883-6D52-95A5-8453-D72CFB273286}"/>
                  </a:ext>
                </a:extLst>
              </p14:cNvPr>
              <p14:cNvContentPartPr/>
              <p14:nvPr/>
            </p14:nvContentPartPr>
            <p14:xfrm>
              <a:off x="4035141" y="757884"/>
              <a:ext cx="700200" cy="2108520"/>
            </p14:xfrm>
          </p:contentPart>
        </mc:Choice>
        <mc:Fallback xmlns="">
          <p:pic>
            <p:nvPicPr>
              <p:cNvPr id="5" name="Ink 4">
                <a:extLst>
                  <a:ext uri="{FF2B5EF4-FFF2-40B4-BE49-F238E27FC236}">
                    <a16:creationId xmlns:a16="http://schemas.microsoft.com/office/drawing/2014/main" id="{0A59A883-6D52-95A5-8453-D72CFB273286}"/>
                  </a:ext>
                </a:extLst>
              </p:cNvPr>
              <p:cNvPicPr/>
              <p:nvPr/>
            </p:nvPicPr>
            <p:blipFill>
              <a:blip r:embed="rId8"/>
              <a:stretch>
                <a:fillRect/>
              </a:stretch>
            </p:blipFill>
            <p:spPr>
              <a:xfrm>
                <a:off x="4017141" y="739884"/>
                <a:ext cx="735840" cy="2144160"/>
              </a:xfrm>
              <a:prstGeom prst="rect">
                <a:avLst/>
              </a:prstGeom>
            </p:spPr>
          </p:pic>
        </mc:Fallback>
      </mc:AlternateContent>
    </p:spTree>
    <p:extLst>
      <p:ext uri="{BB962C8B-B14F-4D97-AF65-F5344CB8AC3E}">
        <p14:creationId xmlns:p14="http://schemas.microsoft.com/office/powerpoint/2010/main" val="8387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9634953" cy="5056817"/>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6C6AA156-9C92-C37E-EE8F-85C1610BDDAD}"/>
              </a:ext>
            </a:extLst>
          </p:cNvPr>
          <p:cNvSpPr txBox="1"/>
          <p:nvPr/>
        </p:nvSpPr>
        <p:spPr>
          <a:xfrm>
            <a:off x="589145" y="4438200"/>
            <a:ext cx="1776448" cy="461665"/>
          </a:xfrm>
          <a:prstGeom prst="rect">
            <a:avLst/>
          </a:prstGeom>
          <a:noFill/>
        </p:spPr>
        <p:txBody>
          <a:bodyPr wrap="none" rtlCol="0">
            <a:spAutoFit/>
          </a:bodyPr>
          <a:lstStyle/>
          <a:p>
            <a:r>
              <a:rPr lang="en-US" sz="2400">
                <a:solidFill>
                  <a:srgbClr val="FFFF00"/>
                </a:solidFill>
              </a:rPr>
              <a:t>Isaiah 30:3-4</a:t>
            </a:r>
          </a:p>
        </p:txBody>
      </p:sp>
      <p:pic>
        <p:nvPicPr>
          <p:cNvPr id="5" name="Picture 4">
            <a:extLst>
              <a:ext uri="{FF2B5EF4-FFF2-40B4-BE49-F238E27FC236}">
                <a16:creationId xmlns:a16="http://schemas.microsoft.com/office/drawing/2014/main" id="{7E56A1A9-9560-7623-C2DF-6D55D0C86E6D}"/>
              </a:ext>
            </a:extLst>
          </p:cNvPr>
          <p:cNvPicPr>
            <a:picLocks noChangeAspect="1"/>
          </p:cNvPicPr>
          <p:nvPr/>
        </p:nvPicPr>
        <p:blipFill>
          <a:blip r:embed="rId4"/>
          <a:stretch>
            <a:fillRect/>
          </a:stretch>
        </p:blipFill>
        <p:spPr>
          <a:xfrm>
            <a:off x="190244" y="266860"/>
            <a:ext cx="9153246" cy="4523094"/>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75B6BABA-F354-09C4-3292-6EBDD1648526}"/>
                  </a:ext>
                </a:extLst>
              </p14:cNvPr>
              <p14:cNvContentPartPr/>
              <p14:nvPr/>
            </p14:nvContentPartPr>
            <p14:xfrm>
              <a:off x="4144941" y="791724"/>
              <a:ext cx="522360" cy="3205440"/>
            </p14:xfrm>
          </p:contentPart>
        </mc:Choice>
        <mc:Fallback xmlns="">
          <p:pic>
            <p:nvPicPr>
              <p:cNvPr id="3" name="Ink 2">
                <a:extLst>
                  <a:ext uri="{FF2B5EF4-FFF2-40B4-BE49-F238E27FC236}">
                    <a16:creationId xmlns:a16="http://schemas.microsoft.com/office/drawing/2014/main" id="{75B6BABA-F354-09C4-3292-6EBDD1648526}"/>
                  </a:ext>
                </a:extLst>
              </p:cNvPr>
              <p:cNvPicPr/>
              <p:nvPr/>
            </p:nvPicPr>
            <p:blipFill>
              <a:blip r:embed="rId6"/>
              <a:stretch>
                <a:fillRect/>
              </a:stretch>
            </p:blipFill>
            <p:spPr>
              <a:xfrm>
                <a:off x="4127301" y="773724"/>
                <a:ext cx="558000" cy="3241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E2524456-623B-BD90-1CA6-719E5637CDEA}"/>
                  </a:ext>
                </a:extLst>
              </p14:cNvPr>
              <p14:cNvContentPartPr/>
              <p14:nvPr/>
            </p14:nvContentPartPr>
            <p14:xfrm>
              <a:off x="7027101" y="689484"/>
              <a:ext cx="2518920" cy="4210920"/>
            </p14:xfrm>
          </p:contentPart>
        </mc:Choice>
        <mc:Fallback xmlns="">
          <p:pic>
            <p:nvPicPr>
              <p:cNvPr id="4" name="Ink 3">
                <a:extLst>
                  <a:ext uri="{FF2B5EF4-FFF2-40B4-BE49-F238E27FC236}">
                    <a16:creationId xmlns:a16="http://schemas.microsoft.com/office/drawing/2014/main" id="{E2524456-623B-BD90-1CA6-719E5637CDEA}"/>
                  </a:ext>
                </a:extLst>
              </p:cNvPr>
              <p:cNvPicPr/>
              <p:nvPr/>
            </p:nvPicPr>
            <p:blipFill>
              <a:blip r:embed="rId8"/>
              <a:stretch>
                <a:fillRect/>
              </a:stretch>
            </p:blipFill>
            <p:spPr>
              <a:xfrm>
                <a:off x="7009461" y="671844"/>
                <a:ext cx="2554560" cy="4246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BCC78037-68C8-5FE2-055E-4514F247CF01}"/>
                  </a:ext>
                </a:extLst>
              </p14:cNvPr>
              <p14:cNvContentPartPr/>
              <p14:nvPr/>
            </p14:nvContentPartPr>
            <p14:xfrm>
              <a:off x="8234181" y="3876924"/>
              <a:ext cx="902880" cy="38880"/>
            </p14:xfrm>
          </p:contentPart>
        </mc:Choice>
        <mc:Fallback xmlns="">
          <p:pic>
            <p:nvPicPr>
              <p:cNvPr id="7" name="Ink 6">
                <a:extLst>
                  <a:ext uri="{FF2B5EF4-FFF2-40B4-BE49-F238E27FC236}">
                    <a16:creationId xmlns:a16="http://schemas.microsoft.com/office/drawing/2014/main" id="{BCC78037-68C8-5FE2-055E-4514F247CF01}"/>
                  </a:ext>
                </a:extLst>
              </p:cNvPr>
              <p:cNvPicPr/>
              <p:nvPr/>
            </p:nvPicPr>
            <p:blipFill>
              <a:blip r:embed="rId10"/>
              <a:stretch>
                <a:fillRect/>
              </a:stretch>
            </p:blipFill>
            <p:spPr>
              <a:xfrm>
                <a:off x="8216541" y="3859284"/>
                <a:ext cx="938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ACE6593E-2E92-F96C-EF91-91E6FF236E54}"/>
                  </a:ext>
                </a:extLst>
              </p14:cNvPr>
              <p14:cNvContentPartPr/>
              <p14:nvPr/>
            </p14:nvContentPartPr>
            <p14:xfrm>
              <a:off x="8164341" y="4691244"/>
              <a:ext cx="990720" cy="71640"/>
            </p14:xfrm>
          </p:contentPart>
        </mc:Choice>
        <mc:Fallback xmlns="">
          <p:pic>
            <p:nvPicPr>
              <p:cNvPr id="9" name="Ink 8">
                <a:extLst>
                  <a:ext uri="{FF2B5EF4-FFF2-40B4-BE49-F238E27FC236}">
                    <a16:creationId xmlns:a16="http://schemas.microsoft.com/office/drawing/2014/main" id="{ACE6593E-2E92-F96C-EF91-91E6FF236E54}"/>
                  </a:ext>
                </a:extLst>
              </p:cNvPr>
              <p:cNvPicPr/>
              <p:nvPr/>
            </p:nvPicPr>
            <p:blipFill>
              <a:blip r:embed="rId12"/>
              <a:stretch>
                <a:fillRect/>
              </a:stretch>
            </p:blipFill>
            <p:spPr>
              <a:xfrm>
                <a:off x="8146701" y="4673604"/>
                <a:ext cx="1026360" cy="107280"/>
              </a:xfrm>
              <a:prstGeom prst="rect">
                <a:avLst/>
              </a:prstGeom>
            </p:spPr>
          </p:pic>
        </mc:Fallback>
      </mc:AlternateContent>
    </p:spTree>
    <p:extLst>
      <p:ext uri="{BB962C8B-B14F-4D97-AF65-F5344CB8AC3E}">
        <p14:creationId xmlns:p14="http://schemas.microsoft.com/office/powerpoint/2010/main" val="1976604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18707</TotalTime>
  <Words>3340</Words>
  <Application>Microsoft Office PowerPoint</Application>
  <PresentationFormat>Widescreen</PresentationFormat>
  <Paragraphs>140</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Calibri</vt:lpstr>
      <vt:lpstr>Calibri Light</vt:lpstr>
      <vt:lpstr>Futura Condensed Extra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80</cp:revision>
  <dcterms:created xsi:type="dcterms:W3CDTF">2021-02-18T19:11:41Z</dcterms:created>
  <dcterms:modified xsi:type="dcterms:W3CDTF">2022-12-22T04:04:06Z</dcterms:modified>
</cp:coreProperties>
</file>