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notesSlides/notesSlide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7.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8.xml" ContentType="application/vnd.openxmlformats-officedocument.presentationml.notesSlide+xml"/>
  <Override PartName="/ppt/ink/ink156.xml" ContentType="application/inkml+xml"/>
  <Override PartName="/ppt/ink/ink157.xml" ContentType="application/inkml+xml"/>
  <Override PartName="/ppt/notesSlides/notesSlide9.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0.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notesSlides/notesSlide11.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4.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15.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6.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7.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8.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notesSlides/notesSlide19.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notesSlides/notesSlide20.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71" r:id="rId4"/>
    <p:sldId id="272" r:id="rId5"/>
    <p:sldId id="273" r:id="rId6"/>
    <p:sldId id="270" r:id="rId7"/>
    <p:sldId id="274" r:id="rId8"/>
    <p:sldId id="275" r:id="rId9"/>
    <p:sldId id="276" r:id="rId10"/>
    <p:sldId id="277" r:id="rId11"/>
    <p:sldId id="278" r:id="rId12"/>
    <p:sldId id="26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45D2D-34BD-415D-9A3E-213375A0A261}" v="40" dt="2022-12-02T12:02:18.865"/>
    <p1510:client id="{EA60C93B-7731-44C7-B28A-23A8E3F81244}" v="94" dt="2022-12-02T01:05:06.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4" d="100"/>
          <a:sy n="104" d="100"/>
        </p:scale>
        <p:origin x="688" y="8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FD45D2D-34BD-415D-9A3E-213375A0A261}"/>
    <pc:docChg chg="modSld">
      <pc:chgData name="Duane Miller" userId="086b8d4e5ca37aec" providerId="LiveId" clId="{7FD45D2D-34BD-415D-9A3E-213375A0A261}" dt="2022-12-02T12:02:18.863" v="259"/>
      <pc:docMkLst>
        <pc:docMk/>
      </pc:docMkLst>
      <pc:sldChg chg="setBg">
        <pc:chgData name="Duane Miller" userId="086b8d4e5ca37aec" providerId="LiveId" clId="{7FD45D2D-34BD-415D-9A3E-213375A0A261}" dt="2022-12-02T12:00:09.156" v="225"/>
        <pc:sldMkLst>
          <pc:docMk/>
          <pc:sldMk cId="2832398454" sldId="265"/>
        </pc:sldMkLst>
      </pc:sldChg>
      <pc:sldChg chg="setBg">
        <pc:chgData name="Duane Miller" userId="086b8d4e5ca37aec" providerId="LiveId" clId="{7FD45D2D-34BD-415D-9A3E-213375A0A261}" dt="2022-12-02T12:02:04.186" v="256"/>
        <pc:sldMkLst>
          <pc:docMk/>
          <pc:sldMk cId="2153912712" sldId="268"/>
        </pc:sldMkLst>
      </pc:sldChg>
      <pc:sldChg chg="modSp mod setBg">
        <pc:chgData name="Duane Miller" userId="086b8d4e5ca37aec" providerId="LiveId" clId="{7FD45D2D-34BD-415D-9A3E-213375A0A261}" dt="2022-12-02T12:00:01.319" v="222" actId="167"/>
        <pc:sldMkLst>
          <pc:docMk/>
          <pc:sldMk cId="1401913461" sldId="269"/>
        </pc:sldMkLst>
        <pc:spChg chg="mod ord">
          <ac:chgData name="Duane Miller" userId="086b8d4e5ca37aec" providerId="LiveId" clId="{7FD45D2D-34BD-415D-9A3E-213375A0A261}" dt="2022-12-02T12:00:01.319" v="222" actId="167"/>
          <ac:spMkLst>
            <pc:docMk/>
            <pc:sldMk cId="1401913461" sldId="269"/>
            <ac:spMk id="2" creationId="{EC2CAA75-7EF7-812F-E4F6-46C9BFF26AB8}"/>
          </ac:spMkLst>
        </pc:spChg>
        <pc:spChg chg="mod">
          <ac:chgData name="Duane Miller" userId="086b8d4e5ca37aec" providerId="LiveId" clId="{7FD45D2D-34BD-415D-9A3E-213375A0A261}" dt="2022-12-02T11:59:25.126" v="110" actId="207"/>
          <ac:spMkLst>
            <pc:docMk/>
            <pc:sldMk cId="1401913461" sldId="269"/>
            <ac:spMk id="5" creationId="{762FEE43-1492-E782-5A8D-A2B0425FA3A5}"/>
          </ac:spMkLst>
        </pc:spChg>
        <pc:spChg chg="mod">
          <ac:chgData name="Duane Miller" userId="086b8d4e5ca37aec" providerId="LiveId" clId="{7FD45D2D-34BD-415D-9A3E-213375A0A261}" dt="2022-12-02T11:59:33.027" v="152" actId="207"/>
          <ac:spMkLst>
            <pc:docMk/>
            <pc:sldMk cId="1401913461" sldId="269"/>
            <ac:spMk id="6" creationId="{A3354D7B-B95F-243A-DC5C-06EFF725DB1A}"/>
          </ac:spMkLst>
        </pc:spChg>
        <pc:spChg chg="mod">
          <ac:chgData name="Duane Miller" userId="086b8d4e5ca37aec" providerId="LiveId" clId="{7FD45D2D-34BD-415D-9A3E-213375A0A261}" dt="2022-12-02T11:59:20.310" v="73" actId="207"/>
          <ac:spMkLst>
            <pc:docMk/>
            <pc:sldMk cId="1401913461" sldId="269"/>
            <ac:spMk id="17" creationId="{D2ACE92D-42DD-0161-0076-CADD48D90A46}"/>
          </ac:spMkLst>
        </pc:spChg>
        <pc:spChg chg="mod">
          <ac:chgData name="Duane Miller" userId="086b8d4e5ca37aec" providerId="LiveId" clId="{7FD45D2D-34BD-415D-9A3E-213375A0A261}" dt="2022-12-02T11:59:16.723" v="37" actId="207"/>
          <ac:spMkLst>
            <pc:docMk/>
            <pc:sldMk cId="1401913461" sldId="269"/>
            <ac:spMk id="26" creationId="{BE140926-3F6D-AFA8-2D30-F1EB171BFE69}"/>
          </ac:spMkLst>
        </pc:spChg>
        <pc:spChg chg="mod ord">
          <ac:chgData name="Duane Miller" userId="086b8d4e5ca37aec" providerId="LiveId" clId="{7FD45D2D-34BD-415D-9A3E-213375A0A261}" dt="2022-12-02T11:59:49.642" v="182" actId="167"/>
          <ac:spMkLst>
            <pc:docMk/>
            <pc:sldMk cId="1401913461" sldId="269"/>
            <ac:spMk id="32" creationId="{2FB94DE8-D44F-5736-2881-050750C8EA28}"/>
          </ac:spMkLst>
        </pc:spChg>
        <pc:spChg chg="ord">
          <ac:chgData name="Duane Miller" userId="086b8d4e5ca37aec" providerId="LiveId" clId="{7FD45D2D-34BD-415D-9A3E-213375A0A261}" dt="2022-12-02T11:59:42.430" v="153" actId="167"/>
          <ac:spMkLst>
            <pc:docMk/>
            <pc:sldMk cId="1401913461" sldId="269"/>
            <ac:spMk id="33" creationId="{BD6147F7-7CF4-3447-17A4-B972F6C47C96}"/>
          </ac:spMkLst>
        </pc:spChg>
        <pc:picChg chg="ord">
          <ac:chgData name="Duane Miller" userId="086b8d4e5ca37aec" providerId="LiveId" clId="{7FD45D2D-34BD-415D-9A3E-213375A0A261}" dt="2022-12-02T11:59:55.136" v="183" actId="167"/>
          <ac:picMkLst>
            <pc:docMk/>
            <pc:sldMk cId="1401913461" sldId="269"/>
            <ac:picMk id="3" creationId="{DFFFCE74-7C41-82D2-554B-26FAC99D3741}"/>
          </ac:picMkLst>
        </pc:picChg>
      </pc:sldChg>
      <pc:sldChg chg="setBg">
        <pc:chgData name="Duane Miller" userId="086b8d4e5ca37aec" providerId="LiveId" clId="{7FD45D2D-34BD-415D-9A3E-213375A0A261}" dt="2022-12-02T12:00:57.842" v="237"/>
        <pc:sldMkLst>
          <pc:docMk/>
          <pc:sldMk cId="906262494" sldId="270"/>
        </pc:sldMkLst>
      </pc:sldChg>
      <pc:sldChg chg="setBg">
        <pc:chgData name="Duane Miller" userId="086b8d4e5ca37aec" providerId="LiveId" clId="{7FD45D2D-34BD-415D-9A3E-213375A0A261}" dt="2022-12-02T12:00:28.229" v="228"/>
        <pc:sldMkLst>
          <pc:docMk/>
          <pc:sldMk cId="3650523777" sldId="271"/>
        </pc:sldMkLst>
      </pc:sldChg>
      <pc:sldChg chg="setBg">
        <pc:chgData name="Duane Miller" userId="086b8d4e5ca37aec" providerId="LiveId" clId="{7FD45D2D-34BD-415D-9A3E-213375A0A261}" dt="2022-12-02T12:00:39.270" v="231"/>
        <pc:sldMkLst>
          <pc:docMk/>
          <pc:sldMk cId="1320333599" sldId="272"/>
        </pc:sldMkLst>
      </pc:sldChg>
      <pc:sldChg chg="setBg">
        <pc:chgData name="Duane Miller" userId="086b8d4e5ca37aec" providerId="LiveId" clId="{7FD45D2D-34BD-415D-9A3E-213375A0A261}" dt="2022-12-02T12:00:47.095" v="234"/>
        <pc:sldMkLst>
          <pc:docMk/>
          <pc:sldMk cId="3342460387" sldId="273"/>
        </pc:sldMkLst>
      </pc:sldChg>
      <pc:sldChg chg="setBg">
        <pc:chgData name="Duane Miller" userId="086b8d4e5ca37aec" providerId="LiveId" clId="{7FD45D2D-34BD-415D-9A3E-213375A0A261}" dt="2022-12-02T12:01:10.941" v="241"/>
        <pc:sldMkLst>
          <pc:docMk/>
          <pc:sldMk cId="1762232890" sldId="274"/>
        </pc:sldMkLst>
      </pc:sldChg>
      <pc:sldChg chg="setBg">
        <pc:chgData name="Duane Miller" userId="086b8d4e5ca37aec" providerId="LiveId" clId="{7FD45D2D-34BD-415D-9A3E-213375A0A261}" dt="2022-12-02T12:01:23.292" v="244"/>
        <pc:sldMkLst>
          <pc:docMk/>
          <pc:sldMk cId="848078954" sldId="275"/>
        </pc:sldMkLst>
      </pc:sldChg>
      <pc:sldChg chg="setBg">
        <pc:chgData name="Duane Miller" userId="086b8d4e5ca37aec" providerId="LiveId" clId="{7FD45D2D-34BD-415D-9A3E-213375A0A261}" dt="2022-12-02T12:01:31.276" v="247"/>
        <pc:sldMkLst>
          <pc:docMk/>
          <pc:sldMk cId="680744317" sldId="276"/>
        </pc:sldMkLst>
      </pc:sldChg>
      <pc:sldChg chg="setBg">
        <pc:chgData name="Duane Miller" userId="086b8d4e5ca37aec" providerId="LiveId" clId="{7FD45D2D-34BD-415D-9A3E-213375A0A261}" dt="2022-12-02T12:01:37.938" v="250"/>
        <pc:sldMkLst>
          <pc:docMk/>
          <pc:sldMk cId="336695709" sldId="277"/>
        </pc:sldMkLst>
      </pc:sldChg>
      <pc:sldChg chg="setBg">
        <pc:chgData name="Duane Miller" userId="086b8d4e5ca37aec" providerId="LiveId" clId="{7FD45D2D-34BD-415D-9A3E-213375A0A261}" dt="2022-12-02T12:01:44.701" v="253"/>
        <pc:sldMkLst>
          <pc:docMk/>
          <pc:sldMk cId="1478560544" sldId="278"/>
        </pc:sldMkLst>
      </pc:sldChg>
      <pc:sldChg chg="setBg">
        <pc:chgData name="Duane Miller" userId="086b8d4e5ca37aec" providerId="LiveId" clId="{7FD45D2D-34BD-415D-9A3E-213375A0A261}" dt="2022-12-02T12:02:04.186" v="256"/>
        <pc:sldMkLst>
          <pc:docMk/>
          <pc:sldMk cId="986376262" sldId="279"/>
        </pc:sldMkLst>
      </pc:sldChg>
      <pc:sldChg chg="setBg">
        <pc:chgData name="Duane Miller" userId="086b8d4e5ca37aec" providerId="LiveId" clId="{7FD45D2D-34BD-415D-9A3E-213375A0A261}" dt="2022-12-02T12:02:04.186" v="256"/>
        <pc:sldMkLst>
          <pc:docMk/>
          <pc:sldMk cId="2083822747" sldId="280"/>
        </pc:sldMkLst>
      </pc:sldChg>
      <pc:sldChg chg="setBg">
        <pc:chgData name="Duane Miller" userId="086b8d4e5ca37aec" providerId="LiveId" clId="{7FD45D2D-34BD-415D-9A3E-213375A0A261}" dt="2022-12-02T12:02:18.863" v="259"/>
        <pc:sldMkLst>
          <pc:docMk/>
          <pc:sldMk cId="852762637" sldId="281"/>
        </pc:sldMkLst>
      </pc:sldChg>
      <pc:sldChg chg="setBg">
        <pc:chgData name="Duane Miller" userId="086b8d4e5ca37aec" providerId="LiveId" clId="{7FD45D2D-34BD-415D-9A3E-213375A0A261}" dt="2022-12-02T12:02:18.863" v="259"/>
        <pc:sldMkLst>
          <pc:docMk/>
          <pc:sldMk cId="3615057910" sldId="282"/>
        </pc:sldMkLst>
      </pc:sldChg>
      <pc:sldChg chg="setBg">
        <pc:chgData name="Duane Miller" userId="086b8d4e5ca37aec" providerId="LiveId" clId="{7FD45D2D-34BD-415D-9A3E-213375A0A261}" dt="2022-12-02T12:02:18.863" v="259"/>
        <pc:sldMkLst>
          <pc:docMk/>
          <pc:sldMk cId="3169313111" sldId="283"/>
        </pc:sldMkLst>
      </pc:sldChg>
      <pc:sldChg chg="setBg">
        <pc:chgData name="Duane Miller" userId="086b8d4e5ca37aec" providerId="LiveId" clId="{7FD45D2D-34BD-415D-9A3E-213375A0A261}" dt="2022-12-02T12:02:18.863" v="259"/>
        <pc:sldMkLst>
          <pc:docMk/>
          <pc:sldMk cId="2007284037" sldId="284"/>
        </pc:sldMkLst>
      </pc:sldChg>
      <pc:sldChg chg="setBg">
        <pc:chgData name="Duane Miller" userId="086b8d4e5ca37aec" providerId="LiveId" clId="{7FD45D2D-34BD-415D-9A3E-213375A0A261}" dt="2022-12-02T12:02:18.863" v="259"/>
        <pc:sldMkLst>
          <pc:docMk/>
          <pc:sldMk cId="3402003818" sldId="285"/>
        </pc:sldMkLst>
      </pc:sldChg>
      <pc:sldChg chg="setBg">
        <pc:chgData name="Duane Miller" userId="086b8d4e5ca37aec" providerId="LiveId" clId="{7FD45D2D-34BD-415D-9A3E-213375A0A261}" dt="2022-12-02T12:02:18.863" v="259"/>
        <pc:sldMkLst>
          <pc:docMk/>
          <pc:sldMk cId="1371726148" sldId="286"/>
        </pc:sldMkLst>
      </pc:sldChg>
    </pc:docChg>
  </pc:docChgLst>
  <pc:docChgLst>
    <pc:chgData name="Duane Miller" userId="086b8d4e5ca37aec" providerId="LiveId" clId="{DC453302-ED43-442B-A356-E59C0781303F}"/>
    <pc:docChg chg="modSld">
      <pc:chgData name="Duane Miller" userId="086b8d4e5ca37aec" providerId="LiveId" clId="{DC453302-ED43-442B-A356-E59C0781303F}" dt="2022-12-02T12:07:08.171" v="0" actId="6549"/>
      <pc:docMkLst>
        <pc:docMk/>
      </pc:docMkLst>
      <pc:sldChg chg="modNotesTx">
        <pc:chgData name="Duane Miller" userId="086b8d4e5ca37aec" providerId="LiveId" clId="{DC453302-ED43-442B-A356-E59C0781303F}" dt="2022-12-02T12:07:08.171" v="0" actId="6549"/>
        <pc:sldMkLst>
          <pc:docMk/>
          <pc:sldMk cId="90626249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42.145"/>
    </inkml:context>
    <inkml:brush xml:id="br0">
      <inkml:brushProperty name="width" value="0.1" units="cm"/>
      <inkml:brushProperty name="height" value="0.1" units="cm"/>
      <inkml:brushProperty name="color" value="#F4F91B"/>
    </inkml:brush>
  </inkml:definitions>
  <inkml:trace contextRef="#ctx0" brushRef="#br0">1 0 3967 0 0,'0'9'313'0'0,"-1"-8"-253"0"0,1 1 0 0 0,0-1 0 0 0,0 1 0 0 0,0-1 1 0 0,0 0-1 0 0,0 1 0 0 0,0-1 0 0 0,1 1 1 0 0,-1-1-1 0 0,0 0 0 0 0,1 1 0 0 0,-1-1 0 0 0,1 0 1 0 0,-1 1-1 0 0,1-1 0 0 0,0 0 0 0 0,1 2 0 0 0,-1-1-5 0 0,0-1 0 0 0,1 1 0 0 0,-1-1 0 0 0,1 0 0 0 0,-1 1 0 0 0,1-1-1 0 0,-1 0 1 0 0,1 0 0 0 0,0 0 0 0 0,-1 0 0 0 0,1 0 0 0 0,0-1 0 0 0,0 1 0 0 0,0 0-1 0 0,2 0 1 0 0,33 1 720 0 0,-32-2-647 0 0,0 0 0 0 0,-1 0 0 0 0,1 1 0 0 0,0-1-1 0 0,0 1 1 0 0,0 0 0 0 0,9 3 0 0 0,24 19 320 0 0,-27-16-394 0 0,1-1-1 0 0,-1 0 0 0 0,1 0 1 0 0,16 5-1 0 0,-16-10 21 0 0,0 0 0 0 0,1 0 0 0 0,-1-1 0 0 0,0-1 0 0 0,0 0-1 0 0,17-4 1 0 0,27-4 265 0 0,0 2 0 0 0,63 1-1 0 0,-84 6-331 0 0,13-1 33 0 0,1 3 1 0 0,81 12-1 0 0,-3 6 24 0 0,-110-19-10 0 0,0-1 1 0 0,-1-1-1 0 0,1 0 0 0 0,19-4 0 0 0,-2 0 19 0 0,-6 3 15 0 0,54 4-1 0 0,-62 0-82 0 0,0-1 0 0 0,0-1 0 0 0,0-1 0 0 0,0 0 1 0 0,29-7-1 0 0,-33 3 131 0 0,1 2 1 0 0,0 0 0 0 0,26-2 0 0 0,-33 5-71 0 0,0 1 0 0 0,1 0 0 0 0,-1 0 0 0 0,-1 1 0 0 0,1 0-1 0 0,0 1 1 0 0,13 5 0 0 0,-7-3-46 0 0,1 0-1 0 0,0-1 0 0 0,0-1 1 0 0,19 2-1 0 0,14 2 12 0 0,-17 2-11 0 0,-28-7-15 0 0,1 0 1 0 0,0-1 0 0 0,0 1-1 0 0,0-1 1 0 0,0 0-1 0 0,0-1 1 0 0,9 1-1 0 0,112-18 93 0 0,-86 9-24 0 0,1 3 0 0 0,74-1 0 0 0,-60 9-71 0 0,-17 0 12 0 0,1-1 0 0 0,-1-3 1 0 0,46-5-1 0 0,228-29 177 0 0,-202 27-74 0 0,-61 3-5 0 0,0 2 0 0 0,74 6-1 0 0,-113-2-111 0 0,36 5 41 0 0,1-3 1 0 0,91-4-1 0 0,40-17 12 0 0,-125 11-27 0 0,1 3 1 0 0,0 2 0 0 0,0 3 0 0 0,82 10-1 0 0,-111-7-11 0 0,0-1 0 0 0,1-2 0 0 0,44-2 0 0 0,-57 1-16 0 0,0 0 0 0 0,0 1 0 0 0,0 1 0 0 0,0 0 0 0 0,24 8 0 0 0,8 2 0 0 0,-36-11 11 0 0,0-1 0 0 0,-1 0 0 0 0,1 0 0 0 0,0-1 0 0 0,-1 0 0 0 0,1-1 0 0 0,9-3 0 0 0,33-3 29 0 0,47 5-40 0 0,-87 4 0 0 0,-1 0 0 0 0,1 1 0 0 0,0 1 0 0 0,-1-1 0 0 0,1 2 0 0 0,14 5 0 0 0,-3 0-27 0 0,-19-8 14 0 0,0 0 0 0 0,0 0-1 0 0,0 0 1 0 0,0 1 0 0 0,0 0-1 0 0,-1-1 1 0 0,1 1 0 0 0,-1 1 0 0 0,1-1-1 0 0,-1 1 1 0 0,0-1 0 0 0,4 5-1 0 0,-1 0-114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02.342"/>
    </inkml:context>
    <inkml:brush xml:id="br0">
      <inkml:brushProperty name="width" value="0.1" units="cm"/>
      <inkml:brushProperty name="height" value="0.1" units="cm"/>
      <inkml:brushProperty name="color" value="#F4F91B"/>
    </inkml:brush>
  </inkml:definitions>
  <inkml:trace contextRef="#ctx0" brushRef="#br0">0 99 3767 0 0,'4'-2'148'0'0,"-2"1"-121"0"0,-1 0 0 0 0,0 0 0 0 0,1 0 0 0 0,-1 1 0 0 0,1-1 0 0 0,-1 1 0 0 0,1-1 0 0 0,-1 1 0 0 0,1-1 0 0 0,-1 1 0 0 0,1 0 0 0 0,-1 0 0 0 0,1 0 0 0 0,0 0 0 0 0,-1 0 0 0 0,1 0 0 0 0,-1 0 0 0 0,1 0 0 0 0,-1 1 0 0 0,1-1-1 0 0,0 0 1 0 0,2 2 0 0 0,13 3 64 0 0,37 5-1 0 0,6 1-7 0 0,-42-7-18 0 0,0-1-1 0 0,0 0 0 0 0,1-2 1 0 0,33 0-1 0 0,72-14 411 0 0,-106 11-438 0 0,75-6 713 0 0,15-1-563 0 0,-28 2-131 0 0,-16 2-59 0 0,107-3 3 0 0,-97 6 0 0 0,297-18 128 0 0,-338 18-128 0 0,45 4 0 0 0,15 0 0 0 0,-69-2 16 0 0,1 2-1 0 0,0 0 0 0 0,46 12 0 0 0,24 3-12 0 0,-76-16 10 0 0,0-1 0 0 0,0 0 0 0 0,1-2 0 0 0,18-3-1 0 0,92-24-12 0 0,-28 5 0 0 0,-8 11 0 0 0,132-3 0 0 0,-41 10 0 0 0,-158 7 0 0 0,1 1 0 0 0,-1 1 0 0 0,0 1 0 0 0,0 2 0 0 0,48 16 0 0 0,-37-11 0 0 0,-9-4 16 0 0,42 4 0 0 0,17 4 28 0 0,-36-2 18 0 0,-2 1-41 0 0,0-3 0 0 0,98 10-1 0 0,79-19 281 0 0,-24-1-68 0 0,-55 7-90 0 0,174-3 196 0 0,-294-6-350 0 0,79-7 147 0 0,1 4-1 0 0,119 13 1 0 0,9 4-29 0 0,-153-10-90 0 0,-45-2-17 0 0,0-1 0 0 0,0 2 0 0 0,0 2 0 0 0,0 1 0 0 0,43 12 0 0 0,65 19 54 0 0,-112-30-51 0 0,-1 0 0 0 0,1-3 0 0 0,42 0 0 0 0,-16-1-5 0 0,151 4 194 0 0,-54-19-112 0 0,-109 7 77 0 0,95 1 1 0 0,-87 4-91 0 0,0-1 0 0 0,0-4 0 0 0,87-19 0 0 0,-47 8-26 0 0,-47 11-13 0 0,0 3 0 0 0,53 2 1 0 0,20 0 25 0 0,-69 1 2 0 0,-36 0-57 0 0,-1 0 1 0 0,1-1-1 0 0,-1 0 1 0 0,27-7-1 0 0,-14 2 23 0 0,0 1 0 0 0,46-2 0 0 0,-10 2-24 0 0,70-9 2 0 0,-4 9 1 0 0,-41 3 31 0 0,91-14-1 0 0,-106 5-31 0 0,1 3 0 0 0,108 3 0 0 0,94 22 11 0 0,129 10 1708 0 0,-371-25-1399 0 0,31 4-1760 0 0,-47-3 1206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6.323"/>
    </inkml:context>
    <inkml:brush xml:id="br0">
      <inkml:brushProperty name="width" value="0.1" units="cm"/>
      <inkml:brushProperty name="height" value="0.1" units="cm"/>
      <inkml:brushProperty name="color" value="#E71224"/>
    </inkml:brush>
  </inkml:definitions>
  <inkml:trace contextRef="#ctx0" brushRef="#br0">2549 220 13559 0 0,'-3'-2'220'0'0,"1"0"-1"0"0,-1 0 0 0 0,0 0 1 0 0,0 0-1 0 0,0 1 0 0 0,0-1 1 0 0,-4 0-1 0 0,4 1-190 0 0,1 0 0 0 0,-1 0 1 0 0,0-1-1 0 0,1 1 0 0 0,-1 0 0 0 0,1-1 1 0 0,-1 0-1 0 0,1 1 0 0 0,0-1 0 0 0,-1 0 0 0 0,1 0 1 0 0,-2-4-1 0 0,-1 0 39 0 0,0-1 0 0 0,0 1 0 0 0,0 1 0 0 0,-1-1 0 0 0,0 1 1 0 0,0-1-1 0 0,0 2 0 0 0,-1-1 0 0 0,-13-6 0 0 0,8 5 239 0 0,0 1 1 0 0,0 1-1 0 0,0 0 1 0 0,-1 1-1 0 0,-19-3 0 0 0,-2 3 361 0 0,-1 2 0 0 0,1 1 0 0 0,-57 8 0 0 0,-26 7-373 0 0,-94 9 1382 0 0,-378-18-134 0 0,467-15-1081 0 0,-1-5-1 0 0,-174-45 1 0 0,221 41-465 0 0,0 3 0 0 0,-1 4 0 0 0,-1 2-1 0 0,-106 3 1 0 0,63 10-1592 0 0,63 0-26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0:29.647"/>
    </inkml:context>
    <inkml:brush xml:id="br0">
      <inkml:brushProperty name="width" value="0.1" units="cm"/>
      <inkml:brushProperty name="height" value="0.1" units="cm"/>
      <inkml:brushProperty name="color" value="#E71224"/>
    </inkml:brush>
  </inkml:definitions>
  <inkml:trace contextRef="#ctx0" brushRef="#br0">11921 1704 455 0 0,'-33'1'3098'0'0,"-35"7"-1"0"0,7-1-1964 0 0,54-6-617 0 0,0-1 1 0 0,0 0-1 0 0,1 0 0 0 0,-1 0 0 0 0,0-1 0 0 0,1 0 0 0 0,-1 0 0 0 0,0-1 0 0 0,1 1 0 0 0,-1-1 1 0 0,-9-6-1 0 0,-15-6 1001 0 0,9 10 2451 0 0,23 5-3748 0 0,0-1 0 0 0,0 0 0 0 0,0 1 0 0 0,0-1 0 0 0,0 1 0 0 0,0-1-1 0 0,0 1 1 0 0,0 0 0 0 0,0-1 0 0 0,0 1 0 0 0,0 0 0 0 0,-1-1 0 0 0,1 1 0 0 0,1 2 0 0 0,14 10 226 0 0,4-5-346 0 0,0 0 0 0 0,1-1 0 0 0,37 6 0 0 0,-39-11 46 0 0,-1-2 1 0 0,1 0-1 0 0,0-1 0 0 0,-1 0 1 0 0,1-2-1 0 0,28-7 0 0 0,-34 8-37 0 0,-1 0 0 0 0,1 2 0 0 0,23 0 0 0 0,-9 1 18 0 0,121-9 366 0 0,-133 7-342 0 0,0 1-1 0 0,24 2 1 0 0,4 0 176 0 0,-5-1-111 0 0,-21 0-120 0 0,0 0 0 0 0,0-2 0 0 0,1 0 0 0 0,-1-1 0 0 0,31-7 0 0 0,-34 3-26 0 0,0-1 1 0 0,-1-1-1 0 0,0 0 1 0 0,0 0-1 0 0,0-2 1 0 0,-1 1-1 0 0,-1-2 1 0 0,11-11-1 0 0,-19 18-48 0 0,-1 1-1 0 0,1-1 1 0 0,-1 0-1 0 0,0 0 0 0 0,0 0 1 0 0,0 0-1 0 0,-1 0 1 0 0,1 0-1 0 0,-1-1 0 0 0,0 1 1 0 0,0 0-1 0 0,0-9 1 0 0,0-4 83 0 0,-2-33-1 0 0,-1-15 40 0 0,11-94-1 0 0,-4 96-80 0 0,-5-108 1 0 0,1-421 245 0 0,1 550-287 0 0,0 10 41 0 0,-1 0 0 0 0,-6-62 0 0 0,4 85-50 0 0,0 1 0 0 0,0-1 0 0 0,-1 1 0 0 0,0-1 0 0 0,-1 1 0 0 0,0 0 1 0 0,0 0-1 0 0,-1 0 0 0 0,0 0 0 0 0,0 0 0 0 0,-1 1 0 0 0,-6-8 0 0 0,4 6-5 0 0,-1 1-1 0 0,1 0 0 0 0,-16-11 0 0 0,20 17-4 0 0,-1-1 1 0 0,0 1 0 0 0,1 0-1 0 0,-1 1 1 0 0,0-1-1 0 0,0 1 1 0 0,0-1-1 0 0,0 1 1 0 0,-1 0-1 0 0,1 1 1 0 0,0-1 0 0 0,-7 1-1 0 0,-179 14 61 0 0,-84 0 45 0 0,45-4 54 0 0,180-6-159 0 0,-342 25 120 0 0,171-34-85 0 0,57-1-14 0 0,22 5 9 0 0,-132 2 60 0 0,32 0-91 0 0,-121 9 58 0 0,260-4-29 0 0,-129-9 0 0 0,56-2 21 0 0,-342-20-42 0 0,504 25-11 0 0,-207-7 0 0 0,69 5 0 0 0,-19 7 0 0 0,75 1 0 0 0,-13 0 36 0 0,-50 0-8 0 0,67-6-28 0 0,-185 5 0 0 0,75-4 59 0 0,40-2-54 0 0,36 4 80 0 0,-72 4 97 0 0,-159 2 40 0 0,309-9-146 0 0,-215 8 74 0 0,157-3-97 0 0,-55 8-53 0 0,95-6 0 0 0,0-2 0 0 0,-81-6 0 0 0,2-2 4 0 0,93 4 56 0 0,-216 3 9 0 0,-164-2-74 0 0,352-5 5 0 0,-319-18 0 0 0,206 13 0 0 0,-55-6 0 0 0,166 2 0 0 0,-35-4 0 0 0,-142-2 0 0 0,132 19 0 0 0,-198-6 0 0 0,226 1 0 0 0,-103 10 0 0 0,-15 11 0 0 0,140-14 0 0 0,-377-3 0 0 0,110-20 0 0 0,295 18 0 0 0,-85-14 0 0 0,90 9 0 0 0,-72-3 0 0 0,-103 10 0 0 0,65 4 0 0 0,-35-25 0 0 0,34 2 0 0 0,89 13 0 0 0,-64-3 0 0 0,126 9 0 0 0,1 0 0 0 0,-1 0 0 0 0,0 0 0 0 0,1 1 0 0 0,-1-1 0 0 0,1 1 0 0 0,-1 0 0 0 0,1-1 0 0 0,-1 1 0 0 0,-2 2 0 0 0,3-3 0 0 0,0 1 0 0 0,2 0-11 0 0,0-1 10 0 0,0 0 0 0 0,0 0 0 0 0,0 0 0 0 0,0 0 0 0 0,0 1 0 0 0,0-1 0 0 0,0 0 0 0 0,0 0 1 0 0,0 0-1 0 0,0 0 0 0 0,0 0 0 0 0,0 0 0 0 0,0 1 0 0 0,0-1 0 0 0,0 0 0 0 0,0 0 0 0 0,0 0 0 0 0,0 0 0 0 0,0 0 0 0 0,0 0 0 0 0,0 0 0 0 0,0 1 0 0 0,0-1 0 0 0,0 0 0 0 0,0 0 0 0 0,0 0 0 0 0,0 0 0 0 0,-1 0 0 0 0,1 0 0 0 0,0 0 0 0 0,0 0 0 0 0,0 0 0 0 0,0 1 0 0 0,0-1 0 0 0,0 0 0 0 0,0 0 0 0 0,0 0 0 0 0,-1 0 0 0 0,1 0 0 0 0,0 0 0 0 0,0 0 0 0 0,0 0 0 0 0,0 0 0 0 0,0 0 0 0 0,0 0 0 0 0,-1 0 0 0 0,1 0 0 0 0,0 0 0 0 0,0 0 0 0 0,0 0 0 0 0,0 0 0 0 0,0 0 0 0 0,0 0 0 0 0,-1 0 0 0 0,1 0 0 0 0,0 0 0 0 0,0 0 0 0 0,0 0 0 0 0,-9-8 6 0 0,-3 5-5 0 0,10 3 0 0 0,1 0 0 0 0,0 0 0 0 0,-1 0 0 0 0,1-1 0 0 0,0 1 0 0 0,-1 0 0 0 0,1-1 0 0 0,0 1 0 0 0,0-1 0 0 0,-1 0 0 0 0,1 1 0 0 0,-2-2 0 0 0,3 0 0 0 0,0 1 0 0 0,0-1 0 0 0,-24-2 0 0 0,13 2 0 0 0,0 1 0 0 0,0 1 0 0 0,-15 1 0 0 0,-28-2 0 0 0,46 0 0 0 0,0 1 0 0 0,0 1 0 0 0,0-1 0 0 0,0 1 0 0 0,0 1 0 0 0,-8 2 0 0 0,5-2 0 0 0,1 0 0 0 0,-21 1 0 0 0,24-3 0 0 0,1 0 0 0 0,0 0 0 0 0,0 0 0 0 0,0 0 0 0 0,0 1 0 0 0,0 0 0 0 0,-9 2 0 0 0,15-2 0 0 0,-1-1 0 0 0,1 1 0 0 0,0-1 0 0 0,-1 1 0 0 0,1-1 0 0 0,0 1 0 0 0,-1-1 0 0 0,1 1 0 0 0,0-1 0 0 0,0 1 0 0 0,-1-1 0 0 0,1 1 0 0 0,0-1 0 0 0,0 1 0 0 0,0 0 0 0 0,0-1 0 0 0,0 1 1 0 0,0-1-1 0 0,0 1 0 0 0,0 0 0 0 0,0-1 0 0 0,0 1 0 0 0,0-1 0 0 0,0 1 0 0 0,1-1 0 0 0,-1 1 0 0 0,0 0 0 0 0,1 0 0 0 0,8 23-23 0 0,-5-15-19 0 0,5 17 42 0 0,-4-13 0 0 0,0 0 0 0 0,-1 0 0 0 0,-1 0 0 0 0,0 0 0 0 0,-1 1 0 0 0,1 14 0 0 0,0 77 0 0 0,-4-73-2 0 0,1-1 0 0 0,1 0 1 0 0,2 1-1 0 0,1-1 0 0 0,12 48 0 0 0,-6-47-40 0 0,6 21 31 0 0,4 7 11 0 0,1-4 0 0 0,0-3 0 0 0,0 16 0 0 0,21 109 0 0 0,-24-94 0 0 0,-14-54 0 0 0,0 0 0 0 0,-2 0 0 0 0,-4 54 0 0 0,0-52 0 0 0,2 0 0 0 0,1 1 0 0 0,6 32 0 0 0,0-36 0 0 0,-4-20 0 0 0,-1 0 0 0 0,0 0 0 0 0,1 18 0 0 0,-3-25 0 0 0,24-7 0 0 0,-4 3-5 0 0,1 0-1 0 0,27-6 1 0 0,-27 4-11 0 0,-1 1 0 0 0,29-1 0 0 0,104-6 16 0 0,-77 8 0 0 0,14 1 0 0 0,-5 1 0 0 0,2 0 0 0 0,-1-1 0 0 0,-38 1 0 0 0,47 2 0 0 0,11 3 0 0 0,0 7 0 0 0,-2 1 0 0 0,-12-3 0 0 0,5-3 0 0 0,4-1 0 0 0,-13-1 0 0 0,-36-2 0 0 0,46 5 0 0 0,-1-2 0 0 0,-6-1 0 0 0,6 0 0 0 0,-1-3 0 0 0,18-2 0 0 0,3-2 0 0 0,-11-1 0 0 0,2 2 0 0 0,-4 0 0 0 0,-12-1 0 0 0,5-2 0 0 0,5-1 0 0 0,-1-4 0 0 0,5 2 0 0 0,6 3 0 0 0,-5 8 0 0 0,-13 4 0 0 0,2 3 0 0 0,8-3 0 0 0,16-3 0 0 0,-9-3 0 0 0,4-1 0 0 0,3 4 0 0 0,-5 0 0 0 0,8-4 0 0 0,2-6 0 0 0,-3-6 0 0 0,-22 3 0 0 0,-6 0 0 0 0,0 0 0 0 0,19-4 0 0 0,8-2 0 0 0,-2 1 0 0 0,0 1 0 0 0,1 5 0 0 0,-3 6 0 0 0,-12 3 0 0 0,-6-1 0 0 0,-9-2 0 0 0,-31-1 0 0 0,45 0 0 0 0,8 0 0 0 0,0 3 0 0 0,-3 5 0 0 0,2 0 0 0 0,-9-3 0 0 0,1 0 0 0 0,11 5 0 0 0,-11 3 0 0 0,-4 0 0 0 0,0 4 0 0 0,13 5 0 0 0,4-2 0 0 0,-10-6 0 0 0,3-8 0 0 0,-48-2 0 0 0,35 3 0 0 0,9 2 0 0 0,-4 2 0 0 0,-5-2 0 0 0,5-2 0 0 0,21-1 0 0 0,0-3 0 0 0,-15 2 0 0 0,-6 0 0 0 0,-1 2 0 0 0,13 3 0 0 0,10-3 0 0 0,-83-3 0 0 0,67-3 0 0 0,-60 0 0 0 0,52 0 0 0 0,10 0 0 0 0,-18 0 11 0 0,-55 2 31 0 0,43 0-31 0 0,22 2-11 0 0,9 3 0 0 0,-6 3 0 0 0,-41-5 0 0 0,38 3 0 0 0,7 2 0 0 0,-9-2 0 0 0,-2-4 0 0 0,-11-4 11 0 0,10-1 43 0 0,-34 3-55 0 0,127-5 54 0 0,-103 1-42 0 0,-1 0 0 0 0,-48 2 31 0 0,52 1-31 0 0,16 4-11 0 0,-7 8 0 0 0,-81-9-28 0 0,0 0-1 0 0,-1 1 1 0 0,0 1-1 0 0,21 8 1 0 0,-2 0-410 0 0,-29-11-926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37.828"/>
    </inkml:context>
    <inkml:brush xml:id="br0">
      <inkml:brushProperty name="width" value="0.1" units="cm"/>
      <inkml:brushProperty name="height" value="0.1" units="cm"/>
      <inkml:brushProperty name="color" value="#66CC00"/>
    </inkml:brush>
  </inkml:definitions>
  <inkml:trace contextRef="#ctx0" brushRef="#br0">2953 1428 9991 0 0,'0'-5'350'0'0,"-2"-14"2830"0"0,2 19-3085 0 0,-1 0 0 0 0,1 0 0 0 0,-1-1 1 0 0,1 1-1 0 0,-1 0 0 0 0,1 0 0 0 0,-1-1 0 0 0,1 1 0 0 0,0 0 1 0 0,-1 0-1 0 0,1 0 0 0 0,-1 0 0 0 0,1 0 0 0 0,-1 0 0 0 0,1 0 1 0 0,-1 0-1 0 0,1 0 0 0 0,-1 0 0 0 0,1 0 0 0 0,-1 0 0 0 0,1 0 0 0 0,-1 0 1 0 0,1 0-1 0 0,-1 0 0 0 0,1 1 0 0 0,-1-1 0 0 0,1 0 0 0 0,-1 1 1 0 0,0-1 49 0 0,1 1 0 0 0,-1-1 0 0 0,0 0 0 0 0,1 1 1 0 0,-1-1-1 0 0,1 0 0 0 0,-1 0 0 0 0,0 0 0 0 0,1 0 1 0 0,-1 1-1 0 0,0-1 0 0 0,1 0 0 0 0,-1 0 0 0 0,0 0 1 0 0,1 0-1 0 0,-1 0 0 0 0,0 0 0 0 0,1 0 0 0 0,-1-1 1 0 0,1 1-1 0 0,-1 0 0 0 0,0 0 0 0 0,1 0 0 0 0,-1-1 1 0 0,1 1-1 0 0,-1 0 0 0 0,0-1 0 0 0,0 0 0 0 0,1 0-47 0 0,0 1-1 0 0,0-1 0 0 0,0 0 1 0 0,0 0-1 0 0,0 1 0 0 0,0-1 1 0 0,1 0-1 0 0,-1 1 0 0 0,0-1 1 0 0,0 0-1 0 0,1 0 0 0 0,-1 1 1 0 0,0-1-1 0 0,1 1 0 0 0,-1-1 1 0 0,1 0-1 0 0,-1 1 0 0 0,0-1 0 0 0,1 1 1 0 0,0-1-1 0 0,-1 1 0 0 0,1-1 1 0 0,4-5 118 0 0,-1-1 0 0 0,0 1 1 0 0,-1-1-1 0 0,0 0 0 0 0,0 1 1 0 0,0-1-1 0 0,-1-1 0 0 0,0 1 0 0 0,0 0 1 0 0,-1-1-1 0 0,1-12 0 0 0,3-7 398 0 0,36-137 603 0 0,-15 67-478 0 0,-20 66-435 0 0,-1 0 0 0 0,0-35 0 0 0,1-8 79 0 0,-3 50-332 0 0,-1 0 1 0 0,-2 0-1 0 0,0-1 0 0 0,-6-38 1 0 0,3 47 14 0 0,0 1 1 0 0,-1 0 0 0 0,-1 0 0 0 0,0 0-1 0 0,-1 1 1 0 0,-1 0 0 0 0,0 0-1 0 0,-12-17 1 0 0,7 15-7 0 0,1 1-37 0 0,1 0 0 0 0,0-1 0 0 0,-13-27 0 0 0,22 37-23 0 0,0 1 0 0 0,0-1 0 0 0,1 1 0 0 0,-1-1 0 0 0,1 1 0 0 0,0-1 0 0 0,1 0 0 0 0,0 1 0 0 0,-1-1 0 0 0,4-7 0 0 0,-3 5 0 0 0,1 0 0 0 0,-1-1 0 0 0,0-12 0 0 0,-1 18 0 0 0,-1 1 0 0 0,1-1 0 0 0,0 1 0 0 0,-1-1 0 0 0,0 1 0 0 0,0-1 0 0 0,1 1 0 0 0,-1-1 0 0 0,-1 1 0 0 0,1-1 0 0 0,0 1 0 0 0,-1 0 0 0 0,1 0 0 0 0,-1 0 0 0 0,-2-3 0 0 0,-24-23 32 0 0,-63-48 0 0 0,84 71-15 0 0,-1 0 0 0 0,0 1 0 0 0,-1 0 0 0 0,1 1 0 0 0,0 0 0 0 0,-1 0 0 0 0,-13-2 0 0 0,-66-5 44 0 0,61 8-64 0 0,-36-7 1 0 0,-65-17 113 0 0,0 7-1 0 0,-162-4 1 0 0,110 25 36 0 0,55 1-146 0 0,-30-9 26 0 0,-35 1 10 0 0,98 8 6 0 0,0 5-1 0 0,-91 20 1 0 0,133-19-17 0 0,-1-1-1 0 0,0-3 1 0 0,0-2-1 0 0,-99-7 1 0 0,82 0-26 0 0,-45-6 0 0 0,41 4 0 0 0,-10-3 0 0 0,55 5 0 0 0,0 0 0 0 0,-36 0 0 0 0,55 3 0 0 0,-1 2 0 0 0,1-1 0 0 0,-1 1 0 0 0,1 0 0 0 0,0 1 0 0 0,-1 0 0 0 0,1 0 0 0 0,0 1 0 0 0,0 0 0 0 0,0 0 0 0 0,-13 9 0 0 0,16-8 0 0 0,1 0 0 0 0,-1 1 0 0 0,1 0 0 0 0,0 0 0 0 0,0 0 0 0 0,0 0 0 0 0,1 1 0 0 0,0-1 0 0 0,0 1 0 0 0,0 0 0 0 0,1 0 0 0 0,0 0 0 0 0,0 0 0 0 0,-1 8 0 0 0,-1 3 0 0 0,2-1 0 0 0,0 1 0 0 0,1 0 0 0 0,2 22 0 0 0,1 7-16 0 0,2 0 0 0 0,3 0 0 0 0,15 59 0 0 0,-11-56 16 0 0,0 8 0 0 0,-2 1 0 0 0,-3 0 0 0 0,-3 0 0 0 0,-2 0 0 0 0,-10 94 0 0 0,-24 207 0 0 0,37-318 0 0 0,4-23-11 0 0,-2-11 4 0 0,-1 0 0 0 0,1-1 0 0 0,0 0 0 0 0,0-1 0 0 0,8 7 0 0 0,-1-5 4 0 0,-1 0 0 0 0,1 0 1 0 0,26 9-1 0 0,38 8-8 0 0,-46-15-31 0 0,49 12 31 0 0,26-1 11 0 0,-5-5 0 0 0,3-4 0 0 0,2-8 0 0 0,-2-6 0 0 0,-13-2 0 0 0,0-4 0 0 0,4-2 0 0 0,7 0 0 0 0,2 3 0 0 0,-12 4 0 0 0,-9 3 0 0 0,2 1 0 0 0,-1-3 0 0 0,-1-2 0 0 0,1-4 0 0 0,4 1 0 0 0,1 3 0 0 0,-1 4 0 0 0,-3 4 0 0 0,15 7 0 0 0,3 3 0 0 0,-1 6 0 0 0,-3 4 0 0 0,-14-4-17 0 0,-68-15-63 0 0,1 1-116 0 0,52 13-519 0 0,-52-13-226 0 0,-1-1-1774 0 0,67 16-6917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7:28.203"/>
    </inkml:context>
    <inkml:brush xml:id="br0">
      <inkml:brushProperty name="width" value="0.1" units="cm"/>
      <inkml:brushProperty name="height" value="0.1" units="cm"/>
      <inkml:brushProperty name="color" value="#66CC00"/>
    </inkml:brush>
  </inkml:definitions>
  <inkml:trace contextRef="#ctx0" brushRef="#br0">12184 1893 7135 0 0,'0'0'546'0'0,"17"-13"1136"0"0,-23-8 4495 0 0,5 20-6036 0 0,0 0 0 0 0,0 0 0 0 0,1-1 0 0 0,-1 1 1 0 0,1 0-1 0 0,-1-1 0 0 0,1 1 0 0 0,0-1 0 0 0,0 1 0 0 0,-1 0 0 0 0,1-1 0 0 0,0 1 0 0 0,0-1 0 0 0,0 1 0 0 0,0-1 0 0 0,1 1 0 0 0,-1-1 0 0 0,0 1 0 0 0,1 0 0 0 0,-1-1 0 0 0,1 1 0 0 0,0-2 1 0 0,1-1 65 0 0,0 1 0 0 0,-1-1 0 0 0,1 1 0 0 0,-1-1 0 0 0,0 1 0 0 0,0-1 0 0 0,0 1 0 0 0,-1-1 0 0 0,1 0 0 0 0,-1 0 0 0 0,0 1 1 0 0,0-1-1 0 0,0 0 0 0 0,-1 0 0 0 0,1 1 0 0 0,-1-1 0 0 0,0 0 0 0 0,-2-5 0 0 0,1 1 93 0 0,-5-17 530 0 0,-5-47 0 0 0,7 31-554 0 0,3 29-134 0 0,0-1 0 0 0,1 1 0 0 0,0 0 0 0 0,1 0 0 0 0,2-21 0 0 0,0 21 68 0 0,-1-1 1 0 0,-1-21-1 0 0,1-8 28 0 0,-1 29-146 0 0,-1 0-1 0 0,0 0 0 0 0,0 0 0 0 0,-2 0 1 0 0,0 0-1 0 0,0 1 0 0 0,-9-22 0 0 0,7 22 0 0 0,1-1 0 0 0,0 1 0 0 0,1-1-1 0 0,0 0 1 0 0,1 0 0 0 0,1 0 0 0 0,-1-21-1 0 0,8-27-22 0 0,3 1 0 0 0,17-62-1 0 0,-17 79-11 0 0,5-47 1 0 0,-10 53-42 0 0,1-25 55 0 0,-4 44-35 0 0,0 1 0 0 0,1 0 0 0 0,0 0 0 0 0,2 0 0 0 0,7-24 0 0 0,-10 39-30 0 0,3-8 0 0 0,0-1 0 0 0,0 0 0 0 0,-1 0 0 0 0,2-13 0 0 0,-5 21 6 0 0,1 0 0 0 0,-1 1 0 0 0,0-1 0 0 0,0 0 0 0 0,-1 0 0 0 0,1 0 0 0 0,0 1 0 0 0,-1-1 0 0 0,0 0 0 0 0,1 0 0 0 0,-1 1 0 0 0,0-1 0 0 0,0 1 0 0 0,-1-1 0 0 0,1 1 0 0 0,-1-1 0 0 0,1 1 0 0 0,-1 0 0 0 0,0-1 0 0 0,1 1 0 0 0,-1 0 0 0 0,-3-2 0 0 0,-12-7 40 0 0,15 10-43 0 0,0 0-1 0 0,0-1 1 0 0,0 1-1 0 0,-1-1 1 0 0,1 1-1 0 0,1-1 1 0 0,-1 0 0 0 0,0 0-1 0 0,0 0 1 0 0,1 0-1 0 0,-1 0 1 0 0,1 0-1 0 0,-2-3 1 0 0,2 3-3 0 0,0 1-1 0 0,-1-1 1 0 0,1 1-1 0 0,-1 0 1 0 0,1-1-1 0 0,-1 1 1 0 0,1 0-1 0 0,-1 0 1 0 0,0 0-1 0 0,1 0 1 0 0,-1 0-1 0 0,0 0 1 0 0,0 0-1 0 0,0 1 1 0 0,0-1-1 0 0,0 0 1 0 0,0 1-1 0 0,-4-1 1 0 0,-41-1 104 0 0,40 2-104 0 0,-39 3 62 0 0,1 1-1 0 0,-67 15 1 0 0,-13 16-23 0 0,-5 1-24 0 0,-158 28 44 0 0,257-58-48 0 0,-1-1 0 0 0,0-1 0 0 0,0-2 0 0 0,0-2 0 0 0,0 0 0 0 0,0-2 0 0 0,-52-11 0 0 0,-203-28-22 0 0,220 35 30 0 0,0 4-1 0 0,-89 7 0 0 0,-81 3-23 0 0,39-3 0 0 0,18 15 0 0 0,101-9 0 0 0,12-7 0 0 0,-1-2 0 0 0,-72-9 0 0 0,36 2 0 0 0,-315 12 64 0 0,344-5-44 0 0,-98-12-1 0 0,-11 1 6 0 0,-5 17-3 0 0,108-3-1 0 0,-130-6 0 0 0,75-18 28 0 0,74 9-34 0 0,-60-13 53 0 0,71 12-30 0 0,-1 2 0 0 0,-87-3-1 0 0,57 8 38 0 0,-111-20 0 0 0,-44-2 42 0 0,30 0-57 0 0,42 2 8 0 0,-235-15 71 0 0,179 8-61 0 0,58 8-39 0 0,14 0-39 0 0,58 8 0 0 0,-154-6 0 0 0,-27 0 51 0 0,160 9-38 0 0,-77 10 35 0 0,95 4-32 0 0,17-2-16 0 0,0-3 0 0 0,-106-18 0 0 0,178 20 0 0 0,-37-7 43 0 0,1 2-1 0 0,-58-2 1 0 0,-30-2-18 0 0,-2-1 14 0 0,126 11-39 0 0,-106 1 0 0 0,-149-20 0 0 0,200 9 0 0 0,-43-6 0 0 0,75 13 0 0 0,-25-6 0 0 0,31 4 0 0 0,0 1 0 0 0,-33-1 0 0 0,26 2 0 0 0,26 2 0 0 0,-1 0 0 0 0,0 1 0 0 0,0-1 0 0 0,0 1 0 0 0,1 0 0 0 0,-1 0 0 0 0,0 0 0 0 0,0 0 0 0 0,0 1 0 0 0,1 0 0 0 0,-1 0 0 0 0,0 0 0 0 0,-3 1 0 0 0,-49 13 0 0 0,22 4 0 0 0,16-11 0 0 0,0 0 0 0 0,-1-2 0 0 0,0 0 0 0 0,0-1 0 0 0,-33 4 0 0 0,-12 4 0 0 0,17-3 0 0 0,19-11 0 0 0,20 2 0 0 0,0 0 0 0 0,0 0 0 0 0,0-1 0 0 0,0 0 0 0 0,1-1 0 0 0,-12-2 0 0 0,-19 0 0 0 0,-353 9 0 0 0,131-15 0 0 0,38 3 0 0 0,30 3 0 0 0,130 0 4 0 0,-192-13 45 0 0,139 11-62 0 0,3 1 313 0 0,65 0-422 0 0,-86 2 0 0 0,96 2 122 0 0,-1-2 0 0 0,1-2 0 0 0,0-1 0 0 0,-70-20 0 0 0,13 4 0 0 0,59 16 265 0 0,1 2-1 0 0,-1 2 1 0 0,0 1-1 0 0,-47 6 1 0 0,58-4-228 0 0,12-2-177 0 0,7 0 25 0 0,1 0 1 0 0,-1 0-1 0 0,0 1 1 0 0,1 0-1 0 0,-1-1 1 0 0,1 1-1 0 0,-1 1 1 0 0,1-1-1 0 0,0 1 1 0 0,-7 3-1 0 0,10-4 115 0 0,0 0 0 0 0,-1 1 0 0 0,1-1 0 0 0,0 0 0 0 0,0 1 0 0 0,0-1 0 0 0,0 1 0 0 0,0 0 0 0 0,1-1 0 0 0,-1 1 0 0 0,0-1 0 0 0,1 1 0 0 0,-1 2 0 0 0,-5 30-1 0 0,3-16-9 0 0,-1 0-8 0 0,-8 37 6 0 0,-1 0 1 0 0,-42 102-1 0 0,46-132 12 0 0,1 0 0 0 0,1 0 0 0 0,2 1 0 0 0,-5 47 0 0 0,8-60 0 0 0,0 24 0 0 0,4 67 0 0 0,-1-86 0 0 0,0 5 0 0 0,1 0 0 0 0,8 39 0 0 0,11 52 0 0 0,4 22-71 0 0,-17-90 78 0 0,2 22-7 0 0,-5-30 0 0 0,18 68 0 0 0,-9-53 0 0 0,-10-36 0 0 0,1 0 0 0 0,0 0 0 0 0,1-1 0 0 0,15 31 0 0 0,-14-36-152 0 0,-3-3 320 0 0,1 0-1 0 0,0 0 1 0 0,0-1-1 0 0,1 1 1 0 0,0-1 0 0 0,0 0-1 0 0,0-1 1 0 0,1 0-1 0 0,8 6 1 0 0,-5-5-194 0 0,0-1 1 0 0,0 0-1 0 0,1-1 0 0 0,0 0 0 0 0,0 0 1 0 0,1-1-1 0 0,-1-1 0 0 0,1 0 0 0 0,0 0 1 0 0,0-2-1 0 0,0 1 0 0 0,23-1 0 0 0,19-4-430 0 0,0-3 0 0 0,82-18-1 0 0,64-7 541 0 0,-139 24 343 0 0,76-19-1 0 0,22-3-1192 0 0,57 12 623 0 0,-23 3 135 0 0,-109 7 8 0 0,1 5 0 0 0,-1 3 0 0 0,89 12 0 0 0,-68-4 0 0 0,-57-6 0 0 0,107 3 0 0 0,-36-6 0 0 0,271 7 0 0 0,-262 2 0 0 0,263 30 0 0 0,-134-13 0 0 0,-15-2 0 0 0,234 51 0 0 0,-353-59 0 0 0,166 0 0 0 0,-253-15 0 0 0,297-1 0 0 0,16 1 0 0 0,96 7-64 0 0,-389-8 64 0 0,-19 1 0 0 0,110 1 0 0 0,171-17 0 0 0,-313 15 0 0 0,293-2-64 0 0,-205 4 64 0 0,80 2 0 0 0,-28 6 0 0 0,216 41 0 0 0,-276-33 0 0 0,295 56 0 0 0,-246-54 0 0 0,-18-1 0 0 0,125 4 0 0 0,555-16 0 0 0,-660-7 0 0 0,332 36 0 0 0,-268-14 0 0 0,-60-15 0 0 0,159-12 0 0 0,-171 0 0 0 0,77 14 0 0 0,-3 0 0 0 0,46-14 0 0 0,-199 5 0 0 0,0 3 0 0 0,-1 2 0 0 0,88 19 0 0 0,-92-15-505 0 0,1-2 0 0 0,0-2 0 0 0,59-2 0 0 0,-28-1-4191 0 0,-36-4-1509 0 0,63-7-298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6.934"/>
    </inkml:context>
    <inkml:brush xml:id="br0">
      <inkml:brushProperty name="width" value="0.1" units="cm"/>
      <inkml:brushProperty name="height" value="0.1" units="cm"/>
      <inkml:brushProperty name="color" value="#66CC00"/>
    </inkml:brush>
  </inkml:definitions>
  <inkml:trace contextRef="#ctx0" brushRef="#br0">1115 85 1839 0 0,'-8'-22'8647'0'0,"6"6"-8080"0"0,1 12-317 0 0,1 0 0 0 0,-1 1 0 0 0,1-1 0 0 0,-1 0 0 0 0,0 1 0 0 0,-3-7 0 0 0,4 9-158 0 0,-1 0 0 0 0,0 0-1 0 0,0 0 1 0 0,0 0-1 0 0,0 0 1 0 0,1 0 0 0 0,-1 1-1 0 0,0-1 1 0 0,0 0 0 0 0,-1 0-1 0 0,1 1 1 0 0,0-1-1 0 0,0 0 1 0 0,0 1 0 0 0,0-1-1 0 0,-1 1 1 0 0,1 0 0 0 0,0-1-1 0 0,0 1 1 0 0,-1 0-1 0 0,1 0 1 0 0,0 0 0 0 0,0 0-1 0 0,-3 0 1 0 0,-36 3 902 0 0,0 1 0 0 0,0 3 0 0 0,0 1 0 0 0,-57 20 0 0 0,-57 11-187 0 0,61-18-208 0 0,-42 6 282 0 0,118-25-766 0 0,-13 3 224 0 0,-1-2-1 0 0,1-1 1 0 0,0-1 0 0 0,-59-6-1 0 0,59 0-291 0 0,8 1-30 0 0,0 0 0 0 0,-28-9 0 0 0,42 9-566 0 0,-1 1 0 0 0,1-1 1 0 0,0 0-1 0 0,0-1 0 0 0,-8-7 1 0 0,-5-4-7098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7.964"/>
    </inkml:context>
    <inkml:brush xml:id="br0">
      <inkml:brushProperty name="width" value="0.1" units="cm"/>
      <inkml:brushProperty name="height" value="0.1" units="cm"/>
      <inkml:brushProperty name="color" value="#66CC00"/>
    </inkml:brush>
  </inkml:definitions>
  <inkml:trace contextRef="#ctx0" brushRef="#br0">930 10 12095 0 0,'-15'-9'1229'0'0,"15"9"-1221"0"0,0-1 0 0 0,0 1 0 0 0,-1 0 0 0 0,1 0 1 0 0,0 0-1 0 0,0 0 0 0 0,-1 0 0 0 0,1 0 0 0 0,0 0 0 0 0,0 0 0 0 0,-1 0 0 0 0,1 0 0 0 0,0 0 0 0 0,0 0 0 0 0,-1 0 1 0 0,1 1-1 0 0,0-1 0 0 0,0 0 0 0 0,-1 0 0 0 0,1 0 0 0 0,0 0 0 0 0,0 0 0 0 0,0 0 0 0 0,-1 1 0 0 0,1-1 1 0 0,0 0-1 0 0,0 0 0 0 0,0 0 0 0 0,-1 1 0 0 0,1-1 0 0 0,0 0 0 0 0,0 0 0 0 0,0 0 0 0 0,0 1 0 0 0,0-1 0 0 0,0 0 1 0 0,0 0-1 0 0,-1 1 0 0 0,1-1 0 0 0,0 0 0 0 0,0 0 0 0 0,0 1 0 0 0,0-1 0 0 0,0 0 0 0 0,0 0 0 0 0,0 1 0 0 0,0-1 1 0 0,0 1-1 0 0,0 0 19 0 0,-1 0 1 0 0,0 0 0 0 0,0 0 0 0 0,1 0-1 0 0,-1 0 1 0 0,0-1 0 0 0,0 1 0 0 0,0 0-1 0 0,0 0 1 0 0,0-1 0 0 0,-1 1 0 0 0,1 0-1 0 0,0-1 1 0 0,0 1 0 0 0,0-1 0 0 0,-2 1-1 0 0,-21 7 988 0 0,-71 18 1703 0 0,-179 23 0 0 0,235-45-2417 0 0,-1-1-1 0 0,0-3 1 0 0,1-1-1 0 0,-1-2 1 0 0,1-1-1 0 0,0-2 1 0 0,-40-12-1 0 0,59 12-1071 0 0,0 0 1 0 0,0-1-1 0 0,1-1 1 0 0,-25-15-1 0 0,27 11-6264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8.409"/>
    </inkml:context>
    <inkml:brush xml:id="br0">
      <inkml:brushProperty name="width" value="0.1" units="cm"/>
      <inkml:brushProperty name="height" value="0.1" units="cm"/>
      <inkml:brushProperty name="color" value="#66CC00"/>
    </inkml:brush>
  </inkml:definitions>
  <inkml:trace contextRef="#ctx0" brushRef="#br0">785 114 1375 0 0,'-13'-5'-1754'0'0,"6"2"3188"0"0,1 1 2 0 0,0-1 0 0 0,1 0 0 0 0,-1 0 0 0 0,-5-4-1 0 0,-1-7-1628 0 0,11 11 157 0 0,-1 1 1 0 0,0 0-1 0 0,0 0 1 0 0,0 0 0 0 0,0 0-1 0 0,0 0 1 0 0,0 0-1 0 0,0 0 1 0 0,-1 1 0 0 0,1-1-1 0 0,-1 1 1 0 0,1 0-1 0 0,-1-1 1 0 0,0 1 0 0 0,1 0-1 0 0,-1 1 1 0 0,-4-2-1 0 0,-8-1 2103 0 0,-33-2 1 0 0,23 2-537 0 0,-148-17 5331 0 0,-85 8-4461 0 0,118 19-4238 0 0,125-7 317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9.240"/>
    </inkml:context>
    <inkml:brush xml:id="br0">
      <inkml:brushProperty name="width" value="0.1" units="cm"/>
      <inkml:brushProperty name="height" value="0.1" units="cm"/>
      <inkml:brushProperty name="color" value="#66CC00"/>
    </inkml:brush>
  </inkml:definitions>
  <inkml:trace contextRef="#ctx0" brushRef="#br0">1512 72 6911 0 0,'-2'-1'308'0'0,"0"0"0"0"0,-1 0 0 0 0,1 0 0 0 0,0 0 0 0 0,0 0 0 0 0,-1 0-1 0 0,1 1 1 0 0,-1 0 0 0 0,1-1 0 0 0,0 1 0 0 0,-1 0 0 0 0,-2 0-1 0 0,-33 4 692 0 0,34-3-1504 0 0,-15 6 391 0 0,18-6 139 0 0,-1 0 0 0 0,1-1 1 0 0,0 1-1 0 0,-1 0 0 0 0,1-1 0 0 0,0 1 1 0 0,-1-1-1 0 0,1 1 0 0 0,0-1 0 0 0,-1 0 1 0 0,1 0-1 0 0,-1 0 0 0 0,1 1 0 0 0,-1-1 1 0 0,1-1-1 0 0,0 1 0 0 0,-1 0 1 0 0,1 0-1 0 0,-1 0 0 0 0,-1-1 0 0 0,-13-4 581 0 0,0 2-1 0 0,1 0 1 0 0,-2 1-1 0 0,1 0 0 0 0,0 2 1 0 0,-24 1-1 0 0,-20-1-124 0 0,-89 5 291 0 0,32 0-44 0 0,-31 0 565 0 0,68-1-45 0 0,-102-9 0 0 0,-161-37-124 0 0,198 11-10465 0 0,119 24 4430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9.742"/>
    </inkml:context>
    <inkml:brush xml:id="br0">
      <inkml:brushProperty name="width" value="0.1" units="cm"/>
      <inkml:brushProperty name="height" value="0.1" units="cm"/>
      <inkml:brushProperty name="color" value="#66CC00"/>
    </inkml:brush>
  </inkml:definitions>
  <inkml:trace contextRef="#ctx0" brushRef="#br0">774 67 455 0 0,'-1'-2'870'0'0,"0"0"0"0"0,-11-16 6956 0 0,7 14-6956 0 0,-24-21 2237 0 0,26 23-2993 0 0,-1 0-1 0 0,1 0 1 0 0,-1 0-1 0 0,0 1 1 0 0,0-1-1 0 0,0 1 1 0 0,0 0 0 0 0,0 0-1 0 0,0 0 1 0 0,0 1-1 0 0,0 0 1 0 0,-7 0 0 0 0,-54 5 1018 0 0,52-4-818 0 0,-178 25 2492 0 0,-100 11-2640 0 0,206-27-2684 0 0,61-8 454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30.281"/>
    </inkml:context>
    <inkml:brush xml:id="br0">
      <inkml:brushProperty name="width" value="0.1" units="cm"/>
      <inkml:brushProperty name="height" value="0.1" units="cm"/>
      <inkml:brushProperty name="color" value="#66CC00"/>
    </inkml:brush>
  </inkml:definitions>
  <inkml:trace contextRef="#ctx0" brushRef="#br0">1644 72 3223 0 0,'-3'-2'345'0'0,"1"1"-1"0"0,0 0 0 0 0,-1 0 0 0 0,1 0 0 0 0,-1 0 0 0 0,1 0 0 0 0,-1 1 0 0 0,1-1 0 0 0,-1 1 0 0 0,1-1 1 0 0,-1 1-1 0 0,0 0 0 0 0,1 0 0 0 0,-1 0 0 0 0,-2 1 0 0 0,-17-2 676 0 0,-6-1-228 0 0,1 1 1 0 0,-36 4 0 0 0,-5-1 222 0 0,-311-12 2541 0 0,-83-20 393 0 0,267 14-3053 0 0,37 8-706 0 0,78 11-1547 0 0,2 8-4378 0 0,38-3-563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06.644"/>
    </inkml:context>
    <inkml:brush xml:id="br0">
      <inkml:brushProperty name="width" value="0.1" units="cm"/>
      <inkml:brushProperty name="height" value="0.1" units="cm"/>
      <inkml:brushProperty name="color" value="#F4F91B"/>
    </inkml:brush>
  </inkml:definitions>
  <inkml:trace contextRef="#ctx0" brushRef="#br0">51 70 575 0 0,'0'-5'78'0'0,"0"0"0"0"0,0 1 0 0 0,-1-1 0 0 0,0 1-1 0 0,0-1 1 0 0,-3-8 0 0 0,3 11 104 0 0,0 0-1 0 0,0 0 1 0 0,0 0 0 0 0,0 1-1 0 0,0-1 1 0 0,-1 0 0 0 0,1 0-1 0 0,0 1 1 0 0,-1-1 0 0 0,1 1-1 0 0,-1 0 1 0 0,0-1 0 0 0,1 1-1 0 0,-1 0 1 0 0,0 0 0 0 0,0 0-1 0 0,-3-2 1 0 0,5 3-169 0 0,-1 0-1 0 0,0 0 1 0 0,1 0 0 0 0,-1 0 0 0 0,1 0-1 0 0,-1 0 1 0 0,1 0 0 0 0,-1 0-1 0 0,1 1 1 0 0,-1-1 0 0 0,1 0-1 0 0,-1 0 1 0 0,1 0 0 0 0,-1 1 0 0 0,1-1-1 0 0,-1 0 1 0 0,1 0 0 0 0,-1 1-1 0 0,1-1 1 0 0,0 0 0 0 0,-1 1-1 0 0,1-1 1 0 0,0 1 0 0 0,-1-1-1 0 0,1 0 1 0 0,0 1 0 0 0,-1-1 0 0 0,1 1-1 0 0,0-1 1 0 0,0 1 0 0 0,-1-1-1 0 0,1 1 1 0 0,0-1 0 0 0,0 1-1 0 0,0-1 1 0 0,0 1 0 0 0,0-1 0 0 0,0 1-1 0 0,0 0 1 0 0,0-1 0 0 0,0 1-1 0 0,0 0 1 0 0,-1 27 499 0 0,1-24-481 0 0,0-3-25 0 0,0-1 0 0 0,0 1 0 0 0,0-1-1 0 0,0 1 1 0 0,0-1 0 0 0,0 1-1 0 0,0-1 1 0 0,0 1 0 0 0,1-1 0 0 0,-1 1-1 0 0,0-1 1 0 0,0 1 0 0 0,0-1-1 0 0,1 1 1 0 0,-1-1 0 0 0,0 0 0 0 0,0 1-1 0 0,1-1 1 0 0,-1 1 0 0 0,0-1-1 0 0,1 0 1 0 0,-1 1 0 0 0,1-1 0 0 0,-1 0-1 0 0,0 1 1 0 0,1-1 0 0 0,-1 0-1 0 0,2 1 1 0 0,15-2 377 0 0,19-13 356 0 0,-35 13-712 0 0,9-3 66 0 0,-1 0 0 0 0,0 0 1 0 0,1 1-1 0 0,0 1 0 0 0,0-1 0 0 0,0 2 0 0 0,0-1 1 0 0,10 1-1 0 0,7 1 254 0 0,48 7 0 0 0,-38-4-239 0 0,72-3 0 0 0,-79-2-30 0 0,0 2 1 0 0,1 0 0 0 0,57 10 0 0 0,-49-3-45 0 0,45 2 0 0 0,16 3 47 0 0,-81-10-81 0 0,-1-1 0 0 0,35-2 0 0 0,10 1 0 0 0,61 9 0 0 0,-62-7 43 0 0,0-3 0 0 0,99-13-1 0 0,-138 12 0 0 0,0 2-1 0 0,0 0 0 0 0,30 4 0 0 0,-29-2 11 0 0,0 0 0 0 0,46-4-1 0 0,-40-3 1 0 0,0 0-1 0 0,47-16 1 0 0,-65 19-218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30.716"/>
    </inkml:context>
    <inkml:brush xml:id="br0">
      <inkml:brushProperty name="width" value="0.1" units="cm"/>
      <inkml:brushProperty name="height" value="0.1" units="cm"/>
      <inkml:brushProperty name="color" value="#66CC00"/>
    </inkml:brush>
  </inkml:definitions>
  <inkml:trace contextRef="#ctx0" brushRef="#br0">1294 23 9671 0 0,'-26'-15'2962'0'0,"21"14"-3162"0"0,1 0 0 0 0,-1 0 0 0 0,1 1 0 0 0,-1-1 1 0 0,1 1-1 0 0,-1 0 0 0 0,-7 1 0 0 0,-119-1 1837 0 0,55-2 50 0 0,-61-1 1034 0 0,-117 4 303 0 0,-120 24-2624 0 0,184-13-2517 0 0,129-8 1018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5.160"/>
    </inkml:context>
    <inkml:brush xml:id="br0">
      <inkml:brushProperty name="width" value="0.1" units="cm"/>
      <inkml:brushProperty name="height" value="0.1" units="cm"/>
      <inkml:brushProperty name="color" value="#66CC00"/>
    </inkml:brush>
  </inkml:definitions>
  <inkml:trace contextRef="#ctx0" brushRef="#br0">1045 9 455 0 0,'-3'0'840'0'0,"-29"-8"10827"0"0,2 26-7294 0 0,20-13-4078 0 0,-1 0 0 0 0,0 0-1 0 0,0-1 1 0 0,0 0 0 0 0,-1-1-1 0 0,-20 3 1 0 0,0 0 90 0 0,-81 16 741 0 0,-1-4-1 0 0,0-6 0 0 0,-211-5 0 0 0,314-7-1305 0 0,-32-1-1558 0 0,-61-9 1 0 0,78 6-501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5.743"/>
    </inkml:context>
    <inkml:brush xml:id="br0">
      <inkml:brushProperty name="width" value="0.1" units="cm"/>
      <inkml:brushProperty name="height" value="0.1" units="cm"/>
      <inkml:brushProperty name="color" value="#66CC00"/>
    </inkml:brush>
  </inkml:definitions>
  <inkml:trace contextRef="#ctx0" brushRef="#br0">1129 19 9151 0 0,'12'-10'764'0'0,"-5"2"2137"0"0,-26 7-1128 0 0,-68 9-163 0 0,-332 16 2918 0 0,-65-43-3761 0 0,368 19-5708 0 0,93 0-1237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6.184"/>
    </inkml:context>
    <inkml:brush xml:id="br0">
      <inkml:brushProperty name="width" value="0.1" units="cm"/>
      <inkml:brushProperty name="height" value="0.1" units="cm"/>
      <inkml:brushProperty name="color" value="#66CC00"/>
    </inkml:brush>
  </inkml:definitions>
  <inkml:trace contextRef="#ctx0" brushRef="#br0">763 125 6503 0 0,'0'-3'6'0'0,"0"0"0"0"0,-1 0-1 0 0,1 0 1 0 0,-1 0-1 0 0,1 0 1 0 0,-1 0 0 0 0,0 0-1 0 0,0 0 1 0 0,0 0-1 0 0,-1 1 1 0 0,1-1 0 0 0,-1 0-1 0 0,1 1 1 0 0,-1-1 0 0 0,0 1-1 0 0,0 0 1 0 0,0 0-1 0 0,0-1 1 0 0,0 1 0 0 0,-1 1-1 0 0,1-1 1 0 0,0 0-1 0 0,-1 0 1 0 0,0 1 0 0 0,1 0-1 0 0,-1-1 1 0 0,-4 0-1 0 0,-8-3 1204 0 0,0 1-1 0 0,0 0 1 0 0,-1 2 0 0 0,-19-2-1 0 0,2 0 223 0 0,-222-25 4684 0 0,-2 24-5734 0 0,233 6-1683 0 0,0 1-3404 0 0,-1 2-1589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6.965"/>
    </inkml:context>
    <inkml:brush xml:id="br0">
      <inkml:brushProperty name="width" value="0.1" units="cm"/>
      <inkml:brushProperty name="height" value="0.1" units="cm"/>
      <inkml:brushProperty name="color" value="#66CC00"/>
    </inkml:brush>
  </inkml:definitions>
  <inkml:trace contextRef="#ctx0" brushRef="#br0">1960 1 5527 0 0,'-36'2'8118'0'0,"-18"6"-6799"0"0,-10 2-1230 0 0,-16-4 1335 0 0,-112 15 1921 0 0,91-6-2654 0 0,-192 4 0 0 0,155-14-24 0 0,-69 1 461 0 0,-265-25 0 0 0,450 17-1148 0 0,-245-29-4389 0 0,234 25-2826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8.235"/>
    </inkml:context>
    <inkml:brush xml:id="br0">
      <inkml:brushProperty name="width" value="0.1" units="cm"/>
      <inkml:brushProperty name="height" value="0.1" units="cm"/>
      <inkml:brushProperty name="color" value="#66CC00"/>
    </inkml:brush>
  </inkml:definitions>
  <inkml:trace contextRef="#ctx0" brushRef="#br0">948 41 4143 0 0,'-6'-3'755'0'0,"0"1"-1"0"0,0-1 1 0 0,0 2-1 0 0,-9-3 0 0 0,-47-1 700 0 0,-2-1 750 0 0,37-1-248 0 0,19 4-1606 0 0,0 1 0 0 0,0 1 0 0 0,0-1-1 0 0,-14 0 1 0 0,-152 8 2569 0 0,55 0-866 0 0,-151 10 1142 0 0,213-11-6044 0 0,-1 1-3526 0 0,34-2 1249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0.002"/>
    </inkml:context>
    <inkml:brush xml:id="br0">
      <inkml:brushProperty name="width" value="0.1" units="cm"/>
      <inkml:brushProperty name="height" value="0.1" units="cm"/>
      <inkml:brushProperty name="color" value="#66CC00"/>
    </inkml:brush>
  </inkml:definitions>
  <inkml:trace contextRef="#ctx0" brushRef="#br0">1673 1 3223 0 0,'-11'-1'878'0'0,"10"1"-715"0"0,0 0-1 0 0,0 0 1 0 0,0 0 0 0 0,0 0-1 0 0,0 0 1 0 0,0 0-1 0 0,0 0 1 0 0,0 1 0 0 0,0-1-1 0 0,0 0 1 0 0,0 1 0 0 0,0-1-1 0 0,0 0 1 0 0,0 1 0 0 0,-1 0-1 0 0,-3 1 487 0 0,1-1-1 0 0,-1 0 1 0 0,0 0-1 0 0,0 0 1 0 0,0 0-1 0 0,-7-1 1 0 0,-13 2 1666 0 0,-190 53 1949 0 0,151-39-3515 0 0,-71 8 0 0 0,82-16-452 0 0,27-4-154 0 0,-243 36 1824 0 0,-3-22-175 0 0,170-18-1838 0 0,0-4 1 0 0,-163-29-1 0 0,206 17-4474 0 0,43 9-2463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1.306"/>
    </inkml:context>
    <inkml:brush xml:id="br0">
      <inkml:brushProperty name="width" value="0.1" units="cm"/>
      <inkml:brushProperty name="height" value="0.1" units="cm"/>
      <inkml:brushProperty name="color" value="#66CC00"/>
    </inkml:brush>
  </inkml:definitions>
  <inkml:trace contextRef="#ctx0" brushRef="#br0">1764 60 7887 0 0,'-55'-14'1219'0'0,"36"8"181"0"0,-24-10-463 0 0,29 11-624 0 0,0 0 0 0 0,-1 1 0 0 0,1 1 0 0 0,-1 0 0 0 0,1 1 0 0 0,-1 1 0 0 0,0 0-1 0 0,-27 3 1 0 0,-5 3 1113 0 0,0 2 1 0 0,-70 19-1 0 0,-32 7-1727 0 0,148-33 302 0 0,-391 51 2234 0 0,291-43-1576 0 0,-191-10 0 0 0,99-20-119 0 0,158 15-2745 0 0,-54-17 1 0 0,63 14-4415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1.861"/>
    </inkml:context>
    <inkml:brush xml:id="br0">
      <inkml:brushProperty name="width" value="0.1" units="cm"/>
      <inkml:brushProperty name="height" value="0.1" units="cm"/>
      <inkml:brushProperty name="color" value="#66CC00"/>
    </inkml:brush>
  </inkml:definitions>
  <inkml:trace contextRef="#ctx0" brushRef="#br0">1120 126 7567 0 0,'-37'-15'3226'0'0,"28"10"-2981"0"0,-1 0-1 0 0,0 1 1 0 0,0 0 0 0 0,-1 1-1 0 0,1 0 1 0 0,-1 1-1 0 0,0 0 1 0 0,1 1 0 0 0,-22 0-1 0 0,14 2-18 0 0,-235 9 2844 0 0,184-11-1833 0 0,-115-15 1 0 0,-155-50-538 0 0,327 63-1303 0 0,0 1-1 0 0,0 0 1 0 0,0 1 0 0 0,-21 0 0 0 0,18 3-1484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2.310"/>
    </inkml:context>
    <inkml:brush xml:id="br0">
      <inkml:brushProperty name="width" value="0.1" units="cm"/>
      <inkml:brushProperty name="height" value="0.1" units="cm"/>
      <inkml:brushProperty name="color" value="#66CC00"/>
    </inkml:brush>
  </inkml:definitions>
  <inkml:trace contextRef="#ctx0" brushRef="#br0">1398 69 5983 0 0,'-195'16'6805'0'0,"30"-1"-5482"0"0,108-16-533 0 0,0-3-1 0 0,-87-17 0 0 0,25 3 667 0 0,62 11-701 0 0,-314-32 1706 0 0,322 35-2822 0 0,-45-2 57 0 0,30 7-5947 0 0,39 1 119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13.973"/>
    </inkml:context>
    <inkml:brush xml:id="br0">
      <inkml:brushProperty name="width" value="0.1" units="cm"/>
      <inkml:brushProperty name="height" value="0.1" units="cm"/>
      <inkml:brushProperty name="color" value="#F4F91B"/>
    </inkml:brush>
  </inkml:definitions>
  <inkml:trace contextRef="#ctx0" brushRef="#br0">1 146 919 0 0,'73'-34'542'0'0,"-67"32"-108"0"0,1 0 0 0 0,0 1 1 0 0,13-1-1 0 0,-1 0-379 0 0,43-9 16 0 0,-22 4 664 0 0,78-5 0 0 0,-105 13-383 0 0,0 1-1 0 0,-1 0 0 0 0,0 0 1 0 0,1 2-1 0 0,13 4 1 0 0,-13-3-259 0 0,1-1 0 0 0,-1 0 0 0 0,29 2 0 0 0,194 2 2094 0 0,-167-8-1794 0 0,89-12 0 0 0,-14 1 65 0 0,-7 3-316 0 0,-45 1-38 0 0,1 4 0 0 0,107 11-1 0 0,-158-4-41 0 0,0-3 0 0 0,72-5 0 0 0,83-23 240 0 0,-20 2-166 0 0,38 20 5 0 0,-25 3-26 0 0,-56-10-72 0 0,-43 2-11 0 0,0 4 0 0 0,110 8 0 0 0,97 4 17 0 0,-108-5 19 0 0,-144-2-68 0 0,-27 1 0 0 0,0 0 0 0 0,20 3 0 0 0,130 32 0 0 0,-116-21 0 0 0,0-3 0 0 0,99 8 0 0 0,-35-18 0 0 0,76 4 0 0 0,-48 12 67 0 0,41 3-6 0 0,33-19 67 0 0,-193-3-133 0 0,186-6 74 0 0,-169 11-47 0 0,0 1-1 0 0,62 15 0 0 0,128 16-21 0 0,-188-29 0 0 0,33 6 0 0 0,140 43 0 0 0,-166-41 0 0 0,2-3 0 0 0,-1-2 0 0 0,100 5 0 0 0,74 0 0 0 0,38 1 0 0 0,47-16 0 0 0,-105-2 0 0 0,-8 10 0 0 0,92-3 0 0 0,-2-5 0 0 0,-133 4 0 0 0,-143-3-78 0 0,0 1-1 0 0,1 0 0 0 0,-1 0 0 0 0,0 2 0 0 0,0 0 1 0 0,0 0-1 0 0,0 1 0 0 0,0 1 0 0 0,21 10 0 0 0,-20-7-4181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2.743"/>
    </inkml:context>
    <inkml:brush xml:id="br0">
      <inkml:brushProperty name="width" value="0.1" units="cm"/>
      <inkml:brushProperty name="height" value="0.1" units="cm"/>
      <inkml:brushProperty name="color" value="#66CC00"/>
    </inkml:brush>
  </inkml:definitions>
  <inkml:trace contextRef="#ctx0" brushRef="#br0">752 54 11887 0 0,'-6'-6'96'0'0,"0"1"-1"0"0,-1 0 1 0 0,1 0-1 0 0,-1 1 1 0 0,0 0-1 0 0,0 0 1 0 0,-1 0 0 0 0,1 1-1 0 0,-1 0 1 0 0,0 1-1 0 0,0-1 1 0 0,0 2-1 0 0,0-1 1 0 0,0 1-1 0 0,0 0 1 0 0,-10 1-1 0 0,-55 4 1587 0 0,-131 27-1 0 0,167-24-1664 0 0,0-1 0 0 0,0-2 0 0 0,-51-1 0 0 0,61-1-978 0 0,-1 0-1 0 0,-35 9 1 0 0,40-6-378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3.136"/>
    </inkml:context>
    <inkml:brush xml:id="br0">
      <inkml:brushProperty name="width" value="0.1" units="cm"/>
      <inkml:brushProperty name="height" value="0.1" units="cm"/>
      <inkml:brushProperty name="color" value="#66CC00"/>
    </inkml:brush>
  </inkml:definitions>
  <inkml:trace contextRef="#ctx0" brushRef="#br0">1228 95 4143 0 0,'-36'-14'2554'0'0,"0"2"-1"0"0,-1 1 1 0 0,-48-8-1 0 0,34 12-1413 0 0,-99-3 0 0 0,22 12-643 0 0,-94-2 603 0 0,50-11-120 0 0,-98-2-1356 0 0,249 14-816 0 0,2 2-367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4.190"/>
    </inkml:context>
    <inkml:brush xml:id="br0">
      <inkml:brushProperty name="width" value="0.1" units="cm"/>
      <inkml:brushProperty name="height" value="0.1" units="cm"/>
      <inkml:brushProperty name="color" value="#66CC00"/>
    </inkml:brush>
  </inkml:definitions>
  <inkml:trace contextRef="#ctx0" brushRef="#br0">1015 39 4143 0 0,'-3'-4'493'0'0,"-1"1"0"0"0,0-1-1 0 0,0 1 1 0 0,0 0 0 0 0,-1 0-1 0 0,1 1 1 0 0,-1-1-1 0 0,1 1 1 0 0,-1 0 0 0 0,0 0-1 0 0,-7-2 1 0 0,2 3 61 0 0,-1 0 0 0 0,1 0 1 0 0,0 1-1 0 0,-20 1 0 0 0,-11 6 291 0 0,0 1 0 0 0,0 1 0 0 0,1 3 0 0 0,-46 20 0 0 0,39-15-407 0 0,8-4 23 0 0,0-2-1 0 0,-1-2 1 0 0,0-2 0 0 0,-1-1 0 0 0,0-2 0 0 0,-45-1 0 0 0,72-3-735 0 0,-113-5 1699 0 0,64-7-2623 0 0,51 9-351 0 0,1-1 1 0 0,0 0-1 0 0,-14-7 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6:25.335"/>
    </inkml:context>
    <inkml:brush xml:id="br0">
      <inkml:brushProperty name="width" value="0.1" units="cm"/>
      <inkml:brushProperty name="height" value="0.1" units="cm"/>
      <inkml:brushProperty name="color" value="#66CC00"/>
    </inkml:brush>
  </inkml:definitions>
  <inkml:trace contextRef="#ctx0" brushRef="#br0">1689 5 5063 0 0,'-5'-1'719'0'0,"1"0"-1"0"0,-1 0 1 0 0,0 0-1 0 0,0 1 1 0 0,0-1-1 0 0,-8 2 1 0 0,-5 1-341 0 0,-33 7 1 0 0,1 1 842 0 0,-3-7 1040 0 0,-72-4-1 0 0,76-1-1404 0 0,1 2-1 0 0,-52 7 1 0 0,-4 8-207 0 0,-589 60 3573 0 0,373-59-6407 0 0,285-16 203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35.727"/>
    </inkml:context>
    <inkml:brush xml:id="br0">
      <inkml:brushProperty name="width" value="0.1" units="cm"/>
      <inkml:brushProperty name="height" value="0.1" units="cm"/>
      <inkml:brushProperty name="color" value="#66CC00"/>
    </inkml:brush>
  </inkml:definitions>
  <inkml:trace contextRef="#ctx0" brushRef="#br0">1 8 1207 0 0,'0'-2'0'0'0,"0"0"104"0"0,2 0-104 0 0,-2 0 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37.021"/>
    </inkml:context>
    <inkml:brush xml:id="br0">
      <inkml:brushProperty name="width" value="0.1" units="cm"/>
      <inkml:brushProperty name="height" value="0.1" units="cm"/>
      <inkml:brushProperty name="color" value="#66CC00"/>
    </inkml:brush>
  </inkml:definitions>
  <inkml:trace contextRef="#ctx0" brushRef="#br0">1550 22 1375 0 0,'0'0'102'0'0,"-1"-22"5535"0"0,0 22-5466 0 0,0 0 0 0 0,1 1 0 0 0,-1-1 1 0 0,1 0-1 0 0,-1 0 0 0 0,1 1 0 0 0,-1-1 1 0 0,0 0-1 0 0,1 1 0 0 0,-1-1 0 0 0,1 0 1 0 0,0 1-1 0 0,-1-1 0 0 0,1 1 0 0 0,-1-1 1 0 0,1 1-1 0 0,0-1 0 0 0,-1 1 0 0 0,1-1 1 0 0,0 1-1 0 0,-1-1 0 0 0,1 1 0 0 0,0-1 1 0 0,0 1-1 0 0,-1 0 0 0 0,0 1-32 0 0,-1-1-1 0 0,1 1 1 0 0,-1-1 0 0 0,0 0-1 0 0,1 1 1 0 0,-1-1 0 0 0,0 0-1 0 0,0 0 1 0 0,0 0 0 0 0,0-1-1 0 0,0 1 1 0 0,-4 1 0 0 0,-33 6 1778 0 0,18-5-732 0 0,-23 7 88 0 0,-55 4 0 0 0,-3-10 108 0 0,82-3-1258 0 0,1-1 0 0 0,-1-1 0 0 0,-21-3 1 0 0,18 1 104 0 0,8 2-125 0 0,-1 0-1 0 0,1 2 1 0 0,0 0 0 0 0,-27 5-1 0 0,-62 20 626 0 0,-7 2-41 0 0,57-20-201 0 0,1-3 0 0 0,-74-3 0 0 0,-106-20 815 0 0,189 14-1931 0 0,-1 2 1 0 0,0 2 0 0 0,-86 12-1 0 0,100-8-1251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38.024"/>
    </inkml:context>
    <inkml:brush xml:id="br0">
      <inkml:brushProperty name="width" value="0.1" units="cm"/>
      <inkml:brushProperty name="height" value="0.1" units="cm"/>
      <inkml:brushProperty name="color" value="#66CC00"/>
    </inkml:brush>
  </inkml:definitions>
  <inkml:trace contextRef="#ctx0" brushRef="#br0">1433 1 919 0 0,'0'0'7630'0'0,"-17"14"-4228"0"0,9-11-2838 0 0,0 0 0 0 0,-1-1 0 0 0,0 0 0 0 0,1-1 0 0 0,-1 0 0 0 0,0 0-1 0 0,0-1 1 0 0,-13-1 0 0 0,-28 2 725 0 0,-1 8-556 0 0,1 1 0 0 0,-69 25 1 0 0,-10 2 750 0 0,42-18 49 0 0,-111 8-1 0 0,-91-9 35 0 0,208-14-1375 0 0,27-4-1126 0 0,0-2 0 0 0,-66-12 1 0 0,111 12 421 0 0,-24-2-1071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38.732"/>
    </inkml:context>
    <inkml:brush xml:id="br0">
      <inkml:brushProperty name="width" value="0.1" units="cm"/>
      <inkml:brushProperty name="height" value="0.1" units="cm"/>
      <inkml:brushProperty name="color" value="#66CC00"/>
    </inkml:brush>
  </inkml:definitions>
  <inkml:trace contextRef="#ctx0" brushRef="#br0">1802 15 3679 0 0,'9'-15'10402'0'0,"-31"19"-8446"0"0,17-3-1910 0 0,-274 70 2750 0 0,246-63-2408 0 0,-1-1 0 0 0,1-2-1 0 0,-64 2 1 0 0,-238 9 2541 0 0,173-10-2005 0 0,-181 25 983 0 0,293-25-1790 0 0,-1-3 1 0 0,0-2 0 0 0,-1-2-1 0 0,-61-10 1 0 0,101 9-229 0 0,1-1 1 0 0,-1 0 0 0 0,1-1 0 0 0,0 0-1 0 0,-14-8 1 0 0,15 7-746 0 0,0-1-1 0 0,1 0 0 0 0,-10-9 1 0 0,-2-5-7427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0.684"/>
    </inkml:context>
    <inkml:brush xml:id="br0">
      <inkml:brushProperty name="width" value="0.1" units="cm"/>
      <inkml:brushProperty name="height" value="0.1" units="cm"/>
      <inkml:brushProperty name="color" value="#66CC00"/>
    </inkml:brush>
  </inkml:definitions>
  <inkml:trace contextRef="#ctx0" brushRef="#br0">1206 101 6335 0 0,'-2'0'266'0'0,"0"0"0"0"0,0 0 1 0 0,0-1-1 0 0,0 1 0 0 0,0-1 0 0 0,0 1 0 0 0,0-1 0 0 0,0 0 0 0 0,0 1 0 0 0,0-1 0 0 0,0 0 0 0 0,1 0 0 0 0,-1-1 0 0 0,0 1 0 0 0,1 0 0 0 0,-1-1 0 0 0,1 1 0 0 0,0 0 0 0 0,-1-1 0 0 0,1 0 0 0 0,0 1 0 0 0,0-1 0 0 0,0 0 0 0 0,0 0 0 0 0,0 1 0 0 0,0-1 1 0 0,0-2-1 0 0,-18-23 1588 0 0,18 26-1689 0 0,-1-1 0 0 0,0 1 0 0 0,0 0 1 0 0,0 0-1 0 0,0 0 0 0 0,-1 1 0 0 0,1-1 0 0 0,0 1 0 0 0,0-1 0 0 0,0 1 0 0 0,-1-1 0 0 0,1 1 0 0 0,0 0 0 0 0,0 0 0 0 0,-1 0 1 0 0,1 1-1 0 0,0-1 0 0 0,0 0 0 0 0,-4 2 0 0 0,-2 0 164 0 0,-1 0 0 0 0,1 1 1 0 0,-14 6-1 0 0,-19 13 285 0 0,24-13-413 0 0,0 1 0 0 0,0-2 0 0 0,-1 0 0 0 0,0-2-1 0 0,0 0 1 0 0,-1 0 0 0 0,-24 3 0 0 0,-178 1 4123 0 0,190-10-4510 0 0,-3 1 57 0 0,0-1 0 0 0,0-2 0 0 0,1-1 0 0 0,-65-16 0 0 0,-40-32 288 0 0,26 7-2905 0 0,36 23-4605 0 0,45 17 420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1.566"/>
    </inkml:context>
    <inkml:brush xml:id="br0">
      <inkml:brushProperty name="width" value="0.1" units="cm"/>
      <inkml:brushProperty name="height" value="0.1" units="cm"/>
      <inkml:brushProperty name="color" value="#66CC00"/>
    </inkml:brush>
  </inkml:definitions>
  <inkml:trace contextRef="#ctx0" brushRef="#br0">2302 29 7367 0 0,'-24'-8'3608'0'0,"-42"-9"0"0"0,56 16-3340 0 0,-1 0 0 0 0,1 0 0 0 0,0 1 0 0 0,-1 0 0 0 0,1 1 0 0 0,0 0 0 0 0,-13 3 0 0 0,-96 25 1566 0 0,-157 35 1172 0 0,202-51-2366 0 0,-143 8 0 0 0,-242-26 1136 0 0,161 11-488 0 0,250-3-1032 0 0,-9-4 70 0 0,1-2-1 0 0,-101-18 1 0 0,109 13-226 0 0,-140-31-839 0 0,109 18-7185 0 0,39 10-74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36.178"/>
    </inkml:context>
    <inkml:brush xml:id="br0">
      <inkml:brushProperty name="width" value="0.1" units="cm"/>
      <inkml:brushProperty name="height" value="0.1" units="cm"/>
      <inkml:brushProperty name="color" value="#F4F91B"/>
    </inkml:brush>
  </inkml:definitions>
  <inkml:trace contextRef="#ctx0" brushRef="#br0">25 0 1375 0 0,'0'1'74'0'0,"-1"0"0"0"0,1 0-1 0 0,0 0 1 0 0,-1 0 0 0 0,1 0-1 0 0,-1 0 1 0 0,0 0 0 0 0,1 0-1 0 0,-1 0 1 0 0,0 0 0 0 0,0-1-1 0 0,1 1 1 0 0,-1 0-1 0 0,0 0 1 0 0,0-1 0 0 0,0 1-1 0 0,-1 0 1 0 0,1-1 34 0 0,1 1 0 0 0,-1-1 0 0 0,0 0 0 0 0,0 1 0 0 0,1-1 0 0 0,-1 1 0 0 0,0-1-1 0 0,1 1 1 0 0,-1 0 0 0 0,1-1 0 0 0,-1 1 0 0 0,1 0 0 0 0,-1-1 0 0 0,1 1 0 0 0,-1 0 0 0 0,1-1 0 0 0,0 1 0 0 0,-1 0 0 0 0,1 0 0 0 0,0 0 0 0 0,0-1-1 0 0,-1 3 1 0 0,2-4 37 0 0,0 1 0 0 0,0 0-1 0 0,0 0 1 0 0,0 0 0 0 0,0 0-1 0 0,0-1 1 0 0,0 1-1 0 0,0-1 1 0 0,0 1 0 0 0,0 0-1 0 0,0-1 1 0 0,0 0 0 0 0,0 1-1 0 0,0-1 1 0 0,-1 1-1 0 0,1-1 1 0 0,1-1 0 0 0,9-4 1163 0 0,0 28-1129 0 0,-10-20-130 0 0,1-1-1 0 0,0 1 1 0 0,1-1-1 0 0,-1 0 1 0 0,0 0 0 0 0,0 0-1 0 0,0 0 1 0 0,1 0-1 0 0,-1 0 1 0 0,1-1-1 0 0,-1 1 1 0 0,0-1 0 0 0,1 1-1 0 0,-1-1 1 0 0,4 0-1 0 0,42-4 1035 0 0,-14 1-476 0 0,116-2 151 0 0,-56 4-300 0 0,-62 1-330 0 0,1 0-1 0 0,-1-2 1 0 0,40-8-1 0 0,-29 3-10 0 0,0 2 0 0 0,0 2 1 0 0,45 3-1 0 0,-56 0-50 0 0,43 6 50 0 0,-52-3-76 0 0,45 0 0 0 0,46-2 134 0 0,3 0-105 0 0,64-7-16 0 0,-31-1-44 0 0,-108 8-10 0 0,0 2 0 0 0,-1 1 0 0 0,0 3 0 0 0,42 12 0 0 0,-39-10 0 0 0,77 29 0 0 0,-16-5 0 0 0,-80-27 11 0 0,0-2 0 0 0,0-1 0 0 0,41 0 0 0 0,79-11 58 0 0,-66 3-54 0 0,78 3-17 0 0,28 0 15 0 0,-8-4 182 0 0,-153 8-166 0 0,0 0 1 0 0,-1 1 0 0 0,1 2 0 0 0,-1 0-1 0 0,32 13 1 0 0,-33-10-20 0 0,-8-1 18 0 0,0-1 0 0 0,0-1 0 0 0,0-1 0 0 0,1 0 0 0 0,0-1 0 0 0,-1 0 0 0 0,1-1 0 0 0,28 0 0 0 0,-20-4 98 0 0,0 0-301 0 0,-7 1-3838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2.530"/>
    </inkml:context>
    <inkml:brush xml:id="br0">
      <inkml:brushProperty name="width" value="0.1" units="cm"/>
      <inkml:brushProperty name="height" value="0.1" units="cm"/>
      <inkml:brushProperty name="color" value="#66CC00"/>
    </inkml:brush>
  </inkml:definitions>
  <inkml:trace contextRef="#ctx0" brushRef="#br0">1814 54 3223 0 0,'-23'-4'1546'0'0,"13"0"1380"0"0,-1 0 0 0 0,1-1 0 0 0,-13-7 0 0 0,6 2-3097 0 0,14 8-497 0 0,-2 0 807 0 0,-1-1 0 0 0,0 2 0 0 0,0-1 0 0 0,0 0 0 0 0,0 1 0 0 0,0 0 0 0 0,0 1 0 0 0,0-1 0 0 0,0 1 0 0 0,0 0 0 0 0,0 1 0 0 0,0-1 0 0 0,-11 3 0 0 0,-3 2 459 0 0,0 0 0 0 0,-35 15 0 0 0,42-15-412 0 0,-51 23 381 0 0,-97 26 0 0 0,-116-6 1782 0 0,180-36-1905 0 0,72-9-304 0 0,0-1 0 0 0,1-2 0 0 0,-1 0 0 0 0,-28-5 0 0 0,-99-24 549 0 0,-26-2-69 0 0,134 27-810 0 0,0 2 0 0 0,0 2-1 0 0,1 2 1 0 0,-1 2 0 0 0,0 1-1 0 0,1 3 1 0 0,-44 13 0 0 0,47-7-1337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4.020"/>
    </inkml:context>
    <inkml:brush xml:id="br0">
      <inkml:brushProperty name="width" value="0.1" units="cm"/>
      <inkml:brushProperty name="height" value="0.1" units="cm"/>
      <inkml:brushProperty name="color" value="#66CC00"/>
    </inkml:brush>
  </inkml:definitions>
  <inkml:trace contextRef="#ctx0" brushRef="#br0">2428 38 6391 0 0,'-6'-1'222'0'0,"0"0"-1"0"0,0 0 0 0 0,1 1 1 0 0,-1-1-1 0 0,-12 2 0 0 0,1 0 607 0 0,14-1-731 0 0,0 0 38 0 0,0 1 0 0 0,0-1 0 0 0,0 0 0 0 0,0 0 0 0 0,0-1 0 0 0,0 1 0 0 0,0 0 0 0 0,0-1 0 0 0,0 0 0 0 0,0 0 0 0 0,1 0 0 0 0,-1 0 0 0 0,0 0 0 0 0,0-1 0 0 0,1 1 0 0 0,-1-1 0 0 0,1 1 0 0 0,-3-3 0 0 0,-13-11 3734 0 0,18 16-3780 0 0,0 0 0 0 0,-1 1 0 0 0,1-1 0 0 0,0 0 0 0 0,-1 0 0 0 0,1 0 0 0 0,-1 1 0 0 0,0-1 0 0 0,1 0 0 0 0,-1 0 0 0 0,0 0-1 0 0,0 0 1 0 0,1 0 0 0 0,-1 0 0 0 0,0 0 0 0 0,0-1 0 0 0,0 1 0 0 0,0 0 0 0 0,0 0 0 0 0,-2 0 0 0 0,-31 15 2308 0 0,14-7-1103 0 0,15-6-1153 0 0,-1 0 0 0 0,0-1 0 0 0,-1 1 0 0 0,1-2 0 0 0,0 1 0 0 0,-1-1 0 0 0,-12 2 0 0 0,-51-2 747 0 0,47-1-558 0 0,-296-18 1161 0 0,51 1-707 0 0,219 16-564 0 0,-329-16 1525 0 0,-9 4-1110 0 0,164 9-687 0 0,137 4-728 0 0,-92 10 0 0 0,66 4-6836 0 0,51-5-407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6.006"/>
    </inkml:context>
    <inkml:brush xml:id="br0">
      <inkml:brushProperty name="width" value="0.1" units="cm"/>
      <inkml:brushProperty name="height" value="0.1" units="cm"/>
      <inkml:brushProperty name="color" value="#66CC00"/>
    </inkml:brush>
  </inkml:definitions>
  <inkml:trace contextRef="#ctx0" brushRef="#br0">1175 45 6071 0 0,'-4'-12'656'0'0,"3"11"-508"0"0,1-1-1 0 0,-1 1 1 0 0,0 0-1 0 0,0-1 1 0 0,1 1-1 0 0,-1 0 1 0 0,0 0-1 0 0,0 0 0 0 0,0 0 1 0 0,-1 0-1 0 0,1 0 1 0 0,0 0-1 0 0,0 0 1 0 0,0 0-1 0 0,-1 0 1 0 0,1 1-1 0 0,0-1 1 0 0,-3 0-1 0 0,-31-11 2965 0 0,21 12-2186 0 0,1 0 0 0 0,-1 0 1 0 0,1 2-1 0 0,-1-1 1 0 0,-22 7-1 0 0,-2 0 154 0 0,-160 35 2373 0 0,118-23-2392 0 0,-129 14 0 0 0,-23-24-1498 0 0,205-11-424 0 0,0-1-1 0 0,0-1 0 0 0,1-1 1 0 0,-1-2-1 0 0,1 0 1 0 0,-38-15-1 0 0,35 6-949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6.509"/>
    </inkml:context>
    <inkml:brush xml:id="br0">
      <inkml:brushProperty name="width" value="0.1" units="cm"/>
      <inkml:brushProperty name="height" value="0.1" units="cm"/>
      <inkml:brushProperty name="color" value="#66CC00"/>
    </inkml:brush>
  </inkml:definitions>
  <inkml:trace contextRef="#ctx0" brushRef="#br0">1393 55 7831 0 0,'-47'-27'9044'0'0,"29"20"-9174"0"0,-1 2-1 0 0,0 0 1 0 0,1 1-1 0 0,-2 1 1 0 0,-29-1 0 0 0,-242 10 4195 0 0,145 0-3680 0 0,-100 12 635 0 0,-45 0 912 0 0,265-18-2120 0 0,0-1 0 0 0,0-2 0 0 0,-41-8 0 0 0,7-9-7045 0 0,36 9 546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7.054"/>
    </inkml:context>
    <inkml:brush xml:id="br0">
      <inkml:brushProperty name="width" value="0.1" units="cm"/>
      <inkml:brushProperty name="height" value="0.1" units="cm"/>
      <inkml:brushProperty name="color" value="#66CC00"/>
    </inkml:brush>
  </inkml:definitions>
  <inkml:trace contextRef="#ctx0" brushRef="#br0">1140 1 5983 0 0,'-4'1'427'0'0,"1"0"0"0"0,0 1 0 0 0,0 0 0 0 0,0 0 0 0 0,0 0 0 0 0,0 0 0 0 0,0 0 0 0 0,1 0 0 0 0,-1 1 0 0 0,-3 4 0 0 0,-10 7-277 0 0,7-8 107 0 0,0 0 1 0 0,-1-1-1 0 0,1-1 0 0 0,-1 1 1 0 0,0-1-1 0 0,-1-1 0 0 0,-16 4 1 0 0,-78 6 2284 0 0,68-10-1780 0 0,-261 16 3298 0 0,171-20-2960 0 0,-156-20-1 0 0,229 16-1897 0 0,-15-1-4078 0 0,49 2-1383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7.526"/>
    </inkml:context>
    <inkml:brush xml:id="br0">
      <inkml:brushProperty name="width" value="0.1" units="cm"/>
      <inkml:brushProperty name="height" value="0.1" units="cm"/>
      <inkml:brushProperty name="color" value="#66CC00"/>
    </inkml:brush>
  </inkml:definitions>
  <inkml:trace contextRef="#ctx0" brushRef="#br0">1186 35 5527 0 0,'-4'0'5860'0'0,"-6"0"-5161"0"0,-83 3 202 0 0,-47-1 2391 0 0,-259-23 2041 0 0,299 17-4374 0 0,5-3-526 0 0,-68 0 202 0 0,134 7-1453 0 0,0 2 0 0 0,0 0 0 0 0,-43 11 0 0 0,50-7-1238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7.998"/>
    </inkml:context>
    <inkml:brush xml:id="br0">
      <inkml:brushProperty name="width" value="0.1" units="cm"/>
      <inkml:brushProperty name="height" value="0.1" units="cm"/>
      <inkml:brushProperty name="color" value="#66CC00"/>
    </inkml:brush>
  </inkml:definitions>
  <inkml:trace contextRef="#ctx0" brushRef="#br0">1126 28 14255 0 0,'-12'-5'442'0'0,"6"2"-317"0"0,1 1 1 0 0,-1 0 0 0 0,1 0-1 0 0,-1 0 1 0 0,0 1-1 0 0,0 0 1 0 0,0 0 0 0 0,-7 0-1 0 0,-1 2-336 0 0,0 1-1 0 0,0 0 1 0 0,-19 6-1 0 0,17-5 65 0 0,1 1 0 0 0,-24 1 1 0 0,-142-1 4127 0 0,85-5-1939 0 0,-152-20 0 0 0,36 7-1941 0 0,173 14-2208 0 0,-62 10 1 0 0,69-4-4709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48.899"/>
    </inkml:context>
    <inkml:brush xml:id="br0">
      <inkml:brushProperty name="width" value="0.1" units="cm"/>
      <inkml:brushProperty name="height" value="0.1" units="cm"/>
      <inkml:brushProperty name="color" value="#66CC00"/>
    </inkml:brush>
  </inkml:definitions>
  <inkml:trace contextRef="#ctx0" brushRef="#br0">1867 10 4607 0 0,'-17'-8'1380'0'0,"14"8"-655"0"0,1-1 1 0 0,0 1-1 0 0,0 0 0 0 0,0 0 0 0 0,0 0 1 0 0,-1 0-1 0 0,1 0 0 0 0,0 1 1 0 0,-4 0-1 0 0,-19 12 4550 0 0,10-1-7411 0 0,3-2 2106 0 0,8-5 3 0 0,-2 0 0 0 0,1 0-1 0 0,0-1 1 0 0,-1 0 0 0 0,0 0 0 0 0,0-1 0 0 0,0 1 0 0 0,0-1 0 0 0,-9 3 0 0 0,-14 1 755 0 0,0 0 0 0 0,0-2 0 0 0,-42 3 1 0 0,-92-5 773 0 0,27-2-1068 0 0,10 8 234 0 0,-170 35 0 0 0,215-30 79 0 0,-128 3 0 0 0,-82-17 399 0 0,269 0-1477 0 0,1-2 0 0 0,0 0 0 0 0,0-1 0 0 0,0 0 0 0 0,0-2 0 0 0,0-1 0 0 0,-39-16 0 0 0,40 12-1363 0 0,2 3-68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0.369"/>
    </inkml:context>
    <inkml:brush xml:id="br0">
      <inkml:brushProperty name="width" value="0.1" units="cm"/>
      <inkml:brushProperty name="height" value="0.1" units="cm"/>
      <inkml:brushProperty name="color" value="#66CC00"/>
    </inkml:brush>
  </inkml:definitions>
  <inkml:trace contextRef="#ctx0" brushRef="#br0">1480 76 7279 0 0,'-29'-2'1058'0'0,"-13"0"908"0"0,36 2-1460 0 0,1-1-1 0 0,-1 0 1 0 0,1 0-1 0 0,-1 0 1 0 0,1 0-1 0 0,0-1 0 0 0,0 0 1 0 0,0 0-1 0 0,0 0 1 0 0,0-1-1 0 0,0 0 1 0 0,0 0-1 0 0,1 0 1 0 0,-7-6-1 0 0,4 4-339 0 0,0 0 1 0 0,0 0-1 0 0,-1 1 1 0 0,1 0-1 0 0,-9-3 0 0 0,7 5-10 0 0,0 0 0 0 0,-1 0 0 0 0,1 1 0 0 0,0 1 0 0 0,0-1 0 0 0,-1 1 0 0 0,-14 3 0 0 0,-68 16 480 0 0,11-2-148 0 0,-276 25 1340 0 0,109-14-452 0 0,182-24-1199 0 0,-117-9 1 0 0,159 2-994 0 0,0 0-1 0 0,-24-8 1 0 0,9-2-5379 0 0,16 3-784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1.704"/>
    </inkml:context>
    <inkml:brush xml:id="br0">
      <inkml:brushProperty name="width" value="0.1" units="cm"/>
      <inkml:brushProperty name="height" value="0.1" units="cm"/>
      <inkml:brushProperty name="color" value="#66CC00"/>
    </inkml:brush>
  </inkml:definitions>
  <inkml:trace contextRef="#ctx0" brushRef="#br0">1430 1 5063 0 0,'-48'7'3343'0'0,"48"-6"-3154"0"0,-1-1 0 0 0,0 1 1 0 0,1-1-1 0 0,-1 0 0 0 0,1 1 0 0 0,-1-1 0 0 0,1 0 0 0 0,-1 0 1 0 0,0 1-1 0 0,1-1 0 0 0,-1 0 0 0 0,0 0 0 0 0,1 0 1 0 0,-1 0-1 0 0,1 0 0 0 0,-1 0 0 0 0,0 0 0 0 0,1 0 0 0 0,-1 0 1 0 0,0 0-1 0 0,1 0 0 0 0,-1 0 0 0 0,0 0 0 0 0,1-1 1 0 0,-2 1-1 0 0,-23-5 1195 0 0,22 4-398 0 0,-21-1-172 0 0,0 0 0 0 0,0 2 1 0 0,-1 1-1 0 0,-33 5 0 0 0,-96 25 655 0 0,137-27-1185 0 0,-51 12 379 0 0,9-1-31 0 0,-102 12 1 0 0,99-21-437 0 0,-142 9 628 0 0,148-14-569 0 0,-91-8 1 0 0,103 1-636 0 0,-54-15 0 0 0,72 13-1987 0 0,-36-15-1 0 0,39 12-4852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38.205"/>
    </inkml:context>
    <inkml:brush xml:id="br0">
      <inkml:brushProperty name="width" value="0.1" units="cm"/>
      <inkml:brushProperty name="height" value="0.1" units="cm"/>
      <inkml:brushProperty name="color" value="#F4F91B"/>
    </inkml:brush>
  </inkml:definitions>
  <inkml:trace contextRef="#ctx0" brushRef="#br0">1 121 1839 0 0,'6'1'906'0'0,"0"0"0"0"0,0 0 0 0 0,0 1 0 0 0,0-1 0 0 0,9 5 0 0 0,-9-3-789 0 0,0-1-1 0 0,-1 0 1 0 0,1 0-1 0 0,0-1 0 0 0,0 0 1 0 0,0 0-1 0 0,0 0 1 0 0,0 0-1 0 0,10-1 0 0 0,18-5 512 0 0,31-7 224 0 0,39-7-65 0 0,-69 13-627 0 0,55-15 0 0 0,-50 9 30 0 0,0 1 1 0 0,1 2-1 0 0,1 2 1 0 0,-1 2-1 0 0,1 2 1 0 0,45 1-1 0 0,41 16 212 0 0,-92-8-359 0 0,0-2 1 0 0,0-1 0 0 0,67-4-1 0 0,193-32 160 0 0,-266 31-153 0 0,39 2 0 0 0,-38 1-9 0 0,35-4-1 0 0,175-17 99 0 0,-180 17-2 0 0,0 3 0 0 0,73 9 0 0 0,-17-1-15 0 0,-18-9-78 0 0,-65 0-16 0 0,1 1 0 0 0,48 6 0 0 0,181 37 36 0 0,-172-24-33 0 0,-64-11-9 0 0,1-2-1 0 0,-1-1 1 0 0,47 2 0 0 0,203-15 500 0 0,-236 4-485 0 0,57-13 1 0 0,9-2 26 0 0,-107 19-64 0 0,48-6 61 0 0,1 1-1 0 0,95 5 0 0 0,3 19-13 0 0,64 5 34 0 0,-152-22-47 0 0,105 9 124 0 0,-117-5-134 0 0,0-2 0 0 0,50-2 0 0 0,54-13-7 0 0,-90 4 59 0 0,1 3 0 0 0,112 8 1 0 0,-134 1-83 0 0,170 12 86 0 0,-195-17-246 0 0,266-6 1962 0 0,-211-4-2305 0 0,5 0 228 0 0,-68 9 271 0 0,0 1 0 0 0,0 1 0 0 0,0-1 0 0 0,0 1 0 0 0,0 1 0 0 0,0-1 0 0 0,9 4 0 0 0,1 6-818 0 0,-10-3-112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3.040"/>
    </inkml:context>
    <inkml:brush xml:id="br0">
      <inkml:brushProperty name="width" value="0.1" units="cm"/>
      <inkml:brushProperty name="height" value="0.1" units="cm"/>
      <inkml:brushProperty name="color" value="#66CC00"/>
    </inkml:brush>
  </inkml:definitions>
  <inkml:trace contextRef="#ctx0" brushRef="#br0">1125 124 13559 0 0,'-61'-15'1600'0'0,"43"12"-1342"0"0,1-1-1 0 0,0-1 1 0 0,0 0-1 0 0,0-1 1 0 0,0-1-1 0 0,-29-17 1 0 0,34 16-122 0 0,0 1 1 0 0,-1 1-1 0 0,0 0 1 0 0,0 0-1 0 0,0 1 1 0 0,-1 1-1 0 0,1 0 1 0 0,-1 1 0 0 0,0 1-1 0 0,0 0 1 0 0,-19 0-1 0 0,-11 3 1388 0 0,-1 2 0 0 0,-54 10 0 0 0,-27 3-578 0 0,-40 3 430 0 0,28-3-2093 0 0,44-11-3931 0 0,69-5-2802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3.394"/>
    </inkml:context>
    <inkml:brush xml:id="br0">
      <inkml:brushProperty name="width" value="0.1" units="cm"/>
      <inkml:brushProperty name="height" value="0.1" units="cm"/>
      <inkml:brushProperty name="color" value="#66CC00"/>
    </inkml:brush>
  </inkml:definitions>
  <inkml:trace contextRef="#ctx0" brushRef="#br0">750 44 8751 0 0,'-21'0'824'0'0,"-17"0"-730"0"0,10 2 4154 0 0,-62 6 1604 0 0,49-6-5358 0 0,-1-2 1 0 0,1-2 0 0 0,-48-7-1 0 0,-95-19 742 0 0,175 27-1296 0 0,-31-6-2110 0 0,-59-1 0 0 0,71 9 250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5:53.911"/>
    </inkml:context>
    <inkml:brush xml:id="br0">
      <inkml:brushProperty name="width" value="0.1" units="cm"/>
      <inkml:brushProperty name="height" value="0.1" units="cm"/>
      <inkml:brushProperty name="color" value="#66CC00"/>
    </inkml:brush>
  </inkml:definitions>
  <inkml:trace contextRef="#ctx0" brushRef="#br0">1325 116 12983 0 0,'-17'-10'560'0'0,"12"7"-391"0"0,0 0 1 0 0,1 0 0 0 0,-1 0 0 0 0,-7-7-1 0 0,2 2-47 0 0,1 0 0 0 0,-1 1-1 0 0,-1 0 1 0 0,1 1 0 0 0,-1 0-1 0 0,0 1 1 0 0,-1 0 0 0 0,1 0-1 0 0,-1 2 1 0 0,0-1 0 0 0,-21-2-1 0 0,-13 0 793 0 0,-80-1 0 0 0,117 7-879 0 0,-291 10 3423 0 0,37 1-1368 0 0,208-11-2488 0 0,-1 2 0 0 0,1 2 1 0 0,-75 15-1 0 0,86-5-1136 0 0,3 4-68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8:53.849"/>
    </inkml:context>
    <inkml:brush xml:id="br0">
      <inkml:brushProperty name="width" value="0.1" units="cm"/>
      <inkml:brushProperty name="height" value="0.1" units="cm"/>
      <inkml:brushProperty name="color" value="#66CC00"/>
    </inkml:brush>
  </inkml:definitions>
  <inkml:trace contextRef="#ctx0" brushRef="#br0">489 132 4895 0 0,'-1'1'37'0'0,"0"-1"-1"0"0,0 1 0 0 0,0-1 0 0 0,0 1 0 0 0,0-1 0 0 0,0 1 0 0 0,0-1 0 0 0,0 1 0 0 0,0-1 0 0 0,0 0 0 0 0,0 0 0 0 0,-1 0 1 0 0,1 1-1 0 0,-2-2 0 0 0,3-2 551 0 0,0 0 1 0 0,-1-1-1 0 0,1 1 1 0 0,0 0-1 0 0,1-1 1 0 0,-1 1-1 0 0,2-5 1 0 0,2-1 75 0 0,1-1-1 0 0,0 1 1 0 0,0 0 0 0 0,1 1 0 0 0,12-14 0 0 0,-16 19-525 0 0,1-1 0 0 0,0 1 0 0 0,0 0 0 0 0,1 0 1 0 0,-1 1-1 0 0,0-1 0 0 0,1 1 0 0 0,0 0 0 0 0,0-1 0 0 0,-1 2 0 0 0,1-1 0 0 0,0 0 0 0 0,1 1 1 0 0,-1 0-1 0 0,0 0 0 0 0,5-1 0 0 0,4 3 62 0 0,0 0 0 0 0,0 1 0 0 0,17 5 0 0 0,28 4 1904 0 0,-50-11-1903 0 0,11 1-440 0 0,0 0-1 0 0,1 1 1 0 0,-1 1 0 0 0,0 1 0 0 0,-1 1 0 0 0,26 10 0 0 0,-38-12 267 0 0,0 1 0 0 0,0 0 1 0 0,-1 0-1 0 0,0 0 1 0 0,1 1-1 0 0,-1 0 1 0 0,-1 0-1 0 0,1 0 1 0 0,-1 1-1 0 0,0 0 1 0 0,0-1-1 0 0,-1 1 1 0 0,0 1-1 0 0,0-1 0 0 0,0 0 1 0 0,0 1-1 0 0,-1-1 1 0 0,-1 1-1 0 0,3 9 1 0 0,-2 3 60 0 0,0 0 0 0 0,0-1 0 0 0,-2 1 0 0 0,0 0 0 0 0,-6 35 1 0 0,-11 72 140 0 0,-15 88 18 0 0,-17 154 164 0 0,44-234-310 0 0,4-69-68 0 0,5 215 90 0 0,1-72-29 0 0,-1-112-82 0 0,4 0 1 0 0,4-1-1 0 0,26 99 0 0 0,-29-140 78 0 0,-3 0 0 0 0,-2 0 0 0 0,-3 58 0 0 0,0-7-7 0 0,0 21 29 0 0,-5 1 0 0 0,-28 172 0 0 0,27-250 10 0 0,1 86 1 0 0,3-39-38 0 0,1 14-6 0 0,-3 35 62 0 0,-3-67 0 0 0,0 17 82 0 0,-26 134 0 0 0,17-167-135 0 0,-2-1-1 0 0,-28 61 0 0 0,39-108-11 0 0,-1 0 0 0 0,0-1 0 0 0,-1 1 0 0 0,-1-1 0 0 0,0-1 0 0 0,-13 14 0 0 0,17-20-21 0 0,-1 0 1 0 0,-1 0 0 0 0,1-1-1 0 0,-1 0 1 0 0,0 0 0 0 0,0-1-1 0 0,-1 0 1 0 0,1 0 0 0 0,-1 0-1 0 0,0-1 1 0 0,0 0 0 0 0,-14 3-1 0 0,-13-2 223 0 0,-1-2 1 0 0,1-1-1 0 0,-66-7 1 0 0,92 6-246 0 0,-41-2 182 0 0,-97 11-1 0 0,2 1-150 0 0,143-10-60 0 0,-23-2-281 0 0,25 2 203 0 0,-1 0 1 0 0,0 0-1 0 0,0 0 0 0 0,0-1 1 0 0,0 1-1 0 0,1 0 0 0 0,-1 0 1 0 0,0-1-1 0 0,0 1 0 0 0,0 0 1 0 0,1-1-1 0 0,-1 1 1 0 0,0-1-1 0 0,1 1 0 0 0,-1-1 1 0 0,0 0-1 0 0,1 1 0 0 0,-1-1 1 0 0,1 0-1 0 0,-1 1 0 0 0,1-1 1 0 0,-1 0-1 0 0,0 0 0 0 0,2-11-1064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8:55.025"/>
    </inkml:context>
    <inkml:brush xml:id="br0">
      <inkml:brushProperty name="width" value="0.1" units="cm"/>
      <inkml:brushProperty name="height" value="0.1" units="cm"/>
      <inkml:brushProperty name="color" value="#66CC00"/>
    </inkml:brush>
  </inkml:definitions>
  <inkml:trace contextRef="#ctx0" brushRef="#br0">0 32 4775 0 0,'0'-4'96'0'0,"0"1"32"0"0,2-1 0 0 0,-2 2 16 0 0,2 0-144 0 0,0 0 0 0 0,3 1-120 0 0,-1-3-48 0 0,3 0-16 0 0,2-1-1760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8:56.651"/>
    </inkml:context>
    <inkml:brush xml:id="br0">
      <inkml:brushProperty name="width" value="0.1" units="cm"/>
      <inkml:brushProperty name="height" value="0.1" units="cm"/>
      <inkml:brushProperty name="color" value="#66CC00"/>
    </inkml:brush>
  </inkml:definitions>
  <inkml:trace contextRef="#ctx0" brushRef="#br0">1223 119 5983 0 0,'-3'-4'1245'0'0,"0"0"-1"0"0,0 1 0 0 0,-1 0 0 0 0,1 0 0 0 0,-9-5 0 0 0,-23-14 2535 0 0,25 16-3251 0 0,-3-2-372 0 0,-1 0 0 0 0,1 1 0 0 0,-2 0 0 0 0,1 1 0 0 0,-1 1 0 0 0,-17-4 0 0 0,3 3 243 0 0,0 2-1 0 0,0 1 0 0 0,-1 1 1 0 0,-43 3-1 0 0,-1 13-59 0 0,17-8 31 0 0,38-5-109 0 0,1 0-1 0 0,-29 8 1 0 0,23-1-63 0 0,-46 22 0 0 0,5-2-197 0 0,56-24 5 0 0,0 0-1 0 0,1 1 1 0 0,-14 9 0 0 0,-19 10 35 0 0,34-20-41 0 0,1 1 0 0 0,0-1 0 0 0,0 1 0 0 0,0 0 0 0 0,0 0 0 0 0,1 1 0 0 0,-8 9 0 0 0,-7 7 0 0 0,-20 24 0 0 0,23-29 0 0 0,14-13 0 0 0,-1 1 0 0 0,0-2 0 0 0,-1 1 0 0 0,1 0 0 0 0,-6 3 0 0 0,1-2 11 0 0,0 1-1 0 0,0 0 1 0 0,1 1-1 0 0,0 0 0 0 0,1 0 1 0 0,-1 1-1 0 0,1 0 1 0 0,1 0-1 0 0,0 0 1 0 0,0 1-1 0 0,0 0 1 0 0,-6 16-1 0 0,-11 19-10 0 0,6-12 0 0 0,1 0 0 0 0,2 1 0 0 0,1 0 0 0 0,-10 40 0 0 0,20-49 0 0 0,0 0 0 0 0,2 0 0 0 0,4 45 0 0 0,-1-5 0 0 0,-2-30 0 0 0,-7 188 0 0 0,5-183 0 0 0,2 0 0 0 0,2 0 0 0 0,1 0 0 0 0,9 38 0 0 0,2 29 0 0 0,-12-72 14 0 0,-2 0-1 0 0,-6 49 1 0 0,-1 24 9 0 0,8-65-23 0 0,3 0 0 0 0,13 67 0 0 0,-6-43 0 0 0,3 102 0 0 0,-3-24 0 0 0,-3-73 0 0 0,-3-1 0 0 0,-6 125 0 0 0,-1-159 0 0 0,3 1 0 0 0,7 58 0 0 0,-4-62 0 0 0,-1 0 0 0 0,-2 0 0 0 0,-4 55 0 0 0,1-75 0 0 0,-14 134 0 0 0,15-120 0 0 0,1 0 0 0 0,1 0 0 0 0,6 38 0 0 0,1-16 16 0 0,-3 0 0 0 0,-1 0 0 0 0,-6 76 0 0 0,2-89-16 0 0,2 0 0 0 0,9 56 0 0 0,7 13 19 0 0,10 83 26 0 0,-21-114 159 0 0,4-1-1 0 0,28 102 1 0 0,-35-160-196 0 0,1 0 0 0 0,1-1 1 0 0,1 1-1 0 0,0-1 0 0 0,1-1 1 0 0,0 1-1 0 0,20 23 0 0 0,-13-22 1 0 0,0 0-1 0 0,0-1 1 0 0,2-1-1 0 0,-1 0 1 0 0,28 15-1 0 0,16 8 4 0 0,152 82 151 0 0,-177-102-136 0 0,1-1 0 0 0,1-1 0 0 0,0-2 0 0 0,49 8-1 0 0,-23-8 220 0 0,0-3-1 0 0,71 0 0 0 0,-131-9-296 0 0,0 0 0 0 0,1 1-1 0 0,-1-1 1 0 0,1 1-1 0 0,-1 0 1 0 0,0 0-1 0 0,1 0 1 0 0,-1 0-1 0 0,0 1 1 0 0,0-1 0 0 0,0 1-1 0 0,0 0 1 0 0,0 0-1 0 0,4 3 1 0 0,-2-1-700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9:58.297"/>
    </inkml:context>
    <inkml:brush xml:id="br0">
      <inkml:brushProperty name="width" value="0.1" units="cm"/>
      <inkml:brushProperty name="height" value="0.1" units="cm"/>
      <inkml:brushProperty name="color" value="#E71224"/>
    </inkml:brush>
  </inkml:definitions>
  <inkml:trace contextRef="#ctx0" brushRef="#br0">5598 1211 3367 0 0,'0'0'1687'0'0,"-5"0"-1332"0"0,-41 11 17026 0 0,40-15-17327 0 0,-16-9-27 0 0,17 10 357 0 0,-2 1-307 0 0,-18-2-5 0 0,18 2 14 0 0,2 2-28 0 0,-17-1-31 0 0,16 0 237 0 0,0 1-176 0 0,-18-3 0 0 0,18 3-1 0 0,0 0-6 0 0,-24 2-14 0 0,0 2-43 0 0,18-2 29 0 0,-14 0 11 0 0,20-1 1 0 0,0-1-6 0 0,-26 3-47 0 0,-6 1-12 0 0,26-3 3 0 0,-22 5 131 0 0,9 0-55 0 0,18-4 1 0 0,6-2-75 0 0,0 0 0 0 0,0 0 0 0 0,-1 0 0 0 0,1 0 0 0 0,0 0 0 0 0,0 0 0 0 0,-1 1 0 0 0,1-1 0 0 0,0 0 0 0 0,0 1-1 0 0,0-1 1 0 0,-1 1 0 0 0,1-1 0 0 0,-1 2 0 0 0,-19 8 118 0 0,-2-2-101 0 0,11-4 32 0 0,-13 4 16 0 0,19-7-5 0 0,-26 2 15 0 0,26-2 144 0 0,-1-1-153 0 0,-20 2-1 0 0,21-2 16 0 0,-25 1-5 0 0,25 0-21 0 0,0-1 0 0 0,-28-1 5 0 0,8-4-54 0 0,-7-11-11 0 0,0-7 0 0 0,0 0 0 0 0,-3 4 0 0 0,0 8 0 0 0,25 9 3 0 0,6 1-10 0 0,-47-4 86 0 0,40 4-37 0 0,-11-1-20 0 0,11 1 20 0 0,-21-1-31 0 0,-8-2-11 0 0,2-1 0 0 0,6-1 11 0 0,19 4 31 0 0,-20-2-31 0 0,-9 5-11 0 0,1 0 0 0 0,8-3 11 0 0,21 0 31 0 0,-18-5-31 0 0,-7 3-11 0 0,4 3 11 0 0,20 1 31 0 0,-21 0-31 0 0,1 0 1 0 0,20 1 36 0 0,-17 0-24 0 0,17-1 24 0 0,-20 2-25 0 0,-9 1 31 0 0,4-1 16 0 0,3 0-16 0 0,0 0-32 0 0,-3 0 20 0 0,-1-2-31 0 0,-1 2-11 0 0,9-1 12 0 0,19 1 36 0 0,-13 3-25 0 0,14-3 19 0 0,-20 2-31 0 0,1-2 0 0 0,-50 0 106 0 0,41 0-117 0 0,5-1 0 0 0,2 2 0 0 0,-1 1 0 0 0,-7 1 0 0 0,2 1 11 0 0,6-1 31 0 0,-87 5 117 0 0,106-9-105 0 0,11-1-51 0 0,-46-8 125 0 0,24 5-117 0 0,-7-1 0 0 0,0 2 31 0 0,-2 0-31 0 0,0-3 0 0 0,1-4 31 0 0,-2 0-31 0 0,-2 4-11 0 0,6 4 0 0 0,-1 2 0 0 0,0 2 0 0 0,-4 2 11 0 0,3 1 31 0 0,2 1-31 0 0,1-2-11 0 0,3-2 0 0 0,-84 6 117 0 0,83-6-106 0 0,-1 0-11 0 0,0 1 0 0 0,0-1 0 0 0,2 0 0 0 0,-61 5 64 0 0,77-6-62 0 0,-8-3 24 0 0,-11 0 75 0 0,20-1-42 0 0,-15-2-47 0 0,0 2-1 0 0,15 1 31 0 0,-10-1-20 0 0,10 1 20 0 0,-9 1-20 0 0,9 0 20 0 0,-16 0-31 0 0,-6-2-11 0 0,3 1 0 0 0,4-1 11 0 0,-9-2 45 0 0,33 4-31 0 0,-37 2 11 0 0,14 0-36 0 0,-3 0 0 0 0,-4 0 19 0 0,29-2-2 0 0,-30-2 11 0 0,-14 0 36 0 0,10 2-65 0 0,35 0-1 0 0,-46 3 69 0 0,10 0-14 0 0,11 0-31 0 0,-87 17 95 0 0,83-14-117 0 0,-6-2 0 0 0,6-1 0 0 0,1-1 11 0 0,3-1 31 0 0,-1 0-20 0 0,-2-1 20 0 0,0 1-20 0 0,1-1 20 0 0,4 0-31 0 0,2-1-11 0 0,2-1 11 0 0,-1 0 31 0 0,-2 2-31 0 0,-2-2-11 0 0,1 0 0 0 0,0 1 0 0 0,2 0 0 0 0,0 1 0 0 0,0 0 0 0 0,0-1 0 0 0,0 0 0 0 0,0 0 11 0 0,2-1 31 0 0,0 0-31 0 0,-1-1-11 0 0,-4 0 0 0 0,-2 1 0 0 0,-1 1 11 0 0,1 1 31 0 0,-1-1-31 0 0,-3-1-11 0 0,4-1 0 0 0,3 0 0 0 0,-1 3 0 0 0,-3-2 0 0 0,5-1 0 0 0,2 0 0 0 0,1 1 0 0 0,0-1 0 0 0,0 1 0 0 0,0 2 0 0 0,-4-3 0 0 0,7 2 0 0 0,-2 0 0 0 0,0-1 0 0 0,0 2 0 0 0,3 0 0 0 0,0 0 0 0 0,0 0 0 0 0,1 0 0 0 0,2-1 0 0 0,2 1 0 0 0,0-4 0 0 0,11 4 0 0 0,-1-1 0 0 0,0 1 0 0 0,1-1 0 0 0,-1 0 0 0 0,1 1 0 0 0,-1-1 0 0 0,1 1 0 0 0,0-1 0 0 0,-1 0 0 0 0,1 1 0 0 0,-1-1 0 0 0,1 0 0 0 0,0 0 0 0 0,0 1 0 0 0,-1-1 0 0 0,1 0 0 0 0,0-1 0 0 0,0-23 0 0 0,-6-23 64 0 0,4 27-64 0 0,-3-3 0 0 0,2 0 0 0 0,4-1 0 0 0,2-1 13 0 0,5 2 51 0 0,-4 14-8 0 0,4-14-45 0 0,-5-2-11 0 0,-6 8 0 0 0,-1 4 0 0 0,0 0 0 0 0,1-2 0 0 0,1 6 3 0 0,1-7-6 0 0,3 6 56 0 0,1-6-42 0 0,4-12-11 0 0,2 0 0 0 0,-3 7 0 0 0,-2 1 0 0 0,-2 0 0 0 0,-2 1 0 0 0,-2-1 0 0 0,-3 0 0 0 0,0 2 0 0 0,-4-21-1 0 0,2 18 13 0 0,5 17 30 0 0,1-12-31 0 0,1-5-11 0 0,-1 10 0 0 0,1-1 0 0 0,-2 1 0 0 0,0 0 0 0 0,0 0 0 0 0,-7-20 0 0 0,7 26 0 0 0,-17-43-21 0 0,-3 1-1 0 0,-32-54 1 0 0,54 101 21 0 0,-3-3-9 0 0,1 0 0 0 0,0 0 0 0 0,0 0 0 0 0,0-1 0 0 0,0 1 0 0 0,1-1 0 0 0,-2-8 0 0 0,5 5-33 0 0,1 2 9 0 0,8 3-9 0 0,32-8 20 0 0,-19 8-20 0 0,40 4 31 0 0,-3-5 0 0 0,-37 4-31 0 0,38 4 31 0 0,17 7 0 0 0,-3 4-31 0 0,-3-2 31 0 0,1-1 11 0 0,5-1-11 0 0,1 2-31 0 0,1 1 31 0 0,4 0 11 0 0,-6-3 0 0 0,-10-1 0 0 0,1 0 0 0 0,-2 0 0 0 0,-11 0-12 0 0,-34-7-36 0 0,26 2 24 0 0,-25-3-24 0 0,35 1 36 0 0,10 1 12 0 0,7 1 0 0 0,-3 1 0 0 0,-3 3 0 0 0,4-1 0 0 0,0-3 0 0 0,-3-2-11 0 0,-13 0-31 0 0,9-4-29 0 0,-21-2 59 0 0,-28 2 11 0 0,29-4-58 0 0,13-5 47 0 0,8-4 12 0 0,-2-2 0 0 0,-9 2 0 0 0,1 0 0 0 0,2 2 0 0 0,-3 0 0 0 0,-2 0 0 0 0,4 0 0 0 0,-1-1 0 0 0,6 0-53 0 0,-23 6 42 0 0,3 3 0 0 0,-24 2-31 0 0,33-5 31 0 0,4-1 11 0 0,1-1 0 0 0,-2-1 0 0 0,2 1 0 0 0,-5 3 0 0 0,2 2 0 0 0,5 3 0 0 0,-2 4-11 0 0,-2 5-31 0 0,-5-2 31 0 0,3 2 11 0 0,3 1 0 0 0,3-5 0 0 0,4-3 0 0 0,0-3 0 0 0,-6 2 0 0 0,-4-2 0 0 0,4-2 0 0 0,2-1 0 0 0,0-4 0 0 0,-5 0 0 0 0,-6-1 0 0 0,-3 2 0 0 0,3 3 0 0 0,-1-4 0 0 0,2-1 0 0 0,0 1 0 0 0,-3 4 0 0 0,4 4 0 0 0,7 1-11 0 0,5-2-31 0 0,-6-3 31 0 0,0-4 11 0 0,-6 2 0 0 0,5 5 0 0 0,-4 1 0 0 0,1 4 0 0 0,-7 2 0 0 0,0 0 0 0 0,1 1 0 0 0,4-2 0 0 0,1 5 0 0 0,-43-6 0 0 0,0 1 0 0 0,0-1 0 0 0,14 9 0 0 0,21 18 0 0 0,-3 3 0 0 0,5 2 0 0 0,-5-5-11 0 0,-7-7-42 0 0,-21-15 0 0 0,10 9 31 0 0,-17-12-31 0 0,-1 0 0 0 0,22 21 42 0 0,7 2 11 0 0,-3 0 0 0 0,-6 4 0 0 0,-6 3 0 0 0,-3 3 0 0 0,-3 1 0 0 0,-2-5-11 0 0,-9-19-31 0 0,-4 20 31 0 0,-6 3 11 0 0,-4 2 0 0 0,0 2 0 0 0,5 2 0 0 0,5 0 0 0 0,7-1 0 0 0,2 3 0 0 0,-2-6 11 0 0,-2-1 31 0 0,-2 1-31 0 0,-3 7-11 0 0,-8-12-13 0 0,9-33-3 0 0,0 1 1 0 0,0-1-1 0 0,0 1 1 0 0,0-1 0 0 0,0 1-1 0 0,0-1 1 0 0,-1 1-1 0 0,1-1 1 0 0,-1 0-1 0 0,0 0 1 0 0,-3 3-1 0 0,0 1-37 0 0,4-5 14 0 0,0 1-1 0 0,0-1 1 0 0,0 1-1 0 0,0-1 1 0 0,0 1 0 0 0,0-1-1 0 0,0 0 1 0 0,-1 1-1 0 0,1-1 1 0 0,-1 0-1 0 0,1 0 1 0 0,-1 0 0 0 0,1 0-1 0 0,-1-1 1 0 0,-3 2-1 0 0,0 1-496 0 0,-7 2-3746 0 0,-24 3-1449 0 0,1-7-285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28.680"/>
    </inkml:context>
    <inkml:brush xml:id="br0">
      <inkml:brushProperty name="width" value="0.1" units="cm"/>
      <inkml:brushProperty name="height" value="0.1" units="cm"/>
      <inkml:brushProperty name="color" value="#E71224"/>
    </inkml:brush>
  </inkml:definitions>
  <inkml:trace contextRef="#ctx0" brushRef="#br0">0 95 2415 0 0,'1'-1'14'0'0,"0"0"0"0"0,0 1-1 0 0,0-1 1 0 0,0 1-1 0 0,0-1 1 0 0,0 1-1 0 0,0-1 1 0 0,0 1-1 0 0,0 0 1 0 0,1-1-1 0 0,-1 1 1 0 0,0 0 0 0 0,0 0-1 0 0,0 0 1 0 0,0 0-1 0 0,0 0 1 0 0,1 0-1 0 0,-1 0 1 0 0,0 0-1 0 0,0 1 1 0 0,0-1-1 0 0,0 0 1 0 0,0 1-1 0 0,0-1 1 0 0,2 1 0 0 0,31 19 581 0 0,-17-10-407 0 0,-8-6 39 0 0,0 0 0 0 0,0-1 0 0 0,0 0 0 0 0,1 0 0 0 0,0-1 0 0 0,-1 0 0 0 0,1-1 0 0 0,0 0 0 0 0,0-1 0 0 0,15-1-1 0 0,179-7 1678 0 0,-67-7-770 0 0,245-44-4 0 0,-254 53-844 0 0,-66 5-172 0 0,-16 0-96 0 0,-13 0 18 0 0,58-7 1 0 0,123-24 254 0 0,-174 29-223 0 0,1 1 1 0 0,0 3 0 0 0,51 6-1 0 0,85 10 127 0 0,-48-5-59 0 0,-72-4-72 0 0,-30-4-43 0 0,0-1 0 0 0,0-1 1 0 0,1-1-1 0 0,42-4 1 0 0,-17-3 42 0 0,1 2 0 0 0,69 3 0 0 0,-45 7-20 0 0,-43-2 13 0 0,0-2-1 0 0,55-3 0 0 0,71-9 310 0 0,53-5-103 0 0,-177 11-151 0 0,0 3-1 0 0,67 4 1 0 0,-53 0-63 0 0,213 1 66 0 0,-199-4-102 0 0,50-1-13 0 0,-3 0 0 0 0,-35-1 0 0 0,38 6 0 0 0,66-2 0 0 0,-51-14 58 0 0,64-4 66 0 0,-54 20 7 0 0,2 1-60 0 0,-32-15-47 0 0,-63 5-4 0 0,70 0 0 0 0,-20 5 2 0 0,-59-2-8 0 0,0 2 0 0 0,38 6 0 0 0,16 2 27 0 0,24 4 36 0 0,-81-7-55 0 0,0-2 0 0 0,62-3 0 0 0,-44-1-14 0 0,102-11 88 0 0,1 0 0 0 0,81 4-32 0 0,-222 8-64 0 0,-1 1 0 0 0,0 0 0 0 0,18 4 0 0 0,11 2 0 0 0,206 2 0 0 0,-227-7 0 0 0,0 0 0 0 0,-1 2 0 0 0,32 8 0 0 0,-14-3 0 0 0,11-1 48 0 0,0-3 0 0 0,0-2 0 0 0,94-6 0 0 0,68-17 117 0 0,-68 5-74 0 0,-104 12-58 0 0,75-5 146 0 0,-91 8-162 0 0,18 0 45 0 0,45 6-1 0 0,-57-4-12 0 0,1-2 0 0 0,56-5 0 0 0,-20 0 7 0 0,4-1 31 0 0,-42 2-35 0 0,56 2 1 0 0,39 4 3 0 0,37 3 5 0 0,-121-1-54 0 0,-9 0 12 0 0,0-2 0 0 0,58-3 0 0 0,85-15 45 0 0,-146 14-64 0 0,1 1 0 0 0,42 4 0 0 0,-36-1 0 0 0,87 5 12 0 0,-40 0 5 0 0,0-5 1 0 0,83-7-1 0 0,65-14 47 0 0,-207 19-64 0 0,0 1 0 0 0,0 0 0 0 0,46 10 0 0 0,0 0 0 0 0,10 2 9 0 0,25 2 46 0 0,-80-14-55 0 0,23 3 0 0 0,0-2 0 0 0,0-2 0 0 0,49-7 0 0 0,-62 2 0 0 0,1 1 0 0 0,0 2 0 0 0,0 2 0 0 0,56 7 0 0 0,-88-7-43 0 0,1 0-1 0 0,-1 0 0 0 0,1 1 0 0 0,-1 0 1 0 0,0 0-1 0 0,1 0 0 0 0,-1 0 1 0 0,0 0-1 0 0,0 1 0 0 0,0-1 0 0 0,0 1 1 0 0,0 0-1 0 0,0 0 0 0 0,0 0 0 0 0,-1 0 1 0 0,1 1-1 0 0,-1-1 0 0 0,3 3 1 0 0,3 12-975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33.275"/>
    </inkml:context>
    <inkml:brush xml:id="br0">
      <inkml:brushProperty name="width" value="0.1" units="cm"/>
      <inkml:brushProperty name="height" value="0.1" units="cm"/>
      <inkml:brushProperty name="color" value="#E71224"/>
    </inkml:brush>
  </inkml:definitions>
  <inkml:trace contextRef="#ctx0" brushRef="#br0">1 218 3567 0 0,'1'-1'64'0'0,"0"-1"-1"0"0,1 1 1 0 0,-1 0-1 0 0,1 0 1 0 0,-1 0-1 0 0,1 0 1 0 0,-1 0-1 0 0,1 0 1 0 0,-1 1-1 0 0,1-1 1 0 0,0 0-1 0 0,-1 1 1 0 0,1-1-1 0 0,0 1 1 0 0,0 0-1 0 0,-1-1 1 0 0,1 1-1 0 0,0 0 0 0 0,0 0 1 0 0,0 0-1 0 0,-1 0 1 0 0,1 1-1 0 0,0-1 1 0 0,3 1-1 0 0,4 1 120 0 0,0 0 0 0 0,-1 0 0 0 0,15 6 0 0 0,-15-6 7 0 0,0 0-1 0 0,0-1 1 0 0,1 0-1 0 0,-1 0 1 0 0,0-1-1 0 0,1 0 1 0 0,-1 0-1 0 0,0-1 1 0 0,1 0 0 0 0,-1 0-1 0 0,13-5 1 0 0,-6 3 44 0 0,-1 0 0 0 0,23 0 0 0 0,-14 1 69 0 0,1-1 0 0 0,-1-1 0 0 0,0-1 0 0 0,0 0-1 0 0,25-11 1 0 0,57-13 468 0 0,-16 19-437 0 0,-67 9-266 0 0,0 0-1 0 0,0-2 1 0 0,35-9-1 0 0,-39 7 80 0 0,-1 1 0 0 0,1 0 0 0 0,1 2 1 0 0,-1 0-1 0 0,27 1 0 0 0,0 3 14 0 0,46 9 1 0 0,-45-6-92 0 0,0-3 0 0 0,47-3-1 0 0,-19-1 132 0 0,85-9-86 0 0,-1-1-32 0 0,34 26 15 0 0,-53-1 33 0 0,-105-14 40 0 0,-1-1 0 0 0,1-2 0 0 0,0-1 0 0 0,59-18 0 0 0,-27 7-23 0 0,24-3-11 0 0,106-8 0 0 0,-93 21-137 0 0,112 9 0 0 0,-149-3 0 0 0,76-10 0 0 0,-13 0 0 0 0,-93 10 0 0 0,-1 2 0 0 0,50 9 0 0 0,-45-5 0 0 0,58 2 0 0 0,38-2 64 0 0,-60-3-36 0 0,166 13 136 0 0,-167-8-38 0 0,0-3-1 0 0,1-3 0 0 0,95-11 1 0 0,-85 1 29 0 0,269-15 23 0 0,-157 37-138 0 0,-57-2-27 0 0,-44-7-13 0 0,145 26 0 0 0,-230-29 1 0 0,46 11 20 0 0,1-3 0 0 0,98 5 0 0 0,-14-18 11 0 0,-63-1 16 0 0,140 13 0 0 0,34 12-17 0 0,11 2 2 0 0,-207-19-33 0 0,71-2 0 0 0,-73-3 0 0 0,74 0 89 0 0,90 0 110 0 0,33 2 154 0 0,69 4-114 0 0,-221-1 44 0 0,144-13 0 0 0,-149 3 599 0 0,147 3-2679 0 0,33-3 1602 0 0,-21 8 1608 0 0,-210 0-2596 0 0,104 5 1011 0 0,222 5 258 0 0,-265-13 540 0 0,112 3-1236 0 0,87 9 690 0 0,-171-21-168 0 0,-110 9-308 0 0,42-2 1259 0 0,-61 4-1339 0 0,0-1 1 0 0,0 0-1 0 0,-1 1 0 0 0,1 0 0 0 0,-1 0 0 0 0,1 1 0 0 0,-1-1 0 0 0,1 1 0 0 0,-1 0 0 0 0,0 0 0 0 0,5 3 0 0 0,3 4-4696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42.034"/>
    </inkml:context>
    <inkml:brush xml:id="br0">
      <inkml:brushProperty name="width" value="0.1" units="cm"/>
      <inkml:brushProperty name="height" value="0.1" units="cm"/>
      <inkml:brushProperty name="color" value="#E71224"/>
    </inkml:brush>
  </inkml:definitions>
  <inkml:trace contextRef="#ctx0" brushRef="#br0">1 182 1839 0 0,'26'-2'3104'0'0,"19"2"-608"0"0,-37 0-2265 0 0,0 0-1 0 0,0-1 0 0 0,0 0 1 0 0,9-1-1 0 0,6-2 210 0 0,192-34 1424 0 0,-187 31-1548 0 0,43-3 0 0 0,26-6 194 0 0,-27 4-294 0 0,-27 4-125 0 0,45-3-1 0 0,-35 8 22 0 0,218-5 480 0 0,-125 21-561 0 0,38 0-9 0 0,297-25 232 0 0,-333-2 0 0 0,-53 3-186 0 0,-56 8-54 0 0,0 2-1 0 0,0 2 0 0 0,65 9 1 0 0,-48-4 33 0 0,92-2 0 0 0,-6-1-3 0 0,-35 3-12 0 0,157-12 0 0 0,-137 7 54 0 0,-47 2-44 0 0,111-9-3 0 0,-93 1 5 0 0,138 10 1 0 0,-116 5-31 0 0,157 23 36 0 0,-69-9-50 0 0,-10-3 0 0 0,-120-6 5 0 0,205 33 66 0 0,-192-37-45 0 0,105-1 0 0 0,-119-9-11 0 0,303-8 162 0 0,-221-14-144 0 0,-7 1-2 0 0,-60 16-31 0 0,1 5 0 0 0,97 13 0 0 0,-118-10 20 0 0,93-5 0 0 0,3 0 4 0 0,-110 3-24 0 0,141 12 0 0 0,-84-2 0 0 0,147-4 0 0 0,-94-1 0 0 0,-59-1 0 0 0,7 3 75 0 0,-68-5-10 0 0,-1-1 0 0 0,0-2-1 0 0,62-7 1 0 0,147-19 73 0 0,-217 25-125 0 0,0 2 0 0 0,61 12-1 0 0,38 2 14 0 0,-65-17-8 0 0,97-13 0 0 0,41-2 10 0 0,4 32-28 0 0,-124-6 0 0 0,-51-9 0 0 0,0-1 0 0 0,49-7 0 0 0,-4 0 12 0 0,13 2 21 0 0,248-6 122 0 0,-105-8-113 0 0,-83 3-20 0 0,20 7-8 0 0,-66 5 11 0 0,196-31 0 0 0,183-29 18 0 0,-177 30-22 0 0,-209 23-21 0 0,1 6 0 0 0,0 3 0 0 0,198 25 0 0 0,-160-12-298 0 0,-10 0 4092 0 0,-24 0-7295 0 0,-58-8 3516 0 0,0-1 0 0 0,98-10 0 0 0,-62-3 50 0 0,117-19-66 0 0,-39-15 129 0 0,-162 43-140 0 0,1 2-1 0 0,0-1 1 0 0,0 0-1 0 0,-1 1 1 0 0,1 0 0 0 0,0 0-1 0 0,0 0 1 0 0,0 1-1 0 0,-1 0 1 0 0,1 0-1 0 0,6 2 1 0 0,-8-2-68 0 0,-1 0 1 0 0,1 0-1 0 0,-1 0 1 0 0,0 1-1 0 0,0-1 1 0 0,0 1-1 0 0,1 0 1 0 0,-1-1-1 0 0,-1 1 1 0 0,1 0-1 0 0,0 0 1 0 0,0 0-1 0 0,-1 0 1 0 0,1 1-1 0 0,-1-1 1 0 0,0 0-1 0 0,1 1 1 0 0,-1-1-1 0 0,0 1 1 0 0,-1-1-1 0 0,2 6 1 0 0,0 4-5031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41.825"/>
    </inkml:context>
    <inkml:brush xml:id="br0">
      <inkml:brushProperty name="width" value="0.1" units="cm"/>
      <inkml:brushProperty name="height" value="0.1" units="cm"/>
      <inkml:brushProperty name="color" value="#F4F91B"/>
    </inkml:brush>
  </inkml:definitions>
  <inkml:trace contextRef="#ctx0" brushRef="#br0">1 288 3279 0 0,'3'-1'62'0'0,"1"0"0"0"0,0 0-1 0 0,0 0 1 0 0,0 1-1 0 0,0-1 1 0 0,0 1 0 0 0,0 0-1 0 0,0 0 1 0 0,0 0-1 0 0,0 1 1 0 0,6 1-1 0 0,-5-1-23 0 0,0 0 0 0 0,0-1-1 0 0,0 0 1 0 0,0 1 0 0 0,0-2-1 0 0,0 1 1 0 0,7-2-1 0 0,-3-1 595 0 0,-1 0 0 0 0,0-1 0 0 0,1 0-1 0 0,8-6 1 0 0,-11 5-421 0 0,1 1-1 0 0,0 1 1 0 0,1-1-1 0 0,-1 1 0 0 0,1 0 1 0 0,8-2-1 0 0,-8 4-160 0 0,0 0-1 0 0,0-1 1 0 0,0-1-1 0 0,0 1 1 0 0,-1-1 0 0 0,1 0-1 0 0,-1-1 1 0 0,0 1-1 0 0,0-2 1 0 0,0 1-1 0 0,0-1 1 0 0,-1 0-1 0 0,10-9 1 0 0,-14 12 22 0 0,1 0 0 0 0,0 0 0 0 0,0 0 0 0 0,0 0 0 0 0,0 0 0 0 0,0 0-1 0 0,0 1 1 0 0,1 0 0 0 0,-1 0 0 0 0,1 0 0 0 0,-1 0 0 0 0,1 0 0 0 0,3 0 0 0 0,51 0-99 0 0,-17 1 116 0 0,-23-1-21 0 0,0 1 1 0 0,22 3-1 0 0,15 1 63 0 0,122-11 563 0 0,-148 5-591 0 0,122 2 386 0 0,9 0 234 0 0,102-13 97 0 0,18-16-564 0 0,-60 7 216 0 0,-111 12-320 0 0,387-26-24 0 0,-435 33-128 0 0,70 6 0 0 0,-20 1 0 0 0,-17-8 203 0 0,-75 3-71 0 0,-14 0-114 0 0,1 0 0 0 0,-1 1-1 0 0,0 0 1 0 0,0 0 0 0 0,0 1-1 0 0,9 1 1 0 0,0-35 793 0 0,-9 26-794 0 0,-2 2-75 0 0,-1 10-396 0 0,-2 0 167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46.170"/>
    </inkml:context>
    <inkml:brush xml:id="br0">
      <inkml:brushProperty name="width" value="0.1" units="cm"/>
      <inkml:brushProperty name="height" value="0.1" units="cm"/>
      <inkml:brushProperty name="color" value="#E71224"/>
    </inkml:brush>
  </inkml:definitions>
  <inkml:trace contextRef="#ctx0" brushRef="#br0">0 233 455 0 0,'7'-4'112'0'0,"0"1"-1"0"0,0 0 1 0 0,0 0-1 0 0,0 1 0 0 0,1 0 1 0 0,-1 0-1 0 0,10-1 0 0 0,57-1 1435 0 0,-6 0-1653 0 0,22-13 1926 0 0,11-1 313 0 0,-86 16-2054 0 0,-1 1 1 0 0,1 1-1 0 0,-1 0 1 0 0,1 1 0 0 0,15 4-1 0 0,78 10 41 0 0,-40-7 50 0 0,-11-3 265 0 0,0-3-1 0 0,0-2 0 0 0,61-8 0 0 0,-42 2-62 0 0,163-25 392 0 0,-149 16-314 0 0,94-3-1 0 0,-13 4-170 0 0,30-1-160 0 0,63 32-43 0 0,-230-13-65 0 0,3 2-3 0 0,0-3-1 0 0,39 0 0 0 0,60-9 4 0 0,269 4 44 0 0,-180 3 83 0 0,-153-4-45 0 0,129 11-1 0 0,-109 1 14 0 0,0-3-1 0 0,153-12 1 0 0,-52 4 335 0 0,-98 4-284 0 0,-6-4-115 0 0,-33 0 34 0 0,79 8 1 0 0,-62 2 46 0 0,108-1 1 0 0,72-11 133 0 0,-252 4-256 0 0,331-10 117 0 0,-108-14-64 0 0,60-4 22 0 0,-126 14-75 0 0,74-4 0 0 0,40 22 0 0 0,-201-3 43 0 0,-1-4 0 0 0,106-16-1 0 0,-130 12-35 0 0,35-6 54 0 0,121-2-1 0 0,86 22 4 0 0,-250-4-157 0 0,-36-3 77 0 0,1 1 0 0 0,-1-1 1 0 0,1 1-1 0 0,-1 0 0 0 0,1 0 1 0 0,-1 0-1 0 0,1 0 0 0 0,-1 0 1 0 0,0 0-1 0 0,1 1 0 0 0,-1-1 1 0 0,3 4-1 0 0,-1 1-207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48.429"/>
    </inkml:context>
    <inkml:brush xml:id="br0">
      <inkml:brushProperty name="width" value="0.1" units="cm"/>
      <inkml:brushProperty name="height" value="0.1" units="cm"/>
      <inkml:brushProperty name="color" value="#E71224"/>
    </inkml:brush>
  </inkml:definitions>
  <inkml:trace contextRef="#ctx0" brushRef="#br0">0 145 5039 0 0,'6'-1'82'0'0,"0"1"-1"0"0,0 0 0 0 0,0 0 0 0 0,0 1 0 0 0,0 0 0 0 0,-1 0 0 0 0,1 0 0 0 0,0 1 0 0 0,0-1 0 0 0,-1 2 0 0 0,1-1 0 0 0,-1 0 1 0 0,10 7-1 0 0,-9-5-29 0 0,0-1 0 0 0,1 0 1 0 0,-1 0-1 0 0,1 0 0 0 0,0-1 0 0 0,0 0 1 0 0,0-1-1 0 0,0 1 0 0 0,0-1 1 0 0,10 0-1 0 0,19-5 572 0 0,0-2 0 0 0,0-1 0 0 0,57-21 0 0 0,-9 4-215 0 0,-25 10-77 0 0,1 4 0 0 0,0 2 0 0 0,109 0 0 0 0,-148 9-259 0 0,1 1 0 0 0,-1 1-1 0 0,22 6 1 0 0,-22-4-45 0 0,0-1 1 0 0,0-1 0 0 0,23 1 0 0 0,70 1 149 0 0,-72-2 22 0 0,1-2 0 0 0,75-6 0 0 0,-55-5 70 0 0,-6 1 173 0 0,93-4-1 0 0,-45 8-383 0 0,34 1-65 0 0,-32 3 6 0 0,-94 0 0 0 0,112-12 35 0 0,-12 1-6 0 0,55 10-18 0 0,55-11 59 0 0,25-2 71 0 0,-1 22-107 0 0,-176-3 8 0 0,1-4-1 0 0,120-15 1 0 0,-1 0 276 0 0,-147 15-262 0 0,0 3 1 0 0,82 16-1 0 0,-7-1-4 0 0,-59-15 3 0 0,0-2-1 0 0,62-8 0 0 0,32 0 55 0 0,-136 9-67 0 0,0 0-1 0 0,-1 1 1 0 0,1 0-1 0 0,-1 2 1 0 0,25 9-1 0 0,27 6 20 0 0,-55-17 20 0 0,0-2 1 0 0,0 0 0 0 0,0 0 0 0 0,0-1 0 0 0,0-1-1 0 0,17-3 1 0 0,36-2 223 0 0,-61 6-305 0 0,-1 0 1 0 0,0 1 0 0 0,0-1-1 0 0,1 1 1 0 0,-1 0-1 0 0,0 1 1 0 0,5 1-1 0 0,8 8-4517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52.702"/>
    </inkml:context>
    <inkml:brush xml:id="br0">
      <inkml:brushProperty name="width" value="0.1" units="cm"/>
      <inkml:brushProperty name="height" value="0.1" units="cm"/>
      <inkml:brushProperty name="color" value="#E71224"/>
    </inkml:brush>
  </inkml:definitions>
  <inkml:trace contextRef="#ctx0" brushRef="#br0">0 117 3223 0 0,'1'-2'46'0'0,"1"1"-1"0"0,-1-1 0 0 0,1 1 1 0 0,0 0-1 0 0,-1 0 0 0 0,1 0 1 0 0,0 0-1 0 0,0 0 0 0 0,-1 0 1 0 0,4-1-1 0 0,4-1 1010 0 0,-6 1-844 0 0,13-5 597 0 0,-1 1 0 0 0,26-6 0 0 0,-35 10-706 0 0,1 1 0 0 0,-1 1 0 0 0,1-1 0 0 0,-1 1 0 0 0,1 0 0 0 0,0 1 0 0 0,-1 0 0 0 0,0 0-1 0 0,13 3 1 0 0,0 1 153 0 0,0-1 0 0 0,0-1 0 0 0,0 0-1 0 0,38-1 1 0 0,77-12 710 0 0,-29 1-369 0 0,172-2 677 0 0,-150-9-909 0 0,-66 9-153 0 0,44-2-54 0 0,154 2-1 0 0,-67 6-61 0 0,9 5 27 0 0,-30 0-52 0 0,374 18 585 0 0,-513-16-649 0 0,160 6 33 0 0,141 14 50 0 0,-153-4-89 0 0,-103-11 0 0 0,30-3 0 0 0,31 5 0 0 0,-85-2 13 0 0,90 16 49 0 0,-98-15-23 0 0,1-2-1 0 0,78 0 1 0 0,-87-5-27 0 0,129-3 203 0 0,-43-1-78 0 0,-22 4-7 0 0,147-5 81 0 0,-168-2-159 0 0,-21 0-49 0 0,0 3 0 0 0,0 2 0 0 0,102 12 0 0 0,-86 3-3 0 0,150 18 0 0 0,-70-26 61 0 0,-56-3-58 0 0,18 4 17 0 0,84 2 24 0 0,48-21 84 0 0,-150 3-92 0 0,77-11 67 0 0,-146 16-55 0 0,0 2 0 0 0,0 1 1 0 0,32 4-1 0 0,7-1 4 0 0,47 7-52 0 0,-82-4 0 0 0,0-2 0 0 0,41-2 0 0 0,92-21 58 0 0,-108 11-17 0 0,1 3 0 0 0,72 1 1 0 0,2 12 2 0 0,143 1 50 0 0,-180-12-74 0 0,369-2 216 0 0,-382 5-204 0 0,97-15-1 0 0,-162 14-30 0 0,9-1 1 0 0,45-5 29 0 0,97 1 0 0 0,240 7-31 0 0,-279-10 14 0 0,179-5 36 0 0,-244 12-26 0 0,102-18 1 0 0,-59 5-10 0 0,-70 11-7 0 0,189-14 112 0 0,87 5 72 0 0,-16 18-257 0 0,-106 2 66 0 0,-52 5-1 0 0,85 4 0 0 0,-63-2 0 0 0,-138-10 0 0 0,49 11 0 0 0,0 0 0 0 0,154-5 0 0 0,-221-9 0 0 0,328-11 54 0 0,-260 5-49 0 0,148 6 0 0 0,-168 4 70 0 0,-55-4-81 0 0,1 1 0 0 0,-1-1-1 0 0,0 0 1 0 0,0 0 0 0 0,0 0 0 0 0,0 0 0 0 0,0 0 0 0 0,1 0-1 0 0,-1 1 1 0 0,0-1 0 0 0,0 0 0 0 0,0 0 0 0 0,0 0 0 0 0,0 0-1 0 0,0 0 1 0 0,0 1 0 0 0,0-1 0 0 0,1 0 0 0 0,-1 0 0 0 0,0 0-1 0 0,0 1 1 0 0,0-1 0 0 0,0 0 0 0 0,0 0 0 0 0,0 0 0 0 0,0 1-1 0 0,0-1 1 0 0,0 0 0 0 0,0 0 0 0 0,0 0 0 0 0,0 0 0 0 0,-1 1-1 0 0,1-1 1 0 0,0 0 0 0 0,0 0 0 0 0,0 0 0 0 0,0 1 0 0 0,0-1 0 0 0,0 0-1 0 0,0 0 1 0 0,0 0 0 0 0,0 0 0 0 0,-1 0 0 0 0,1 1 0 0 0,0-1-1 0 0,0 0 1 0 0,0 0 0 0 0,-1 0 0 0 0,-6 12-2789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36.859"/>
    </inkml:context>
    <inkml:brush xml:id="br0">
      <inkml:brushProperty name="width" value="0.1" units="cm"/>
      <inkml:brushProperty name="height" value="0.1" units="cm"/>
      <inkml:brushProperty name="color" value="#E71224"/>
    </inkml:brush>
  </inkml:definitions>
  <inkml:trace contextRef="#ctx0" brushRef="#br0">0 49 1839 0 0,'24'-11'463'0'0,"-21"9"-165"0"0,-1 1-1 0 0,1-1 1 0 0,-1 1 0 0 0,1 0-1 0 0,0 0 1 0 0,0 0-1 0 0,-1 0 1 0 0,1 0 0 0 0,0 0-1 0 0,0 1 1 0 0,0 0 0 0 0,0-1-1 0 0,4 1 1 0 0,2 1-232 0 0,0 1 0 0 0,0-1 0 0 0,0 2 0 0 0,-1-1 0 0 0,1 1 0 0 0,0 0 0 0 0,-1 1 0 0 0,0 0 0 0 0,0 0 0 0 0,0 1 0 0 0,0 0 0 0 0,7 7 0 0 0,-8-7 29 0 0,1 0-1 0 0,0 0 0 0 0,0-1 0 0 0,1 0 0 0 0,-1 0 1 0 0,1-1-1 0 0,0 0 0 0 0,0-1 0 0 0,0 0 1 0 0,0 0-1 0 0,0-1 0 0 0,1 0 0 0 0,-1 0 0 0 0,11-2 1 0 0,14-2 681 0 0,-1-1 1 0 0,54-14 0 0 0,5-1-129 0 0,188-8 814 0 0,-122 9-1200 0 0,-107 9-111 0 0,1 4-1 0 0,81 0 1 0 0,-7 17-35 0 0,-81-6-30 0 0,0-2-1 0 0,1-2 1 0 0,68-6 0 0 0,-44-5 33 0 0,79-9 317 0 0,-96 18-338 0 0,99 12 0 0 0,-128-9-92 0 0,53 6-6 0 0,-26-1 0 0 0,0-3 0 0 0,52-2 0 0 0,-18-7 25 0 0,-14 0 31 0 0,0 3 0 0 0,77 8-1 0 0,-107-2-55 0 0,244 20 0 0 0,-116-39 57 0 0,-119 7-22 0 0,98 1 1 0 0,251 4 39 0 0,-311-4-48 0 0,172 12-1 0 0,18 11 38 0 0,-245-17-64 0 0,116-5 0 0 0,18-20 133 0 0,-154 23-127 0 0,104-12 111 0 0,-97 14-107 0 0,1 1 0 0 0,-1 0 0 0 0,0 2 0 0 0,0 1 0 0 0,25 7 0 0 0,-2-1-6 0 0,-20-6 9 0 0,0-2 0 0 0,0-1-1 0 0,43-2 1 0 0,-9-1 0 0 0,151-11 51 0 0,-72 24-10 0 0,-89-6-44 0 0,-14-3-10 0 0,-19-2 0 0 0,-1 1 0 0 0,22 4 0 0 0,-34-5-56 0 0,-1 0-1 0 0,1 0 1 0 0,0 0-1 0 0,-1 1 0 0 0,1-1 1 0 0,-1 0-1 0 0,1 0 1 0 0,-1 1-1 0 0,1-1 0 0 0,0 0 1 0 0,-1 1-1 0 0,0-1 1 0 0,1 0-1 0 0,-1 1 1 0 0,1-1-1 0 0,-1 1 0 0 0,1-1 1 0 0,-1 1-1 0 0,0-1 1 0 0,1 1-1 0 0,-1-1 1 0 0,0 1-1 0 0,1-1 0 0 0,-1 1 1 0 0,0-1-1 0 0,0 1 1 0 0,0 0-1 0 0,0-1 1 0 0,1 1-1 0 0,-1-1 0 0 0,0 1 1 0 0,0 0-1 0 0,0-1 1 0 0,0 1-1 0 0,0-1 1 0 0,-1 2-1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0:38.075"/>
    </inkml:context>
    <inkml:brush xml:id="br0">
      <inkml:brushProperty name="width" value="0.1" units="cm"/>
      <inkml:brushProperty name="height" value="0.1" units="cm"/>
      <inkml:brushProperty name="color" value="#E71224"/>
    </inkml:brush>
  </inkml:definitions>
  <inkml:trace contextRef="#ctx0" brushRef="#br0">0 50 3223 0 0,'1'-1'123'0'0,"-1"0"-1"0"0,0 0 0 0 0,1 1 0 0 0,-1-1 0 0 0,1 0 0 0 0,-1 1 0 0 0,1-1 0 0 0,-1 0 1 0 0,1 1-1 0 0,-1-1 0 0 0,1 1 0 0 0,-1-1 0 0 0,1 1 0 0 0,0-1 0 0 0,0 1 1 0 0,-1 0-1 0 0,1-1 0 0 0,0 1 0 0 0,0 0 0 0 0,-1-1 0 0 0,1 1 0 0 0,0 0 0 0 0,1 0 1 0 0,-1 0-40 0 0,1 0 0 0 0,-1 0 0 0 0,1 0 0 0 0,-1 1 0 0 0,0-1-1 0 0,1 1 1 0 0,-1-1 0 0 0,1 1 0 0 0,-1-1 0 0 0,0 1 0 0 0,0 0 0 0 0,1 0 0 0 0,-1 0 0 0 0,1 1 0 0 0,1 0-47 0 0,0-1 0 0 0,0 1 0 0 0,0 0 0 0 0,1-1 0 0 0,-1 0 0 0 0,0 1 0 0 0,1-1 0 0 0,-1-1 0 0 0,0 1 0 0 0,1 0 0 0 0,-1-1 0 0 0,6 0 0 0 0,47-3 769 0 0,-27 0-534 0 0,210-8 1113 0 0,0-8-889 0 0,-30 1-419 0 0,-169 16-39 0 0,105-3-24 0 0,-118 6 4 0 0,-1 1 0 0 0,1 1 0 0 0,37 9-1 0 0,-30-5 43 0 0,-1-1 0 0 0,2-2-1 0 0,-1-2 1 0 0,0 0 0 0 0,65-8-1 0 0,-58 3 133 0 0,4-2-67 0 0,0 2 0 0 0,1 2 0 0 0,-1 2 0 0 0,47 7 0 0 0,-87-7-110 0 0,-2-1-21 0 0,0 0 0 0 0,0 1 1 0 0,0 0-1 0 0,-1-1 0 0 0,1 1 0 0 0,0 0 0 0 0,-1 1 0 0 0,1-1 0 0 0,3 2 0 0 0,0 6-85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1:11.240"/>
    </inkml:context>
    <inkml:brush xml:id="br0">
      <inkml:brushProperty name="width" value="0.1" units="cm"/>
      <inkml:brushProperty name="height" value="0.1" units="cm"/>
      <inkml:brushProperty name="color" value="#E71224"/>
    </inkml:brush>
  </inkml:definitions>
  <inkml:trace contextRef="#ctx0" brushRef="#br0">71 195 2303 0 0,'-16'-16'395'0'0,"9"10"583"0"0,-1-1 0 0 0,1-1 0 0 0,1 0 0 0 0,-1 1 0 0 0,-9-17 0 0 0,16 23-912 0 0,-1 0-1 0 0,1 0 1 0 0,-1 0-1 0 0,1 0 1 0 0,0 0-1 0 0,-1 0 1 0 0,1 0 0 0 0,0 0-1 0 0,0 0 1 0 0,0 0-1 0 0,0 0 1 0 0,0 0-1 0 0,0 0 1 0 0,0 0 0 0 0,0 0-1 0 0,0 0 1 0 0,0 0-1 0 0,1 0 1 0 0,-1 0-1 0 0,0 0 1 0 0,1 0 0 0 0,-1 0-1 0 0,1 0 1 0 0,-1 1-1 0 0,1-2 1 0 0,1 0-6 0 0,0 0-1 0 0,0 0 1 0 0,0 1-1 0 0,0-1 1 0 0,0 1 0 0 0,0-1-1 0 0,0 1 1 0 0,0 0 0 0 0,5-2-1 0 0,4-1 50 0 0,0 1 0 0 0,0 0 0 0 0,16-2 0 0 0,158-13 787 0 0,-118 9-629 0 0,47-9 74 0 0,-81 12-314 0 0,1 1-1 0 0,0 1 0 0 0,67 3 0 0 0,104 20 5 0 0,-128-10-39 0 0,-21-3 24 0 0,0 2 0 0 0,-1 2 0 0 0,93 30 0 0 0,-125-30-3 0 0,0 1 0 0 0,0 1 0 0 0,-1 1 0 0 0,0 1-1 0 0,-2 1 1 0 0,1 0 0 0 0,-2 2 0 0 0,0 0-1 0 0,-1 1 1 0 0,-1 1 0 0 0,-1 1 0 0 0,0 0 0 0 0,-2 1-1 0 0,15 26 1 0 0,91 199 218 0 0,-85-160 3 0 0,29 112 0 0 0,8 96-26 0 0,-58-236-148 0 0,13 88 373 0 0,10 184-1 0 0,-9-56-269 0 0,-21-221-154 0 0,41 388 99 0 0,-41-294 14 0 0,-7 1-1 0 0,-21 177 0 0 0,-11 144 469 0 0,7-63-460 0 0,-16 96 125 0 0,41-499-255 0 0,-22 538 117 0 0,7-283-65 0 0,6-156-14 0 0,5 127 0 0 0,7 51 12 0 0,-4-155-36 0 0,-7 69 75 0 0,2-79-50 0 0,-32 245 80 0 0,29-291-110 0 0,-25 304-9 0 0,21-211 0 0 0,1-59 6 0 0,-2 40 52 0 0,13-134-63 0 0,3 221 74 0 0,1-166-37 0 0,-4 1 1 0 0,-8 64-1 0 0,5-83-1 0 0,0-18-14 0 0,-1 0-1 0 0,-1 0 0 0 0,-2 0 1 0 0,0-1-1 0 0,-2 0 0 0 0,-1-1 1 0 0,-15 26-1 0 0,11-20 18 0 0,-1-1 0 0 0,-1-1 1 0 0,-2 0-1 0 0,-1-2 0 0 0,-42 47 0 0 0,16-27-8 0 0,22-21 12 0 0,-2-2-1 0 0,-39 32 1 0 0,-14 11 69 0 0,17-14 151 0 0,50-44-205 0 0,-394 292 1702 0 0,312-241-1399 0 0,-89 54 102 0 0,157-103-91 0 0,12-9-1402 0 0,2-7-4088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8:58.891"/>
    </inkml:context>
    <inkml:brush xml:id="br0">
      <inkml:brushProperty name="width" value="0.1" units="cm"/>
      <inkml:brushProperty name="height" value="0.1" units="cm"/>
      <inkml:brushProperty name="color" value="#F4F91B"/>
    </inkml:brush>
  </inkml:definitions>
  <inkml:trace contextRef="#ctx0" brushRef="#br0">247 62 5983 0 0,'-4'-2'82'0'0,"-1"1"0"0"0,1-1 0 0 0,0 0 0 0 0,-1 0 0 0 0,1 0 0 0 0,0-1 0 0 0,0 1 0 0 0,1-1 0 0 0,-1 0 0 0 0,1 0 0 0 0,-1-1 0 0 0,1 1 0 0 0,0-1 0 0 0,0 1 0 0 0,-4-7 0 0 0,6 8-49 0 0,1 1-28 0 0,0 1 0 0 0,0-1-1 0 0,0 1 1 0 0,0-1 0 0 0,0 1-1 0 0,0 0 1 0 0,-1-1 0 0 0,1 1-1 0 0,0-1 1 0 0,0 1 0 0 0,0-1-1 0 0,-1 1 1 0 0,1 0 0 0 0,0-1 0 0 0,-1 1-1 0 0,1 0 1 0 0,0-1 0 0 0,-1 1-1 0 0,1 0 1 0 0,-1-1 0 0 0,1 1-1 0 0,0 0 1 0 0,-1 0 0 0 0,1-1-1 0 0,-1 1 1 0 0,1 0 0 0 0,-1 0 0 0 0,1 0-1 0 0,-1 0 1 0 0,1 0 0 0 0,-1-1-1 0 0,1 1 1 0 0,-1 0 0 0 0,1 0-1 0 0,0 0 1 0 0,-1 0 0 0 0,1 0-1 0 0,-1 1 1 0 0,1-1 0 0 0,-1 0-1 0 0,1 0 1 0 0,-1 0 0 0 0,1 0 0 0 0,-1 1-1 0 0,1-1 1 0 0,-1 0 0 0 0,-2 10 4246 0 0,6 13-2635 0 0,1 2 762 0 0,21-27-427 0 0,140-31-574 0 0,-149 32-1352 0 0,-1-1 0 0 0,1 2 0 0 0,0 0 0 0 0,30 5 0 0 0,-5-1 85 0 0,83 12 188 0 0,-117-15-285 0 0,-1 0-1 0 0,1 0 1 0 0,0 0-1 0 0,-1 1 0 0 0,1 0 1 0 0,-1 0-1 0 0,0 1 1 0 0,1 0-1 0 0,-1 0 1 0 0,-1 0-1 0 0,1 0 1 0 0,0 1-1 0 0,-1 0 0 0 0,0 1 1 0 0,0-1-1 0 0,9 11 1 0 0,-8-7 8 0 0,0 1 0 0 0,-1 0 1 0 0,0 1-1 0 0,0-1 0 0 0,-1 1 0 0 0,0 0 1 0 0,-1 0-1 0 0,0 0 0 0 0,-1 0 0 0 0,2 12 1 0 0,27 298 560 0 0,0 111-394 0 0,-13-181-60 0 0,2 24-117 0 0,-22-27 188 0 0,-2-36 106 0 0,0 126-141 0 0,-1-201-93 0 0,4-88-59 0 0,7 525 442 0 0,8-434-375 0 0,6 142 173 0 0,-13 176 57 0 0,-20 126-141 0 0,4-418-144 0 0,-15 106 5 0 0,-3 36 6 0 0,34-73 79 0 0,-1-90-47 0 0,-3 3-53 0 0,11 260 47 0 0,57 359 195 0 0,-65-699-256 0 0,-2 0 0 0 0,-4 0 0 0 0,-2 1 0 0 0,-3-2 0 0 0,-26 119 0 0 0,-14 46-60 0 0,0 13 48 0 0,26-128 12 0 0,-86 599 0 0 0,95-635 0 0 0,-44 397 213 0 0,45-385-181 0 0,7-38-27 0 0,1 0-1 0 0,12 85 0 0 0,-3-39-6 0 0,38 365 55 0 0,13-129 75 0 0,-49-258-104 0 0,-4 1 0 0 0,-4 98 0 0 0,-2-123-21 0 0,2 91 12 0 0,-6 176 34 0 0,0-250-49 0 0,-15 131 0 0 0,11-55 0 0 0,7-80 0 0 0,-6 51 0 0 0,-1 105 0 0 0,13-132 0 0 0,31 167 0 0 0,-28-213 0 0 0,-2 0 0 0 0,1 87 0 0 0,-19 90 0 0 0,-1-132 0 0 0,0 6 0 0 0,9 171 0 0 0,4-53 0 0 0,-10 75 0 0 0,10-263 0 0 0,6 42 0 0 0,0-12 0 0 0,4-5 0 0 0,-7-41 0 0 0,-1 0 0 0 0,0-1 0 0 0,1 19 0 0 0,-2-13 0 0 0,0 0 0 0 0,5 20 0 0 0,-3-22 0 0 0,-1-1 0 0 0,0 1 0 0 0,-1 0 0 0 0,-1 15 0 0 0,-2 10 0 0 0,0-2 0 0 0,-1-1 0 0 0,-14 60 0 0 0,16-92 2 0 0,0 0 0 0 0,0 1 0 0 0,-1-1 0 0 0,1 0-1 0 0,-1 0 1 0 0,0 0 0 0 0,0 0 0 0 0,0 0 0 0 0,0 0 0 0 0,-1 0 0 0 0,1-1-1 0 0,-4 4 1 0 0,-2 0 15 0 0,-1 0-1 0 0,-16 8 1 0 0,16-10-6 0 0,1 1 0 0 0,-1 0 0 0 0,-13 11-1 0 0,-4 9 40 0 0,0 1-1 0 0,1 1 0 0 0,2 1 1 0 0,-34 52-1 0 0,28-31 56 0 0,-2-2 0 0 0,-3-2 0 0 0,-70 76 0 0 0,94-111-140 0 0,0-1 1 0 0,-1-1-1 0 0,0 0 0 0 0,-1 0 1 0 0,0-1-1 0 0,0-1 0 0 0,-16 7 1 0 0,20-10-137 0 0,0-1 0 0 0,1 0 0 0 0,-1 0 0 0 0,0-1 0 0 0,-1 0 0 0 0,1 0 0 0 0,0-1 0 0 0,0 0 0 0 0,0 0 0 0 0,0-1 0 0 0,0 0 0 0 0,0 0 0 0 0,-13-5 0 0 0,-35-16-1118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9:40.870"/>
    </inkml:context>
    <inkml:brush xml:id="br0">
      <inkml:brushProperty name="width" value="0.1" units="cm"/>
      <inkml:brushProperty name="height" value="0.1" units="cm"/>
      <inkml:brushProperty name="color" value="#F4F91B"/>
    </inkml:brush>
  </inkml:definitions>
  <inkml:trace contextRef="#ctx0" brushRef="#br0">53 0 2183 0 0,'-16'1'551'0'0,"16"-1"-541"0"0,0 0 0 0 0,0 0 0 0 0,0 0 1 0 0,0 0-1 0 0,0 0 0 0 0,0 0 0 0 0,0 0 0 0 0,-1 0 1 0 0,1 0-1 0 0,0 0 0 0 0,0 0 0 0 0,0 0 0 0 0,0 0 1 0 0,0 0-1 0 0,0 0 0 0 0,-1 0 0 0 0,1 0 0 0 0,0 0 1 0 0,0 0-1 0 0,0 0 0 0 0,0 0 0 0 0,0 0 0 0 0,0 0 1 0 0,0 0-1 0 0,-1 0 0 0 0,1 0 0 0 0,0 0 0 0 0,0 0 1 0 0,0 0-1 0 0,0 0 0 0 0,0 0 0 0 0,0 0 0 0 0,0 0 1 0 0,-1 0-1 0 0,1 0 0 0 0,0 1 0 0 0,0-1 0 0 0,0 0 1 0 0,0 0-1 0 0,0 0 0 0 0,0 0 0 0 0,0 0 0 0 0,0 0 1 0 0,0 0-1 0 0,0 0 0 0 0,0 1 0 0 0,0-1 0 0 0,0 0 1 0 0,0 0-1 0 0,0 0 0 0 0,0 0 0 0 0,0 0 0 0 0,0 0 1 0 0,0 1-1 0 0,0-1 0 0 0,0 0 0 0 0,0 0 0 0 0,0 0 1 0 0,0 0-1 0 0,0 0 0 0 0,0 1 0 0 0,60 49 12211 0 0,-61-50-12147 0 0,30 5 4345 0 0,-23-4-4588 0 0,0 1 1 0 0,0-1-1 0 0,0-1 0 0 0,0 1 1 0 0,1-1-1 0 0,5 0 0 0 0,49-4-278 0 0,-57 4 478 0 0,-1 0 0 0 0,1 0 1 0 0,-1 0-1 0 0,1 1 0 0 0,-1 0 0 0 0,1-1 1 0 0,-1 2-1 0 0,0-1 0 0 0,1 0 0 0 0,-1 0 1 0 0,0 1-1 0 0,0 0 0 0 0,0 0 0 0 0,5 3 1 0 0,-4-1-137 0 0,1 1 1 0 0,-1-1 0 0 0,0 1 0 0 0,0 0 0 0 0,0 1 0 0 0,-1-1 0 0 0,0 0 0 0 0,0 1 0 0 0,0 0-1 0 0,-1 0 1 0 0,3 7 0 0 0,8 25 229 0 0,2 0-1 0 0,22 41 1 0 0,-6-19-96 0 0,32 68 24 0 0,-53-103-37 0 0,-1 1 0 0 0,-2-1 0 0 0,0 1 0 0 0,-2 1 0 0 0,-1-1 0 0 0,-1 1 0 0 0,-1 46 0 0 0,1-13 26 0 0,2 0-1 0 0,3-1 0 0 0,20 74 1 0 0,-21-92 56 0 0,-2 0 0 0 0,0 72 0 0 0,0-7 272 0 0,-5 86-127 0 0,-2-20-52 0 0,28 54-133 0 0,1 31 12 0 0,-24-65 62 0 0,4 85 96 0 0,17-17-187 0 0,-5-78-18 0 0,-14 88-23 0 0,-7-160 0 0 0,2-91 9 0 0,11 443 366 0 0,52 65-167 0 0,-34-211-126 0 0,-14-101-36 0 0,-4-110-35 0 0,50 342 106 0 0,-44-367-117 0 0,10 50 0 0 0,15 172 0 0 0,-40-189 34 0 0,-12 118 1 0 0,-1-33 35 0 0,17 61 31 0 0,-1 17-85 0 0,-7-188-31 0 0,-16 315 388 0 0,-18-68 1938 0 0,27-260-2532 0 0,-92 530 215 0 0,66-413-1539 0 0,-29 198 1384 0 0,38-154 204 0 0,16-115 42 0 0,-10 138-21 0 0,7-41 64 0 0,9-79-106 0 0,2-21 9 0 0,-12 92-8 0 0,1 46 195 0 0,-13 119 52 0 0,7-233-198 0 0,-15 87 44 0 0,26-164-64 0 0,-1 98-1 0 0,6-74-26 0 0,0-23 10 0 0,-9 113 122 0 0,-12 1 88 0 0,22-165-221 0 0,0 1-1 0 0,1 0 0 0 0,1 0 0 0 0,0-1 0 0 0,5 28 0 0 0,-20-15-23 0 0,11-23 12 0 0,-4 6 21 0 0,8-11-32 0 0,0 0-1 0 0,-1 0 1 0 0,1 0-1 0 0,0 0 1 0 0,0 1-1 0 0,0-1 1 0 0,0 0-1 0 0,0 0 1 0 0,0 0-1 0 0,-1 1 1 0 0,1-1-1 0 0,0 0 0 0 0,0 0 1 0 0,0 0-1 0 0,0 1 1 0 0,0-1-1 0 0,0 0 1 0 0,0 0-1 0 0,0 1 1 0 0,0-1-1 0 0,0 0 1 0 0,0 0-1 0 0,0 1 1 0 0,0-1-1 0 0,0 0 1 0 0,0 0-1 0 0,0 0 1 0 0,0 1-1 0 0,0-1 1 0 0,1 0-1 0 0,-1 0 1 0 0,0 0-1 0 0,0 1 1 0 0,0-1-1 0 0,0 0 1 0 0,0 0-1 0 0,0 0 1 0 0,1 1-1 0 0,-5 34 0 0 0,5-6 0 0 0,6 30 0 0 0,-2-30 0 0 0,-2-18 0 0 0,-2 0 0 0 0,2 22 0 0 0,-3-24 0 0 0,1-4 0 0 0,-1 1 0 0 0,-1 0 0 0 0,1 0 0 0 0,-1 0 0 0 0,-2 8 0 0 0,3-13 0 0 0,0 0 0 0 0,-1 0 0 0 0,1 1 0 0 0,-1-1 0 0 0,0 0 0 0 0,1 0 0 0 0,-1 0 0 0 0,0 0 0 0 0,0 0 0 0 0,1 0 0 0 0,-1 0 0 0 0,0 0 0 0 0,0-1 0 0 0,0 1 0 0 0,0 0 0 0 0,0 0 0 0 0,-1-1 0 0 0,1 1 0 0 0,0 0 0 0 0,0-1 0 0 0,0 0 0 0 0,0 1 0 0 0,-1-1 0 0 0,1 0 0 0 0,0 1 0 0 0,0-1 0 0 0,-1 0 0 0 0,1 0 0 0 0,-2 0 0 0 0,-1 0 3 0 0,1 0 1 0 0,-1 0-1 0 0,1 1 0 0 0,-1-1 0 0 0,1 1 0 0 0,0 0 1 0 0,-1 0-1 0 0,1 0 0 0 0,0 0 0 0 0,0 0 0 0 0,0 1 1 0 0,0-1-1 0 0,0 1 0 0 0,0 0 0 0 0,0 0 0 0 0,1 0 1 0 0,-1 1-1 0 0,1-1 0 0 0,-4 4 0 0 0,4-3-2 0 0,-1 0 0 0 0,1 0 1 0 0,-1 0-1 0 0,0 0 0 0 0,0 0 0 0 0,0-1 0 0 0,0 1 0 0 0,-1-1 0 0 0,1 0 0 0 0,0 0 1 0 0,-1 0-1 0 0,-4 2 0 0 0,-49 14 29 0 0,41-14-22 0 0,-3 1 331 0 0,1 2-1 0 0,0 0 1 0 0,0 1-1 0 0,0 0 1 0 0,-21 16-1 0 0,-3-1 976 0 0,-2-5-4057 0 0,15-7 704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28.985"/>
    </inkml:context>
    <inkml:brush xml:id="br0">
      <inkml:brushProperty name="width" value="0.1" units="cm"/>
      <inkml:brushProperty name="height" value="0.1" units="cm"/>
      <inkml:brushProperty name="color" value="#E71224"/>
    </inkml:brush>
  </inkml:definitions>
  <inkml:trace contextRef="#ctx0" brushRef="#br0">2646 90 5983 0 0,'0'0'274'0'0,"-3"0"-6"0"0,-10 0-172 0 0,-20 1 4383 0 0,3-4-1912 0 0,-3 0 925 0 0,32 3-2962 0 0,-2-1-96 0 0,-110-29 2630 0 0,-14-3-1675 0 0,113 30-1353 0 0,-6-2-13 0 0,-5 0 36 0 0,13 2 46 0 0,-1 1 0 0 0,1 1 0 0 0,-23 0 0 0 0,21 1-20 0 0,-8-1 16 0 0,-1 2-1 0 0,1 0 0 0 0,0 2 1 0 0,1 0-1 0 0,-38 11 1 0 0,51-11-95 0 0,-44 11 335 0 0,1-2 0 0 0,-63 7 0 0 0,-3-9 321 0 0,-131-7 0 0 0,198-3-234 0 0,-92 11-1 0 0,-48 21 191 0 0,-56 7-63 0 0,123-27-417 0 0,-351 18-1587 0 0,395-32-5092 0 0,-2-1-2199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29.878"/>
    </inkml:context>
    <inkml:brush xml:id="br0">
      <inkml:brushProperty name="width" value="0.1" units="cm"/>
      <inkml:brushProperty name="height" value="0.1" units="cm"/>
      <inkml:brushProperty name="color" value="#E71224"/>
    </inkml:brush>
  </inkml:definitions>
  <inkml:trace contextRef="#ctx0" brushRef="#br0">1420 32 1839 0 0,'-30'-5'7518'0'0,"-1"-5"-5282"0"0,-19-5-1619 0 0,45 14 88 0 0,-1 1 1 0 0,1-1-1 0 0,0 1 0 0 0,-10 1 1 0 0,-110 8 2643 0 0,12-2-2468 0 0,50 0-1196 0 0,-322 31 5116 0 0,153-26-2430 0 0,76-12-3859 0 0,-4-9-1529 0 0,121 3 1537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3:44.876"/>
    </inkml:context>
    <inkml:brush xml:id="br0">
      <inkml:brushProperty name="width" value="0.1" units="cm"/>
      <inkml:brushProperty name="height" value="0.1" units="cm"/>
      <inkml:brushProperty name="color" value="#F4F91B"/>
    </inkml:brush>
  </inkml:definitions>
  <inkml:trace contextRef="#ctx0" brushRef="#br0">0 0 3079 0 0,'1'9'49'0'0,"-1"-7"-29"0"0,1-1 0 0 0,-1 1 0 0 0,0 0 0 0 0,0-1 0 0 0,1 1 0 0 0,-1 0 0 0 0,1-1 0 0 0,0 1 0 0 0,-1-1-1 0 0,2 3 1 0 0,53 76 1100 0 0,-51-76-948 0 0,0-1 0 0 0,0 1-1 0 0,1 0 1 0 0,-1-1-1 0 0,1 0 1 0 0,-1 0-1 0 0,1 0 1 0 0,0-1-1 0 0,0 1 1 0 0,0-1 0 0 0,0 0-1 0 0,1-1 1 0 0,-1 1-1 0 0,1-1 1 0 0,-1 0-1 0 0,12 0 1 0 0,7 0-26 0 0,1-2 1 0 0,39-5 0 0 0,-23 2 287 0 0,94-16 720 0 0,-63 7-799 0 0,-34 7-331 0 0,39-6 92 0 0,118-5 0 0 0,-118 21-1 0 0,132 23-1 0 0,-133-15-71 0 0,-35-7 78 0 0,-1-2-1 0 0,1-2 1 0 0,56-5-1 0 0,121-29 54 0 0,-168 26 8 0 0,73-2-1 0 0,-49 6 19 0 0,70 5-67 0 0,-6 0-125 0 0,-74-6-38 0 0,147-6 183 0 0,-151 10-22 0 0,91 12-1 0 0,169 34-55 0 0,-30-22 899 0 0,-197-18-807 0 0,160-6-106 0 0,19 1 6 0 0,0 13-12 0 0,-189-11-46 0 0,-54-2-9 0 0,113 9 0 0 0,138 24 0 0 0,-17-2 0 0 0,-257-31 0 0 0,40 6 0 0 0,-1-2 0 0 0,68-1 0 0 0,63-20 20 0 0,-104 7-5 0 0,1 4-1 0 0,87 4 1 0 0,-107 5-15 0 0,190 11 0 0 0,-175-14 0 0 0,106-13 0 0 0,-123 9 0 0 0,0 2 0 0 0,1 2 0 0 0,92 14 0 0 0,-54-5 0 0 0,7-3 0 0 0,179-10 0 0 0,-127-1 140 0 0,150 15 0 0 0,176 2-119 0 0,-155-8 140 0 0,-232-3-129 0 0,90-9 0 0 0,-2-5-11 0 0,85 7 75 0 0,10 0-11 0 0,-29-1-46 0 0,-56 4-14 0 0,-64-7-25 0 0,-58 2 0 0 0,83 3 0 0 0,77 4 0 0 0,-86-3 0 0 0,-107 1 11 0 0,0-1 0 0 0,53-12-1 0 0,-54 8 1 0 0,0 2 0 0 0,53-3-1 0 0,-13 11-10 0 0,27-1 0 0 0,-39-5 58 0 0,-10 1 93 0 0,75-13 0 0 0,-111 13-731 0 0,0 1 1 0 0,0 0-1 0 0,0 0 0 0 0,1 1 0 0 0,-1 1 0 0 0,22 4 1 0 0,-17 0-4003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30.614"/>
    </inkml:context>
    <inkml:brush xml:id="br0">
      <inkml:brushProperty name="width" value="0.1" units="cm"/>
      <inkml:brushProperty name="height" value="0.1" units="cm"/>
      <inkml:brushProperty name="color" value="#E71224"/>
    </inkml:brush>
  </inkml:definitions>
  <inkml:trace contextRef="#ctx0" brushRef="#br0">1557 0 5983 0 0,'-25'0'399'0'0,"-52"2"7089"0"0,27 4-6532 0 0,2 2 1 0 0,-1 3-1 0 0,-82 28 0 0 0,40-9 570 0 0,-2-4 0 0 0,0-3-1 0 0,-141 14 1 0 0,47-15-688 0 0,-240 23-2051 0 0,376-41-563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31.029"/>
    </inkml:context>
    <inkml:brush xml:id="br0">
      <inkml:brushProperty name="width" value="0.1" units="cm"/>
      <inkml:brushProperty name="height" value="0.1" units="cm"/>
      <inkml:brushProperty name="color" value="#E71224"/>
    </inkml:brush>
  </inkml:definitions>
  <inkml:trace contextRef="#ctx0" brushRef="#br0">1412 140 12671 0 0,'-266'-46'4597'0'0,"159"25"-3043"0"0,-144-11-1 0 0,-239-3 2304 0 0,424 29-5109 0 0,-128 7 1 0 0,156 2-95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35.476"/>
    </inkml:context>
    <inkml:brush xml:id="br0">
      <inkml:brushProperty name="width" value="0.1" units="cm"/>
      <inkml:brushProperty name="height" value="0.1" units="cm"/>
      <inkml:brushProperty name="color" value="#E71224"/>
    </inkml:brush>
  </inkml:definitions>
  <inkml:trace contextRef="#ctx0" brushRef="#br0">2892 348 9871 0 0,'0'0'747'0'0,"-3"1"-488"0"0,-5-2 2491 0 0,29-11 1154 0 0,-9 6-121 0 0,-27 0-2185 0 0,12 6-1593 0 0,0 0 0 0 0,0 0 0 0 0,0 0 0 0 0,0 1 0 0 0,0-1 0 0 0,0 1 0 0 0,1 0 0 0 0,-1 0 0 0 0,0 0 0 0 0,0 0 0 0 0,1 1 0 0 0,-1-1 0 0 0,-3 3 0 0 0,-13 4 54 0 0,1-1 0 0 0,-1-1 1 0 0,-1-1-1 0 0,1 0 0 0 0,-30 2 1 0 0,-99-2 849 0 0,81-4-626 0 0,-317 34 1375 0 0,345-30-1633 0 0,1-1-1 0 0,-1-3 0 0 0,0 0 1 0 0,1-3-1 0 0,-1-1 0 0 0,1-2 1 0 0,0-1-1 0 0,-73-23 0 0 0,45 8 32 0 0,-29-10 55 0 0,28 2 116 0 0,-2 3 1 0 0,0 2-1 0 0,-2 4 1 0 0,-89-13-1 0 0,12 12 83 0 0,-152-20-196 0 0,286 39-117 0 0,-105-11-16 0 0,-187-45 1 0 0,151 13-2003 0 0,100 27 946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42.746"/>
    </inkml:context>
    <inkml:brush xml:id="br0">
      <inkml:brushProperty name="width" value="0.1" units="cm"/>
      <inkml:brushProperty name="height" value="0.1" units="cm"/>
      <inkml:brushProperty name="color" value="#E71224"/>
    </inkml:brush>
  </inkml:definitions>
  <inkml:trace contextRef="#ctx0" brushRef="#br0">4180 28 1839 0 0,'-1'0'134'0'0,"-41"2"7274"0"0,17-17-6390 0 0,21 13-750 0 0,1 1 0 0 0,0-1-1 0 0,-1 1 1 0 0,1 0 0 0 0,-1-1-1 0 0,1 1 1 0 0,-1 1 0 0 0,1-1-1 0 0,-1 1 1 0 0,0-1-1 0 0,0 1 1 0 0,1 0 0 0 0,-1 0-1 0 0,0 1 1 0 0,1-1 0 0 0,-1 1-1 0 0,-6 2 1 0 0,-25 1 2002 0 0,-32-10 220 0 0,52 3-2098 0 0,0 2-1 0 0,0 0 0 0 0,0 0 1 0 0,-30 4-1 0 0,-58 15 464 0 0,-86 11 180 0 0,36-5 200 0 0,107-15-943 0 0,1-2 0 0 0,-1-2 0 0 0,-59 0 0 0 0,41-8-211 0 0,1 2-1 0 0,-101 14 0 0 0,-27 15 675 0 0,184-26-743 0 0,-18 0 52 0 0,-4-2-52 0 0,-42 2 41 0 0,-38-4-10 0 0,38 0-8 0 0,-1 3 1 0 0,-109 15 0 0 0,14 25 304 0 0,77-16-243 0 0,40-15-60 0 0,0-1-1 0 0,-76 2 0 0 0,-104-9 131 0 0,124-3-139 0 0,-17-3 240 0 0,-124-19 0 0 0,9-17 264 0 0,35 5-440 0 0,85 17-244 0 0,-60-8-721 0 0,59 11-2639 0 0,64 10 1569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4:57.350"/>
    </inkml:context>
    <inkml:brush xml:id="br0">
      <inkml:brushProperty name="width" value="0.1" units="cm"/>
      <inkml:brushProperty name="height" value="0.1" units="cm"/>
      <inkml:brushProperty name="color" value="#E71224"/>
    </inkml:brush>
  </inkml:definitions>
  <inkml:trace contextRef="#ctx0" brushRef="#br0">133 1 3223 0 0,'-6'0'173'0'0,"0"0"0"0"0,0 1-1 0 0,0 0 1 0 0,-9 2 0 0 0,4 2 1473 0 0,0-1 0 0 0,1 1 0 0 0,-1 1 0 0 0,1 0 0 0 0,-13 9 0 0 0,8-4-1298 0 0,15-11-124 0 0,0 1 0 0 0,-1 0 0 0 0,1-1 0 0 0,0 1 1 0 0,-1 0-1 0 0,1 0 0 0 0,0 0 0 0 0,0-1 0 0 0,0 1 0 0 0,-1 0 0 0 0,1 0 0 0 0,0 0 0 0 0,0-1 0 0 0,0 1 0 0 0,0 0 0 0 0,1 0 0 0 0,-1 0 0 0 0,0 0 0 0 0,0-1 0 0 0,0 1 0 0 0,1 0 0 0 0,-1 0 0 0 0,0-1 0 0 0,1 1 0 0 0,0 1 0 0 0,14 27 566 0 0,-11-21-317 0 0,-2-5-262 0 0,5 7-46 0 0,16-1 2411 0 0,23 4-2429 0 0,-34-9 514 0 0,0 1-608 0 0,34 15-31 0 0,-35-14 34 0 0,1-4 8 0 0,33 8-38 0 0,-34-8 196 0 0,1 0-164 0 0,36 5-36 0 0,-37-5 95 0 0,1 0-64 0 0,1 1-39 0 0,-4-1 34 0 0,-1 0 1 0 0,1-1-1 0 0,0 0 1 0 0,12 0-1 0 0,41 2 410 0 0,-49 3-388 0 0,38 17 16 0 0,-38-17 170 0 0,-2 2-187 0 0,33 23-2 0 0,-33-23 10 0 0,2-4 0 0 0,39 10-10 0 0,-26-8-14 0 0,39 2-42 0 0,0 2 0 0 0,-40-6 31 0 0,24 3-20 0 0,-26-6 20 0 0,43-11 33 0 0,-24 1-11 0 0,-31 7 0 0 0,0 2-11 0 0,3-1-44 0 0,-6 0 2 0 0,0 1 0 0 0,0 0 0 0 0,0 1 0 0 0,13 1 0 0 0,21 3 11 0 0,-21-4 20 0 0,21-1-20 0 0,-31 0 31 0 0,0 0 14 0 0,33-3 10 0 0,-33 3 2 0 0,1 0-18 0 0,52 2-49 0 0,2-7-1 0 0,-40 3 31 0 0,34-7-31 0 0,8-5-11 0 0,-6-5 0 0 0,-4-1 0 0 0,-5 1 0 0 0,-36 12 9 0 0,-9 4 2 0 0,0 0 0 0 0,0 1 0 0 0,16-3 0 0 0,23-4 11 0 0,12-2 20 0 0,-9 3-20 0 0,-29 5 20 0 0,36-2-31 0 0,18 0-11 0 0,0 2 0 0 0,-7 5 11 0 0,-2 8 31 0 0,-14-2-20 0 0,-31-7 31 0 0,23-2 11 0 0,-33 1 0 0 0,-1-2-11 0 0,30-4-31 0 0,-21 4 20 0 0,18 1-20 0 0,0 2 31 0 0,3-3 11 0 0,7-3-11 0 0,3-1-31 0 0,-29 4 20 0 0,32-3-31 0 0,14 2-11 0 0,0 2 0 0 0,-13-1 11 0 0,-33 0 31 0 0,34-5-31 0 0,20-6 42 0 0,-40 7-31 0 0,-16 4 20 0 0,33 1-31 0 0,-34 0-4 0 0,34 4 39 0 0,-3 0-35 0 0,11-6-11 0 0,-43 2 2 0 0,34-9 49 0 0,3-3-40 0 0,-4 5 0 0 0,-31 5 31 0 0,19-2-20 0 0,-19 3 20 0 0,20 1-20 0 0,17-4 42 0 0,-47 4-10 0 0,1 0 5 0 0,30-4-34 0 0,-30 4 39 0 0,0 1 3 0 0,29 0-3 0 0,-29 0 3 0 0,54 7 89 0 0,-56-4-95 0 0,36 8-49 0 0,-2 2 9 0 0,-34-10 198 0 0,0 0-107 0 0,22 12-31 0 0,-26-13-91 0 0,-1 0 1 0 0,1 0-1 0 0,0-1 0 0 0,0 1 0 0 0,-1-1 0 0 0,1 0 0 0 0,7 1 0 0 0,-2-1-65 0 0,-1 1-507 0 0,-1-8-2114 0 0,22-18-4079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2:36.137"/>
    </inkml:context>
    <inkml:brush xml:id="br0">
      <inkml:brushProperty name="width" value="0.1" units="cm"/>
      <inkml:brushProperty name="height" value="0.1" units="cm"/>
      <inkml:brushProperty name="color" value="#E71224"/>
    </inkml:brush>
  </inkml:definitions>
  <inkml:trace contextRef="#ctx0" brushRef="#br0">0 264 919 0 0,'9'2'256'0'0,"1"-1"-1"0"0,-1 0 0 0 0,0-1 0 0 0,1 1 0 0 0,-1-2 0 0 0,0 1 0 0 0,0-2 0 0 0,1 1 0 0 0,10-4 0 0 0,30-2 178 0 0,-22 3-65 0 0,31-6-1 0 0,2-1 74 0 0,-40 8-318 0 0,10-2 211 0 0,0 1 0 0 0,58 2 1 0 0,19 0-101 0 0,-78 2-187 0 0,-1-1 1 0 0,0-2-1 0 0,50-11 0 0 0,-28 5 111 0 0,11-1 125 0 0,0 3 0 0 0,121 2 0 0 0,-107 5-95 0 0,0-2 0 0 0,109-19 0 0 0,-118 14-45 0 0,0 3 1 0 0,96 7-1 0 0,-71 5-89 0 0,31 1 84 0 0,261-33-64 0 0,-308 21-1 0 0,78 5-1 0 0,-120-1-81 0 0,21 1 21 0 0,94 1 40 0 0,-135-4-52 0 0,368 0 0 0 0,-313 3 30 0 0,1-4-1 0 0,-1-3 0 0 0,70-13 1 0 0,37-16 7 0 0,-35 6 0 0 0,-73 19-5 0 0,121 1 0 0 0,-10 12-32 0 0,-126-1 0 0 0,-36-1 0 0 0,0-1 0 0 0,25-2 0 0 0,-21-1 0 0 0,7-1 0 0 0,0 0 0 0 0,0 2 0 0 0,45 4 0 0 0,181 14 0 0 0,-249-17 0 0 0,64-1 0 0 0,1-3 0 0 0,75-15 0 0 0,-59 7 0 0 0,-18 7 0 0 0,0 3 0 0 0,115 11 0 0 0,-62-1 0 0 0,-96-8 20 0 0,1-1-1 0 0,32-7 0 0 0,20 0-13 0 0,-34 6-6 0 0,-1 1 0 0 0,1 3 0 0 0,-1 2 0 0 0,76 16 0 0 0,-70-10 0 0 0,79 5 0 0 0,-79-11 0 0 0,73 0-5 0 0,-24-3 64 0 0,-68 0-53 0 0,35-4-1 0 0,-44 1-5 0 0,-1 1 0 0 0,0 0 0 0 0,0 2 0 0 0,0 0 0 0 0,22 5-1 0 0,86 33 1 0 0,-6-2 0 0 0,-119-36 3 0 0,0 0-1 0 0,-1 0 1 0 0,1-1 0 0 0,0 1-1 0 0,0-1 1 0 0,0 1-1 0 0,0-1 1 0 0,0 0-1 0 0,0 0 1 0 0,-1 0 0 0 0,1 0-1 0 0,0-1 1 0 0,5-1-1 0 0,-3 0 4 0 0,1-1 0 0 0,-1 0 0 0 0,0 0 0 0 0,0 0 0 0 0,7-7 0 0 0,-11 9-61 0 0,-1 1 1 0 0,1-1-1 0 0,-1 1 0 0 0,1-1 0 0 0,-1 1 0 0 0,1-1 0 0 0,0 1 0 0 0,-1 0 1 0 0,1-1-1 0 0,0 1 0 0 0,-1 0 0 0 0,1 0 0 0 0,0 0 0 0 0,0-1 0 0 0,-1 1 0 0 0,1 0 1 0 0,0 0-1 0 0,-1 0 0 0 0,1 0 0 0 0,0 0 0 0 0,0 0 0 0 0,-1 0 0 0 0,1 0 1 0 0,0 1-1 0 0,0-1 0 0 0,-1 0 0 0 0,1 0 0 0 0,0 1 0 0 0,-1-1 0 0 0,1 0 0 0 0,0 1 1 0 0,-1-1-1 0 0,1 0 0 0 0,-1 1 0 0 0,1-1 0 0 0,-1 1 0 0 0,1-1 0 0 0,-1 1 1 0 0,1 0-1 0 0,-1-1 0 0 0,1 1 0 0 0,-1-1 0 0 0,1 2 0 0 0,0-1-107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3:04.868"/>
    </inkml:context>
    <inkml:brush xml:id="br0">
      <inkml:brushProperty name="width" value="0.1" units="cm"/>
      <inkml:brushProperty name="height" value="0.1" units="cm"/>
      <inkml:brushProperty name="color" value="#E71224"/>
    </inkml:brush>
  </inkml:definitions>
  <inkml:trace contextRef="#ctx0" brushRef="#br0">3 28 3679 0 0,'-2'-13'328'0'0,"2"2"-264"0"0,2 7-64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3:09.949"/>
    </inkml:context>
    <inkml:brush xml:id="br0">
      <inkml:brushProperty name="width" value="0.1" units="cm"/>
      <inkml:brushProperty name="height" value="0.1" units="cm"/>
      <inkml:brushProperty name="color" value="#E71224"/>
    </inkml:brush>
  </inkml:definitions>
  <inkml:trace contextRef="#ctx0" brushRef="#br0">1 58 1151 0 0,'3'2'132'0'0,"1"0"-1"0"0,0-1 1 0 0,-1 1-1 0 0,1-1 0 0 0,0 0 1 0 0,0 0-1 0 0,0 0 1 0 0,0 0-1 0 0,0-1 0 0 0,7 1 1 0 0,1 0 158 0 0,8 1 77 0 0,0-2-1 0 0,0 0 0 0 0,34-5 0 0 0,-1 1-79 0 0,-19 1 94 0 0,64-15-1 0 0,-64 10 138 0 0,62-5 1 0 0,-69 13-440 0 0,51 6-1 0 0,9 1-41 0 0,-21-3 38 0 0,-45-2 9 0 0,-1-1-1 0 0,1 0 0 0 0,25-4 0 0 0,-33 2-69 0 0,0 1-1 0 0,0 0 0 0 0,14 3 0 0 0,14-1-2 0 0,23-5 23 0 0,87-15-1 0 0,10-1-36 0 0,193 15 81 0 0,-243 6 93 0 0,86 5-68 0 0,125 19-39 0 0,-146-16-64 0 0,-104-6 0 0 0,145-3 82 0 0,-110-2-40 0 0,-40 1-32 0 0,205 8-8 0 0,-146-1 25 0 0,173-12 0 0 0,-157-1-17 0 0,-1 5-10 0 0,24 3-2 0 0,-30 2 15 0 0,-50-6 1 0 0,245 4 25 0 0,-173 15-39 0 0,152 9 0 0 0,-213-23 0 0 0,265-1 0 0 0,0-29 222 0 0,-51 15-57 0 0,-159 11-136 0 0,15-6-29 0 0,157 1 0 0 0,-180 7 0 0 0,-32 0 0 0 0,20 0 0 0 0,-49-2 0 0 0,118 15 0 0 0,96 12 0 0 0,-6-26 64 0 0,-52 9-64 0 0,-163-6 0 0 0,274 16 0 0 0,-111 9 0 0 0,-195-23 0 0 0,1-1 0 0 0,0-2 0 0 0,0-2 0 0 0,0-1 0 0 0,57-11 0 0 0,-90 10 0 0 0,41-4 0 0 0,-49 5 0 0 0,1 1 0 0 0,-1 0 0 0 0,1 1 0 0 0,-1-1 0 0 0,1 1 0 0 0,-1-1 0 0 0,0 1 0 0 0,1 0 0 0 0,-1 0 0 0 0,1 0 0 0 0,4 4 0 0 0,-7-5 1 0 0,-1 1-1 0 0,1 0 0 0 0,-1-1 0 0 0,1 1 0 0 0,-1 0 0 0 0,0-1 1 0 0,0 1-1 0 0,1 0 0 0 0,-1 0 0 0 0,0-1 0 0 0,0 1 1 0 0,0 0-1 0 0,0 0 0 0 0,0 0 0 0 0,0-1 0 0 0,0 1 0 0 0,0 0 1 0 0,0 0-1 0 0,0-1 0 0 0,0 1 0 0 0,0 0 0 0 0,-1 1 1 0 0,1 2-26 0 0,0 5-43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9:22.336"/>
    </inkml:context>
    <inkml:brush xml:id="br0">
      <inkml:brushProperty name="width" value="0.1" units="cm"/>
      <inkml:brushProperty name="height" value="0.1" units="cm"/>
      <inkml:brushProperty name="color" value="#66CC00"/>
    </inkml:brush>
  </inkml:definitions>
  <inkml:trace contextRef="#ctx0" brushRef="#br0">0 39 2303 0 0,'0'-1'123'0'0,"0"-1"-1"0"0,0 1 0 0 0,0-1 1 0 0,1 0-1 0 0,-1 1 0 0 0,0-1 0 0 0,1 1 1 0 0,-1-1-1 0 0,1 1 0 0 0,-1 0 1 0 0,1-1-1 0 0,0 1 0 0 0,0-1 0 0 0,0 1 1 0 0,0 0-1 0 0,0 0 0 0 0,0-1 1 0 0,0 1-1 0 0,0 0 0 0 0,0 0 0 0 0,0 0 1 0 0,0 0-1 0 0,1 0 0 0 0,-1 1 1 0 0,2-2-1 0 0,-1 1-31 0 0,1 0 1 0 0,-1 0-1 0 0,1 1 1 0 0,-1-1-1 0 0,1 1 0 0 0,-1-1 1 0 0,1 1-1 0 0,0 0 1 0 0,-1 0-1 0 0,1 0 0 0 0,0 0 1 0 0,-1 1-1 0 0,1-1 1 0 0,3 2-1 0 0,13 1 167 0 0,0 0 1 0 0,0-1-1 0 0,0-1 0 0 0,1-1 1 0 0,22-2-1 0 0,12 0 17 0 0,-27 4-124 0 0,0 0-1 0 0,0 2 1 0 0,0 1-1 0 0,49 17 0 0 0,-56-18-8 0 0,1 0-1 0 0,29 2 0 0 0,-33-4-84 0 0,-1-1 0 0 0,0 2 0 0 0,1 0 1 0 0,27 10-1 0 0,114 39 29 0 0,-142-46-60 0 0,0-1 0 0 0,0-1 0 0 0,0 0 0 0 0,1-1-1 0 0,-1-1 1 0 0,22 0 0 0 0,102-7 195 0 0,-131 4-189 0 0,145 3 200 0 0,-55 1-134 0 0,9 3-2 0 0,-66-3-16 0 0,69-2 0 0 0,-40-1-25 0 0,-48 1-13 0 0,38-3 0 0 0,-27-3 34 0 0,63-20 1 0 0,-80 21-49 0 0,16-4 36 0 0,0 2 0 0 0,0 2 0 0 0,1 0 0 0 0,51 3 0 0 0,-71 1-61 0 0,6-1 24 0 0,0 1 0 0 0,0 1 0 0 0,0 1 0 0 0,-1 0 0 0 0,1 2 0 0 0,37 11 0 0 0,-39-8-19 0 0,0-1 0 0 0,0-1 0 0 0,0-1 0 0 0,1 0 0 0 0,0-1 0 0 0,-1-1 0 0 0,24 0 0 0 0,102-14 510 0 0,-104 7-250 0 0,0 1-1 0 0,65 3 0 0 0,-102 1-250 0 0,0 0-1 0 0,-1 1 1 0 0,1-1-1 0 0,-1 1 1 0 0,1 0 0 0 0,-1-1-1 0 0,1 1 1 0 0,-1 0-1 0 0,0 1 1 0 0,1-1-1 0 0,-1 0 1 0 0,3 3-1 0 0,-4-4-23 0 0,-1 1-1 0 0,1 0 0 0 0,0 0 1 0 0,0 0-1 0 0,-1 0 0 0 0,1 0 0 0 0,0 0 1 0 0,-1 0-1 0 0,1 0 0 0 0,-1 0 1 0 0,0 0-1 0 0,1 0 0 0 0,-1 1 1 0 0,0-1-1 0 0,0 0 0 0 0,1 0 1 0 0,-1 0-1 0 0,0 0 0 0 0,0 0 0 0 0,0 1 1 0 0,-1-1-1 0 0,1 0 0 0 0,0 0 1 0 0,0 0-1 0 0,-1 0 0 0 0,1 1 1 0 0,0-1-1 0 0,-2 1 0 0 0,-3 9-152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9:27.828"/>
    </inkml:context>
    <inkml:brush xml:id="br0">
      <inkml:brushProperty name="width" value="0.1" units="cm"/>
      <inkml:brushProperty name="height" value="0.1" units="cm"/>
      <inkml:brushProperty name="color" value="#66CC00"/>
    </inkml:brush>
  </inkml:definitions>
  <inkml:trace contextRef="#ctx0" brushRef="#br0">0 172 2071 0 0,'6'0'80'0'0,"-1"-1"0"0"0,1 1 0 0 0,-1-1 0 0 0,1 0 0 0 0,-1-1 0 0 0,0 0 0 0 0,0 0 0 0 0,1 0 0 0 0,-1 0 0 0 0,-1-1 0 0 0,7-4 0 0 0,5-4 773 0 0,27-26 1 0 0,-19 15 683 0 0,-18 18-1474 0 0,-1 1 0 0 0,1 0 0 0 0,0 0 0 0 0,0 1 0 0 0,0-1-1 0 0,0 1 1 0 0,0 1 0 0 0,0-1 0 0 0,1 1 0 0 0,-1 0 0 0 0,0 0-1 0 0,1 1 1 0 0,-1 0 0 0 0,1 0 0 0 0,-1 1 0 0 0,1-1 0 0 0,-1 1-1 0 0,0 1 1 0 0,1-1 0 0 0,-1 1 0 0 0,0 0 0 0 0,0 1 0 0 0,6 2-1 0 0,-7-1-23 0 0,0 0-1 0 0,0 0 0 0 0,0 1 0 0 0,7 9 1 0 0,13 11 111 0 0,-17-19-120 0 0,0-1 0 0 0,1 0-1 0 0,0 0 1 0 0,0-1 0 0 0,0 0 0 0 0,1 0 0 0 0,-1-1 0 0 0,1-1 0 0 0,0 1 0 0 0,-1-2 0 0 0,1 1 0 0 0,0-1 0 0 0,17-1 0 0 0,9-2 370 0 0,0-2 0 0 0,52-13 0 0 0,3 1-26 0 0,-45 11-230 0 0,-23 3-95 0 0,-1 0-1 0 0,0-2 1 0 0,1 0-1 0 0,-2-1 0 0 0,24-10 1 0 0,-30 9 16 0 0,1 0 1 0 0,1 1 0 0 0,-1 1-1 0 0,1 1 1 0 0,0 0-1 0 0,0 1 1 0 0,0 1 0 0 0,26 1-1 0 0,165 29-65 0 0,-189-28 0 0 0,0 0 0 0 0,20-2 0 0 0,95-19 204 0 0,-75 9-88 0 0,-30 6-45 0 0,51-6 189 0 0,-43 7-164 0 0,65-14 0 0 0,-94 17-77 0 0,-1 0 0 0 0,1 0 1 0 0,-1 1-1 0 0,1 0 0 0 0,12 3 0 0 0,12-1-6 0 0,38 0 54 0 0,-48 0-44 0 0,1-1 0 0 0,-1-1 0 0 0,1-1-1 0 0,41-7 1 0 0,-17 0 159 0 0,1 2-1 0 0,92 0 1 0 0,-28 3-87 0 0,-75 2-88 0 0,0 3 1 0 0,0 1-1 0 0,52 11 0 0 0,53 5 28 0 0,3-20 35 0 0,3-1-76 0 0,-90 6 6 0 0,70 16 0 0 0,-66-9 32 0 0,0-3 0 0 0,0-3 0 0 0,1-2 0 0 0,0-3 0 0 0,62-9 0 0 0,54-1 299 0 0,-84 7-206 0 0,154-4 214 0 0,183-18 210 0 0,-387 24-549 0 0,0 2 0 0 0,82 13 0 0 0,-34-2 0 0 0,-20-8 0 0 0,94-7 0 0 0,22 1 0 0 0,-63 9 0 0 0,-6 0 0 0 0,163-10 0 0 0,-116 3 0 0 0,-70 3 0 0 0,85-5 118 0 0,-104 6-20 0 0,-57-2-74 0 0,1-1 0 0 0,-1 0 0 0 0,0-2 0 0 0,0 0 0 0 0,1-1 0 0 0,30-8 0 0 0,-26 1 19 0 0,0 1 0 0 0,1 2-1 0 0,-1 1 1 0 0,1 1 0 0 0,28-1-1 0 0,-3 4-10 0 0,80-13 0 0 0,-113 13-32 0 0,-1 0 0 0 0,1 1 0 0 0,-1 1 0 0 0,1 1 0 0 0,18 4 0 0 0,-11-2 0 0 0,40 2 0 0 0,68-17 0 0 0,-95 5 0 0 0,0 3 0 0 0,44 1 0 0 0,112 21 0 0 0,-26-2 0 0 0,120-13 0 0 0,-53-6 0 0 0,51 9 0 0 0,31-4 48 0 0,-164-6-32 0 0,-106 6-16 0 0,56 8 0 0 0,-68-5 0 0 0,1-2 0 0 0,-1-1 0 0 0,52-4 0 0 0,166-14 64 0 0,-92 8-64 0 0,-94 2 0 0 0,107 6 0 0 0,-133 1 0 0 0,68-6 0 0 0,-79 1 0 0 0,-1 1 0 0 0,1 2 0 0 0,-1 1 0 0 0,57 9 0 0 0,15 7 0 0 0,-64-12 0 0 0,62 17 0 0 0,-71-15 11 0 0,-1 0-1 0 0,1-2 1 0 0,0-2-1 0 0,0 0 0 0 0,30-2 1 0 0,148-16 14 0 0,-141 8 15 0 0,-19 3-40 0 0,0 3 0 0 0,0 2 0 0 0,0 2 0 0 0,58 11 0 0 0,-50-8 0 0 0,0-2 0 0 0,0-2 0 0 0,1-3 0 0 0,89-12 0 0 0,-60 8 0 0 0,110 6 0 0 0,-189-1 0 0 0,116 10 27 0 0,28 0 10 0 0,-118-10-31 0 0,119-5 52 0 0,-117 2-58 0 0,1 1 0 0 0,66 7 0 0 0,71 20 0 0 0,-33-5 0 0 0,-77-14 0 0 0,1-4 0 0 0,73-6 0 0 0,-29-2 96 0 0,175 12 0 0 0,-275-5-96 0 0,55 5 0 0 0,0-2 0 0 0,88-6 0 0 0,-85-1 43 0 0,99 8 0 0 0,-21 1-1 0 0,-79-7-42 0 0,115 5 0 0 0,-173-3-15 0 0,0 0-1 0 0,0 0 1 0 0,0 0-1 0 0,0 1 1 0 0,0 0-1 0 0,0 0 1 0 0,0 0-1 0 0,-1 1 1 0 0,1 0-1 0 0,-1 0 1 0 0,0 0-1 0 0,0 1 1 0 0,0 0-1 0 0,0 0 1 0 0,-1 0-1 0 0,1 0 1 0 0,-1 1-1 0 0,0-1 1 0 0,-1 1-1 0 0,1 0 1 0 0,-1 1-1 0 0,0-1 1 0 0,4 10-1 0 0,3 4-1268 0 0,-2 1-3908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6:03.323"/>
    </inkml:context>
    <inkml:brush xml:id="br0">
      <inkml:brushProperty name="width" value="0.1" units="cm"/>
      <inkml:brushProperty name="height" value="0.1" units="cm"/>
      <inkml:brushProperty name="color" value="#F4F91B"/>
    </inkml:brush>
  </inkml:definitions>
  <inkml:trace contextRef="#ctx0" brushRef="#br0">7699 1691 3223 0 0,'-11'-8'5614'0'0,"17"-3"-5390"0"0,1 1 0 0 0,0 0 0 0 0,0 1 0 0 0,13-14 0 0 0,-67 83 5457 0 0,43-55-5434 0 0,1 0 0 0 0,0 0 0 0 0,0 0 1 0 0,1 0-1 0 0,-1 0 0 0 0,1 1 0 0 0,0-1 0 0 0,0 1 0 0 0,1-1 0 0 0,-1 7 1 0 0,1-8 28 0 0,0-1 1 0 0,-1 1 0 0 0,1-1-1 0 0,-1 1 1 0 0,1-1 0 0 0,-1 0 0 0 0,-4 5-1 0 0,-6 13 236 0 0,7-10-421 0 0,0 0 0 0 0,0-1 1 0 0,-1 0-1 0 0,-11 14 0 0 0,15-21-40 0 0,0-1 0 0 0,0 0-1 0 0,0 0 1 0 0,0-1 0 0 0,0 1 0 0 0,0 0-1 0 0,0-1 1 0 0,0 1 0 0 0,-1-1 0 0 0,1 0-1 0 0,-1 1 1 0 0,1-1 0 0 0,-1-1 0 0 0,0 1 0 0 0,1 0-1 0 0,-1-1 1 0 0,0 1 0 0 0,1-1 0 0 0,-1 0-1 0 0,0 1 1 0 0,0-1 0 0 0,1-1 0 0 0,-1 1-1 0 0,-5-1 1 0 0,-49-17 490 0 0,38 11-292 0 0,0 1 0 0 0,-25-4 0 0 0,6 3-212 0 0,19 3 17 0 0,0 1 1 0 0,-30-1-1 0 0,-39 2 456 0 0,-63 2 148 0 0,129 0-660 0 0,1-1 0 0 0,-37-6 0 0 0,32 3 38 0 0,-34 0 1 0 0,-258-11 360 0 0,207 10-268 0 0,-214 17-1 0 0,190-2-129 0 0,38-3 36 0 0,-124 2 230 0 0,106-22-167 0 0,76 8-55 0 0,-76-2 0 0 0,-14 14 21 0 0,-46 0-40 0 0,20 5 154 0 0,105-7-105 0 0,-83 0 0 0 0,-43-23-47 0 0,121 10 3 0 0,-1 3-1 0 0,1 1 1 0 0,-80 6-1 0 0,48 10 14 0 0,32-5-1 0 0,-68 2 0 0 0,-57-2 23 0 0,-343 15 309 0 0,460-19-305 0 0,-1-2-1 0 0,0-4 1 0 0,-70-11-1 0 0,8 1 133 0 0,64 10-160 0 0,-105 8 0 0 0,-60 23 21 0 0,170-19-48 0 0,0-2 0 0 0,0-3-1 0 0,0-2 1 0 0,-58-6 0 0 0,-136-5 50 0 0,226 9-62 0 0,-132-9 68 0 0,0 1-10 0 0,-165-6-64 0 0,127 3 74 0 0,-7 10-58 0 0,157 1 13 0 0,-71-10 0 0 0,83 6-19 0 0,-75-12 8 0 0,92 13 20 0 0,1-1 1 0 0,-1-1 0 0 0,1 0 0 0 0,-25-14-1 0 0,18 7-19 0 0,0-1-1 0 0,-23-19 0 0 0,38 27 8 0 0,1-1 1 0 0,0 0 0 0 0,0 0-1 0 0,1 0 1 0 0,-1-1 0 0 0,1 0-1 0 0,1 0 1 0 0,-1 0-1 0 0,1 0 1 0 0,-4-12 0 0 0,-45-149 251 0 0,37 115-229 0 0,10 27-23 0 0,0 1 0 0 0,2 0-1 0 0,-2-46 1 0 0,7-77 87 0 0,2 105-81 0 0,-2 0 1 0 0,-2-1-1 0 0,-2 1 1 0 0,-10-49-1 0 0,-36-102 210 0 0,45 172-225 0 0,1-1 1 0 0,2 1-1 0 0,0-1 0 0 0,1 0 0 0 0,5-34 0 0 0,2 10-15 0 0,22-73 0 0 0,-29 119 3 0 0,1-1 0 0 0,-1 1 0 0 0,1-1 0 0 0,0 0 0 0 0,0 1 0 0 0,0-1 0 0 0,-1 1 0 0 0,2 0 0 0 0,-1-1 0 0 0,0 1 0 0 0,0 0 0 0 0,0 0 0 0 0,1-1 0 0 0,-1 1 0 0 0,0 0 0 0 0,1 0 0 0 0,-1 0 0 0 0,1 1 0 0 0,1-2 0 0 0,1 1 0 0 0,0-1 0 0 0,1 1 0 0 0,-1 0 0 0 0,0 1 0 0 0,0-1 0 0 0,0 1 0 0 0,8 0 0 0 0,4 2 0 0 0,-1 0 0 0 0,0 1 0 0 0,21 6 0 0 0,16 7 0 0 0,-26-7 0 0 0,1-1 0 0 0,0-1 0 0 0,0-1 0 0 0,1-1 0 0 0,34 0 0 0 0,-3-4 0 0 0,1-3 0 0 0,109-18 0 0 0,-116 8 0 0 0,15-3 0 0 0,83-8 0 0 0,308 17 0 0 0,-371 5 0 0 0,1-5 0 0 0,100-19 0 0 0,-100 12 0 0 0,54-11 0 0 0,-60 9 0 0 0,112-6 0 0 0,-50 29 0 0 0,-19 0 0 0 0,3-10 0 0 0,142-21 0 0 0,68 3 62 0 0,-123 12-60 0 0,-9 0-1 0 0,103-9 62 0 0,13-9-12 0 0,40-5-38 0 0,337-22-13 0 0,-621 54 32 0 0,101 16 1 0 0,-33-2-34 0 0,97-7 1 0 0,-109-5 0 0 0,41 9 0 0 0,-101-5 0 0 0,0-3 0 0 0,94-7 0 0 0,-95-6 0 0 0,75-19 0 0 0,-116 22 18 0 0,1 1 0 0 0,63-2 0 0 0,67 14-5 0 0,-97-4-16 0 0,-26-3 3 0 0,70-8 0 0 0,15-2 0 0 0,72 20 64 0 0,-194-11-64 0 0,1 1 0 0 0,0 0 0 0 0,-1 1 0 0 0,1-1 0 0 0,-1 1 0 0 0,1 0 0 0 0,-1 0 0 0 0,1 1 0 0 0,-1-1 0 0 0,0 1 0 0 0,1 0 0 0 0,-1 0 0 0 0,0 0 0 0 0,0 1 0 0 0,0-1 0 0 0,-1 1 0 0 0,1 0 0 0 0,-1 0 0 0 0,1 0 0 0 0,-1 1 0 0 0,0-1 0 0 0,0 1 0 0 0,-1 0 0 0 0,1 0 0 0 0,-1 0 0 0 0,0 0 0 0 0,0 0 0 0 0,0 0 0 0 0,0 1 0 0 0,-1-1 0 0 0,1 1 0 0 0,0 8 0 0 0,19 134 0 0 0,0-2 0 0 0,18 38 0 0 0,-30-107 0 0 0,0 135 0 0 0,-7-101 0 0 0,-1-88 0 0 0,1-1 0 0 0,1 1 0 0 0,2 0 0 0 0,0-1 0 0 0,0 0 0 0 0,2 0 0 0 0,1-1 0 0 0,1 0 0 0 0,0 0 0 0 0,15 22 0 0 0,-21-37 0 0 0,0-1-1 0 0,-1 1 1 0 0,0-1 0 0 0,1 1 0 0 0,-2 0-1 0 0,1 0 1 0 0,-1 0 0 0 0,1 0 0 0 0,-1 0-1 0 0,-1 0 1 0 0,1 0 0 0 0,-1 0-1 0 0,0 0 1 0 0,0 0 0 0 0,0 1 0 0 0,-2 6-1 0 0,-1-4 7 0 0,1 0 0 0 0,-1 0 0 0 0,-1 0 0 0 0,0-1-1 0 0,0 1 1 0 0,0-1 0 0 0,-1 0 0 0 0,0 0 0 0 0,-7 7-1 0 0,-5 9 1 0 0,-25 40 0 0 0,28-40-6 0 0,-1 0-1 0 0,-20 23 1 0 0,-6-3 27 0 0,-2-2 1 0 0,-2-2-1 0 0,-1-2 1 0 0,-2-2-1 0 0,-2-2 1 0 0,-83 42-1 0 0,131-74-30 0 0,-10 6-792 0 0,0-1 0 0 0,0-1 0 0 0,-1 1 0 0 0,0-2 0 0 0,0 0 0 0 0,0 0 0 0 0,-26 2 0 0 0,22-9-5466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9:44.560"/>
    </inkml:context>
    <inkml:brush xml:id="br0">
      <inkml:brushProperty name="width" value="0.1" units="cm"/>
      <inkml:brushProperty name="height" value="0.1" units="cm"/>
      <inkml:brushProperty name="color" value="#66CC00"/>
    </inkml:brush>
  </inkml:definitions>
  <inkml:trace contextRef="#ctx0" brushRef="#br0">1 2 455 0 0,'38'-2'2227'0'0,"28"15"-1694"0"0,-64-12-489 0 0,0-1-1 0 0,0 1 0 0 0,0 0 0 0 0,0 0 1 0 0,1-1-1 0 0,-1 1 0 0 0,0 0 0 0 0,2 2 0 0 0,-2-1-2 0 0,-1-1-1 0 0,1 0 1 0 0,0 0-1 0 0,0-1 0 0 0,0 1 1 0 0,0 0-1 0 0,-1 0 0 0 0,1-1 1 0 0,0 1-1 0 0,0-1 0 0 0,3 0 1 0 0,35 3 370 0 0,0 1 0 0 0,-1 2 0 0 0,1 2-1 0 0,64 21 1 0 0,-90-26-359 0 0,-1-1 0 0 0,1-1-1 0 0,0 0 1 0 0,-1 0 0 0 0,1-2-1 0 0,0 1 1 0 0,19-5 0 0 0,38-1 182 0 0,-41 5-178 0 0,1-2-1 0 0,42-10 1 0 0,-48 8 67 0 0,0 0 0 0 0,0 2 0 0 0,0 1 0 0 0,41 1 0 0 0,-8 7-17 0 0,90 5 9 0 0,-91-9-89 0 0,-38 0-17 0 0,1-1 0 0 0,37-4 0 0 0,5 0 138 0 0,-46 3-75 0 0,0-1 0 0 0,26-4 0 0 0,-13 0-4 0 0,-1 1 0 0 0,1 1 1 0 0,0 2-1 0 0,31 2 0 0 0,114 18 190 0 0,-168-18-260 0 0,33 4 66 0 0,0-1-1 0 0,0-2 1 0 0,0-2-1 0 0,66-8 1 0 0,-64 3-7 0 0,44 1 0 0 0,-18 2-33 0 0,145-3 180 0 0,-44 28-14 0 0,-153-21-192 0 0,160 27 2 0 0,-60-4 0 0 0,14 3 0 0 0,-84-18 0 0 0,-33-7 0 0 0,0 0 0 0 0,21 1 0 0 0,38 6 0 0 0,-53-6 0 0 0,-1-1 0 0 0,1-1 0 0 0,21-1 0 0 0,131 4 118 0 0,81-22 20 0 0,-239 16-129 0 0,1 2 0 0 0,0 0-1 0 0,-1 0 1 0 0,1 1 0 0 0,-1 0 0 0 0,13 5-1 0 0,-10-3-5 0 0,27 6 25 0 0,-1-2-1 0 0,1-2 1 0 0,1-2-1 0 0,-1-1 0 0 0,1-2 1 0 0,83-10-1 0 0,-22 2-16 0 0,3 1 110 0 0,-104 6-119 0 0,27-5 0 0 0,0 1 1 0 0,1 2 0 0 0,39 2-1 0 0,-26 11-2 0 0,-39-9 1 0 0,0 0 0 0 0,1 0 0 0 0,-1-1 0 0 0,1 0 0 0 0,-1 0 0 0 0,1 0 0 0 0,-1-1 0 0 0,1 0 0 0 0,0 0 0 0 0,10-1 0 0 0,-9 0 32 0 0,0 0 1 0 0,-1 1-1 0 0,1-1 0 0 0,0 2 0 0 0,0-1 1 0 0,11 3-1 0 0,-13-2-12 0 0,1 0 1 0 0,-1 0-1 0 0,0-1 1 0 0,1 0-1 0 0,-1 0 1 0 0,1 0-1 0 0,-1 0 1 0 0,0-1-1 0 0,1 0 1 0 0,-1 0-1 0 0,0-1 1 0 0,6-1-1 0 0,-9 3-14 0 0,1-1-1 0 0,0 1 1 0 0,0 0 0 0 0,0 0-1 0 0,-1 0 1 0 0,1 1 0 0 0,0-1-1 0 0,0 1 1 0 0,-1 0 0 0 0,1-1-1 0 0,-1 1 1 0 0,1 0 0 0 0,0 1-1 0 0,-1-1 1 0 0,0 0 0 0 0,5 4-1 0 0,13 4-2 0 0,-14-7 1 0 0,-1-1 0 0 0,1 0-1 0 0,-1 0 1 0 0,1-1 0 0 0,0 0-1 0 0,-1 0 1 0 0,1 0 0 0 0,0-1-1 0 0,-1 1 1 0 0,1-1 0 0 0,8-3 0 0 0,-7 2-4 0 0,1 0 0 0 0,-1 1 0 0 0,1 0 1 0 0,0 0-1 0 0,14 2 0 0 0,47 4-1 0 0,-29-1 0 0 0,-40-4 5 0 0,1 0 0 0 0,-1 1 0 0 0,1-1 0 0 0,-1 0 0 0 0,1 1 0 0 0,-1-1 1 0 0,0 1-1 0 0,1-1 0 0 0,-1 0 0 0 0,0 1 0 0 0,0-1 0 0 0,1 1 0 0 0,-1-1 0 0 0,0 1 0 0 0,0-1 0 0 0,0 1 0 0 0,1-1 0 0 0,-1 1 0 0 0,0-1 0 0 0,0 1 0 0 0,0-1 0 0 0,0 1 0 0 0,0-1 0 0 0,0 1 0 0 0,0 0 0 0 0,0-1 0 0 0,0 1 0 0 0,0-1 0 0 0,-1 1 0 0 0,1-1 0 0 0,0 1 0 0 0,0-1 0 0 0,0 1 0 0 0,-1-1 0 0 0,1 1 0 0 0,0-1 0 0 0,0 0 0 0 0,-1 1 0 0 0,-11 20-3267 0 0,3-9-168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01.240"/>
    </inkml:context>
    <inkml:brush xml:id="br0">
      <inkml:brushProperty name="width" value="0.1" units="cm"/>
      <inkml:brushProperty name="height" value="0.1" units="cm"/>
      <inkml:brushProperty name="color" value="#66CC00"/>
    </inkml:brush>
  </inkml:definitions>
  <inkml:trace contextRef="#ctx0" brushRef="#br0">3 146 1839 0 0,'-1'0'134'0'0,"1"0"-119"0"0,0 0 0 0 0,0 0 0 0 0,0 0 0 0 0,0 0 0 0 0,0 0 0 0 0,0 0 1 0 0,0 0-1 0 0,0 0 0 0 0,-1 0 0 0 0,1 0 0 0 0,0 0 0 0 0,0 0 0 0 0,0 0 0 0 0,0 1 0 0 0,0-1 0 0 0,0 0 1 0 0,0 0-1 0 0,0 0 0 0 0,0 0 0 0 0,0 0 0 0 0,0 0 0 0 0,0 0 0 0 0,0 0 0 0 0,0 0 0 0 0,0 0 0 0 0,0 0 1 0 0,0 1-1 0 0,0-1 0 0 0,0 0 0 0 0,0 0 0 0 0,0 0 0 0 0,0 0 0 0 0,0 0 0 0 0,0 0 0 0 0,0 0 0 0 0,0 0 1 0 0,0 0-1 0 0,0 1 0 0 0,0-1 0 0 0,0 0 0 0 0,0 0 0 0 0,0 0 0 0 0,0 0 0 0 0,0 0 0 0 0,0 0 1 0 0,0 0-1 0 0,0 0 0 0 0,0 0 0 0 0,0 0 0 0 0,0 0 0 0 0,0 1 0 0 0,0-1 0 0 0,0 0 0 0 0,1 0 0 0 0,-1 0 1 0 0,0 0-1 0 0,0 0 0 0 0,0 0 0 0 0,0 0 0 0 0,0 0 0 0 0,0 0 0 0 0,0 0 0 0 0,0 0 0 0 0,0 0 0 0 0,0 0 1 0 0,1 0-1 0 0,-1 0 0 0 0,11-1 142 0 0,12-4-229 0 0,-19 3 235 0 0,0 1-1 0 0,0 0 1 0 0,0 1 0 0 0,-1-1 0 0 0,1 0 0 0 0,0 1 0 0 0,0 0 0 0 0,0 0-1 0 0,0 0 1 0 0,0 1 0 0 0,0-1 0 0 0,0 1 0 0 0,0 0 0 0 0,4 1-1 0 0,4-1-41 0 0,0 0 0 0 0,0-1 0 0 0,0 0 0 0 0,0-1 0 0 0,0 0 0 0 0,14-4-1 0 0,-26 5-112 0 0,28-6 1141 0 0,54-19-1 0 0,6-3 308 0 0,-42 17-1229 0 0,-24 5 81 0 0,1 0 1 0 0,0 2-1 0 0,0 1 1 0 0,24-1-1 0 0,-24 5-235 0 0,-1 1 0 0 0,0 2 0 0 0,0 0 0 0 0,21 7 0 0 0,-1 0-35 0 0,-6-5 247 0 0,-1-1-1 0 0,1-2 1 0 0,0-1 0 0 0,0-2-1 0 0,60-7 1 0 0,50 2 552 0 0,9-1-217 0 0,-130 3-543 0 0,210-31 254 0 0,-216 30-329 0 0,149-25 134 0 0,-138 26-106 0 0,1 1-1 0 0,0 1 1 0 0,47 6-1 0 0,3 5 105 0 0,1-3-1 0 0,-1-4 0 0 0,100-9 1 0 0,-143 3-104 0 0,29-5 174 0 0,131 3-1 0 0,-182 8-182 0 0,0 0-1 0 0,-1 1 1 0 0,0 0-1 0 0,0 1 1 0 0,24 12 0 0 0,-21-9-23 0 0,0-1 0 0 0,1-1 1 0 0,19 5-1 0 0,201 22 344 0 0,91-37-67 0 0,-211-1-209 0 0,-5 2 19 0 0,125-7 235 0 0,-191 6-307 0 0,1 2 0 0 0,-1 3 0 0 0,1 1-1 0 0,79 15 1 0 0,-63-7 48 0 0,104 2-1 0 0,-4-1 11 0 0,-140-8-67 0 0,16 3 30 0 0,0-2 0 0 0,0-2-1 0 0,46-4 1 0 0,-16-2 81 0 0,72 4 0 0 0,-46 2-36 0 0,52 6-32 0 0,-1 1-30 0 0,9-20 111 0 0,33-3-10 0 0,-148 13-112 0 0,-1-3 0 0 0,0-1 0 0 0,42-11 0 0 0,118-39 92 0 0,-192 53-92 0 0,31-11 2 0 0,-15 4-7 0 0,32-5 1 0 0,-48 12-2 0 0,0 1 0 0 0,0 0-1 0 0,0 1 1 0 0,0 0 0 0 0,0 0 0 0 0,0 1 0 0 0,13 3 0 0 0,0 0 0 0 0,1-1 0 0 0,0 0 0 0 0,32-2 0 0 0,71-8 0 0 0,-60 1 0 0 0,-29 4 2 0 0,64-5 29 0 0,126 8 0 0 0,-158 8-31 0 0,78 19 0 0 0,19 3 0 0 0,-61-13 8 0 0,-60-9 3 0 0,0-2 1 0 0,0-3-1 0 0,67 0 1 0 0,-56-9 49 0 0,-34 2-19 0 0,0 1-1 0 0,35 2 0 0 0,-49 1-40 0 0,0 0 0 0 0,0 0 0 0 0,0 1 0 0 0,0 0-1 0 0,-1 1 1 0 0,1-1 0 0 0,0 2 0 0 0,-1-1 0 0 0,0 1-1 0 0,11 8 1 0 0,3 3-1301 0 0,26 27 0 0 0,-19-14-100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02.944"/>
    </inkml:context>
    <inkml:brush xml:id="br0">
      <inkml:brushProperty name="width" value="0.1" units="cm"/>
      <inkml:brushProperty name="height" value="0.1" units="cm"/>
      <inkml:brushProperty name="color" value="#66CC00"/>
    </inkml:brush>
  </inkml:definitions>
  <inkml:trace contextRef="#ctx0" brushRef="#br0">0 41 2759 0 0,'26'0'2678'0'0,"-12"-1"-2195"0"0,1 0 0 0 0,15-4 1 0 0,-15 2 40 0 0,-1 1 1 0 0,18-1 0 0 0,11 5 69 0 0,61 11 1 0 0,-13 0-344 0 0,37-6 749 0 0,138-9 0 0 0,-118-11-366 0 0,-51-1 32 0 0,-58 8-371 0 0,0 1 0 0 0,60 0 0 0 0,-4 11-52 0 0,-52-1-102 0 0,0-3 0 0 0,1-1 0 0 0,-1-3 0 0 0,62-9 0 0 0,-56 4 0 0 0,-1 2 1 0 0,1 2-1 0 0,81 6 0 0 0,-20 0-74 0 0,77-7 239 0 0,127 4 337 0 0,-211-1-604 0 0,-34-1-3 0 0,-46 3 24 0 0,-1 1 1 0 0,0 1-1 0 0,0 1 1 0 0,0 1-1 0 0,32 12 1 0 0,-23-8 48 0 0,0-2 0 0 0,0-2 0 0 0,59 4 0 0 0,-90-9-105 0 0,44 4 159 0 0,15 1-38 0 0,83-4 0 0 0,-101-2-42 0 0,1 1 1 0 0,-1 2-1 0 0,47 8 0 0 0,-47-4-23 0 0,1-3-1 0 0,52-2 0 0 0,84-14 256 0 0,-30 2-184 0 0,17-10 89 0 0,-113 12-78 0 0,92-3 0 0 0,-89 11-142 0 0,-35-1 0 0 0,0 2 0 0 0,1 0 0 0 0,-1 1 0 0 0,0 1 0 0 0,1 1 0 0 0,29 9 0 0 0,-44-11 6 0 0,1 1 0 0 0,-1-1 0 0 0,1-1 0 0 0,12 1 0 0 0,11 1 28 0 0,-14-2 19 0 0,-14 0-48 0 0,-1 0-1 0 0,1 0 1 0 0,-1 0-1 0 0,1 0 1 0 0,-1 0-1 0 0,1 1 1 0 0,0-1-1 0 0,-1 0 1 0 0,1 1-1 0 0,-1-1 1 0 0,1 1-1 0 0,-1-1 1 0 0,1 1-1 0 0,-1 0 1 0 0,0 0-1 0 0,1 0 1 0 0,-1 0-1 0 0,1 1 1 0 0,47 44-2928 0 0,-30-31-3165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04.410"/>
    </inkml:context>
    <inkml:brush xml:id="br0">
      <inkml:brushProperty name="width" value="0.1" units="cm"/>
      <inkml:brushProperty name="height" value="0.1" units="cm"/>
      <inkml:brushProperty name="color" value="#66CC00"/>
    </inkml:brush>
  </inkml:definitions>
  <inkml:trace contextRef="#ctx0" brushRef="#br0">0 118 1375 0 0,'8'3'4902'0'0,"27"6"-3964"0"0,133 29 1534 0 0,-143-34-2165 0 0,1 0 0 0 0,0-2 0 0 0,27-2 0 0 0,3 1 176 0 0,137-7 726 0 0,-185 5-1177 0 0,125-11 958 0 0,186-43-1 0 0,-274 44-871 0 0,1 2 0 0 0,1 2 0 0 0,55-1 0 0 0,39 15 89 0 0,-90-2-4 0 0,0-3 0 0 0,63-5 0 0 0,126-21 496 0 0,-186 22-592 0 0,1 2 0 0 0,71 9 1 0 0,39 1 7 0 0,139 1-16 0 0,2 0-6 0 0,-51-13 24 0 0,-200-1-92 0 0,87-15-1 0 0,-132 17-9 0 0,62-13 132 0 0,-31 6 413 0 0,67-5 0 0 0,-56 12-1490 0 0,-5 0 922 0 0,68-10 1 0 0,-73 3 19 0 0,-21 3-11 0 0,0 1-1 0 0,0 1 0 0 0,1 1 1 0 0,-1 1-1 0 0,43 2 0 0 0,-62-1-35 0 0,-1 0 0 0 0,0 0 1 0 0,1 1-1 0 0,-1-1 0 0 0,0 0 0 0 0,0 1 0 0 0,1-1 0 0 0,-1 0 0 0 0,0 1 1 0 0,0-1-1 0 0,1 1 0 0 0,-1 0 0 0 0,0-1 0 0 0,0 1 0 0 0,0 0 0 0 0,0 0 0 0 0,0 0 1 0 0,0 0-1 0 0,0 0 0 0 0,-1 0 0 0 0,1 0 0 0 0,0 0 0 0 0,0 0 0 0 0,-1 0 1 0 0,1 0-1 0 0,0 0 0 0 0,-1 1 0 0 0,0-1 0 0 0,1 0 0 0 0,-1 0 0 0 0,0 1 0 0 0,1 1 1 0 0,-2 10-1240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07.960"/>
    </inkml:context>
    <inkml:brush xml:id="br0">
      <inkml:brushProperty name="width" value="0.1" units="cm"/>
      <inkml:brushProperty name="height" value="0.1" units="cm"/>
      <inkml:brushProperty name="color" value="#66CC00"/>
    </inkml:brush>
  </inkml:definitions>
  <inkml:trace contextRef="#ctx0" brushRef="#br0">36 470 5239 0 0,'-29'13'2703'0'0,"22"-10"-1604"0"0,7-6-2 0 0,1 2-1012 0 0,-1 0-1 0 0,1 0 1 0 0,0 0 0 0 0,-1 0 0 0 0,1 1 0 0 0,0-1-1 0 0,0 0 1 0 0,-1 0 0 0 0,1 1 0 0 0,0-1-1 0 0,0 1 1 0 0,0-1 0 0 0,2 0 0 0 0,29-8 681 0 0,44-7 0 0 0,7-1-272 0 0,135-23 399 0 0,-90 21-751 0 0,-45 3-22 0 0,114-17 251 0 0,-172 30-388 0 0,349-22 834 0 0,-312 22-704 0 0,0-3 0 0 0,0-3 1 0 0,61-17-1 0 0,27-4 215 0 0,-60 19-234 0 0,21-4-17 0 0,15-1 307 0 0,-105 15-333 0 0,0 2 1 0 0,-1 1 0 0 0,31 5 0 0 0,12 2 5 0 0,4-6-46 0 0,-47-4-11 0 0,0 2 0 0 0,0 0-1 0 0,0 2 1 0 0,0 0 0 0 0,23 7 0 0 0,-24-4 9 0 0,0-2-1 0 0,1 0 1 0 0,-1-1-1 0 0,1-1 1 0 0,21 0-1 0 0,100-10 10 0 0,-120 6-23 0 0,122-3 120 0 0,-68 3-102 0 0,12-2-13 0 0,210 1 0 0 0,-72 13 54 0 0,198-1 51 0 0,-378-9-72 0 0,105-5 18 0 0,-70 1 4 0 0,89 7-1 0 0,18 12-54 0 0,62 2 34 0 0,-21-2-4 0 0,-170-13 21 0 0,0-3 0 0 0,-1-2 0 0 0,69-13 0 0 0,-92 12-9 0 0,27-1 34 0 0,66 3 1 0 0,23-2 111 0 0,-125 2-165 0 0,0-1 0 0 0,0-1 1 0 0,45-15-1 0 0,-29 6 34 0 0,1 2 0 0 0,64-9 0 0 0,85 2 144 0 0,-165 16-197 0 0,318-31 124 0 0,-224 32-128 0 0,-24 2 0 0 0,-30-4 0 0 0,287-1 0 0 0,-118 11 0 0 0,-114-4 0 0 0,145 10 0 0 0,-200-6 0 0 0,1-4 0 0 0,0-3 0 0 0,-1-2 0 0 0,92-16 0 0 0,258-26 0 0 0,-361 37 25 0 0,90-24 1 0 0,-88 17-20 0 0,66-7 1 0 0,-98 18-7 0 0,1 2 0 0 0,-1 1 0 0 0,0 1 0 0 0,0 1 0 0 0,0 2 0 0 0,0 0 0 0 0,37 12 0 0 0,-37-10 0 0 0,0 0 0 0 0,26 1 0 0 0,9 2 0 0 0,24 2 0 0 0,146 2 0 0 0,-131-11 0 0 0,-44 3 0 0 0,-1 2 0 0 0,74 19 0 0 0,-45-1 0 0 0,-52-15 0 0 0,-1-2 0 0 0,42 7 0 0 0,80 15 0 0 0,-23-3 0 0 0,28-13 0 0 0,-59-6 0 0 0,187-10 0 0 0,-242 0 0 0 0,239 0 0 0 0,-191 1 15 0 0,105-15 1 0 0,3-1 17 0 0,-154 15-33 0 0,282-7 0 0 0,-74 5 0 0 0,-165-1 0 0 0,-52 2 0 0 0,46 2 0 0 0,-29 4 50 0 0,235 5 18 0 0,-254-7-66 0 0,0 1 0 0 0,0 2 0 0 0,-1 1 0 0 0,55 16 0 0 0,-12-3-2 0 0,28 9 0 0 0,31 5 0 0 0,-81-22 5 0 0,-3 0 7 0 0,1-3 0 0 0,-1-1 0 0 0,90-3 1 0 0,-93-6-4 0 0,220-24 56 0 0,-137 13 9 0 0,-78 10-20 0 0,62-14 0 0 0,-6-13 62 0 0,-69 18-41 0 0,63-12 0 0 0,-99 25-297 0 0,-1-1 0 0 0,1 1-1 0 0,0 0 1 0 0,-1-1 0 0 0,1 2-1 0 0,-1-1 1 0 0,1 0 0 0 0,0 1 0 0 0,-1 0-1 0 0,1 0 1 0 0,-1 0 0 0 0,1 0-1 0 0,-1 0 1 0 0,0 1 0 0 0,1-1 0 0 0,-1 1-1 0 0,0 0 1 0 0,0 0 0 0 0,0 0-1 0 0,0 1 1 0 0,-1-1 0 0 0,1 0 0 0 0,-1 1-1 0 0,4 5 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09.732"/>
    </inkml:context>
    <inkml:brush xml:id="br0">
      <inkml:brushProperty name="width" value="0.1" units="cm"/>
      <inkml:brushProperty name="height" value="0.1" units="cm"/>
      <inkml:brushProperty name="color" value="#66CC00"/>
    </inkml:brush>
  </inkml:definitions>
  <inkml:trace contextRef="#ctx0" brushRef="#br0">1 97 6767 0 0,'5'-12'279'0'0,"-4"9"-230"0"0,0 1 1 0 0,1-1-1 0 0,-1 1 1 0 0,1-1-1 0 0,-1 1 1 0 0,1-1-1 0 0,0 1 1 0 0,3-3-1 0 0,2-2-28 0 0,1 1 0 0 0,-1 0-1 0 0,1 1 1 0 0,0 0-1 0 0,0 0 1 0 0,1 1 0 0 0,0 0-1 0 0,-1 0 1 0 0,1 1-1 0 0,0 0 1 0 0,1 1 0 0 0,-1 0-1 0 0,0 0 1 0 0,1 1-1 0 0,-1 0 1 0 0,1 1 0 0 0,-1 0-1 0 0,1 1 1 0 0,12 1-1 0 0,-11 0-356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15.943"/>
    </inkml:context>
    <inkml:brush xml:id="br0">
      <inkml:brushProperty name="width" value="0.1" units="cm"/>
      <inkml:brushProperty name="height" value="0.1" units="cm"/>
      <inkml:brushProperty name="color" value="#66CC00"/>
    </inkml:brush>
  </inkml:definitions>
  <inkml:trace contextRef="#ctx0" brushRef="#br0">1 103 2759 0 0,'111'8'4032'0'0,"-85"-9"-3597"0"0,-12 0-261 0 0,0 1 0 0 0,-1 0 0 0 0,1 1-1 0 0,0 1 1 0 0,-1 0 0 0 0,1 0 0 0 0,-1 2 0 0 0,20 7 0 0 0,-25-9-110 0 0,-1 0-1 0 0,1 0 1 0 0,-1-1-1 0 0,1 0 1 0 0,0 0-1 0 0,0-1 1 0 0,-1 0-1 0 0,1 0 1 0 0,0-1-1 0 0,0 0 1 0 0,14-3-1 0 0,-13 1 62 0 0,0 2-1 0 0,1 0 1 0 0,-1 0-1 0 0,0 0 1 0 0,0 1 0 0 0,1 0-1 0 0,14 3 1 0 0,-7 2-40 0 0,0 0 1 0 0,0-2-1 0 0,1 0 1 0 0,-1-1-1 0 0,1-1 1 0 0,0-1-1 0 0,-1 0 1 0 0,22-3-1 0 0,19-10 447 0 0,-19 5-83 0 0,49-5 0 0 0,-35 6-147 0 0,74-18 1 0 0,-68 11-66 0 0,44-16 38 0 0,-18 4 149 0 0,-62 22-367 0 0,0 2 1 0 0,0 0-1 0 0,0 1 1 0 0,0 1-1 0 0,24 4 0 0 0,27-1 98 0 0,71 9-87 0 0,-39 0-51 0 0,-75-11 21 0 0,3 1 98 0 0,58 9-1 0 0,-75-8-91 0 0,1-2-1 0 0,-1 0 0 0 0,0-1 1 0 0,0-1-1 0 0,22-3 1 0 0,-18 2 11 0 0,-1 0 1 0 0,1 1-1 0 0,25 3 1 0 0,115 19 125 0 0,-50-19 40 0 0,-16-1-122 0 0,-68 2-64 0 0,41 9 0 0 0,-43-6-6 0 0,45 4 0 0 0,193-4 110 0 0,-231-2 242 0 0,1 1 1 0 0,-1 2-1 0 0,47 16 1 0 0,-16-4-1656 0 0,-33-12 1287 0 0,0-1 0 0 0,62 5 0 0 0,-66-9-9 0 0,-16-1 14 0 0,0 0 0 0 0,-1-1-1 0 0,1 0 1 0 0,18-3 0 0 0,7-1 41 0 0,0 2 1 0 0,1 1-1 0 0,-1 2 1 0 0,54 8-1 0 0,-78-8-47 0 0,65 14 37 0 0,-3-1-34 0 0,73 6 167 0 0,-14 6-108 0 0,-99-22-60 0 0,0-2 0 0 0,0-1 0 0 0,0-1 0 0 0,42-7 0 0 0,10 1 55 0 0,29-1 38 0 0,-81 8-102 0 0,66 9 0 0 0,-48-1 15 0 0,1-3-1 0 0,1-2 1 0 0,-1-2-1 0 0,1-2 1 0 0,52-8 0 0 0,24-2-90 0 0,-39 4 1614 0 0,82 0-2230 0 0,-63 5 188 0 0,-32-3 536 0 0,82-13 0 0 0,58-6 144 0 0,-140 17-176 0 0,31 5-6 0 0,-27 2 0 0 0,-13-2 18 0 0,88-7 28 0 0,-99 3-46 0 0,0 2 0 0 0,112 9 0 0 0,-49 7 15 0 0,2 1 42 0 0,205-2-1 0 0,-85-33 126 0 0,-50 15-44 0 0,-166 5-106 0 0,32-6 1 0 0,10-1 28 0 0,-17 3-50 0 0,-33 2-11 0 0,1 2 0 0 0,0 0-1 0 0,24 2 1 0 0,290 37 16 0 0,-251-23-16 0 0,-54-9 0 0 0,49 5 0 0 0,-4-7 56 0 0,197 6-48 0 0,-78-15 3 0 0,-187 5 21 0 0,1 0-1 0 0,-1 1 1 0 0,0-1 0 0 0,0 1-1 0 0,0 1 1 0 0,0-1 0 0 0,0 1-1 0 0,-1-1 1 0 0,1 1 0 0 0,0 1-1 0 0,-1-1 1 0 0,1 1 0 0 0,-1 0-1 0 0,0 0 1 0 0,0 0 0 0 0,7 7-1 0 0,-5-3-242 0 0,0 0-1 0 0,0 0 0 0 0,5 10 1 0 0,12 27-4865 0 0,-12-19-831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18.523"/>
    </inkml:context>
    <inkml:brush xml:id="br0">
      <inkml:brushProperty name="width" value="0.1" units="cm"/>
      <inkml:brushProperty name="height" value="0.1" units="cm"/>
      <inkml:brushProperty name="color" value="#66CC00"/>
    </inkml:brush>
  </inkml:definitions>
  <inkml:trace contextRef="#ctx0" brushRef="#br0">1 1 2759 0 0,'29'4'633'0'0,"-9"-2"496"0"0,1 1 1 0 0,24 8 0 0 0,8 5-489 0 0,68 23 271 0 0,-83-27-578 0 0,41 8-1 0 0,19 6 201 0 0,-79-21-460 0 0,0-1-1 0 0,0 0 0 0 0,0-2 1 0 0,0 0-1 0 0,23-1 0 0 0,0 0 169 0 0,105-3 580 0 0,-66 8-489 0 0,36 1-50 0 0,-91-5-155 0 0,1 1 0 0 0,-1 1 0 0 0,0 1 1 0 0,51 18-1 0 0,36 7 10 0 0,-6-16 235 0 0,1-5 1 0 0,116-4-1 0 0,-195-6-328 0 0,-17 0-27 0 0,0 1 0 0 0,0 0 0 0 0,18 3 0 0 0,54 9 81 0 0,1-4-1 0 0,134-5 1 0 0,-139-3-75 0 0,-13-1 13 0 0,-15-1 54 0 0,-1 3 0 0 0,79 12 0 0 0,69 31-17 0 0,-182-40-64 0 0,-1-1 1 0 0,0-1-1 0 0,1 0 0 0 0,21-1 0 0 0,69-8 81 0 0,-34 2-51 0 0,-21 3 98 0 0,0 3 1 0 0,73 11 0 0 0,-60-2-79 0 0,71 8 82 0 0,52-25 8 0 0,-141 2-89 0 0,1 2-1 0 0,-1 2 1 0 0,69 9-1 0 0,159 38 4 0 0,-250-43-64 0 0,0-1 0 0 0,1-2 0 0 0,30-3 0 0 0,-3 0 0 0 0,25-1 21 0 0,50-1 22 0 0,92 25 13 0 0,-158-13-48 0 0,-9-4 6 0 0,1-2 0 0 0,75-9 0 0 0,24 0 8 0 0,-29 6 42 0 0,-24 0-14 0 0,-60 1-11 0 0,55 4 0 0 0,-80-2-39 0 0,5 2 0 0 0,0-1 0 0 0,0-1 0 0 0,1-1 0 0 0,25-3 0 0 0,127-23 11 0 0,-170 25-11 0 0,191-29 67 0 0,-154 26-50 0 0,0 2 0 0 0,76 6-1 0 0,168 20-16 0 0,-246-22 12 0 0,-1-2-1 0 0,1-1 1 0 0,47-8-1 0 0,22-1 7 0 0,-77 7-14 0 0,27 0-12 0 0,-52 3 13 0 0,-1 0 1 0 0,1 1 0 0 0,-1 0 0 0 0,1-1 0 0 0,-1 1-1 0 0,0 1 1 0 0,1-1 0 0 0,-1 1 0 0 0,7 3 0 0 0,-9-4-4 0 0,-1 0 0 0 0,0-1-1 0 0,0 1 1 0 0,-1 0 0 0 0,1 0 0 0 0,0 0 0 0 0,0 0 0 0 0,0 0 0 0 0,-1 0 0 0 0,1 0 0 0 0,0 1 0 0 0,-1-1 0 0 0,1 0 0 0 0,-1 0 0 0 0,1 0 0 0 0,-1 1 0 0 0,0-1 0 0 0,0 0 0 0 0,1 0 0 0 0,-1 1 0 0 0,0-1 0 0 0,0 0 0 0 0,0 1 0 0 0,-1 1 0 0 0,1 0-598 0 0,-1 1 0 0 0,0-1 0 0 0,1 1 0 0 0,-2-1 0 0 0,1 1 0 0 0,0-1 0 0 0,-4 5 0 0 0,-5 9-4363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20:20.801"/>
    </inkml:context>
    <inkml:brush xml:id="br0">
      <inkml:brushProperty name="width" value="0.1" units="cm"/>
      <inkml:brushProperty name="height" value="0.1" units="cm"/>
      <inkml:brushProperty name="color" value="#66CC00"/>
    </inkml:brush>
  </inkml:definitions>
  <inkml:trace contextRef="#ctx0" brushRef="#br0">1 70 1839 0 0,'15'-3'885'0'0,"1"1"0"0"0,-1 0 0 0 0,1 1 0 0 0,-1 1 0 0 0,19 2 0 0 0,109 6 492 0 0,-131-8-1297 0 0,7 0-19 0 0,0 0 0 0 0,23 5 0 0 0,-1-4-34 0 0,-34-2-19 0 0,0 1 0 0 0,-1 0 0 0 0,1 0 0 0 0,0 1 0 0 0,9 1-1 0 0,2 2 96 0 0,0-1-1 0 0,31 1 1 0 0,18 3 303 0 0,32 5 72 0 0,-79-8-400 0 0,173 22 410 0 0,-169-25-321 0 0,-1-1 1 0 0,0-1-1 0 0,0 0 0 0 0,0-2 0 0 0,-1-1 0 0 0,33-9 0 0 0,-9-1 21 0 0,0 2-1 0 0,1 2 0 0 0,77-7 1 0 0,-43 19-114 0 0,11 4-8 0 0,-31-1-68 0 0,0 5 6 0 0,-47-7-30 0 0,0 0 1 0 0,29 1 0 0 0,12-1 22 0 0,13 0 60 0 0,-41-3-54 0 0,1 1 0 0 0,31 6 1 0 0,39 2 8 0 0,-23-6 153 0 0,75 13 0 0 0,-85-6 42 0 0,126 0-1 0 0,-50-10-25 0 0,-71-3-175 0 0,207-5 484 0 0,-214 5-290 0 0,-1-3 0 0 0,97-23-1 0 0,-92 15-112 0 0,122-9 1 0 0,21 28-76 0 0,-118-1-14 0 0,-15-4 91 0 0,-1-3 0 0 0,95-17 0 0 0,-122 14-70 0 0,0 3 1 0 0,1 1 0 0 0,0 3-1 0 0,-1 2 1 0 0,50 9-1 0 0,-49-7 11 0 0,0-1 1 0 0,0-3-1 0 0,1-2 0 0 0,-1-3 0 0 0,83-15 1 0 0,-73 11 3 0 0,1 4 1 0 0,1 2 0 0 0,91 8-1 0 0,-117-3-31 0 0,41 2 28 0 0,90-5-1 0 0,-79-7-24 0 0,20-2 23 0 0,166 8 0 0 0,-203 3 13 0 0,1-3 0 0 0,101-15 0 0 0,-147 13-40 0 0,218-13 62 0 0,-188 17-37 0 0,60 10 0 0 0,-71-6-2 0 0,1-1 0 0 0,77-4-1 0 0,154-19 361 0 0,-192 18-342 0 0,107 12 0 0 0,-85-1-136 0 0,207-7 1 0 0,-190-3 2458 0 0,63 13-3907 0 0,87 2 670 0 0,-260-16 872 0 0,217-1 65 0 0,-167 5-35 0 0,100 16-1 0 0,-96-10-14 0 0,0-3 0 0 0,1-3 0 0 0,107-10 0 0 0,-103 0-3 0 0,38-2 28 0 0,-88 8-17 0 0,39-7 1 0 0,10-1 0 0 0,416-33 39 0 0,-465 38-64 0 0,0 2 0 0 0,0 1 0 0 0,0 1 0 0 0,0 1 0 0 0,0 0 0 0 0,0 2 0 0 0,0 1 0 0 0,-1 1 0 0 0,28 9 0 0 0,-39-8 9 0 0,0-1 0 0 0,0 1 0 0 0,-1 1 0 0 0,0 0 1 0 0,16 14-1 0 0,42 48-1625 0 0,-48-49-3823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01.757"/>
    </inkml:context>
    <inkml:brush xml:id="br0">
      <inkml:brushProperty name="width" value="0.1" units="cm"/>
      <inkml:brushProperty name="height" value="0.1" units="cm"/>
      <inkml:brushProperty name="color" value="#66CC00"/>
    </inkml:brush>
  </inkml:definitions>
  <inkml:trace contextRef="#ctx0" brushRef="#br0">1 98 2127 0 0,'98'-7'800'0'0,"-62"3"-345"0"0,45 2 0 0 0,135 4 427 0 0,-191-5-715 0 0,-18 2-99 0 0,0 0 1 0 0,0 0-1 0 0,13 1 0 0 0,2 1 41 0 0,-1-1 1 0 0,0-1-1 0 0,0-1 0 0 0,21-4 0 0 0,-19 2 6 0 0,0 1 0 0 0,45 0 0 0 0,-24 3 114 0 0,62-7 1 0 0,-61 3-112 0 0,9 0 107 0 0,0 3-1 0 0,70 6 1 0 0,38 5-95 0 0,-90-12 65 0 0,-49 1-65 0 0,31 1 1 0 0,227 20 192 0 0,-217-19-287 0 0,76-9 1 0 0,-105 6 18 0 0,55-8 64 0 0,32-2 39 0 0,225 11 24 0 0,-305 3-173 0 0,90 0 56 0 0,64-8-54 0 0,-31-3 168 0 0,9 15-103 0 0,-124-2-59 0 0,1-2 0 0 0,85-7 1 0 0,-29-11-17 0 0,-49 5 17 0 0,1 3 1 0 0,0 3-1 0 0,91 3 0 0 0,-72 11 25 0 0,-42-4-11 0 0,1-2 0 0 0,39 0 0 0 0,-7-6 31 0 0,58-3 63 0 0,-104 5-94 0 0,1 0 0 0 0,0 2 0 0 0,-1 1 0 0 0,1 0 0 0 0,33 9 0 0 0,-29-6-15 0 0,1-2 0 0 0,-1-1 0 0 0,1-1 0 0 0,50-5 0 0 0,-43 1 16 0 0,-8 3 30 0 0,50 7 0 0 0,-14-1 29 0 0,11-6-56 0 0,77-9-1 0 0,-49 1-42 0 0,-66 8 7 0 0,0 2 0 0 0,0 1 0 0 0,55 12 0 0 0,36 2 0 0 0,-62-10 0 0 0,-1-2-1 0 0,113-6 0 0 0,-59-3 57 0 0,2 2 21 0 0,57 1-26 0 0,-132 0-35 0 0,0-2-1 0 0,58-11 1 0 0,-54 6-2 0 0,78-3-1 0 0,-45 12 19 0 0,129 19 0 0 0,-199-18-32 0 0,0 2 0 0 0,0 0 0 0 0,16 8 0 0 0,-18-8 0 0 0,-1 0 0 0 0,1 0 0 0 0,0-1 0 0 0,0 0 0 0 0,19 2 0 0 0,3-2 19 0 0,1-2 0 0 0,-1-2-1 0 0,66-9 1 0 0,-58 2-6 0 0,0 1 0 0 0,0 3-1 0 0,0 1 1 0 0,75 5 0 0 0,-100 1-8 0 0,0 0 0 0 0,-1 1 0 0 0,1 1 0 0 0,-1 0 0 0 0,0 2 0 0 0,0-1 0 0 0,25 17 0 0 0,-11-6-104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8:19.514"/>
    </inkml:context>
    <inkml:brush xml:id="br0">
      <inkml:brushProperty name="width" value="0.1" units="cm"/>
      <inkml:brushProperty name="height" value="0.1" units="cm"/>
      <inkml:brushProperty name="color" value="#66CC00"/>
    </inkml:brush>
  </inkml:definitions>
  <inkml:trace contextRef="#ctx0" brushRef="#br0">15525 1722 9935 0 0,'-4'5'338'0'0,"0"-1"-1"0"0,0 1 0 0 0,0-1 1 0 0,-3 8-1 0 0,6-12-287 0 0,1 1 1 0 0,-1-1 0 0 0,1 1-1 0 0,0-1 1 0 0,-1 1 0 0 0,1-1-1 0 0,0 1 1 0 0,0 0-1 0 0,-1-1 1 0 0,1 1 0 0 0,0-1-1 0 0,0 1 1 0 0,0 0 0 0 0,0-1-1 0 0,0 1 1 0 0,0 0-1 0 0,0-1 1 0 0,0 1 0 0 0,0-1-1 0 0,0 1 1 0 0,0 0-1 0 0,0-1 1 0 0,0 1 0 0 0,1 0-1 0 0,-1-1 1 0 0,0 1 0 0 0,0-1-1 0 0,1 1 1 0 0,-1-1-1 0 0,0 1 1 0 0,1-1 0 0 0,-1 1-1 0 0,1-1 1 0 0,-1 1 0 0 0,0-1-1 0 0,1 1 1 0 0,-1-1-1 0 0,1 0 1 0 0,0 1 0 0 0,-1-1-1 0 0,1 0 1 0 0,-1 1-1 0 0,1-1 1 0 0,-1 0 0 0 0,1 0-1 0 0,0 1 1 0 0,-1-1 0 0 0,1 0-1 0 0,-1 0 1 0 0,1 0-1 0 0,0 0 1 0 0,-1 0 0 0 0,1 0-1 0 0,1 0 1 0 0,11-1 521 0 0,0 0-1 0 0,0-1 1 0 0,-1-1 0 0 0,1 0-1 0 0,-1 0 1 0 0,1-1 0 0 0,12-7-1 0 0,-18 9-401 0 0,-1-1 0 0 0,0 0 0 0 0,0 0 0 0 0,0-1 0 0 0,0 0 0 0 0,-1 0 0 0 0,1 0 0 0 0,-1-1 0 0 0,0 1 0 0 0,0-1 0 0 0,-1-1 0 0 0,1 1 0 0 0,4-9 0 0 0,-6 9-156 0 0,-1 0 0 0 0,0 0 0 0 0,0-1 0 0 0,0 1 0 0 0,0-1 0 0 0,-1 1 0 0 0,0-1 0 0 0,0 0 0 0 0,-1 0 0 0 0,1 1 0 0 0,-1-1 0 0 0,-1 0 0 0 0,1 0 0 0 0,-1 1 0 0 0,0-1 0 0 0,-2-7 0 0 0,-13-31 370 0 0,13 39-237 0 0,1-2-1 0 0,-1 1 1 0 0,1 0-1 0 0,0 0 1 0 0,1-1 0 0 0,-1 1-1 0 0,1-1 1 0 0,1 1 0 0 0,-1-1-1 0 0,1 1 1 0 0,0-1-1 0 0,1-9 1 0 0,1 9-51 0 0,13-99 506 0 0,-14 93-602 0 0,-1-1 1 0 0,0 1 0 0 0,-1-1-1 0 0,0 0 1 0 0,-7-24-1 0 0,4 26 68 0 0,1 0 0 0 0,0-1 0 0 0,1 1 0 0 0,1-1 0 0 0,0 1 0 0 0,0-1 0 0 0,2 1-1 0 0,-1-1 1 0 0,1 1 0 0 0,6-25 0 0 0,7-17 91 0 0,25-88 125 0 0,-38 140-262 0 0,0-1 1 0 0,0 0-1 0 0,-1 0 0 0 0,1-1 1 0 0,-1 1-1 0 0,0 0 0 0 0,0 0 1 0 0,0 0-1 0 0,0 0 0 0 0,0 0 1 0 0,-1 0-1 0 0,1 0 1 0 0,-1 0-1 0 0,0 0 0 0 0,0 0 1 0 0,0 0-1 0 0,0 0 0 0 0,-1 1 1 0 0,1-1-1 0 0,-1 0 1 0 0,1 1-1 0 0,-1-1 0 0 0,0 1 1 0 0,-4-4-1 0 0,-4-3 60 0 0,0 1-1 0 0,-1 0 1 0 0,1 0 0 0 0,-20-9 0 0 0,4 2-133 0 0,21 12 71 0 0,1-1 1 0 0,-1 1-1 0 0,1-1 1 0 0,0 1-1 0 0,0-1 0 0 0,0 0 1 0 0,0-1-1 0 0,1 1 0 0 0,-1-1 1 0 0,1 0-1 0 0,1 1 1 0 0,-1-1-1 0 0,-2-6 0 0 0,3 3 1 0 0,-1-1 0 0 0,1 1 0 0 0,1 0-1 0 0,0-1 1 0 0,0 1 0 0 0,1-1 0 0 0,0 0-1 0 0,1-8 1 0 0,-1 13-17 0 0,0 1-1 0 0,0-1 1 0 0,0 0 0 0 0,0 0 0 0 0,0 1-1 0 0,-1-1 1 0 0,0 0 0 0 0,0 1-1 0 0,0-1 1 0 0,0 1 0 0 0,0-1 0 0 0,-1 1-1 0 0,-2-6 1 0 0,-1 4 52 0 0,1-1 0 0 0,-1 1-1 0 0,0 0 1 0 0,-1 0 0 0 0,-11-8 0 0 0,-65-54 205 0 0,-17-27-133 0 0,87 83-58 0 0,0 0 0 0 0,0 2 0 0 0,-1-1 0 0 0,-1 2 0 0 0,0-1 0 0 0,0 2 0 0 0,-21-9 0 0 0,-18 0 18 0 0,0 2 0 0 0,-1 2 0 0 0,0 3 0 0 0,-78-3 0 0 0,-223 14 328 0 0,-91-3-340 0 0,330 1 84 0 0,0 5 1 0 0,-175 31-1 0 0,-313 57-21 0 0,562-89-128 0 0,0-3 0 0 0,-47-3 0 0 0,-85-15 49 0 0,-5 0-25 0 0,-124 19 39 0 0,186 2-47 0 0,-141-12 0 0 0,-468-31-27 0 0,59 4 0 0 0,657 34 0 0 0,-250-9 33 0 0,-116-11-2 0 0,-55-16 1557 0 0,-507 20-3016 0 0,693 8 1348 0 0,64 1 1664 0 0,29 8-2027 0 0,1 8 1 0 0,-255 44-1 0 0,297-28 495 0 0,-47 7-40 0 0,-807 46 116 0 0,777-64-128 0 0,83-4 0 0 0,-155-6 0 0 0,90-16 0 0 0,-258-6 0 0 0,359 18-13 0 0,1-2 0 0 0,1-3 1 0 0,-1-3-1 0 0,-80-22 0 0 0,71 15 13 0 0,0 3 0 0 0,-1 3 0 0 0,-79 1 0 0 0,-240-11 0 0 0,328 16 7 0 0,-87 5 1 0 0,-68 17 20 0 0,-47 2-7 0 0,-284-51-21 0 0,349 13 0 0 0,-48 11 0 0 0,112 7 0 0 0,-302-29 0 0 0,329 21 0 0 0,27 2 0 0 0,-114-22 0 0 0,83-3-10 0 0,63 15-7 0 0,-67-10 0 0 0,104 23 15 0 0,0 2 0 0 0,1 0-1 0 0,-1 0 1 0 0,0 2 0 0 0,0 0 0 0 0,0 1-1 0 0,0 0 1 0 0,-22 8 0 0 0,29-7-5 0 0,0 1 0 0 0,1 0 0 0 0,0 1 0 0 0,0 0 0 0 0,0 0 0 0 0,1 1-1 0 0,0 1 1 0 0,0-1 0 0 0,0 1 0 0 0,-10 12 0 0 0,-3 6-32 0 0,3 1-1 0 0,-18 30 1 0 0,4-5 19 0 0,4-2 3 0 0,2 1 1 0 0,2 1-1 0 0,-24 80 1 0 0,43-118 18 0 0,-23 76-34 0 0,-18 111 0 0 0,43-189 32 0 0,-15 102 0 0 0,5 1 0 0 0,4 0 0 0 0,10 179 0 0 0,0-262-4 0 0,1 14-9 0 0,1-1 1 0 0,2 1 0 0 0,16 66 0 0 0,-10-72 1 0 0,5 6 11 0 0,-15-43 0 0 0,0 0 0 0 0,0 0 0 0 0,0 0 0 0 0,0 0 0 0 0,0 0 0 0 0,0 0 0 0 0,0 0 0 0 0,0 0 0 0 0,1 0 0 0 0,-1-1 0 0 0,1 1 0 0 0,0-1 0 0 0,-1 1 0 0 0,1-1 0 0 0,0 0 0 0 0,0 1 0 0 0,0-1 0 0 0,0 0 0 0 0,2 1 0 0 0,4 0 0 0 0,0-1 0 0 0,0 0 0 0 0,0-1 0 0 0,0 0 0 0 0,0 0 0 0 0,0 0 0 0 0,12-3 0 0 0,58-16 0 0 0,1 1 0 0 0,1 0 0 0 0,4-1 0 0 0,-12-2 0 0 0,-1 0 0 0 0,13-5-53 0 0,-19 8 42 0 0,9 0 11 0 0,-1 5 0 0 0,6 1 0 0 0,10 1 0 0 0,-6 4 0 0 0,2 4 0 0 0,5 1 0 0 0,5 0 0 0 0,2 2 0 0 0,-14-2 0 0 0,-6 0 0 0 0,-1-1 0 0 0,9-2 0 0 0,-1 6 0 0 0,6 6 0 0 0,-1 6 0 0 0,5 1 0 0 0,8-4 0 0 0,-78-8-2 0 0,-12-2-8 0 0,0 1-1 0 0,-1-2 1 0 0,1 1 0 0 0,12-3 0 0 0,41-5-1 0 0,9-2 11 0 0,-4-1 0 0 0,2 1 0 0 0,7 5 0 0 0,20 3 0 0 0,9 11 0 0 0,3 5 0 0 0,-7-2 0 0 0,-19-4 0 0 0,6-1 0 0 0,-11-7 0 0 0,1-1 0 0 0,5 1 0 0 0,-2 0 0 0 0,1 2 0 0 0,0 2 0 0 0,-5 2 0 0 0,-2 0 0 0 0,13-1 0 0 0,-12-3 0 0 0,5-3 0 0 0,0-1 0 0 0,2-1 0 0 0,7-5 0 0 0,1 0 0 0 0,-2-2 0 0 0,-8-1 0 0 0,-4 4 0 0 0,-3 6 0 0 0,8 7 0 0 0,22 8 0 0 0,-14-1 0 0 0,0-4 0 0 0,2-2 0 0 0,-4-5 0 0 0,-5-2 0 0 0,2-1 0 0 0,-4-1 0 0 0,4 3 0 0 0,21 3 0 0 0,-14 0 0 0 0,-6 1 0 0 0,-5-2 0 0 0,-4 2 0 0 0,-2 2 0 0 0,7 1 0 0 0,22 0 0 0 0,-17-3 0 0 0,-3-1 0 0 0,-3-1 0 0 0,-2 2 0 0 0,-4-1 0 0 0,-4 0 0 0 0,5 1 0 0 0,20 2 0 0 0,3-3 0 0 0,-4-1 0 0 0,-8-4 0 0 0,3-1 0 0 0,-3-2 0 0 0,9 4 0 0 0,3 6 0 0 0,-3 6 0 0 0,4 3 0 0 0,-2-6 0 0 0,-17-9 0 0 0,-4-1 0 0 0,3 0 0 0 0,-3 0 0 0 0,15 1 0 0 0,-3 1 0 0 0,5 1 0 0 0,8-1 0 0 0,-12-1 0 0 0,-1-2 0 0 0,-1-3 0 0 0,4-6 79 0 0,-62 6-49 0 0,19 0 701 0 0,110 3-59 0 0,379 2-283 0 0,-28-2-582 0 0,-137 0-256 0 0,-111 0-51 0 0,-90-1 58 0 0,-56 1 293 0 0,-14 0 133 0 0,-18 6 16 0 0,18 13 0 0 0,6 0 0 0 0,-20-10 0 0 0,-1-5 0 0 0,-1-2 0 0 0,0-1 0 0 0,3-3 0 0 0,0-1 0 0 0,-3 1 0 0 0,-1 3 0 0 0,5 0 0 0 0,11 2 0 0 0,-21 0 0 0 0,-6-1 0 0 0,4 0 0 0 0,16-4 60 0 0,-23-1-48 0 0,32-2-12 0 0,-16-1 0 0 0,6-2 0 0 0,-16 3 0 0 0,-19 3 11 0 0,-33 3 31 0 0,55-2-31 0 0,14 1-11 0 0,2-1 0 0 0,-3-2 0 0 0,3-6 0 0 0,-5 0 0 0 0,-66 7 4 0 0,-10 2 40 0 0,0 0 1 0 0,27 1-1 0 0,44 2 50 0 0,-20-1-33 0 0,11-4-49 0 0,-2-7-12 0 0,5-8 0 0 0,12-5 0 0 0,-5 6 0 0 0,-71 15 0 0 0,0 2 0 0 0,30 1 0 0 0,-17 5-1167 0 0,-18-2-475 0 0,-1-1-1 0 0,21 1 0 0 0,24 0-4704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02.807"/>
    </inkml:context>
    <inkml:brush xml:id="br0">
      <inkml:brushProperty name="width" value="0.1" units="cm"/>
      <inkml:brushProperty name="height" value="0.1" units="cm"/>
      <inkml:brushProperty name="color" value="#66CC00"/>
    </inkml:brush>
  </inkml:definitions>
  <inkml:trace contextRef="#ctx0" brushRef="#br0">1 79 3423 0 0,'0'-1'43'0'0,"1"1"0"0"0,-1-1 0 0 0,1 0 0 0 0,0 0 0 0 0,0 0 0 0 0,-1 0 0 0 0,1 1 0 0 0,0-1 0 0 0,0 0 0 0 0,0 1 0 0 0,0-1 0 0 0,0 0 0 0 0,0 1 0 0 0,0-1 0 0 0,0 1 0 0 0,0 0 0 0 0,0-1 0 0 0,0 1 0 0 0,0 0 0 0 0,0 0 0 0 0,1 0 0 0 0,1-1 0 0 0,-1 2-10 0 0,0-1 1 0 0,0 0 0 0 0,0 1-1 0 0,0 0 1 0 0,0-1 0 0 0,0 1-1 0 0,0 0 1 0 0,0 0 0 0 0,0 0-1 0 0,0 0 1 0 0,2 3-1 0 0,3 1-19 0 0,-1 0 0 0 0,2-1 0 0 0,-1 0 0 0 0,0 0 0 0 0,1 0 0 0 0,-1-1 0 0 0,1 0 0 0 0,0 0 0 0 0,0-1 0 0 0,0 0 0 0 0,1-1 0 0 0,-1 0 0 0 0,0 0 0 0 0,1-1 0 0 0,15 0 0 0 0,160-13 1178 0 0,89-22-789 0 0,-256 33-394 0 0,317-31 414 0 0,-140 14-40 0 0,-137 11-74 0 0,0 2 1 0 0,103 3 0 0 0,-154 3-307 0 0,44 4 114 0 0,70 14 0 0 0,27 10-53 0 0,-128-25-48 0 0,-1-2 0 0 0,20 0-1 0 0,-2 0 13 0 0,65-3 70 0 0,-71 0-70 0 0,-1 1 0 0 0,51 5-1 0 0,-72-3-24 0 0,-1 1-1 0 0,0 0 1 0 0,0 0-1 0 0,12 6 0 0 0,-6-1 58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05.019"/>
    </inkml:context>
    <inkml:brush xml:id="br0">
      <inkml:brushProperty name="width" value="0.1" units="cm"/>
      <inkml:brushProperty name="height" value="0.1" units="cm"/>
      <inkml:brushProperty name="color" value="#66CC00"/>
    </inkml:brush>
  </inkml:definitions>
  <inkml:trace contextRef="#ctx0" brushRef="#br0">0 81 1375 0 0,'91'-5'1178'0'0,"-62"2"-681"0"0,0 1 1 0 0,0 2 0 0 0,39 4-1 0 0,-37-2-295 0 0,0-1-1 0 0,0-1 0 0 0,-1-2 1 0 0,36-6-1 0 0,33-1 376 0 0,22-5-240 0 0,2 1-223 0 0,155 11 663 0 0,-135-14-634 0 0,-54 4-82 0 0,-58 11 14 0 0,-1 0-1 0 0,55 8 0 0 0,-10-1 21 0 0,-34-9-41 0 0,4 1 20 0 0,65 3 99 0 0,111 5 233 0 0,-160-6-300 0 0,-13-2-38 0 0,-39 0-58 0 0,0 1-1 0 0,1 1 1 0 0,-1 0-1 0 0,1 0 0 0 0,-1 1 1 0 0,0 0-1 0 0,0 0 1 0 0,1 1-1 0 0,-1 0 1 0 0,0 1-1 0 0,11 5 0 0 0,-5-1-9 0 0,1 0 0 0 0,0-1 0 0 0,0-1 0 0 0,0-1 0 0 0,32 5 0 0 0,13 3-1 0 0,-41-8 19 0 0,1 0 1 0 0,39 2-1 0 0,-16-4 19 0 0,47 8 1 0 0,-58-6-31 0 0,192 24 4 0 0,-78-4 44 0 0,-108-15-36 0 0,0-2-1 0 0,0-2 0 0 0,62 1 0 0 0,-42-10 82 0 0,-1-2-1 0 0,91-22 1 0 0,-69 11-80 0 0,1 4 1 0 0,0 3 0 0 0,120 2-1 0 0,-142 6 5 0 0,0-3 0 0 0,61-13 0 0 0,-92 15 5 0 0,-1 1 0 0 0,0 1 0 0 0,47 5 0 0 0,-23-1-33 0 0,75-1 258 0 0,165-17 0 0 0,-270 13-270 0 0,0 1 0 0 0,1 0 1 0 0,-1 2-1 0 0,1 0 0 0 0,32 7 1 0 0,-30-3-328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11.699"/>
    </inkml:context>
    <inkml:brush xml:id="br0">
      <inkml:brushProperty name="width" value="0.1" units="cm"/>
      <inkml:brushProperty name="height" value="0.1" units="cm"/>
      <inkml:brushProperty name="color" value="#66CC00"/>
    </inkml:brush>
  </inkml:definitions>
  <inkml:trace contextRef="#ctx0" brushRef="#br0">3465 50 4287 0 0,'-2'-10'416'0'0,"1"9"-380"0"0,-7 30 768 0 0,7-26-761 0 0,-1 0 0 0 0,0 0 1 0 0,0-1-1 0 0,0 1 0 0 0,0-1 0 0 0,0 0 0 0 0,-1 1 0 0 0,1-1 0 0 0,-1 0 0 0 0,1 0 0 0 0,-1 0 0 0 0,0-1 0 0 0,0 1 0 0 0,0-1 0 0 0,0 0 0 0 0,0 1 0 0 0,0-1 0 0 0,0-1 0 0 0,0 1 0 0 0,0 0 0 0 0,-7 0 0 0 0,-4-1 710 0 0,0 0-1 0 0,1 0 1 0 0,-26-5-1 0 0,30 4-661 0 0,-17-2 657 0 0,-32 2 1 0 0,57 1-719 0 0,-9 0 148 0 0,0-1 0 0 0,0 0 0 0 0,1 0-1 0 0,-11-3 1 0 0,-40 0 366 0 0,54 4-531 0 0,1 0 1 0 0,-1 0-1 0 0,1 1 0 0 0,0-1 0 0 0,-1 1 0 0 0,1 1 1 0 0,0-1-1 0 0,-8 4 0 0 0,-26 4 7 0 0,-25 0 355 0 0,50-6-341 0 0,-1-1 0 0 0,1 0 0 0 0,0-1 1 0 0,0 0-1 0 0,-1-2 0 0 0,1 1 0 0 0,0-2 0 0 0,-17-3 1 0 0,-3-2 101 0 0,0 0 1 0 0,0 3-1 0 0,-1 0 0 0 0,0 3 1 0 0,-62 4-1 0 0,75-3-69 0 0,0-1-1 0 0,0-2 1 0 0,0 0-1 0 0,1-1 1 0 0,-1-1-1 0 0,-40-15 1 0 0,3 1 23 0 0,27 11 8 0 0,-46-4 0 0 0,-4-1-4 0 0,63 10-76 0 0,1 1 0 0 0,-1 1 1 0 0,1 0-1 0 0,-1 1 1 0 0,1 1-1 0 0,-1 1 1 0 0,1 1-1 0 0,-1 0 0 0 0,1 1 1 0 0,-19 8-1 0 0,20-9 12 0 0,0 0 0 0 0,0-1 1 0 0,0-1-1 0 0,0 0 0 0 0,-27-3 0 0 0,-31 1 67 0 0,38 4-67 0 0,-6 1 52 0 0,-59-3 0 0 0,78-2-32 0 0,-1 2 1 0 0,-34 6-1 0 0,-31 1 63 0 0,48-11-61 0 0,-14 0 24 0 0,26 6-60 0 0,0 1 0 0 0,1 1 0 0 0,-38 12 0 0 0,38-10 36 0 0,0-2-1 0 0,-1-1 1 0 0,-40 0-1 0 0,7 0-1 0 0,47-4-27 0 0,0-1 0 0 0,-1 0 0 0 0,1-1 0 0 0,-30-7 0 0 0,18 3 1 0 0,-13 4 72 0 0,23 3-75 0 0,-41 4-21 0 0,45-3 0 0 0,0-1 0 0 0,0 0 0 0 0,1-1 0 0 0,-1 0 0 0 0,-17-4 0 0 0,0 0 61 0 0,0 1-1 0 0,-44 1 0 0 0,-36-3 95 0 0,95 4-119 0 0,1 0-1 0 0,-1 1 1 0 0,1 1-1 0 0,-1 0 0 0 0,1 1 1 0 0,-17 5-1 0 0,-2 8-275 0 0,13 0-4305 0 0,7-3-822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15.216"/>
    </inkml:context>
    <inkml:brush xml:id="br0">
      <inkml:brushProperty name="width" value="0.1" units="cm"/>
      <inkml:brushProperty name="height" value="0.1" units="cm"/>
      <inkml:brushProperty name="color" value="#66CC00"/>
    </inkml:brush>
  </inkml:definitions>
  <inkml:trace contextRef="#ctx0" brushRef="#br0">32 80 455 0 0,'-11'-8'11'0'0,"9"8"147"0"0,1-1 1 0 0,-1 0 0 0 0,1 0-1 0 0,0 1 1 0 0,-1-1 0 0 0,1 0-1 0 0,0 0 1 0 0,-1-1 0 0 0,1 1 0 0 0,0 0-1 0 0,0 0 1 0 0,0 0 0 0 0,0-1-1 0 0,-1-2 1 0 0,2 3-5 0 0,0 0 1 0 0,0-1-1 0 0,0 1 0 0 0,1 0 1 0 0,-1 0-1 0 0,0-1 0 0 0,1 1 1 0 0,-1 0-1 0 0,1 0 0 0 0,-1 0 1 0 0,1 0-1 0 0,0-1 0 0 0,0 1 1 0 0,-1 0-1 0 0,1 0 0 0 0,0 0 1 0 0,0 0-1 0 0,0 1 0 0 0,0-1 1 0 0,0 0-1 0 0,0 0 0 0 0,0 1 1 0 0,0-1-1 0 0,0 0 0 0 0,1 1 1 0 0,-1-1-1 0 0,0 1 0 0 0,0-1 1 0 0,0 1-1 0 0,1 0 0 0 0,-1 0 1 0 0,0-1-1 0 0,0 1 0 0 0,1 0 1 0 0,-1 0-1 0 0,0 0 0 0 0,1 0 1 0 0,1 1-1 0 0,6 0-37 0 0,0 0-1 0 0,-1 0 0 0 0,1 1 1 0 0,9 3-1 0 0,5 2 115 0 0,1 0 426 0 0,45 9 1 0 0,110 9 514 0 0,16-16-540 0 0,-69-6-67 0 0,160 25 0 0 0,-80-16-187 0 0,-22-3-36 0 0,-129-4-272 0 0,0-2 1 0 0,63-6-1 0 0,108-21 16 0 0,-45 4 116 0 0,-99 13-108 0 0,233-28 140 0 0,-231 19-208 0 0,179-28 65 0 0,-179 36 21 0 0,112 5-1 0 0,-113 4-78 0 0,280 11 106 0 0,-325-7-54 0 0,52 14 0 0 0,16 2-10 0 0,260 3 519 0 0,-272-20-480 0 0,-2-5 1206 0 0,-48 0-1766 0 0,54 6 0 0 0,387 46 382 0 0,-325-29 107 0 0,3 0-8 0 0,-32-15 62 0 0,214-14 0 0 0,-294 6-61 0 0,69 8-1 0 0,-57-2-42 0 0,-47-4 7 0 0,326 9 0 0 0,-171-10-1 0 0,7 0 13 0 0,-82-5 45 0 0,71-2-61 0 0,-138 6 4 0 0,0-2 0 0 0,54-13 0 0 0,27-3 0 0 0,-55 14 32 0 0,96 4 0 0 0,-148 2-32 0 0,245 12 32 0 0,-174-12-16 0 0,101-12 0 0 0,64-4-16 0 0,-92 23 0 0 0,1-1 0 0 0,351 17 0 0 0,-331-19 0 0 0,-146-5 0 0 0,-1 0 0 0 0,0-1 0 0 0,29-5 0 0 0,-19 2 0 0 0,1-1 0 0 0,-14 2 0 0 0,0 1 0 0 0,0 1 0 0 0,29 1 0 0 0,-44 0 7 0 0,0 0 0 0 0,0 0 0 0 0,-1-1 0 0 0,1 1 0 0 0,0-1-1 0 0,0 0 1 0 0,-1 0 0 0 0,1 1 0 0 0,-1-2 0 0 0,1 1 0 0 0,-1 0 0 0 0,1 0-1 0 0,2-3 1 0 0,27-23 89 0 0,-32 27-93 0 0,0-1-1 0 0,1 1 0 0 0,-1 0 0 0 0,0 0 1 0 0,0-1-1 0 0,1 1 0 0 0,-1 0 1 0 0,0 0-1 0 0,0-1 0 0 0,1 1 1 0 0,-1 0-1 0 0,0 0 0 0 0,1-1 1 0 0,-1 1-1 0 0,0 0 0 0 0,1 0 0 0 0,-1 0 1 0 0,0 0-1 0 0,1 0 0 0 0,-1 0 1 0 0,0 0-1 0 0,1 0 0 0 0,-1 0 1 0 0,0 0-1 0 0,1 0 0 0 0,-1 0 1 0 0,1 0-1 0 0,-1 0 0 0 0,0 0 0 0 0,1 0 1 0 0,-1 0-1 0 0,0 0 0 0 0,1 0 1 0 0,-1 0-1 0 0,0 0 0 0 0,1 1 1 0 0,-1-1-1 0 0,1 0 0 0 0,4 16-1038 0 0,-5-5-114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51.259"/>
    </inkml:context>
    <inkml:brush xml:id="br0">
      <inkml:brushProperty name="width" value="0.1" units="cm"/>
      <inkml:brushProperty name="height" value="0.1" units="cm"/>
      <inkml:brushProperty name="color" value="#66CC00"/>
    </inkml:brush>
  </inkml:definitions>
  <inkml:trace contextRef="#ctx0" brushRef="#br0">29 51 5615 0 0,'4'-1'248'0'0,"-15"-1"48"0"0,2 2-232 0 0,2-2-64 0 0,3 0 0 0 0,2-2 0 0 0,2 3 0 0 0,0-3-104 0 0,0 0 24 0 0,0-3 8 0 0,2 0-216 0 0,0-2-48 0 0,1 1-8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52.457"/>
    </inkml:context>
    <inkml:brush xml:id="br0">
      <inkml:brushProperty name="width" value="0.1" units="cm"/>
      <inkml:brushProperty name="height" value="0.1" units="cm"/>
      <inkml:brushProperty name="color" value="#66CC00"/>
    </inkml:brush>
  </inkml:definitions>
  <inkml:trace contextRef="#ctx0" brushRef="#br0">346 244 3167 0 0,'1'-10'237'0'0,"-1"9"-234"0"0,0 1 1 0 0,0-1 0 0 0,0 0-1 0 0,0 0 1 0 0,0 1-1 0 0,1-1 1 0 0,-1 0 0 0 0,0 0-1 0 0,0 0 1 0 0,0 1 0 0 0,1-1-1 0 0,-1 0 1 0 0,0 1 0 0 0,1-1-1 0 0,-1 0 1 0 0,1 1 0 0 0,-1-1-1 0 0,1 0 1 0 0,-1 1 0 0 0,1-1-1 0 0,-1 1 1 0 0,2-1-1 0 0,-1-1 22 0 0,0 1 0 0 0,0-1 0 0 0,0 0 0 0 0,0 0 0 0 0,0 1-1 0 0,0-1 1 0 0,-1 0 0 0 0,1 0 0 0 0,-1 0 0 0 0,1-2 0 0 0,3-7-3 0 0,11-22 447 0 0,-11 25-263 0 0,-1 0 0 0 0,1-1 0 0 0,1 2 0 0 0,-1-1 0 0 0,8-9-1 0 0,-7 11-170 0 0,-1 0 0 0 0,1 0-1 0 0,-2-1 1 0 0,1 0-1 0 0,-1 1 1 0 0,0-1-1 0 0,0 0 1 0 0,0-1-1 0 0,-1 1 1 0 0,2-13-1 0 0,-4 20 20 0 0,0-1-1 0 0,0 1 0 0 0,0 0 0 0 0,0 0 0 0 0,0-1 0 0 0,0 1 0 0 0,0 0 1 0 0,-1-1-1 0 0,1 1 0 0 0,0 0 0 0 0,0 0 0 0 0,0-1 0 0 0,0 1 1 0 0,0 0-1 0 0,0-1 0 0 0,0 1 0 0 0,-1 0 0 0 0,1 0 0 0 0,0-1 1 0 0,0 1-1 0 0,0 0 0 0 0,-1 0 0 0 0,1 0 0 0 0,0 0 0 0 0,0-1 0 0 0,-1 1 1 0 0,1 0-1 0 0,0 0 0 0 0,0 0 0 0 0,-1 0 0 0 0,1 0 0 0 0,0-1 1 0 0,0 1-1 0 0,-1 0 0 0 0,1 0 0 0 0,-1 0 0 0 0,-13 3 1874 0 0,-11 11 1454 0 0,22-12-3171 0 0,1 0 1 0 0,0 1-1 0 0,-1-1 0 0 0,1 1 0 0 0,0-1 1 0 0,1 1-1 0 0,-1 0 0 0 0,0 0 0 0 0,1 0 1 0 0,-1 0-1 0 0,1 0 0 0 0,0 0 1 0 0,0 0-1 0 0,0 1 0 0 0,1-1 0 0 0,-1 0 1 0 0,1 0-1 0 0,0 1 0 0 0,0-1 0 0 0,0 0 1 0 0,0 1-1 0 0,0-1 0 0 0,2 4 1 0 0,0-1 1352 0 0,-7-6-384 0 0,-8-1-349 0 0,1 2-49 0 0,0 0 0 0 0,-21 6 0 0 0,-8 0-609 0 0,21-3-118 0 0,0 0-1 0 0,1 1 0 0 0,-1 1 0 0 0,1 1 0 0 0,1 0 0 0 0,-1 1 0 0 0,2 2 0 0 0,-1-1 0 0 0,1 2 1 0 0,0 1-1 0 0,-26 23 0 0 0,40-32-44 0 0,1-1 0 0 0,0 1 0 0 0,0 0 0 0 0,1-1 0 0 0,-1 1 0 0 0,0 0 0 0 0,1 0 0 0 0,0 0 0 0 0,0 0 0 0 0,0 0 0 0 0,0 0 0 0 0,0 0 0 0 0,0 1 0 0 0,1-1 0 0 0,0 0 0 0 0,0 0 0 0 0,0 6 0 0 0,1 9-2 0 0,1-1 1 0 0,4 20 0 0 0,-1-11-12 0 0,1 9 186 0 0,3-1-1 0 0,13 38 0 0 0,12 45 64 0 0,-17-38-118 0 0,21 139 66 0 0,-32-172-154 0 0,-2-28-16 0 0,0 35 1 0 0,-22 192 40 0 0,1-7 34 0 0,0-1-15 0 0,12-182-83 0 0,4 58 0 0 0,1-67 0 0 0,2-16 10 0 0,1-1 0 0 0,7 33-1 0 0,-5-37 0 0 0,-1 1 0 0 0,-1 0-1 0 0,-1 32 1 0 0,-19 233 119 0 0,-3-114-25 0 0,17-154-51 0 0,-4 19 164 0 0,-4 35 245 0 0,11-73-460 0 0,-1 4-96 0 0,1 1 0 0 0,0 0 0 0 0,2 13 0 0 0,-2-19-96 0 0,1-1 1 0 0,-1 1 0 0 0,1 0 0 0 0,0-1 0 0 0,0 1-1 0 0,0-1 1 0 0,1 1 0 0 0,-1-1 0 0 0,1 0 0 0 0,-1 1-1 0 0,1-1 1 0 0,0 0 0 0 0,0 0 0 0 0,-1 0 0 0 0,5 3-1 0 0,16 8-8562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55.673"/>
    </inkml:context>
    <inkml:brush xml:id="br0">
      <inkml:brushProperty name="width" value="0.1" units="cm"/>
      <inkml:brushProperty name="height" value="0.1" units="cm"/>
      <inkml:brushProperty name="color" value="#66CC00"/>
    </inkml:brush>
  </inkml:definitions>
  <inkml:trace contextRef="#ctx0" brushRef="#br0">158 2 2759 0 0,'-12'-1'25'0'0,"0"1"0"0"0,-19 1-1 0 0,-2 1 2632 0 0,29-2-2590 0 0,1 1-1 0 0,0 0 1 0 0,0 0 0 0 0,0 0 0 0 0,-1 0 0 0 0,1 0-1 0 0,0 1 1 0 0,0-1 0 0 0,1 1 0 0 0,-1 0 0 0 0,0 0 0 0 0,0 0-1 0 0,1 0 1 0 0,-1 0 0 0 0,-2 4 0 0 0,3-4-51 0 0,0 0 0 0 0,1 0 0 0 0,-1 0-1 0 0,0 0 1 0 0,1 0 0 0 0,-1 0 0 0 0,1 0 0 0 0,0 1 0 0 0,0-1 0 0 0,0 1 0 0 0,0-1-1 0 0,0 1 1 0 0,1-1 0 0 0,-1 1 0 0 0,1-1 0 0 0,-1 1 0 0 0,1 0 0 0 0,0-1 0 0 0,0 5-1 0 0,1-6 95 0 0,-1 0 0 0 0,1 0 0 0 0,-1 1 0 0 0,1-1-1 0 0,-1 0 1 0 0,1 0 0 0 0,0 0 0 0 0,0 0 0 0 0,0 0 0 0 0,-1 0-1 0 0,1-1 1 0 0,0 1 0 0 0,0 0 0 0 0,0 0 0 0 0,0-1-1 0 0,0 1 1 0 0,3 1 0 0 0,23 8 1153 0 0,-1-1-1001 0 0,-23-7-257 0 0,0 0-1 0 0,0 0 1 0 0,0 0 0 0 0,0 1 0 0 0,-1-1 0 0 0,1 1-1 0 0,-1-1 1 0 0,1 1 0 0 0,-1 0 0 0 0,0 0 0 0 0,0 0 0 0 0,-1 0-1 0 0,1 0 1 0 0,0 1 0 0 0,-1-1 0 0 0,0 0 0 0 0,0 1 0 0 0,0-1-1 0 0,0 1 1 0 0,-1-1 0 0 0,1 1 0 0 0,-1 0 0 0 0,0-1 0 0 0,0 1-1 0 0,0-1 1 0 0,0 1 0 0 0,-1 0 0 0 0,-1 4 0 0 0,-2 9 391 0 0,-2 0-1 0 0,0 0 1 0 0,0-1 0 0 0,-15 25 0 0 0,5-9 1062 0 0,10-18-1169 0 0,1 1 0 0 0,0 0 0 0 0,2 0 0 0 0,-1 1 0 0 0,2-1 0 0 0,0 0 0 0 0,1 1 0 0 0,0 0 0 0 0,1-1 0 0 0,3 18 0 0 0,19 225 1314 0 0,-20-247-1477 0 0,1 24 342 0 0,1-1 0 0 0,15 51 0 0 0,-14-60-319 0 0,0-1 1 0 0,-2 1-1 0 0,0 1 0 0 0,-2-1 1 0 0,-2 28-1 0 0,1 17 226 0 0,5 105-41 0 0,5 111 246 0 0,19 256-48 0 0,-26-452-364 0 0,-4-1 0 0 0,-23 171 0 0 0,13-177-84 0 0,5 1 0 0 0,3 88 0 0 0,3-159-76 0 0,-7 105 10 0 0,-1 1 30 0 0,5 42 17 0 0,-5-23 34 0 0,3-63-60 0 0,0 161 90 0 0,5-235-128 0 0,14 231 64 0 0,-11-218-64 0 0,1 0 0 0 0,0 0 0 0 0,1 0 0 0 0,13 24 0 0 0,7 20 0 0 0,-22-47 23 0 0,1 0 1 0 0,0-1-1 0 0,1 1 0 0 0,1-1 0 0 0,-1-1 1 0 0,2 1-1 0 0,-1-1 0 0 0,1 0 0 0 0,0 0 1 0 0,1-1-1 0 0,0 0 0 0 0,1 0 0 0 0,10 8 0 0 0,-12-12-5 0 0,1-1 0 0 0,-1 1 0 0 0,1-1-1 0 0,-1-1 1 0 0,1 1 0 0 0,0-1 0 0 0,12 1-1 0 0,2 0 150 0 0,33 0-1 0 0,-29-5 41 0 0,-1-1 1 0 0,42-9-1 0 0,-40 6-64 0 0,7-1-277 0 0,-14 2 506 0 0,29-3-1 0 0,-42 7-772 0 0,0 1 0 0 0,-1 0 0 0 0,1 0 0 0 0,0 1 0 0 0,0-1 0 0 0,-1 2-1 0 0,1-1 1 0 0,9 4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7:57.726"/>
    </inkml:context>
    <inkml:brush xml:id="br0">
      <inkml:brushProperty name="width" value="0.1" units="cm"/>
      <inkml:brushProperty name="height" value="0.1" units="cm"/>
      <inkml:brushProperty name="color" value="#66CC00"/>
    </inkml:brush>
  </inkml:definitions>
  <inkml:trace contextRef="#ctx0" brushRef="#br0">86 198 3223 0 0,'-80'-91'4576'0'0,"79"90"-4166"0"0,1 0-1 0 0,-1 0 0 0 0,0 0 0 0 0,1-1 0 0 0,-1 1 0 0 0,1 0 0 0 0,0 0 0 0 0,-1 0 0 0 0,1 0 0 0 0,0 0 0 0 0,0-1 0 0 0,0 1 0 0 0,-1 0 1 0 0,1 0-1 0 0,1-1 0 0 0,-1 0-270 0 0,0 0 1 0 0,1 1-1 0 0,0-1 1 0 0,-1 0-1 0 0,1 1 1 0 0,0-1-1 0 0,0 1 1 0 0,-1-1 0 0 0,1 1-1 0 0,0 0 1 0 0,1-1-1 0 0,1-1 1 0 0,-1 0-180 0 0,2 1 0 0 0,-1-1 1 0 0,0 1-1 0 0,0 0 1 0 0,1 0-1 0 0,-1 0 1 0 0,1 0-1 0 0,0 0 0 0 0,0 1 1 0 0,6-2-1 0 0,145-8 448 0 0,-34 5 268 0 0,27-10 826 0 0,279 7 0 0 0,-64 19-1431 0 0,-334-11-42 0 0,-1 2 0 0 0,1 1 1 0 0,-1 1-1 0 0,0 1 0 0 0,33 9 1 0 0,-41-7 6 0 0,0 2 0 0 0,0 0 0 0 0,0 0 0 0 0,-1 2 1 0 0,-1 1-1 0 0,1 0 0 0 0,23 20 0 0 0,-25-17 5 0 0,-1 0 1 0 0,0 1-1 0 0,-2 1 0 0 0,20 26 0 0 0,-26-30 5 0 0,-1 0 1 0 0,0 1-1 0 0,-1-1 0 0 0,0 1 0 0 0,-1 1 1 0 0,-1-1-1 0 0,6 28 0 0 0,-4 12 58 0 0,-2 0 0 0 0,-2 0 0 0 0,-8 69 0 0 0,2 14 48 0 0,12 158-16 0 0,-1-210-40 0 0,28 123-1 0 0,15 112 134 0 0,-27 85 406 0 0,3 28 66 0 0,-10-298-633 0 0,0 244 0 0 0,-19-94 56 0 0,-5 122 88 0 0,12 93-84 0 0,3-383-117 0 0,0-17 15 0 0,-9 139 1 0 0,-40 99 58 0 0,-4 55 22 0 0,42-307-101 0 0,3-36 25 0 0,-2 1-1 0 0,-2 0 1 0 0,-17 74-1 0 0,-25 105 34 0 0,22-90-64 0 0,14-94 0 0 0,-2-1 0 0 0,-33 79 0 0 0,40-112 9 0 0,-1 0 0 0 0,0-1 1 0 0,0 0-1 0 0,-16 17 0 0 0,-2 1 20 0 0,23-27-25 0 0,0 1 1 0 0,0-1-1 0 0,0 1 0 0 0,0-1 1 0 0,0 0-1 0 0,-1 0 1 0 0,1 0-1 0 0,-1-1 1 0 0,1 1-1 0 0,0 0 0 0 0,-1-1 1 0 0,1 1-1 0 0,-1-1 1 0 0,0 0-1 0 0,1 0 0 0 0,-1 0 1 0 0,1 0-1 0 0,-1-1 1 0 0,1 1-1 0 0,-1-1 1 0 0,-2 0-1 0 0,-9-2 57 0 0,0-1 0 0 0,-17-7 0 0 0,1 2-245 0 0,17 5 547 0 0,0-1 0 0 0,-20-9 0 0 0,30 12-683 0 0,0 0 1 0 0,0 0-1 0 0,0 0 0 0 0,0 0 0 0 0,0 0 0 0 0,1-1 0 0 0,-1 1 1 0 0,1-1-1 0 0,0 1 0 0 0,0-1 0 0 0,0 0 0 0 0,0 0 0 0 0,0 0 1 0 0,0 0-1 0 0,-1-5 0 0 0,-3-9-4941 0 0,-1-2-269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9:03.014"/>
    </inkml:context>
    <inkml:brush xml:id="br0">
      <inkml:brushProperty name="width" value="0.1" units="cm"/>
      <inkml:brushProperty name="height" value="0.1" units="cm"/>
      <inkml:brushProperty name="color" value="#66CC00"/>
    </inkml:brush>
  </inkml:definitions>
  <inkml:trace contextRef="#ctx0" brushRef="#br0">8536 26 2303 0 0,'0'0'7754'0'0,"-4"0"-7317"0"0,-16 0 3867 0 0,-5 3-3487 0 0,21-2 737 0 0,0 4-1309 0 0,-13 19 2883 0 0,15-19-3031 0 0,0-1 28 0 0,0-3-6 0 0,1 0 1 0 0,0 1 0 0 0,0-1-1 0 0,1 1 1 0 0,-1-1 0 0 0,0 1-1 0 0,0-1 1 0 0,1 1 0 0 0,-1-1-1 0 0,1 1 1 0 0,-1 0-1 0 0,1 2 1 0 0,-6-4 0 0 0,-16 0-1 0 0,17 0 434 0 0,-1 0-449 0 0,-88 9 936 0 0,88-9-848 0 0,-10-1-104 0 0,-7 2 88 0 0,-38-4 232 0 0,55 3-320 0 0,-26-2 87 0 0,25 2-94 0 0,1-1-1 0 0,-21 0 0 0 0,20 1-3 0 0,1-1-21 0 0,-29-3 115 0 0,12-1-102 0 0,11 3 17 0 0,-20-4-17 0 0,-1 4-5 0 0,-16-1 0 0 0,44 3-63 0 0,-41 3 81 0 0,14 0-40 0 0,-5-1-20 0 0,2-2 20 0 0,3-4-31 0 0,5-3 1 0 0,16 4 36 0 0,-10-3-25 0 0,10 3 19 0 0,-13 0-20 0 0,-8 0 30 0 0,10 5 14 0 0,0-1 8 0 0,-11 1 27 0 0,28-2-25 0 0,-1 1-12 0 0,-17 0-40 0 0,11-2 24 0 0,-11-2-25 0 0,12 0 19 0 0,-10-4-20 0 0,11 3 20 0 0,-15-4-31 0 0,-2 2 0 0 0,2 3 43 0 0,0 0 17 0 0,-2 3-11 0 0,-1-2-48 0 0,5 2-1 0 0,-3 2 31 0 0,-1-2-19 0 0,-48 5 178 0 0,-140 18 510 0 0,205-21-682 0 0,0-1 0 0 0,0-1 0 0 0,0 1-1 0 0,-14-3 1 0 0,3 1 36 0 0,-2 0 5 0 0,-49-5 156 0 0,44 5-204 0 0,1 2 20 0 0,-3 1-31 0 0,1 3-11 0 0,0-1 0 0 0,0 1 0 0 0,-52 9 0 0 0,72-12-2 0 0,-31 2 15 0 0,-7-2 40 0 0,33 0-38 0 0,1 0-3 0 0,0 0 0 0 0,0-1 1 0 0,-24-2-1 0 0,13 1-1 0 0,1 1 31 0 0,2-2-31 0 0,-1 3-11 0 0,-7 0 11 0 0,-4 3 31 0 0,-26 10 33 0 0,33-9-75 0 0,1-2 0 0 0,1 0 0 0 0,-1-2 0 0 0,1 0 0 0 0,-3 0 0 0 0,1-1 0 0 0,-6-1 8 0 0,29-2 11 0 0,3 0-6 0 0,-7 2-1 0 0,-55 3 0 0 0,-132 18 52 0 0,170-16-64 0 0,1 0 0 0 0,-45 2 0 0 0,51-5 0 0 0,-1-1 0 0 0,0 0 0 0 0,-1 2 0 0 0,-1 1 0 0 0,-62 3 64 0 0,61-5-64 0 0,1 0 0 0 0,-2 0 0 0 0,-127 12 64 0 0,96-8-11 0 0,-78 3 22 0 0,-23 4-75 0 0,87-8 11 0 0,40-4 42 0 0,6 1-53 0 0,-6 1 0 0 0,-40 1 0 0 0,43-1 0 0 0,-1 2 0 0 0,2 0 0 0 0,0 0 12 0 0,9-3 19 0 0,-4 1-3 0 0,-10-1 45 0 0,23 0-73 0 0,-7-3 0 0 0,-10 0 0 0 0,0-2 0 0 0,-8-2 0 0 0,17 4 0 0 0,1 1 0 0 0,3-2 0 0 0,-114-33 0 0 0,84 28 0 0 0,31 6 0 0 0,1 0 0 0 0,0 0 0 0 0,0 0 0 0 0,-9-4 0 0 0,6 2 0 0 0,1 0 0 0 0,-1 1 0 0 0,1 0 0 0 0,-16-1 0 0 0,11 1 0 0 0,-7-4 0 0 0,18 5 0 0 0,-21-3 0 0 0,7 1 0 0 0,2 3 0 0 0,0 1 0 0 0,-3 2 0 0 0,1 0 0 0 0,-1 1 0 0 0,-2-1 0 0 0,2-1 0 0 0,0 0 0 0 0,2-1 0 0 0,-1 0 0 0 0,0-1 0 0 0,1 2 0 0 0,-1-1 0 0 0,-1 0 0 0 0,1 0 0 0 0,14 0 0 0 0,0-1 0 0 0,0 0 0 0 0,0 1 0 0 0,0-1 0 0 0,0 0 0 0 0,0 0 0 0 0,0-1 0 0 0,0 1 0 0 0,-6-2 0 0 0,-11-4 0 0 0,-48-10 16 0 0,-1 2 0 0 0,0 4 0 0 0,-89-1 0 0 0,-110 2 48 0 0,90-1 26 0 0,62 2-44 0 0,13 4-51 0 0,-121-9 127 0 0,8-27 11 0 0,206 38-127 0 0,-28-7-1 0 0,-17-4 19 0 0,-79-7 0 0 0,-180 8 51 0 0,109 9-28 0 0,0 0-30 0 0,54 15-17 0 0,92-5 0 0 0,1-3 0 0 0,-105-6 0 0 0,98-4 39 0 0,0 3 0 0 0,-84 7 0 0 0,126-2-26 0 0,-153 9 102 0 0,151-9-100 0 0,1 1-1 0 0,-1 1 0 0 0,1 1 0 0 0,0 2 1 0 0,1 0-1 0 0,-34 15 0 0 0,-12 4-614 0 0,69-26 513 0 0,0 0 43 0 0,0 0 0 0 0,0 0 0 0 0,0 0 0 0 0,0 0 1 0 0,-1 0-1 0 0,1 1 0 0 0,0-1 0 0 0,0 0 0 0 0,0 0 0 0 0,0 0 0 0 0,0 0 1 0 0,0 0-1 0 0,-1 0 0 0 0,1 0 0 0 0,0 0 0 0 0,0 0 0 0 0,0 0 1 0 0,0 0-1 0 0,0 0 0 0 0,-1 0 0 0 0,1 0 0 0 0,0 0 0 0 0,0 0 1 0 0,0-1-1 0 0,0 1 0 0 0,0 0 0 0 0,0 0 0 0 0,0 0 0 0 0,-1 0 1 0 0,1 0-1 0 0,0 0 0 0 0,0-1-263 0 0,0 1 263 0 0,-1 0 0 0 0,1 0 0 0 0,0 0 1 0 0,0 0-1 0 0,0 0 0 0 0,0-1 0 0 0,0 1 0 0 0,0 0 0 0 0,0 0 1 0 0,0 0-1 0 0,0 0 0 0 0,0 0 0 0 0,0-1 0 0 0,0 1 0 0 0,0 0 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39:46.058"/>
    </inkml:context>
    <inkml:brush xml:id="br0">
      <inkml:brushProperty name="width" value="0.1" units="cm"/>
      <inkml:brushProperty name="height" value="0.1" units="cm"/>
      <inkml:brushProperty name="color" value="#66CC00"/>
    </inkml:brush>
  </inkml:definitions>
  <inkml:trace contextRef="#ctx0" brushRef="#br0">5565 1716 3223 0 0,'0'0'8920'0'0,"6"-6"-8866"0"0,17-17-29 0 0,-17 17 1843 0 0,-5 2-1445 0 0,3-19 3895 0 0,-7 16-4153 0 0,3 6-52 0 0,0 1 1 0 0,0-1-1 0 0,0 1 1 0 0,0-1-1 0 0,0 1 1 0 0,0-1-1 0 0,0 1 1 0 0,0 0-1 0 0,0-1 1 0 0,0 1-1 0 0,0-1 1 0 0,-1 1-1 0 0,1-1 1 0 0,0 1-1 0 0,0 0 1 0 0,0-1-1 0 0,-1 1 1 0 0,1-1-1 0 0,0 1 1 0 0,-1 0-1 0 0,1-1 1 0 0,0 1-1 0 0,-1 0 1 0 0,1 0-1 0 0,0-1 1 0 0,-1 1-1 0 0,1 0 1 0 0,-1-1-1 0 0,-21 4 764 0 0,18-2-851 0 0,3-1 63 0 0,-21 1 87 0 0,12-1 10 0 0,0 0 0 0 0,0 0 0 0 0,-14-2 0 0 0,14 0 18 0 0,0 1 1 0 0,-1 1-1 0 0,-12 0 0 0 0,-19-1 179 0 0,3 2 105 0 0,32 0-400 0 0,0 0 1 0 0,0-1 0 0 0,0 1 0 0 0,-1-2-1 0 0,-6 0 1 0 0,-33-3 111 0 0,44 4-152 0 0,-6-2-24 0 0,-1 1 36 0 0,-2-3 0 0 0,1 2-37 0 0,6 1 19 0 0,-6-4-19 0 0,6 2 25 0 0,-6-2-25 0 0,5 3 19 0 0,-8-1-20 0 0,3-2 31 0 0,3 5-46 0 0,-13 0 61 0 0,-3 1-44 0 0,21 1 11 0 0,-46-7 23 0 0,36 4-47 0 0,7-1 31 0 0,-9-2-20 0 0,0 0 34 0 0,-1-1 21 0 0,0 0 3 0 0,-43-11 136 0 0,28 7-152 0 0,-10-5-64 0 0,27 9 34 0 0,-1 0 0 0 0,0 1 1 0 0,0 0-1 0 0,0 1 0 0 0,-18 0 0 0 0,-78-1 170 0 0,92 4-176 0 0,-42 4 195 0 0,-30 4-83 0 0,75-7-129 0 0,-1-1 31 0 0,-3 0-20 0 0,0 2 20 0 0,0 0-20 0 0,-2 0 20 0 0,0 0-31 0 0,-16 6 53 0 0,18-6 21 0 0,-10-1-74 0 0,-51-1 55 0 0,49-1-19 0 0,-1 1 1 0 0,-36 6-1 0 0,-43 14 31 0 0,-60 9 89 0 0,-6-21-102 0 0,76-5 89 0 0,-172-6 64 0 0,85-3-116 0 0,-120-5 181 0 0,282 9-226 0 0,-94-8 19 0 0,62 4-31 0 0,0 2 1 0 0,-99 7-1 0 0,-137 9 155 0 0,39 3-40 0 0,137 3-160 0 0,49-13 37 0 0,-59 3 54 0 0,86-8-76 0 0,-3 1 38 0 0,-1-3-1 0 0,-59-8 0 0 0,77 6-55 0 0,-1 2 0 0 0,0 1 0 0 0,-31 3 0 0 0,-7 0 3 0 0,31-4-32 0 0,1-1 0 0 0,-38-9-1 0 0,38 5 434 0 0,0 2-1 0 0,-39-1 0 0 0,42 5 68 0 0,5 0-580 0 0,0-1-1 0 0,-44-11 1 0 0,57 10-4 0 0,-1 1 1 0 0,1 1-1 0 0,-1 0 1 0 0,0 0-1 0 0,0 2 1 0 0,1 0-1 0 0,-1 1 1 0 0,1 1-1 0 0,-26 7 1 0 0,25-7 115 0 0,1 0 0 0 0,-1-2 0 0 0,0 1 0 0 0,-18-2 0 0 0,8 0 0 0 0,-1-1 0 0 0,1-1 0 0 0,-29-6 0 0 0,53 7 0 0 0,0 0 0 0 0,0 1 0 0 0,0-1 0 0 0,-1 0 0 0 0,1 0 0 0 0,0-1 0 0 0,0 1 0 0 0,1 0 0 0 0,-1-1 0 0 0,0 1 0 0 0,0-1 0 0 0,1 0 0 0 0,-1 1 0 0 0,1-1 0 0 0,-3-4 0 0 0,1 2 0 0 0,1-1 0 0 0,0 1 0 0 0,0-1 0 0 0,0 0 0 0 0,1 0 0 0 0,-2-9 0 0 0,1-2 0 0 0,1 1 0 0 0,0-1 0 0 0,3-24 0 0 0,14-163 0 0 0,-15 97-3 0 0,-2 71 22 0 0,1 0 0 0 0,6-40-1 0 0,14-62-7 0 0,-5-10 92 0 0,-9 66-67 0 0,0 30-15 0 0,-1 13-57 0 0,-2 1 0 0 0,-1-1-1 0 0,-2 0 1 0 0,-5-46 0 0 0,2 65 102 0 0,0 0 1 0 0,-1 1 0 0 0,-1-1-1 0 0,-12-28 1 0 0,17 47-67 0 0,0-1 0 0 0,0 1 0 0 0,0 0 0 0 0,0 0 0 0 0,0 0 0 0 0,0-1 0 0 0,-1 1 0 0 0,1 0 0 0 0,0 0 0 0 0,0-1 0 0 0,0 1 0 0 0,0 0 0 0 0,0 0 0 0 0,0-1 0 0 0,0 1 0 0 0,0 0 0 0 0,0 0 0 0 0,0 0 0 0 0,0-1 0 0 0,0 1 0 0 0,0 0 0 0 0,0 0 0 0 0,0-1 0 0 0,1 1 0 0 0,-1 0 0 0 0,0 0 0 0 0,0-1 0 0 0,0 1 0 0 0,0 0 0 0 0,0 0 0 0 0,0 0 0 0 0,1-1 0 0 0,-1 1 0 0 0,0 0 0 0 0,0 0 0 0 0,0 0 0 0 0,0 0 0 0 0,1-1 0 0 0,-1 1 0 0 0,0 0 0 0 0,1 0 0 0 0,-1 0 0 0 0,0 0 0 0 0,0 0 0 0 0,0 0 0 0 0,0 0 0 0 0,0 0 0 0 0,0 0 0 0 0,0 0 0 0 0,0 0 0 0 0,0 0 0 0 0,0 0 0 0 0,1 0 0 0 0,-1 0 0 0 0,0 0 0 0 0,0 0 0 0 0,0-1 0 0 0,0 1 0 0 0,0 0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0,0 0 0 0 0,0 0 0 0 0,0 0 0 0 0,0 0 0 0 0,0 0 0 0 0,0-1 0 0 0,-1 1 0 0 0,7-31 0 0 0,-11 11 0 0 0,0 11 0 0 0,5 9 0 0 0,-1 0 0 0 0,1 0 0 0 0,0-1 0 0 0,0 1 0 0 0,-1 0 0 0 0,1 0 0 0 0,0 0 0 0 0,0 0 0 0 0,0-1 0 0 0,-1 1 0 0 0,1 0 0 0 0,0 0 0 0 0,0 0 0 0 0,0-1 0 0 0,0 1 0 0 0,-1 0 0 0 0,1 0 0 0 0,0-1 0 0 0,0 1 0 0 0,0 0 0 0 0,0 0 0 0 0,0-1 0 0 0,0 1 0 0 0,0 0 0 0 0,0 0 0 0 0,0-1 0 0 0,0 1 0 0 0,0 0 0 0 0,0-1 0 0 0,0 1 0 0 0,0 0 0 0 0,0 0 0 0 0,0-1 0 0 0,0 1 0 0 0,0 0 0 0 0,0 0 0 0 0,0-1 0 0 0,0 1 0 0 0,1 0 0 0 0,-1 0 0 0 0,0-1 0 0 0,0 1 0 0 0,0 0 0 0 0,0 0 0 0 0,1 0 0 0 0,-1-1 0 0 0,0 1 0 0 0,0 0 0 0 0,0 0 0 0 0,1 0 0 0 0,-1-1 0 0 0,4-13 0 0 0,-3 11-5 0 0,0 0 0 0 0,0 1 0 0 0,1-1 1 0 0,-1 0-1 0 0,1 1 0 0 0,-1-1 0 0 0,1 1 0 0 0,0-1 0 0 0,0 1 1 0 0,3-3-1 0 0,-5 5 2 0 0,1-1 1 0 0,-1 1 0 0 0,0 0 0 0 0,0-1 0 0 0,0 1 0 0 0,0 0-1 0 0,0-1 1 0 0,0 1 0 0 0,0 0 0 0 0,0 0 0 0 0,0-1-1 0 0,0 1 1 0 0,0 0 0 0 0,0-1 0 0 0,0 1 0 0 0,-1 0-1 0 0,1-1 1 0 0,0 1 0 0 0,0 0 0 0 0,0 0 0 0 0,0-1-1 0 0,0 1 1 0 0,-1 0 0 0 0,1-1 0 0 0,0 1 0 0 0,0 0-1 0 0,0 0 1 0 0,-1 0 0 0 0,1-1 0 0 0,0 1 0 0 0,0 0-1 0 0,-1 0 1 0 0,1 0 0 0 0,-5-8-15 0 0,9 5-30 0 0,70-6-17 0 0,-20 7-53 0 0,14 2 106 0 0,10 2 0 0 0,0-1 14 0 0,-16-2 232 0 0,-49 1 531 0 0,-1-1-414 0 0,61-4-197 0 0,-14 4-207 0 0,-1 0-239 0 0,-46 1-101 0 0,2 1-510 0 0,58 0 887 0 0,12 1 15 0 0,-6 0 0 0 0,-15 2-11 0 0,-37-1-31 0 0,38 3 31 0 0,-3 3 64 0 0,-50-7 230 0 0,50 2 550 0 0,-48-3-317 0 0,0 0-485 0 0,41 3-86 0 0,-41-3-250 0 0,50 0-547 0 0,-51-1 469 0 0,1 1 246 0 0,52 0 121 0 0,13-3 16 0 0,2 1 0 0 0,0 3 0 0 0,-3 2 0 0 0,0 2 0 0 0,3-4 0 0 0,-6-1 0 0 0,-1-2 0 0 0,-2-4 0 0 0,-1 1 0 0 0,3-4 0 0 0,-13 1 0 0 0,-24 4 0 0 0,36-1 0 0 0,9 1 0 0 0,-6 3 0 0 0,0-1 0 0 0,-2-4 0 0 0,-2 1 0 0 0,2-1 0 0 0,-38 0 0 0 0,41-1 0 0 0,-12 3 0 0 0,-49 2 0 0 0,1 0 0 0 0,0 1 0 0 0,27 4 0 0 0,22 1 0 0 0,5-7 0 0 0,-1 1 0 0 0,0-1 0 0 0,1 1 0 0 0,1 2 0 0 0,6 1 0 0 0,8-9 0 0 0,-51 4 0 0 0,-21 1 0 0 0,35 0 0 0 0,20 3 0 0 0,15 6 0 0 0,-6 4 0 0 0,-2 1 0 0 0,-2 2 0 0 0,0-3 0 0 0,5-4 0 0 0,1-8 0 0 0,2-3 0 0 0,-53 5 0 0 0,31 3 0 0 0,27 11 0 0 0,8 1 0 0 0,-17-8 0 0 0,-4-4 0 0 0,1-3 0 0 0,4 3 0 0 0,2 8 0 0 0,9 1 0 0 0,-1-5 0 0 0,-4-2 0 0 0,-3-1 0 0 0,-8-1 0 0 0,-1-3 0 0 0,-2 1 0 0 0,-2-3 0 0 0,5 2 0 0 0,3 3 0 0 0,-8 0 0 0 0,-65-4 0 0 0,1 1 0 0 0,-1-1 0 0 0,0 0 0 0 0,1 0 0 0 0,-1 0 0 0 0,1-1 0 0 0,-1 1 0 0 0,0-1 0 0 0,1 1 0 0 0,3-3 0 0 0,25-6 0 0 0,26-4 0 0 0,12 5 0 0 0,0 8 0 0 0,-1-4 0 0 0,0-6 0 0 0,3 6 0 0 0,2 3 0 0 0,16 4-53 0 0,-21 3 42 0 0,14 5 11 0 0,2 2 0 0 0,2-1 0 0 0,-6-1 0 0 0,-8 2 0 0 0,-5-1 0 0 0,1-2 0 0 0,5 0 0 0 0,11 2 0 0 0,-3 6 0 0 0,-2 2 0 0 0,3-1 0 0 0,0-5 0 0 0,-8-4 0 0 0,-4-5 0 0 0,5 2 0 0 0,10 3 0 0 0,1-5 0 0 0,1-3 0 0 0,-3 0 0 0 0,-2-2 0 0 0,-5-5 0 0 0,8-7 0 0 0,-7-5 0 0 0,-10 4 0 0 0,-2 1 0 0 0,1 1 0 0 0,10 1 0 0 0,12-3 0 0 0,-5-1 0 0 0,-1 0 0 0 0,-4 3 0 0 0,-10 2 0 0 0,1-1 0 0 0,5-3 0 0 0,-2 1 0 0 0,10 1 0 0 0,0 5 0 0 0,5 2 0 0 0,2 2 0 0 0,-12 2 0 0 0,-8 0 0 0 0,0-1 0 0 0,3-1 0 0 0,-1 1 0 0 0,7 0 0 0 0,13 0 0 0 0,-10 2 0 0 0,1 2 0 0 0,-6 1 0 0 0,-1-1 0 0 0,-7 0 0 0 0,3-2 0 0 0,2-1 0 0 0,3 1 0 0 0,11 2 0 0 0,-1 1 0 0 0,-9 0 0 0 0,-2 0 0 0 0,-1-1 0 0 0,6-2 0 0 0,1 0 0 0 0,-3 3 0 0 0,-4 6 0 0 0,2 8 0 0 0,5 2 0 0 0,1 0 0 0 0,5-4 0 0 0,-2 0 0 0 0,-9 0 0 0 0,-4-6 0 0 0,2-5 0 0 0,3 0 0 0 0,-4-1 0 0 0,12 4 0 0 0,5-2 0 0 0,-10-4 0 0 0,2-3 0 0 0,-1-3 0 0 0,-4-2 0 0 0,-9-2 0 0 0,-3 0 0 0 0,6 0 0 0 0,10-4 0 0 0,4-3 0 0 0,-4-3 0 0 0,-9 5 0 0 0,-6 4 0 0 0,0 2 0 0 0,2 2 0 0 0,6-2 0 0 0,1-2 0 0 0,-7 2 0 0 0,1 1 0 0 0,9 9 0 0 0,-1 6 0 0 0,-4 2 0 0 0,-5 2 0 0 0,-5 6 0 0 0,-5 10 0 0 0,-49-24 0 0 0,-1 2 0 0 0,0 0 0 0 0,11 9 0 0 0,-17-12 0 0 0,0 0 0 0 0,0 1 0 0 0,0 0 0 0 0,0 0 0 0 0,-1 0 0 0 0,4 7 0 0 0,7 27 0 0 0,-6 3 0 0 0,-5-3 0 0 0,-2-1 0 0 0,-2 4 0 0 0,-4-1 0 0 0,1-13 0 0 0,-2 24 0 0 0,-15 54 0 0 0,15-84 0 0 0,-2 7 0 0 0,0 1 0 0 0,-1-2 0 0 0,3-4 0 0 0,-1 0 0 0 0,1-2 0 0 0,1-1 0 0 0,-1 2 0 0 0,-1 0 0 0 0,-2 0 0 0 0,-1-1 0 0 0,-2 8 0 0 0,-27 46 0 0 0,21-45 0 0 0,6-11-1 0 0,-1 0 0 0 0,-1-1-1 0 0,-1 0 1 0 0,0-1 0 0 0,-1-1 0 0 0,-1 0-1 0 0,-1-1 1 0 0,-1-1 0 0 0,0-1-1 0 0,0-1 1 0 0,-2 0 0 0 0,1-2 0 0 0,-2 0-1 0 0,1-1 1 0 0,-2-2 0 0 0,-39 12 0 0 0,53-18-18 0 0,0 0 0 0 0,0-1 0 0 0,0 0 0 0 0,0 0 1 0 0,-1-1-1 0 0,1 0 0 0 0,0-1 0 0 0,0 0 0 0 0,-1 0 0 0 0,-15-5 1 0 0,19 4-292 0 0,0 0 1 0 0,0-1-1 0 0,0 0 1 0 0,1 0-1 0 0,-1 0 1 0 0,-8-8 0 0 0,9 7-683 0 0,0 0 0 0 0,1-1 0 0 0,0 0 0 0 0,0 1 0 0 0,0-1 1 0 0,1-1-1 0 0,-5-8 0 0 0,-8-25-7895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17.147"/>
    </inkml:context>
    <inkml:brush xml:id="br0">
      <inkml:brushProperty name="width" value="0.1" units="cm"/>
      <inkml:brushProperty name="height" value="0.1" units="cm"/>
      <inkml:brushProperty name="color" value="#66CC00"/>
    </inkml:brush>
  </inkml:definitions>
  <inkml:trace contextRef="#ctx0" brushRef="#br0">0 1 2879 0 0,'0'0'296'0'0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54.489"/>
    </inkml:context>
    <inkml:brush xml:id="br0">
      <inkml:brushProperty name="width" value="0.1" units="cm"/>
      <inkml:brushProperty name="height" value="0.1" units="cm"/>
      <inkml:brushProperty name="color" value="#66CC00"/>
    </inkml:brush>
  </inkml:definitions>
  <inkml:trace contextRef="#ctx0" brushRef="#br0">77 373 3967 0 0,'0'-2'110'0'0,"0"1"-1"0"0,1-1 0 0 0,-1 1 1 0 0,0-1-1 0 0,1 1 0 0 0,-1-1 1 0 0,1 1-1 0 0,0 0 1 0 0,-1-1-1 0 0,1 1 0 0 0,0 0 1 0 0,2-3-1 0 0,-2 3-11 0 0,-1 0 1 0 0,1 0-1 0 0,0 0 0 0 0,0 0 1 0 0,-1 0-1 0 0,1-1 0 0 0,-1 1 1 0 0,1 0-1 0 0,-1 0 0 0 0,1-1 1 0 0,-1 1-1 0 0,0-2 0 0 0,0 2-65 0 0,0 1-1 0 0,0 0 1 0 0,0 0-1 0 0,-1 0 1 0 0,1 0-1 0 0,0-1 1 0 0,0 1-1 0 0,-1 0 1 0 0,1 0-1 0 0,0 0 1 0 0,-1 0-1 0 0,1 0 1 0 0,0 0-1 0 0,0 0 1 0 0,-1 0-1 0 0,1-1 1 0 0,0 1-1 0 0,-1 0 1 0 0,1 0-1 0 0,0 0 1 0 0,0 1-1 0 0,-1-1 1 0 0,1 0-1 0 0,0 0 1 0 0,-1 0-1 0 0,1 0 1 0 0,0 0-1 0 0,0 0 1 0 0,-1 0-1 0 0,1 0 1 0 0,0 1-1 0 0,0-1 1 0 0,-1 0-1 0 0,1 0 1 0 0,0 0-1 0 0,0 0 1 0 0,-1 1-1 0 0,1-1 1 0 0,-12 7 911 0 0,5-1-423 0 0,1 0 0 0 0,-1 0 0 0 0,1 0 0 0 0,0 1 0 0 0,1 0 0 0 0,0 0 0 0 0,0 1 0 0 0,0 0 0 0 0,1-1 0 0 0,0 1-1 0 0,1 1 1 0 0,-5 11 0 0 0,8-17-382 0 0,0 0 0 0 0,0-1 0 0 0,1 1-1 0 0,-1-1 1 0 0,0 1 0 0 0,1-1 0 0 0,0 1-1 0 0,-1-1 1 0 0,1 1 0 0 0,0-1 0 0 0,0 1-1 0 0,1-1 1 0 0,-1 0 0 0 0,0 0 0 0 0,1 0 0 0 0,-1 0-1 0 0,1 0 1 0 0,0 0 0 0 0,0 0 0 0 0,0 0-1 0 0,0 0 1 0 0,0-1 0 0 0,0 1 0 0 0,0-1-1 0 0,0 0 1 0 0,0 1 0 0 0,1-1 0 0 0,-1 0 0 0 0,1 0-1 0 0,-1-1 1 0 0,1 1 0 0 0,-1 0 0 0 0,1-1-1 0 0,-1 0 1 0 0,1 1 0 0 0,-1-1 0 0 0,1 0-1 0 0,2-1 1 0 0,14 0 153 0 0,0 1 0 0 0,0 0 0 0 0,25 4 0 0 0,-33-3-256 0 0,9 2 177 0 0,33 9-1 0 0,18 4 63 0 0,40 3-167 0 0,-68-10 62 0 0,63 4 0 0 0,-40-11 39 0 0,96-11 1 0 0,197-14-5 0 0,-142 21 12 0 0,-45-12 162 0 0,49-1-71 0 0,-40 11-70 0 0,242-34 0 0 0,-123 13 42 0 0,-122 13-241 0 0,164-21 267 0 0,-31-28-83 0 0,-29 5-30 0 0,-239 47-187 0 0,0-1 0 0 0,56-21 0 0 0,-28 8 62 0 0,29 0 108 0 0,-4 2-22 0 0,-48 7-129 0 0,111-35 100 0 0,-144 45-74 0 0,0-2 1 0 0,1 0 0 0 0,-2-1-1 0 0,1 0 1 0 0,-1-1 0 0 0,0-1-1 0 0,16-13 1 0 0,-30 22-51 0 0,0 0-1 0 0,1 0 1 0 0,-1 0-1 0 0,0 0 1 0 0,0-1-1 0 0,0 1 1 0 0,0 0-1 0 0,0 0 1 0 0,1 0 0 0 0,-1 0-1 0 0,0 0 1 0 0,0-1-1 0 0,0 1 1 0 0,0 0-1 0 0,0 0 1 0 0,0 0-1 0 0,0 0 1 0 0,0-1-1 0 0,0 1 1 0 0,0 0 0 0 0,0 0-1 0 0,0 0 1 0 0,0 0-1 0 0,0-1 1 0 0,0 1-1 0 0,0 0 1 0 0,0 0-1 0 0,0 0 1 0 0,0-1-1 0 0,0 1 1 0 0,0 0 0 0 0,0 0-1 0 0,0 0 1 0 0,0 0-1 0 0,0-1 1 0 0,0 1-1 0 0,0 0 1 0 0,-1 0-1 0 0,1 0 1 0 0,0 0-1 0 0,0 0 1 0 0,0-1 0 0 0,0 1-1 0 0,0 0 1 0 0,0 0-1 0 0,-1 0 1 0 0,1 0-1 0 0,0 0 1 0 0,0 0-1 0 0,0 0 1 0 0,0 0-1 0 0,-1-1 1 0 0,1 1 0 0 0,0 0-1 0 0,-18-3 66 0 0,-22 3 30 0 0,-134 13 0 0 0,-183 37 0 0 0,346-48-96 0 0,8-1 0 0 0,0 0 0 0 0,0 0 0 0 0,0 0 0 0 0,0 0 0 0 0,0-1 0 0 0,-1 0 0 0 0,1 1 0 0 0,0-1 0 0 0,0 0 0 0 0,-1-1 0 0 0,-2 0 0 0 0,6 1-2 0 0,0-1 1 0 0,0 1-1 0 0,0 0 1 0 0,0-1-1 0 0,0 1 0 0 0,1-1 1 0 0,-1 1-1 0 0,0-1 0 0 0,0 1 1 0 0,0 0-1 0 0,0-1 0 0 0,1 1 1 0 0,-1-1-1 0 0,0 1 1 0 0,1 0-1 0 0,-1-1 0 0 0,0 1 1 0 0,0 0-1 0 0,1 0 0 0 0,-1-1 1 0 0,1 1-1 0 0,-1 0 0 0 0,0-1 1 0 0,1 1-1 0 0,-1 0 1 0 0,1 0-1 0 0,-1 0 0 0 0,0 0 1 0 0,1-1-1 0 0,0 1 0 0 0,16-10-22 0 0,4 2 5 0 0,1 0 0 0 0,-1 2 0 0 0,1 0 0 0 0,42-5 0 0 0,3 0-3 0 0,68-12 22 0 0,-81 16 0 0 0,-28 4 0 0 0,37 2 0 0 0,-39 1 0 0 0,-23 0 0 0 0,0 0 0 0 0,1 0 0 0 0,-1 0 0 0 0,1 0 0 0 0,-1 0 0 0 0,1 0 0 0 0,-1 0 0 0 0,0 0 0 0 0,1 1 0 0 0,-1-1 0 0 0,0 1 0 0 0,1-1 0 0 0,-1 1 0 0 0,0-1 0 0 0,1 1 0 0 0,-1 0 0 0 0,0-1 0 0 0,0 1 0 0 0,0 0 0 0 0,0 0 0 0 0,0 0 0 0 0,0 0 0 0 0,0 0 0 0 0,2 2 0 0 0,-3-2 0 0 0,0 1 0 0 0,1-1 0 0 0,-1 1 0 0 0,0 0 0 0 0,0-1 0 0 0,0 1 0 0 0,0 0 0 0 0,0-1 0 0 0,0 1 0 0 0,-1 0 0 0 0,1-1 0 0 0,-1 1 0 0 0,1-1 0 0 0,-1 1 0 0 0,1-1 0 0 0,-1 1 0 0 0,-1 1 0 0 0,-4 8 0 0 0,0-1 0 0 0,-1 0 0 0 0,-1 0 0 0 0,-9 9 0 0 0,5-7 14 0 0,0-1 0 0 0,0-1 0 0 0,-1 0 0 0 0,-25 13 0 0 0,-62 27 110 0 0,57-29-86 0 0,-115 59 444 0 0,121-58-360 0 0,1 1 0 0 0,-37 32 0 0 0,62-46-199 0 0,1-2 126 0 0,0 2 0 0 0,1-1-1 0 0,-16 20 1 0 0,22-25-205 0 0,1 0 0 0 0,1 0-1 0 0,-1 0 1 0 0,0 1 0 0 0,1-1 0 0 0,-1 0 0 0 0,1 1 0 0 0,0-1-1 0 0,0 1 1 0 0,1-1 0 0 0,-1 1 0 0 0,1-1 0 0 0,-1 1 0 0 0,1 0-1 0 0,0-1 1 0 0,0 1 0 0 0,1-1 0 0 0,1 7 0 0 0,5 14-6233 0 0,5 1-1997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57.343"/>
    </inkml:context>
    <inkml:brush xml:id="br0">
      <inkml:brushProperty name="width" value="0.1" units="cm"/>
      <inkml:brushProperty name="height" value="0.1" units="cm"/>
      <inkml:brushProperty name="color" value="#66CC00"/>
    </inkml:brush>
  </inkml:definitions>
  <inkml:trace contextRef="#ctx0" brushRef="#br0">2532 1383 5063 0 0,'-15'2'372'0'0,"-1"-2"4936"0"0,16 0-5248 0 0,0 0 0 0 0,0 0-1 0 0,0 0 1 0 0,0-1 0 0 0,0 1 0 0 0,0 0-1 0 0,0 0 1 0 0,0 0 0 0 0,0 0 0 0 0,0 0-1 0 0,0-1 1 0 0,0 1 0 0 0,0 0 0 0 0,0 0-1 0 0,17-68 4273 0 0,-10 42-3106 0 0,0 0 0 0 0,3-37 0 0 0,9-82 2086 0 0,-13 102-2770 0 0,12-140 1693 0 0,-16 155-1950 0 0,-2 15-191 0 0,0-1 0 0 0,-1 1-1 0 0,0-1 1 0 0,-1 1 0 0 0,-1 0-1 0 0,-8-25 1 0 0,10 31-49 0 0,-1 0 0 0 0,1 0 0 0 0,1 0 0 0 0,-1 0 0 0 0,1 0 0 0 0,1-1 0 0 0,-1 1 0 0 0,1 0 0 0 0,3-10 0 0 0,-2 8-26 0 0,-1 1 0 0 0,0-1 0 0 0,0 0 0 0 0,-1 1 0 0 0,-1-17 0 0 0,-1 11 12 0 0,-1-1 0 0 0,-1 1 1 0 0,0 0-1 0 0,-10-20 0 0 0,7 15 13 0 0,0 0-1 0 0,2 0 1 0 0,0-1-1 0 0,1 0 1 0 0,-2-34 0 0 0,5 44-42 0 0,-1 3 3 0 0,0 1 1 0 0,-1-1-1 0 0,0 1 0 0 0,0-1 1 0 0,0 1-1 0 0,-1 0 0 0 0,0 0 1 0 0,0 0-1 0 0,0 1 0 0 0,-1 0 1 0 0,-6-7-1 0 0,9 10-3 0 0,-1 0-1 0 0,1 0 1 0 0,-1 0 0 0 0,0 1-1 0 0,0-1 1 0 0,0 1-1 0 0,0-1 1 0 0,0 1 0 0 0,0 0-1 0 0,0 0 1 0 0,0 0 0 0 0,0 1-1 0 0,0-1 1 0 0,-1 1-1 0 0,1 0 1 0 0,0-1 0 0 0,0 1-1 0 0,-5 1 1 0 0,-6 1 10 0 0,0 1 1 0 0,0 0 0 0 0,-14 5-1 0 0,-9 2 35 0 0,28-8-42 0 0,-1 0-1 0 0,1 0 1 0 0,-1-2-1 0 0,0 1 1 0 0,1-1 0 0 0,-1 0-1 0 0,0-1 1 0 0,1 0-1 0 0,-1-1 1 0 0,0 0-1 0 0,1 0 1 0 0,0-1 0 0 0,-17-7-1 0 0,-35-15 56 0 0,-73-19-1 0 0,80 27-50 0 0,28 7-7 0 0,-34-17 0 0 0,44 18 8 0 0,-1 1 0 0 0,0 1 0 0 0,-1 1 0 0 0,1 0 0 0 0,-30-5 0 0 0,-39 2 68 0 0,-30-4 44 0 0,86 10-122 0 0,0 2 0 0 0,0 1 0 0 0,0 1 0 0 0,-42 8 0 0 0,33-4 0 0 0,2-3 0 0 0,0-1 0 0 0,-50-6 0 0 0,39 4 28 0 0,-66 6 0 0 0,69-1-20 0 0,25-2-8 0 0,-1 2 0 0 0,-38 11 0 0 0,12-2 0 0 0,2-3 0 0 0,-178 51 0 0 0,202-55 0 0 0,0 0 0 0 0,0-1 0 0 0,-40 4 0 0 0,-32 2 0 0 0,63-9 0 0 0,-2 0 0 0 0,1 1 0 0 0,0 1 0 0 0,-52 14 0 0 0,81-17 0 0 0,0 0 0 0 0,0 0 0 0 0,0 0 0 0 0,0 0 0 0 0,0 0 0 0 0,0 1 0 0 0,0-1 0 0 0,1 0 0 0 0,-1 1 0 0 0,0-1 0 0 0,1 1 0 0 0,-1 0 0 0 0,1-1 0 0 0,0 1 0 0 0,0 0 0 0 0,-1 0 0 0 0,1 0 0 0 0,0 0 0 0 0,1 0 0 0 0,-1 0 0 0 0,0 0 0 0 0,0 0 0 0 0,1 1 0 0 0,0-1 0 0 0,-1 0 0 0 0,1 0 0 0 0,0 3 0 0 0,0 7 0 0 0,1-1 0 0 0,0 1 0 0 0,0-1 0 0 0,4 14 0 0 0,0-1 0 0 0,17 106-24 0 0,7 50-16 0 0,-27-147 40 0 0,-1-1 0 0 0,-1 1 0 0 0,-1-1 0 0 0,-3 1 0 0 0,0-1 0 0 0,-10 35 0 0 0,-30 163 0 0 0,43-223 0 0 0,0 0 0 0 0,0 0 0 0 0,1 0 0 0 0,0 0 0 0 0,0 0 0 0 0,0-1 0 0 0,1 1 0 0 0,0 0 0 0 0,1 0 0 0 0,-1 0 0 0 0,1-1 0 0 0,1 1 0 0 0,-1-1 0 0 0,1 1 0 0 0,0-1 0 0 0,1 0 0 0 0,-1 0 0 0 0,1 0 0 0 0,0-1 0 0 0,1 1 0 0 0,-1-1 0 0 0,1 0 0 0 0,0-1 0 0 0,0 1 0 0 0,10 6 0 0 0,-6-4-5 0 0,1-1 1 0 0,0 1-1 0 0,0-2 1 0 0,0 1-1 0 0,1-2 1 0 0,-1 1-1 0 0,1-1 0 0 0,0-1 1 0 0,0 0-1 0 0,1-1 1 0 0,-1 0-1 0 0,1 0 1 0 0,12-1-1 0 0,214-19-27 0 0,1-1 0 0 0,-229 20-128 0 0,0-1 0 0 0,-1 1 0 0 0,1 0 1 0 0,-1 1-1 0 0,1 0 0 0 0,-1 1 0 0 0,0 0 0 0 0,0 1 0 0 0,0-1 0 0 0,0 2 1 0 0,-1-1-1 0 0,1 1 0 0 0,-1 0 0 0 0,0 1 0 0 0,-1 0 0 0 0,0 0 0 0 0,1 1 1 0 0,-2 0-1 0 0,11 13 0 0 0,10 16-1811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2:28.862"/>
    </inkml:context>
    <inkml:brush xml:id="br0">
      <inkml:brushProperty name="width" value="0.1" units="cm"/>
      <inkml:brushProperty name="height" value="0.1" units="cm"/>
      <inkml:brushProperty name="color" value="#66CC00"/>
    </inkml:brush>
  </inkml:definitions>
  <inkml:trace contextRef="#ctx0" brushRef="#br0">216 209 1839 0 0,'-2'-7'339'0'0,"-7"-20"-678"0"0,9 27 527 0 0,-1-1 0 0 0,1 0-1 0 0,0 0 1 0 0,-1 0 0 0 0,1 0 0 0 0,-1 0 0 0 0,1 0-1 0 0,-1 1 1 0 0,1-1 0 0 0,-1 0 0 0 0,1 0-1 0 0,-1 1 1 0 0,0-1 0 0 0,0 1 0 0 0,1-1-1 0 0,-1 0 1 0 0,0 1 0 0 0,0-1 0 0 0,1 1 0 0 0,-1-1-1 0 0,-1 1 1 0 0,-14 17 2368 0 0,0 4-2171 0 0,0 1 0 0 0,1 1 0 0 0,2 0-1 0 0,0 1 1 0 0,1 0 0 0 0,2 1 0 0 0,-14 47 0 0 0,22-65-326 0 0,1 0 1 0 0,0 0-1 0 0,0 0 0 0 0,1 0 1 0 0,0 0-1 0 0,0 0 1 0 0,1 1-1 0 0,0-1 1 0 0,0 0-1 0 0,0-1 0 0 0,5 14 1 0 0,-4-17-41 0 0,-1 0 0 0 0,0-1 0 0 0,0 1 0 0 0,1-1 0 0 0,0 1 0 0 0,-1-1 0 0 0,1 0 0 0 0,0 1 0 0 0,0-1 0 0 0,0 0 0 0 0,0 0 0 0 0,1-1 0 0 0,-1 1 0 0 0,1 0 1 0 0,-1-1-1 0 0,1 1 0 0 0,-1-1 0 0 0,1 0 0 0 0,0 0 0 0 0,-1 0 0 0 0,1 0 0 0 0,0 0 0 0 0,0-1 0 0 0,0 1 0 0 0,0-1 0 0 0,0 0 0 0 0,-1 0 0 0 0,1 0 0 0 0,0 0 0 0 0,0-1 0 0 0,3 0 0 0 0,4-1 25 0 0,0-1-1 0 0,0 0 1 0 0,-1-1-1 0 0,1 0 0 0 0,-1 0 1 0 0,0-1-1 0 0,0-1 1 0 0,-1 1-1 0 0,1-1 1 0 0,-1-1-1 0 0,-1 1 0 0 0,1-1 1 0 0,-1-1-1 0 0,0 1 1 0 0,-1-1-1 0 0,0-1 1 0 0,0 1-1 0 0,7-15 0 0 0,-6 10-8 0 0,0-1 0 0 0,-1 1 0 0 0,-1-1 0 0 0,0 0-1 0 0,-1 0 1 0 0,-1 0 0 0 0,0-1 0 0 0,-1 0-1 0 0,0 1 1 0 0,-1-1 0 0 0,-1 0 0 0 0,-2-19 0 0 0,1 23-30 0 0,-2 1 0 0 0,1-1 0 0 0,-1 1 0 0 0,-1 0-1 0 0,0 0 1 0 0,0 0 0 0 0,-1 1 0 0 0,-1-1 0 0 0,1 1 0 0 0,-1 0 0 0 0,-13-13 0 0 0,16 18 12 0 0,0 1-1 0 0,0 0 1 0 0,-1 0-1 0 0,1 0 1 0 0,-1 0 0 0 0,0 1-1 0 0,0 0 1 0 0,0-1-1 0 0,0 1 1 0 0,0 1-1 0 0,0-1 1 0 0,0 1-1 0 0,-1-1 1 0 0,1 1-1 0 0,0 1 1 0 0,-1-1 0 0 0,1 0-1 0 0,-1 1 1 0 0,1 0-1 0 0,-1 0 1 0 0,1 1-1 0 0,-1-1 1 0 0,1 1-1 0 0,-1 0 1 0 0,1 0-1 0 0,0 0 1 0 0,-1 1 0 0 0,1-1-1 0 0,-8 5 1 0 0,8-3 16 0 0,0 0 1 0 0,0 0-1 0 0,0 0 1 0 0,1 0-1 0 0,-1 1 1 0 0,1 0-1 0 0,0 0 1 0 0,0 0-1 0 0,0 0 1 0 0,0 0-1 0 0,1 0 1 0 0,-1 1-1 0 0,1-1 1 0 0,0 1-1 0 0,1 0 1 0 0,-1 0-1 0 0,1-1 1 0 0,0 1-1 0 0,-1 8 1 0 0,1-7-11 0 0,1 0 0 0 0,-1-1-1 0 0,1 1 1 0 0,1-1 0 0 0,-1 1 0 0 0,1 0 0 0 0,0-1 0 0 0,0 1-1 0 0,0-1 1 0 0,1 0 0 0 0,0 1 0 0 0,0-1 0 0 0,0 0 0 0 0,1 0-1 0 0,0 0 1 0 0,0 0 0 0 0,4 5 0 0 0,-2-5-7 0 0,0 0 0 0 0,0-1 1 0 0,0 0-1 0 0,0 0 0 0 0,1 0 0 0 0,0-1 0 0 0,0 0 1 0 0,0 0-1 0 0,0 0 0 0 0,0-1 0 0 0,0 0 0 0 0,1 0 1 0 0,-1 0-1 0 0,1-1 0 0 0,-1 0 0 0 0,1 0 0 0 0,-1-1 1 0 0,1 0-1 0 0,0 0 0 0 0,-1-1 0 0 0,1 1 1 0 0,12-4-1 0 0,-5 0 39 0 0,-1 0 0 0 0,1-1 0 0 0,-1 0 1 0 0,-1-1-1 0 0,1-1 0 0 0,-1 0 0 0 0,0-1 1 0 0,-1 0-1 0 0,21-18 0 0 0,-29 22-39 0 0,0 1 0 0 0,1-1 0 0 0,-1 0 0 0 0,-1 0 0 0 0,1 0 0 0 0,0 0 1 0 0,-1-1-1 0 0,0 1 0 0 0,0-1 0 0 0,0 0 0 0 0,-1 1 0 0 0,0-1 0 0 0,0 0 0 0 0,0 0 0 0 0,0 0 0 0 0,-1 0 0 0 0,1 0 0 0 0,-1 1 0 0 0,-1-1 0 0 0,1 0 0 0 0,-1 0 0 0 0,0 0 0 0 0,0 0 0 0 0,0 0 0 0 0,0 1 0 0 0,-1-1 0 0 0,0 0 0 0 0,0 1 0 0 0,0-1 0 0 0,-1 1 0 0 0,-2-4 1 0 0,1 2-11 0 0,1 1 0 0 0,-1 0 1 0 0,0 0-1 0 0,0 0 0 0 0,-1 1 1 0 0,1-1-1 0 0,-1 1 0 0 0,0 0 1 0 0,0 1-1 0 0,-1-1 0 0 0,1 1 1 0 0,-1 0-1 0 0,1 0 0 0 0,-1 0 1 0 0,0 1-1 0 0,0 0 0 0 0,0 0 1 0 0,-1 1-1 0 0,1 0 0 0 0,0 0 1 0 0,-1 0-1 0 0,1 1 0 0 0,-13 0 1 0 0,6 3-27 0 0,1 0 1 0 0,-1 1-1 0 0,0 1 1 0 0,1 0-1 0 0,0 0 1 0 0,0 1 0 0 0,1 1-1 0 0,-1 0 1 0 0,1 1-1 0 0,-11 10 1 0 0,1 0-23 0 0,1 1 1 0 0,0 1-1 0 0,-29 41 1 0 0,44-55 35 0 0,1 0 1 0 0,0 1 0 0 0,0 0 0 0 0,0 0-1 0 0,0 0 1 0 0,1 0 0 0 0,1 1 0 0 0,-1-1-1 0 0,1 1 1 0 0,0-1 0 0 0,1 1 0 0 0,0 0-1 0 0,0 0 1 0 0,1 0 0 0 0,-1-1 0 0 0,2 1-1 0 0,-1 0 1 0 0,1 0 0 0 0,1 0 0 0 0,-1-1-1 0 0,1 1 1 0 0,0 0 0 0 0,1-1 0 0 0,0 0-1 0 0,0 0 1 0 0,1 0 0 0 0,0 0 0 0 0,0 0-1 0 0,0 0 1 0 0,1-1 0 0 0,0 0 0 0 0,8 8-1 0 0,-9-10 10 0 0,0-1 0 0 0,0 1-1 0 0,0-1 1 0 0,1 1-1 0 0,-1-1 1 0 0,1-1 0 0 0,0 1-1 0 0,0-1 1 0 0,0 0 0 0 0,0 0-1 0 0,0 0 1 0 0,0 0-1 0 0,1-1 1 0 0,-1 0 0 0 0,1 0-1 0 0,-1-1 1 0 0,1 1 0 0 0,6-2-1 0 0,-3 0 8 0 0,1 0 0 0 0,-1-1 0 0 0,-1-1 0 0 0,1 0-1 0 0,0 0 1 0 0,-1 0 0 0 0,1-1 0 0 0,-1 0 0 0 0,0-1-1 0 0,8-5 1 0 0,-4 1 26 0 0,1 0 0 0 0,-1-1 0 0 0,-1 0 1 0 0,0-1-1 0 0,0 0 0 0 0,-1-1 0 0 0,-1 0 0 0 0,0 0 0 0 0,0-1 0 0 0,-2 0 0 0 0,1-1 0 0 0,-2 1 0 0 0,0-2 0 0 0,7-23 0 0 0,-11 32-18 0 0,-2 0-1 0 0,1 1 1 0 0,-1-1-1 0 0,0 0 1 0 0,0 0-1 0 0,-1 0 0 0 0,1 0 1 0 0,-1 0-1 0 0,-1 0 1 0 0,1 1-1 0 0,-1-1 1 0 0,0 1-1 0 0,0-1 1 0 0,0 1-1 0 0,-1-1 1 0 0,0 1-1 0 0,0 0 0 0 0,-7-7 1 0 0,8 9-17 0 0,0 0 0 0 0,0 1 0 0 0,0 0 0 0 0,-1-1 0 0 0,0 1 0 0 0,1 0 0 0 0,-1 0 0 0 0,0 0 0 0 0,0 1-1 0 0,0-1 1 0 0,0 1 0 0 0,0-1 0 0 0,0 1 0 0 0,0 0 0 0 0,0 0 0 0 0,-1 1 0 0 0,1-1 0 0 0,0 1 0 0 0,0-1 0 0 0,-1 1 0 0 0,1 0 0 0 0,-1 0 0 0 0,1 0 0 0 0,0 1 0 0 0,0-1 0 0 0,-1 1 0 0 0,1 0 0 0 0,0 0 0 0 0,0 0 0 0 0,0 0 0 0 0,-1 1 0 0 0,2-1 0 0 0,-6 4 0 0 0,-4 3-35 0 0,1 0 0 0 0,-1 1 1 0 0,1 1-1 0 0,1 0 0 0 0,0 1 1 0 0,0-1-1 0 0,-14 23 0 0 0,20-27 17 0 0,1 1 0 0 0,0-1 0 0 0,0 0 0 0 0,0 1 0 0 0,1 0 0 0 0,0 0 0 0 0,-3 13 0 0 0,5-16 11 0 0,0 1-1 0 0,0-1 1 0 0,0 1-1 0 0,0-1 1 0 0,0 1 0 0 0,1-1-1 0 0,0 0 1 0 0,0 1-1 0 0,0-1 1 0 0,1 0-1 0 0,-1 0 1 0 0,1 0 0 0 0,3 6-1 0 0,-2-6 6 0 0,0-1 0 0 0,-1 0-1 0 0,1 0 1 0 0,0 0 0 0 0,1 0 0 0 0,-1 0-1 0 0,0-1 1 0 0,1 1 0 0 0,0-1 0 0 0,-1 0-1 0 0,1 0 1 0 0,0 0 0 0 0,0 0-1 0 0,0-1 1 0 0,0 0 0 0 0,0 0 0 0 0,0 0-1 0 0,1 0 1 0 0,-1-1 0 0 0,0 1 0 0 0,0-1-1 0 0,1 0 1 0 0,5-1 0 0 0,0 0 8 0 0,0 0 0 0 0,-1-1 0 0 0,1 0 0 0 0,0-1 0 0 0,-1 0 0 0 0,0 0 0 0 0,0-1 0 0 0,0 0 0 0 0,10-6 0 0 0,-6 2 19 0 0,-1-1-1 0 0,0 0 1 0 0,-1-1 0 0 0,0 0 0 0 0,-1-1 0 0 0,0 0 0 0 0,0-1 0 0 0,12-19 0 0 0,-20 26-12 0 0,0 1 1 0 0,1-1-1 0 0,-1 0 0 0 0,-1 1 0 0 0,1-1 1 0 0,-1 0-1 0 0,0 0 0 0 0,0 0 0 0 0,0 0 1 0 0,-1 0-1 0 0,0 0 0 0 0,0-8 0 0 0,-1 9-2 0 0,0 0 0 0 0,0 0 0 0 0,0 0 0 0 0,-1 0 0 0 0,1 0 0 0 0,-1 0 0 0 0,0 0 0 0 0,-1 0 0 0 0,1 1 0 0 0,0-1 0 0 0,-1 1 0 0 0,0 0 0 0 0,0-1 0 0 0,0 1 0 0 0,0 1 0 0 0,-7-6 0 0 0,3 3 50 0 0,-1 1 0 0 0,0 0 0 0 0,0 0 0 0 0,0 0 0 0 0,-1 1 0 0 0,1 1 0 0 0,-1-1 0 0 0,0 1 0 0 0,0 1 0 0 0,1 0 1 0 0,-1 0-1 0 0,0 0 0 0 0,-16 2 0 0 0,18 0-16 0 0,-1-1 0 0 0,0 1 0 0 0,1 1 0 0 0,-1-1 0 0 0,1 2 0 0 0,-1-1 0 0 0,1 1-1 0 0,0 0 1 0 0,0 0 0 0 0,0 0 0 0 0,0 1 0 0 0,1 0 0 0 0,-1 1 0 0 0,1 0 0 0 0,0 0 0 0 0,-5 6 0 0 0,9-9-37 0 0,0 1-1 0 0,0 0 1 0 0,0 0-1 0 0,1 0 1 0 0,-1 0-1 0 0,1 0 1 0 0,0 0-1 0 0,0 0 1 0 0,0 0 0 0 0,0 1-1 0 0,0-1 1 0 0,1 0-1 0 0,-1 0 1 0 0,1 1-1 0 0,0 4 1 0 0,1-2-730 0 0,0 1 0 0 0,0-1 1 0 0,0 0-1 0 0,1 0 0 0 0,0 1 0 0 0,0-1 1 0 0,4 6-1 0 0,10 17-5459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46.727"/>
    </inkml:context>
    <inkml:brush xml:id="br0">
      <inkml:brushProperty name="width" value="0.1" units="cm"/>
      <inkml:brushProperty name="height" value="0.1" units="cm"/>
      <inkml:brushProperty name="color" value="#66CC00"/>
    </inkml:brush>
  </inkml:definitions>
  <inkml:trace contextRef="#ctx0" brushRef="#br0">445 69 2303 0 0,'20'-16'7933'0'0,"-4"5"-1432"0"0,-11 5-4396 0 0,-3 3-1846 0 0,1 1-1 0 0,-2 0 1 0 0,1-1 0 0 0,0 0-1 0 0,0 1 1 0 0,-1-1 0 0 0,1 0-1 0 0,-1 0 1 0 0,0 0 0 0 0,2-6-1 0 0,-26 30 1526 0 0,-49 51-1306 0 0,14-17-36 0 0,-15 20 92 0 0,-113 129 684 0 0,163-176-1072 0 0,-21 31 82 0 0,40-53-191 0 0,1 0-1 0 0,-1 1 0 0 0,1 0 0 0 0,0 0 0 0 0,1 0 1 0 0,0 0-1 0 0,-3 12 0 0 0,5-17-31 0 0,0 0 0 0 0,-1 0 1 0 0,1 0-1 0 0,0 0 0 0 0,0 1 0 0 0,1-1 0 0 0,-1 0 0 0 0,0 0 0 0 0,1 0 1 0 0,-1 0-1 0 0,1 0 0 0 0,0 0 0 0 0,0 0 0 0 0,-1 0 0 0 0,1 0 0 0 0,1 0 1 0 0,-1 0-1 0 0,0-1 0 0 0,0 1 0 0 0,1 0 0 0 0,-1-1 0 0 0,1 1 0 0 0,-1-1 1 0 0,1 1-1 0 0,0-1 0 0 0,-1 0 0 0 0,1 0 0 0 0,0 0 0 0 0,0 0 0 0 0,0 0 1 0 0,0 0-1 0 0,0 0 0 0 0,0 0 0 0 0,0-1 0 0 0,0 1 0 0 0,0-1 0 0 0,0 0 1 0 0,3 0-1 0 0,4 2 4 0 0,0-2 0 0 0,0 1-1 0 0,0-2 1 0 0,0 1 0 0 0,0-1 0 0 0,0 0 0 0 0,15-4 0 0 0,0-3-2 0 0,-1 0 1 0 0,0-2-1 0 0,-1 0 0 0 0,0-1 0 0 0,0-2 1 0 0,27-20-1 0 0,-35 19-206 0 0,-15 14 194 0 0,1 1 1 0 0,0-1-1 0 0,0 0 0 0 0,0 0 0 0 0,-1 0 1 0 0,1 0-1 0 0,0-1 0 0 0,0 1 0 0 0,-1 0 1 0 0,1 0-1 0 0,0 0 0 0 0,0 0 0 0 0,0 0 0 0 0,-1 0 1 0 0,1 0-1 0 0,0 0 0 0 0,0 0 0 0 0,0 0 1 0 0,-1-1-1 0 0,1 1 0 0 0,0 0 0 0 0,0 0 1 0 0,0 0-1 0 0,0 0 0 0 0,0 0 0 0 0,-1-1 1 0 0,1 1-1 0 0,0 0 0 0 0,0 0 0 0 0,0 0 1 0 0,0-1-1 0 0,0 1 0 0 0,0 0 0 0 0,0 0 1 0 0,0 0-1 0 0,0-1 0 0 0,0 1 0 0 0,0 0 0 0 0,0 0 1 0 0,0 0-1 0 0,0-1 0 0 0,0 1 0 0 0,0 0 1 0 0,0 0-1 0 0,0-1 0 0 0,0 1 0 0 0,0 0 1 0 0,0 0-1 0 0,0 0 0 0 0,0-1 0 0 0,0 1 1 0 0,0 0-1 0 0,0 0 0 0 0,1 0 0 0 0,-1-1 1 0 0,0 1-1 0 0,0 0 0 0 0,-5 2-16 0 0,0 1-1 0 0,0 0 1 0 0,0 0 0 0 0,1 0-1 0 0,-1 1 1 0 0,1 0-1 0 0,0 0 1 0 0,0 0 0 0 0,0 0-1 0 0,-3 5 1 0 0,3-4-3 0 0,-28 32-39 0 0,3 1 0 0 0,-36 61-1 0 0,48-70 145 0 0,2 1 0 0 0,1 0 0 0 0,2 1 0 0 0,-13 45 0 0 0,23-68-6 0 0,1-1 0 0 0,0 1 0 0 0,0 0-1 0 0,0 0 1 0 0,1 0 0 0 0,0 0 0 0 0,3 16 0 0 0,-3-22-51 0 0,1 1 1 0 0,-1 0-1 0 0,1 0 0 0 0,0-1 1 0 0,0 1-1 0 0,0-1 1 0 0,0 1-1 0 0,1-1 1 0 0,-1 1-1 0 0,1-1 1 0 0,0 0-1 0 0,-1 0 1 0 0,1 0-1 0 0,0 0 1 0 0,0 0-1 0 0,0 0 1 0 0,0 0-1 0 0,1 0 0 0 0,-1-1 1 0 0,0 1-1 0 0,1-1 1 0 0,-1 0-1 0 0,1 0 1 0 0,0 0-1 0 0,4 1 1 0 0,2 0 15 0 0,0-1 1 0 0,0 0 0 0 0,1-1-1 0 0,-1 0 1 0 0,0 0 0 0 0,1-1-1 0 0,-1-1 1 0 0,0 1 0 0 0,0-1-1 0 0,0-1 1 0 0,0 0 0 0 0,0 0-1 0 0,-1-1 1 0 0,1 0-1 0 0,-1 0 1 0 0,0-1 0 0 0,8-5-1 0 0,10-10-652 0 0,0-1 1 0 0,-1-1-1 0 0,31-36 0 0 0,-45 46-992 0 0,-3 0-75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47.122"/>
    </inkml:context>
    <inkml:brush xml:id="br0">
      <inkml:brushProperty name="width" value="0.1" units="cm"/>
      <inkml:brushProperty name="height" value="0.1" units="cm"/>
      <inkml:brushProperty name="color" value="#66CC00"/>
    </inkml:brush>
  </inkml:definitions>
  <inkml:trace contextRef="#ctx0" brushRef="#br0">21 4 4143 0 0,'0'0'134'0'0,"-1"0"0"0"0,1-1 0 0 0,0 1 0 0 0,-1 0 0 0 0,1-1 0 0 0,-1 1 0 0 0,1 0 0 0 0,-1-1-1 0 0,1 1 1 0 0,-1 0 0 0 0,1 0 0 0 0,-1 0 0 0 0,1-1 0 0 0,-1 1 0 0 0,1 0 0 0 0,-1 0 0 0 0,1 0 0 0 0,-1 0-1 0 0,1 0 1 0 0,-1 0 0 0 0,1 0 0 0 0,-1 0 0 0 0,1 0 0 0 0,-1 0 0 0 0,1 1 0 0 0,-1-1 0 0 0,1 0-1 0 0,-1 0 1 0 0,1 0 0 0 0,-1 1 0 0 0,1-1 0 0 0,-1 0 0 0 0,1 0 0 0 0,-1 1 0 0 0,1-1 0 0 0,0 0 0 0 0,-2 2-1 0 0,1 11 4425 0 0,1 0-4300 0 0,22 212 8823 0 0,-13-139-7258 0 0,9 37 66 0 0,3 44-965 0 0,-21-155-911 0 0,0-7-178 0 0,0 1 0 0 0,0 0 0 0 0,1 0 0 0 0,0-1 0 0 0,0 1 0 0 0,3 9 0 0 0,-4-14 99 0 0,0-1 0 0 0,1 0 0 0 0,-1 1 0 0 0,0-1 0 0 0,0 0 0 0 0,0 0 0 0 0,1 1 0 0 0,-1-1 0 0 0,0 0 0 0 0,0 0 0 0 0,1 0 0 0 0,-1 1 0 0 0,0-1 0 0 0,1 0 0 0 0,-1 0 0 0 0,0 0 0 0 0,0 0 0 0 0,1 0 0 0 0,-1 0 0 0 0,0 1 0 0 0,1-1 0 0 0,-1 0 0 0 0,0 0 0 0 0,1 0 0 0 0,-1 0 0 0 0,0 0 0 0 0,1 0 0 0 0,-1 0 0 0 0,0 0 0 0 0,1 0 0 0 0,-1-1 0 0 0,7 0-1773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47.788"/>
    </inkml:context>
    <inkml:brush xml:id="br0">
      <inkml:brushProperty name="width" value="0.1" units="cm"/>
      <inkml:brushProperty name="height" value="0.1" units="cm"/>
      <inkml:brushProperty name="color" value="#66CC00"/>
    </inkml:brush>
  </inkml:definitions>
  <inkml:trace contextRef="#ctx0" brushRef="#br0">1 1 11975 0 0,'-1'5'439'0'0,"1"0"1"0"0,0 1-1 0 0,0-1 0 0 0,1 0 0 0 0,0 0 0 0 0,0 0 0 0 0,0 0 1 0 0,0 0-1 0 0,3 7 0 0 0,4 16 985 0 0,17 146 1030 0 0,-8 2-1 0 0,-6 187 0 0 0,-11-351-2382 0 0,0 0-1 0 0,1 0 1 0 0,1 1 0 0 0,0-1-1 0 0,6 20 1 0 0,-8-31-70 0 0,1-1 1 0 0,-1 1-1 0 0,0 0 0 0 0,0-1 0 0 0,1 1 0 0 0,-1-1 1 0 0,0 1-1 0 0,1-1 0 0 0,-1 1 0 0 0,0-1 0 0 0,1 1 1 0 0,-1-1-1 0 0,1 1 0 0 0,-1-1 0 0 0,1 1 0 0 0,-1-1 1 0 0,1 0-1 0 0,-1 1 0 0 0,1-1 0 0 0,-1 0 0 0 0,1 1 1 0 0,0-1-1 0 0,-1 0 0 0 0,1 0 0 0 0,-1 0 0 0 0,1 0 1 0 0,0 1-1 0 0,0-1 0 0 0,1-1 6 0 0,0 1-1 0 0,-1 0 0 0 0,1-1 1 0 0,-1 1-1 0 0,1-1 1 0 0,0 1-1 0 0,-1-1 0 0 0,1 0 1 0 0,-1 0-1 0 0,0 0 1 0 0,2-1-1 0 0,3-3 22 0 0,0 0 0 0 0,0 0 0 0 0,7-10 0 0 0,3-7-7 0 0,20-36 1 0 0,-5 7-1 0 0,7-11-89 0 0,34-78 1 0 0,-30 55 3 0 0,90-177-422 0 0,-131 259 485 0 0,1-1 0 0 0,0 1 0 0 0,0 0 0 0 0,0-1 0 0 0,0 1 0 0 0,1 0 0 0 0,-1 1 0 0 0,1-1 0 0 0,0 0 0 0 0,4-3 0 0 0,-13 43 29 0 0,-5 12 407 0 0,-23 62 0 0 0,12-46-33 0 0,17-48-269 0 0,-6 15 330 0 0,-9 53 1 0 0,19-76-384 0 0,-1-1 1 0 0,2 1-1 0 0,-1 0 1 0 0,1 1-1 0 0,1-1 1 0 0,-1 0-1 0 0,2-1 1 0 0,-1 1-1 0 0,1 0 1 0 0,0 0-1 0 0,4 9 0 0 0,-4-15-68 0 0,0 0 0 0 0,0 0 0 0 0,0 0 0 0 0,0 0 0 0 0,1 0-1 0 0,-1-1 1 0 0,1 1 0 0 0,-1-1 0 0 0,1 1 0 0 0,0-1 0 0 0,0 0-1 0 0,0 0 1 0 0,0-1 0 0 0,0 1 0 0 0,1 0 0 0 0,-1-1 0 0 0,0 0-1 0 0,1 0 1 0 0,-1 0 0 0 0,1 0 0 0 0,-1-1 0 0 0,1 1 0 0 0,0-1-1 0 0,-1 0 1 0 0,1 0 0 0 0,-1 0 0 0 0,6-1 0 0 0,7-1 40 0 0,1-1 1 0 0,-1 0 0 0 0,0-1-1 0 0,24-9 1 0 0,-23 6-150 0 0,0-1 1 0 0,0-1-1 0 0,-1 0 1 0 0,-1-1-1 0 0,1 0 1 0 0,26-25-1 0 0,-37 29-552 0 0,0 1 0 0 0,0-1 0 0 0,-1 0 0 0 0,0-1 0 0 0,5-8 0 0 0,-6 9-598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49.207"/>
    </inkml:context>
    <inkml:brush xml:id="br0">
      <inkml:brushProperty name="width" value="0.1" units="cm"/>
      <inkml:brushProperty name="height" value="0.1" units="cm"/>
      <inkml:brushProperty name="color" value="#66CC00"/>
    </inkml:brush>
  </inkml:definitions>
  <inkml:trace contextRef="#ctx0" brushRef="#br0">176 143 1839 0 0,'8'-15'6570'0'0,"-4"-13"-2143"0"0,-3 18-3157 0 0,-1 8-1064 0 0,0 1 0 0 0,0 0 0 0 0,1-1 1 0 0,-1 1-1 0 0,0-1 0 0 0,0 1 0 0 0,0 0 0 0 0,-1-1 0 0 0,1 1 0 0 0,0 0 1 0 0,0-1-1 0 0,-1 1 0 0 0,1-1 0 0 0,-1 1 0 0 0,1 0 0 0 0,-2-2 0 0 0,2 3-72 0 0,-1-1-1 0 0,1 1 1 0 0,-1-1-1 0 0,0 1 1 0 0,1-1-1 0 0,-1 1 1 0 0,1 0-1 0 0,-1-1 1 0 0,0 1-1 0 0,1 0 1 0 0,-1-1-1 0 0,0 1 1 0 0,1 0-1 0 0,-1 0 1 0 0,0 0-1 0 0,0 0 1 0 0,1 0-1 0 0,-1 0 1 0 0,0 0-1 0 0,1 0 1 0 0,-1 0-1 0 0,-1 0 1 0 0,-1 1 64 0 0,0 0 1 0 0,0 0 0 0 0,0 0-1 0 0,0 0 1 0 0,0 1 0 0 0,0-1-1 0 0,0 1 1 0 0,0 0 0 0 0,1 0-1 0 0,-1 0 1 0 0,0 0 0 0 0,-2 4-1 0 0,-10 11 70 0 0,1 0 0 0 0,1 1 0 0 0,1 1 0 0 0,0 0 0 0 0,2 0-1 0 0,0 1 1 0 0,-12 36 0 0 0,17-40-185 0 0,1 1 0 0 0,0-1 0 0 0,1 1 0 0 0,1 0 0 0 0,0 1 0 0 0,2-1 0 0 0,0 0 0 0 0,0 0 0 0 0,2 0 0 0 0,5 26 0 0 0,-4-32-31 0 0,0 0 0 0 0,1-1 1 0 0,0 0-1 0 0,1 0 0 0 0,0 0 0 0 0,1-1 0 0 0,0 1 1 0 0,0-1-1 0 0,1-1 0 0 0,0 1 0 0 0,13 11 0 0 0,-17-17-30 0 0,1 0 0 0 0,0 0 0 0 0,0 0 0 0 0,0 0 0 0 0,0-1 0 0 0,0 1 0 0 0,1-1 0 0 0,-1 0 0 0 0,1 0 0 0 0,-1-1 0 0 0,1 1 0 0 0,0-1 0 0 0,-1 0 0 0 0,1 0 0 0 0,0-1 0 0 0,0 0 0 0 0,0 1 0 0 0,0-2 0 0 0,-1 1 0 0 0,1 0 0 0 0,0-1 0 0 0,0 0 0 0 0,0 0 0 0 0,-1-1 0 0 0,1 1-1 0 0,-1-1 1 0 0,9-4 0 0 0,2-3 25 0 0,0 0 1 0 0,-1-1-1 0 0,0-1 0 0 0,-1 0 0 0 0,0 0 0 0 0,-1-2 0 0 0,-1 1 0 0 0,1-2 0 0 0,-2 1 0 0 0,0-2 0 0 0,9-16 0 0 0,-14 21-23 0 0,0-1-1 0 0,-1 1 1 0 0,0-1 0 0 0,-1 0-1 0 0,0 0 1 0 0,0 0 0 0 0,-2 0-1 0 0,1 0 1 0 0,-1-1 0 0 0,-1 1-1 0 0,0-1 1 0 0,0 1 0 0 0,-2 0-1 0 0,1-1 1 0 0,-1 1 0 0 0,-1 0-1 0 0,-6-19 1 0 0,2 14 5 0 0,0-1 0 0 0,-2 2 0 0 0,0-1 0 0 0,0 1 0 0 0,-1 0 0 0 0,-1 1 0 0 0,0 1 0 0 0,-1-1 0 0 0,-1 2 0 0 0,0 0 0 0 0,-1 0-1 0 0,0 1 1 0 0,-30-17 0 0 0,35 22-27 0 0,-1 0-1 0 0,0 1 0 0 0,0 0 1 0 0,0 1-1 0 0,-1 0 0 0 0,-16-4 1 0 0,27 8-26 0 0,0 0 1 0 0,0 0 0 0 0,0 0-1 0 0,0 0 1 0 0,1 0-1 0 0,-1 0 1 0 0,0 0 0 0 0,0 1-1 0 0,0-1 1 0 0,0 0-1 0 0,0 0 1 0 0,0 0 0 0 0,0 0-1 0 0,0 0 1 0 0,0 0 0 0 0,0 1-1 0 0,0-1 1 0 0,0 0-1 0 0,0 0 1 0 0,0 0 0 0 0,0 0-1 0 0,0 0 1 0 0,0 1-1 0 0,0-1 1 0 0,0 0 0 0 0,0 0-1 0 0,0 0 1 0 0,0 0-1 0 0,0 0 1 0 0,0 0 0 0 0,0 1-1 0 0,0-1 1 0 0,0 0 0 0 0,0 0-1 0 0,0 0 1 0 0,0 0-1 0 0,0 0 1 0 0,0 0 0 0 0,0 1-1 0 0,0-1 1 0 0,0 0-1 0 0,-1 0 1 0 0,1 0 0 0 0,0 0-1 0 0,0 0 1 0 0,0 0-1 0 0,0 0 1 0 0,0 0 0 0 0,0 0-1 0 0,0 0 1 0 0,-1 0 0 0 0,1 0-1 0 0,0 1 1 0 0,0-1-1 0 0,0 0 1 0 0,0 0 0 0 0,0 0-1 0 0,-1 0 1 0 0,1 0-1 0 0,0 0 1 0 0,0 0 0 0 0,0 0-1 0 0,0 0 1 0 0,9 8-1754 0 0,2-2 111 0 0,0-1-57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49.692"/>
    </inkml:context>
    <inkml:brush xml:id="br0">
      <inkml:brushProperty name="width" value="0.1" units="cm"/>
      <inkml:brushProperty name="height" value="0.1" units="cm"/>
      <inkml:brushProperty name="color" value="#66CC00"/>
    </inkml:brush>
  </inkml:definitions>
  <inkml:trace contextRef="#ctx0" brushRef="#br0">0 335 14135 0 0,'6'21'1552'0'0,"7"9"-468"0"0,-9-22-352 0 0,0 1 0 0 0,0-1 0 0 0,0 1-1 0 0,1-1 1 0 0,0 0 0 0 0,12 13 0 0 0,93 101 3323 0 0,-3-3-2496 0 0,-100-113-1509 0 0,-1 0-1 0 0,1 0 0 0 0,0-1 0 0 0,0 0 0 0 0,0 0 1 0 0,1-1-1 0 0,-1 0 0 0 0,1 0 0 0 0,16 4 0 0 0,-20-7-39 0 0,-1 0 0 0 0,1 0 0 0 0,0-1 0 0 0,0 1 0 0 0,0-1 0 0 0,0 0 0 0 0,-1 0 0 0 0,1-1 0 0 0,0 1 0 0 0,0-1 0 0 0,0 1 0 0 0,-1-1 0 0 0,1-1 0 0 0,0 1 0 0 0,-1 0 0 0 0,1-1 0 0 0,-1 0 0 0 0,1 0 0 0 0,-1 0 0 0 0,0 0 0 0 0,0 0 0 0 0,0-1 0 0 0,0 1 0 0 0,3-5 0 0 0,-2 2 0 0 0,-1 0 0 0 0,1 0 0 0 0,-2 0 0 0 0,1-1 0 0 0,0 1 0 0 0,-1-1 1 0 0,0 0-1 0 0,2-11 0 0 0,6-48 69 0 0,-6 5-31 0 0,-2 1 0 0 0,-10-96-1 0 0,5 123 52 0 0,-3 0 0 0 0,0 0 0 0 0,-3 0 0 0 0,0 1-1 0 0,-2 0 1 0 0,-19-39 0 0 0,28 67-64 0 0,-20-34 286 0 0,21 35-304 0 0,-1 0 0 0 0,1 0 0 0 0,-1 0-1 0 0,0 0 1 0 0,1 0 0 0 0,-1 1 0 0 0,0-1 0 0 0,0 1-1 0 0,0-1 1 0 0,0 1 0 0 0,0 0 0 0 0,-1 0-1 0 0,1 0 1 0 0,-3-1 0 0 0,5 2-17 0 0,0 0-1 0 0,0 0 1 0 0,-1 0 0 0 0,1-1-1 0 0,0 1 1 0 0,0 0 0 0 0,0 0-1 0 0,0 0 1 0 0,0 0 0 0 0,0 0-1 0 0,0 0 1 0 0,-1 0 0 0 0,1 0-1 0 0,0 0 1 0 0,0 0 0 0 0,0 1-1 0 0,0-1 1 0 0,0 0 0 0 0,0 0-1 0 0,0 0 1 0 0,0 0 0 0 0,-1 0-1 0 0,1 0 1 0 0,0 0 0 0 0,0 0-1 0 0,0 0 1 0 0,0 0-1 0 0,0 0 1 0 0,0 0 0 0 0,0 0-1 0 0,0 0 1 0 0,0 1 0 0 0,0-1-1 0 0,0 0 1 0 0,0 0 0 0 0,0 0-1 0 0,-1 0 1 0 0,1 0 0 0 0,0 0-1 0 0,0 0 1 0 0,0 0 0 0 0,0 1-1 0 0,0-1 1 0 0,0 0 0 0 0,0 0-1 0 0,0 0 1 0 0,0 0 0 0 0,0 0-1 0 0,0 0 1 0 0,0 0 0 0 0,0 1-1 0 0,0-1 1 0 0,0 0 0 0 0,0 0-1 0 0,1 0 1 0 0,-1 0 0 0 0,4 10-92 0 0,9 10-109 0 0,-2-9-453 0 0,-1-1-1 0 0,17 13 1 0 0,-4-5-2761 0 0,-7-5-1739 0 0,7 5-3050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0:50.331"/>
    </inkml:context>
    <inkml:brush xml:id="br0">
      <inkml:brushProperty name="width" value="0.1" units="cm"/>
      <inkml:brushProperty name="height" value="0.1" units="cm"/>
      <inkml:brushProperty name="color" value="#66CC00"/>
    </inkml:brush>
  </inkml:definitions>
  <inkml:trace contextRef="#ctx0" brushRef="#br0">1 90 5551 0 0,'0'-13'2052'0'0,"1"0"0"0"0,0 0 0 0 0,-1-38 7775 0 0,-1 61-8051 0 0,13 77 45 0 0,24 88 0 0 0,-25-134-1613 0 0,3 0 0 0 0,0-1 0 0 0,3-1-1 0 0,26 47 1 0 0,-35-73-206 0 0,27 42 148 0 0,-33-52-174 0 0,0 0 0 0 0,0 0 1 0 0,1-1-1 0 0,-1 1 0 0 0,1-1 1 0 0,-1 1-1 0 0,1-1 0 0 0,0 0 0 0 0,0 0 1 0 0,0-1-1 0 0,0 1 0 0 0,0 0 1 0 0,0-1-1 0 0,7 2 0 0 0,-9-3-109 0 0,0 0 0 0 0,-1 0 0 0 0,1 0-1 0 0,0 0 1 0 0,0 0 0 0 0,0 0 0 0 0,0 0 0 0 0,0 0 0 0 0,-1 0-1 0 0,1 0 1 0 0,0 0 0 0 0,0-1 0 0 0,0 1 0 0 0,-1 0 0 0 0,3-1-1 0 0,5-5-1139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1:05.023"/>
    </inkml:context>
    <inkml:brush xml:id="br0">
      <inkml:brushProperty name="width" value="0.1" units="cm"/>
      <inkml:brushProperty name="height" value="0.1" units="cm"/>
      <inkml:brushProperty name="color" value="#66CC00"/>
    </inkml:brush>
  </inkml:definitions>
  <inkml:trace contextRef="#ctx0" brushRef="#br0">527 33 12695 0 0,'-6'-4'350'0'0,"0"0"-1"0"0,-1 0 1 0 0,0 0 0 0 0,1 1-1 0 0,-10-4 1 0 0,11 6 135 0 0,-1-1 0 0 0,1 1 0 0 0,-1 0 0 0 0,0 0 0 0 0,1 1 0 0 0,-1 0 0 0 0,0 0 0 0 0,0 0 0 0 0,-6 2 1 0 0,9-2-339 0 0,-1 1 1 0 0,1 0-1 0 0,-1 0 1 0 0,1 0-1 0 0,-1 1 1 0 0,1-1-1 0 0,0 1 1 0 0,-1 0 0 0 0,1 0-1 0 0,0 0 1 0 0,0 0-1 0 0,0 0 1 0 0,1 1-1 0 0,-1-1 1 0 0,-3 5-1 0 0,-88 125 2209 0 0,46-70-1904 0 0,3 3 0 0 0,2 1 0 0 0,3 2-1 0 0,-35 83 1 0 0,72-143-409 0 0,0 0 0 0 0,0 0 0 0 0,1 0-1 0 0,0 1 1 0 0,1-1 0 0 0,-1 0 0 0 0,2 1 0 0 0,-1 8 0 0 0,1-14-38 0 0,0-1 0 0 0,1 1 0 0 0,-1-1 0 0 0,0 0 1 0 0,1 1-1 0 0,0-1 0 0 0,0 0 0 0 0,-1 1 0 0 0,1-1 0 0 0,1 0 1 0 0,-1 0-1 0 0,0 0 0 0 0,0 0 0 0 0,1 0 0 0 0,-1 0 0 0 0,1 0 0 0 0,0 0 1 0 0,-1 0-1 0 0,1-1 0 0 0,0 1 0 0 0,0-1 0 0 0,0 1 0 0 0,0-1 1 0 0,1 0-1 0 0,-1 0 0 0 0,0 0 0 0 0,0 0 0 0 0,1 0 0 0 0,-1-1 1 0 0,0 1-1 0 0,1-1 0 0 0,2 1 0 0 0,5 0 5 0 0,-1 0 0 0 0,0-1-1 0 0,1-1 1 0 0,-1 1 0 0 0,0-2-1 0 0,12-2 1 0 0,58-18-18 0 0,-49 12 12 0 0,-24 9-4 0 0,124-43 33 0 0,-113 37-28 0 0,0-1 1 0 0,0 0-1 0 0,-1-1 0 0 0,0-1 0 0 0,19-16 0 0 0,-28 21-5 0 0,-4 3 0 0 0,0-1 0 0 0,0 1 0 0 0,0-1 0 0 0,0 0 0 0 0,-1 1 0 0 0,1-1 0 0 0,3-6 0 0 0,-6 9 0 0 0,-1 0 0 0 0,1-1 0 0 0,0 1 0 0 0,0 0 1 0 0,-1 0-1 0 0,1 0 0 0 0,0 0 0 0 0,-1 0 0 0 0,1 0 0 0 0,0 0 0 0 0,0 0 0 0 0,-1 0 0 0 0,1 0 0 0 0,0 0 0 0 0,-1 0 1 0 0,1 0-1 0 0,0 0 0 0 0,0 0 0 0 0,-1 1 0 0 0,1-1 0 0 0,0 0 0 0 0,0 0 0 0 0,-1 0 0 0 0,1 0 0 0 0,0 0 0 0 0,0 1 1 0 0,-1-1-1 0 0,1 0 0 0 0,0 0 0 0 0,0 0 0 0 0,0 1 0 0 0,-1-1 0 0 0,1 0 0 0 0,0 0 0 0 0,0 1 0 0 0,0-1 0 0 0,-13 10-16 0 0,-68 97-130 0 0,60-77 153 0 0,4-6-9 0 0,1 2 0 0 0,2 0 0 0 0,-13 32 0 0 0,20-42 17 0 0,1 1 0 0 0,1 0-1 0 0,0 0 1 0 0,2 0 0 0 0,0 0 0 0 0,-2 30 0 0 0,5-42 21 0 0,0 0 0 0 0,1 0 0 0 0,-1 0 0 0 0,1-1 0 0 0,-1 1 1 0 0,2 0-1 0 0,-1 0 0 0 0,0-1 0 0 0,1 1 0 0 0,0-1 0 0 0,0 1 0 0 0,0-1 0 0 0,0 0 0 0 0,1 0 0 0 0,0 0 0 0 0,0 0 0 0 0,0-1 1 0 0,0 1-1 0 0,6 4 0 0 0,-5-5 3 0 0,1 0 0 0 0,0-1 0 0 0,0 1 0 0 0,0-1 0 0 0,0 0 0 0 0,0 0 0 0 0,0-1 0 0 0,0 0 0 0 0,1 0 0 0 0,-1 0 0 0 0,0 0 0 0 0,1-1 0 0 0,-1 0 0 0 0,1 0 0 0 0,-1 0 0 0 0,0-1 0 0 0,8-1 0 0 0,6-3 7 0 0,0 0-1 0 0,0-1 1 0 0,0-1-1 0 0,25-14 1 0 0,67-43 134 0 0,-59 28-2770 0 0,-29 17-1785 0 0,27-25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44.674"/>
    </inkml:context>
    <inkml:brush xml:id="br0">
      <inkml:brushProperty name="width" value="0.1" units="cm"/>
      <inkml:brushProperty name="height" value="0.1" units="cm"/>
      <inkml:brushProperty name="color" value="#F4F91B"/>
    </inkml:brush>
  </inkml:definitions>
  <inkml:trace contextRef="#ctx0" brushRef="#br0">1 252 1727 0 0,'1'1'146'0'0,"1"1"0"0"0,0-1-1 0 0,-1 1 1 0 0,1-1-1 0 0,0 0 1 0 0,0 0 0 0 0,0 0-1 0 0,0 0 1 0 0,0 0-1 0 0,0 0 1 0 0,0-1 0 0 0,0 1-1 0 0,0 0 1 0 0,0-1-1 0 0,1 0 1 0 0,-1 0 0 0 0,0 0-1 0 0,0 0 1 0 0,0 0-1 0 0,1 0 1 0 0,-1 0 0 0 0,0 0-1 0 0,0-1 1 0 0,3 0-1 0 0,45-13 2026 0 0,-38 9-1876 0 0,0 2 1 0 0,1 0-1 0 0,20-3 0 0 0,-18 4-121 0 0,-1-1 0 0 0,19-5 0 0 0,-23 5-117 0 0,-1 0 0 0 0,1 1 0 0 0,0 0 0 0 0,0 1 0 0 0,0 0 0 0 0,17 0-1 0 0,-22 2-50 0 0,-1 0 0 0 0,0 1-1 0 0,0-1 1 0 0,0 1-1 0 0,0 0 1 0 0,-1 0 0 0 0,1 0-1 0 0,0 0 1 0 0,-1 1 0 0 0,0 0-1 0 0,5 4 1 0 0,-3-3-7 0 0,-1-1 1 0 0,1 1-1 0 0,0-1 1 0 0,0 0-1 0 0,10 5 0 0 0,-2-4 22 0 0,0 0 0 0 0,0-1 0 0 0,1-1 0 0 0,-1 0 0 0 0,24 0 0 0 0,70-8 673 0 0,-10 0-154 0 0,54-2 140 0 0,-66 2-400 0 0,-45 1-189 0 0,0-2 0 0 0,0-1-1 0 0,43-15 1 0 0,23-5 192 0 0,198-48 63 0 0,-105 27 65 0 0,-123 30-352 0 0,97-11-1 0 0,-146 27-43 0 0,-1 0 0 0 0,1 3 0 0 0,-1 0 0 0 0,53 7 0 0 0,-48-2 31 0 0,-19-4-45 0 0,-1 1 0 0 0,1 0-1 0 0,-1 0 1 0 0,0 2 0 0 0,0-1 0 0 0,0 1 0 0 0,0 1-1 0 0,16 8 1 0 0,-18-6 13 0 0,1 0-1 0 0,0-1 0 0 0,17 9 1 0 0,-2 1-925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18.612"/>
    </inkml:context>
    <inkml:brush xml:id="br0">
      <inkml:brushProperty name="width" value="0.1" units="cm"/>
      <inkml:brushProperty name="height" value="0.1" units="cm"/>
      <inkml:brushProperty name="color" value="#66CC00"/>
    </inkml:brush>
  </inkml:definitions>
  <inkml:trace contextRef="#ctx0" brushRef="#br0">4703 0 4831 0 0,'0'0'5456'0'0,"-1"6"-5048"0"0,-16 49 3280 0 0,15-50-2602 0 0,-2-1-1012 0 0,-13 9-2 0 0,13-10 498 0 0,-1-1-300 0 0,-46 5 1292 0 0,46-7-1268 0 0,1 1-7 0 0,-42 5 826 0 0,41-5-778 0 0,4-1-315 0 0,0 1 1 0 0,0-1 0 0 0,0 0-1 0 0,0 1 1 0 0,-1-1-1 0 0,1 0 1 0 0,0 0-1 0 0,0 0 1 0 0,-1 1-1 0 0,1-2 1 0 0,0 1 0 0 0,0 0-1 0 0,-2 0 1 0 0,-2 0 364 0 0,-17-5-178 0 0,18 4-22 0 0,0 0-97 0 0,-14-1-14 0 0,0 3-14 0 0,14-1 173 0 0,0-1 74 0 0,-3 0-158 0 0,-4-2 273 0 0,-1 1-1 0 0,1-2 1 0 0,-13-5-1 0 0,11 1-410 0 0,-5-3-11 0 0,1 2 12 0 0,11 7 23 0 0,0 0 0 0 0,-1 0 1 0 0,1 0-1 0 0,0 0 0 0 0,-1 1 0 0 0,0 0 0 0 0,1 1 0 0 0,-1-1 0 0 0,-9 2 1 0 0,-26-3 224 0 0,21 2-180 0 0,13-1-33 0 0,-1 1-1 0 0,1 0 1 0 0,0 1-1 0 0,-1-1 1 0 0,-7 3-1 0 0,2 0 27 0 0,-8 3-4 0 0,-3 2 22 0 0,-11 3 5 0 0,35-11-102 0 0,-38 4 137 0 0,13-1-109 0 0,-8 1 35 0 0,9-4 16 0 0,0 1 53 0 0,1 1 1 0 0,-29 5-1 0 0,30-3-98 0 0,-7 1 20 0 0,0-1-36 0 0,3-5-12 0 0,1 1 0 0 0,-6 1 48 0 0,-30 3 72 0 0,47-3-62 0 0,-51-6 88 0 0,56 4-122 0 0,-30-1-12 0 0,3 0-12 0 0,-5 1 53 0 0,29 0-25 0 0,0 1 7 0 0,0 0 0 0 0,0 1 0 0 0,0 1 0 0 0,-24 5 0 0 0,10 1-35 0 0,-3 3 0 0 0,3-5 0 0 0,-1 0 0 0 0,-11 4 26 0 0,37-9-8 0 0,-44 6 13 0 0,12-1 22 0 0,-1-1 11 0 0,-3-2 0 0 0,1 0-11 0 0,2-2-42 0 0,-7-3 28 0 0,-64-9-1 0 0,49 3 158 0 0,-99-2 0 0 0,136 10-185 0 0,-14 0-9 0 0,33 0-1 0 0,-36-10-76 0 0,29 7 75 0 0,-34-4-62 0 0,41 7 60 0 0,-26-3 2 0 0,-1-1 0 0 0,15 2 16 0 0,1 1 0 0 0,0 0 0 0 0,-1 1-1 0 0,-20 2 1 0 0,18 0-23 0 0,-22 0 6 0 0,36-2-2 0 0,-65 9 60 0 0,52-7-48 0 0,-54 1-7 0 0,-23-6 20 0 0,35 1 104 0 0,-92 7 1 0 0,136-4-85 0 0,-17 3-31 0 0,-20 2 13 0 0,48-6-11 0 0,-51 1 14 0 0,19 0-27 0 0,-2-1 0 0 0,-55-2 0 0 0,-260 9 257 0 0,235-1-205 0 0,83-4-41 0 0,-8 1 0 0 0,0 0 42 0 0,-47-1 319 0 0,-121-12 0 0 0,-3-1-196 0 0,125 12-225 0 0,-52-1 264 0 0,44-5-8803 0 0,41 0-238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1:05.392"/>
    </inkml:context>
    <inkml:brush xml:id="br0">
      <inkml:brushProperty name="width" value="0.1" units="cm"/>
      <inkml:brushProperty name="height" value="0.1" units="cm"/>
      <inkml:brushProperty name="color" value="#66CC00"/>
    </inkml:brush>
  </inkml:definitions>
  <inkml:trace contextRef="#ctx0" brushRef="#br0">10 1 4143 0 0,'-10'1'11750'0'0,"15"19"-9766"0"0,8 15 559 0 0,26 51 0 0 0,-10-24-980 0 0,99 185 2414 0 0,-120-233-4098 0 0,-1 0-1 0 0,-1 1 0 0 0,0 0 1 0 0,-1 0-1 0 0,4 18 1 0 0,-4-20-1987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1:06.005"/>
    </inkml:context>
    <inkml:brush xml:id="br0">
      <inkml:brushProperty name="width" value="0.1" units="cm"/>
      <inkml:brushProperty name="height" value="0.1" units="cm"/>
      <inkml:brushProperty name="color" value="#66CC00"/>
    </inkml:brush>
  </inkml:definitions>
  <inkml:trace contextRef="#ctx0" brushRef="#br0">1 1 16703 0 0,'21'3'382'0'0,"-20"-2"-301"0"0,0 0 0 0 0,0 0 1 0 0,0 1-1 0 0,-1-1 1 0 0,1 0-1 0 0,-1 0 0 0 0,1 1 1 0 0,-1-1-1 0 0,1 0 1 0 0,-1 1-1 0 0,0-1 0 0 0,0 1 1 0 0,1-1-1 0 0,-1 0 1 0 0,0 4-1 0 0,0 0 67 0 0,18 149 2438 0 0,-10-60-1101 0 0,-6-77-1283 0 0,80 508 2890 0 0,-26-346-2869 0 0,-56-178-216 0 0,1-1-1 0 0,-1 1 1 0 0,0-1-1 0 0,0 1 1 0 0,0-1-1 0 0,0 1 1 0 0,0-1 0 0 0,1 1-1 0 0,-1-1 1 0 0,0 1-1 0 0,0-1 1 0 0,1 0-1 0 0,-1 1 1 0 0,0-1-1 0 0,1 1 1 0 0,-1-1-1 0 0,0 0 1 0 0,1 1 0 0 0,-1-1-1 0 0,1 0 1 0 0,-1 1-1 0 0,0-1 1 0 0,1 0-1 0 0,-1 0 1 0 0,1 0-1 0 0,-1 1 1 0 0,1-1 0 0 0,-1 0-1 0 0,1 0 1 0 0,-1 0-1 0 0,1 0 1 0 0,-1 0-1 0 0,1 0 1 0 0,-1 0-1 0 0,2 0 1 0 0,-1-1 7 0 0,0 1 0 0 0,1-1 0 0 0,-1 0 0 0 0,0 0 0 0 0,1 0 0 0 0,-1 0 0 0 0,0 0 0 0 0,0 0 0 0 0,0-1 0 0 0,0 1 0 0 0,1-2 0 0 0,22-38 226 0 0,200-514 384 0 0,-201 493-624 0 0,36-119 0 0 0,-44 139-53 0 0,-24 90-22 0 0,2-8 131 0 0,1 2 0 0 0,3-1-1 0 0,1 0 1 0 0,2 1 0 0 0,11 80 0 0 0,-9-107 97 0 0,0 0 1 0 0,2 0-1 0 0,-1 0 0 0 0,2-1 1 0 0,0 0-1 0 0,14 27 1 0 0,-15-34-97 0 0,0 0 0 0 0,1 0 0 0 0,0-1 0 0 0,1 1 0 0 0,-1-1 0 0 0,1 0 0 0 0,0-1 1 0 0,1 1-1 0 0,-1-1 0 0 0,1-1 0 0 0,0 1 0 0 0,0-1 0 0 0,1 0 0 0 0,8 3 0 0 0,-10-5-93 0 0,0 0 0 0 0,0 0 0 0 0,0 0 0 0 0,1-1 0 0 0,-1 0 0 0 0,1 0 0 0 0,-1 0 0 0 0,1-1 0 0 0,-1 0 0 0 0,1-1 0 0 0,-1 1 0 0 0,1-1 0 0 0,-1 0 0 0 0,1-1 0 0 0,-1 0 0 0 0,0 0 0 0 0,0 0 0 0 0,0 0 0 0 0,0-1 0 0 0,0 0 0 0 0,-1-1 0 0 0,1 1 0 0 0,-1-1 0 0 0,10-8 0 0 0,3-4-624 0 0,29-27-3381 0 0,-32 25 2145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1:07.493"/>
    </inkml:context>
    <inkml:brush xml:id="br0">
      <inkml:brushProperty name="width" value="0.1" units="cm"/>
      <inkml:brushProperty name="height" value="0.1" units="cm"/>
      <inkml:brushProperty name="color" value="#66CC00"/>
    </inkml:brush>
  </inkml:definitions>
  <inkml:trace contextRef="#ctx0" brushRef="#br0">48 164 2759 0 0,'-3'-19'1889'0'0,"-15"-24"9547"0"0,13 33-11353 0 0,5 10-30 0 0,-1 0-1 0 0,1 0 1 0 0,0 0 0 0 0,-1 0-1 0 0,1 0 1 0 0,0 0-1 0 0,-1 0 1 0 0,1 0-1 0 0,0 0 1 0 0,0 0-1 0 0,-1 0 1 0 0,1 0 0 0 0,0 0-1 0 0,-1 0 1 0 0,1 0-1 0 0,0 1 1 0 0,-1-1-1 0 0,1 0 1 0 0,0 0 0 0 0,0 0-1 0 0,-1 0 1 0 0,1 1-1 0 0,0-1 1 0 0,-1 0-1 0 0,1 0 1 0 0,0 0 0 0 0,0 1-1 0 0,0-1 1 0 0,-1 0-1 0 0,1 0 1 0 0,0 1-1 0 0,0-1 1 0 0,0 0 0 0 0,0 1-1 0 0,-1-1 1 0 0,-9 14 508 0 0,9-13-282 0 0,3-5 222 0 0,5-6 281 0 0,-5 6-598 0 0,-1 1-1 0 0,1 0 1 0 0,-1 0-1 0 0,0-1 1 0 0,0 1-1 0 0,0-1 1 0 0,0 1-1 0 0,-1-1 1 0 0,1 0-1 0 0,-1 1 1 0 0,0-1-1 0 0,-1-4 0 0 0,1 7-152 0 0,0 1 0 0 0,0-1 0 0 0,0 0 0 0 0,0 0 1 0 0,0 1-1 0 0,0-1 0 0 0,1 0 0 0 0,-1 0 0 0 0,0 1 0 0 0,0-1 0 0 0,0 0 0 0 0,1 0 0 0 0,-1 1 0 0 0,0-1 0 0 0,1 0 0 0 0,-1 1 0 0 0,1-1 0 0 0,-1 1 0 0 0,1-1 0 0 0,-1 0 0 0 0,1 1 0 0 0,-1-1 0 0 0,1 1 0 0 0,-1-1 0 0 0,1 1 0 0 0,0 0 0 0 0,-1-1 0 0 0,1 1 0 0 0,0-1 0 0 0,-1 1 0 0 0,1 0 0 0 0,0 0 0 0 0,1-1 0 0 0,15-9 481 0 0,-13 6-369 0 0,10 0 173 0 0,-14 4-274 0 0,0 1-20 0 0,0-1 31 0 0,0 1 11 0 0,0 1-11 0 0,2-4 313 0 0,-2 1-347 0 0,0 0-1 0 0,0 1 1 0 0,0-1-1 0 0,-1 1 1 0 0,1-1 0 0 0,0 1-1 0 0,-1 0 1 0 0,1-1-1 0 0,0 1 1 0 0,-1-1 0 0 0,1 1-1 0 0,0-1 1 0 0,-1 1-1 0 0,1 0 1 0 0,-1-1 0 0 0,1 1-1 0 0,-1 0 1 0 0,1 0-1 0 0,-1-1 1 0 0,1 1 0 0 0,-1 0-1 0 0,0 0 1 0 0,0-2 168 0 0,4 2-262 0 0,7 2-1944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1:08.936"/>
    </inkml:context>
    <inkml:brush xml:id="br0">
      <inkml:brushProperty name="width" value="0.1" units="cm"/>
      <inkml:brushProperty name="height" value="0.1" units="cm"/>
      <inkml:brushProperty name="color" value="#66CC00"/>
    </inkml:brush>
  </inkml:definitions>
  <inkml:trace contextRef="#ctx0" brushRef="#br0">19 455 2303 0 0,'-18'-25'16045'0'0,"18"25"-16027"0"0,0 0 1 0 0,0 0 0 0 0,0-1 0 0 0,0 1-1 0 0,0 0 1 0 0,0 0 0 0 0,0-1 0 0 0,1 1 0 0 0,-1 0-1 0 0,0 0 1 0 0,0 0 0 0 0,0-1 0 0 0,1 1-1 0 0,-1 0 1 0 0,0 0 0 0 0,0 0 0 0 0,1 0-1 0 0,-1-1 1 0 0,0 1 0 0 0,0 0 0 0 0,1 0 0 0 0,-1 0-1 0 0,0 0 1 0 0,0 0 0 0 0,1 0 0 0 0,-1 0-1 0 0,0 0 1 0 0,0 0 0 0 0,1 0 0 0 0,-1 0-1 0 0,0 0 1 0 0,0 0 0 0 0,1 0 0 0 0,-1 0 0 0 0,3 0 122 0 0,-1 1 1 0 0,1-1 0 0 0,-1 1 0 0 0,0-1 0 0 0,1 1 0 0 0,-1 0 0 0 0,0 0 0 0 0,0 0-1 0 0,1 0 1 0 0,-1 0 0 0 0,0 1 0 0 0,0-1 0 0 0,0 1 0 0 0,2 2 0 0 0,26 29 745 0 0,-18-19-421 0 0,15 14-45 0 0,1-2 0 0 0,1 0 0 0 0,1-3 0 0 0,1 0 1 0 0,1-2-1 0 0,1-1 0 0 0,51 21 0 0 0,-73-36-361 0 0,1 0-1 0 0,0-1 1 0 0,13 2 0 0 0,-21-5-34 0 0,1 0 0 0 0,0 0 0 0 0,-1 0 0 0 0,1-1 0 0 0,-1 0 0 0 0,1 0 1 0 0,0 0-1 0 0,-1-1 0 0 0,1 0 0 0 0,-1 0 0 0 0,7-2 0 0 0,-9 2-3 0 0,1 0 1 0 0,-1 0-1 0 0,0-1 0 0 0,-1 1 0 0 0,1-1 1 0 0,0 1-1 0 0,0-1 0 0 0,-1 0 0 0 0,1 0 1 0 0,-1 0-1 0 0,1 0 0 0 0,-1 0 0 0 0,0 0 0 0 0,0 0 1 0 0,0 0-1 0 0,0 0 0 0 0,0-1 0 0 0,0 1 1 0 0,-1 0-1 0 0,1-1 0 0 0,0-4 0 0 0,0-5 52 0 0,-1 1 0 0 0,0-1-1 0 0,-2-16 1 0 0,1 8 3 0 0,0-11-49 0 0,-2 2-1 0 0,-1-1 1 0 0,-2 0-1 0 0,0 1 1 0 0,-2 0 0 0 0,-14-34-1 0 0,9 42-28 0 0,12 20 0 0 0,1 0 0 0 0,-1 0 0 0 0,1 0 0 0 0,-1 0 0 0 0,0 1 0 0 0,1-1 0 0 0,-1 0 0 0 0,0 0 0 0 0,0 1 0 0 0,1-1 0 0 0,-1 1 0 0 0,0-1 0 0 0,0 0 0 0 0,0 1 0 0 0,0 0 0 0 0,0-1 0 0 0,0 1 0 0 0,0 0 0 0 0,0-1 0 0 0,0 1 0 0 0,-2 0 0 0 0,3 0-1 0 0,0 1-1 0 0,-1 0 1 0 0,1 0-1 0 0,0-1 1 0 0,0 1-1 0 0,0 0 1 0 0,0 0 0 0 0,0-1-1 0 0,0 1 1 0 0,0 0-1 0 0,0 0 1 0 0,0 0-1 0 0,0-1 1 0 0,0 1-1 0 0,0 0 1 0 0,0 0 0 0 0,1-1-1 0 0,-1 1 1 0 0,0 0-1 0 0,1-1 1 0 0,-1 1-1 0 0,0 0 1 0 0,1-1 0 0 0,0 2-1 0 0,10 20-34 0 0,-6-15 49 0 0,1 1-1 0 0,0-1 1 0 0,1 0-1 0 0,-1 0 1 0 0,1-1 0 0 0,1 0-1 0 0,-1 0 1 0 0,1-1-1 0 0,0 0 1 0 0,0 0-1 0 0,1-1 1 0 0,-1 0 0 0 0,11 4-1 0 0,0-2 24 0 0,1-1 0 0 0,-1 0 0 0 0,1-1 0 0 0,0-1 0 0 0,23 0 0 0 0,-28-3 30 0 0,0-1 0 0 0,-1 0 0 0 0,1-1-1 0 0,-1-1 1 0 0,0 0 0 0 0,0-1 0 0 0,0-1 0 0 0,0 0 0 0 0,0-1 0 0 0,-1 0-1 0 0,0-1 1 0 0,12-8 0 0 0,-23 13-46 0 0,1 0-1 0 0,0-1 1 0 0,-1 1-1 0 0,1-1 1 0 0,-1 1 0 0 0,0-1-1 0 0,0 0 1 0 0,0 1-1 0 0,0-1 1 0 0,-1 0 0 0 0,1 0-1 0 0,-1-1 1 0 0,1 1-1 0 0,-1 0 1 0 0,0 0-1 0 0,-1-1 1 0 0,2-5 0 0 0,-2 4 7 0 0,0 0 0 0 0,-1 0 0 0 0,1 0 1 0 0,-1 0-1 0 0,0 0 0 0 0,0 1 0 0 0,-1-1 0 0 0,0 0 1 0 0,0 1-1 0 0,0-1 0 0 0,-3-4 0 0 0,-6-7 43 0 0,0 0-1 0 0,-1 1 0 0 0,-1 0 0 0 0,-1 1 0 0 0,-15-13 1 0 0,-3 0 29 0 0,-1 2 1 0 0,-2 2-1 0 0,0 1 1 0 0,-2 1-1 0 0,-64-26 1 0 0,100 47-101 0 0,-5-3 10 0 0,0 0 1 0 0,0 0-1 0 0,-1 1 1 0 0,1 0-1 0 0,-1 1 1 0 0,1-1-1 0 0,-1 1 1 0 0,-12 0-1 0 0,19 1-11 0 0,0 0 1 0 0,0 0-1 0 0,0 0 0 0 0,0 0 0 0 0,-1 0 1 0 0,1 0-1 0 0,0 0 0 0 0,0 0 0 0 0,0 0 1 0 0,0 0-1 0 0,0 0 0 0 0,0 0 0 0 0,-1 0 1 0 0,1 1-1 0 0,0-1 0 0 0,0 0 0 0 0,0 0 1 0 0,0 0-1 0 0,0 0 0 0 0,0 0 0 0 0,0 0 0 0 0,-1 0 1 0 0,1 1-1 0 0,0-1 0 0 0,0 0 0 0 0,0 0 1 0 0,0 0-1 0 0,0 0 0 0 0,0 0 0 0 0,0 1 1 0 0,0-1-1 0 0,0 0 0 0 0,0 0 0 0 0,0 0 1 0 0,0 0-1 0 0,0 0 0 0 0,0 1 0 0 0,0-1 1 0 0,0 0-1 0 0,0 0 0 0 0,0 0 0 0 0,0 0 1 0 0,0 0-1 0 0,0 1 0 0 0,0-1 0 0 0,1 0 1 0 0,5 10-452 0 0,10 7-1000 0 0,3-5-1085 0 0,1-2-3605 0 0,8 3-2380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1:09.469"/>
    </inkml:context>
    <inkml:brush xml:id="br0">
      <inkml:brushProperty name="width" value="0.1" units="cm"/>
      <inkml:brushProperty name="height" value="0.1" units="cm"/>
      <inkml:brushProperty name="color" value="#66CC00"/>
    </inkml:brush>
  </inkml:definitions>
  <inkml:trace contextRef="#ctx0" brushRef="#br0">17 301 13503 0 0,'-16'-15'2228'0'0,"17"15"-2008"0"0,-1 0-1 0 0,1 0 0 0 0,0-1 1 0 0,0 1-1 0 0,-1 0 0 0 0,1 0 1 0 0,0 0-1 0 0,0 0 0 0 0,-1 0 0 0 0,1 0 1 0 0,0 1-1 0 0,0-1 0 0 0,-1 0 1 0 0,1 0-1 0 0,0 0 0 0 0,-1 1 1 0 0,1-1-1 0 0,0 0 0 0 0,-1 1 1 0 0,2 0-1 0 0,18 10 395 0 0,-15-8-108 0 0,22 12 128 0 0,0 2 1 0 0,0 1-1 0 0,-2 1 1 0 0,0 1 0 0 0,-1 1-1 0 0,41 48 1 0 0,-11-6-275 0 0,57 71 620 0 0,-107-128-899 0 0,0-1 1 0 0,1 0-1 0 0,0 0 1 0 0,0 0-1 0 0,0 0 1 0 0,6 3-1 0 0,-10-7-59 0 0,0 0 0 0 0,0 0 0 0 0,0 0 0 0 0,1-1-1 0 0,-1 1 1 0 0,0 0 0 0 0,0-1 0 0 0,1 1 0 0 0,-1-1 0 0 0,0 0 0 0 0,1 1 0 0 0,-1-1 0 0 0,1 0-1 0 0,-1 0 1 0 0,0 0 0 0 0,1 0 0 0 0,-1 0 0 0 0,1 0 0 0 0,-1 0 0 0 0,0-1 0 0 0,1 1 0 0 0,-1 0-1 0 0,1-1 1 0 0,-1 1 0 0 0,0-1 0 0 0,0 1 0 0 0,1-1 0 0 0,-1 0 0 0 0,0 0 0 0 0,0 1 0 0 0,0-1-1 0 0,0 0 1 0 0,0 0 0 0 0,2-2 0 0 0,2-4 37 0 0,0-1-1 0 0,0 0 1 0 0,-1 0 0 0 0,0 0-1 0 0,0 0 1 0 0,-1-1-1 0 0,0 1 1 0 0,0-1 0 0 0,-1 0-1 0 0,-1 0 1 0 0,2-18 0 0 0,-1-4 48 0 0,-1-1 0 0 0,-5-34 0 0 0,0 28 18 0 0,-2 0 0 0 0,-1 1-1 0 0,-21-64 1 0 0,19 75-36 0 0,-2 0-1 0 0,-1 0 1 0 0,-1 1 0 0 0,-1 0-1 0 0,-30-38 1 0 0,34 53-90 0 0,1 0 0 0 0,-1 1 0 0 0,-1 0 0 0 0,-19-12 0 0 0,25 18 133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3:04.070"/>
    </inkml:context>
    <inkml:brush xml:id="br0">
      <inkml:brushProperty name="width" value="0.1" units="cm"/>
      <inkml:brushProperty name="height" value="0.1" units="cm"/>
      <inkml:brushProperty name="color" value="#66CC00"/>
    </inkml:brush>
  </inkml:definitions>
  <inkml:trace contextRef="#ctx0" brushRef="#br0">52 1530 1375 0 0,'-32'21'296'0'0,"18"-18"2942"0"0,9-31-129 0 0,8 16-2746 0 0,2 1-1 0 0,0-1 1 0 0,0 1 0 0 0,1 0 0 0 0,0 0-1 0 0,1 1 1 0 0,0 0 0 0 0,0 0-1 0 0,13-12 1 0 0,13-11-167 0 0,42-32 0 0 0,-59 53-34 0 0,360-283 784 0 0,-167 137-542 0 0,33-22 30 0 0,300-172 213 0 0,-484 315-596 0 0,12-6-16 0 0,2 2 1 0 0,2 4 0 0 0,107-39-1 0 0,-125 59-70 0 0,-35 12-4 0 0,1-2 0 0 0,28-13 0 0 0,-30 8-22 0 0,-20 12 60 0 0,0 0 0 0 0,0 0 0 0 0,-1 0 0 0 0,1 0 0 0 0,0 0 0 0 0,-1 0 0 0 0,1 0 0 0 0,0 0 0 0 0,0 0 0 0 0,-1 0 0 0 0,1 0 0 0 0,0 0 0 0 0,0-1 0 0 0,-1 1 0 0 0,1 0 0 0 0,0 0 1 0 0,0 0-1 0 0,-1 0 0 0 0,1-1 0 0 0,0 1 0 0 0,0 0 0 0 0,0 0 0 0 0,-1 0 0 0 0,1-1 0 0 0,0 1 0 0 0,0 0 0 0 0,0 0 0 0 0,0 0 0 0 0,-1-1 0 0 0,1 1 0 0 0,0 0 0 0 0,0-1 0 0 0,0 1 0 0 0,0 0 0 0 0,0 0 1 0 0,0-1-1 0 0,0 1 0 0 0,0 0 0 0 0,0 0 0 0 0,0-1 0 0 0,0 1 0 0 0,0 0 0 0 0,0-1 0 0 0,0 1 0 0 0,0 0 0 0 0,0 0 0 0 0,0-1 0 0 0,0 1 0 0 0,0 0 0 0 0,1 0 0 0 0,-1-1 0 0 0,0 1 0 0 0,0 0 0 0 0,0 0 1 0 0,0-1-1 0 0,1 1 0 0 0,-1 0 0 0 0,0 0 0 0 0,0 0 0 0 0,0-1 0 0 0,1 1 0 0 0,-1 0 0 0 0,0 0 0 0 0,0 0 0 0 0,1 0 0 0 0,-1 0 0 0 0,0-1 0 0 0,0 1 0 0 0,1 0 0 0 0,-1 0-25 0 0,-1 0 1 0 0,0-1-1 0 0,1 1 0 0 0,-1 0 0 0 0,1 0 0 0 0,-1-1 1 0 0,0 1-1 0 0,1 0 0 0 0,-1 0 0 0 0,0 0 0 0 0,1 0 1 0 0,-1 0-1 0 0,1 0 0 0 0,-1 0 0 0 0,0 0 0 0 0,1 0 1 0 0,-1 0-1 0 0,0 1 0 0 0,1-1 0 0 0,-1 0 0 0 0,1 0 1 0 0,-1 0-1 0 0,0 1 0 0 0,1-1 0 0 0,-1 0 0 0 0,1 1 0 0 0,-1-1 1 0 0,1 1-1 0 0,-1-1 0 0 0,1 0 0 0 0,-1 1 0 0 0,1-1 1 0 0,0 1-1 0 0,-1-1 0 0 0,1 1 0 0 0,0-1 0 0 0,-1 1 1 0 0,1 0-1 0 0,0-1 0 0 0,0 1 0 0 0,-1-1 0 0 0,1 1 1 0 0,0 0-1 0 0,0 0 0 0 0,0 6-557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7:21.450"/>
    </inkml:context>
    <inkml:brush xml:id="br0">
      <inkml:brushProperty name="width" value="0.1" units="cm"/>
      <inkml:brushProperty name="height" value="0.1" units="cm"/>
      <inkml:brushProperty name="color" value="#66CC00"/>
    </inkml:brush>
  </inkml:definitions>
  <inkml:trace contextRef="#ctx0" brushRef="#br0">1 15 919 0 0,'5'-4'80'0'0,"1"-1"-80"0"0,-1 1 0 0 0,-1 2 0 0 0,0 4 160 0 0,1-2 24 0 0,4-2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7:30.412"/>
    </inkml:context>
    <inkml:brush xml:id="br0">
      <inkml:brushProperty name="width" value="0.1" units="cm"/>
      <inkml:brushProperty name="height" value="0.1" units="cm"/>
      <inkml:brushProperty name="color" value="#66CC00"/>
    </inkml:brush>
  </inkml:definitions>
  <inkml:trace contextRef="#ctx0" brushRef="#br0">0 17 655 0 0,'31'-7'0'0'0,"-9"1"64"0"0,2 4-64 0 0,-6 1 0 0 0,-5 1 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7:31.304"/>
    </inkml:context>
    <inkml:brush xml:id="br0">
      <inkml:brushProperty name="width" value="0.1" units="cm"/>
      <inkml:brushProperty name="height" value="0.1" units="cm"/>
      <inkml:brushProperty name="color" value="#66CC00"/>
    </inkml:brush>
  </inkml:definitions>
  <inkml:trace contextRef="#ctx0" brushRef="#br0">1 90 1375 0 0,'46'-31'64'0'0,"-15"11"8"0"0,-2 4-72 0 0,-7 5 0 0 0,-9 7 0 0 0,-4 2 0 0 0,2 2-112 0 0,7-5-40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7:31.812"/>
    </inkml:context>
    <inkml:brush xml:id="br0">
      <inkml:brushProperty name="width" value="0.1" units="cm"/>
      <inkml:brushProperty name="height" value="0.1" units="cm"/>
      <inkml:brushProperty name="color" value="#66CC00"/>
    </inkml:brush>
  </inkml:definitions>
  <inkml:trace contextRef="#ctx0" brushRef="#br0">15 17 1839 0 0,'-14'-17'80'0'0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21.339"/>
    </inkml:context>
    <inkml:brush xml:id="br0">
      <inkml:brushProperty name="width" value="0.1" units="cm"/>
      <inkml:brushProperty name="height" value="0.1" units="cm"/>
      <inkml:brushProperty name="color" value="#66CC00"/>
    </inkml:brush>
  </inkml:definitions>
  <inkml:trace contextRef="#ctx0" brushRef="#br0">3707 197 10511 0 0,'-17'3'359'0'0,"1"2"-1"0"0,0 0 0 0 0,1 0 0 0 0,-27 14 1 0 0,24-10 133 0 0,-1-1 1 0 0,-30 9-1 0 0,42-15-278 0 0,1-1 0 0 0,-1 0-1 0 0,0 0 1 0 0,0-1 0 0 0,1 0-1 0 0,-1 0 1 0 0,0 0 0 0 0,1-1-1 0 0,-1 0 1 0 0,0 0 0 0 0,-11-5 0 0 0,-74-34 2832 0 0,76 33-2794 0 0,0 1 0 0 0,-1 0 0 0 0,0 2 0 0 0,-29-5 0 0 0,-71-1 1246 0 0,85 9-960 0 0,-1-2 1 0 0,0 0 0 0 0,-58-16-1 0 0,40 3-360 0 0,-75-26 100 0 0,100 33-142 0 0,0 0 0 0 0,-1 2 0 0 0,-1 1 0 0 0,-53-5-1 0 0,-113 7 484 0 0,125 4-453 0 0,11-3 150 0 0,-112-20 1 0 0,-26-2 274 0 0,131 24-542 0 0,0 4-1 0 0,1 2 1 0 0,0 3-1 0 0,-71 19 1 0 0,4-2 181 0 0,60-13 6 0 0,-76 24-1 0 0,110-26-184 0 0,-1-1 1 0 0,-53 6-1 0 0,-80-3 204 0 0,62-5-184 0 0,59-2 95 0 0,0-2 1 0 0,0-3-1 0 0,-1-1 1 0 0,-61-11-1 0 0,50 1-225 0 0,11 3-214 0 0,1-3 0 0 0,-56-19-1 0 0,61 14-734 0 0,-1 0-57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7:32.411"/>
    </inkml:context>
    <inkml:brush xml:id="br0">
      <inkml:brushProperty name="width" value="0.1" units="cm"/>
      <inkml:brushProperty name="height" value="0.1" units="cm"/>
      <inkml:brushProperty name="color" value="#66CC00"/>
    </inkml:brush>
  </inkml:definitions>
  <inkml:trace contextRef="#ctx0" brushRef="#br0">0 23 1439 0 0,'31'-9'64'0'0,"-11"1"8"0"0,-1 5-72 0 0,-3 1 0 0 0,-3 4 0 0 0,5-2 0 0 0,-5 1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47:32.900"/>
    </inkml:context>
    <inkml:brush xml:id="br0">
      <inkml:brushProperty name="width" value="0.1" units="cm"/>
      <inkml:brushProperty name="height" value="0.1" units="cm"/>
      <inkml:brushProperty name="color" value="#66CC00"/>
    </inkml:brush>
  </inkml:definitions>
  <inkml:trace contextRef="#ctx0" brushRef="#br0">0 8 5527 0 0,'27'-8'488'0'0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39.553"/>
    </inkml:context>
    <inkml:brush xml:id="br0">
      <inkml:brushProperty name="width" value="0.1" units="cm"/>
      <inkml:brushProperty name="height" value="0.1" units="cm"/>
      <inkml:brushProperty name="color" value="#66CC00"/>
    </inkml:brush>
  </inkml:definitions>
  <inkml:trace contextRef="#ctx0" brushRef="#br0">57 4 4175 0 0,'-2'-1'47'0'0,"1"0"0"0"0,0 1 0 0 0,-1 0 0 0 0,1-1 0 0 0,-1 1-1 0 0,1 0 1 0 0,0 0 0 0 0,-1 0 0 0 0,1 0 0 0 0,-1 0 0 0 0,1 0-1 0 0,-1 0 1 0 0,1 0 0 0 0,-1 1 0 0 0,1-1 0 0 0,0 0-1 0 0,-1 1 1 0 0,1-1 0 0 0,0 1 0 0 0,-1 0 0 0 0,1-1 0 0 0,0 1-1 0 0,0 0 1 0 0,-1 0 0 0 0,1 0 0 0 0,0 0 0 0 0,-1 1 0 0 0,0 0 29 0 0,1 0 0 0 0,-1-1 0 0 0,1 1 0 0 0,-1 0 0 0 0,1 1 0 0 0,-1-1 0 0 0,1 0 0 0 0,0 0 0 0 0,0 0 0 0 0,0 1 0 0 0,1-1 0 0 0,-1 1 0 0 0,0-1 0 0 0,1 0 0 0 0,-1 5 0 0 0,1-5 12 0 0,0-1-1 0 0,0 1 0 0 0,0-1 0 0 0,1 1 0 0 0,-1-1 0 0 0,0 1 0 0 0,1-1 1 0 0,-1 0-1 0 0,1 1 0 0 0,0-1 0 0 0,-1 0 0 0 0,1 1 0 0 0,0-1 0 0 0,0 0 1 0 0,-1 1-1 0 0,1-1 0 0 0,0 0 0 0 0,1 0 0 0 0,-1 0 0 0 0,0 0 0 0 0,0 0 0 0 0,0 0 1 0 0,0 0-1 0 0,1-1 0 0 0,-1 1 0 0 0,0 0 0 0 0,1-1 0 0 0,-1 1 0 0 0,1-1 1 0 0,-1 1-1 0 0,1-1 0 0 0,-1 0 0 0 0,1 0 0 0 0,-1 1 0 0 0,1-1 0 0 0,2 0 1 0 0,7 0 301 0 0,1-1 0 0 0,-1 0 0 0 0,23-5 0 0 0,-12 2 222 0 0,3 3-449 0 0,0 1 0 0 0,-1 1 1 0 0,0 1-1 0 0,33 7 0 0 0,-36-5-87 0 0,1 0 1 0 0,0-2-1 0 0,0 0 1 0 0,0-2 0 0 0,40-4-1 0 0,4-8 307 0 0,108-15 548 0 0,43 19-694 0 0,15-2 319 0 0,-173 4-363 0 0,88 5 0 0 0,58 14-135 0 0,-39-1-6 0 0,66-5 2 0 0,-114-5-15 0 0,46 2 42 0 0,-154-3 16 0 0,0 0 0 0 0,-1 1 1 0 0,17 4-1 0 0,-23-5-260 0 0,1 1-1 0 0,0-1 1 0 0,-1 1-1 0 0,1 0 1 0 0,-1 0-1 0 0,4 3 1 0 0,9 12-3489 0 0,-5 1-1374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42.709"/>
    </inkml:context>
    <inkml:brush xml:id="br0">
      <inkml:brushProperty name="width" value="0.1" units="cm"/>
      <inkml:brushProperty name="height" value="0.1" units="cm"/>
      <inkml:brushProperty name="color" value="#66CC00"/>
    </inkml:brush>
  </inkml:definitions>
  <inkml:trace contextRef="#ctx0" brushRef="#br0">1 272 2303 0 0,'29'-10'2574'0'0,"-17"5"-2081"0"0,1 0 1 0 0,-1 1-1 0 0,1 1 1 0 0,0 0-1 0 0,0 1 1 0 0,19-1-1 0 0,139-6 1070 0 0,-91 3-602 0 0,-37 1 8 0 0,71-17 0 0 0,27-3-105 0 0,-64 16-709 0 0,-32 3 102 0 0,1 2-1 0 0,73 2 1 0 0,4 14-10 0 0,-31-3-180 0 0,169-4-1 0 0,-152-13 74 0 0,178-8 523 0 0,-228 14-463 0 0,107-20 0 0 0,-107 12-131 0 0,3 2-4 0 0,114 1-1 0 0,61 18 101 0 0,-137-4-142 0 0,-49-8-2 0 0,-1-1 0 0 0,77-14 0 0 0,-108 13-20 0 0,27-2 6 0 0,0 1-1 0 0,49 4 0 0 0,93 13 27 0 0,-44-2-21 0 0,27-13-12 0 0,2 0 0 0 0,33 25 0 0 0,-31-2 0 0 0,-95-19 86 0 0,148-14 0 0 0,-32-1 20 0 0,340-15 238 0 0,-255 10 923 0 0,-5 1-2105 0 0,-249 14 1241 0 0,547-41-867 0 0,-371 34 582 0 0,-104 3-57 0 0,-1 5 0 0 0,123 11 0 0 0,6 13-3 0 0,81 11-63 0 0,-86 18 5 0 0,-1 0 0 0 0,11-6 118 0 0,-63-8-6 0 0,1 1-22 0 0,-100-29-47 0 0,1-3 0 0 0,71-3-1 0 0,-52-5-10 0 0,168 19 0 0 0,-167-8 3 0 0,0-3 0 0 0,0-5-1 0 0,92-10 1 0 0,-79 6 26 0 0,118 11-1 0 0,-119-2-3 0 0,124-8 0 0 0,-121-7-46 0 0,173-10-1 0 0,181-14 42 0 0,-452 32-51 0 0,102-5-1 0 0,144 10 0 0 0,-126 1 0 0 0,-35-7-4 0 0,126-19-1 0 0,-39 2 145 0 0,-72 13-36 0 0,-19 1-2 0 0,124-22-1 0 0,-140 13-78 0 0,-1 3 0 0 0,2 3 0 0 0,-1 4 0 0 0,1 3 0 0 0,123 13 0 0 0,-173-10-23 0 0,0-2 0 0 0,0 0 0 0 0,27-4 0 0 0,-23 1 0 0 0,67-7 9 0 0,-38 3 13 0 0,92 0 1 0 0,111 36-10 0 0,9 0-16 0 0,-171-21 3 0 0,158 33 0 0 0,56 6 0 0 0,-259-43 0 0 0,376 28 0 0 0,-3-30 84 0 0,-149-7-40 0 0,127 7 84 0 0,-123 8-74 0 0,67-2 20 0 0,-310-11-113 0 0,-18 0-74 0 0,0 2-1 0 0,0 0 1 0 0,0 1-1 0 0,21 3 1 0 0,-36-2 61 0 0,-1 0-1 0 0,1 0 1 0 0,0 0-1 0 0,-1 0 1 0 0,1 1-1 0 0,-1 0 1 0 0,0 0 0 0 0,1 0-1 0 0,-1 0 1 0 0,0 1-1 0 0,0 0 1 0 0,-1 0-1 0 0,1 0 1 0 0,0 0 0 0 0,-1 0-1 0 0,0 1 1 0 0,0-1-1 0 0,0 1 1 0 0,0 0-1 0 0,-1 0 1 0 0,1 0 0 0 0,1 6-1 0 0,4 9-1815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52.199"/>
    </inkml:context>
    <inkml:brush xml:id="br0">
      <inkml:brushProperty name="width" value="0.1" units="cm"/>
      <inkml:brushProperty name="height" value="0.1" units="cm"/>
      <inkml:brushProperty name="color" value="#66CC00"/>
    </inkml:brush>
  </inkml:definitions>
  <inkml:trace contextRef="#ctx0" brushRef="#br0">0 88 455 0 0,'2'-7'0'0'0,"2"-4"0"0"0,-1 0 0 0 0,6-4 0 0 0,-1 6 0 0 0,-3 2 0 0 0,-1 3 720 0 0,-1 2 104 0 0,3 4 16 0 0,3-6 8 0 0,8 1-664 0 0,5-3-184 0 0,5 3 64 0 0,4-1-64 0 0,2 0-112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52.652"/>
    </inkml:context>
    <inkml:brush xml:id="br0">
      <inkml:brushProperty name="width" value="0.1" units="cm"/>
      <inkml:brushProperty name="height" value="0.1" units="cm"/>
      <inkml:brushProperty name="color" value="#66CC00"/>
    </inkml:brush>
  </inkml:definitions>
  <inkml:trace contextRef="#ctx0" brushRef="#br0">0 8 2759 0 0,'26'-6'248'0'0,"-4"4"-248"0"0,-6 2 0 0 0,-6 4 0 0 0,-3-2-160 0 0,4 1-72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53.851"/>
    </inkml:context>
    <inkml:brush xml:id="br0">
      <inkml:brushProperty name="width" value="0.1" units="cm"/>
      <inkml:brushProperty name="height" value="0.1" units="cm"/>
      <inkml:brushProperty name="color" value="#66CC00"/>
    </inkml:brush>
  </inkml:definitions>
  <inkml:trace contextRef="#ctx0" brushRef="#br0">1 5 919 0 0,'4'-1'35'0'0,"-1"0"0"0"0,1 0 0 0 0,0 0 0 0 0,0 1 0 0 0,0 0 0 0 0,0 0 0 0 0,0 0 0 0 0,0 0 0 0 0,0 0 0 0 0,7 3 0 0 0,39 14-25 0 0,-13-2-5 0 0,-103-37 1275 0 0,66 21-1260 0 0,-1 1-1 0 0,1 0 1 0 0,-1 0-1 0 0,0 0 1 0 0,1 0-1 0 0,-1-1 1 0 0,1 1-1 0 0,-1 0 1 0 0,0 0-1 0 0,1 0 1 0 0,-1 0-1 0 0,0 0 1 0 0,1 1-1 0 0,-1-1 1 0 0,0 0-1 0 0,1 0 1 0 0,-1 0-1 0 0,1 0 1 0 0,-1 1-1 0 0,0-1 1 0 0,1 0-1 0 0,-1 1 1 0 0,1-1-1 0 0,-1 0 1 0 0,1 1-1 0 0,-1-1 1 0 0,0 1-1 0 0,1 0-12 0 0,0 0-1 0 0,0-1 0 0 0,0 1 0 0 0,0-1 0 0 0,0 1 0 0 0,-1 0 1 0 0,1-1-1 0 0,1 1 0 0 0,-1 0 0 0 0,0-1 0 0 0,0 1 0 0 0,0 0 1 0 0,0-1-1 0 0,0 1 0 0 0,0-1 0 0 0,1 1 0 0 0,-1 0 0 0 0,0-1 1 0 0,1 1-1 0 0,0 0 0 0 0,-1 0-7 0 0,0-1 1 0 0,0 1-1 0 0,1 0 1 0 0,-1-1-1 0 0,0 1 1 0 0,1-1-1 0 0,-1 1 0 0 0,1 0 1 0 0,-1-1-1 0 0,1 1 1 0 0,-1-1-1 0 0,1 0 1 0 0,-1 1-1 0 0,1-1 0 0 0,-1 1 1 0 0,1-1-1 0 0,-1 0 1 0 0,1 1-1 0 0,0-1 0 0 0,-1 0 1 0 0,1 0-1 0 0,0 1 1 0 0,-1-1-1 0 0,1 0 1 0 0,0 0-1 0 0,-1 0 0 0 0,1 0 1 0 0,0 0-1 0 0,-1 0 1 0 0,1 0-1 0 0,0 0 1 0 0,0 0-1 0 0,-1 0 0 0 0,1 0 1 0 0,0-1-1 0 0,-1 1 1 0 0,1 0-1 0 0,-1 0 1 0 0,1-1-1 0 0,0 1 0 0 0,-1 0 1 0 0,1-1-1 0 0,-1 1 1 0 0,1-1-1 0 0,-1 1 1 0 0,1-1-1 0 0,0 0 0 0 0,0 0 4 0 0,-1 0 0 0 0,1 0-1 0 0,0 1 1 0 0,0-1-1 0 0,0 0 1 0 0,0 0-1 0 0,0 0 1 0 0,-1 1-1 0 0,1-1 1 0 0,1 1 0 0 0,-1-1-1 0 0,0 1 1 0 0,0-1-1 0 0,0 1 1 0 0,0-1-1 0 0,0 1 1 0 0,0 0 0 0 0,0 0-1 0 0,1 0 1 0 0,-1-1-1 0 0,0 1 1 0 0,0 0-1 0 0,0 0 1 0 0,3 1-1 0 0,1 1-2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55.299"/>
    </inkml:context>
    <inkml:brush xml:id="br0">
      <inkml:brushProperty name="width" value="0.1" units="cm"/>
      <inkml:brushProperty name="height" value="0.1" units="cm"/>
      <inkml:brushProperty name="color" value="#66CC00"/>
    </inkml:brush>
  </inkml:definitions>
  <inkml:trace contextRef="#ctx0" brushRef="#br0">1 35 367 0 0,'20'-13'0'0'0,"-2"4"0"0"0,4 1 0 0 0,-5 3 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0:56.060"/>
    </inkml:context>
    <inkml:brush xml:id="br0">
      <inkml:brushProperty name="width" value="0.1" units="cm"/>
      <inkml:brushProperty name="height" value="0.1" units="cm"/>
      <inkml:brushProperty name="color" value="#66CC00"/>
    </inkml:brush>
  </inkml:definitions>
  <inkml:trace contextRef="#ctx0" brushRef="#br0">17 146 5063 0 0,'-5'-21'222'0'0,"2"11"-142"0"0,0-1 1 0 0,1 1 0 0 0,-1-21-1 0 0,3 27-83 0 0,0 0 0 0 0,0 0 0 0 0,0 0 0 0 0,1 0-1 0 0,0 0 1 0 0,0 0 0 0 0,0 0 0 0 0,0 0 0 0 0,3-6-1 0 0,-3 9 3 0 0,0 0 0 0 0,0-1 0 0 0,-1 1 0 0 0,1 0 0 0 0,0 0 0 0 0,0 0 0 0 0,0 0 0 0 0,1 0-1 0 0,-1 0 1 0 0,0 1 0 0 0,0-1 0 0 0,0 0 0 0 0,1 1 0 0 0,-1-1 0 0 0,0 0 0 0 0,1 1 0 0 0,-1 0 0 0 0,0-1-1 0 0,1 1 1 0 0,-1 0 0 0 0,1 0 0 0 0,-1-1 0 0 0,0 1 0 0 0,1 0 0 0 0,-1 1 0 0 0,1-1 0 0 0,-1 0 0 0 0,3 1-1 0 0,2 0 2 0 0,-1-1 0 0 0,0 2 0 0 0,0-1 0 0 0,0 0 0 0 0,1 1 0 0 0,-1 0 0 0 0,-1 0 0 0 0,1 1 0 0 0,0 0 0 0 0,6 4 0 0 0,-10 11-1589 0 0,0-13-110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00.865"/>
    </inkml:context>
    <inkml:brush xml:id="br0">
      <inkml:brushProperty name="width" value="0.1" units="cm"/>
      <inkml:brushProperty name="height" value="0.1" units="cm"/>
      <inkml:brushProperty name="color" value="#66CC00"/>
    </inkml:brush>
  </inkml:definitions>
  <inkml:trace contextRef="#ctx0" brushRef="#br0">0 74 4143 0 0,'19'-15'368'0'0,"-1"1"-296"0"0,2 1-72 0 0,2 2 0 0 0,5 2 0 0 0,1 3-128 0 0,-8 3 32 0 0,-9 1 8 0 0,0 4-48 0 0,3-1-16 0 0,10 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1.068"/>
    </inkml:context>
    <inkml:brush xml:id="br0">
      <inkml:brushProperty name="width" value="0.1" units="cm"/>
      <inkml:brushProperty name="height" value="0.1" units="cm"/>
      <inkml:brushProperty name="color" value="#66CC00"/>
    </inkml:brush>
  </inkml:definitions>
  <inkml:trace contextRef="#ctx0" brushRef="#br0">125 0 10047 0 0,'-18'2'448'0'0,"0"2"88"0"0,-1 1-432 0 0,3 1-104 0 0,7-2 0 0 0,3-3 0 0 0,4-1 72 0 0,1 2-8 0 0,-5 2 0 0 0,-1 0 0 0 0,-1 1-520 0 0,1 0-112 0 0,0-1-16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01.383"/>
    </inkml:context>
    <inkml:brush xml:id="br0">
      <inkml:brushProperty name="width" value="0.1" units="cm"/>
      <inkml:brushProperty name="height" value="0.1" units="cm"/>
      <inkml:brushProperty name="color" value="#66CC00"/>
    </inkml:brush>
  </inkml:definitions>
  <inkml:trace contextRef="#ctx0" brushRef="#br0">0 6 1495 0 0,'17'-4'64'0'0,"-6"2"16"0"0,-2 2-80 0 0,0 0 0 0 0,-4 2 0 0 0,-1 2 0 0 0,2-2 0 0 0,1-1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02.209"/>
    </inkml:context>
    <inkml:brush xml:id="br0">
      <inkml:brushProperty name="width" value="0.1" units="cm"/>
      <inkml:brushProperty name="height" value="0.1" units="cm"/>
      <inkml:brushProperty name="color" value="#66CC00"/>
    </inkml:brush>
  </inkml:definitions>
  <inkml:trace contextRef="#ctx0" brushRef="#br0">0 63 1839 0 0,'28'-32'80'0'0,"-10"14"16"0"0,2 5-96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03.091"/>
    </inkml:context>
    <inkml:brush xml:id="br0">
      <inkml:brushProperty name="width" value="0.1" units="cm"/>
      <inkml:brushProperty name="height" value="0.1" units="cm"/>
      <inkml:brushProperty name="color" value="#66CC00"/>
    </inkml:brush>
  </inkml:definitions>
  <inkml:trace contextRef="#ctx0" brushRef="#br0">0 46 1375 0 0,'2'-17'64'0'0,"2"5"8"0"0,-1 2-72 0 0,7 5 0 0 0,1 3 0 0 0,0 2-600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03.566"/>
    </inkml:context>
    <inkml:brush xml:id="br0">
      <inkml:brushProperty name="width" value="0.1" units="cm"/>
      <inkml:brushProperty name="height" value="0.1" units="cm"/>
      <inkml:brushProperty name="color" value="#66CC00"/>
    </inkml:brush>
  </inkml:definitions>
  <inkml:trace contextRef="#ctx0" brushRef="#br0">0 57 4143 0 0,'26'-27'184'0'0,"-6"10"40"0"0,2 4-224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08.553"/>
    </inkml:context>
    <inkml:brush xml:id="br0">
      <inkml:brushProperty name="width" value="0.1" units="cm"/>
      <inkml:brushProperty name="height" value="0.1" units="cm"/>
      <inkml:brushProperty name="color" value="#66CC00"/>
    </inkml:brush>
  </inkml:definitions>
  <inkml:trace contextRef="#ctx0" brushRef="#br0">35 48 2071 0 0,'-7'-11'88'0'0,"-2"-2"24"0"0,1 0-112 0 0,3 4 0 0 0,1 7 0 0 0,2 2 0 0 0,2 2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21.064"/>
    </inkml:context>
    <inkml:brush xml:id="br0">
      <inkml:brushProperty name="width" value="0.1" units="cm"/>
      <inkml:brushProperty name="height" value="0.1" units="cm"/>
      <inkml:brushProperty name="color" value="#66CC00"/>
    </inkml:brush>
  </inkml:definitions>
  <inkml:trace contextRef="#ctx0" brushRef="#br0">256 39 919 0 0,'1'-4'82'0'0,"5"-19"-114"0"0,-6 23 71 0 0,0-1 0 0 0,1 0 1 0 0,-1 1-1 0 0,1-1 0 0 0,-1 0 1 0 0,0 1-1 0 0,1-1 0 0 0,-1 0 1 0 0,1 1-1 0 0,0-1 0 0 0,-1 1 1 0 0,1-1-1 0 0,0 1 0 0 0,-1-1 1 0 0,1 1-1 0 0,0 0 0 0 0,-1-1 1 0 0,1 1-1 0 0,0 0 0 0 0,-1 0 1 0 0,1-1-1 0 0,0 1 0 0 0,0 0 1 0 0,0 0-1 0 0,1 0 0 0 0,-1 0-1 0 0,0 1 0 0 0,-1 0 0 0 0,1 0 0 0 0,0-1 0 0 0,0 1 0 0 0,-1 0 0 0 0,1 0 0 0 0,-1 0 0 0 0,1-1 0 0 0,-1 1 0 0 0,1 0 0 0 0,-1 0 0 0 0,1 0 0 0 0,-1 0 0 0 0,0 0 0 0 0,1 0 0 0 0,-1 0 0 0 0,0 0 0 0 0,0 2 0 0 0,5 22 29 0 0,-5-3 1005 0 0,2 1-1 0 0,1-1 0 0 0,1 0 1 0 0,12 41-1 0 0,62 142 1521 0 0,-55-149-2241 0 0,-1 2-1 0 0,-3 0 0 0 0,15 80 1 0 0,-27-93-142 0 0,-2 1 1 0 0,-2-1 0 0 0,-2 1 0 0 0,-1-1 0 0 0,-3 1 0 0 0,-2-1-1 0 0,-14 60 1 0 0,9-70 2 0 0,-1-1-1 0 0,-25 52 1 0 0,-42 61 644 0 0,39-77-581 0 0,-154 253 522 0 0,183-308-720 0 0,2 1-1 0 0,-12 26 1 0 0,14-26 37 0 0,-2-1-1 0 0,-14 25 1 0 0,-3-15 37 0 0,12-13 87 0 0,7-12 475 0 0,6 0-699 0 0,0-1 1 0 0,0 1-1 0 0,0 0 1 0 0,0 0 0 0 0,0-1-1 0 0,0 1 1 0 0,0 0 0 0 0,1-1-1 0 0,-1 1 1 0 0,0 0 0 0 0,0 0-1 0 0,0-1 1 0 0,0 1 0 0 0,0 0-1 0 0,0 0 1 0 0,0-1 0 0 0,1 1-1 0 0,-1 0 1 0 0,0 0-1 0 0,0 0 1 0 0,0-1 0 0 0,0 1-1 0 0,1 0 1 0 0,-1 0 0 0 0,0 0-1 0 0,0 0 1 0 0,1-1 0 0 0,-1 1-1 0 0,0 0 1 0 0,0 0 0 0 0,1 0-1 0 0,-1 0 1 0 0,0 0 0 0 0,1 0-1 0 0,8-7 40 0 0,-8 7-48 0 0,0-1-1 0 0,-1 1 0 0 0,1-1 1 0 0,0 1-1 0 0,0-1 0 0 0,-1 1 1 0 0,1 0-1 0 0,0-1 1 0 0,0 1-1 0 0,-1 0 0 0 0,1-1 1 0 0,0 1-1 0 0,0 0 0 0 0,0 0 1 0 0,0 0-1 0 0,0 0 0 0 0,-1 0 1 0 0,1 0-1 0 0,0 0 0 0 0,0 0 1 0 0,0 0-1 0 0,0 0 0 0 0,0 1 1 0 0,-1-1-1 0 0,1 0 1 0 0,0 0-1 0 0,1 1 0 0 0,7 2 1 0 0,1-1 0 0 0,0 0 0 0 0,-1 0 0 0 0,1-1 0 0 0,0 0 0 0 0,0-1 0 0 0,11-1 0 0 0,69-13 84 0 0,-62 8-63 0 0,41-3 0 0 0,21-3 6 0 0,-68 8-12 0 0,1 0 0 0 0,0 2 0 0 0,31 0 1 0 0,-43 4-26 0 0,-1-1 1 0 0,0 2 0 0 0,0-1 0 0 0,1 2 0 0 0,-2-1 0 0 0,1 1 0 0 0,0 1-1 0 0,-1 0 1 0 0,0 0 0 0 0,0 1 0 0 0,0 0 0 0 0,-1 0 0 0 0,0 1 0 0 0,0 0-1 0 0,0 0 1 0 0,11 17 0 0 0,-17-22 3 0 0,-1-1 0 0 0,0 0 0 0 0,0 1 0 0 0,-1-1 0 0 0,1 0 0 0 0,0 1 0 0 0,-1-1 0 0 0,1 0 0 0 0,-1 1 0 0 0,1-1 0 0 0,-1 1 0 0 0,0-1 0 0 0,0 1 0 0 0,1 1 0 0 0,-2-5-10 0 0,1 1 10 0 0,-1 0 1 0 0,1 0 0 0 0,0 0 0 0 0,-1 0-1 0 0,1 0 1 0 0,0 0 0 0 0,0 0 0 0 0,0 0-1 0 0,0 0 1 0 0,0-1 0 0 0,0 1 0 0 0,1 0-1 0 0,-1-1 1 0 0,1-1-673 0 0,-4-1-256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1:22.267"/>
    </inkml:context>
    <inkml:brush xml:id="br0">
      <inkml:brushProperty name="width" value="0.1" units="cm"/>
      <inkml:brushProperty name="height" value="0.1" units="cm"/>
      <inkml:brushProperty name="color" value="#66CC00"/>
    </inkml:brush>
  </inkml:definitions>
  <inkml:trace contextRef="#ctx0" brushRef="#br0">1428 195 455 0 0,'-8'-13'191'0'0,"0"-1"-1"0"0,1 0 0 0 0,0 0 0 0 0,-7-22 0 0 0,12 29 387 0 0,-1 0 1 0 0,0 0-1 0 0,0 0 0 0 0,-1 1 1 0 0,0-1-1 0 0,-6-7 0 0 0,6 9-530 0 0,0 1 0 0 0,-1 0-1 0 0,1 0 1 0 0,-1 0 0 0 0,1 1 0 0 0,-1 0-1 0 0,0 0 1 0 0,-1 0 0 0 0,1 0 0 0 0,0 1-1 0 0,-1 0 1 0 0,1 0 0 0 0,-1 0 0 0 0,0 1-1 0 0,0 0 1 0 0,1 0 0 0 0,-1 0-1 0 0,0 1 1 0 0,0 0 0 0 0,0 0 0 0 0,-11 2-1 0 0,-1 1 195 0 0,1 0-1 0 0,-1 2 0 0 0,1 0 0 0 0,0 1 0 0 0,0 1 0 0 0,1 0 0 0 0,0 1 1 0 0,-24 16-1 0 0,-11 12 274 0 0,-52 48 0 0 0,39-30-228 0 0,18-14-31 0 0,-49 56 0 0 0,5-4 11 0 0,81-84-236 0 0,-184 182 706 0 0,151-142-457 0 0,1 0 1 0 0,-44 71-1 0 0,53-66-98 0 0,1 0 1 0 0,3 3-1 0 0,3 0 0 0 0,2 1 0 0 0,3 1 0 0 0,-24 110 0 0 0,32-101 181 0 0,-5 101-1 0 0,17-139-260 0 0,0 1 0 0 0,2 0 0 0 0,2-1 0 0 0,0 1-1 0 0,17 55 1 0 0,-2-38 137 0 0,2 0 0 0 0,1-2 0 0 0,46 68 0 0 0,-17-29-24 0 0,-46-76-178 0 0,3 6 190 0 0,0 0-1 0 0,1-1 1 0 0,18 21-1 0 0,6-70 1230 0 0,-31 35-1438 0 0,-1-1 0 0 0,1 1 0 0 0,-1 0 0 0 0,1 0 0 0 0,0-1 0 0 0,0 1 0 0 0,-1 0 0 0 0,1 1-1 0 0,0-1 1 0 0,0 0 0 0 0,0 0 0 0 0,0 1 0 0 0,0-1 0 0 0,0 1 0 0 0,0-1 0 0 0,0 1 0 0 0,0 0 0 0 0,0 0 0 0 0,0 0 0 0 0,0 0 0 0 0,0 0 0 0 0,0 1 0 0 0,4 0 0 0 0,-4 0-150 0 0,1 1-1 0 0,-1 0 1 0 0,1-1 0 0 0,-1 1 0 0 0,0 0 0 0 0,1 0 0 0 0,-1 0-1 0 0,0 0 1 0 0,-1 1 0 0 0,1-1 0 0 0,0 0 0 0 0,-1 1-1 0 0,1 0 1 0 0,-1-1 0 0 0,2 6 0 0 0,3 5-982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3:50.203"/>
    </inkml:context>
    <inkml:brush xml:id="br0">
      <inkml:brushProperty name="width" value="0.1" units="cm"/>
      <inkml:brushProperty name="height" value="0.1" units="cm"/>
      <inkml:brushProperty name="color" value="#66CC00"/>
    </inkml:brush>
  </inkml:definitions>
  <inkml:trace contextRef="#ctx0" brushRef="#br0">36 183 3167 0 0,'-6'-1'85'0'0,"-14"2"2153"0"0,19-1-2204 0 0,1 0 0 0 0,-1 0 0 0 0,1 1 0 0 0,-1-1 0 0 0,1 0 0 0 0,-1 0 0 0 0,1 1 0 0 0,-1-1 0 0 0,1 0 0 0 0,-1 1 1 0 0,1-1-1 0 0,0 1 0 0 0,-1-1 0 0 0,1 0 0 0 0,0 1 0 0 0,-1-1 0 0 0,1 1 0 0 0,0-1 0 0 0,0 1 0 0 0,-1-1 0 0 0,1 1 0 0 0,0-1 0 0 0,0 1 0 0 0,0-1 0 0 0,0 1 0 0 0,0-1 0 0 0,0 1 0 0 0,0-1 0 0 0,0 1 0 0 0,0 0 0 0 0,0-1 0 0 0,0 1 0 0 0,0-1 0 0 0,0 1 0 0 0,0 0 0 0 0,1 0-7 0 0,-1 1-1 0 0,0-1 0 0 0,1 0 1 0 0,0 0-1 0 0,-1 1 0 0 0,1-1 0 0 0,0 0 1 0 0,-1 0-1 0 0,1 0 0 0 0,0 0 0 0 0,0 0 1 0 0,0 0-1 0 0,0 0 0 0 0,0 0 1 0 0,0 0-1 0 0,0-1 0 0 0,0 1 0 0 0,0 0 1 0 0,1-1-1 0 0,-1 1 0 0 0,0 0 0 0 0,0-1 1 0 0,1 0-1 0 0,-1 1 0 0 0,0-1 1 0 0,1 0-1 0 0,-1 0 0 0 0,0 1 0 0 0,1-1 1 0 0,-1 0-1 0 0,3-1 0 0 0,6 1 251 0 0,0-1 0 0 0,0 0 0 0 0,12-3 0 0 0,-10 2 36 0 0,-2 1-138 0 0,0 0 0 0 0,0 1 0 0 0,0 0 0 0 0,0 0 0 0 0,0 2 0 0 0,0-1 0 0 0,0 1 0 0 0,13 4 0 0 0,5 1-128 0 0,-9-3 172 0 0,1-1 0 0 0,35 0-1 0 0,-48-3-123 0 0,-1 1 0 0 0,1 0 0 0 0,0 1 0 0 0,6 1 1 0 0,-7-1-43 0 0,0 0 0 0 0,0-1 0 0 0,-1 0 1 0 0,1 0-1 0 0,0-1 0 0 0,7 0 0 0 0,139-15 641 0 0,-120 13-625 0 0,1 2 0 0 0,46 4 0 0 0,38 0-10 0 0,-81-8 29 0 0,-1-2-1 0 0,40-11 0 0 0,-14 3 131 0 0,27-5-132 0 0,109-20 349 0 0,-143 31-295 0 0,93-2-1 0 0,-56 10-139 0 0,166 23 0 0 0,-219-18 33 0 0,61-2 0 0 0,-4 1 19 0 0,128 7 161 0 0,-164-11-72 0 0,105-15-1 0 0,-153 13-133 0 0,33-5 83 0 0,65-18 1 0 0,-70 14-17 0 0,1 1-1 0 0,0 3 1 0 0,1 1 0 0 0,76-1-1 0 0,-22 14-29 0 0,-67-4-32 0 0,1-1 0 0 0,46-3 0 0 0,-20-4-12 0 0,86 2 0 0 0,36 4 0 0 0,87 14 203 0 0,-236-13-164 0 0,0-1 0 0 0,52-4 0 0 0,0-3 19 0 0,-36 3 9 0 0,53-9 0 0 0,-47 4-1 0 0,1 3 0 0 0,0 1 0 0 0,86 6 0 0 0,-95-2-53 0 0,-1-2 0 0 0,1-2 0 0 0,-1-2-1 0 0,66-18 1 0 0,-73 17-2 0 0,0 2 0 0 0,1 1-1 0 0,0 1 1 0 0,0 2 0 0 0,55 6-1 0 0,118-1-10 0 0,111-20 64 0 0,-222 13-64 0 0,124 13 0 0 0,-204-9 0 0 0,114 16 0 0 0,-101-13 0 0 0,1-2-1 0 0,37-1 0 0 0,9 1 14 0 0,-49 0 24 0 0,0 0-30 0 0,-1 0-1 0 0,1-2 1 0 0,50-6 0 0 0,-65 4-1 0 0,0 1 0 0 0,0 0 0 0 0,0 1 0 0 0,0 1 0 0 0,-1 0-1 0 0,1 1 1 0 0,0 0 0 0 0,18 5 0 0 0,-23-5 8 0 0,1-1 1 0 0,0 0-1 0 0,0-1 0 0 0,0 0 0 0 0,17-3 0 0 0,-18 2-2 0 0,-1 0 0 0 0,1 1 0 0 0,0 0 0 0 0,-1 0 0 0 0,1 0 0 0 0,0 1-1 0 0,-1 0 1 0 0,14 4 0 0 0,-19-4 4 0 0,0 0 0 0 0,0 0-1 0 0,0-1 1 0 0,0 1 0 0 0,0-1 0 0 0,1 1-1 0 0,-1-1 1 0 0,0 0 0 0 0,0 0 0 0 0,0 0-1 0 0,0 0 1 0 0,1 0 0 0 0,-1-1 0 0 0,0 1-1 0 0,0 0 1 0 0,0-1 0 0 0,0 0 0 0 0,0 1-1 0 0,0-1 1 0 0,3-2 0 0 0,0 4-6 0 0,-1-1-1 0 0,1 1 1 0 0,-1 0 0 0 0,0 0-1 0 0,1 0 1 0 0,-1 1 0 0 0,7 2-1 0 0,1 8-9 0 0,-11-11 0 0 0,0 0 0 0 0,0 0 0 0 0,0 0 0 0 0,0 0 0 0 0,-1 0 0 0 0,1 0 0 0 0,1 0 0 0 0,-1 0 0 0 0,0 0 0 0 0,0-1 0 0 0,2 2 0 0 0,17 21 0 0 0,-12-12 0 0 0,-4-5 0 0 0,0-1 0 0 0,1 0 0 0 0,0 0 0 0 0,0 0 0 0 0,0-1 0 0 0,1 0 0 0 0,0 0 0 0 0,-1 0 0 0 0,1 0 0 0 0,1-1 0 0 0,-1 0 0 0 0,0-1 0 0 0,1 1 0 0 0,-1-1 0 0 0,1-1 0 0 0,0 1 0 0 0,0-1 0 0 0,9 1 0 0 0,143 8 0 0 0,-45 1 160 0 0,169-7 0 0 0,-80-25-225 0 0,44 0 2154 0 0,36 31-3969 0 0,-106-18 1880 0 0,-113 7 490 0 0,1 3 0 0 0,-1 3 0 0 0,103 22 0 0 0,-85-15-1950 0 0,-47-7 1233 0 0,58 14 0 0 0,-67-12 220 0 0,0-1 0 0 0,0-2 0 0 0,0-1 0 0 0,38 1 0 0 0,106-13-12 0 0,-117 5 22 0 0,325-12 50 0 0,-330 15-53 0 0,0-2 0 0 0,0-3 0 0 0,60-13 0 0 0,-90 16 0 0 0,20-3 93 0 0,-1 1 0 0 0,1 2 1 0 0,1 2-1 0 0,-1 2 0 0 0,46 6 0 0 0,23-1-565 0 0,-25-3 337 0 0,90 1 195 0 0,-141-4-56 0 0,-10-1 30 0 0,-1-2-1 0 0,0 0 0 0 0,0-2 1 0 0,0 0-1 0 0,34-13 0 0 0,-35 10 4 0 0,1 1 0 0 0,0 2-1 0 0,0 0 1 0 0,0 1 0 0 0,37-3-1 0 0,46 10 40 0 0,-14-1-44 0 0,160-18 0 0 0,-211 14-32 0 0,0 2 0 0 0,0 1 0 0 0,43 7 0 0 0,-9 0 0 0 0,-67-8-52 0 0,1 1-1 0 0,-1 0 0 0 0,0 0 1 0 0,1 1-1 0 0,-1 0 1 0 0,0-1-1 0 0,0 2 0 0 0,0-1 1 0 0,0 1-1 0 0,0-1 1 0 0,-1 1-1 0 0,1 1 0 0 0,-1-1 1 0 0,0 0-1 0 0,0 1 0 0 0,0 0 1 0 0,-1 0-1 0 0,1 0 1 0 0,-1 1-1 0 0,0-1 0 0 0,0 1 1 0 0,0 0-1 0 0,4 9 1 0 0,-2 8-1262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3:56.691"/>
    </inkml:context>
    <inkml:brush xml:id="br0">
      <inkml:brushProperty name="width" value="0.1" units="cm"/>
      <inkml:brushProperty name="height" value="0.1" units="cm"/>
      <inkml:brushProperty name="color" value="#66CC00"/>
    </inkml:brush>
  </inkml:definitions>
  <inkml:trace contextRef="#ctx0" brushRef="#br0">0 63 2303 0 0,'9'-15'96'0'0,"1"1"32"0"0,0 3-128 0 0,1 0 0 0 0,0 4 0 0 0,-1 3 0 0 0,-3 4 0 0 0,-3 0 72 0 0,3 2-72 0 0,2 0 64 0 0,6 1-64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3:57.105"/>
    </inkml:context>
    <inkml:brush xml:id="br0">
      <inkml:brushProperty name="width" value="0.1" units="cm"/>
      <inkml:brushProperty name="height" value="0.1" units="cm"/>
      <inkml:brushProperty name="color" value="#66CC00"/>
    </inkml:brush>
  </inkml:definitions>
  <inkml:trace contextRef="#ctx0" brushRef="#br0">0 15 2759 0 0,'0'-7'248'0'0,"0"2"-248"0"0,2 3 0 0 0,-2 4 0 0 0,0-1 0 0 0,0 1 0 0 0,0 0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4.056"/>
    </inkml:context>
    <inkml:brush xml:id="br0">
      <inkml:brushProperty name="width" value="0.1" units="cm"/>
      <inkml:brushProperty name="height" value="0.1" units="cm"/>
      <inkml:brushProperty name="color" value="#66CC00"/>
    </inkml:brush>
  </inkml:definitions>
  <inkml:trace contextRef="#ctx0" brushRef="#br0">1 1468 5407 0 0,'0'0'103'0'0,"0"1"-1"0"0,0-1 1 0 0,0 0-1 0 0,0 1 1 0 0,0-1-1 0 0,0 1 1 0 0,0-1-1 0 0,0 0 1 0 0,0 1 0 0 0,0-1-1 0 0,1 0 1 0 0,-1 1-1 0 0,0-1 1 0 0,0 1-1 0 0,0-1 1 0 0,1 0-1 0 0,-1 0 1 0 0,0 1-1 0 0,0-1 1 0 0,1 0-1 0 0,-1 1 1 0 0,0-1-1 0 0,1 0 1 0 0,-1 0-1 0 0,0 1 1 0 0,1-1-1 0 0,-1 0 1 0 0,0 0-1 0 0,1 0 1 0 0,-1 0-1 0 0,1 0 1 0 0,-1 0-1 0 0,0 1 1 0 0,1-1-1 0 0,-1 0 1 0 0,1 0-1 0 0,27 9 18 0 0,-3-1-395 0 0,-25-7 252 0 0,1-1 1 0 0,0 0-1 0 0,0 1 1 0 0,-1-1-1 0 0,1 1 1 0 0,0-1 0 0 0,0 1-1 0 0,-1 0 1 0 0,1-1-1 0 0,-1 1 1 0 0,1 0-1 0 0,0-1 1 0 0,-1 1-1 0 0,0 0 1 0 0,1 0-1 0 0,-1-1 1 0 0,1 1 0 0 0,-1 0-1 0 0,0 0 1 0 0,1 0-1 0 0,-1 0 1 0 0,0-1-1 0 0,0 1 1 0 0,0 0-1 0 0,0 0 1 0 0,0 0-1 0 0,0 0 1 0 0,0 0-1 0 0,0 0 1 0 0,0-1 0 0 0,0 1-1 0 0,0 0 1 0 0,-1 0-1 0 0,1 0 1 0 0,0 0-1 0 0,-1 0 1 0 0,1-1-1 0 0,-1 2 1 0 0,-2 4 318 0 0,-1-1 1 0 0,0 0-1 0 0,0 0 0 0 0,-8 8 1 0 0,-9 13 1625 0 0,21-26-1785 0 0,-1 1 1 0 0,1 0 0 0 0,-1-1-1 0 0,1 1 1 0 0,0 0-1 0 0,-1 0 1 0 0,1-1 0 0 0,0 1-1 0 0,-1 0 1 0 0,1 0 0 0 0,0 0-1 0 0,0-1 1 0 0,0 1 0 0 0,0 0-1 0 0,0 0 1 0 0,0 0-1 0 0,0 0 1 0 0,0 0 0 0 0,0-1-1 0 0,0 1 1 0 0,0 0 0 0 0,1 0-1 0 0,-1 0 1 0 0,0 0-1 0 0,0-1 1 0 0,1 1 0 0 0,-1 0-1 0 0,1 0 1 0 0,-1-1 0 0 0,1 1-1 0 0,-1 0 1 0 0,1-1 0 0 0,-1 1-1 0 0,1 0 1 0 0,-1-1-1 0 0,1 1 1 0 0,0-1 0 0 0,-1 1-1 0 0,1-1 1 0 0,0 0 0 0 0,0 1-1 0 0,-1-1 1 0 0,2 1 0 0 0,13 10 392 0 0,-17-9-102 0 0,0 0-1 0 0,-1 1 1 0 0,1-1-1 0 0,0 0 1 0 0,-1 0 0 0 0,0-1-1 0 0,1 1 1 0 0,-6 2-1 0 0,14-6 11 0 0,-1 0 1 0 0,1-1-1 0 0,0 0 0 0 0,9-6 0 0 0,3-2-250 0 0,-17 11-149 0 0,-1 0-1 0 0,1 0 1 0 0,-1-1 0 0 0,1 1 0 0 0,-1 0 0 0 0,1-1-1 0 0,-1 1 1 0 0,1-1 0 0 0,-1 1 0 0 0,1 0 0 0 0,-1-1-1 0 0,1 1 1 0 0,-1-1 0 0 0,0 1 0 0 0,1-1-1 0 0,-1 0 1 0 0,0 1 0 0 0,0-1 0 0 0,1 1 0 0 0,-1-1-1 0 0,0 0 1 0 0,0 1 0 0 0,0-1 0 0 0,0 0 0 0 0,0 1-1 0 0,0-1 1 0 0,0 1 0 0 0,0-1 0 0 0,0 0 0 0 0,0 1-1 0 0,0-1 1 0 0,0 0 0 0 0,0 1 0 0 0,-1-2 0 0 0,-12-23 1124 0 0,0 4-1063 0 0,11 13-72 0 0,0 3 15 0 0,1 0 0 0 0,-1 0 0 0 0,1-1-1 0 0,0 1 1 0 0,1 0 0 0 0,-1-1 0 0 0,1 1 0 0 0,0 0-1 0 0,1-8 1 0 0,41-152 159 0 0,-29 120-129 0 0,-6 24-35 0 0,1 1 0 0 0,17-30 0 0 0,2-5-24 0 0,34-85 359 0 0,-56 131-360 0 0,-1-1-1 0 0,0 1 1 0 0,-1 0 0 0 0,0-1-1 0 0,0 0 1 0 0,-1 0 0 0 0,0 0-1 0 0,-1 0 1 0 0,0 0 0 0 0,-1 0-1 0 0,0 0 1 0 0,-1 0 0 0 0,0 0-1 0 0,0 0 1 0 0,-4-12 0 0 0,3 12 15 0 0,1 1-1 0 0,0 0 1 0 0,1-1 0 0 0,0 1 0 0 0,0-1-1 0 0,1 1 1 0 0,0-1 0 0 0,1 1 0 0 0,3-13-1 0 0,-2 8 28 0 0,0-1 0 0 0,1-25-1 0 0,-5 34-47 0 0,0 1 0 0 0,0 0 0 0 0,0 0 1 0 0,-1 0-1 0 0,0 0 0 0 0,0 0 0 0 0,0 0 0 0 0,-1 1 0 0 0,1-1 0 0 0,-1 1 1 0 0,0-1-1 0 0,0 1 0 0 0,-1 0 0 0 0,1 0 0 0 0,-1 0 0 0 0,-4-3 0 0 0,3 3 0 0 0,1 0-1 0 0,0 0 1 0 0,0 0-1 0 0,1-1 1 0 0,-1 1-1 0 0,1-1 1 0 0,0 0-1 0 0,0 0 1 0 0,0 0-1 0 0,1-1 1 0 0,0 1-1 0 0,0-1 1 0 0,-1-5-1 0 0,-1-21-6 0 0,1 17 0 0 0,1 1 0 0 0,1-1 0 0 0,0 1 0 0 0,1-1 0 0 0,0 1 0 0 0,4-20 0 0 0,-2 27 0 0 0,1-1 0 0 0,0 1 0 0 0,8-13 0 0 0,-8 16 0 0 0,0-1 0 0 0,-1 0 0 0 0,1 0 0 0 0,-1 0 0 0 0,0 0 0 0 0,-1 0 0 0 0,1 0 0 0 0,-1 0 0 0 0,1-7 0 0 0,-1 10 0 0 0,-1 0 0 0 0,1 0 0 0 0,0-1 0 0 0,0 1 0 0 0,0 0 0 0 0,0 0 0 0 0,0 0 0 0 0,0 0 0 0 0,1 1 0 0 0,-1-1 0 0 0,1 0 0 0 0,-1 0 0 0 0,1 1 0 0 0,0-1 0 0 0,-1 1 0 0 0,1-1 0 0 0,0 1 0 0 0,4-2 0 0 0,0-2 0 0 0,-3 3 0 0 0,0 0 0 0 0,1 0 0 0 0,-1 0 0 0 0,1 1 0 0 0,-1-1 0 0 0,1 1 0 0 0,-1 0 0 0 0,1 0 0 0 0,0 0 0 0 0,-1 0 0 0 0,1 0 0 0 0,0 1 0 0 0,5 0 0 0 0,6 0 0 0 0,0 2 0 0 0,19 3 0 0 0,23 2 0 0 0,-15-5 0 0 0,60 10 0 0 0,8 1 0 0 0,-72-8 0 0 0,-28-3 0 0 0,0-1 0 0 0,0 0 0 0 0,1 0 0 0 0,12-2 0 0 0,11-1 0 0 0,46 3 0 0 0,-24 0 0 0 0,-40 1 0 0 0,-2-2 0 0 0,34-7 0 0 0,-41 5 0 0 0,23-3 0 0 0,53-17 0 0 0,-63 15 2 0 0,0 1 0 0 0,1 1 0 0 0,0 1-1 0 0,25-2 1 0 0,87 2 19 0 0,-3 1 2 0 0,35-10 41 0 0,-128 12-53 0 0,52 2-11 0 0,-45 0 0 0 0,50-1 0 0 0,-32-6 12 0 0,-1-2 0 0 0,68-20 0 0 0,83-11 16 0 0,-159 33-28 0 0,-15 4 0 0 0,85-3 0 0 0,-20-9 0 0 0,-66 8 0 0 0,1 1 0 0 0,-1 2 0 0 0,61 3 0 0 0,-58 3 11 0 0,28 3 31 0 0,-31 0-39 0 0,0-1 0 0 0,0-2-1 0 0,39-2 1 0 0,-40-4-3 0 0,167-27 0 0 0,-73 19 0 0 0,-59 7 0 0 0,124 3 0 0 0,-42 2 0 0 0,-124-3 0 0 0,36 3 0 0 0,-18 2 0 0 0,28-3 0 0 0,-39-1 0 0 0,44 6 0 0 0,-24 1 0 0 0,72 11 0 0 0,-86-11 0 0 0,84 2 0 0 0,-89-9 0 0 0,103-6 0 0 0,-116 5 0 0 0,14-2 0 0 0,102-3 0 0 0,-97 7 0 0 0,0 1 0 0 0,55 9 0 0 0,27 1 0 0 0,-82-10 0 0 0,54 3 0 0 0,8 7 0 0 0,7 4 0 0 0,39 9 0 0 0,14-5 0 0 0,-122-17 0 0 0,40 3 0 0 0,-33-3 0 0 0,36-1 0 0 0,6-3 0 0 0,6-1 0 0 0,-64 2 0 0 0,87-1 0 0 0,-38 7 0 0 0,-41-5 0 0 0,47 1 0 0 0,12-5 0 0 0,-7-2 0 0 0,-7 0 0 0 0,12 1 0 0 0,67-4 0 0 0,-52 2 0 0 0,-73 3 0 0 0,41 2 0 0 0,21 3 0 0 0,-3 8 0 0 0,-4 5 0 0 0,56 9 0 0 0,-118-17 0 0 0,0 1 0 0 0,-1 2 0 0 0,53 20 0 0 0,-44-14 0 0 0,61 14 0 0 0,-77-26 0 0 0,-24-3 0 0 0,17 2 0 0 0,35 8 0 0 0,-37-5 0 0 0,-1 1 0 0 0,22 11 0 0 0,-6 1 0 0 0,36 26 0 0 0,-59-37 0 0 0,-2 0 0 0 0,1 1 0 0 0,-1 0 0 0 0,0 0 0 0 0,0 0 0 0 0,-1 1 0 0 0,6 11 0 0 0,16 22 0 0 0,-14-24 0 0 0,-2 1 0 0 0,0 0 0 0 0,-2 0 0 0 0,0 1 0 0 0,-1 1 0 0 0,7 24 0 0 0,1 6-18 0 0,-2 1 0 0 0,12 71 1 0 0,-19-78 13 0 0,1 0 1 0 0,21 54-1 0 0,-23-73 4 0 0,-1-1 0 0 0,-1 2 0 0 0,-1-1 0 0 0,0 29 0 0 0,8 53 0 0 0,-8-91 0 0 0,0 0 0 0 0,-2 1 0 0 0,0-1 0 0 0,-1 1 0 0 0,-1-1 0 0 0,-1 1 0 0 0,0-1 0 0 0,-6 31 0 0 0,-5-3 0 0 0,3 0 0 0 0,-6 82 0 0 0,13 1-609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3:58.327"/>
    </inkml:context>
    <inkml:brush xml:id="br0">
      <inkml:brushProperty name="width" value="0.1" units="cm"/>
      <inkml:brushProperty name="height" value="0.1" units="cm"/>
      <inkml:brushProperty name="color" value="#66CC00"/>
    </inkml:brush>
  </inkml:definitions>
  <inkml:trace contextRef="#ctx0" brushRef="#br0">1 46 4143 0 0,'4'-11'368'0'0,"-1"1"-296"0"0,3-1-72 0 0,1 3 0 0 0,4 5 64 0 0,-2 1 0 0 0,0 2 0 0 0,0 0 0 0 0,-1 2-64 0 0,3-1-96 0 0,2 3 16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4:00.769"/>
    </inkml:context>
    <inkml:brush xml:id="br0">
      <inkml:brushProperty name="width" value="0.1" units="cm"/>
      <inkml:brushProperty name="height" value="0.1" units="cm"/>
      <inkml:brushProperty name="color" value="#66CC00"/>
    </inkml:brush>
  </inkml:definitions>
  <inkml:trace contextRef="#ctx0" brushRef="#br0">0 35 2303 0 0,'13'-15'96'0'0,"-6"6"32"0"0,1 4-128 0 0,-3 1 0 0 0,-1 2 0 0 0,-1 2 0 0 0,1 0 0 0 0,1 0 72 0 0,5 0-72 0 0,1 0 64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59:26.010"/>
    </inkml:context>
    <inkml:brush xml:id="br0">
      <inkml:brushProperty name="width" value="0.1" units="cm"/>
      <inkml:brushProperty name="height" value="0.1" units="cm"/>
      <inkml:brushProperty name="color" value="#66CC00"/>
    </inkml:brush>
  </inkml:definitions>
  <inkml:trace contextRef="#ctx0" brushRef="#br0">0 68 1151 0 0,'13'-13'0'0'0,"0"0"0"0"0,0 3 72 0 0,1-1-72 0 0,6 1 0 0 0,0 3 0 0 0,-3 3 0 0 0,-6 6 0 0 0,-2 2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0:14.098"/>
    </inkml:context>
    <inkml:brush xml:id="br0">
      <inkml:brushProperty name="width" value="0.1" units="cm"/>
      <inkml:brushProperty name="height" value="0.1" units="cm"/>
      <inkml:brushProperty name="color" value="#66CC00"/>
    </inkml:brush>
  </inkml:definitions>
  <inkml:trace contextRef="#ctx0" brushRef="#br0">1268 59 1839 0 0,'-10'-9'371'0'0,"7"5"326"0"0,-1 1 1 0 0,1 0-1 0 0,0-1 1 0 0,0 1 0 0 0,0-1-1 0 0,-3-5 1 0 0,-6-1 895 0 0,13 10-1520 0 0,2-2 1243 0 0,-3 1-1243 0 0,0 1 0 0 0,0 0 0 0 0,0 0 0 0 0,0 0 0 0 0,0 0 0 0 0,0-1 0 0 0,0 1 1 0 0,0 0-1 0 0,0 0 0 0 0,0 0 0 0 0,0-1 0 0 0,0 1 0 0 0,0 0 0 0 0,0 0 0 0 0,0 0 0 0 0,0-1 0 0 0,0 1 0 0 0,-2-3 1243 0 0,2 3-1243 0 0,0 0 0 0 0,0 0 1 0 0,0 0-1 0 0,0 0 0 0 0,-1 0 0 0 0,1-1 0 0 0,1 1 96 0 0,0 0 0 0 0,1 0 0 0 0,-1 1 0 0 0,0-1 0 0 0,0 0 0 0 0,1 0 0 0 0,-1 1 0 0 0,0-1 0 0 0,0 0 0 0 0,0 1 0 0 0,1 0 0 0 0,-1-1 0 0 0,0 1 0 0 0,0-1 0 0 0,0 1 0 0 0,1 1 0 0 0,20 9 473 0 0,-4-8-413 0 0,0-1 0 0 0,0-1 0 0 0,30-1 0 0 0,-32-1-117 0 0,-1 1-1 0 0,1 0 1 0 0,0 1 0 0 0,-1 1-1 0 0,27 6 1 0 0,-21-1 23 0 0,-1 1-1 0 0,0 0 0 0 0,0 1 0 0 0,-1 1 1 0 0,23 16-1 0 0,-29-16-48 0 0,-1 0 1 0 0,0 1-1 0 0,0 0 0 0 0,-1 1 0 0 0,-1 0 1 0 0,0 1-1 0 0,14 23 0 0 0,-6-6 75 0 0,-7-13-83 0 0,0 1-1 0 0,0 1 1 0 0,-2 0-1 0 0,0 0 1 0 0,-2 1 0 0 0,10 37-1 0 0,-16-50-60 0 0,4 22 103 0 0,-1 0 0 0 0,-2 0-1 0 0,-1 31 1 0 0,-5 9-86 0 0,1-3 485 0 0,-19 111-1 0 0,22-176-513 0 0,-48 194 776 0 0,35-150-653 0 0,0 0 80 0 0,-1 0-1 0 0,-3-1 1 0 0,-43 82 0 0 0,-43 38 353 0 0,36-71-201 0 0,23-36-188 0 0,-94 112 84 0 0,-117 107 331 0 0,65-95-278 0 0,149-145-215 0 0,-2-3 0 0 0,-1-1 0 0 0,-87 47 0 0 0,88-54-17 0 0,1 2-1 0 0,-57 48 1 0 0,42-31-5 0 0,34-26-29 0 0,-2-2 1 0 0,0-1 0 0 0,0-1-1 0 0,-2-1 1 0 0,1-1 0 0 0,-2-1-1 0 0,-54 13 1 0 0,76-22-44 0 0,1-1 0 0 0,0 0 0 0 0,0 1 0 0 0,0 0 0 0 0,0 0 0 0 0,0 1 0 0 0,-7 5 0 0 0,11-8 0 0 0,1 1 0 0 0,-1 0 0 0 0,0 0 0 0 0,1 0 0 0 0,0 0 0 0 0,-1 0 0 0 0,1 0 0 0 0,-1 0 0 0 0,1 0 0 0 0,0 0 0 0 0,0 0 0 0 0,0 0 0 0 0,-1 0 0 0 0,1 0 0 0 0,0 0 0 0 0,0 0 0 0 0,1 0 0 0 0,-1 0 0 0 0,0 0 0 0 0,0 0 0 0 0,0 0 0 0 0,1 0 0 0 0,-1 0 0 0 0,0 0 0 0 0,1 0 0 0 0,0 2 0 0 0,1-6 0 0 0,-6 10 0 0 0,1 0 6 0 0,-6 8-18 0 0,4-18 27 0 0,0-12 40 0 0,5 12-50 0 0,-1 0 1 0 0,1 1-1 0 0,0-1 0 0 0,0 1 0 0 0,0-1 1 0 0,0 0-1 0 0,1 1 0 0 0,0-3 0 0 0,-1 3-3 0 0,1 1 0 0 0,-1 0-1 0 0,0-1 1 0 0,1 1 0 0 0,-1-1 0 0 0,0 1-1 0 0,0 0 1 0 0,0-1 0 0 0,0 1-1 0 0,0 0 1 0 0,-1-1 0 0 0,1 1 0 0 0,0-1-1 0 0,-1 1 1 0 0,0-2 0 0 0,-1-6 72 0 0,2 8-55 0 0,-1 0 1 0 0,1 0-1 0 0,0 0 1 0 0,0-1-1 0 0,-1 1 1 0 0,1 0-1 0 0,0 0 0 0 0,-1 0 1 0 0,0 0-1 0 0,1 0 1 0 0,-1 0-1 0 0,1 0 1 0 0,-1 0-1 0 0,0 0 0 0 0,0 0 1 0 0,0 0-1 0 0,-1-1 1 0 0,5 4-181 0 0,0 1 1 0 0,0-1-1 0 0,-1 1 0 0 0,0 0 1 0 0,1 0-1 0 0,-1 0 0 0 0,0 0 1 0 0,0 0-1 0 0,-1 0 1 0 0,1 0-1 0 0,-1 1 0 0 0,3 6 1 0 0,3 11-963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0:16.397"/>
    </inkml:context>
    <inkml:brush xml:id="br0">
      <inkml:brushProperty name="width" value="0.1" units="cm"/>
      <inkml:brushProperty name="height" value="0.1" units="cm"/>
      <inkml:brushProperty name="color" value="#66CC00"/>
    </inkml:brush>
  </inkml:definitions>
  <inkml:trace contextRef="#ctx0" brushRef="#br0">456 92 919 0 0,'-4'-3'342'0'0,"0"1"0"0"0,1-1 0 0 0,-1 1 0 0 0,1-1 0 0 0,0 0 0 0 0,0 0 0 0 0,0-1 0 0 0,0 1 0 0 0,1 0 0 0 0,-1-1 0 0 0,1 0 0 0 0,0 1 0 0 0,0-1 0 0 0,0 0 0 0 0,1 0 0 0 0,-3-8 0 0 0,0 3 396 0 0,4 7-604 0 0,0 1-1 0 0,-1 0 0 0 0,1 0 0 0 0,-1 0 0 0 0,1 0 0 0 0,-1 0 0 0 0,1 0 0 0 0,-1 0 1 0 0,0 0-1 0 0,0 0 0 0 0,1 0 0 0 0,-1 0 0 0 0,0 1 0 0 0,0-1 0 0 0,0 0 1 0 0,-2-1-1 0 0,2 2-63 0 0,1 0-1 0 0,-1 0 1 0 0,1 0 0 0 0,-1 0 0 0 0,0 0 0 0 0,1 0 0 0 0,-1 0 0 0 0,1 0 0 0 0,-1 0-1 0 0,0 0 1 0 0,1 1 0 0 0,-1-1 0 0 0,1 0 0 0 0,-1 0 0 0 0,1 1 0 0 0,-1-1 0 0 0,1 0-1 0 0,-1 0 1 0 0,1 1 0 0 0,-1-1 0 0 0,1 1 0 0 0,-1-1 0 0 0,0 1 0 0 0,-3 4 278 0 0,0 0 0 0 0,0 1 0 0 0,1-1-1 0 0,-5 12 1 0 0,2-6-204 0 0,-64 118 1559 0 0,20-54-1028 0 0,34-52-428 0 0,0 0 1 0 0,-13 29-1 0 0,-9 29 365 0 0,-40 121 0 0 0,67-154-360 0 0,2 1 0 0 0,-5 58 0 0 0,12-86-184 0 0,-1 24 207 0 0,6 69-1 0 0,-1-67-33 0 0,-5 60 0 0 0,-6 10 214 0 0,4 0 1 0 0,15 159 0 0 0,21-21-115 0 0,-21-163-195 0 0,29 112 1 0 0,-29-167-77 0 0,1-1 0 0 0,2 0 1 0 0,1-1-1 0 0,2 0 0 0 0,40 61 1 0 0,-20-36 42 0 0,35 75 0 0 0,-9-14 98 0 0,-44-92-91 0 0,37 46 1 0 0,-50-69-100 0 0,-2-1 31 0 0,1 0-1 0 0,0 0 0 0 0,0-1 1 0 0,0 1-1 0 0,1-1 0 0 0,0 0 1 0 0,-1 0-1 0 0,1 0 0 0 0,11 5 1 0 0,-16-9-46 0 0,0 0 1 0 0,0 0 0 0 0,0 0-1 0 0,1 0 1 0 0,-1 1-1 0 0,0-1 1 0 0,0 0 0 0 0,0 0-1 0 0,1 0 1 0 0,-1 0-1 0 0,0 0 1 0 0,0 0 0 0 0,0 0-1 0 0,0 0 1 0 0,1 0 0 0 0,-1 0-1 0 0,0 0 1 0 0,0 0-1 0 0,0 0 1 0 0,1 0 0 0 0,-1 0-1 0 0,0 0 1 0 0,0 0-1 0 0,0 0 1 0 0,1 0 0 0 0,-1 0-1 0 0,0-1 1 0 0,0 1-1 0 0,0 0 1 0 0,0 0 0 0 0,1 0-1 0 0,-1 0 1 0 0,0 0-1 0 0,0 0 1 0 0,0-1 0 0 0,0 1-1 0 0,0 0 1 0 0,0 0 0 0 0,1 0-1 0 0,-1 0 1 0 0,0-1-1 0 0,0 1 1 0 0,0 0 0 0 0,0 0-1 0 0,0 0 1 0 0,0 0-1 0 0,0-1 1 0 0,0 1 0 0 0,0 0-1 0 0,0 0 1 0 0,0 0-1 0 0,0-1 1 0 0,0 1 0 0 0,0 0-1 0 0,0 0 1 0 0,0 0-1 0 0,0-1 1 0 0,0 1 0 0 0,0 0-1 0 0,0 0 1 0 0,0 0-1 0 0,0 0 1 0 0,0-1 0 0 0,-1 1-1 0 0,1 0 1 0 0,0 0 0 0 0,0 0-1 0 0,-8-18 384 0 0,4 11-257 0 0,3 2-97 0 0,-1-1 17 0 0,0-1 0 0 0,-1 1 0 0 0,1 0-1 0 0,-1 0 1 0 0,-6-9 0 0 0,6 15-761 0 0,1 8-362 0 0,2 9-5317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2:35.373"/>
    </inkml:context>
    <inkml:brush xml:id="br0">
      <inkml:brushProperty name="width" value="0.1" units="cm"/>
      <inkml:brushProperty name="height" value="0.1" units="cm"/>
      <inkml:brushProperty name="color" value="#66CC00"/>
    </inkml:brush>
  </inkml:definitions>
  <inkml:trace contextRef="#ctx0" brushRef="#br0">0 41 1839 0 0,'7'-13'80'0'0,"1"2"16"0"0,1 3-96 0 0,2 5 0 0 0,0-1 0 0 0,0 2 0 0 0,-2 2-160 0 0,-4 0-64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2:38.549"/>
    </inkml:context>
    <inkml:brush xml:id="br0">
      <inkml:brushProperty name="width" value="0.1" units="cm"/>
      <inkml:brushProperty name="height" value="0.1" units="cm"/>
      <inkml:brushProperty name="color" value="#66CC00"/>
    </inkml:brush>
  </inkml:definitions>
  <inkml:trace contextRef="#ctx0" brushRef="#br0">0 11 1839 0 0,'29'-11'80'0'0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16.070"/>
    </inkml:context>
    <inkml:brush xml:id="br0">
      <inkml:brushProperty name="width" value="0.1" units="cm"/>
      <inkml:brushProperty name="height" value="0.1" units="cm"/>
      <inkml:brushProperty name="color" value="#66CC00"/>
    </inkml:brush>
  </inkml:definitions>
  <inkml:trace contextRef="#ctx0" brushRef="#br0">960 0 2327 0 0,'-2'4'335'0'0,"1"0"0"0"0,0 0 0 0 0,-1 0 0 0 0,2 1-1 0 0,-1-1 1 0 0,0 0 0 0 0,1 7 0 0 0,-3 10 245 0 0,0-1-261 0 0,2 0 0 0 0,0 0 0 0 0,1 0 0 0 0,1 0 0 0 0,0 0 0 0 0,2 0 1 0 0,9 38-1 0 0,5 33 749 0 0,-11-29-661 0 0,-2 1 0 0 0,-3 0-1 0 0,-2 0 1 0 0,-4 0 0 0 0,-14 77-1 0 0,13-98-183 0 0,2 0 0 0 0,1 1 0 0 0,5 57 0 0 0,-1 22 205 0 0,-22 200 516 0 0,19-234-784 0 0,-4 69 328 0 0,-1-88-196 0 0,2-21-42 0 0,0 77 0 0 0,1 16 84 0 0,-13 115 31 0 0,3-143-280 0 0,-9 124 143 0 0,21-194-196 0 0,2 0 1 0 0,2 1-1 0 0,11 61 1 0 0,42 341 180 0 0,-34-311-134 0 0,-5-38-41 0 0,1 3-12 0 0,4 31 12 0 0,-13-47 24 0 0,-2-22 70 0 0,-2 83 0 0 0,-9 161 78 0 0,13-87-186 0 0,-2 80 80 0 0,-6-228-74 0 0,1-39-13 0 0,-7 53 0 0 0,-6 62 46 0 0,4-42-62 0 0,0-26 1 0 0,-22 160 200 0 0,27-218-174 0 0,0 0-1 0 0,2-1 0 0 0,2 42 1 0 0,14 63 110 0 0,-8-74-118 0 0,8 146-20 0 0,8 62 64 0 0,26-33-64 0 0,-30-152 0 0 0,-7-19 15 0 0,-2 0 0 0 0,-3 1 0 0 0,-2 0 0 0 0,-4 86 0 0 0,-2-110-4 0 0,2-1-1 0 0,1 1 1 0 0,1-1 0 0 0,13 52-1 0 0,-9-46 28 0 0,4 75 0 0 0,-9-84-50 0 0,-1-9 20 0 0,-1 0 0 0 0,-2 1 0 0 0,0-1 0 0 0,0 0 0 0 0,-2 0 0 0 0,0-1 0 0 0,-13 32 0 0 0,7-17 11 0 0,-7 44 0 0 0,-4 11 7 0 0,-30 52-26 0 0,-6 21 0 0 0,24-60 0 0 0,21-70 0 0 0,-2 1 16 0 0,-1 1 0 0 0,-2-2 0 0 0,-28 40 0 0 0,29-47-10 0 0,-16 24 60 0 0,-57 67 1 0 0,76-102-27 0 0,-2 0-1 0 0,1-1 1 0 0,-19 10 0 0 0,-16 14-10 0 0,12-8 38 0 0,23-19-48 0 0,1 1 0 0 0,-13 12 0 0 0,17-14-11 0 0,0-1 0 0 0,0 0-1 0 0,-1 0 1 0 0,0-1 0 0 0,-12 5 0 0 0,10-5-4 0 0,0 0 1 0 0,0 1-1 0 0,-12 11 1 0 0,-5 5 53 0 0,-41 26-1 0 0,-19 16 95 0 0,-10 7 354 0 0,86-63-442 0 0,0 1 0 0 0,1 0 0 0 0,-14 15 0 0 0,26-25-119 0 0,0 0 1 0 0,-1 1-1 0 0,1-1 0 0 0,0 0 0 0 0,0 1 0 0 0,0-1 0 0 0,0 0 1 0 0,0 1-1 0 0,0-1 0 0 0,0 0 0 0 0,0 1 0 0 0,0-1 1 0 0,0 0-1 0 0,0 1 0 0 0,0-1 0 0 0,0 0 0 0 0,0 1 0 0 0,0-1 1 0 0,0 0-1 0 0,0 1 0 0 0,0-1 0 0 0,0 0 0 0 0,1 1 1 0 0,-1-1-1 0 0,0 0 0 0 0,0 0 0 0 0,0 1 0 0 0,0-1 1 0 0,1 0-1 0 0,-1 1 0 0 0,0-1 0 0 0,0 0 0 0 0,1 0 0 0 0,-1 0 1 0 0,0 1-1 0 0,1-1 0 0 0,-1 0 0 0 0,0 0 0 0 0,1 0 1 0 0,-1 0-1 0 0,0 0 0 0 0,0 1 0 0 0,1-1 0 0 0,-1 0 0 0 0,0 0 1 0 0,1 0-1 0 0,-1 0 0 0 0,1 0 0 0 0,-1 0 0 0 0,0 0 1 0 0,1 0-1 0 0,-1 0 0 0 0,0 0 0 0 0,1-1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42.133"/>
    </inkml:context>
    <inkml:brush xml:id="br0">
      <inkml:brushProperty name="width" value="0.1" units="cm"/>
      <inkml:brushProperty name="height" value="0.1" units="cm"/>
      <inkml:brushProperty name="color" value="#66CC00"/>
    </inkml:brush>
  </inkml:definitions>
  <inkml:trace contextRef="#ctx0" brushRef="#br0">0 47 1783 0 0,'11'0'237'0'0,"-1"1"-1"0"0,0 1 0 0 0,12 3 1 0 0,-14-3-138 0 0,0 0-1 0 0,-1-1 1 0 0,1 0 0 0 0,0 0 0 0 0,0 0 0 0 0,0-1 0 0 0,14-2-1 0 0,12-5 6 0 0,9-2 398 0 0,0 1 0 0 0,0 2 0 0 0,81-1 0 0 0,37 20-438 0 0,75 20-64 0 0,-60-6 128 0 0,-152-23-106 0 0,0-1-1 0 0,1-2 0 0 0,0 0 1 0 0,-1-2-1 0 0,33-4 0 0 0,-15-3 31 0 0,17-1 32 0 0,182-11 135 0 0,-155 11-174 0 0,59-14-45 0 0,-85 12 0 0 0,99-8 0 0 0,-134 18 0 0 0,44 4 0 0 0,-6 0 0 0 0,-61-2-2 0 0,1-1-1 0 0,-1 1 0 0 0,0 0 1 0 0,0-1-1 0 0,0 1 0 0 0,0 0 1 0 0,0 0-1 0 0,4 3 0 0 0,-5-1-117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45.520"/>
    </inkml:context>
    <inkml:brush xml:id="br0">
      <inkml:brushProperty name="width" value="0.1" units="cm"/>
      <inkml:brushProperty name="height" value="0.1" units="cm"/>
      <inkml:brushProperty name="color" value="#66CC00"/>
    </inkml:brush>
  </inkml:definitions>
  <inkml:trace contextRef="#ctx0" brushRef="#br0">160 72 1375 0 0,'-27'1'507'0'0,"1"1"-1"0"0,-1 1 0 0 0,-50 13 1 0 0,75-15 392 0 0,4-2-164 0 0,12-4 304 0 0,24-2-306 0 0,-12 6-608 0 0,0 1 0 0 0,0 2 0 0 0,1 1 0 0 0,39 9-1 0 0,-55-9-84 0 0,-1-2 0 0 0,1 1-1 0 0,0-1 1 0 0,-1 0-1 0 0,1-1 1 0 0,0-1-1 0 0,17-2 1 0 0,77-21 491 0 0,-48 9-371 0 0,33-4-18 0 0,1 4 0 0 0,0 3 0 0 0,93 2 0 0 0,-148 10-78 0 0,1 1 0 0 0,60 12 0 0 0,-79-10-48 0 0,0 0-1 0 0,1-1 1 0 0,-1-1-1 0 0,0 0 0 0 0,0-2 1 0 0,0 0-1 0 0,1-1 1 0 0,25-7-1 0 0,-23 5 32 0 0,0 1 1 0 0,0 0-1 0 0,29 1 1 0 0,28-3 69 0 0,-74 4-109 0 0,0 1 1 0 0,-1 0 0 0 0,1 0 0 0 0,0 1-1 0 0,0-1 1 0 0,0 1 0 0 0,0-1 0 0 0,-1 1-1 0 0,1 0 1 0 0,0 1 0 0 0,-1-1 0 0 0,1 1-1 0 0,-1-1 1 0 0,1 1 0 0 0,3 3 0 0 0,1 1-56 0 0,0 1 0 0 0,0 0 0 0 0,-1 0 0 0 0,10 12 0 0 0,-2-2-112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6.259"/>
    </inkml:context>
    <inkml:brush xml:id="br0">
      <inkml:brushProperty name="width" value="0.1" units="cm"/>
      <inkml:brushProperty name="height" value="0.1" units="cm"/>
      <inkml:brushProperty name="color" value="#66CC00"/>
    </inkml:brush>
  </inkml:definitions>
  <inkml:trace contextRef="#ctx0" brushRef="#br0">46 8 8207 0 0,'-7'-2'176'0'0,"-1"0"40"0"0,3 0 240 0 0,-3 0-456 0 0,1 2 0 0 0,-4 0-120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47.206"/>
    </inkml:context>
    <inkml:brush xml:id="br0">
      <inkml:brushProperty name="width" value="0.1" units="cm"/>
      <inkml:brushProperty name="height" value="0.1" units="cm"/>
      <inkml:brushProperty name="color" value="#66CC00"/>
    </inkml:brush>
  </inkml:definitions>
  <inkml:trace contextRef="#ctx0" brushRef="#br0">0 78 1375 0 0,'51'2'2628'0'0,"-27"-1"-2496"0"0,0-1-1 0 0,42-4 1 0 0,-27-1 478 0 0,0 3-1 0 0,57 2 0 0 0,-55 2-534 0 0,80-8-1 0 0,62-11 561 0 0,-132 15-462 0 0,215-9 303 0 0,-88 4-283 0 0,-105 3-27 0 0,58-9 423 0 0,-21 1 51 0 0,-96 12-549 0 0,1 1-1 0 0,0 0 0 0 0,0 1 1 0 0,-1 1-1 0 0,1 0 0 0 0,-1 1 1 0 0,17 7-1 0 0,-30-11-83 0 0,-1 0 0 0 0,1 1 0 0 0,-1-1-1 0 0,1 0 1 0 0,-1 0 0 0 0,1 1 0 0 0,-1-1 0 0 0,0 0 0 0 0,1 1 0 0 0,-1-1-1 0 0,0 0 1 0 0,1 1 0 0 0,-1-1 0 0 0,0 0 0 0 0,1 1 0 0 0,-1-1 0 0 0,0 1-1 0 0,0-1 1 0 0,1 1 0 0 0,-1-1 0 0 0,0 0 0 0 0,0 1 0 0 0,0-1-1 0 0,0 1 1 0 0,0-1 0 0 0,0 1 0 0 0,0-1 0 0 0,0 1 0 0 0,0-1 0 0 0,0 1-1 0 0,0-1 1 0 0,0 1 0 0 0,0-1 0 0 0,0 1 0 0 0,0-1 0 0 0,0 1 0 0 0,0-1-1 0 0,-1 1 1 0 0,1-1 0 0 0,0 1 0 0 0,0-1 0 0 0,-1 1 0 0 0,1-1 0 0 0,-1 1-1 0 0,-1 8-133 0 0,0 0-1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49.452"/>
    </inkml:context>
    <inkml:brush xml:id="br0">
      <inkml:brushProperty name="width" value="0.1" units="cm"/>
      <inkml:brushProperty name="height" value="0.1" units="cm"/>
      <inkml:brushProperty name="color" value="#66CC00"/>
    </inkml:brush>
  </inkml:definitions>
  <inkml:trace contextRef="#ctx0" brushRef="#br0">0 1 455 0 0,'4'2'267'0'0,"1"1"-1"0"0,-1-1 0 0 0,1 1 0 0 0,-1-1 0 0 0,1 0 0 0 0,0-1 0 0 0,0 1 1 0 0,0-1-1 0 0,0 0 0 0 0,5 0 0 0 0,26 8-26 0 0,-23-5-138 0 0,-1-1 0 0 0,1 0 0 0 0,0-1-1 0 0,0-1 1 0 0,15 1 0 0 0,30 3 423 0 0,-49-3-477 0 0,-1-1 0 0 0,1-1 0 0 0,-1 0 0 0 0,1 0 0 0 0,-1 0 0 0 0,1-1 0 0 0,10-3 0 0 0,5-2 104 0 0,27-12 0 0 0,0 0 51 0 0,-49 18-197 0 0,0 0 0 0 0,0-1 0 0 0,0 1 0 0 0,-1 0 0 0 0,1 0 0 0 0,0 0 0 0 0,0 0 0 0 0,0 0 0 0 0,0 0-1 0 0,3 1 1 0 0,2 1 54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51.161"/>
    </inkml:context>
    <inkml:brush xml:id="br0">
      <inkml:brushProperty name="width" value="0.1" units="cm"/>
      <inkml:brushProperty name="height" value="0.1" units="cm"/>
      <inkml:brushProperty name="color" value="#66CC00"/>
    </inkml:brush>
  </inkml:definitions>
  <inkml:trace contextRef="#ctx0" brushRef="#br0">0 61 919 0 0,'15'-24'80'0'0,"-4"10"-80"0"0,0 1 0 0 0,-2 5 0 0 0,0 7 224 0 0,-3 1 24 0 0,3 1 8 0 0,7 1 0 0 0,13 0-256 0 0,10 2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51.536"/>
    </inkml:context>
    <inkml:brush xml:id="br0">
      <inkml:brushProperty name="width" value="0.1" units="cm"/>
      <inkml:brushProperty name="height" value="0.1" units="cm"/>
      <inkml:brushProperty name="color" value="#66CC00"/>
    </inkml:brush>
  </inkml:definitions>
  <inkml:trace contextRef="#ctx0" brushRef="#br0">11 46 3079 0 0,'-5'-22'128'0'0,"1"9"40"0"0,2 6-168 0 0,2 3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3:58.418"/>
    </inkml:context>
    <inkml:brush xml:id="br0">
      <inkml:brushProperty name="width" value="0.1" units="cm"/>
      <inkml:brushProperty name="height" value="0.1" units="cm"/>
      <inkml:brushProperty name="color" value="#66CC00"/>
    </inkml:brush>
  </inkml:definitions>
  <inkml:trace contextRef="#ctx0" brushRef="#br0">1 147 1783 0 0,'6'-1'61'0'0,"0"0"-1"0"0,0 0 1 0 0,0-1-1 0 0,7-3 0 0 0,-5 2 41 0 0,-5 3 110 0 0,0-1-1 0 0,-1 1 1 0 0,1 0 0 0 0,0 0-1 0 0,0 0 1 0 0,-1 0 0 0 0,1 0-1 0 0,0 1 1 0 0,-1-1 0 0 0,1 1-1 0 0,0 0 1 0 0,3 1-1 0 0,18 4 297 0 0,-8-5-363 0 0,1-1 0 0 0,-1 0 0 0 0,1-1 0 0 0,21-4 0 0 0,37-2 436 0 0,-46 2-477 0 0,-26 4-95 0 0,0 0 0 0 0,1 1 0 0 0,-1-1 0 0 0,1 1 0 0 0,-1-1 1 0 0,1 1-1 0 0,-1 0 0 0 0,1 0 0 0 0,-1 1 0 0 0,1-1 0 0 0,3 2 0 0 0,1-1 41 0 0,0 0-1 0 0,-1 0 1 0 0,1-1-1 0 0,0 0 1 0 0,0 0 0 0 0,7-2-1 0 0,13 0 128 0 0,24 2 50 0 0,0-2-1 0 0,92-16 0 0 0,-109 10-169 0 0,0 1 0 0 0,1 2 0 0 0,0 1-1 0 0,43 2 1 0 0,44 17-3 0 0,-49-4-41 0 0,-60-11-1 0 0,1 0-1 0 0,-1-1 1 0 0,0-1-1 0 0,1 0 1 0 0,-1-1-1 0 0,26-9 1 0 0,4 1 39 0 0,-33 8-44 0 0,-1-1 0 0 0,0 0 0 0 0,0-1-1 0 0,0 0 1 0 0,11-8 0 0 0,-11 7 0 0 0,1 0 0 0 0,-1 0-1 0 0,1 1 1 0 0,12-4 0 0 0,-18 8-3 0 0,0-1 9 0 0,-1 1 0 0 0,1 0 0 0 0,0 0 0 0 0,-1 1 0 0 0,6-1 0 0 0,-9 21 17 0 0,-3 2-359 0 0,0-7 108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03.236"/>
    </inkml:context>
    <inkml:brush xml:id="br0">
      <inkml:brushProperty name="width" value="0.1" units="cm"/>
      <inkml:brushProperty name="height" value="0.1" units="cm"/>
      <inkml:brushProperty name="color" value="#66CC00"/>
    </inkml:brush>
  </inkml:definitions>
  <inkml:trace contextRef="#ctx0" brushRef="#br0">5 38 2415 0 0,'0'0'7'0'0,"0"0"-1"0"0,0 0 1 0 0,-1 0-1 0 0,1 0 1 0 0,0 0-1 0 0,0 0 1 0 0,0 0-1 0 0,-1 0 1 0 0,1 0-1 0 0,0 0 1 0 0,0 0-1 0 0,0 1 0 0 0,-1-1 1 0 0,1 0-1 0 0,0 0 1 0 0,0 0-1 0 0,0 0 1 0 0,0 0-1 0 0,-1 1 1 0 0,1-1-1 0 0,0 0 1 0 0,0 0-1 0 0,0 0 1 0 0,0 1-1 0 0,0-1 0 0 0,0 0 1 0 0,0 0-1 0 0,0 0 1 0 0,0 1-1 0 0,-1-1 1 0 0,1 0-1 0 0,0 0 1 0 0,0 1-1 0 0,0-1 1 0 0,0 0-1 0 0,0 0 0 0 0,0 0 1 0 0,0 1-1 0 0,0-1 1 0 0,1 0-1 0 0,-1 0 1 0 0,0 0-1 0 0,0 1 1 0 0,0-1-1 0 0,0 0 1 0 0,0 0-1 0 0,0 0 1 0 0,0 1-1 0 0,0-1 0 0 0,0 0 1 0 0,1 0-1 0 0,-1 0 1 0 0,0 1-1 0 0,0-1 1 0 0,0 0-1 0 0,0 0 1 0 0,1 0-1 0 0,-1 0 1 0 0,8 11 47 0 0,-4-10-12 0 0,0 1 0 0 0,-1-1 0 0 0,1 0 0 0 0,0 0 0 0 0,0 0 0 0 0,0-1 0 0 0,0 1 0 0 0,0-1 0 0 0,0 0 0 0 0,0 0 0 0 0,5-1 0 0 0,46-7 833 0 0,-47 7-746 0 0,86-19 1025 0 0,41-7-535 0 0,-108 23-564 0 0,0 1 0 0 0,0 2 0 0 0,28 1-1 0 0,-19 5 58 0 0,66 17 0 0 0,-25-5 51 0 0,-59-14-150 0 0,1 0 0 0 0,0-1 0 0 0,-1-1 0 0 0,1-1 0 0 0,29-3-1 0 0,-18-1 6 0 0,-14 3 4 0 0,1-1 0 0 0,-1-1 0 0 0,1 0 0 0 0,16-6 0 0 0,-30 8-8 0 0,-3 1-5 0 0,1 0 0 0 0,-1-1 1 0 0,1 1-1 0 0,0 0 0 0 0,-1 0 0 0 0,1-1 0 0 0,-1 1 1 0 0,1 0-1 0 0,-1 0 0 0 0,1-1 0 0 0,-1 1 0 0 0,1-1 1 0 0,-1 1-1 0 0,1-1 0 0 0,-1 1 0 0 0,0 0 0 0 0,1-1 1 0 0,-1 1-1 0 0,0-1 0 0 0,1 0 0 0 0,-1 1 0 0 0,0-1 1 0 0,0 1-1 0 0,1-1 0 0 0,-1 1 0 0 0,0-1 1 0 0,0 0-1 0 0,0 1 0 0 0,0-1 0 0 0,0 1 0 0 0,0-1 1 0 0,0-1-1 0 0,4 8 92 0 0,-3-3-192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07.918"/>
    </inkml:context>
    <inkml:brush xml:id="br0">
      <inkml:brushProperty name="width" value="0.1" units="cm"/>
      <inkml:brushProperty name="height" value="0.1" units="cm"/>
      <inkml:brushProperty name="color" value="#66CC00"/>
    </inkml:brush>
  </inkml:definitions>
  <inkml:trace contextRef="#ctx0" brushRef="#br0">0 27 367 0 0,'7'-9'0'0'0,"4"2"0"0"0,2 0 0 0 0,-2 5 0 0 0,-2 0 0 0 0,-1 2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08.886"/>
    </inkml:context>
    <inkml:brush xml:id="br0">
      <inkml:brushProperty name="width" value="0.1" units="cm"/>
      <inkml:brushProperty name="height" value="0.1" units="cm"/>
      <inkml:brushProperty name="color" value="#66CC00"/>
    </inkml:brush>
  </inkml:definitions>
  <inkml:trace contextRef="#ctx0" brushRef="#br0">1 47 2671 0 0,'27'-5'496'0'0,"-5"7"-338"0"0,1-1-1 0 0,-1-1 0 0 0,0-1 1 0 0,33-5-1 0 0,-11-4-65 0 0,-26 6 102 0 0,0 0 1 0 0,0 2-1 0 0,25-2 0 0 0,-15 6-133 0 0,0 1-1 0 0,-1 1 0 0 0,0 1 0 0 0,32 10 1 0 0,-48-12-59 0 0,19 3 111 0 0,0-1 0 0 0,1-1 0 0 0,-1-2-1 0 0,1-2 1 0 0,-1 0 0 0 0,55-9 0 0 0,51-18 13 0 0,-22 3-42 0 0,-110 24-84 0 0,-3-1 0 0 0,0 1 0 0 0,0 0 0 0 0,0-1 0 0 0,0 1 0 0 0,-1 0 0 0 0,1 0 0 0 0,0 0 0 0 0,0 0 0 0 0,0 0 0 0 0,0 0 0 0 0,0 0 0 0 0,0 0 0 0 0,0 0 0 0 0,-1 0 0 0 0,1 0 0 0 0,0 1 0 0 0,0-1 0 0 0,0 0 0 0 0,0 1 0 0 0,0-1 0 0 0,-1 1 0 0 0,1-1 0 0 0,0 0 0 0 0,0 1 0 0 0,-1 0 0 0 0,2 0 0 0 0,0 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09.959"/>
    </inkml:context>
    <inkml:brush xml:id="br0">
      <inkml:brushProperty name="width" value="0.1" units="cm"/>
      <inkml:brushProperty name="height" value="0.1" units="cm"/>
      <inkml:brushProperty name="color" value="#66CC00"/>
    </inkml:brush>
  </inkml:definitions>
  <inkml:trace contextRef="#ctx0" brushRef="#br0">0 0 1375 0 0,'0'2'128'0'0,"2"-2"-128"0"0,-2 2 80 0 0,0 2-8 0 0,2-2 0 0 0,0 1 0 0 0,-1 1-152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10.676"/>
    </inkml:context>
    <inkml:brush xml:id="br0">
      <inkml:brushProperty name="width" value="0.1" units="cm"/>
      <inkml:brushProperty name="height" value="0.1" units="cm"/>
      <inkml:brushProperty name="color" value="#66CC00"/>
    </inkml:brush>
  </inkml:definitions>
  <inkml:trace contextRef="#ctx0" brushRef="#br0">1 27 1375 0 0,'0'-2'151'0'0,"1"0"0"0"0,-1 0 0 0 0,1 0 0 0 0,-1 0 0 0 0,1 0 0 0 0,0 0 0 0 0,0 0 0 0 0,0 0 0 0 0,0 0 0 0 0,1 1 0 0 0,2-4 0 0 0,-3 5-63 0 0,0 0-1 0 0,0 0 1 0 0,1 0-1 0 0,-1 0 0 0 0,0 0 1 0 0,0 0-1 0 0,1 0 1 0 0,-1 0-1 0 0,0 0 0 0 0,0 1 1 0 0,1-1-1 0 0,-1 0 1 0 0,0 1-1 0 0,0 0 0 0 0,0-1 1 0 0,0 1-1 0 0,1-1 1 0 0,-1 1-1 0 0,1 1 0 0 0,6 3-76 0 0,1 0 0 0 0,-1-1-1 0 0,0 0 1 0 0,1 0-1 0 0,0-1 1 0 0,0-1-1 0 0,0 1 1 0 0,0-1-1 0 0,0-1 1 0 0,1 0 0 0 0,12 0-1 0 0,7-2 219 0 0,-21 0-121 0 0,1 0 0 0 0,-1 1 0 0 0,1 1 0 0 0,12 1 0 0 0,-14-1-69 0 0,0-1 0 0 0,0 0 0 0 0,1 0 0 0 0,-1-1 0 0 0,0 0 0 0 0,0 0 0 0 0,0 0 0 0 0,0-1 0 0 0,-1 0 0 0 0,1-1 0 0 0,0 1 0 0 0,-1-1 0 0 0,1 0-1 0 0,9-8 1 0 0,-14 7 25 0 0,-8 3-63 0 0,-10 6 52 0 0,15-4-66 0 0,0 0 0 0 0,0 0 0 0 0,0-1 0 0 0,0 1 0 0 0,0 0 0 0 0,1 0 0 0 0,-1 0 0 0 0,0 0 0 0 0,0 0 0 0 0,0 1 0 0 0,1-1 0 0 0,-1 0 0 0 0,1 0 0 0 0,-1 0 0 0 0,1 1 0 0 0,-1-1 0 0 0,1 0 0 0 0,0 0 0 0 0,0 1 0 0 0,0-1 0 0 0,-1 0 0 0 0,1 1 0 0 0,0-1 0 0 0,0 0 0 0 0,1 1 0 0 0,-1-1 0 0 0,1 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6.789"/>
    </inkml:context>
    <inkml:brush xml:id="br0">
      <inkml:brushProperty name="width" value="0.1" units="cm"/>
      <inkml:brushProperty name="height" value="0.1" units="cm"/>
      <inkml:brushProperty name="color" value="#66CC00"/>
    </inkml:brush>
  </inkml:definitions>
  <inkml:trace contextRef="#ctx0" brushRef="#br0">1025 137 14711 0 0,'0'0'3518'0'0,"6"-5"-3352"0"0,18-14-135 0 0,-22 18-35 0 0,0 0 1 0 0,-1 0-1 0 0,0 0 1 0 0,1-1-1 0 0,-1 1 1 0 0,0 0-1 0 0,1 0 1 0 0,-1-1 0 0 0,0 1-1 0 0,0-1 1 0 0,0 1-1 0 0,0-1 1 0 0,0 0-1 0 0,-1 1 1 0 0,2-3-1 0 0,0-1-37 0 0,1 0-138 0 0,-2 0-125 0 0,1 1 398 0 0,2-13 1771 0 0,-12 13-564 0 0,7 4-1221 0 0,0 0 1 0 0,1 0 0 0 0,-1 0-1 0 0,0 0 1 0 0,0 0 0 0 0,0-1-1 0 0,1 1 1 0 0,-1 0-1 0 0,0-1 1 0 0,0 1 0 0 0,1 0-1 0 0,-1-1 1 0 0,0 1 0 0 0,0-1-1 0 0,1 0 1 0 0,-1 1 0 0 0,1-1-1 0 0,-1 1 1 0 0,1-1 0 0 0,-2-1-1 0 0,-32-13 1225 0 0,28 12-1089 0 0,0 1-1 0 0,1 0 0 0 0,-1 0 0 0 0,0 1 0 0 0,0-1 0 0 0,-1 1 0 0 0,1 1 1 0 0,-6-1-1 0 0,-33-3 47 0 0,14 1-154 0 0,0 0 0 0 0,0 2 0 0 0,-41 4 0 0 0,13 2 169 0 0,-44 5 270 0 0,83-6-461 0 0,-154 20 656 0 0,145-21-702 0 0,0-3 1 0 0,-1 0-1 0 0,-56-9 0 0 0,38 0-342 0 0,4 1-847 0 0,-47-4 0 0 0,46 10-840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11.403"/>
    </inkml:context>
    <inkml:brush xml:id="br0">
      <inkml:brushProperty name="width" value="0.1" units="cm"/>
      <inkml:brushProperty name="height" value="0.1" units="cm"/>
      <inkml:brushProperty name="color" value="#66CC00"/>
    </inkml:brush>
  </inkml:definitions>
  <inkml:trace contextRef="#ctx0" brushRef="#br0">1 91 2415 0 0,'4'2'99'0'0,"0"0"-1"0"0,0-1 0 0 0,0 0 0 0 0,0 1 0 0 0,0-1 0 0 0,1-1 0 0 0,6 1 0 0 0,5 2 37 0 0,5 0 177 0 0,-1-1 0 0 0,1-1 0 0 0,0-1 0 0 0,-1 0 0 0 0,1-2 0 0 0,30-6 0 0 0,0 1-53 0 0,242-42 858 0 0,-231 29-815 0 0,-44 14-156 0 0,0 0 0 0 0,24-5 0 0 0,-42 11-180 0 0,0 0 0 0 0,1 0-1 0 0,-1 0 1 0 0,0 0 0 0 0,1 0-1 0 0,-1 0 1 0 0,0 0 0 0 0,0 0-1 0 0,1 0 1 0 0,-1 0 0 0 0,0 0 0 0 0,0 0-1 0 0,1 0 1 0 0,-1 0 0 0 0,0 0-1 0 0,0 0 1 0 0,1 0 0 0 0,-1 0-1 0 0,0 0 1 0 0,0 0 0 0 0,1 0-1 0 0,-1 0 1 0 0,0 1 0 0 0,0-1-1 0 0,1 0 1 0 0,-1 0 0 0 0,0 0-1 0 0,0 0 1 0 0,0 1 0 0 0,1-1-1 0 0,-1 0 1 0 0,0 0 0 0 0,0 0-1 0 0,0 1 1 0 0,0-1 0 0 0,0 0-1 0 0,1 0 1 0 0,-1 1 0 0 0,0-1-1 0 0,0 0 1 0 0,0 0 0 0 0,0 1 0 0 0,0-1-1 0 0,0 0 1 0 0,0 1 0 0 0,0-1-1 0 0,0 0 1 0 0,0 0 0 0 0,0 1-1 0 0,0-1 1 0 0,0 0 0 0 0,0 0-1 0 0,0 1 1 0 0,0-1 0 0 0,-1 0-1 0 0,1 0 1 0 0,0 1 0 0 0,0-1-1 0 0,0 0 1 0 0,0 0 0 0 0,-1 1-1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18.620"/>
    </inkml:context>
    <inkml:brush xml:id="br0">
      <inkml:brushProperty name="width" value="0.1" units="cm"/>
      <inkml:brushProperty name="height" value="0.1" units="cm"/>
      <inkml:brushProperty name="color" value="#66CC00"/>
    </inkml:brush>
  </inkml:definitions>
  <inkml:trace contextRef="#ctx0" brushRef="#br0">1 1 1783 0 0,'11'2'69'0'0,"0"1"0"0"0,1-2-1 0 0,-1 0 1 0 0,0 0-1 0 0,16-2 1 0 0,9 2-73 0 0,-8 0 252 0 0,0 1-1 0 0,0 2 0 0 0,29 8 1 0 0,6 1 145 0 0,70 7 0 0 0,-63-11-22 0 0,8-2-182 0 0,-71-7-175 0 0,1 0 1 0 0,-1 0-1 0 0,0-1 0 0 0,1 0 0 0 0,-1 0 1 0 0,0-1-1 0 0,0 0 0 0 0,9-4 0 0 0,0-4 67 0 0,5-3 165 0 0,-20 13-241 0 0,0 0 0 0 0,0 0 0 0 0,-1 0 0 0 0,1 0 0 0 0,0 0 0 0 0,0 0 0 0 0,0 0 0 0 0,-1 1 0 0 0,1-1 0 0 0,0 0 0 0 0,0 0 0 0 0,-1 1 0 0 0,1-1 0 0 0,0 0 0 0 0,0 1 0 0 0,-1-1 0 0 0,1 1 0 0 0,0-1 0 0 0,-1 1 0 0 0,1-1 0 0 0,0 1 0 0 0,-1-1 0 0 0,1 1 0 0 0,-1-1 0 0 0,1 1 0 0 0,-1 0 0 0 0,0-1 0 0 0,1 2 0 0 0,3 4-5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21.930"/>
    </inkml:context>
    <inkml:brush xml:id="br0">
      <inkml:brushProperty name="width" value="0.1" units="cm"/>
      <inkml:brushProperty name="height" value="0.1" units="cm"/>
      <inkml:brushProperty name="color" value="#66CC00"/>
    </inkml:brush>
  </inkml:definitions>
  <inkml:trace contextRef="#ctx0" brushRef="#br0">0 0 3223 0 0,'0'0'283'0'0,"0"2"-158"0"0,0 1-32 0 0,1 1 0 0 0,-1 0 0 0 0,1-1 0 0 0,-1 1 0 0 0,1-1 0 0 0,1 1 0 0 0,-1-1 0 0 0,0 1 0 0 0,1-1 0 0 0,-1 0-1 0 0,1 0 1 0 0,0 0 0 0 0,0 0 0 0 0,1 0 0 0 0,-1 0 0 0 0,0 0 0 0 0,1 0 0 0 0,0-1 0 0 0,0 0 0 0 0,0 1 0 0 0,0-1 0 0 0,0 0-1 0 0,0-1 1 0 0,0 1 0 0 0,0 0 0 0 0,6 1 0 0 0,9 3 161 0 0,1 0-1 0 0,-1-1 1 0 0,37 4 0 0 0,-29-5-162 0 0,64 11 315 0 0,119 3 0 0 0,195-35 339 0 0,-365 11-656 0 0,-1-1 0 0 0,69-23-1 0 0,-15 3-6 0 0,-92 27-93 0 0,0 0-1 0 0,0 0 0 0 0,0 0 1 0 0,0 0-1 0 0,0 0 0 0 0,0 0 1 0 0,1 0-1 0 0,-1 0 0 0 0,0 0 0 0 0,0 0 1 0 0,0 0-1 0 0,0 0 0 0 0,0 0 1 0 0,0 0-1 0 0,0 0 0 0 0,0 0 1 0 0,0 0-1 0 0,0 0 0 0 0,0 0 1 0 0,0 0-1 0 0,1 0 0 0 0,-1 0 0 0 0,0 0 1 0 0,0 0-1 0 0,0 0 0 0 0,0 0 1 0 0,0-1-1 0 0,0 1 0 0 0,0 0 1 0 0,0 0-1 0 0,0 0 0 0 0,0 0 1 0 0,0 0-1 0 0,0 0 0 0 0,0 0 1 0 0,0 0-1 0 0,0 0 0 0 0,0 0 0 0 0,0-1 1 0 0,0 1-1 0 0,0 0 0 0 0,0 0 1 0 0,0 0-1 0 0,0 0 0 0 0,0 0 1 0 0,0 0-1 0 0,0 0 0 0 0,0 0 1 0 0,0 0-1 0 0,0 0 0 0 0,0-1 0 0 0,0 1 1 0 0,0 0-1 0 0,0 0 0 0 0,-1 0 1 0 0,1 0-1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23.839"/>
    </inkml:context>
    <inkml:brush xml:id="br0">
      <inkml:brushProperty name="width" value="0.1" units="cm"/>
      <inkml:brushProperty name="height" value="0.1" units="cm"/>
      <inkml:brushProperty name="color" value="#66CC00"/>
    </inkml:brush>
  </inkml:definitions>
  <inkml:trace contextRef="#ctx0" brushRef="#br0">1 41 1839 0 0,'16'-8'2310'0'0,"-8"9"-2137"0"0,-1 0 0 0 0,1 0 1 0 0,-1 1-1 0 0,1 0 1 0 0,9 4-1 0 0,25 5 405 0 0,-3-6-306 0 0,0-3-1 0 0,70-3 0 0 0,94-30 215 0 0,12 0 530 0 0,-156 34-922 0 0,-11 1-40 0 0,-46-4-179 0 0,0 0-1 0 0,0 0 1 0 0,0 1-1 0 0,0-1 1 0 0,0 1-1 0 0,0-1 1 0 0,0 1-1 0 0,-1 0 1 0 0,1 0-1 0 0,0 0 1 0 0,0 0-1 0 0,-1 0 1 0 0,1 0-1 0 0,0 0 1 0 0,1 2-1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27.174"/>
    </inkml:context>
    <inkml:brush xml:id="br0">
      <inkml:brushProperty name="width" value="0.1" units="cm"/>
      <inkml:brushProperty name="height" value="0.1" units="cm"/>
      <inkml:brushProperty name="color" value="#66CC00"/>
    </inkml:brush>
  </inkml:definitions>
  <inkml:trace contextRef="#ctx0" brushRef="#br0">1 4 455 0 0,'1'0'0'0'0,"1"-2"0"0"0,0 2 0 0 0,-4 2 184 0 0,4-4-8 0 0,2 2 0 0 0,-1-2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36.113"/>
    </inkml:context>
    <inkml:brush xml:id="br0">
      <inkml:brushProperty name="width" value="0.1" units="cm"/>
      <inkml:brushProperty name="height" value="0.1" units="cm"/>
      <inkml:brushProperty name="color" value="#66CC00"/>
    </inkml:brush>
  </inkml:definitions>
  <inkml:trace contextRef="#ctx0" brushRef="#br0">0 461 455 0 0,'8'5'4678'0'0,"8"6"-3694"0"0,-13-2-790 0 0,0 0-1 0 0,0 0 1 0 0,-1 1 0 0 0,-1-1 0 0 0,1 0-1 0 0,-1 1 1 0 0,-1-1 0 0 0,0 11 0 0 0,-1-9-147 0 0,2 0 1 0 0,-1 0-1 0 0,2 0 1 0 0,-1 0 0 0 0,6 18-1 0 0,-3-18 5 0 0,-4-8-38 0 0,1-1-1 0 0,0 1 1 0 0,-1-1 0 0 0,1 1-1 0 0,0-1 1 0 0,0 1 0 0 0,0-1 0 0 0,1 0-1 0 0,-1 0 1 0 0,1 1 0 0 0,-1-1-1 0 0,1 0 1 0 0,0 0 0 0 0,-1 0 0 0 0,1-1-1 0 0,0 1 1 0 0,3 1 0 0 0,-5-3-7 0 0,0 0-1 0 0,1 0 1 0 0,-1 0 0 0 0,0 0 0 0 0,1 0 0 0 0,-1 0 0 0 0,0 0 0 0 0,0 0 0 0 0,1 0 0 0 0,-1 0 0 0 0,0-1-1 0 0,1 1 1 0 0,-1 0 0 0 0,0 0 0 0 0,0 0 0 0 0,1 0 0 0 0,-1-1 0 0 0,0 1 0 0 0,0 0 0 0 0,0 0 0 0 0,1-1-1 0 0,-1 1 1 0 0,0 0 0 0 0,0 0 0 0 0,0-1 0 0 0,0 1 0 0 0,0 0 0 0 0,1 0 0 0 0,-1-1 0 0 0,0 1-1 0 0,0 0 1 0 0,0-1 0 0 0,0 1 0 0 0,0 0 0 0 0,0-1 0 0 0,0 1 0 0 0,0 0 0 0 0,0-1 0 0 0,0 1 0 0 0,0 0-1 0 0,0 0 1 0 0,0-1 0 0 0,0 1 0 0 0,-1 0 0 0 0,1-1 0 0 0,0 1 0 0 0,0-1 0 0 0,-2-15 75 0 0,0 7 16 0 0,1 1 0 0 0,1-1 0 0 0,-1 0 0 0 0,2 1 0 0 0,-1-1 0 0 0,1 0 0 0 0,0 1 0 0 0,1-1 0 0 0,4-14-1 0 0,1-8-28 0 0,-3 3 62 0 0,-1-1-1 0 0,0-34 1 0 0,-3 55-106 0 0,0-1 1 0 0,0 1-1 0 0,-1-1 0 0 0,0 1 1 0 0,-5-16-1 0 0,-10-64 359 0 0,8 67-247 0 0,5 16-105 0 0,1-1-1 0 0,0 0 0 0 0,0-1 1 0 0,-1-7-1 0 0,3 12-30 0 0,0-1 0 0 0,0 1 0 0 0,0-1 0 0 0,0 1 0 0 0,0-1 0 0 0,1 1 0 0 0,-1-1 0 0 0,1 1 0 0 0,0 0 0 0 0,-1-1 0 0 0,1 1 0 0 0,0 0 0 0 0,1-1 0 0 0,1-3 0 0 0,1 1-1 0 0,0-2 0 0 0,0 1 0 0 0,1 0 0 0 0,-1 0 0 0 0,1 0 0 0 0,1 1 0 0 0,-1-1 0 0 0,9-6 0 0 0,35-27 1 0 0,-40 30 6 0 0,0 1 0 0 0,1 0 0 0 0,0 0 0 0 0,0 1 0 0 0,1 1 0 0 0,0 0 0 0 0,0 0 0 0 0,15-4 0 0 0,-19 7 7 0 0,1 2 0 0 0,-1-1 0 0 0,1 1 0 0 0,0 0 0 0 0,-1 1 0 0 0,1 0-1 0 0,0 0 1 0 0,0 0 0 0 0,7 3 0 0 0,-14-3-1 0 0,0 1 0 0 0,0-1-1 0 0,0 1 1 0 0,0 0 0 0 0,-1-1 0 0 0,1 1-1 0 0,0 0 1 0 0,-1 0 0 0 0,1 0 0 0 0,0 0 0 0 0,-1-1-1 0 0,1 1 1 0 0,-1 0 0 0 0,1 0 0 0 0,-1 0 0 0 0,1 0-1 0 0,-1 0 1 0 0,0 0 0 0 0,0 0 0 0 0,1 0-1 0 0,-1 0 1 0 0,0 2 0 0 0,3 31 169 0 0,-2-20-103 0 0,0 5 13 0 0,0 1 0 0 0,-1 0 0 0 0,-3 21 1 0 0,-1 20 71 0 0,5-54-149 0 0,-1 1 1 0 0,0-1-1 0 0,-1 1 1 0 0,1-1-1 0 0,-2 0 1 0 0,1 1-1 0 0,-1-1 1 0 0,0 0-1 0 0,0 0 1 0 0,-1 0-1 0 0,0 0 1 0 0,0-1-1 0 0,-1 1 1 0 0,0-1-1 0 0,0 0 0 0 0,0 0 1 0 0,-1 0-1 0 0,0 0 1 0 0,-6 5-1 0 0,-65 52 113 0 0,65-55-87 0 0,0-1-1 0 0,0 0 1 0 0,-1-1-1 0 0,-20 7 1 0 0,27-11 17 0 0,-1-1 0 0 0,1 1 0 0 0,0-1 0 0 0,-1-1 0 0 0,1 1-1 0 0,-11-1 1 0 0,14 0-8 0 0,0 0 0 0 0,-1 0 0 0 0,1 0 0 0 0,-1 0 0 0 0,1-1 0 0 0,-1 1 0 0 0,1-1 0 0 0,0 0 0 0 0,-1 0 0 0 0,1 1 0 0 0,0-2 0 0 0,0 1 0 0 0,0 0 0 0 0,0 0 0 0 0,0-1 0 0 0,0 1 0 0 0,-3-3 0 0 0,5 3-47 0 0,0 0 0 0 0,-1 0-1 0 0,1 0 1 0 0,0 0 0 0 0,0 0-1 0 0,-1 0 1 0 0,1 0 0 0 0,0 1-1 0 0,0-1 1 0 0,0 0-1 0 0,0 0 1 0 0,0 0 0 0 0,0 0-1 0 0,1 0 1 0 0,-1 0 0 0 0,0 0-1 0 0,0 0 1 0 0,1 0 0 0 0,-1 0-1 0 0,1 0 1 0 0,-1 1 0 0 0,2-3-1 0 0,13-19-127 0 0,-13 19 88 0 0,10-14-1008 0 0,4-4-3709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36.965"/>
    </inkml:context>
    <inkml:brush xml:id="br0">
      <inkml:brushProperty name="width" value="0.1" units="cm"/>
      <inkml:brushProperty name="height" value="0.1" units="cm"/>
      <inkml:brushProperty name="color" value="#66CC00"/>
    </inkml:brush>
  </inkml:definitions>
  <inkml:trace contextRef="#ctx0" brushRef="#br0">3 107 3823 0 0,'1'2'166'0'0,"1"1"-1"0"0,0-1 0 0 0,-1 1 0 0 0,1-1 1 0 0,0 1-1 0 0,0-1 0 0 0,0 0 0 0 0,0 0 1 0 0,1 0-1 0 0,-1 0 0 0 0,1 0 0 0 0,-1-1 1 0 0,1 1-1 0 0,-1-1 0 0 0,1 0 0 0 0,0 1 1 0 0,0-1-1 0 0,4 1 0 0 0,4 0 152 0 0,0-1 0 0 0,0 0 0 0 0,21 0 0 0 0,-21-1 3 0 0,13 2 283 0 0,-20-1-480 0 0,0 0 0 0 0,-1 0 0 0 0,1-1 0 0 0,0 0 0 0 0,0 0 0 0 0,0 0 0 0 0,7-1 0 0 0,-4-1-19 0 0,0 0-1 0 0,0 0 1 0 0,0 0-1 0 0,-1-1 1 0 0,1 0-1 0 0,7-5 1 0 0,-11 6-95 0 0,-1 0 0 0 0,1 0 0 0 0,-1 0 0 0 0,0-1 0 0 0,1 1 0 0 0,-1-1 0 0 0,-1 1 0 0 0,1-1 0 0 0,0 0-1 0 0,0 0 1 0 0,-1 0 0 0 0,0 0 0 0 0,1 0 0 0 0,-1 0 0 0 0,-1 0 0 0 0,2-5 0 0 0,-2 4 25 0 0,0 0 0 0 0,0 0-1 0 0,-1-1 1 0 0,0 1 0 0 0,0 0-1 0 0,0 0 1 0 0,0 0 0 0 0,0 0-1 0 0,-1 0 1 0 0,0 0 0 0 0,0 1 0 0 0,0-1-1 0 0,0 0 1 0 0,-1 1 0 0 0,1-1-1 0 0,-1 1 1 0 0,0 0 0 0 0,-5-5-1 0 0,6 8-31 0 0,0-1-1 0 0,1 1 1 0 0,-1-1-1 0 0,0 1 1 0 0,0-1-1 0 0,0 1 1 0 0,0 0 0 0 0,0 0-1 0 0,0 0 1 0 0,0 0-1 0 0,0 0 1 0 0,0 0-1 0 0,0 1 1 0 0,0-1-1 0 0,0 1 1 0 0,1-1-1 0 0,-1 1 1 0 0,0 0-1 0 0,0 0 1 0 0,-2 1-1 0 0,-3 1 6 0 0,1 1-1 0 0,-1-1 1 0 0,1 2-1 0 0,-6 4 0 0 0,3 0 2 0 0,0 0-1 0 0,1 1 0 0 0,1 0 0 0 0,0 1 1 0 0,-8 14-1 0 0,-11 16 29 0 0,14-22 120 0 0,2 0 0 0 0,0 0 0 0 0,1 1 0 0 0,0 0 0 0 0,2 1 0 0 0,1 0 0 0 0,-7 39 0 0 0,12-54-75 0 0,1-1-1 0 0,-1 1 0 0 0,1-1 0 0 0,1 1 1 0 0,-1 0-1 0 0,1-1 0 0 0,0 1 1 0 0,1-1-1 0 0,-1 0 0 0 0,1 1 0 0 0,0-1 1 0 0,0 0-1 0 0,1 0 0 0 0,-1 0 1 0 0,1 0-1 0 0,6 7 0 0 0,-6-8-44 0 0,0-1 0 0 0,0 1 0 0 0,0-1-1 0 0,1 0 1 0 0,-1 0 0 0 0,1 0 0 0 0,0-1 0 0 0,0 1 0 0 0,0-1-1 0 0,0 0 1 0 0,0 0 0 0 0,0 0 0 0 0,1 0 0 0 0,-1-1 0 0 0,0 0-1 0 0,1 0 1 0 0,-1 0 0 0 0,1-1 0 0 0,0 1 0 0 0,5-1 0 0 0,0-1-15 0 0,-1 0 0 0 0,1-1 1 0 0,0 0-1 0 0,-1-1 0 0 0,0 0 1 0 0,0 0-1 0 0,0-1 0 0 0,0 0 1 0 0,0-1-1 0 0,-1 0 0 0 0,0 0 1 0 0,0-1-1 0 0,9-7 0 0 0,31-28-981 0 0,-5-3-4101 0 0,-21 20 1658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37.616"/>
    </inkml:context>
    <inkml:brush xml:id="br0">
      <inkml:brushProperty name="width" value="0.1" units="cm"/>
      <inkml:brushProperty name="height" value="0.1" units="cm"/>
      <inkml:brushProperty name="color" value="#66CC00"/>
    </inkml:brush>
  </inkml:definitions>
  <inkml:trace contextRef="#ctx0" brushRef="#br0">165 36 1375 0 0,'-1'0'132'0'0,"0"-1"-1"0"0,1 1 1 0 0,0-1 0 0 0,-1 1-1 0 0,1-1 1 0 0,-1 0-1 0 0,1 1 1 0 0,0-1-1 0 0,-1 0 1 0 0,1 1-1 0 0,0-1 1 0 0,0 0-1 0 0,-1 1 1 0 0,1-1-1 0 0,0 0 1 0 0,0 1-1 0 0,0-1 1 0 0,0 0-1 0 0,0 0 1 0 0,0 1-1 0 0,0-1 1 0 0,0 0-1 0 0,0 0 1 0 0,1 1-1 0 0,-1-2 1 0 0,0 1-55 0 0,1 1 0 0 0,-1-1 0 0 0,0 1 1 0 0,0-1-1 0 0,0 1 0 0 0,0-1 0 0 0,0 1 0 0 0,0-1 1 0 0,0 1-1 0 0,0-1 0 0 0,0 0 0 0 0,0 1 1 0 0,0-1-1 0 0,0 1 0 0 0,0-1 0 0 0,0 1 0 0 0,-1-1 1 0 0,1 1-1 0 0,0-1 0 0 0,0 1 0 0 0,0-1 0 0 0,-1 1 1 0 0,1-1-1 0 0,0 1 0 0 0,-1 0 0 0 0,1-1 1 0 0,-1 0-1 0 0,-1 1-30 0 0,0 0 1 0 0,0 0-1 0 0,0 0 1 0 0,0 1-1 0 0,0-1 1 0 0,0 0-1 0 0,0 1 1 0 0,0 0-1 0 0,0-1 1 0 0,0 1 0 0 0,0 0-1 0 0,0 0 1 0 0,0 0-1 0 0,1 0 1 0 0,-1 0-1 0 0,0 1 1 0 0,1-1-1 0 0,-1 0 1 0 0,1 1-1 0 0,-1-1 1 0 0,-1 4-1 0 0,-29 37 214 0 0,21-26-89 0 0,-4 7 140 0 0,1 0 0 0 0,-12 30 1 0 0,23-46-239 0 0,0 0 1 0 0,0 1 0 0 0,1 0 0 0 0,0-1-1 0 0,1 1 1 0 0,0 0 0 0 0,0 0 0 0 0,1-1-1 0 0,-1 1 1 0 0,2 0 0 0 0,-1 0 0 0 0,3 10-1 0 0,-1-12 19 0 0,-1 1 1 0 0,2-1-1 0 0,-1 0 0 0 0,1 0 0 0 0,0-1 0 0 0,7 11 0 0 0,-9-13-49 0 0,1-1-1 0 0,0 1 0 0 0,0-1 1 0 0,0 0-1 0 0,0 0 1 0 0,1 0-1 0 0,-1 0 0 0 0,1 0 1 0 0,-1 0-1 0 0,1-1 0 0 0,-1 1 1 0 0,1-1-1 0 0,0 0 1 0 0,0 0-1 0 0,0 0 0 0 0,6 2 1 0 0,-7-3-25 0 0,0-1 0 0 0,0 1 0 0 0,1 0 0 0 0,-1-1 0 0 0,0 1 0 0 0,0-1 0 0 0,0 1 1 0 0,1-1-1 0 0,-1 0 0 0 0,0 0 0 0 0,0 0 0 0 0,0 0 0 0 0,0-1 0 0 0,-1 1 0 0 0,1 0 1 0 0,0-1-1 0 0,0 1 0 0 0,-1-1 0 0 0,1 0 0 0 0,-1 1 0 0 0,3-5 0 0 0,3-4 34 0 0,-1 0 1 0 0,10-20-1 0 0,-12 20-23 0 0,10-22 50 0 0,-2 0 0 0 0,-1 0 0 0 0,8-42-1 0 0,-7 25-76 0 0,-9 37-182 0 0,-1-1 1 0 0,0 1 0 0 0,0-21-1 0 0,-11 79-98 0 0,6-22 572 0 0,2-1-1 0 0,0 1 1 0 0,1-1 0 0 0,1 1-1 0 0,1-1 1 0 0,2 1 0 0 0,6 23-1 0 0,-8-41-189 0 0,0 0-1 0 0,1 0 1 0 0,0 0-1 0 0,0 0 1 0 0,1 0-1 0 0,0-1 1 0 0,0 1-1 0 0,0-1 1 0 0,1 0-1 0 0,-1 0 1 0 0,8 5-1 0 0,-10-8-84 0 0,1 0 0 0 0,-1 0 0 0 0,0 0 1 0 0,1-1-1 0 0,0 1 0 0 0,-1-1 0 0 0,1 1 0 0 0,0-1 0 0 0,0 0 0 0 0,0 0 0 0 0,0 0 0 0 0,0-1 0 0 0,0 1 0 0 0,0-1 0 0 0,0 0 0 0 0,0 1 1 0 0,0-1-1 0 0,0 0 0 0 0,0-1 0 0 0,0 1 0 0 0,0-1 0 0 0,0 1 0 0 0,0-1 0 0 0,0 0 0 0 0,0 0 0 0 0,4-2 0 0 0,-1-2-67 0 0,1 1 0 0 0,-1-1-1 0 0,0-1 1 0 0,-1 1 0 0 0,7-8-1 0 0,4-6-2068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38.080"/>
    </inkml:context>
    <inkml:brush xml:id="br0">
      <inkml:brushProperty name="width" value="0.1" units="cm"/>
      <inkml:brushProperty name="height" value="0.1" units="cm"/>
      <inkml:brushProperty name="color" value="#66CC00"/>
    </inkml:brush>
  </inkml:definitions>
  <inkml:trace contextRef="#ctx0" brushRef="#br0">216 1 4175 0 0,'1'0'30'0'0,"-1"0"-1"0"0,0 0 1 0 0,0 0-1 0 0,0 0 1 0 0,0 0-1 0 0,0-1 1 0 0,0 1-1 0 0,1 0 0 0 0,-1 0 1 0 0,0 0-1 0 0,0 0 1 0 0,0 0-1 0 0,0 0 1 0 0,0 0-1 0 0,0 0 1 0 0,1 0-1 0 0,-1 0 0 0 0,0 0 1 0 0,0 0-1 0 0,0 0 1 0 0,0 0-1 0 0,0 0 1 0 0,1 0-1 0 0,-1 0 0 0 0,0 0 1 0 0,0 0-1 0 0,0 0 1 0 0,0 0-1 0 0,0 0 1 0 0,0 1-1 0 0,1-1 1 0 0,-1 0-1 0 0,0 0 0 0 0,0 0 1 0 0,0 0-1 0 0,0 0 1 0 0,0 0-1 0 0,0 0 1 0 0,0 0-1 0 0,0 1 1 0 0,1-1-1 0 0,-1 0 0 0 0,0 0 1 0 0,0 0-1 0 0,0 0 1 0 0,0 0-1 0 0,0 0 1 0 0,0 1-1 0 0,0-1 1 0 0,0 0-1 0 0,0 0 0 0 0,0 0 1 0 0,0 0-1 0 0,0 0 1 0 0,0 1-1 0 0,0-1 1 0 0,0 0-1 0 0,0 0 1 0 0,0 0-1 0 0,0 0 0 0 0,0 0 1 0 0,0 1-1 0 0,0-1 1 0 0,0 0-1 0 0,0 0 1 0 0,-1 0-1 0 0,1 0 0 0 0,-12 11 1279 0 0,-3 2-602 0 0,-15 21 246 0 0,-54 66 711 0 0,74-86-1413 0 0,1 0-1 0 0,0 1 1 0 0,1 0-1 0 0,1 0 1 0 0,-10 27-1 0 0,13-28-60 0 0,-1 2 1 0 0,2-1-1 0 0,0 0 0 0 0,-1 25 0 0 0,4-38-182 0 0,-1 1 1 0 0,1 0-1 0 0,0 0 0 0 0,1 0 0 0 0,-1 0 1 0 0,0 0-1 0 0,1 0 0 0 0,0 0 1 0 0,-1 0-1 0 0,1-1 0 0 0,0 1 1 0 0,1 0-1 0 0,-1-1 0 0 0,0 1 0 0 0,1 0 1 0 0,-1-1-1 0 0,1 0 0 0 0,0 1 1 0 0,0-1-1 0 0,0 0 0 0 0,0 0 1 0 0,0 0-1 0 0,0 0 0 0 0,1 0 1 0 0,-1-1-1 0 0,1 1 0 0 0,-1-1 0 0 0,1 1 1 0 0,0-1-1 0 0,-1 0 0 0 0,1 0 1 0 0,4 1-1 0 0,-2-2 15 0 0,0 1 0 0 0,0-1-1 0 0,0 0 1 0 0,-1 0 0 0 0,1 0 0 0 0,0-1 0 0 0,0 0-1 0 0,0 0 1 0 0,-1 0 0 0 0,1 0 0 0 0,5-3 0 0 0,7-4-1438 0 0,25-14 0 0 0,-34 17 149 0 0,19-11-2883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38.613"/>
    </inkml:context>
    <inkml:brush xml:id="br0">
      <inkml:brushProperty name="width" value="0.1" units="cm"/>
      <inkml:brushProperty name="height" value="0.1" units="cm"/>
      <inkml:brushProperty name="color" value="#66CC00"/>
    </inkml:brush>
  </inkml:definitions>
  <inkml:trace contextRef="#ctx0" brushRef="#br0">265 164 455 0 0,'-19'12'667'0'0,"12"-9"454"0"0,1 1 0 0 0,0 0 0 0 0,1 0-1 0 0,-1 0 1 0 0,-5 6 0 0 0,10-9-1050 0 0,0 0 0 0 0,0 0-1 0 0,0 0 1 0 0,0 0 0 0 0,1 0 0 0 0,-1 0-1 0 0,0 1 1 0 0,1-1 0 0 0,-1 0-1 0 0,1 0 1 0 0,0 1 0 0 0,-1-1-1 0 0,1 0 1 0 0,0 1 0 0 0,0-1 0 0 0,-1 0-1 0 0,1 0 1 0 0,0 1 0 0 0,0-1-1 0 0,1 0 1 0 0,-1 1 0 0 0,0-1 0 0 0,0 0-1 0 0,1 1 1 0 0,-1-1 0 0 0,1 0-1 0 0,-1 0 1 0 0,1 1 0 0 0,-1-1 0 0 0,1 0-1 0 0,0 0 1 0 0,1 2 0 0 0,1 0-19 0 0,0 0 1 0 0,0 0-1 0 0,0 0 1 0 0,0-1-1 0 0,0 1 0 0 0,1-1 1 0 0,-1 0-1 0 0,1 0 1 0 0,0 0-1 0 0,0 0 1 0 0,0-1-1 0 0,0 1 1 0 0,0-1-1 0 0,0 0 1 0 0,0 0-1 0 0,0-1 1 0 0,0 1-1 0 0,0-1 1 0 0,0 0-1 0 0,7 0 0 0 0,-3-1-39 0 0,0 0 0 0 0,1 0 0 0 0,-1 0-1 0 0,0-1 1 0 0,0 0 0 0 0,-1-1 0 0 0,1 0-1 0 0,0 0 1 0 0,11-7 0 0 0,-11 4 9 0 0,0 0 1 0 0,-1-1-1 0 0,1 0 1 0 0,-2 0-1 0 0,1 0 1 0 0,-1-1-1 0 0,0 0 1 0 0,-1-1-1 0 0,1 1 1 0 0,-2-1-1 0 0,5-10 1 0 0,-6 14-16 0 0,-1 0 0 0 0,0 0 0 0 0,-1 0 1 0 0,1 0-1 0 0,-1 0 0 0 0,0-1 1 0 0,0 1-1 0 0,-1 0 0 0 0,1-1 1 0 0,-1 1-1 0 0,-1 0 0 0 0,1 0 0 0 0,-1-1 1 0 0,1 1-1 0 0,-2 0 0 0 0,1 0 1 0 0,0-1-1 0 0,-1 1 0 0 0,0 0 0 0 0,0 1 1 0 0,-1-1-1 0 0,-3-6 0 0 0,4 9-9 0 0,0-1 0 0 0,0 1 0 0 0,0 0 0 0 0,-1 0 0 0 0,1 0 0 0 0,-1 0 0 0 0,1 0 0 0 0,-1 0 0 0 0,0 1 0 0 0,0-1 0 0 0,0 1 0 0 0,0 0 0 0 0,0 0 0 0 0,0 0 0 0 0,0 0 0 0 0,-4 0 0 0 0,1 0 24 0 0,1 1 0 0 0,-1 0 0 0 0,0 1 1 0 0,0-1-1 0 0,1 1 0 0 0,-1 0 0 0 0,0 0 1 0 0,-7 3-1 0 0,-3 3 97 0 0,0 0 0 0 0,1 0 0 0 0,0 2 0 0 0,0 0 0 0 0,-14 12 0 0 0,3 0 3 0 0,0 1 0 0 0,2 1 0 0 0,0 1 0 0 0,2 1 0 0 0,0 1 0 0 0,2 1 0 0 0,-25 46 0 0 0,40-64-56 0 0,1 0-1 0 0,0 0 1 0 0,1 0 0 0 0,0 1-1 0 0,1-1 1 0 0,0 1-1 0 0,0 0 1 0 0,1 0-1 0 0,0 0 1 0 0,1 18-1 0 0,0-23-39 0 0,1-1-1 0 0,0 1 0 0 0,0-1 0 0 0,0 1 0 0 0,0-1 1 0 0,1 0-1 0 0,0 1 0 0 0,0-1 0 0 0,0 0 0 0 0,0 0 0 0 0,0 0 1 0 0,1 0-1 0 0,0-1 0 0 0,0 1 0 0 0,0-1 0 0 0,0 1 1 0 0,0-1-1 0 0,1 0 0 0 0,-1 0 0 0 0,1-1 0 0 0,0 1 1 0 0,0-1-1 0 0,0 0 0 0 0,0 0 0 0 0,6 2 0 0 0,3 0 5 0 0,-1-1-1 0 0,1-1 1 0 0,0 0-1 0 0,0-1 1 0 0,0 0-1 0 0,0-1 1 0 0,0 0-1 0 0,0-1 1 0 0,0 0-1 0 0,-1-1 1 0 0,19-6-1 0 0,10-4 11 0 0,-1-2-1 0 0,43-21 0 0 0,-9-3-401 0 0,-42 20 124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7.296"/>
    </inkml:context>
    <inkml:brush xml:id="br0">
      <inkml:brushProperty name="width" value="0.1" units="cm"/>
      <inkml:brushProperty name="height" value="0.1" units="cm"/>
      <inkml:brushProperty name="color" value="#66CC00"/>
    </inkml:brush>
  </inkml:definitions>
  <inkml:trace contextRef="#ctx0" brushRef="#br0">748 28 6447 0 0,'-20'-1'1122'0'0,"-9"-5"5999"0"0,-10-2 1726 0 0,11 9-10297 0 0,-48 13 2397 0 0,43-7-101 0 0,-45 5 1 0 0,22-12-857 0 0,1-2 0 0 0,0-2 0 0 0,-61-14 0 0 0,0 1-8156 0 0,69 12 1036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2.060"/>
    </inkml:context>
    <inkml:brush xml:id="br0">
      <inkml:brushProperty name="width" value="0.1" units="cm"/>
      <inkml:brushProperty name="height" value="0.1" units="cm"/>
      <inkml:brushProperty name="color" value="#66CC00"/>
    </inkml:brush>
  </inkml:definitions>
  <inkml:trace contextRef="#ctx0" brushRef="#br0">118 1 1375 0 0,'-11'42'4824'0'0,"0"-2"-2571"0"0,-21 52-1 0 0,-8 28-605 0 0,32-97-1735 0 0,4-13 315 0 0,1 0-1 0 0,0 0 0 0 0,-2 15 1 0 0,5-23-380 0 0,0 0 1 0 0,-1-1 0 0 0,1 1-1 0 0,0 0 1 0 0,0-1 0 0 0,0 1-1 0 0,0 0 1 0 0,1-1 0 0 0,-1 1-1 0 0,0 0 1 0 0,1-1 0 0 0,-1 1-1 0 0,1-1 1 0 0,0 1 0 0 0,-1 0-1 0 0,1-1 1 0 0,0 0 0 0 0,0 1-1 0 0,0-1 1 0 0,0 1 0 0 0,0-1-1 0 0,0 0 1 0 0,0 0 0 0 0,1 0-1 0 0,-1 0 1 0 0,0 0 0 0 0,3 2-1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2.499"/>
    </inkml:context>
    <inkml:brush xml:id="br0">
      <inkml:brushProperty name="width" value="0.1" units="cm"/>
      <inkml:brushProperty name="height" value="0.1" units="cm"/>
      <inkml:brushProperty name="color" value="#66CC00"/>
    </inkml:brush>
  </inkml:definitions>
  <inkml:trace contextRef="#ctx0" brushRef="#br0">1 263 1375 0 0,'32'-32'3356'0'0,"68"-64"1178"0"0,-83 82-4250 0 0,1 1 0 0 0,0 0 0 0 0,1 1 1 0 0,26-11-1 0 0,-43 22-284 0 0,105-43 326 0 0,-95 40-441 0 0,0 1 0 0 0,0 1 0 0 0,0-1 0 0 0,1 2 0 0 0,-1 0 0 0 0,1 0 1 0 0,15 2-1 0 0,-19-1-347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2.851"/>
    </inkml:context>
    <inkml:brush xml:id="br0">
      <inkml:brushProperty name="width" value="0.1" units="cm"/>
      <inkml:brushProperty name="height" value="0.1" units="cm"/>
      <inkml:brushProperty name="color" value="#66CC00"/>
    </inkml:brush>
  </inkml:definitions>
  <inkml:trace contextRef="#ctx0" brushRef="#br0">1 118 1839 0 0,'22'-16'865'0'0,"1"1"0"0"0,1 1 0 0 0,44-18 0 0 0,-46 23-832 0 0,1 0 0 0 0,0 2 0 0 0,41-7 0 0 0,-55 12-205 0 0,-6 2 16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3.249"/>
    </inkml:context>
    <inkml:brush xml:id="br0">
      <inkml:brushProperty name="width" value="0.1" units="cm"/>
      <inkml:brushProperty name="height" value="0.1" units="cm"/>
      <inkml:brushProperty name="color" value="#66CC00"/>
    </inkml:brush>
  </inkml:definitions>
  <inkml:trace contextRef="#ctx0" brushRef="#br0">0 227 5759 0 0,'2'1'71'0'0,"-1"0"-1"0"0,0-1 1 0 0,0 1-1 0 0,1-1 1 0 0,-1 0-1 0 0,0 1 1 0 0,1-1-1 0 0,-1 0 0 0 0,0 0 1 0 0,1 0-1 0 0,-1 1 1 0 0,0-2-1 0 0,1 1 1 0 0,-1 0-1 0 0,1 0 1 0 0,-1 0-1 0 0,0-1 0 0 0,1 1 1 0 0,-1 0-1 0 0,0-1 1 0 0,0 1-1 0 0,2-2 1 0 0,35-17 1764 0 0,-28 14-1731 0 0,16-9 343 0 0,207-118 1494 0 0,-218 122-2339 0 0,0-2 0 0 0,17-17 0 0 0,-26 23-780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3.660"/>
    </inkml:context>
    <inkml:brush xml:id="br0">
      <inkml:brushProperty name="width" value="0.1" units="cm"/>
      <inkml:brushProperty name="height" value="0.1" units="cm"/>
      <inkml:brushProperty name="color" value="#66CC00"/>
    </inkml:brush>
  </inkml:definitions>
  <inkml:trace contextRef="#ctx0" brushRef="#br0">1 154 2759 0 0,'7'15'1077'0'0,"2"0"0"0"0,0 0 0 0 0,1-1 0 0 0,16 18 0 0 0,-19-25-898 0 0,0 0 1 0 0,0 0-1 0 0,0-1 1 0 0,1 0 0 0 0,0-1-1 0 0,0 0 1 0 0,0 0-1 0 0,1-1 1 0 0,14 6-1 0 0,-21-10-123 0 0,1 1-1 0 0,-1-1 0 0 0,1 0 0 0 0,-1 1 1 0 0,1-1-1 0 0,-1-1 0 0 0,1 1 0 0 0,-1 0 1 0 0,1 0-1 0 0,-1-1 0 0 0,1 0 0 0 0,-1 1 0 0 0,0-1 1 0 0,1 0-1 0 0,-1 0 0 0 0,0 0 0 0 0,0-1 1 0 0,0 1-1 0 0,0 0 0 0 0,0-1 0 0 0,0 0 1 0 0,0 1-1 0 0,0-1 0 0 0,0 0 0 0 0,-1 0 1 0 0,1 0-1 0 0,-1 0 0 0 0,1 0 0 0 0,1-4 1 0 0,2-2 50 0 0,-1-1 1 0 0,1 0 0 0 0,-2 1-1 0 0,1-2 1 0 0,-1 1 0 0 0,3-14-1 0 0,-3 8-16 0 0,0 0-24 0 0,0 0 0 0 0,-1 1 0 0 0,0-18 1 0 0,-2 29-59 0 0,0 0 0 0 0,0 0 1 0 0,-1 0-1 0 0,1 0 1 0 0,0 0-1 0 0,-1 0 0 0 0,0 0 1 0 0,0 0-1 0 0,0 0 0 0 0,0 0 1 0 0,0 1-1 0 0,0-1 1 0 0,-1 0-1 0 0,1 1 0 0 0,-1-1 1 0 0,0 1-1 0 0,0 0 0 0 0,0-1 1 0 0,0 1-1 0 0,0 0 1 0 0,-5-3-1 0 0,7 5-6 0 0,0-1 0 0 0,-1 1 0 0 0,1 0 0 0 0,0 0 0 0 0,-1 0 0 0 0,1 0 0 0 0,0 0 0 0 0,-1-1 0 0 0,1 1 0 0 0,0 0 0 0 0,-1 0 1 0 0,1 0-1 0 0,-1 0 0 0 0,1 0 0 0 0,0 0 0 0 0,-1 0 0 0 0,1 0 0 0 0,0 0 0 0 0,-1 0 0 0 0,1 0 0 0 0,-1 1 0 0 0,1-1 0 0 0,0 0 0 0 0,-1 0 0 0 0,1 0 0 0 0,0 0 0 0 0,-1 0 0 0 0,1 1 0 0 0,0-1 0 0 0,0 0 0 0 0,-1 0 0 0 0,1 1 0 0 0,-1-1 1 0 0,-5 16-81 0 0,2 18-461 0 0,11-11-341 0 0,-3-13 160 0 0</inkml:trace>
  <inkml:trace contextRef="#ctx0" brushRef="#br0" timeOffset="1">487 15 2671 0 0,'3'-2'150'0'0,"0"0"0"0"0,0 0 0 0 0,0 0 0 0 0,0 1 0 0 0,0 0-1 0 0,0-1 1 0 0,5 0 0 0 0,-7 2-40 0 0,1 0 0 0 0,-1 0 0 0 0,1 0 1 0 0,-1 0-1 0 0,1 0 0 0 0,-1 0 0 0 0,1 0 0 0 0,-1 1 0 0 0,1-1 0 0 0,-1 1 1 0 0,1-1-1 0 0,-1 1 0 0 0,1-1 0 0 0,-1 1 0 0 0,0 0 0 0 0,1 0 0 0 0,-1-1 0 0 0,0 1 1 0 0,2 2-1 0 0,-1-1 24 0 0,1 0 0 0 0,-1 0 0 0 0,0 0 0 0 0,0 0 0 0 0,0 0 1 0 0,0 1-1 0 0,0-1 0 0 0,-1 1 0 0 0,1 0 0 0 0,-1-1 0 0 0,0 1 0 0 0,1 0 1 0 0,-1 0-1 0 0,-1 0 0 0 0,1 0 0 0 0,0-1 0 0 0,-1 1 0 0 0,1 0 0 0 0,-1 0 0 0 0,0 1 1 0 0,0-1-1 0 0,0 0 0 0 0,0 0 0 0 0,-1 0 0 0 0,1 0 0 0 0,-1 0 0 0 0,0-1 1 0 0,0 1-1 0 0,0 0 0 0 0,0 0 0 0 0,0 0 0 0 0,-1-1 0 0 0,1 1 0 0 0,-1 0 1 0 0,0-1-1 0 0,1 0 0 0 0,-1 1 0 0 0,0-1 0 0 0,-1 0 0 0 0,1 0 0 0 0,0 0 0 0 0,-1 0 1 0 0,1 0-1 0 0,-1-1 0 0 0,1 1 0 0 0,-1-1 0 0 0,-3 2 0 0 0,-3 2-94 0 0,7-4-111 0 0,0 1 0 0 0,0-1 0 0 0,-1 0-1 0 0,1 0 1 0 0,0 0 0 0 0,-1 0 0 0 0,1 0 0 0 0,-1-1-1 0 0,-3 1 1 0 0,0-2-889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4.113"/>
    </inkml:context>
    <inkml:brush xml:id="br0">
      <inkml:brushProperty name="width" value="0.1" units="cm"/>
      <inkml:brushProperty name="height" value="0.1" units="cm"/>
      <inkml:brushProperty name="color" value="#66CC00"/>
    </inkml:brush>
  </inkml:definitions>
  <inkml:trace contextRef="#ctx0" brushRef="#br0">41 106 5063 0 0,'-40'-49'496'0'0,"40"45"-83"0"0,0 0 0 0 0,0-1 0 0 0,0 1 0 0 0,0 0 0 0 0,1 0 0 0 0,-1 0 0 0 0,1-1-1 0 0,2-6 1 0 0,-2 11-402 0 0,-1-1 0 0 0,1 0-1 0 0,0 0 1 0 0,-1 0-1 0 0,1 1 1 0 0,-1-1-1 0 0,1 0 1 0 0,0 1 0 0 0,0-1-1 0 0,-1 1 1 0 0,1-1-1 0 0,0 1 1 0 0,0-1-1 0 0,0 1 1 0 0,0-1 0 0 0,0 1-1 0 0,0 0 1 0 0,0-1-1 0 0,-1 1 1 0 0,1 0-1 0 0,0 0 1 0 0,2 0 0 0 0,20 5-1395 0 0,-16-3-8 0 0,5 1-1504 0 0</inkml:trace>
  <inkml:trace contextRef="#ctx0" brushRef="#br0" timeOffset="1">398 16 3679 0 0,'-37'183'6617'0'0,"23"-124"-5583"0"0,2-1 0 0 0,3 2-1 0 0,-2 66 1 0 0,11-120-1015 0 0,0-1 0 0 0,1 0 0 0 0,-1 1-1 0 0,1-1 1 0 0,0 0 0 0 0,1 1 0 0 0,-1-1 0 0 0,1 0-1 0 0,0 0 1 0 0,0 0 0 0 0,1-1 0 0 0,-1 1 0 0 0,1 0-1 0 0,0-1 1 0 0,0 0 0 0 0,1 1 0 0 0,-1-1-1 0 0,1-1 1 0 0,0 1 0 0 0,0 0 0 0 0,6 3 0 0 0,5 6-177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4:46.790"/>
    </inkml:context>
    <inkml:brush xml:id="br0">
      <inkml:brushProperty name="width" value="0.1" units="cm"/>
      <inkml:brushProperty name="height" value="0.1" units="cm"/>
      <inkml:brushProperty name="color" value="#66CC00"/>
    </inkml:brush>
  </inkml:definitions>
  <inkml:trace contextRef="#ctx0" brushRef="#br0">56 92 1839 0 0,'-13'1'133'0'0,"-4"-1"3898"0"0,17 0-3983 0 0,-1 0 1 0 0,0-1-1 0 0,1 1 0 0 0,-1 0 0 0 0,1 0 0 0 0,-1 0 0 0 0,1 0 0 0 0,-1 1 0 0 0,0-1 0 0 0,1 0 0 0 0,-1 0 0 0 0,1 0 0 0 0,-1 0 0 0 0,1 0 0 0 0,-1 1 0 0 0,1-1 0 0 0,-1 0 0 0 0,1 1 0 0 0,-1-1 1 0 0,1 0-1 0 0,-1 1 0 0 0,1-1 0 0 0,-1 0 0 0 0,1 1 0 0 0,0-1 0 0 0,-1 1 0 0 0,1-1 0 0 0,0 1 0 0 0,-1-1 0 0 0,1 1 0 0 0,0 0 0 0 0,-2 1 3 0 0,1 1-1 0 0,0 0 0 0 0,0 0 1 0 0,0 0-1 0 0,0 0 0 0 0,0 0 1 0 0,0 3-1 0 0,1-3-39 0 0,-1 0 0 0 0,1 0 0 0 0,0 0 0 0 0,-1 0 0 0 0,1 0 0 0 0,1-1-1 0 0,-1 1 1 0 0,0 0 0 0 0,1 0 0 0 0,-1 0 0 0 0,1 0 0 0 0,0-1 0 0 0,0 1 0 0 0,0 0 0 0 0,0-1 0 0 0,1 1 0 0 0,1 2 0 0 0,-1-3 37 0 0,0-1 0 0 0,1 0 0 0 0,-1 0 0 0 0,0 0 0 0 0,1 0 0 0 0,-1 0 1 0 0,1-1-1 0 0,-1 1 0 0 0,1-1 0 0 0,-1 1 0 0 0,1-1 0 0 0,-1 0 0 0 0,1 0 1 0 0,-1 0-1 0 0,1 0 0 0 0,-1-1 0 0 0,1 1 0 0 0,-1-1 0 0 0,1 1 0 0 0,-1-1 0 0 0,1 0 1 0 0,-1 0-1 0 0,4-2 0 0 0,7-3 266 0 0,0-2 0 0 0,22-16 0 0 0,-23 16-170 0 0,10-8 32 0 0,0-2-1 0 0,22-23 1 0 0,-43 40-170 0 0,1-1 0 0 0,-1 1 0 0 0,1-1 0 0 0,-1 0-1 0 0,0 0 1 0 0,0 1 0 0 0,0-1 0 0 0,0 0 0 0 0,0 0 0 0 0,0 0 0 0 0,0 0 0 0 0,0 0 0 0 0,-1 0 0 0 0,1 0 0 0 0,-1 0 0 0 0,0-1 0 0 0,1-2 0 0 0,-2 4-1 0 0,1 0 0 0 0,0 0 0 0 0,-1-1 0 0 0,1 1 0 0 0,-1 0 0 0 0,1 0 0 0 0,-1 0 0 0 0,1 0 0 0 0,-1 0 0 0 0,0 0 0 0 0,1 0 0 0 0,-1 0 0 0 0,0 0 0 0 0,0 0 0 0 0,0 1 0 0 0,0-1 0 0 0,0 0 0 0 0,0 1 0 0 0,0-1 0 0 0,0 0 0 0 0,0 1 0 0 0,0-1 0 0 0,0 1 0 0 0,0 0-1 0 0,-1-1 1 0 0,1 1 0 0 0,0 0 0 0 0,0-1 0 0 0,0 1 0 0 0,-1 0 0 0 0,-1 0 0 0 0,-4 0 1 0 0,0 0 1 0 0,-1 0-1 0 0,1 0 0 0 0,0 1 0 0 0,0 0 0 0 0,-1 0 0 0 0,1 1 0 0 0,0 0 0 0 0,0 0 0 0 0,0 0 0 0 0,1 1 0 0 0,-1 0 1 0 0,0 1-1 0 0,1 0 0 0 0,0 0 0 0 0,0 0 0 0 0,0 0 0 0 0,1 1 0 0 0,-1 0 0 0 0,-6 8 0 0 0,11-12-6 0 0,1 0 0 0 0,-1 0 0 0 0,0 0 0 0 0,1 0 0 0 0,-1 0 0 0 0,1 0 0 0 0,-1 0 0 0 0,1 0 0 0 0,0 0 0 0 0,-1 0 0 0 0,1 0 0 0 0,0 0 0 0 0,0 0 0 0 0,0 0 0 0 0,0 0 0 0 0,0 0 0 0 0,0 1 0 0 0,0-1 0 0 0,0 0 0 0 0,0 0 0 0 0,0 0 0 0 0,0 0 0 0 0,1 0 0 0 0,0 1 0 0 0,0 0 0 0 0,0 0 0 0 0,0-1 0 0 0,0 1 0 0 0,0 0 0 0 0,1-1 0 0 0,-1 1 0 0 0,1-1 0 0 0,-1 0 0 0 0,1 1 0 0 0,0-1 0 0 0,-1 0 0 0 0,4 1 0 0 0,-1 0 0 0 0,-1 0 0 0 0,1 0 0 0 0,0-1 0 0 0,1 0 0 0 0,-1 1 0 0 0,0-1 0 0 0,0-1 0 0 0,0 1 0 0 0,1-1 0 0 0,-1 1 0 0 0,0-1 0 0 0,6-1 0 0 0,-6 0 10 0 0,1 0 1 0 0,-1-1-1 0 0,0 1 0 0 0,1-1 0 0 0,-1 0 0 0 0,0-1 0 0 0,0 1 0 0 0,-1 0 0 0 0,1-1 1 0 0,0 0-1 0 0,-1 0 0 0 0,0 0 0 0 0,1 0 0 0 0,2-5 0 0 0,-5 6-1 0 0,0 1-1 0 0,0-1 1 0 0,0 0-1 0 0,-1 1 1 0 0,1-1-1 0 0,-1 0 1 0 0,1 0-1 0 0,-1 0 1 0 0,1 0-1 0 0,-1 1 1 0 0,0-1 0 0 0,0 0-1 0 0,0 0 1 0 0,0 0-1 0 0,0 0 1 0 0,-1 0-1 0 0,1 0 1 0 0,0 0-1 0 0,-1 1 1 0 0,1-1-1 0 0,-1 0 1 0 0,0 0-1 0 0,0 1 1 0 0,0-1-1 0 0,0 0 1 0 0,0 1-1 0 0,0-1 1 0 0,0 1-1 0 0,0-1 1 0 0,0 1-1 0 0,-1-1 1 0 0,1 1-1 0 0,-1 0 1 0 0,1 0-1 0 0,-3-1 1 0 0,1-1-2 0 0,-1 1 0 0 0,1 0 1 0 0,-1 0-1 0 0,0 0 0 0 0,0 0 0 0 0,0 1 0 0 0,0 0 1 0 0,0 0-1 0 0,0 0 0 0 0,0 0 0 0 0,0 0 1 0 0,-1 1-1 0 0,1 0 0 0 0,0 0 0 0 0,0 0 0 0 0,-1 0 1 0 0,1 1-1 0 0,0 0 0 0 0,0-1 0 0 0,0 2 0 0 0,0-1 1 0 0,0 0-1 0 0,0 1 0 0 0,-6 3 0 0 0,6-3-9 0 0,0 0-1 0 0,0 0 1 0 0,0 1-1 0 0,0-1 0 0 0,1 1 1 0 0,-1 0-1 0 0,1 0 1 0 0,0 0-1 0 0,0 0 1 0 0,0 1-1 0 0,0 0 1 0 0,0-1-1 0 0,1 1 0 0 0,0 0 1 0 0,0 0-1 0 0,0 0 1 0 0,0 0-1 0 0,0 0 1 0 0,1 1-1 0 0,0-1 0 0 0,0 1 1 0 0,-1 7-1 0 0,2-10 2 0 0,1-1-1 0 0,-1 1 0 0 0,0-1 0 0 0,1 1 1 0 0,0 0-1 0 0,-1-1 0 0 0,1 1 1 0 0,0-1-1 0 0,-1 0 0 0 0,1 1 1 0 0,0-1-1 0 0,0 0 0 0 0,0 1 0 0 0,0-1 1 0 0,1 0-1 0 0,-1 0 0 0 0,0 0 1 0 0,0 0-1 0 0,1 0 0 0 0,-1 0 0 0 0,3 1 1 0 0,37 16-33 0 0,-26-12 29 0 0,-11-4 22 0 0,0-1 0 0 0,1 1 0 0 0,-1-1-1 0 0,0 1 1 0 0,0-1 0 0 0,1-1 0 0 0,-1 1-1 0 0,5 0 1 0 0,-7-1-10 0 0,0 0-1 0 0,-1-1 1 0 0,1 1 0 0 0,0 0-1 0 0,-1-1 1 0 0,1 1 0 0 0,-1-1-1 0 0,1 0 1 0 0,-1 1 0 0 0,1-1-1 0 0,-1 0 1 0 0,0 0 0 0 0,1 0-1 0 0,-1 0 1 0 0,0 0 0 0 0,1 0-1 0 0,-1 0 1 0 0,0-1 0 0 0,0 1-1 0 0,0 0 1 0 0,0-1 0 0 0,0 1-1 0 0,-1-1 1 0 0,2-1 0 0 0,-2 0 9 0 0,1 0 0 0 0,-1 0 0 0 0,0 0 0 0 0,-1 0 0 0 0,1 0 1 0 0,0 0-1 0 0,-1 0 0 0 0,0 0 0 0 0,0 0 0 0 0,0 0 0 0 0,0 0 1 0 0,0 1-1 0 0,0-1 0 0 0,-1 0 0 0 0,1 1 0 0 0,-3-3 0 0 0,-4-12 40 0 0,8 15-55 0 0,-1 0-1 0 0,0 0 0 0 0,0 0 1 0 0,0 0-1 0 0,0 0 0 0 0,0 1 1 0 0,-1-1-1 0 0,1 0 0 0 0,0 1 1 0 0,-1-1-1 0 0,-2-2 0 0 0,3 3 1 0 0,0 1-1 0 0,0-1 0 0 0,0 1 1 0 0,0-1-1 0 0,0 1 1 0 0,0 0-1 0 0,0-1 0 0 0,0 1 1 0 0,0 0-1 0 0,0 0 1 0 0,-1 0-1 0 0,1-1 0 0 0,0 1 1 0 0,0 0-1 0 0,0 1 1 0 0,0-1-1 0 0,-2 0 0 0 0,0 1 0 0 0,0 1-1 0 0,1-1 1 0 0,-1 0 0 0 0,0 1-1 0 0,1 0 1 0 0,-1 0-1 0 0,1-1 1 0 0,-1 2-1 0 0,1-1 1 0 0,0 0 0 0 0,0 0-1 0 0,0 1 1 0 0,0-1-1 0 0,0 1 1 0 0,-2 4-1 0 0,0 0 7 0 0,0-1-22 0 0,0 0-1 0 0,1 1 1 0 0,0-1-1 0 0,0 1 1 0 0,-2 7 0 0 0,4-13 15 0 0,1 0 0 0 0,0 0 0 0 0,0 0-1 0 0,-1 0 1 0 0,1 0 0 0 0,0 0 0 0 0,0 0 0 0 0,0 0 0 0 0,0 0 0 0 0,0 0 0 0 0,0 0 0 0 0,1 0 0 0 0,-1 0 0 0 0,0 0 0 0 0,1 0 0 0 0,-1 0-1 0 0,0 0 1 0 0,1 0 0 0 0,-1 0 0 0 0,1 0 0 0 0,-1 0 0 0 0,1 0 0 0 0,0-1 0 0 0,-1 1 0 0 0,1 0 0 0 0,0 0 0 0 0,0-1 0 0 0,-1 1-1 0 0,1 0 1 0 0,0-1 0 0 0,0 1 0 0 0,0-1 0 0 0,0 1 0 0 0,0-1 0 0 0,0 1 0 0 0,0-1 0 0 0,0 0 0 0 0,0 1 0 0 0,0-1 0 0 0,0 0 0 0 0,0 0-1 0 0,0 0 1 0 0,1 0 0 0 0,5 0 1 0 0,0 0 0 0 0,0-1 0 0 0,0 0 0 0 0,-1-1 0 0 0,1 1 0 0 0,-1-1 0 0 0,1 0 0 0 0,-1-1 0 0 0,1 0 0 0 0,-1 0 0 0 0,0 0 0 0 0,-1-1 0 0 0,1 1 0 0 0,0-1 0 0 0,-1-1 0 0 0,0 1 0 0 0,0-1 0 0 0,4-5 0 0 0,-8 9 1 0 0,-1 1 0 0 0,0 0-1 0 0,1-1 1 0 0,-1 1-1 0 0,0-1 1 0 0,1 1 0 0 0,-1-1-1 0 0,0 1 1 0 0,0-1 0 0 0,1 1-1 0 0,-1-1 1 0 0,0 1-1 0 0,0-1 1 0 0,0 1 0 0 0,0-1-1 0 0,0 1 1 0 0,0-1 0 0 0,0 1-1 0 0,0-1 1 0 0,0 0-1 0 0,0 1 1 0 0,0-1 0 0 0,0 1-1 0 0,0-1 1 0 0,0 1 0 0 0,0-1-1 0 0,0 1 1 0 0,-1-1-1 0 0,1 1 1 0 0,0-1 0 0 0,0 1-1 0 0,-1-1 1 0 0,0 0 0 0 0,0 0 2 0 0,0 1 1 0 0,0-1-1 0 0,-1 0 1 0 0,1 1 0 0 0,-1-1-1 0 0,1 1 1 0 0,-1-1-1 0 0,1 1 1 0 0,0 0 0 0 0,-1-1-1 0 0,1 1 1 0 0,-3 0-1 0 0,-42 3 65 0 0,-14 12-189 0 0,55-13 73 0 0,0-1 0 0 0,1 1 0 0 0,-1 1-1 0 0,0-1 1 0 0,1 1 0 0 0,-1-1 0 0 0,1 1 0 0 0,0 0 0 0 0,-7 7 0 0 0,6-4-726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1.609"/>
    </inkml:context>
    <inkml:brush xml:id="br0">
      <inkml:brushProperty name="width" value="0.1" units="cm"/>
      <inkml:brushProperty name="height" value="0.1" units="cm"/>
      <inkml:brushProperty name="color" value="#66CC00"/>
    </inkml:brush>
  </inkml:definitions>
  <inkml:trace contextRef="#ctx0" brushRef="#br0">1 56 455 0 0,'30'-3'775'0'0,"-24"2"-607"0"0,-1 1-1 0 0,1-1 1 0 0,0 1-1 0 0,-1 0 1 0 0,1 0-1 0 0,0 1 1 0 0,9 2-1 0 0,-9-1-154 0 0,0 0 1 0 0,-1 1-1 0 0,1 0 1 0 0,6 4-1 0 0,-9-4 76 0 0,0-1-1 0 0,0 0 1 0 0,0-1 0 0 0,1 1-1 0 0,-1 0 1 0 0,0-1 0 0 0,1 0-1 0 0,-1 1 1 0 0,1-2-1 0 0,-1 1 1 0 0,1 0 0 0 0,0-1-1 0 0,-1 1 1 0 0,1-1 0 0 0,6 0-1 0 0,16-5 632 0 0,-1 0-319 0 0,1 2 1 0 0,26-1-1 0 0,-32 4-348 0 0,0 1 0 0 0,21 5 0 0 0,-31-6-35 0 0,1 0 0 0 0,-1 0 1 0 0,1-1-1 0 0,-1 0 0 0 0,13-4 0 0 0,-7 2 2 0 0,-9 2-8 0 0,-1-1 0 0 0,1 0-1 0 0,-1-1 1 0 0,0 0 0 0 0,11-6-1 0 0,-13 6 9 0 0,0 0-1 0 0,0 1 0 0 0,0 0 1 0 0,1 0-1 0 0,-1 0 0 0 0,1 0 1 0 0,-1 1-1 0 0,1 0 0 0 0,0 0 1 0 0,-1 0-1 0 0,1 0 0 0 0,9 1 1 0 0,-3 1 15 0 0,-4 1-17 0 0,0-1 0 0 0,-1-1 0 0 0,1 1-1 0 0,0-1 1 0 0,0 0 0 0 0,0 0 0 0 0,0-1 0 0 0,-1 0-1 0 0,14-4 1 0 0,-15 4 28 0 0,0 0 0 0 0,0 0 0 0 0,0 0 0 0 0,0 1 0 0 0,10 0 0 0 0,10-2 357 0 0,-1 0-296 0 0,0 2 0 0 0,0 0 0 0 0,28 4 0 0 0,26 0-105 0 0,-54-4-2 0 0,37-1 0 0 0,-58 0-1 0 0,217-24 66 0 0,-206 25-19 0 0,1 0-1 0 0,-1 1 0 0 0,1 0 1 0 0,-1 2-1 0 0,1-1 0 0 0,-1 2 1 0 0,23 8-1 0 0,-4 0 86 0 0,-12-4-19 0 0,33 7 1 0 0,-47-13-92 0 0,1-1 0 0 0,-1 0 0 0 0,0-1 1 0 0,1 0-1 0 0,-1 0 0 0 0,0-1 0 0 0,1 1 0 0 0,12-4 1 0 0,-3 1 73 0 0,0 0 0 0 0,1 2 1 0 0,-1 0-1 0 0,1 1 0 0 0,30 5 1 0 0,-6-2 9 0 0,69 7-23 0 0,-68-4-59 0 0,1-2 1 0 0,52-3-1 0 0,167-3 276 0 0,-192 8-219 0 0,-22-1 99 0 0,80-3-1 0 0,160-20 515 0 0,-205 9-622 0 0,29-2 15 0 0,-98 11-60 0 0,-1 0-1 0 0,0 1 0 0 0,0 1 1 0 0,0 0-1 0 0,26 8 1 0 0,-19-6-6 0 0,1 0 1 0 0,-1-1 0 0 0,1 0-1 0 0,44-3 1 0 0,-51 0 30 0 0,262-16 456 0 0,-247 15-422 0 0,1 1 0 0 0,54 8 0 0 0,-46-4-95 0 0,-13 0 73 0 0,-17-3-62 0 0,-1 0-1 0 0,1 0 0 0 0,-1 0 0 0 0,13-2 0 0 0,-7 1 25 0 0,1 0 0 0 0,25 4-1 0 0,-12-1 46 0 0,-3-2 25 0 0,0 0-1 0 0,1-2 1 0 0,-1-1 0 0 0,36-8-1 0 0,97-34 181 0 0,-138 39-206 0 0,0 1-1 0 0,0 1 1 0 0,1 1 0 0 0,-1 0-1 0 0,42 3 1 0 0,-21 0-61 0 0,-17-2 4 0 0,39 3 40 0 0,69 9-52 0 0,-91-7 0 0 0,1 1 0 0 0,59 16 0 0 0,-75-16 18 0 0,1-1 0 0 0,0-1 0 0 0,0-1 0 0 0,0-1 0 0 0,28-4 0 0 0,10 2 2 0 0,-45 1-18 0 0,98 0 157 0 0,150 18 0 0 0,-234-12-149 0 0,-22-3 1 0 0,0-1 0 0 0,0-1-1 0 0,0 1 1 0 0,0-2 0 0 0,23-1 0 0 0,42-10 42 0 0,-39 7 146 0 0,67 1 0 0 0,-84 3-181 0 0,72-6 108 0 0,-84 5-124 0 0,6 0-2 0 0,0 1 0 0 0,-1 1 0 0 0,1 1 0 0 0,0 0 0 0 0,0 0 0 0 0,20 8 0 0 0,-14-5 0 0 0,-8-2 9 0 0,1 0 1 0 0,-1-1-1 0 0,1-1 0 0 0,0 0 0 0 0,-1-1 0 0 0,21-2 0 0 0,-25 1-9 0 0,0 1 0 0 0,0 0 0 0 0,0 0 0 0 0,9 2 0 0 0,29 0 0 0 0,12-6 0 0 0,68-8 0 0 0,-118 11 0 0 0,-1 1 0 0 0,0 0 0 0 0,1 0 0 0 0,-1 1 0 0 0,15 4 0 0 0,26 1 0 0 0,126-13 54 0 0,-166 7-42 0 0,-1 0 0 0 0,1 1 0 0 0,15 3 0 0 0,20 1 14 0 0,190-3 38 0 0,-171 1-64 0 0,-40-1 0 0 0,0-1 0 0 0,30-3 0 0 0,-51 2-16 0 0,0 0 1 0 0,-1 0-1 0 0,1-1 0 0 0,-1 1 0 0 0,1 0 0 0 0,0 1 0 0 0,-1-1 1 0 0,1 0-1 0 0,-1 0 0 0 0,1 1 0 0 0,0-1 0 0 0,-1 1 0 0 0,1-1 0 0 0,1 2 1 0 0,-2-1-21 0 0,-1-1 1 0 0,1 1-1 0 0,-1-1 1 0 0,1 1-1 0 0,-1-1 1 0 0,1 1-1 0 0,-1 0 1 0 0,1-1-1 0 0,-1 1 1 0 0,0 0-1 0 0,1-1 1 0 0,-1 1-1 0 0,0 0 1 0 0,0 0-1 0 0,1-1 0 0 0,-1 1 1 0 0,0 0-1 0 0,0 0 1 0 0,0 0-1 0 0,0 1 1 0 0,-1 3-366 0 0,0 0-1 0 0,0 0 1 0 0,0 0-1 0 0,-1 0 1 0 0,0 0-1 0 0,0 0 1 0 0,-3 5 0 0 0,-7 15-4317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2.985"/>
    </inkml:context>
    <inkml:brush xml:id="br0">
      <inkml:brushProperty name="width" value="0.1" units="cm"/>
      <inkml:brushProperty name="height" value="0.1" units="cm"/>
      <inkml:brushProperty name="color" value="#66CC00"/>
    </inkml:brush>
  </inkml:definitions>
  <inkml:trace contextRef="#ctx0" brushRef="#br0">1 9 2303 0 0,'0'-2'200'0'0,"0"1"-200"0"0,2-3 0 0 0,-2 2 0 0 0,0 4 144 0 0,0 2 240 0 0,0-3-384 0 0,1 1 0 0 0,1 2 0 0 0,2 3-832 0 0,-2-1-128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3.595"/>
    </inkml:context>
    <inkml:brush xml:id="br0">
      <inkml:brushProperty name="width" value="0.1" units="cm"/>
      <inkml:brushProperty name="height" value="0.1" units="cm"/>
      <inkml:brushProperty name="color" value="#66CC00"/>
    </inkml:brush>
  </inkml:definitions>
  <inkml:trace contextRef="#ctx0" brushRef="#br0">0 0 1375 0 0,'13'2'1304'0'0,"150"28"-1764"0"0,-152-29-368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7.790"/>
    </inkml:context>
    <inkml:brush xml:id="br0">
      <inkml:brushProperty name="width" value="0.1" units="cm"/>
      <inkml:brushProperty name="height" value="0.1" units="cm"/>
      <inkml:brushProperty name="color" value="#66CC00"/>
    </inkml:brush>
  </inkml:definitions>
  <inkml:trace contextRef="#ctx0" brushRef="#br0">1621 105 8751 0 0,'-5'0'660'0'0,"-1"0"0"0"0,1 0 0 0 0,0-1 0 0 0,0 0 0 0 0,0 0 0 0 0,0 0 0 0 0,0 0 0 0 0,0-1 0 0 0,0 0 0 0 0,0 0 0 0 0,0 0 0 0 0,-7-5 0 0 0,-13-17-946 0 0,21 19 368 0 0,0 0 0 0 0,0 0 0 0 0,0 1 0 0 0,-1-1 1 0 0,0 1-1 0 0,0 0 0 0 0,0 1 0 0 0,0-1 1 0 0,0 1-1 0 0,-1 0 0 0 0,0 0 0 0 0,1 1 0 0 0,-1 0 1 0 0,0 0-1 0 0,0 0 0 0 0,-1 1 0 0 0,1-1 1 0 0,0 1-1 0 0,0 1 0 0 0,-12 0 0 0 0,-53 3 1760 0 0,0 5 1 0 0,-95 20-1 0 0,9 0-797 0 0,53-12-644 0 0,-187 21 962 0 0,234-33-1282 0 0,0-3 1 0 0,-1-2-1 0 0,-65-10 0 0 0,-70-20-4703 0 0,142 24-3749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4.068"/>
    </inkml:context>
    <inkml:brush xml:id="br0">
      <inkml:brushProperty name="width" value="0.1" units="cm"/>
      <inkml:brushProperty name="height" value="0.1" units="cm"/>
      <inkml:brushProperty name="color" value="#66CC00"/>
    </inkml:brush>
  </inkml:definitions>
  <inkml:trace contextRef="#ctx0" brushRef="#br0">8 17 4775 0 0,'-7'-16'502'0'0,"6"16"-316"0"0,5 9 460 0 0,-3-5-868 0 0,1 0 0 0 0,0 0 0 0 0,-1 0-1 0 0,2 0 1 0 0,-1 0 0 0 0,0-1 0 0 0,4 4-1 0 0,2 1-1645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4.633"/>
    </inkml:context>
    <inkml:brush xml:id="br0">
      <inkml:brushProperty name="width" value="0.1" units="cm"/>
      <inkml:brushProperty name="height" value="0.1" units="cm"/>
      <inkml:brushProperty name="color" value="#66CC00"/>
    </inkml:brush>
  </inkml:definitions>
  <inkml:trace contextRef="#ctx0" brushRef="#br0">0 1 1087 0 0,'13'3'0'0'0,"-4"-1"0"0"0,-3-2 72 0 0,-2 4-72 0 0,-1-2 0 0 0,3-1 0 0 0,7 1 0 0 0,7 2 0 0 0,7 1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5.204"/>
    </inkml:context>
    <inkml:brush xml:id="br0">
      <inkml:brushProperty name="width" value="0.1" units="cm"/>
      <inkml:brushProperty name="height" value="0.1" units="cm"/>
      <inkml:brushProperty name="color" value="#66CC00"/>
    </inkml:brush>
  </inkml:definitions>
  <inkml:trace contextRef="#ctx0" brushRef="#br0">1 15 1839 0 0,'16'-4'174'0'0,"-1"1"-1"0"0,1 0 1 0 0,0 1-1 0 0,1 0 0 0 0,-1 2 1 0 0,27 1-1 0 0,-26 0-221 0 0,117 8 121 0 0,-71-4-76 0 0,65-2-1 0 0,-118-3 4 0 0,0-1 0 0 0,-1 1 0 0 0,1 0 0 0 0,13 2 0 0 0,-5 3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05.809"/>
    </inkml:context>
    <inkml:brush xml:id="br0">
      <inkml:brushProperty name="width" value="0.1" units="cm"/>
      <inkml:brushProperty name="height" value="0.1" units="cm"/>
      <inkml:brushProperty name="color" value="#66CC00"/>
    </inkml:brush>
  </inkml:definitions>
  <inkml:trace contextRef="#ctx0" brushRef="#br0">0 15 3623 0 0,'6'-3'69'0'0,"1"1"-1"0"0,-1 0 0 0 0,0 0 1 0 0,1 0-1 0 0,-1 1 0 0 0,1 0 1 0 0,-1 0-1 0 0,10 1 0 0 0,58 5 62 0 0,-54-2-5 0 0,0-1 0 0 0,26-2 0 0 0,24-4 190 0 0,0 4 0 0 0,107 11-1 0 0,104 33-250 0 0,-158-18-689 0 0,-94-19-1230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13.523"/>
    </inkml:context>
    <inkml:brush xml:id="br0">
      <inkml:brushProperty name="width" value="0.1" units="cm"/>
      <inkml:brushProperty name="height" value="0.1" units="cm"/>
      <inkml:brushProperty name="color" value="#66CC00"/>
    </inkml:brush>
  </inkml:definitions>
  <inkml:trace contextRef="#ctx0" brushRef="#br0">97 3 455 0 0,'0'-2'288'0'0,"0"2"-251"0"0,0 0-1 0 0,-1 0 1 0 0,1 1-1 0 0,0-1 0 0 0,0 0 1 0 0,-1 0-1 0 0,1 0 1 0 0,0 0-1 0 0,0 0 0 0 0,-1 1 1 0 0,1-1-1 0 0,0 0 0 0 0,0 0 1 0 0,-1 0-1 0 0,1 0 1 0 0,0 0-1 0 0,-1 0 0 0 0,1 0 1 0 0,0 0-1 0 0,0 0 0 0 0,-1 0 1 0 0,1 0-1 0 0,0 0 1 0 0,-1 0-1 0 0,1 0 0 0 0,0 0 1 0 0,0 0-1 0 0,-1 0 0 0 0,1-1 1 0 0,0 1-1 0 0,-1 0 1 0 0,-6-1 942 0 0,7 1-958 0 0,0 0 0 0 0,0 0 0 0 0,-1 1 0 0 0,1-1 0 0 0,0 0 0 0 0,0 0-1 0 0,0 0 1 0 0,0 0 0 0 0,0 0 0 0 0,0 0 0 0 0,0 0 0 0 0,0 0 0 0 0,0 0 0 0 0,-1 0 0 0 0,1 1 0 0 0,0-1 0 0 0,0 0 0 0 0,0 0 0 0 0,0 0 0 0 0,0 0 0 0 0,0 0 0 0 0,0 0 0 0 0,0 0 0 0 0,0 1 0 0 0,0-1 0 0 0,0 0 0 0 0,0 0 0 0 0,0 0 0 0 0,0 0 0 0 0,0 0 0 0 0,0 0 0 0 0,0 1 0 0 0,0-1 0 0 0,0 0 0 0 0,0 0 0 0 0,0 0 0 0 0,0 0-1 0 0,0 0 1 0 0,0 0 0 0 0,0 0 0 0 0,0 1 0 0 0,1-1 0 0 0,-1 0 0 0 0,0 0 0 0 0,0 0 0 0 0,0 0 0 0 0,0 0 0 0 0,0 0 0 0 0,0 3 84 0 0,0 0 0 0 0,0 1-1 0 0,0-1 1 0 0,0 0 0 0 0,0 0-1 0 0,-1 0 1 0 0,0 0 0 0 0,-1 4 0 0 0,-1 7 109 0 0,-12 120 733 0 0,11-108-746 0 0,-1-2-41 0 0,2 0-1 0 0,-1 26 1 0 0,4-45-124 0 0,1-1 0 0 0,0 0 0 0 0,0 1 0 0 0,0-1 0 0 0,0 0 0 0 0,1 0 0 0 0,2 6 0 0 0,5 18 263 0 0,-5 9-141 0 0,0 41 1 0 0,1 4-138 0 0,-5-64-10 0 0,1 0-1 0 0,-2 0 0 0 0,-1-1 1 0 0,0 1-1 0 0,-1 0 0 0 0,-10 32 0 0 0,9-32 10 0 0,1 1 0 0 0,1-1 0 0 0,-1 35 0 0 0,3-26 4 0 0,-5 25 0 0 0,0 12-24 0 0,4-43 0 0 0,-1 0 0 0 0,-6 25 0 0 0,1-15 16 0 0,2 1 0 0 0,1 0 0 0 0,0 50 0 0 0,5-49-16 0 0,11 53 0 0 0,-3-20 0 0 0,-1-14-2 0 0,-4-36 5 0 0,-2-1-1 0 0,0 1 1 0 0,0 0 0 0 0,-2 21-1 0 0,-29 173 47 0 0,20-148-45 0 0,6-32-4 0 0,2-1 0 0 0,2 1 0 0 0,0-1 0 0 0,2 1 0 0 0,7 31 0 0 0,5 49 0 0 0,-4-35 36 0 0,-6-50-18 0 0,2 27 0 0 0,-6 5 14 0 0,-3-1 0 0 0,-3 0 0 0 0,-15 74 0 0 0,19-124-32 0 0,-2 28 0 0 0,1-1 0 0 0,1 1 0 0 0,9 66 0 0 0,-4-57 0 0 0,-2 74 0 0 0,-4-78 0 0 0,2 0 0 0 0,8 73 0 0 0,-2-56 0 0 0,-3 56 0 0 0,-1-24 0 0 0,0 33 0 0 0,-5 0 0 0 0,-25 154 0 0 0,25-238 0 0 0,2-1 0 0 0,1 0 0 0 0,5 40 0 0 0,-1-29 0 0 0,-3 49 0 0 0,2 91 142 0 0,0-9-12 0 0,-15 284-130 0 0,19-50 128 0 0,-4-290-128 0 0,-2 59 0 0 0,5 273 0 0 0,10-210 0 0 0,4 167 0 0 0,-9-292 24 0 0,1 53 16 0 0,-9-21 24 0 0,8 33-64 0 0,0-47 0 0 0,0-10 0 0 0,1 33 0 0 0,0 123 0 0 0,-3-150 0 0 0,-10 146 0 0 0,1 5 45 0 0,4-122-26 0 0,4-16-19 0 0,-3-85 0 0 0,-3 64 0 0 0,-4-79 0 0 0,-4 382 0 0 0,10-243 0 0 0,-2-50 0 0 0,-1 23 40 0 0,3 51-53 0 0,-1 4-724 0 0,-4-127 567 0 0,-5 0 170 0 0,1-26 0 0 0,-31 405 0 0 0,17-240-36 0 0,17-159 18 0 0,8 94 0 0 0,12 153 18 0 0,-5-107 0 0 0,-7-141 0 0 0,-5 60 0 0 0,-1-14 0 0 0,2-38 0 0 0,-11 107 0 0 0,11-161-2142 0 0,0-11-284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33.758"/>
    </inkml:context>
    <inkml:brush xml:id="br0">
      <inkml:brushProperty name="width" value="0.1" units="cm"/>
      <inkml:brushProperty name="height" value="0.1" units="cm"/>
      <inkml:brushProperty name="color" value="#66CC00"/>
    </inkml:brush>
  </inkml:definitions>
  <inkml:trace contextRef="#ctx0" brushRef="#br0">81 103 455 0 0,'-77'-8'3975'0'0,"77"8"-3964"0"0,0 0 1 0 0,0 1-1 0 0,0-1 0 0 0,0 0 0 0 0,0 0 1 0 0,0 0-1 0 0,0 0 0 0 0,-1 0 0 0 0,1 0 0 0 0,0 0 1 0 0,0 0-1 0 0,0 0 0 0 0,0 0 0 0 0,0 0 1 0 0,0 0-1 0 0,0 0 0 0 0,-1 0 0 0 0,1 0 1 0 0,0-1-1 0 0,0 1 0 0 0,0 0 0 0 0,0 0 0 0 0,0 0 1 0 0,0 0-1 0 0,0 0 0 0 0,-1 0 0 0 0,1 0 1 0 0,0 0-1 0 0,0 0 0 0 0,0 0 0 0 0,0 0 1 0 0,0 0-1 0 0,0-1 0 0 0,0 1 0 0 0,0 0 1 0 0,0 0-1 0 0,0 0 0 0 0,0 0 0 0 0,0 0 0 0 0,0 0 1 0 0,0 0-1 0 0,0-1 0 0 0,0 1 0 0 0,0 0 1 0 0,0 0-1 0 0,0 0 0 0 0,0 0 0 0 0,0 0 1 0 0,0 0-1 0 0,0-1 0 0 0,0 1 0 0 0,0 0 1 0 0,0 0-1 0 0,6-8 460 0 0,9-4 284 0 0,-10 10-685 0 0,-1 0-1 0 0,1 0 1 0 0,0 0 0 0 0,0 1-1 0 0,-1 0 1 0 0,1 0-1 0 0,0 1 1 0 0,0-1-1 0 0,0 1 1 0 0,0 0-1 0 0,0 0 1 0 0,0 1-1 0 0,0-1 1 0 0,0 1-1 0 0,4 2 1 0 0,0-2-14 0 0,-1 0 0 0 0,0 0 0 0 0,1 0 1 0 0,9-2-1 0 0,55-5 407 0 0,1 3 0 0 0,0 4 0 0 0,100 12 0 0 0,-109-3-378 0 0,-46-5-60 0 0,1-2 0 0 0,-1-1-1 0 0,1 0 1 0 0,0-1 0 0 0,-1-1 0 0 0,39-6-1 0 0,-14-3 218 0 0,104-20 316 0 0,-144 28-537 0 0,-1 1-10 0 0,0 0 0 0 0,-1-1 0 0 0,1 1 0 0 0,0-1 0 0 0,0 1 0 0 0,-1-1 0 0 0,1 0 0 0 0,0 0 0 0 0,-1 0 0 0 0,1 0 0 0 0,-1-1 0 0 0,0 1 0 0 0,1-1 0 0 0,-1 0 0 0 0,0 1 0 0 0,3-3 0 0 0,-2 0 26 0 0,1 0 52 0 0,0-1 1 0 0,1 1 0 0 0,0 0 0 0 0,10-6 0 0 0,-15 10-88 0 0,0 0 0 0 0,1 0 1 0 0,-1 0-1 0 0,1 0 1 0 0,-1 0-1 0 0,0 0 0 0 0,1 0 1 0 0,-1 0-1 0 0,0 1 1 0 0,1-1-1 0 0,-1 0 0 0 0,0 0 1 0 0,1 1-1 0 0,-1-1 0 0 0,0 0 1 0 0,1 0-1 0 0,-1 1 1 0 0,0-1-1 0 0,0 0 0 0 0,1 1 1 0 0,-1-1-1 0 0,0 0 1 0 0,0 1-1 0 0,0-1 0 0 0,0 0 1 0 0,1 1-1 0 0,-1-1 1 0 0,0 1-1 0 0,0-1 0 0 0,0 0 1 0 0,0 1-1 0 0,0-1 0 0 0,0 0 1 0 0,0 1-1 0 0,0-1 1 0 0,0 1-1 0 0,0-1 0 0 0,0 0 1 0 0,0 1-1 0 0,0-1 1 0 0,-1 1-1 0 0,1 17-173 0 0,-4-5-78 0 0,-1 2-21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37.318"/>
    </inkml:context>
    <inkml:brush xml:id="br0">
      <inkml:brushProperty name="width" value="0.1" units="cm"/>
      <inkml:brushProperty name="height" value="0.1" units="cm"/>
      <inkml:brushProperty name="color" value="#66CC00"/>
    </inkml:brush>
  </inkml:definitions>
  <inkml:trace contextRef="#ctx0" brushRef="#br0">1 55 919 0 0,'3'-2'181'0'0,"1"0"0"0"0,-1 0 0 0 0,1 0 0 0 0,0 1-1 0 0,-1-1 1 0 0,1 1 0 0 0,0 0 0 0 0,0 0 0 0 0,0 0-1 0 0,0 0 1 0 0,0 1 0 0 0,0 0 0 0 0,5 0-1 0 0,-2-1 138 0 0,-1 1 0 0 0,1-1 0 0 0,-1 0 0 0 0,10-3-1 0 0,-11 2-153 0 0,-1 1-1 0 0,0 0 1 0 0,0 0-1 0 0,1 1 0 0 0,-1-1 1 0 0,0 1-1 0 0,1 0 0 0 0,-1 0 1 0 0,5 1-1 0 0,44 10 507 0 0,-11-3-455 0 0,42-1 571 0 0,-1-3 1 0 0,1-4-1 0 0,137-18 0 0 0,-134 0-314 0 0,-63 12-348 0 0,1 1-1 0 0,-1 1 1 0 0,1 1 0 0 0,39 1 0 0 0,-56 2-129 0 0,-1 1-1 0 0,1 1 1 0 0,-1-1 0 0 0,0 1-1 0 0,9 3 1 0 0,4 6-3188 0 0,-7-2-497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43.422"/>
    </inkml:context>
    <inkml:brush xml:id="br0">
      <inkml:brushProperty name="width" value="0.1" units="cm"/>
      <inkml:brushProperty name="height" value="0.1" units="cm"/>
      <inkml:brushProperty name="color" value="#66CC00"/>
    </inkml:brush>
  </inkml:definitions>
  <inkml:trace contextRef="#ctx0" brushRef="#br0">4 32 1439 0 0,'0'-11'0'0'0,"-2"0"64"0"0,0 4-64 0 0,2 5 72 0 0,2 2-72 0 0,0 0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44.280"/>
    </inkml:context>
    <inkml:brush xml:id="br0">
      <inkml:brushProperty name="width" value="0.1" units="cm"/>
      <inkml:brushProperty name="height" value="0.1" units="cm"/>
      <inkml:brushProperty name="color" value="#66CC00"/>
    </inkml:brush>
  </inkml:definitions>
  <inkml:trace contextRef="#ctx0" brushRef="#br0">1 11 511 0 0,'11'-7'0'0'0,"0"3"0"0"0,-4 4 0 0 0,-3 2 0 0 0,1 2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1:05:44.921"/>
    </inkml:context>
    <inkml:brush xml:id="br0">
      <inkml:brushProperty name="width" value="0.1" units="cm"/>
      <inkml:brushProperty name="height" value="0.1" units="cm"/>
      <inkml:brushProperty name="color" value="#66CC00"/>
    </inkml:brush>
  </inkml:definitions>
  <inkml:trace contextRef="#ctx0" brushRef="#br0">1 19 455 0 0,'2'-9'0'0'0,"-2"2"0"0"0,1 5 0 0 0,1 4 0 0 0,0-1 416 0 0,2 1 32 0 0,1 0 16 0 0</inkml:trace>
  <inkml:trace contextRef="#ctx0" brushRef="#br0" timeOffset="1">1364 114 3911 0 0,'-2'-20'168'0'0,"2"7"48"0"0,0 6-216 0 0,0 3 0 0 0,3 4 0 0 0,-1 0 0 0 0,0 0 96 0 0,2 2-16 0 0,1 0-8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8.600"/>
    </inkml:context>
    <inkml:brush xml:id="br0">
      <inkml:brushProperty name="width" value="0.1" units="cm"/>
      <inkml:brushProperty name="height" value="0.1" units="cm"/>
      <inkml:brushProperty name="color" value="#66CC00"/>
    </inkml:brush>
  </inkml:definitions>
  <inkml:trace contextRef="#ctx0" brushRef="#br0">2878 1 8751 0 0,'-1'0'270'0'0,"0"0"0"0"0,-1 0 0 0 0,1 0 0 0 0,0 0-1 0 0,0 0 1 0 0,-1 0 0 0 0,1 1 0 0 0,0-1 0 0 0,0 1 0 0 0,0-1-1 0 0,0 1 1 0 0,0-1 0 0 0,0 1 0 0 0,0-1 0 0 0,0 1 0 0 0,0 0-1 0 0,0 0 1 0 0,0 0 0 0 0,0-1 0 0 0,0 1 0 0 0,0 0 0 0 0,0 0-1 0 0,0 2 1 0 0,-13 20 397 0 0,13-22-772 0 0,-2 4 50 0 0,2 4-269 0 0,-2 24 48 0 0,2-25 1647 0 0,-2-15-117 0 0,2 6-1147 0 0,1 1 1 0 0,0-1 0 0 0,0 0-1 0 0,-1 0 1 0 0,1 0 0 0 0,-1 0-1 0 0,1 1 1 0 0,-1-1 0 0 0,1 0-1 0 0,-1 1 1 0 0,0-1 0 0 0,1 0-1 0 0,-1 1 1 0 0,0-1 0 0 0,1 0-1 0 0,-1 1 1 0 0,0-1 0 0 0,0 1-1 0 0,1 0 1 0 0,-1-1 0 0 0,0 1-1 0 0,0 0 1 0 0,0-1 0 0 0,0 1-1 0 0,0 0 1 0 0,1 0 0 0 0,-1 0-1 0 0,0 0 1 0 0,0-1 0 0 0,-2 2 0 0 0,-28-2 735 0 0,-1 2 0 0 0,0 1 0 0 0,-59 12 1 0 0,51-7-298 0 0,-78 5 1 0 0,-242-5 1551 0 0,-100-1-1464 0 0,317-11-173 0 0,31 0-76 0 0,-207 18 1 0 0,-372 127-735 0 0,620-123 31 0 0,-126 21-2980 0 0,91-24-6001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39.854"/>
    </inkml:context>
    <inkml:brush xml:id="br0">
      <inkml:brushProperty name="width" value="0.1" units="cm"/>
      <inkml:brushProperty name="height" value="0.1" units="cm"/>
      <inkml:brushProperty name="color" value="#66CC00"/>
    </inkml:brush>
  </inkml:definitions>
  <inkml:trace contextRef="#ctx0" brushRef="#br0">1022 80 8807 0 0,'-2'0'324'0'0,"0"0"-1"0"0,1-1 0 0 0,-1 1 0 0 0,1-1 0 0 0,-1 1 1 0 0,1-1-1 0 0,-1 1 0 0 0,1-1 0 0 0,-1 0 0 0 0,1 0 1 0 0,-1 0-1 0 0,1 0 0 0 0,0 0 0 0 0,0 0 0 0 0,0 0 0 0 0,-1-1 1 0 0,0-1-1 0 0,1 1 98 0 0,-1 0 0 0 0,0 1-1 0 0,1-1 1 0 0,-1 0 0 0 0,0 1 0 0 0,0-1 0 0 0,0 1 0 0 0,0 0 0 0 0,0 0 0 0 0,0 0-1 0 0,0 0 1 0 0,-1 0 0 0 0,1 0 0 0 0,-3 0 0 0 0,-70-21 1856 0 0,32 14-1765 0 0,0 2 0 0 0,-1 1 0 0 0,1 3 0 0 0,-1 2-1 0 0,1 1 1 0 0,-1 2 0 0 0,1 3 0 0 0,0 1 0 0 0,-76 23 0 0 0,17 3-93 0 0,-132 39-2482 0 0,192-62 100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46.478"/>
    </inkml:context>
    <inkml:brush xml:id="br0">
      <inkml:brushProperty name="width" value="0.1" units="cm"/>
      <inkml:brushProperty name="height" value="0.1" units="cm"/>
      <inkml:brushProperty name="color" value="#F4F91B"/>
    </inkml:brush>
  </inkml:definitions>
  <inkml:trace contextRef="#ctx0" brushRef="#br0">2 42 4111 0 0,'0'-2'105'0'0,"-1"0"0"0"0,1 0 0 0 0,0 0 0 0 0,-1 0 0 0 0,1 0 0 0 0,0 0 0 0 0,0 0 0 0 0,1 0 0 0 0,-1 0 0 0 0,0 0 0 0 0,1 0 0 0 0,-1 0 0 0 0,1 0 0 0 0,1-1 0 0 0,-2 2-60 0 0,1 0 0 0 0,0 0 0 0 0,-1 0 0 0 0,1 1 0 0 0,0-1 0 0 0,0 0 0 0 0,0 1 0 0 0,0-1 0 0 0,0 1 0 0 0,0-1 0 0 0,0 1 0 0 0,0-1-1 0 0,0 1 1 0 0,0 0 0 0 0,0 0 0 0 0,0-1 0 0 0,0 1 0 0 0,0 0 0 0 0,0 0 0 0 0,0 0 0 0 0,0 0 0 0 0,0 0 0 0 0,0 0 0 0 0,0 0 0 0 0,0 1 0 0 0,0-1 0 0 0,0 0 0 0 0,0 0 0 0 0,0 1-1 0 0,1 0 1 0 0,11 3 141 0 0,0 0 0 0 0,0 1 0 0 0,20 11 0 0 0,-17-8-100 0 0,1-1 0 0 0,0-1 0 0 0,34 8-1 0 0,12 3 98 0 0,-9 0-61 0 0,71 12 1 0 0,-88-24 122 0 0,0-1 0 0 0,1-3 0 0 0,68-5-1 0 0,-2 0 278 0 0,165-16 541 0 0,-142 12-759 0 0,30-5 1 0 0,-121 9-253 0 0,0 1 0 0 0,0 2 0 0 0,40 5 0 0 0,46-7-52 0 0,-15 0 0 0 0,-4 9 0 0 0,-47-2 0 0 0,0-2 0 0 0,107-10 0 0 0,61-19 82 0 0,-72 10-36 0 0,-128 16-46 0 0,0 1 0 0 0,1 1 0 0 0,-1 1 0 0 0,0 2 0 0 0,43 10 0 0 0,-28-5 0 0 0,42 3 0 0 0,45-12 38 0 0,-26-1-12 0 0,-99 1-26 0 0,54 2 0 0 0,78 13 0 0 0,-79-5 6 0 0,71 11 29 0 0,-103-18-29 0 0,0-2-1 0 0,1-1 1 0 0,38-4 0 0 0,-7-4 11 0 0,-10 1 28 0 0,0 1 1 0 0,1 2 0 0 0,-1 3 0 0 0,52 3 0 0 0,29 15-14 0 0,125 10 10 0 0,-140-32 21 0 0,-73 2-63 0 0,38 2 1 0 0,58-3 53 0 0,-113 3-38 0 0,0-1 0 0 0,0-1 1 0 0,25-8-1 0 0,-22 6-13 0 0,-1 0 0 0 0,26-1 0 0 0,-19 4 58 0 0,-12 0-26 0 0,1 1 0 0 0,-1 1 1 0 0,1 0-1 0 0,-1 1 0 0 0,29 6 0 0 0,-9 10-563 0 0,-26-9-208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40.250"/>
    </inkml:context>
    <inkml:brush xml:id="br0">
      <inkml:brushProperty name="width" value="0.1" units="cm"/>
      <inkml:brushProperty name="height" value="0.1" units="cm"/>
      <inkml:brushProperty name="color" value="#66CC00"/>
    </inkml:brush>
  </inkml:definitions>
  <inkml:trace contextRef="#ctx0" brushRef="#br0">81 1 10135 0 0,'-29'0'448'0'0,"10"2"96"0"0,1 1-440 0 0,7 1-104 0 0,7-4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40.631"/>
    </inkml:context>
    <inkml:brush xml:id="br0">
      <inkml:brushProperty name="width" value="0.1" units="cm"/>
      <inkml:brushProperty name="height" value="0.1" units="cm"/>
      <inkml:brushProperty name="color" value="#66CC00"/>
    </inkml:brush>
  </inkml:definitions>
  <inkml:trace contextRef="#ctx0" brushRef="#br0">1953 131 16703 0 0,'-28'-6'2852'0'0,"22"6"-2468"0"0,0 1 1 0 0,0 0-1 0 0,0 0 0 0 0,-9 4 0 0 0,10-4-331 0 0,0 1 0 0 0,-1-1 0 0 0,1 0 0 0 0,0 0 0 0 0,-1 0 0 0 0,-7-1 0 0 0,-152-15 2004 0 0,-69-5 302 0 0,111 12-1541 0 0,-147-4 484 0 0,114 16-665 0 0,-122-5-134 0 0,248-1-343 0 0,-228-22 662 0 0,3-23-2092 0 0,219 39-41 0 0,1 2-86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41.959"/>
    </inkml:context>
    <inkml:brush xml:id="br0">
      <inkml:brushProperty name="width" value="0.1" units="cm"/>
      <inkml:brushProperty name="height" value="0.1" units="cm"/>
      <inkml:brushProperty name="color" value="#66CC00"/>
    </inkml:brush>
  </inkml:definitions>
  <inkml:trace contextRef="#ctx0" brushRef="#br0">1899 1 15431 0 0,'-16'0'163'0'0,"-1"1"0"0"0,1 1-1 0 0,0 1 1 0 0,0 0 0 0 0,0 1-1 0 0,0 1 1 0 0,1 0 0 0 0,0 1-1 0 0,0 1 1 0 0,0 0 0 0 0,-18 14-1 0 0,4 2-109 0 0,25-19-172 0 0,0 0-1 0 0,-1 0 0 0 0,0 0 0 0 0,1-1 1 0 0,-2 1-1 0 0,1-1 0 0 0,0 0 0 0 0,0-1 1 0 0,-1 1-1 0 0,0-1 0 0 0,-10 3 0 0 0,-282 49 5044 0 0,-1-1-1154 0 0,196-39-2502 0 0,-151 40 1 0 0,-247 124-564 0 0,413-144-2145 0 0,38-15 264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43.404"/>
    </inkml:context>
    <inkml:brush xml:id="br0">
      <inkml:brushProperty name="width" value="0.1" units="cm"/>
      <inkml:brushProperty name="height" value="0.1" units="cm"/>
      <inkml:brushProperty name="color" value="#66CC00"/>
    </inkml:brush>
  </inkml:definitions>
  <inkml:trace contextRef="#ctx0" brushRef="#br0">1821 10 4143 0 0,'-4'-2'552'0'0,"0"1"-1"0"0,0-1 1 0 0,0 1-1 0 0,0 0 1 0 0,0 0-1 0 0,0 1 1 0 0,0-1-1 0 0,0 1 1 0 0,0 0-1 0 0,0 0 1 0 0,-1 0-1 0 0,1 1 1 0 0,0-1-1 0 0,-8 3 1 0 0,-2 2-268 0 0,-1 0 0 0 0,-23 13 1 0 0,11-5-969 0 0,24-11 581 0 0,0-1 0 0 0,0 0 1 0 0,1-1-1 0 0,-1 1 1 0 0,0 0-1 0 0,0-1 0 0 0,-5 0 1 0 0,-35-6 3266 0 0,38 5-2757 0 0,1 0 0 0 0,0 0 0 0 0,-1 0 0 0 0,1 0-1 0 0,-1 1 1 0 0,1-1 0 0 0,-1 1 0 0 0,1 1 0 0 0,-1-1 0 0 0,1 0 0 0 0,-1 1-1 0 0,1 0 1 0 0,0 0 0 0 0,-1 0 0 0 0,-5 3 0 0 0,-4 3-168 0 0,-1 0 1 0 0,0-1-1 0 0,0-1 1 0 0,0 0-1 0 0,-1-1 0 0 0,0-1 1 0 0,0 0-1 0 0,0-2 1 0 0,0 1-1 0 0,0-2 1 0 0,-22-2-1 0 0,-36 3 617 0 0,1 3 0 0 0,-104 19 1 0 0,17-1-275 0 0,-95 25 68 0 0,69-9-134 0 0,142-31-459 0 0,-1-3 0 0 0,-54 0 0 0 0,86-5-446 0 0,0 0-1 0 0,0-1 1 0 0,0 0-1 0 0,0-1 1 0 0,0 0-1 0 0,1-1 1 0 0,-1 0-1 0 0,1-1 1 0 0,0-1 0 0 0,-12-7-1 0 0,-13-12-8558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44.904"/>
    </inkml:context>
    <inkml:brush xml:id="br0">
      <inkml:brushProperty name="width" value="0.1" units="cm"/>
      <inkml:brushProperty name="height" value="0.1" units="cm"/>
      <inkml:brushProperty name="color" value="#66CC00"/>
    </inkml:brush>
  </inkml:definitions>
  <inkml:trace contextRef="#ctx0" brushRef="#br0">2994 230 6447 0 0,'-17'-6'-459'0'0,"14"5"872"0"0,1 0 0 0 0,-1 0 0 0 0,1 1 1 0 0,0-1-1 0 0,-1 0 0 0 0,1 1 0 0 0,-1 0 0 0 0,1 0 0 0 0,-1-1 0 0 0,1 1 1 0 0,-1 1-1 0 0,1-1 0 0 0,-1 0 0 0 0,1 1 0 0 0,-1-1 0 0 0,1 1 0 0 0,-4 0 1 0 0,4 0-433 0 0,-1-1 1 0 0,1 0 0 0 0,-1 0 0 0 0,0 0-1 0 0,1 0 1 0 0,-1 0 0 0 0,0 0 0 0 0,1-1-1 0 0,-1 1 1 0 0,1-1 0 0 0,-1 0 0 0 0,1 0-1 0 0,-1 0 1 0 0,1 0 0 0 0,0 0-1 0 0,-1-1 1 0 0,-1-1 0 0 0,-25-9 2095 0 0,-111-20 2142 0 0,124 27-3973 0 0,-1-1 1 0 0,1-1-1 0 0,0 0 1 0 0,1-1 0 0 0,0-1-1 0 0,-17-12 1 0 0,21 13 12 0 0,-1 1-1 0 0,0 0 1 0 0,0 0 0 0 0,0 2-1 0 0,-1-1 1 0 0,-21-5 0 0 0,-82-13-144 0 0,35 14 437 0 0,-2 3-1 0 0,-85 6 0 0 0,-63-5-130 0 0,-66 1 626 0 0,1 23-127 0 0,229-13-815 0 0,-335 33 863 0 0,152-31-462 0 0,126-7-348 0 0,-33 8 624 0 0,78-4-2060 0 0,0-1-6278 0 0,30-3-1368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48.593"/>
    </inkml:context>
    <inkml:brush xml:id="br0">
      <inkml:brushProperty name="width" value="0.1" units="cm"/>
      <inkml:brushProperty name="height" value="0.1" units="cm"/>
      <inkml:brushProperty name="color" value="#66CC00"/>
    </inkml:brush>
  </inkml:definitions>
  <inkml:trace contextRef="#ctx0" brushRef="#br0">3770 122 6911 0 0,'-38'-22'3007'0'0,"39"21"-2867"0"0,-1 0-1 0 0,1 0 1 0 0,-1 0 0 0 0,1 0-1 0 0,-1 0 1 0 0,0 0 0 0 0,1 0-1 0 0,-1 0 1 0 0,0 0 0 0 0,0 0-1 0 0,0 0 1 0 0,0 0 0 0 0,0-1-1 0 0,0 1 1 0 0,0 0 0 0 0,0 0-1 0 0,0 0 1 0 0,0 0 0 0 0,-1 0-1 0 0,1-1 1 0 0,-10-21-992 0 0,6 19 921 0 0,0 1 0 0 0,-1-1-1 0 0,1 1 1 0 0,-1 0 0 0 0,1 0 0 0 0,-1 0-1 0 0,0 1 1 0 0,0-1 0 0 0,-10-2-1 0 0,0 0 1796 0 0,0 1 0 0 0,-20-3 0 0 0,0 4-935 0 0,-1 2-1 0 0,1 2 1 0 0,-52 6 0 0 0,-13 1-363 0 0,-186-14 1143 0 0,148 0-1363 0 0,-389 1 188 0 0,84 36 389 0 0,406-28-851 0 0,-281 13 528 0 0,44-4-32 0 0,-282-11 824 0 0,185-8-1108 0 0,189 3-1206 0 0,84 1-704 0 0,17 1 306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7:50.768"/>
    </inkml:context>
    <inkml:brush xml:id="br0">
      <inkml:brushProperty name="width" value="0.1" units="cm"/>
      <inkml:brushProperty name="height" value="0.1" units="cm"/>
      <inkml:brushProperty name="color" value="#66CC00"/>
    </inkml:brush>
  </inkml:definitions>
  <inkml:trace contextRef="#ctx0" brushRef="#br0">1155 40 8207 0 0,'-7'-1'2101'0'0,"12"-2"-1599"0"0,9-7-1462 0 0,-15 2 531 0 0,-12-1 630 0 0,9 7 233 0 0,0 1-1 0 0,0-1 1 0 0,-1 1 0 0 0,1 0 0 0 0,-1 0-1 0 0,1 1 1 0 0,-1-1 0 0 0,1 1-1 0 0,-1 0 1 0 0,1 0 0 0 0,-1 1-1 0 0,-4 0 1 0 0,-8 2 917 0 0,-29 11 1 0 0,27-8-1260 0 0,11-3 14 0 0,0 0-69 0 0,0-1 0 0 0,0 0 0 0 0,-1 0 0 0 0,1-1 0 0 0,-12 1 0 0 0,-59 4 563 0 0,20-1 282 0 0,12-1-51 0 0,1 3 1 0 0,0 1-1 0 0,-57 19 1 0 0,32-6 256 0 0,-92 14 0 0 0,77-31-248 0 0,65-1-547 0 0,0 0 0 0 0,0-1 0 0 0,-31-2 0 0 0,40-1-598 0 0,0-1 0 0 0,0 0-1 0 0,1-1 1 0 0,-1 0 0 0 0,1 0-1 0 0,0-1 1 0 0,-20-10-1 0 0,19 7-887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8:22.695"/>
    </inkml:context>
    <inkml:brush xml:id="br0">
      <inkml:brushProperty name="width" value="0.1" units="cm"/>
      <inkml:brushProperty name="height" value="0.1" units="cm"/>
      <inkml:brushProperty name="color" value="#66CC00"/>
    </inkml:brush>
  </inkml:definitions>
  <inkml:trace contextRef="#ctx0" brushRef="#br0">1434 215 11951 0 0,'-38'16'1294'0'0,"36"-18"-1227"0"0,5-5-86 0 0,7-11-273 0 0,-8 14 81 0 0,1-3 80 0 0,1-1 1 0 0,-1 1-1 0 0,-1 0 1 0 0,1-1-1 0 0,-1 0 0 0 0,-1 1 1 0 0,1-1-1 0 0,0-10 1 0 0,-2 16 244 0 0,0-1 1 0 0,-1 1-1 0 0,1-1 1 0 0,0 1 0 0 0,-1-1-1 0 0,1 1 1 0 0,-1 0 0 0 0,0-1-1 0 0,0 1 1 0 0,0 0 0 0 0,0-1-1 0 0,0 1 1 0 0,0 0 0 0 0,-1 0-1 0 0,1 0 1 0 0,-1 0 0 0 0,1 0-1 0 0,-1 0 1 0 0,0 0-1 0 0,0 1 1 0 0,0-1 0 0 0,0 1-1 0 0,0-1 1 0 0,0 1 0 0 0,0 0-1 0 0,-1-1 1 0 0,1 1 0 0 0,0 1-1 0 0,-1-1 1 0 0,-2-1 0 0 0,-7 0 454 0 0,0 0 0 0 0,0 0 0 0 0,0 1 0 0 0,-17 1 0 0 0,17 0-190 0 0,-1-1 1 0 0,1 1-1 0 0,0-2 1 0 0,-14-3-1 0 0,-137-32 2501 0 0,140 32-2540 0 0,-1 2-1 0 0,-1 1 1 0 0,-47 1 0 0 0,-73 16 331 0 0,126-13-609 0 0,-77 14 144 0 0,54-7-111 0 0,-57 3 0 0 0,55-10 40 0 0,1 2-1 0 0,0 2 1 0 0,-1 1 0 0 0,2 3-1 0 0,-75 27 1 0 0,100-31-94 0 0,0 2-1 0 0,0 0 1 0 0,1 1 0 0 0,0 0-1 0 0,-14 13 1 0 0,23-17-25 0 0,2 0 1 0 0,-1 1-1 0 0,1-1 0 0 0,-1 2 0 0 0,2-1 1 0 0,-1 0-1 0 0,1 1 0 0 0,0 0 1 0 0,0 0-1 0 0,1 0 0 0 0,0 0 0 0 0,0 1 1 0 0,0-1-1 0 0,-1 11 0 0 0,-1 19 3 0 0,1 1 0 0 0,1 1 0 0 0,3-1 1 0 0,1 0-1 0 0,11 72 0 0 0,-10-100 29 0 0,5 17 16 0 0,3-1 21 0 0,9 25-420 0 0,7 5-611 0 0,-21-45 802 0 0,15 34 132 0 0,3 18 962 0 0,-1-4-359 0 0,-5-12-575 0 0,-1 12 37 0 0,-3 0-1 0 0,-1 1 1 0 0,4 98 0 0 0,-14-133 41 0 0,2 0 1 0 0,0-1 0 0 0,13 40-1 0 0,-12-50-68 0 0,0-1 0 0 0,1 0 0 0 0,1 0 0 0 0,0 0 0 0 0,0-1 0 0 0,1 0 0 0 0,16 18 0 0 0,-21-28-24 0 0,-1 0-1 0 0,0 0 0 0 0,0 0 0 0 0,0-1 0 0 0,1 1 1 0 0,-1-1-1 0 0,1 1 0 0 0,4 1 0 0 0,57 21-1 0 0,-56-21 0 0 0,-1-1 0 0 0,1 0 0 0 0,0 0 0 0 0,-1-1 0 0 0,1 0 0 0 0,12 0 0 0 0,-2-1 0 0 0,-13 0 0 0 0,29 3 0 0 0,46 8 0 0 0,8 1 0 0 0,-5-5 0 0 0,8-8 0 0 0,4-9 0 0 0,3-7 0 0 0,6 0 0 0 0,-18 5 0 0 0,-5-1 0 0 0,17-4 0 0 0,6-1 0 0 0,-2 6 0 0 0,-4 3 0 0 0,9 2 0 0 0,-17-1 0 0 0,-4-3 0 0 0,-5-1 0 0 0,-1-2 0 0 0,23 0 0 0 0,2 2 0 0 0,0 5 0 0 0,4 2 0 0 0,8-1 0 0 0,-1-4 0 0 0,-9-4 0 0 0,-6 1 0 0 0,-6 3 0 0 0,-1 6 0 0 0,16 5 0 0 0,-10 2 0 0 0,-1-3 0 0 0,-9-2 0 0 0,-4-2 0 0 0,0 2 0 0 0,3 2 0 0 0,4 4 0 0 0,5 6 0 0 0,12 0 0 0 0,3-4 0 0 0,-4-7 0 0 0,1-7 0 0 0,7 0 0 0 0,1 1 0 0 0,4 3 0 0 0,-5 0 0 0 0,-25 0 0 0 0,9-5 0 0 0,5 1 0 0 0,3-5 0 0 0,-13 1 11 0 0,-57 7 31 0 0,59-9-31 0 0,14 5-11 0 0,-28 5 11 0 0,-54 4 31 0 0,40 6-31 0 0,31 8-11 0 0,2-2 0 0 0,4-5 0 0 0,0-3 0 0 0,-12 1 0 0 0,-3 1 11 0 0,5 5 31 0 0,-4 4-31 0 0,-8-3-11 0 0,8-4 0 0 0,13 1 0 0 0,-11-1 0 0 0,-3-2 11 0 0,4-5 31 0 0,-22-3-20 0 0,-45 0 20 0 0,44-4-31 0 0,19-5-11 0 0,-1-3 0 0 0,-18 4 11 0 0,-41 7 31 0 0,55-4-31 0 0,6 3-11 0 0,-7 4 0 0 0,-2 4 0 0 0,7 5 0 0 0,-6 3 0 0 0,3-3 0 0 0,19 2 11 0 0,-1-2 31 0 0,7-5-31 0 0,-2-2-11 0 0,-8-3 11 0 0,-3 3 31 0 0,-14 2-19 0 0,-49-2 25 0 0,39 6-24 0 0,-36-4 24 0 0,45 4-25 0 0,-48-5 19 0 0,42-1-31 0 0,15-2-11 0 0,-2-6 0 0 0,-2-5 0 0 0,-1 0 0 0 0,2-1 0 0 0,4 4 11 0 0,23 3 31 0 0,-37 6-20 0 0,-47-1 20 0 0,60 0-31 0 0,11 2-11 0 0,-72-3 0 0 0,45 3 53 0 0,-7 1-30 0 0,-37-1 25 0 0,30-1-24 0 0,-32 0 24 0 0,32 0-24 0 0,-33-2 24 0 0,47-4-36 0 0,20-3 41 0 0,-28 1-31 0 0,10-8 20 0 0,-64 11-38 0 0,0-1 0 0 0,19-8-1 0 0,-27 9-3 0 0,1-1 0 0 0,-1 1 0 0 0,-1-1 0 0 0,1-1 0 0 0,-1 1 0 0 0,0-1 0 0 0,0-1 0 0 0,-1 1 0 0 0,0-1 0 0 0,0 0 0 0 0,0 0 0 0 0,-1-1 0 0 0,0 0 0 0 0,-1 0 0 0 0,1 0 0 0 0,-2 0 0 0 0,1-1 0 0 0,-1 0 0 0 0,0 1 0 0 0,2-15 0 0 0,-2-13 19 0 0,0-1 0 0 0,-3 1 1 0 0,-4-43-1 0 0,2-66 32 0 0,46-203-51 0 0,-31 280 0 0 0,6-44 0 0 0,-17 95 0 0 0,-1 0 0 0 0,-1-1 0 0 0,0 1 0 0 0,-4-24 0 0 0,3 35-2 0 0,-1 1 0 0 0,0-1 1 0 0,-1 0-1 0 0,1 1 0 0 0,-1-1 0 0 0,0 1 0 0 0,0 0 1 0 0,-1 0-1 0 0,0 0 0 0 0,1 0 0 0 0,-2 0 0 0 0,1 1 1 0 0,0 0-1 0 0,-1 0 0 0 0,0 0 0 0 0,0 1 0 0 0,0-1 1 0 0,0 1-1 0 0,-10-4 0 0 0,-4-2-5 0 0,0 2 0 0 0,-1 0-1 0 0,0 1 1 0 0,-31-5 0 0 0,21 6 4 0 0,-1 2 0 0 0,0 1 0 0 0,-37 3 0 0 0,-92 15-4 0 0,98-9 14 0 0,-145 11 8 0 0,-43 5-18 0 0,36 22 218 0 0,58-9-14 0 0,145-33-498 0 0,-1-2 0 0 0,1 1 0 0 0,-1-2 0 0 0,1 1-1 0 0,0-1 1 0 0,-19-3 0 0 0,0-6-967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8:47.473"/>
    </inkml:context>
    <inkml:brush xml:id="br0">
      <inkml:brushProperty name="width" value="0.1" units="cm"/>
      <inkml:brushProperty name="height" value="0.1" units="cm"/>
      <inkml:brushProperty name="color" value="#E71224"/>
    </inkml:brush>
  </inkml:definitions>
  <inkml:trace contextRef="#ctx0" brushRef="#br0">2980 1349 3967 0 0,'1'0'108'0'0,"0"1"0"0"0,0 0 0 0 0,0 0-1 0 0,-1 0 1 0 0,1 0 0 0 0,0-1 0 0 0,-1 1 0 0 0,1 0-1 0 0,0 0 1 0 0,-1 0 0 0 0,1 0 0 0 0,-1 1-1 0 0,0-1 1 0 0,1 0 0 0 0,-1 0 0 0 0,0 0-1 0 0,0 0 1 0 0,1 0 0 0 0,-1 0 0 0 0,0 1-1 0 0,0-1 1 0 0,-1 2 0 0 0,2 1-222 0 0,-1 0-1 0 0,0 0 1 0 0,0 0-1 0 0,0 0 1 0 0,-2 8-1 0 0,-6 8 140 0 0,-28 74 2270 0 0,28-68 513 0 0,-10 46-1 0 0,18-68-1581 0 0,2-11-796 0 0,0-16-90 0 0,-5 2 408 0 0,-1 0 1 0 0,-9-25-1 0 0,-3-14 2680 0 0,16 32-2522 0 0,-2-4 120 0 0,2 29-847 0 0,-1 0 0 0 0,1 0-1 0 0,0 0 1 0 0,0 0 0 0 0,0 0 0 0 0,0 1 0 0 0,0-1-1 0 0,1 0 1 0 0,-1 0 0 0 0,1 0 0 0 0,0 0-1 0 0,0 1 1 0 0,2-6 0 0 0,23-33 609 0 0,-20 33-753 0 0,-1 0 1 0 0,0-1-1 0 0,6-10 0 0 0,-5 3-56 0 0,-2 8 119 0 0,-1 0-1 0 0,0 0 1 0 0,0-1-1 0 0,-1 1 0 0 0,0-1 1 0 0,0 1-1 0 0,-1-1 1 0 0,0-9-1 0 0,1-16 38 0 0,1 0-1 0 0,9-38 1 0 0,-7 46-104 0 0,-1 0 0 0 0,0 0 0 0 0,-2 0 1 0 0,-3-50-1 0 0,-5 42 14 0 0,-2 2 1 0 0,-1-1-1 0 0,-24-54 0 0 0,22 57-34 0 0,5 8-11 0 0,0 1 0 0 0,2-1 0 0 0,1 0 0 0 0,1 0 0 0 0,0-37 0 0 0,-2-20 0 0 0,3 70 12 0 0,-1 1-1 0 0,-1 0 0 0 0,1-1 1 0 0,-2 1-1 0 0,1 0 1 0 0,-1 0-1 0 0,-5-7 1 0 0,-10-24 24 0 0,8 8-20 0 0,6 17 9 0 0,0 0 1 0 0,-1 1-1 0 0,0 0 1 0 0,-10-16-1 0 0,14 25-20 0 0,0 1-1 0 0,-1 0 1 0 0,1 0 0 0 0,-1 1-1 0 0,0-1 1 0 0,0 1 0 0 0,0-1-1 0 0,0 1 1 0 0,0 0 0 0 0,0 0-1 0 0,-1 0 1 0 0,1 0 0 0 0,-1 1-1 0 0,1-1 1 0 0,-1 1-1 0 0,1 0 1 0 0,-1 0 0 0 0,0 0-1 0 0,0 1 1 0 0,0-1 0 0 0,-4 1-1 0 0,-15 1 22 0 0,0 1 0 0 0,-33 9-1 0 0,9-3-27 0 0,-195 25 286 0 0,186-29-189 0 0,-1-2-1 0 0,-74-6 1 0 0,-11-5-62 0 0,80 7 2 0 0,0-3-1 0 0,-109-23 0 0 0,100 13-10 0 0,-87-7 0 0 0,65 11-8 0 0,30 2 2 0 0,1 3 0 0 0,-120 3-1 0 0,57 3 47 0 0,18 0-53 0 0,88 1-11 0 0,-29 2 0 0 0,1-2 0 0 0,-73-8 0 0 0,104 4 0 0 0,0-1 0 0 0,-29-12 0 0 0,30 11 0 0 0,1 0 0 0 0,-1 0 0 0 0,0 1 0 0 0,-16-1 0 0 0,16 4 0 0 0,-1 1 0 0 0,1 1 0 0 0,-24 4 0 0 0,14-2 0 0 0,-10-1 0 0 0,30-3 0 0 0,1 1 0 0 0,0 0 0 0 0,-1 0 0 0 0,1 1 0 0 0,-1-1 0 0 0,1 1 0 0 0,0 0 0 0 0,-1 0 0 0 0,1 1 0 0 0,0-1 0 0 0,0 1 0 0 0,0 0 0 0 0,0 0 0 0 0,-5 3 0 0 0,1 2-16 0 0,0 1 1 0 0,1-1-1 0 0,0 1 1 0 0,0 0-1 0 0,-10 18 1 0 0,-1 0-20 0 0,-41 61 35 0 0,54-77 0 0 0,-1 0 0 0 0,1 0 0 0 0,1 0 0 0 0,0 1 0 0 0,0-1 0 0 0,1 1 0 0 0,0 0 0 0 0,-2 22 0 0 0,2 9 0 0 0,2 43 0 0 0,1-61 0 0 0,-8 115 0 0 0,3-82 0 0 0,3 66 0 0 0,5-88 2 0 0,0 1 0 0 0,13 49 0 0 0,-11-66-12 0 0,1-1 0 0 0,0-1 0 0 0,1 1 0 0 0,1-1 0 0 0,1 0 0 0 0,14 20 0 0 0,-17-26 10 0 0,0 0 0 0 0,-1 0 0 0 0,0 0 0 0 0,0 0 0 0 0,4 22 0 0 0,-5-19 0 0 0,1 1 0 0 0,9 20 0 0 0,-11-30 0 0 0,-1 0 0 0 0,2-1 0 0 0,-1 1 0 0 0,0 0 0 0 0,1-1 0 0 0,0 0 0 0 0,0 0 0 0 0,0 0 0 0 0,0-1 0 0 0,8 6 0 0 0,-10-6 0 0 0,29 9-53 0 0,29 7 42 0 0,8 0 11 0 0,-5-2 0 0 0,11-8 0 0 0,9-4 0 0 0,1 0 0 0 0,2 3 0 0 0,0 2 0 0 0,6 1 0 0 0,-9 0 0 0 0,-1 0 0 0 0,0 2 0 0 0,1 4 0 0 0,3 6 0 0 0,-16-1 0 0 0,0-3 0 0 0,23 3 0 0 0,3-9 0 0 0,-16-8 0 0 0,1-5 0 0 0,7-2 0 0 0,-11 3 0 0 0,-1 3 11 0 0,-44-1 31 0 0,46 6-31 0 0,13 4-11 0 0,-17-3 11 0 0,-45-7 31 0 0,43-2-31 0 0,13-4-11 0 0,-14-3 15 0 0,-57 4 59 0 0,0-1 5 0 0,41-12-152 0 0,-41 11-381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9:26.098"/>
    </inkml:context>
    <inkml:brush xml:id="br0">
      <inkml:brushProperty name="width" value="0.1" units="cm"/>
      <inkml:brushProperty name="height" value="0.1" units="cm"/>
      <inkml:brushProperty name="color" value="#E71224"/>
    </inkml:brush>
  </inkml:definitions>
  <inkml:trace contextRef="#ctx0" brushRef="#br0">8262 253 5351 0 0,'0'0'395'0'0,"1"0"-264"0"0,0 0-135 0 0,72 3-2319 0 0,-62-6 2163 0 0,41-16 14017 0 0,-50 26-13442 0 0,9 18-72 0 0,-8-18-30 0 0,-5-3-78 0 0,-1 0 0 0 0,0 0 0 0 0,0 0-1 0 0,0-1 1 0 0,-6 6 0 0 0,8-8-119 0 0,-25 12 568 0 0,16-8-567 0 0,-1-1-1 0 0,0-1 1 0 0,0 0-1 0 0,0 0 1 0 0,-1-1-1 0 0,1-1 1 0 0,-1 0-1 0 0,1 0 1 0 0,-1-1-1 0 0,1 0 1 0 0,-1-1-1 0 0,1-1 1 0 0,0 0-1 0 0,-1 0 1 0 0,-12-5-1 0 0,-9-3 201 0 0,-66-12 1 0 0,-183-43 771 0 0,234 53-734 0 0,-1 3 0 0 0,-57-5 0 0 0,11 7-127 0 0,-80-9 22 0 0,-186-7-15 0 0,195 18-44 0 0,97 6-113 0 0,-121 15 0 0 0,132-9-87 0 0,-84 19 89 0 0,105-18-40 0 0,-1 0 0 0 0,0-3 0 0 0,-75 2 0 0 0,-16-12 216 0 0,-175-30 0 0 0,232 25-133 0 0,-1 3-1 0 0,-106 2 1 0 0,114 3-12 0 0,-76-14 0 0 0,55 5-40 0 0,58 9-17 0 0,-1 1-1 0 0,1 1 0 0 0,0 2 0 0 0,-33 5 0 0 0,-107 31 215 0 0,121-30-211 0 0,-1-1 1 0 0,0-3-1 0 0,-89-2 1 0 0,86-3-43 0 0,-319 16 324 0 0,279-6-313 0 0,-133-3 1 0 0,107-2 24 0 0,76-2 25 0 0,-46-1 0 0 0,-46-17 24 0 0,-3 0-72 0 0,-20-6 49 0 0,36 3 16 0 0,19 5-54 0 0,-73-5-3 0 0,138 19-14 0 0,0 2-1 0 0,0 1 1 0 0,-52 12-1 0 0,48-7 14 0 0,-1-2 1 0 0,-47 1-1 0 0,44-7 5 0 0,-242 6-16 0 0,256-6-5 0 0,-1-1 0 0 0,-35-5 0 0 0,30 2-1 0 0,-123-21 35 0 0,132 18-39 0 0,1-1-1 0 0,-28-13 1 0 0,-20-5 9 0 0,-41-3-23 0 0,104 25 7 0 0,-1 2 0 0 0,0 0 0 0 0,-18-1 0 0 0,-18-3 29 0 0,-41-11-36 0 0,-2 8 0 0 0,84 9 4 0 0,-1 0 1 0 0,1 1-1 0 0,-15 2 1 0 0,-13 0 41 0 0,11-1-38 0 0,0 1 0 0 0,1 2 0 0 0,-1 0 0 0 0,1 1-1 0 0,0 1 1 0 0,-24 11 0 0 0,-10 2 1 0 0,-55 15-9 0 0,60-22 0 0 0,38-11 0 0 0,1 1 0 0 0,-1 1 0 0 0,1 0 0 0 0,0 1 0 0 0,-14 6 0 0 0,-1 4 16 0 0,-1-2 0 0 0,0-1 0 0 0,-56 14 0 0 0,-7-2-16 0 0,71-18 0 0 0,16-5 0 0 0,-1 0 0 0 0,1 1 0 0 0,0-1 0 0 0,0 1 0 0 0,0 1 0 0 0,0-1 0 0 0,1 1 0 0 0,-8 5 0 0 0,10-6 0 0 0,-3 1 0 0 0,0 1 0 0 0,1 0 0 0 0,0 0 0 0 0,0 1 0 0 0,0-1 0 0 0,-3 7 0 0 0,-18 27 0 0 0,22-33-10 0 0,1-1 0 0 0,0 1 0 0 0,0 0 0 0 0,0-1 0 0 0,1 1 0 0 0,-1 0 0 0 0,1 0 0 0 0,0 1 0 0 0,1-1 0 0 0,-1 0 0 0 0,1 0 0 0 0,0 0 0 0 0,0 0 0 0 0,1 0 0 0 0,1 8 0 0 0,-1-6-3 0 0,0 0-1 0 0,1 0 1 0 0,0-1 0 0 0,0 1-1 0 0,1-1 1 0 0,-1 0 0 0 0,1 1-1 0 0,1-1 1 0 0,-1 0 0 0 0,1-1-1 0 0,6 8 1 0 0,-6-9 7 0 0,0 0 0 0 0,-1 0 1 0 0,1 1-1 0 0,-1-1 0 0 0,0 1 0 0 0,-1-1 0 0 0,1 1 1 0 0,-1 0-1 0 0,0 0 0 0 0,3 8 0 0 0,-5 30-58 0 0,7-26 42 0 0,-6-15 20 0 0,0-1 0 0 0,0 1-1 0 0,-1 0 1 0 0,1-1 0 0 0,-1 1 0 0 0,1-1 0 0 0,-1 1-1 0 0,1 0 1 0 0,-1-1 0 0 0,0 1 0 0 0,0 0 0 0 0,0-1-1 0 0,0 1 1 0 0,0 0 0 0 0,0-1 0 0 0,-1 1-1 0 0,1 0 1 0 0,-1 2 0 0 0,0-1 2 0 0,1-1 1 0 0,-1 1-1 0 0,1 0 1 0 0,0-1-1 0 0,0 1 0 0 0,0-1 1 0 0,0 1-1 0 0,0 0 0 0 0,0-1 1 0 0,1 1-1 0 0,-1-1 1 0 0,2 4-1 0 0,3 19-58 0 0,-6-22 56 0 0,1 0 1 0 0,-1-1-1 0 0,0 1 1 0 0,0 0 0 0 0,0-1-1 0 0,0 1 1 0 0,-2 4-1 0 0,-5 13 3 0 0,7-10-1 0 0,0 0 0 0 0,1-1 0 0 0,0 1 0 0 0,0 0 0 0 0,4 17 0 0 0,-3-19 0 0 0,1 25 0 0 0,-2-28 0 0 0,0 1 0 0 0,0 0 0 0 0,0-1 0 0 0,1 1 0 0 0,0-1 0 0 0,0 1 0 0 0,1-1 0 0 0,3 10 0 0 0,-3-7 0 0 0,0 0 0 0 0,0 0 0 0 0,-1 0 0 0 0,1 0 0 0 0,-2 0 0 0 0,1 1 0 0 0,-2 14 0 0 0,-5 19 0 0 0,5-26 0 0 0,-2-1 0 0 0,1 0 0 0 0,-10 29 0 0 0,9-34 0 0 0,0 0 0 0 0,1 0 0 0 0,1 0 0 0 0,-1 17 0 0 0,1-15 0 0 0,0 0 0 0 0,-1 0 0 0 0,-3 13 0 0 0,-1-5-5 0 0,2-11-1 0 0,1 0 0 0 0,0 1 0 0 0,1-1 0 0 0,0 0 0 0 0,0 1 0 0 0,1-1 1 0 0,0 1-1 0 0,1-1 0 0 0,1 13 0 0 0,9 0-5 0 0,-3-12-31 0 0,0 0 33 0 0,28 31-46 0 0,-5-10 33 0 0,-29-30 19 0 0,0 0-1 0 0,0 0 1 0 0,0 0-1 0 0,0 0 1 0 0,1 0-1 0 0,-1 0 1 0 0,0 0-1 0 0,1-1 0 0 0,-1 1 1 0 0,0 0-1 0 0,4 0 1 0 0,49 16-8 0 0,-19-12-12 0 0,10-3-7 0 0,12 3 19 0 0,13 3 11 0 0,4 3 0 0 0,3 6 0 0 0,7 5 0 0 0,-1 0 0 0 0,-1-4 0 0 0,-1-6 0 0 0,-6-4 0 0 0,-1-5 0 0 0,1-3 0 0 0,-3 5 0 0 0,-1 5 0 0 0,6-3 0 0 0,4-7 0 0 0,5-6 0 0 0,-4-3 0 0 0,-7-6 0 0 0,-16 0 11 0 0,-34 9 31 0 0,38-5-31 0 0,-45 8-11 0 0,-1 2 0 0 0,20 1 0 0 0,38 6 0 0 0,1 0 0 0 0,-4-4 11 0 0,-42-2 31 0 0,46-2-31 0 0,10 1-11 0 0,-3-2 0 0 0,-8 0 0 0 0,5-3 0 0 0,-5-1 0 0 0,-1-1 0 0 0,5-4 0 0 0,16 1 0 0 0,6 3 0 0 0,-4 5 11 0 0,-12 1 31 0 0,-6-4-31 0 0,9-3-11 0 0,-7 1 0 0 0,-4 3 0 0 0,7 6 0 0 0,1 2 0 0 0,6-5 0 0 0,-10-7 0 0 0,-5-2 0 0 0,7 0 11 0 0,-1 8 31 0 0,-10 8-31 0 0,3 4-11 0 0,7 0 0 0 0,4-1 0 0 0,-5-1 0 0 0,0-1 0 0 0,4 0 0 0 0,-2 2 0 0 0,-1-2 0 0 0,2-1 0 0 0,-8-2 0 0 0,6 2 0 0 0,7 2 0 0 0,4 2 0 0 0,-5-1 0 0 0,-7-2 0 0 0,-3-1 0 0 0,5 1 0 0 0,-10-1 0 0 0,1-1 0 0 0,14 2 0 0 0,-1-1 0 0 0,1-3 0 0 0,-2-3 0 0 0,0 1 0 0 0,-6 0 0 0 0,-7 2 0 0 0,6 1 0 0 0,-9-1 0 0 0,2 0 0 0 0,10 0 0 0 0,4-2 0 0 0,10 2 0 0 0,-4-2 0 0 0,-8-2 0 0 0,-8 2 0 0 0,-2 2 0 0 0,-2 1 0 0 0,4 3 0 0 0,16 1 0 0 0,8-2 0 0 0,-7-1 0 0 0,-6 1 0 0 0,-2 1 0 0 0,-6-2 11 0 0,-3 0 31 0 0,-1-1-31 0 0,7 0-11 0 0,4-7 0 0 0,2-1 0 0 0,1 4 0 0 0,-64 2 0 0 0,28 5 0 0 0,20 11 0 0 0,-4-2 0 0 0,2-4 0 0 0,-52-8 0 0 0,31-2 0 0 0,-31-2 0 0 0,36-8 0 0 0,14-9 0 0 0,6-2 0 0 0,-66 18 0 0 0,9-2 0 0 0,32-13 0 0 0,-41 13 0 0 0,-1 0 0 0 0,0-1 0 0 0,-1 0 0 0 0,12-9 0 0 0,-12 9 0 0 0,-1-5 0 0 0,-1 0 0 0 0,0 2 0 0 0,-3 5 0 0 0,0 0 0 0 0,0-1 0 0 0,-1 1 0 0 0,1 0 0 0 0,-1-1 0 0 0,0 0 0 0 0,0 1 0 0 0,0-1 0 0 0,1-6 0 0 0,8-39 21 0 0,-1 0 1 0 0,2-83-1 0 0,-9 98-21 0 0,5-226 0 0 0,-10 221 4 0 0,-1-1 0 0 0,-2 2 0 0 0,-2-1-1 0 0,-20-57 1 0 0,15 51 41 0 0,-7-14-45 0 0,-54-109 0 0 0,44 106 0 0 0,22 46 18 0 0,-1 1 1 0 0,0 0-1 0 0,-2 0 0 0 0,1 1 0 0 0,-2 0 1 0 0,0 1-1 0 0,0 0 0 0 0,-1 1 1 0 0,-1 0-1 0 0,0 1 0 0 0,-1 1 0 0 0,0 0 1 0 0,-29-14-1 0 0,33 20-39 0 0,0 1 1 0 0,-1 0-1 0 0,1 0 0 0 0,-1 1 1 0 0,1 1-1 0 0,-1 0 0 0 0,0 1 0 0 0,0 0 1 0 0,1 0-1 0 0,-1 1 0 0 0,0 1 1 0 0,-13 3-1 0 0,-16 6-261 0 0,1 2 1 0 0,-43 20-1 0 0,14-5-187 0 0,-3-1-951 0 0,-4 0-393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47.808"/>
    </inkml:context>
    <inkml:brush xml:id="br0">
      <inkml:brushProperty name="width" value="0.1" units="cm"/>
      <inkml:brushProperty name="height" value="0.1" units="cm"/>
      <inkml:brushProperty name="color" value="#F4F91B"/>
    </inkml:brush>
  </inkml:definitions>
  <inkml:trace contextRef="#ctx0" brushRef="#br0">0 41 5407 0 0,'43'-11'568'0'0,"-6"2"-56"0"0,0 2 0 0 0,0 1 0 0 0,65-1 0 0 0,-77 7-224 0 0,1 2-1 0 0,-1 1 1 0 0,0 1-1 0 0,32 9 1 0 0,-34-9-198 0 0,1 0 0 0 0,-1-1 1 0 0,26-1-1 0 0,4 1 183 0 0,0-2 196 0 0,0-2-1 0 0,65-9 1 0 0,50-2 187 0 0,124 14-507 0 0,-154-6-92 0 0,-74 0-34 0 0,-1 3 1 0 0,85 10 0 0 0,105 22 203 0 0,-235-28-317 0 0,-2 1-2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4:59.471"/>
    </inkml:context>
    <inkml:brush xml:id="br0">
      <inkml:brushProperty name="width" value="0.1" units="cm"/>
      <inkml:brushProperty name="height" value="0.1" units="cm"/>
      <inkml:brushProperty name="color" value="#E71224"/>
    </inkml:brush>
  </inkml:definitions>
  <inkml:trace contextRef="#ctx0" brushRef="#br0">10824 1645 8143 0 0,'0'0'20'0'0,"-1"0"0"0"0,1 0-1 0 0,0 0 1 0 0,-1-1 0 0 0,1 1-1 0 0,0 0 1 0 0,0 0 0 0 0,-1 0-1 0 0,1 0 1 0 0,0 0 0 0 0,0-1-1 0 0,-1 1 1 0 0,1 0 0 0 0,0 0-1 0 0,0 0 1 0 0,0-1 0 0 0,-1 1-1 0 0,1 0 1 0 0,0 0 0 0 0,0-1-1 0 0,0 1 1 0 0,0 0 0 0 0,0 0-1 0 0,0-1 1 0 0,-1 1 0 0 0,1 0-1 0 0,0 0 1 0 0,0-1 0 0 0,0 1-1 0 0,0 0 1 0 0,0-1 0 0 0,0 1-1 0 0,0 0 1 0 0,0 0 0 0 0,0-1-1 0 0,0 1 1 0 0,0 0 0 0 0,0-1-1 0 0,1 1 1 0 0,-1 0 0 0 0,0 0-1 0 0,0-1 1 0 0,0 1 0 0 0,0 0-1 0 0,0 0 1 0 0,0-1 0 0 0,1 1-1 0 0,-1 0 1 0 0,0 0 0 0 0,0-1-1 0 0,0 1 1 0 0,1 0 0 0 0,-1 0-1 0 0,13-21 8 0 0,-9 15-213 0 0,-3 5 130 0 0,-1 1 0 0 0,1-1 0 0 0,-1 0 0 0 0,1 0 0 0 0,-1 1-1 0 0,0-1 1 0 0,1 0 0 0 0,-1 0 0 0 0,0 0 0 0 0,0 0 0 0 0,0 1 0 0 0,0-1 0 0 0,0 0 0 0 0,0 0 0 0 0,0 0-1 0 0,0 0 1 0 0,0 0 0 0 0,0 1 0 0 0,0-1 0 0 0,0 0 0 0 0,-1 0 0 0 0,1 0 0 0 0,0 0 0 0 0,0 1 0 0 0,-1-1-1 0 0,1 0 1 0 0,-1 0 0 0 0,1 1 0 0 0,-1-1 0 0 0,0-1 0 0 0,-2 0 478 0 0,0 0 0 0 0,0 0 1 0 0,0 0-1 0 0,0 0 0 0 0,0 1 0 0 0,0-1 0 0 0,-4-1 1 0 0,-10-3 3970 0 0,31-1-2390 0 0,-10 6-1857 0 0,0-1 0 0 0,0-1 0 0 0,0 1 0 0 0,0-1 0 0 0,0 1 0 0 0,0-1 1 0 0,4-5-1 0 0,-7 7-111 0 0,0 0 1 0 0,0 0 0 0 0,0 0 0 0 0,0 0-1 0 0,0 0 1 0 0,0-1 0 0 0,-1 1-1 0 0,1 0 1 0 0,0 0 0 0 0,-1-1 0 0 0,1 1-1 0 0,-1 0 1 0 0,1-1 0 0 0,-1 1 0 0 0,0-1-1 0 0,1 1 1 0 0,-1-1 0 0 0,0 1-1 0 0,0 0 1 0 0,0-1 0 0 0,0 1 0 0 0,0-1-1 0 0,-1 1 1 0 0,1-1 0 0 0,0 1-1 0 0,-1-1 1 0 0,0 0 0 0 0,1 0 56 0 0,-1 1 0 0 0,0-1 1 0 0,1 0-1 0 0,-1 1 0 0 0,1-1 0 0 0,-1 1 1 0 0,1-1-1 0 0,0 0 0 0 0,0 1 1 0 0,0-1-1 0 0,0 0 0 0 0,0 1 0 0 0,0-1 1 0 0,0 0-1 0 0,0 0 0 0 0,1 1 0 0 0,-1-1 1 0 0,1 1-1 0 0,0-4 0 0 0,2 0 33 0 0,0 0 0 0 0,1 1-1 0 0,-1-1 1 0 0,7-6 0 0 0,-7 7-56 0 0,0 1-1 0 0,0-1 1 0 0,0 0 0 0 0,0 0 0 0 0,0-1 0 0 0,3-7 0 0 0,0-8 205 0 0,0 0 0 0 0,-2 0 1 0 0,0-1-1 0 0,-1 0 1 0 0,0-35-1 0 0,-2 28-141 0 0,7-38 0 0 0,-5 45-26 0 0,0-1 0 0 0,-1 1 0 0 0,-3-42-1 0 0,-10-11 165 0 0,5 42-173 0 0,-3-63 0 0 0,8 77-86 0 0,0 1 0 0 0,-2-1-1 0 0,-6-23 1 0 0,3 19 66 0 0,-2-31 0 0 0,4-24 181 0 0,4 49-171 0 0,-1 0 0 0 0,-2 0 0 0 0,-6-28-1 0 0,8 47-79 0 0,-2-1-1 0 0,1 1 1 0 0,-1 0-1 0 0,-1 0 1 0 0,0 1-1 0 0,0-1 1 0 0,0 1-1 0 0,-1 0 1 0 0,-11-14-1 0 0,5 7-7 0 0,-18-33 0 0 0,14 22 0 0 0,11 18 11 0 0,-1 2-1 0 0,0-1 1 0 0,0 0 0 0 0,-1 1-1 0 0,0 0 1 0 0,0 0 0 0 0,-1 1-1 0 0,1-1 1 0 0,-1 1 0 0 0,0 1-1 0 0,0-1 1 0 0,-1 1 0 0 0,1 1-1 0 0,-1-1 1 0 0,0 1 0 0 0,0 1-1 0 0,0-1 1 0 0,0 2 0 0 0,-1-1-1 0 0,1 1 1 0 0,0 0 0 0 0,-1 0-1 0 0,-8 2 1 0 0,-16-3-11 0 0,1-2 0 0 0,-41-8 0 0 0,-23-3 0 0 0,29 9-2 0 0,16 3 109 0 0,-93-19 0 0 0,110 14-34 0 0,0 2 0 0 0,-1 1 0 0 0,-47 0 0 0 0,60 5-62 0 0,-1-1-1 0 0,1 0 1 0 0,0-2 0 0 0,-1-1-1 0 0,-26-7 1 0 0,26 6-10 0 0,0 1 0 0 0,-1 1-1 0 0,1 1 1 0 0,-1 1 0 0 0,-31 3 0 0 0,0 0 58 0 0,25-3-59 0 0,-59-8 0 0 0,65 6 14 0 0,1 1 0 0 0,-1 1 0 0 0,1 1 0 0 0,-1 1 0 0 0,1 1 0 0 0,-1 1 0 0 0,1 1-1 0 0,-43 13 1 0 0,4 1 31 0 0,0-2-1 0 0,-1-3 1 0 0,0-3-1 0 0,-1-2 1 0 0,-123-2-1 0 0,130-10 13 0 0,-68 0-55 0 0,107 5 12 0 0,1 1 0 0 0,-1 0 1 0 0,0 1-1 0 0,1 1 0 0 0,-19 7 0 0 0,-71 31 66 0 0,59-22-24 0 0,-1-2 0 0 0,-1-1 0 0 0,-58 10 0 0 0,-109-1 61 0 0,-38 7 30 0 0,187-19-104 0 0,0-4-1 0 0,-101 4 1 0 0,85-18 48 0 0,-116-20 0 0 0,-36-3 47 0 0,81 12-138 0 0,100 8-1 0 0,-89-26 0 0 0,28 6 14 0 0,60 15 5 0 0,0 3-1 0 0,-96-3 1 0 0,120 12-18 0 0,-247-4 0 0 0,159 2 44 0 0,-65-5 40 0 0,89-2-63 0 0,0-4 1 0 0,-103-29-1 0 0,175 37-21 0 0,1 0 0 0 0,-1 1 0 0 0,-41 0 0 0 0,-72 8 0 0 0,20 1 0 0 0,-254 2 0 0 0,338-3 16 0 0,0 0 0 0 0,-48 14 1 0 0,48-10-12 0 0,-1-1 0 0 0,-43 4 0 0 0,58-10-1 0 0,-56 3 26 0 0,-100-8 0 0 0,46-11-20 0 0,-33-3 40 0 0,124 16-49 0 0,0 2 1 0 0,-51 6-1 0 0,-139 7-1 0 0,120-6 0 0 0,38-4 58 0 0,-30-2 50 0 0,87-2-103 0 0,0 0-1 0 0,0-1 0 0 0,-1-1 0 0 0,1 0 1 0 0,-18-7-1 0 0,7 1-12 0 0,0 2 0 0 0,0 0 0 0 0,0 2 0 0 0,-1 0 0 0 0,0 2 0 0 0,0 1 0 0 0,-31 1 0 0 0,-69 6 8 0 0,-155 25 0 0 0,214-19-8 0 0,26-4 44 0 0,-80 4 0 0 0,-120-11 28 0 0,212-1-65 0 0,0-2 1 0 0,0-1-1 0 0,-36-10 1 0 0,-39-6 13 0 0,69 18 7 0 0,0 2 0 0 0,0 1 1 0 0,-34 5-1 0 0,-49 2 16 0 0,-185 5 92 0 0,258-13-85 0 0,0-2-1 0 0,-47-7 1 0 0,60 5-32 0 0,-1 2-1 0 0,0 1 1 0 0,0 2-1 0 0,-36 5 1 0 0,4-1 0 0 0,-7-4 21 0 0,44-2 132 0 0,-54 6 0 0 0,75-5-4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01.773"/>
    </inkml:context>
    <inkml:brush xml:id="br0">
      <inkml:brushProperty name="width" value="0.1" units="cm"/>
      <inkml:brushProperty name="height" value="0.1" units="cm"/>
      <inkml:brushProperty name="color" value="#E71224"/>
    </inkml:brush>
  </inkml:definitions>
  <inkml:trace contextRef="#ctx0" brushRef="#br0">9994 295 3223 0 0,'-2'-3'91'0'0,"0"0"-1"0"0,1 0 1 0 0,-1 0-1 0 0,-1 1 0 0 0,1-1 1 0 0,0 1-1 0 0,-1-1 0 0 0,1 1 1 0 0,-4-3-1 0 0,-15-16 4263 0 0,20 20-4260 0 0,0 1 1 0 0,0-1-1 0 0,1 0 1 0 0,-1 0 0 0 0,1-1-1 0 0,-1 1 1 0 0,1 0-1 0 0,-1 0 1 0 0,1 0-1 0 0,0 0 1 0 0,-1 0 0 0 0,1 0-1 0 0,0-1 1 0 0,0 1-1 0 0,0 0 1 0 0,0 0 0 0 0,0 0-1 0 0,0-1 1 0 0,0 0-1 0 0,5-8-206 0 0,12-1-421 0 0,-11 7 241 0 0,34-20 163 0 0,-30 18 8 0 0,-3 0 2 0 0,26-26 20 0 0,2-6 95 0 0,-5 2 126 0 0,-23 27-97 0 0,-1 2 86 0 0,-1 1-220 0 0,15-20-67 0 0,-14 20 1168 0 0,6 6-203 0 0,4 0-468 0 0,7 1 15 0 0,2-1 3232 0 0,-18 7-2728 0 0,-3-3-796 0 0,20 26 1018 0 0,-22-28-882 0 0,-1 0 1 0 0,0 0-1 0 0,0 0 0 0 0,0 0 1 0 0,0 0-1 0 0,0 0 1 0 0,0 1-1 0 0,0-1 0 0 0,-1 0 1 0 0,1 1-1 0 0,-1-1 0 0 0,0 0 1 0 0,0 1-1 0 0,0-1 0 0 0,0 1 1 0 0,0 3-1 0 0,-1-5-60 0 0,1 1 0 0 0,-1 0 0 0 0,0 0 0 0 0,1-1 0 0 0,-1 1 0 0 0,0-1 0 0 0,0 1 0 0 0,0-1 0 0 0,0 1 0 0 0,0-1 0 0 0,0 1 0 0 0,0-1 0 0 0,-1 0 0 0 0,1 0 0 0 0,0 1 0 0 0,-1-1 0 0 0,1 0 0 0 0,-1 0 0 0 0,1-1 0 0 0,-1 1 0 0 0,0 0 0 0 0,1 0 0 0 0,-1-1 0 0 0,0 1 0 0 0,-2 0 0 0 0,-4 0 104 0 0,0 0 0 0 0,0-1 0 0 0,0 0 0 0 0,-12-1 0 0 0,-15 1 24 0 0,-14 7 284 0 0,-56 16 1 0 0,60-11-160 0 0,-74 8 1 0 0,-197-2 482 0 0,171-9-636 0 0,80-3-95 0 0,-1-4 0 0 0,-83-6-1 0 0,-181-38 24 0 0,231 34-89 0 0,-103 5 0 0 0,122 5-9 0 0,-1-4 1 0 0,-127-20-1 0 0,129 6-48 0 0,-11-3 5 0 0,-113-8-1 0 0,-174-2 295 0 0,220 24-248 0 0,-224 23 0 0 0,175-4-28 0 0,-72 13 104 0 0,0 1 0 0 0,-166 30-64 0 0,227-31-53 0 0,-1 1 106 0 0,70-3-54 0 0,-198 8-1 0 0,-123 15 205 0 0,208-30-211 0 0,172-15-20 0 0,-130 20 0 0 0,13 11 34 0 0,149-27-73 0 0,-94-2 0 0 0,-17-10 104 0 0,-253-39 1 0 0,214 14-44 0 0,-91-20-63 0 0,208 31 5 0 0,0 4 0 0 0,-2 4 0 0 0,1 5 0 0 0,-120 5 0 0 0,86 11 24 0 0,82-5-14 0 0,1-2 0 0 0,-1-2 0 0 0,-67-6 0 0 0,11-8 22 0 0,-129 1 0 0 0,96 9-22 0 0,-78 2 6 0 0,169 4 138 0 0,1 1 0 0 0,0 2 1 0 0,-48 13-1 0 0,38-5-121 0 0,-2-2-1 0 0,-58 6 1 0 0,104-17-98 0 0,0-1 0 0 0,0 1 0 0 0,1-2 0 0 0,-1 1-1 0 0,0-1 1 0 0,0 0 0 0 0,-7-2 0 0 0,9 2-131 0 0,1 0 1 0 0,0-1-1 0 0,0 0 0 0 0,-1 1 1 0 0,1-1-1 0 0,0 0 1 0 0,0-1-1 0 0,1 1 0 0 0,-1-1 1 0 0,0 1-1 0 0,1-1 1 0 0,0 0-1 0 0,-3-3 0 0 0,-13-22-1341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7:02.934"/>
    </inkml:context>
    <inkml:brush xml:id="br0">
      <inkml:brushProperty name="width" value="0.1" units="cm"/>
      <inkml:brushProperty name="height" value="0.1" units="cm"/>
      <inkml:brushProperty name="color" value="#E71224"/>
    </inkml:brush>
  </inkml:definitions>
  <inkml:trace contextRef="#ctx0" brushRef="#br0">2704 1391 6559 0 0,'-194'78'178'0'0,"146"-78"14379"0"0,89-31-14301 0 0,-30 23 1046 0 0,-8-1-1116 0 0,2 0-125 0 0,-4 6-34 0 0,1 0-1 0 0,0 0 1 0 0,-1 0-1 0 0,0 0 1 0 0,0 0 0 0 0,0-1-1 0 0,0 1 1 0 0,0-1-1 0 0,-1 1 1 0 0,1-6-1 0 0,-1 7 614 0 0,2-4-400 0 0,5-21-8 0 0,-5 20 144 0 0,1-1-200 0 0,8-24-8 0 0,-9 24 80 0 0,1-2-136 0 0,7-30-7 0 0,-8 30-27 0 0,6-49 115 0 0,-7 13-90 0 0,-2 36-79 0 0,-1 2 4 0 0,-2-22 174 0 0,-2 1-1 0 0,-14-46 1 0 0,-7-8-18 0 0,21 68-124 0 0,4 8-40 0 0,-1-1 0 0 0,1 1 0 0 0,-3-15 0 0 0,1-8-8 0 0,0-6-12 0 0,2-7 0 0 0,-1 10 0 0 0,-10-85 64 0 0,12 109-39 0 0,-1 0-1 0 0,0-1 1 0 0,0 1-1 0 0,-1 0 1 0 0,0 0-1 0 0,0 0 0 0 0,-1 1 1 0 0,0-1-1 0 0,-1 1 1 0 0,-8-13-1 0 0,0 5 49 0 0,1-1-1 0 0,1-1 1 0 0,0 0 0 0 0,-14-34-1 0 0,21 45-58 0 0,0 1 1 0 0,0 0-1 0 0,-1 0 0 0 0,-5-5 1 0 0,3 3 30 0 0,3 4-36 0 0,1 1 0 0 0,-1-1 0 0 0,0 1 0 0 0,1 0 0 0 0,-1 0 0 0 0,-1 1 0 0 0,1-1 0 0 0,0 1 0 0 0,-1 0-1 0 0,1 0 1 0 0,-1 0 0 0 0,-5-1 0 0 0,-6 0 58 0 0,0 1 1 0 0,-23-2-1 0 0,26 4-41 0 0,0-1 1 0 0,0-1 0 0 0,0 0-1 0 0,-16-5 1 0 0,-4-4 11 0 0,0 1-1 0 0,-1 2 1 0 0,0 2 0 0 0,-1 1 0 0 0,1 1-1 0 0,-37 2 1 0 0,-86-6 82 0 0,90 3 15 0 0,-75 4-1 0 0,125 0-126 0 0,-1 0-1 0 0,1-1 0 0 0,-1 0 1 0 0,1-2-1 0 0,0 0 0 0 0,0-1 1 0 0,-20-8-1 0 0,-47-12 9 0 0,36 16 78 0 0,-82-3 0 0 0,59 5-20 0 0,-77-19 0 0 0,34 5-21 0 0,36 5-41 0 0,51 9-12 0 0,0 2-1 0 0,-1 1 1 0 0,-33-1 0 0 0,-4 4 14 0 0,-113 6 36 0 0,175-5-54 0 0,-94 15 61 0 0,85-13-46 0 0,1 1 0 0 0,-1 1-1 0 0,1 0 1 0 0,1 0 0 0 0,-1 1-1 0 0,-13 9 1 0 0,18-10-11 0 0,1 0 0 0 0,-1 1 0 0 0,1-1 0 0 0,0 1 0 0 0,1 0 0 0 0,-1 1 0 0 0,1-1 0 0 0,0 1 0 0 0,0 0 0 0 0,1 0 0 0 0,0 0 0 0 0,0 1 0 0 0,0-1 0 0 0,1 1 0 0 0,0-1 0 0 0,0 1 0 0 0,0 7 0 0 0,-1 10 0 0 0,1 1 0 0 0,1-1 0 0 0,4 37 0 0 0,-2-44 0 0 0,4 233 0 0 0,-3-71 0 0 0,-4-92 0 0 0,0-54 0 0 0,1 0 0 0 0,2 0 0 0 0,6 36 0 0 0,-2-38 0 0 0,2 4 0 0 0,-5-24 3 0 0,-1-6 7 0 0,1 1 0 0 0,-1-1 0 0 0,1 0 1 0 0,0 0-1 0 0,4 7 0 0 0,-6-12-10 0 0,2 5 9 0 0,1 0 0 0 0,0-1 0 0 0,0 1 0 0 0,0 0-1 0 0,6 5 1 0 0,-3-4-7 0 0,0-1-1 0 0,0 0 1 0 0,1 0-1 0 0,0-1 1 0 0,0 1 0 0 0,9 3-1 0 0,58 18-1 0 0,2-1-11 0 0,-6 3-31 0 0,-11-6 31 0 0,5-3 11 0 0,2-2 0 0 0,7 0 0 0 0,6-4 0 0 0,8-1 0 0 0,6 0 0 0 0,2 0 0 0 0,-5 5 0 0 0,-2 2 0 0 0,-3-1 0 0 0,-1 2 0 0 0,0 3 0 0 0,-3 4 0 0 0,1 2 0 0 0,-2-2 0 0 0,-6-2 0 0 0,-8-4 0 0 0,-9-4-76 0 0,-45-14-309 0 0,-3 0-1779 0 0,31 5-4495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0.393"/>
    </inkml:context>
    <inkml:brush xml:id="br0">
      <inkml:brushProperty name="width" value="0.1" units="cm"/>
      <inkml:brushProperty name="height" value="0.1" units="cm"/>
      <inkml:brushProperty name="color" value="#E71224"/>
    </inkml:brush>
  </inkml:definitions>
  <inkml:trace contextRef="#ctx0" brushRef="#br0">1555 56 919 0 0,'-18'-1'16647'0'0,"17"-4"-16334"0"0,-1-12-18 0 0,1 13-72 0 0,-2 4-30 0 0,-38 5 986 0 0,39-5-853 0 0,0 2-231 0 0,-3 0-35 0 0,0-1 0 0 0,0 1 0 0 0,1-1 0 0 0,-1 0 0 0 0,0 0 0 0 0,0-1 0 0 0,-6 1 0 0 0,-48-1 521 0 0,14 1-47 0 0,-52 2 767 0 0,80-4-1014 0 0,0-1 0 0 0,0-1 0 0 0,0 0 0 0 0,-22-8 1 0 0,-8-1 88 0 0,9 6 54 0 0,-1 1 1 0 0,-53-1 0 0 0,54 8-399 0 0,0 1-1 0 0,1 2 1 0 0,-51 12 0 0 0,-107 40 776 0 0,173-50-750 0 0,-65 24 256 0 0,52-17-45 0 0,-1-1 0 0 0,-59 12 0 0 0,83-23-489 0 0,0-1-1 0 0,0 0 1 0 0,1 0 0 0 0,-1-1 0 0 0,0-1-1 0 0,0 0 1 0 0,0-1 0 0 0,0 0-1 0 0,1 0 1 0 0,-1-2 0 0 0,1 1 0 0 0,-17-9-1 0 0,-7-6-1701 0 0,-6-7-85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1.072"/>
    </inkml:context>
    <inkml:brush xml:id="br0">
      <inkml:brushProperty name="width" value="0.1" units="cm"/>
      <inkml:brushProperty name="height" value="0.1" units="cm"/>
      <inkml:brushProperty name="color" value="#E71224"/>
    </inkml:brush>
  </inkml:definitions>
  <inkml:trace contextRef="#ctx0" brushRef="#br0">1392 1 14799 0 0,'0'0'332'0'0,"-3"0"51"0"0,-26 3 526 0 0,-4 2-802 0 0,-447 67 8785 0 0,-78 23-6992 0 0,524-91-2589 0 0,-2-1 0 0 0,1-2 1 0 0,0-2-1 0 0,0-1 0 0 0,-35-7 1 0 0,26 1-1095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2.062"/>
    </inkml:context>
    <inkml:brush xml:id="br0">
      <inkml:brushProperty name="width" value="0.1" units="cm"/>
      <inkml:brushProperty name="height" value="0.1" units="cm"/>
      <inkml:brushProperty name="color" value="#E71224"/>
    </inkml:brush>
  </inkml:definitions>
  <inkml:trace contextRef="#ctx0" brushRef="#br0">1987 18 5063 0 0,'-10'2'451'0'0,"4"-2"612"0"0,-3 1 2099 0 0,8 0-3120 0 0,1-1 0 0 0,0 0 0 0 0,0 0 0 0 0,0 0 0 0 0,-1 0-1 0 0,1 0 1 0 0,0 0 0 0 0,0 0 0 0 0,0 0 0 0 0,-1 0-1 0 0,1 1 1 0 0,0-1 0 0 0,0 0 0 0 0,-1 0 0 0 0,1 0-1 0 0,0 0 1 0 0,0 0 0 0 0,0 0 0 0 0,-1-1 0 0 0,1 1-1 0 0,0 0 1 0 0,0 0 0 0 0,-1 0 0 0 0,1 0 0 0 0,0 0 0 0 0,0 0-1 0 0,0 0 1 0 0,-1 0 0 0 0,1 0 0 0 0,0-1 0 0 0,0 1-1 0 0,0 0 1 0 0,0 0 0 0 0,-1 0 0 0 0,1 0 0 0 0,0 0-1 0 0,0-1 1 0 0,0 1 0 0 0,0 0 0 0 0,0 0 0 0 0,0 0-1 0 0,0-1 1 0 0,-1 1 0 0 0,1 0 0 0 0,0 0 0 0 0,0-1 0 0 0,0 1-1 0 0,0 0 1 0 0,0 0 0 0 0,0 0 0 0 0,0-1 0 0 0,0 1-1 0 0,0 0 1 0 0,0 0 0 0 0,0-1 0 0 0,0 1 0 0 0,0 0-1 0 0,0 0 1 0 0,1 0 0 0 0,-1-1 0 0 0,0 1 0 0 0,0 0-1 0 0,0 0 1 0 0,0-1 58 0 0,0 0-1 0 0,0 0 1 0 0,-1 1-1 0 0,1-1 1 0 0,0 0-1 0 0,0 1 1 0 0,-1-1-1 0 0,1 1 0 0 0,-1-1 1 0 0,1 0-1 0 0,0 1 1 0 0,-1-1-1 0 0,1 1 1 0 0,-1-1-1 0 0,1 1 1 0 0,-1-1-1 0 0,1 1 1 0 0,-1 0-1 0 0,0-1 1 0 0,1 1-1 0 0,-1 0 0 0 0,1-1 1 0 0,-1 1-1 0 0,0 0 1 0 0,1 0-1 0 0,-1-1 1 0 0,0 1-1 0 0,0 0 1 0 0,1 0-1 0 0,-2 0 1 0 0,-21 0 2819 0 0,-116 32-892 0 0,95-19-1257 0 0,0-3 0 0 0,-1-1 0 0 0,-83 5-1 0 0,-3-21 2600 0 0,0-10-5338 0 0,107 15 2100 0 0,-1 0 1 0 0,-1 2-1 0 0,1 1 0 0 0,1 1 0 0 0,-32 6 0 0 0,-39 3 437 0 0,-82 12-54 0 0,86-9-348 0 0,11-2 100 0 0,-63 7 300 0 0,133-19-544 0 0,-47 4 273 0 0,-75-5 1 0 0,114 0-392 0 0,0-1 0 0 0,1-1 0 0 0,0-1 0 0 0,0 0 0 0 0,0-1 0 0 0,0-1 0 0 0,1-1 0 0 0,-27-14 0 0 0,1-5-1474 0 0,15 8-2577 0 0,16 11 1145 0 0,-17-11-5108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3.335"/>
    </inkml:context>
    <inkml:brush xml:id="br0">
      <inkml:brushProperty name="width" value="0.1" units="cm"/>
      <inkml:brushProperty name="height" value="0.1" units="cm"/>
      <inkml:brushProperty name="color" value="#E71224"/>
    </inkml:brush>
  </inkml:definitions>
  <inkml:trace contextRef="#ctx0" brushRef="#br0">2188 46 4607 0 0,'0'0'0'0'0,"0"0"-1"0"0,0 0 1 0 0,-1 0-1 0 0,1 0 0 0 0,0 0 1 0 0,0 0-1 0 0,0 0 0 0 0,0 0 1 0 0,-1 0-1 0 0,1 0 1 0 0,0 0-1 0 0,0 0 0 0 0,0 0 1 0 0,0 0-1 0 0,0 0 0 0 0,-1 0 1 0 0,1 0-1 0 0,0 0 1 0 0,0 0-1 0 0,0 0 0 0 0,0 0 1 0 0,0 0-1 0 0,-1-1 0 0 0,1 1 1 0 0,0 0-1 0 0,0 0 1 0 0,0 0-1 0 0,0 0 0 0 0,0 0 1 0 0,0 0-1 0 0,0-1 0 0 0,-1 1 1 0 0,1 0-1 0 0,0 0 1 0 0,0 0-1 0 0,0 0 0 0 0,0 0 1 0 0,0-1-1 0 0,0 1 0 0 0,0 0 1 0 0,0 0-1 0 0,0-1 1 0 0,4-7 2601 0 0,10-5 928 0 0,0 7-3528 0 0,6-3-223 0 0,-21 8 562 0 0,0 0-1 0 0,-1 0 1 0 0,1 1-1 0 0,-1-1 1 0 0,1 1 0 0 0,0-1-1 0 0,-1 1 1 0 0,1 0-1 0 0,-1 0 1 0 0,0-1-1 0 0,1 1 1 0 0,-4 0 0 0 0,-4 1 150 0 0,0 1 0 0 0,0 0 0 0 0,1 0 1 0 0,-1 0-1 0 0,0 1 0 0 0,1 1 1 0 0,-11 5-1 0 0,-16 5-102 0 0,9-6 162 0 0,0-1 0 0 0,-1-1 0 0 0,-34 2 0 0 0,-39 10 1026 0 0,-9 1-985 0 0,13-7-153 0 0,-106 8 397 0 0,89-23-586 0 0,6 0 46 0 0,-55 18 202 0 0,43-1 70 0 0,-193-16 449 0 0,168-3-672 0 0,-44 7 152 0 0,-74-3-2421 0 0,218-3 866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5"/>
    </inkml:context>
    <inkml:brush xml:id="br0">
      <inkml:brushProperty name="width" value="0.1" units="cm"/>
      <inkml:brushProperty name="height" value="0.1" units="cm"/>
      <inkml:brushProperty name="color" value="#E71224"/>
    </inkml:brush>
  </inkml:definitions>
  <inkml:trace contextRef="#ctx0" brushRef="#br0">1431 25 4143 0 0,'-28'-5'1327'0'0,"-1"1"3233"0"0,12-3-2898 0 0,15 6-1384 0 0,1 0 0 0 0,-1 0 1 0 0,0 0-1 0 0,0 0 1 0 0,0 1-1 0 0,1-1 0 0 0,-1 0 1 0 0,0 1-1 0 0,0-1 1 0 0,-4 1-1 0 0,-9 2 324 0 0,1 0 1 0 0,-1 1-1 0 0,1 0 1 0 0,-1 2-1 0 0,1-1 1 0 0,-19 11-1 0 0,-16 4-835 0 0,-139 38 1935 0 0,149-48-1255 0 0,0-1 0 0 0,-77 4-1 0 0,-233 13 2711 0 0,260-17-2540 0 0,37-6-446 0 0,-89-6-1 0 0,59-3-2549 0 0,44 3 25 0 0,7 2-5441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5.435"/>
    </inkml:context>
    <inkml:brush xml:id="br0">
      <inkml:brushProperty name="width" value="0.1" units="cm"/>
      <inkml:brushProperty name="height" value="0.1" units="cm"/>
      <inkml:brushProperty name="color" value="#E71224"/>
    </inkml:brush>
  </inkml:definitions>
  <inkml:trace contextRef="#ctx0" brushRef="#br0">1283 125 10135 0 0,'-10'-5'518'0'0,"-1"2"-1"0"0,1-1 1 0 0,-1 1-1 0 0,0 1 1 0 0,0 0-1 0 0,-16-1 1 0 0,-70 2 3378 0 0,-51 11-3136 0 0,78-5-19 0 0,-93-8 1 0 0,-73-17 2351 0 0,73 5-1469 0 0,151 14-1556 0 0,-126-14 845 0 0,119 11-1176 0 0,0 0 1 0 0,0-1-1 0 0,0-1 1 0 0,1-1 0 0 0,-20-10-1 0 0,6-3-1350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37.375"/>
    </inkml:context>
    <inkml:brush xml:id="br0">
      <inkml:brushProperty name="width" value="0.1" units="cm"/>
      <inkml:brushProperty name="height" value="0.1" units="cm"/>
      <inkml:brushProperty name="color" value="#E71224"/>
    </inkml:brush>
  </inkml:definitions>
  <inkml:trace contextRef="#ctx0" brushRef="#br0">1722 50 1375 0 0,'25'-24'15968'0'0,"-26"25"-15886"0"0,0 1 0 0 0,0-1-1 0 0,0 0 1 0 0,0 0 0 0 0,0 0 0 0 0,-1 0-1 0 0,1 0 1 0 0,0 0 0 0 0,-1 0-1 0 0,1-1 1 0 0,-1 1 0 0 0,1 0 0 0 0,-1-1-1 0 0,-3 1 1 0 0,-28 7 937 0 0,19-6-657 0 0,-52 11 725 0 0,0-3 1 0 0,-1-3-1 0 0,0-3 1 0 0,-88-5-1 0 0,-266-50 1086 0 0,331 37-2269 0 0,1 4 0 0 0,-1 4 0 0 0,-1 4 0 0 0,-134 14 0 0 0,53 10-10065 0 0,94-10 4049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49.356"/>
    </inkml:context>
    <inkml:brush xml:id="br0">
      <inkml:brushProperty name="width" value="0.1" units="cm"/>
      <inkml:brushProperty name="height" value="0.1" units="cm"/>
      <inkml:brushProperty name="color" value="#F4F91B"/>
    </inkml:brush>
  </inkml:definitions>
  <inkml:trace contextRef="#ctx0" brushRef="#br0">6 177 2759 0 0,'0'-1'77'0'0,"-1"0"-1"0"0,0 0 1 0 0,1 0-1 0 0,-1 0 1 0 0,1-1-1 0 0,-1 1 1 0 0,1 0-1 0 0,-1 0 0 0 0,1-1 1 0 0,0 1-1 0 0,0 0 1 0 0,-1 0-1 0 0,1-1 1 0 0,0 1-1 0 0,0 0 1 0 0,0-1-1 0 0,1 1 0 0 0,-1 0 1 0 0,0 0-1 0 0,0-1 1 0 0,1 1-1 0 0,-1 0 1 0 0,1 0-1 0 0,-1 0 0 0 0,1-1 1 0 0,0 0-1 0 0,1-2 137 0 0,0 0 0 0 0,1 0-1 0 0,-1 1 1 0 0,1-1-1 0 0,-1 1 1 0 0,5-5-1 0 0,-1 3-11 0 0,1 0 0 0 0,-1 1 0 0 0,1 0-1 0 0,0 0 1 0 0,0 0 0 0 0,0 1 0 0 0,0 0-1 0 0,14-4 1 0 0,1 2 108 0 0,39-4-1 0 0,14-2-150 0 0,-39 2 164 0 0,0 2 1 0 0,0 1 0 0 0,52-1-1 0 0,-74 7-258 0 0,0 0 0 0 0,0 1 0 0 0,0 1 0 0 0,-1 1 0 0 0,1 0 0 0 0,-1 0 0 0 0,1 2 0 0 0,20 8 0 0 0,-20-7-33 0 0,1-1-1 0 0,-1-1 0 0 0,1 0 0 0 0,-1-1 1 0 0,29 2-1 0 0,78-3 573 0 0,-71-3-332 0 0,30-1-86 0 0,0-4 0 0 0,92-19 0 0 0,-14 4-68 0 0,-125 17-117 0 0,1 2 0 0 0,0 2 0 0 0,-1 1 0 0 0,1 1 0 0 0,43 9 0 0 0,-55-8 21 0 0,1-1-1 0 0,0-1 1 0 0,0-2 0 0 0,41-5-1 0 0,-1 0 5 0 0,-37 6 25 0 0,52 6 0 0 0,-61-4-31 0 0,0 0-1 0 0,1-1 0 0 0,-1 0 0 0 0,1-2 0 0 0,-1 0 0 0 0,0-1 0 0 0,21-4 1 0 0,-18-1-9 0 0,48-10 48 0 0,-62 16-57 0 0,0 0 0 0 0,-1 1-1 0 0,1-1 1 0 0,0 1-1 0 0,0 1 1 0 0,-1-1 0 0 0,1 1-1 0 0,0 0 1 0 0,9 3-1 0 0,-6 0 0 0 0,0 0 0 0 0,0 1 0 0 0,8 6 0 0 0,-11-6 0 0 0,1-1 0 0 0,-1 0 0 0 0,1-1 0 0 0,0 1 0 0 0,0-1 0 0 0,12 3 0 0 0,42 14 0 0 0,-27-7 0 0 0,-20-11 0 0 0,-13-2 0 0 0,1 0 0 0 0,-1 1 0 0 0,1-1 0 0 0,-1 0 0 0 0,0 0 0 0 0,1 1 0 0 0,-1-1 0 0 0,1 1 0 0 0,-1-1 0 0 0,0 1 0 0 0,1 0 0 0 0,-1-1 0 0 0,0 1 0 0 0,0 0 0 0 0,2 1 0 0 0,0-1 2 0 0,0 0-1 0 0,0 0 0 0 0,0 0 1 0 0,0 0-1 0 0,0 0 1 0 0,1-1-1 0 0,-1 0 0 0 0,0 1 1 0 0,6-2-1 0 0,9 3 49 0 0,6 6-915 0 0,-10-2-3462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53.415"/>
    </inkml:context>
    <inkml:brush xml:id="br0">
      <inkml:brushProperty name="width" value="0.1" units="cm"/>
      <inkml:brushProperty name="height" value="0.1" units="cm"/>
      <inkml:brushProperty name="color" value="#E71224"/>
    </inkml:brush>
  </inkml:definitions>
  <inkml:trace contextRef="#ctx0" brushRef="#br0">1786 60 12983 0 0,'-22'1'954'0'0,"-28"-1"190"0"0,47-1-1154 0 0,1 1 1 0 0,-1-1-1 0 0,1 1 1 0 0,-1-1-1 0 0,1 0 1 0 0,-1 0-1 0 0,1 0 1 0 0,0 0-1 0 0,-1 0 1 0 0,1 0-1 0 0,0-1 1 0 0,0 1-1 0 0,0-1 1 0 0,0 0-1 0 0,-3-2 1 0 0,2 1 43 0 0,0 0 1 0 0,0 0-1 0 0,0 0 1 0 0,-1 1-1 0 0,1-1 1 0 0,-1 1-1 0 0,0 0 1 0 0,0 0-1 0 0,0 1 1 0 0,1-1-1 0 0,-1 1 1 0 0,-1 0-1 0 0,-3-1 1 0 0,-11-1 978 0 0,-30-2-1 0 0,35 4-535 0 0,-30 0 916 0 0,-1 2 0 0 0,-65 9 0 0 0,-11 2-111 0 0,-31-18 21 0 0,9 1-438 0 0,59 9-329 0 0,-125 22 0 0 0,153-15-286 0 0,0 3 0 0 0,1 2 0 0 0,-59 26 0 0 0,65-20-599 0 0,0-3-1 0 0,-2-2 1 0 0,-96 19 0 0 0,144-35 142 0 0,-30 1-542 0 0,17-6-1292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54.179"/>
    </inkml:context>
    <inkml:brush xml:id="br0">
      <inkml:brushProperty name="width" value="0.1" units="cm"/>
      <inkml:brushProperty name="height" value="0.1" units="cm"/>
      <inkml:brushProperty name="color" value="#E71224"/>
    </inkml:brush>
  </inkml:definitions>
  <inkml:trace contextRef="#ctx0" brushRef="#br0">2057 14 11975 0 0,'-13'-4'275'0'0,"1"1"-1"0"0,-1 1 1 0 0,0 0-1 0 0,1 1 1 0 0,-1 0 0 0 0,0 1-1 0 0,0 0 1 0 0,0 1-1 0 0,1 0 1 0 0,-24 6-1 0 0,21-4 939 0 0,0-1 0 0 0,-26 1 0 0 0,29-3-669 0 0,-1 1 1 0 0,1 0-1 0 0,0 1 1 0 0,-24 6 0 0 0,-2 5-35 0 0,-1-2 1 0 0,-71 10-1 0 0,-81-7 817 0 0,-188-5 993 0 0,2-31-1280 0 0,-123-9-1789 0 0,449 31-122 0 0,-2-2-37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55.834"/>
    </inkml:context>
    <inkml:brush xml:id="br0">
      <inkml:brushProperty name="width" value="0.1" units="cm"/>
      <inkml:brushProperty name="height" value="0.1" units="cm"/>
      <inkml:brushProperty name="color" value="#E71224"/>
    </inkml:brush>
  </inkml:definitions>
  <inkml:trace contextRef="#ctx0" brushRef="#br0">1620 1 4775 0 0,'-6'1'1959'0'0,"1"0"0"0"0,-1 1 0 0 0,1-1 0 0 0,-9 5 0 0 0,6-3-1778 0 0,-28 9 1290 0 0,0-1 0 0 0,-1-3-1 0 0,-44 6 1 0 0,33-7-460 0 0,-52 16-1 0 0,-3 6 74 0 0,-188 28 0 0 0,126-32-297 0 0,-105 10 369 0 0,247-33-981 0 0,1-1 0 0 0,-1-2 1 0 0,0 0-1 0 0,1-1 0 0 0,-1-1 0 0 0,1-2 1 0 0,-29-8-1 0 0,35 7-505 0 0,0 0-1 0 0,1-1 1 0 0,0-1-1 0 0,-16-10 1 0 0,19 9-1652 0 0,-1-1 1 0 0,1 0 0 0 0,0-1-1 0 0,-17-21 1 0 0,1-4-4013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57.076"/>
    </inkml:context>
    <inkml:brush xml:id="br0">
      <inkml:brushProperty name="width" value="0.1" units="cm"/>
      <inkml:brushProperty name="height" value="0.1" units="cm"/>
      <inkml:brushProperty name="color" value="#E71224"/>
    </inkml:brush>
  </inkml:definitions>
  <inkml:trace contextRef="#ctx0" brushRef="#br0">1330 83 9815 0 0,'-16'-1'701'0'0,"-11"-2"132"0"0,26 3-765 0 0,0 0-1 0 0,1 0 0 0 0,-1-1 0 0 0,1 1 1 0 0,-1 0-1 0 0,0 0 0 0 0,1-1 0 0 0,-1 1 1 0 0,1 0-1 0 0,-1-1 0 0 0,0 1 0 0 0,1 0 1 0 0,-1-1-1 0 0,1 1 0 0 0,-1-1 0 0 0,1 1 1 0 0,0-1-1 0 0,-1 1 0 0 0,1-1 0 0 0,-1 1 1 0 0,1-1-1 0 0,0 0 0 0 0,0 1 0 0 0,-1-1 1 0 0,1 1-1 0 0,0-1 0 0 0,0 0 0 0 0,0 1 0 0 0,-1-1 1 0 0,1-1-1 0 0,0 0 22 0 0,-1 0 0 0 0,1-1-1 0 0,-1 1 1 0 0,0 0 0 0 0,0-1 0 0 0,0 1 0 0 0,0 0 0 0 0,0 0-1 0 0,-1 0 1 0 0,1 0 0 0 0,-1 0 0 0 0,1 0 0 0 0,-1 0 0 0 0,0 1-1 0 0,0-1 1 0 0,1 1 0 0 0,-1-1 0 0 0,0 1 0 0 0,-1-1 0 0 0,1 1-1 0 0,0 0 1 0 0,0 0 0 0 0,-4-1 0 0 0,-3-2 447 0 0,0 1 0 0 0,-1 0 1 0 0,1 0-1 0 0,-17-1 0 0 0,7 2-115 0 0,0 2-1 0 0,0 0 1 0 0,0 1 0 0 0,0 1-1 0 0,-21 5 1 0 0,-93 29 424 0 0,68-16-118 0 0,-3-3-3 0 0,0-2 0 0 0,-2-3 0 0 0,-96 3 0 0 0,112-14-681 0 0,1-2 0 0 0,0-3 0 0 0,0-2 0 0 0,0-2 0 0 0,-55-17-1 0 0,47 8-3132 0 0,30 7-5077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57.767"/>
    </inkml:context>
    <inkml:brush xml:id="br0">
      <inkml:brushProperty name="width" value="0.1" units="cm"/>
      <inkml:brushProperty name="height" value="0.1" units="cm"/>
      <inkml:brushProperty name="color" value="#E71224"/>
    </inkml:brush>
  </inkml:definitions>
  <inkml:trace contextRef="#ctx0" brushRef="#br0">1918 32 6447 0 0,'-28'-9'5280'0'0,"10"3"-1823"0"0,5 2-4270 0 0,-6-1 1651 0 0,0 2 1 0 0,0 1-1 0 0,0 0 0 0 0,-1 1 0 0 0,1 1 0 0 0,-24 4 0 0 0,9-3-491 0 0,-140 3 2390 0 0,67-3-1700 0 0,1 4 1 0 0,-124 22-1 0 0,-485 60 49 0 0,632-79-1047 0 0,-7-4-1951 0 0,72-5 652 0 0,0 0 1 0 0,0-1-1 0 0,0-1 0 0 0,0 0 0 0 0,-22-8 1 0 0,8-2-6543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58.797"/>
    </inkml:context>
    <inkml:brush xml:id="br0">
      <inkml:brushProperty name="width" value="0.1" units="cm"/>
      <inkml:brushProperty name="height" value="0.1" units="cm"/>
      <inkml:brushProperty name="color" value="#E71224"/>
    </inkml:brush>
  </inkml:definitions>
  <inkml:trace contextRef="#ctx0" brushRef="#br0">2445 90 10567 0 0,'-15'-3'1479'0'0,"1"1"0"0"0,-1 1 0 0 0,-29 1 0 0 0,20 0-1535 0 0,-456 30 6692 0 0,348-18-6149 0 0,-553-2 2296 0 0,659-11-2685 0 0,-150-9 637 0 0,-307-58-1 0 0,262 29-1311 0 0,127 25-7803 0 0,59 10 228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00.696"/>
    </inkml:context>
    <inkml:brush xml:id="br0">
      <inkml:brushProperty name="width" value="0.1" units="cm"/>
      <inkml:brushProperty name="height" value="0.1" units="cm"/>
      <inkml:brushProperty name="color" value="#E71224"/>
    </inkml:brush>
  </inkml:definitions>
  <inkml:trace contextRef="#ctx0" brushRef="#br0">1488 134 1839 0 0,'-29'-10'1553'0'0,"-17"8"8302"0"0,11 1-5240 0 0,11-3-6598 0 0,-53-20 2692 0 0,50 15 548 0 0,-57-13 1 0 0,-13 5 472 0 0,-73-10-340 0 0,96 23-467 0 0,-1 4-1 0 0,-80 9 0 0 0,-92-1 718 0 0,67-24-795 0 0,110 9-3052 0 0,0 1-5266 0 0,43 4-195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01.362"/>
    </inkml:context>
    <inkml:brush xml:id="br0">
      <inkml:brushProperty name="width" value="0.1" units="cm"/>
      <inkml:brushProperty name="height" value="0.1" units="cm"/>
      <inkml:brushProperty name="color" value="#E71224"/>
    </inkml:brush>
  </inkml:definitions>
  <inkml:trace contextRef="#ctx0" brushRef="#br0">1477 2 1375 0 0,'-23'-2'531'0'0,"-29"5"11280"0"0,33-1-9670 0 0,1-1-3550 0 0,-127 2 3340 0 0,39-1 1529 0 0,-149 20 0 0 0,-115 25 91 0 0,306-43-3128 0 0,0-4 0 0 0,-1-2 0 0 0,-112-18 0 0 0,162 18-897 0 0,1-1 0 0 0,0-1 0 0 0,0 0 0 0 0,0-1 0 0 0,0-1 0 0 0,-19-10-1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7:08.580"/>
    </inkml:context>
    <inkml:brush xml:id="br0">
      <inkml:brushProperty name="width" value="0.1" units="cm"/>
      <inkml:brushProperty name="height" value="0.1" units="cm"/>
      <inkml:brushProperty name="color" value="#E71224"/>
    </inkml:brush>
  </inkml:definitions>
  <inkml:trace contextRef="#ctx0" brushRef="#br0">2285 1237 10391 0 0,'-16'0'1110'0'0,"4"1"-1108"0"0,-2-2-82 0 0,2-1-16 0 0,2 0-30 0 0,8 2-124 0 0,1 0 310 0 0,1 0 0 0 0,-1-1 0 0 0,0 1-1 0 0,1 0 1 0 0,-1 0 0 0 0,0 0 0 0 0,1 0-1 0 0,-1 0 1 0 0,0 0 0 0 0,1 0 0 0 0,-1 0-1 0 0,1 0 1 0 0,-1 1 0 0 0,0-1 0 0 0,1 0-1 0 0,-1 0 1 0 0,1 0 0 0 0,-1 1 0 0 0,0-1 0 0 0,1 0-1 0 0,-1 1 1 0 0,1-1 0 0 0,-1 0 0 0 0,1 1-1 0 0,-1-1 1 0 0,1 1 0 0 0,-1-1 0 0 0,1 1-1 0 0,0-1 1 0 0,-1 1 0 0 0,1-1 0 0 0,0 1-1 0 0,-1-1 1 0 0,1 1 0 0 0,-1 4 1875 0 0,0-4-1398 0 0,1 0-369 0 0,0 1 0 0 0,-1-1 0 0 0,1 0 0 0 0,0 0 0 0 0,0 1 0 0 0,-1-1 0 0 0,1 0 0 0 0,0 1 0 0 0,0-1 0 0 0,1 0 0 0 0,-1 0 0 0 0,0 1 0 0 0,0-1 0 0 0,0 0 0 0 0,1 0 0 0 0,-1 1 0 0 0,1-1 0 0 0,-1 0 0 0 0,1 0 0 0 0,0 0 0 0 0,-1 0 0 0 0,1 0 0 0 0,0 0 0 0 0,0 0 0 0 0,-1 0 0 0 0,2 1 0 0 0,29 12 18 0 0,-24-11 136 0 0,3-11-188 0 0,35-31 1048 0 0,-40 34-976 0 0,-1 1 1 0 0,0-1-1 0 0,0 0 0 0 0,5-9 1 0 0,-3 4-34 0 0,1 1 423 0 0,-1 0-369 0 0,17-30-14 0 0,-18 29 109 0 0,-1 0-177 0 0,11-31-9 0 0,-12 31 63 0 0,-1 2-110 0 0,3-28 0 0 0,2-51 647 0 0,-6 79-312 0 0,2 0-314 0 0,9-25-13 0 0,-9 25 90 0 0,1-1-114 0 0,11-26 7 0 0,-11 19-23 0 0,-1-22-46 0 0,2-4 0 0 0,-5 40-8 0 0,0 1 1 0 0,1-1-1 0 0,-1 0 1 0 0,0 0-1 0 0,0 0 0 0 0,0 0 1 0 0,0 0-1 0 0,0 0 1 0 0,0 0-1 0 0,-1 0 1 0 0,1 0-1 0 0,-1 0 1 0 0,1 1-1 0 0,-1-1 1 0 0,-2-3-1 0 0,1-1 6 0 0,-7-19 43 0 0,-1 6 2 0 0,0-2-32 0 0,6 10 20 0 0,-6-18-31 0 0,0-4-11 0 0,1-2 0 0 0,-3-1 0 0 0,-2-3 0 0 0,-5-2 53 0 0,5 13-42 0 0,-2-4 2 0 0,-12-17 142 0 0,7 2 83 0 0,17 36-191 0 0,-9-19 17 0 0,2 6-53 0 0,-4 0-11 0 0,0 2 0 0 0,6 11 8 0 0,0 2-20 0 0,4 7 19 0 0,-35-37 107 0 0,29 29-103 0 0,-2 2-11 0 0,5 3 0 0 0,-1 1 1 0 0,1 0-1 0 0,-1 0 0 0 0,0 1 0 0 0,0 0 0 0 0,0 1 1 0 0,-17-3-1 0 0,6 2 9 0 0,-75-12 183 0 0,-187-5 0 0 0,72 37 132 0 0,152-9-230 0 0,0-3-1 0 0,-105-4 1 0 0,61-16-94 0 0,66 8 47 0 0,0 2-1 0 0,-39-1 0 0 0,7 3 3 0 0,45 0-26 0 0,0 2 0 0 0,-35 3-1 0 0,-70 16-5 0 0,57-7 7 0 0,-106 3-1 0 0,120-13 41 0 0,-101 15 0 0 0,146-14-62 0 0,-1 0 15 0 0,-1 1 0 0 0,1 0 0 0 0,-17 6-1 0 0,27-8-12 0 0,0 1 0 0 0,-1-1 0 0 0,1 1 0 0 0,0 0 0 0 0,0 0 0 0 0,0 0-1 0 0,0 0 1 0 0,0 0 0 0 0,1 1 0 0 0,-1-1 0 0 0,1 1 0 0 0,0 0-1 0 0,-1 0 1 0 0,1 0 0 0 0,0 0 0 0 0,1 0 0 0 0,-3 5 0 0 0,2 1 38 0 0,0 9-31 0 0,4 5-11 0 0,2 7 0 0 0,3 4 0 0 0,3 3 0 0 0,0 2 0 0 0,1 0 0 0 0,0 2 0 0 0,-1 2 0 0 0,-3-2 0 0 0,-3-3 0 0 0,-2 0 0 0 0,-1 55 0 0 0,-15 120 0 0 0,11-161-2 0 0,0-35 30 0 0,1 0-1 0 0,0-9-18 0 0,-2 33 46 0 0,4-9-44 0 0,2 3-11 0 0,4 2 0 0 0,5 3 0 0 0,2 0 0 0 0,8-2 0 0 0,7-1-11 0 0,-14-22-31 0 0,29 19 20 0 0,-24-21 1 0 0,30 15 0 0 0,35 8 10 0 0,0-12 11 0 0,-12-8-11 0 0,-43-11-31 0 0,40 5 31 0 0,9 2 11 0 0,-2 0 0 0 0,-10 0 0 0 0,3 0 0 0 0,3-3 0 0 0,5-4 0 0 0,8-6 0 0 0,-59 1-2 0 0,-3-1-24 0 0,39-8 1 0 0,17-4 14 0 0,22-9-42 0 0,-35 7 42 0 0,13-1 11 0 0,-6 3 0 0 0,-1 5 0 0 0,9-1 0 0 0,-4-1 0 0 0,-1-2 0 0 0,-17 1 11 0 0,-48 9 82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40.881"/>
    </inkml:context>
    <inkml:brush xml:id="br0">
      <inkml:brushProperty name="width" value="0.1" units="cm"/>
      <inkml:brushProperty name="height" value="0.1" units="cm"/>
      <inkml:brushProperty name="color" value="#E71224"/>
    </inkml:brush>
  </inkml:definitions>
  <inkml:trace contextRef="#ctx0" brushRef="#br0">1806 240 2759 0 0,'1'-2'126'0'0,"0"-7"-5"0"0,11-17 9281 0 0,-4 19-8456 0 0,-34 13 3982 0 0,0-1-4217 0 0,0-1-1 0 0,0-2 1 0 0,-1-1 0 0 0,1-1-1 0 0,0-1 1 0 0,0-1-1 0 0,-30-6 1 0 0,22 2-360 0 0,-165-21 738 0 0,137 20-681 0 0,0-4-1 0 0,-106-31 1 0 0,163 41-399 0 0,-59-18 367 0 0,-123-18 0 0 0,-140 16 636 0 0,159 13-569 0 0,41-3-345 0 0,-1 0-3355 0 0,97 9 1729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51.590"/>
    </inkml:context>
    <inkml:brush xml:id="br0">
      <inkml:brushProperty name="width" value="0.1" units="cm"/>
      <inkml:brushProperty name="height" value="0.1" units="cm"/>
      <inkml:brushProperty name="color" value="#F4F91B"/>
    </inkml:brush>
  </inkml:definitions>
  <inkml:trace contextRef="#ctx0" brushRef="#br0">0 286 919 0 0,'1'-3'286'0'0,"1"0"-1"0"0,-1 1 0 0 0,0-1 1 0 0,1 1-1 0 0,0 0 0 0 0,0-1 1 0 0,0 1-1 0 0,0 0 0 0 0,3-3 1 0 0,19-23 1412 0 0,-23 26-1623 0 0,-1 1 0 0 0,1 0 0 0 0,0 0 0 0 0,0-1-1 0 0,0 1 1 0 0,0 0 0 0 0,0 0 0 0 0,1 0 0 0 0,-1 0-1 0 0,0 0 1 0 0,0 0 0 0 0,1 1 0 0 0,-1-1-1 0 0,0 0 1 0 0,1 1 0 0 0,-1-1 0 0 0,0 0 0 0 0,1 1-1 0 0,-1 0 1 0 0,1-1 0 0 0,-1 1 0 0 0,1 0 0 0 0,-1 0-1 0 0,1 0 1 0 0,0 0 0 0 0,-1 0 0 0 0,1 0 0 0 0,1 1-1 0 0,6 0-48 0 0,0 1 0 0 0,0 1-1 0 0,15 6 1 0 0,0-1 89 0 0,-5-4 88 0 0,0-1 0 0 0,1-1 0 0 0,-1 0-1 0 0,1-2 1 0 0,35-3 0 0 0,100-23 763 0 0,-77 11-618 0 0,-49 10-254 0 0,17-4 19 0 0,1 3 1 0 0,51-1-1 0 0,-43 5-49 0 0,100-14 0 0 0,-1-6-64 0 0,-123 18 0 0 0,0 2 0 0 0,0 2 0 0 0,0 0 0 0 0,0 2 0 0 0,39 8 0 0 0,-50-7 0 0 0,121 9 0 0 0,-132-12 0 0 0,0 0-1 0 0,0 0 0 0 0,15-4 1 0 0,18-1 66 0 0,37 5-66 0 0,-69-1 6 0 0,-1 0-1 0 0,1-1 1 0 0,0 0-1 0 0,-1 0 1 0 0,1-1-1 0 0,16-8 1 0 0,-23 10 9 0 0,64-22 41 0 0,97-21 1 0 0,-138 38-32 0 0,80-13 39 0 0,-87 17-64 0 0,0 0 0 0 0,1 2 0 0 0,-1 0 0 0 0,32 4 0 0 0,-29-1 0 0 0,1-2 0 0 0,-1 0 0 0 0,0-1 0 0 0,1-1 0 0 0,24-5 0 0 0,-22 3 30 0 0,0 1 0 0 0,0 0 0 0 0,37 4-1 0 0,-35 0 13 0 0,-1-2 1 0 0,53-6-1 0 0,-69 5-29 0 0,25-7-1 0 0,1 3 1 0 0,-1 1-1 0 0,1 1 0 0 0,61 4 0 0 0,-42 4-12 0 0,-37-5 0 0 0,0 2 0 0 0,0 0 0 0 0,0 1 0 0 0,0 1 0 0 0,25 9 0 0 0,-11-1 16 0 0,1 0 0 0 0,1-3 0 0 0,36 6 0 0 0,-56-12-16 0 0,0 1 0 0 0,14 6 0 0 0,16 4 0 0 0,-23-9 0 0 0,31 9 0 0 0,93 11 0 0 0,-99-21 0 0 0,142 8 0 0 0,-147-13 8 0 0,0-1 0 0 0,0-2-1 0 0,0-2 1 0 0,-1-2-1 0 0,0-2 1 0 0,47-17 0 0 0,-68 16 110 0 0,-9 4-3444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5:41.690"/>
    </inkml:context>
    <inkml:brush xml:id="br0">
      <inkml:brushProperty name="width" value="0.1" units="cm"/>
      <inkml:brushProperty name="height" value="0.1" units="cm"/>
      <inkml:brushProperty name="color" value="#E71224"/>
    </inkml:brush>
  </inkml:definitions>
  <inkml:trace contextRef="#ctx0" brushRef="#br0">1726 132 3679 0 0,'-17'1'6111'0'0,"-13"-2"-1176"0"0,24 1-4837 0 0,0-1-1 0 0,1 1 1 0 0,-1-2 0 0 0,1 1-1 0 0,-1-1 1 0 0,-7-3 0 0 0,-3 0 526 0 0,-1 1 0 0 0,1 0 1 0 0,-1 1-1 0 0,0 0 1 0 0,0 2-1 0 0,-29 0 1 0 0,11 0 314 0 0,-43 0 471 0 0,-108 11 1 0 0,-77 27 8 0 0,207-30-1032 0 0,-1-2-1 0 0,0-3 1 0 0,0-2 0 0 0,-69-9-1 0 0,18-7 185 0 0,-131-35 0 0 0,102 5-1629 0 0,80 23-6855 0 0,27 10-295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7:12.223"/>
    </inkml:context>
    <inkml:brush xml:id="br0">
      <inkml:brushProperty name="width" value="0.1" units="cm"/>
      <inkml:brushProperty name="height" value="0.1" units="cm"/>
      <inkml:brushProperty name="color" value="#E71224"/>
    </inkml:brush>
  </inkml:definitions>
  <inkml:trace contextRef="#ctx0" brushRef="#br0">2766 1211 8063 0 0,'-8'15'678'0'0,"7"-15"-583"0"0,1 1-1 0 0,-1-1 1 0 0,1 0 0 0 0,0 1 0 0 0,-1-1 0 0 0,1 0 0 0 0,0 1-1 0 0,-1-1 1 0 0,1 1 0 0 0,0-1 0 0 0,-1 1 0 0 0,1-1 0 0 0,0 0-1 0 0,0 1 1 0 0,0-1 0 0 0,0 1 0 0 0,-1-1 0 0 0,1 1 0 0 0,0-1-1 0 0,0 1 1 0 0,0-1 0 0 0,0 1 0 0 0,0-1 0 0 0,0 1 0 0 0,0-1-1 0 0,0 1 1 0 0,0-1 0 0 0,1 1 0 0 0,-1-1 0 0 0,0 1 0 0 0,2-4 340 0 0,2-5-899 0 0,-4 8 466 0 0,-1-1 0 0 0,1 1-1 0 0,0 0 1 0 0,0 0 0 0 0,0 0 0 0 0,0-1 0 0 0,-1 1 0 0 0,1 0 0 0 0,0 0 0 0 0,0 0 0 0 0,-1 0 0 0 0,1 0 0 0 0,0-1 0 0 0,0 1 0 0 0,-1 0 0 0 0,1 0 0 0 0,0 0 0 0 0,0 0 0 0 0,-1 0-1 0 0,1 0 1 0 0,0 0 0 0 0,0 0 0 0 0,-1 0 0 0 0,1 0 0 0 0,0 0 0 0 0,-1 0 0 0 0,1 0 0 0 0,0 0 0 0 0,0 0 0 0 0,-1 0 0 0 0,1 0 0 0 0,0 0 0 0 0,0 1 0 0 0,-1-1 0 0 0,1 0 0 0 0,0 0-1 0 0,0 0 1 0 0,-1 1 0 0 0,-7 3 87 0 0,0 0 1 0 0,0 1-1 0 0,0 0 0 0 0,1 1 0 0 0,0 0 0 0 0,-7 6 0 0 0,7 0 2461 0 0,15-15-1115 0 0,3-8 2763 0 0,19-25-4069 0 0,-22 26 355 0 0,-1 1-240 0 0,24-27 4 0 0,-23 27 536 0 0,-1-1-512 0 0,24-26-9 0 0,-24 27 834 0 0,0-1-969 0 0,18-31-7 0 0,-18 31 189 0 0,-5 1-245 0 0,3-1-42 0 0,-3 6-7 0 0,-1 0 0 0 0,1 0-1 0 0,-1 0 1 0 0,0 0 0 0 0,0 0 0 0 0,0 0 0 0 0,-1 0 0 0 0,1 0 0 0 0,-1-7-1 0 0,3-43 67 0 0,-2 26-17 0 0,-1 25-55 0 0,1 1-4 0 0,-1-1 0 0 0,0 0 0 0 0,1 1 0 0 0,-2-1 0 0 0,1 0-1 0 0,0 0 1 0 0,0 1 0 0 0,-2-5 0 0 0,-3-15 59 0 0,-12-49 137 0 0,10 51-101 0 0,4 5-13 0 0,2 11 73 0 0,0-3-84 0 0,-4-37 171 0 0,3 11-237 0 0,-5 0-11 0 0,4 20 15 0 0,-2 1 1 0 0,0 0-1 0 0,-6-13 0 0 0,-18-42-12 0 0,23 52-6 0 0,0 2 100 0 0,1-1 0 0 0,1 0-1 0 0,-4-24 1 0 0,5 18-5 0 0,-1-27 21 0 0,3 41-100 0 0,-7-13 61 0 0,-17-44 157 0 0,23 53-178 0 0,0 6-55 0 0,-6-10 4 0 0,-3-8 0 0 0,7 16-2 0 0,-4-2 51 0 0,-4-5-29 0 0,-2 1 31 0 0,-1 2 16 0 0,-3 2 22 0 0,-9-6 5 0 0,28 14-102 0 0,-5-4 13 0 0,-51-28 117 0 0,29 18-101 0 0,-5-2 26 0 0,22 10-21 0 0,0 1 0 0 0,-1 1 0 0 0,1-1 0 0 0,-1 2-1 0 0,0-1 1 0 0,-15-2 0 0 0,-13 0 55 0 0,-1 2 1 0 0,0 2-1 0 0,1 1 0 0 0,-51 6 1 0 0,-63-2 107 0 0,-172-17 150 0 0,300 13-274 0 0,-202-5 114 0 0,-137 39 161 0 0,271-26-325 0 0,-1-4 0 0 0,-102-9 0 0 0,94 1 16 0 0,-143 10 0 0 0,170 4 47 0 0,-81 4 107 0 0,143-13-163 0 0,1 1 0 0 0,-1 0 0 0 0,-13 4 1 0 0,20-4-70 0 0,0 0 1 0 0,0 1 0 0 0,1-1-1 0 0,-1 1 1 0 0,1 0 0 0 0,-1 0-1 0 0,1 1 1 0 0,0-1 0 0 0,0 1-1 0 0,-4 4 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7:12.899"/>
    </inkml:context>
    <inkml:brush xml:id="br0">
      <inkml:brushProperty name="width" value="0.1" units="cm"/>
      <inkml:brushProperty name="height" value="0.1" units="cm"/>
      <inkml:brushProperty name="color" value="#E71224"/>
    </inkml:brush>
  </inkml:definitions>
  <inkml:trace contextRef="#ctx0" brushRef="#br0">80 1 9415 0 0,'-2'2'431'0'0,"-18"22"910"0"0,8-10 381 0 0,-27 34 1071 0 0,37-45-2426 0 0,1-1 201 0 0,-2 9-645 0 0,3-11 211 0 0,0 1-1 0 0,0-1 1 0 0,0 1 0 0 0,1-1 0 0 0,-1 0 0 0 0,0 1-1 0 0,0-1 1 0 0,1 1 0 0 0,-1-1 0 0 0,0 0-1 0 0,1 1 1 0 0,-1-1 0 0 0,0 0 0 0 0,1 0 0 0 0,-1 1-1 0 0,0-1 1 0 0,1 0 0 0 0,-1 0 0 0 0,1 1 0 0 0,-1-1-1 0 0,1 0 1 0 0,35 15 253 0 0,-27-11 682 0 0,1-4-731 0 0,33 4-62 0 0,-32-3 214 0 0,1-1-251 0 0,37 0-6 0 0,-37 0 231 0 0,2 0-229 0 0,3 0-148 0 0,49 3 567 0 0,-19 0-425 0 0,-36-2-77 0 0,3 1-30 0 0,41 4-9 0 0,-41-5-5 0 0,0 1-17 0 0,72 9 70 0 0,-18-4 32 0 0,-2 0 46 0 0,1-2 10 0 0,0 1 22 0 0,0 2-16 0 0,-2-1-30 0 0,-1-2 23 0 0,-47-2-227 0 0,49 1 75 0 0,-2-2-85 0 0,4 2-55 0 0,5 8-1119 0 0,-25-3-1478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8:03.063"/>
    </inkml:context>
    <inkml:brush xml:id="br0">
      <inkml:brushProperty name="width" value="0.1" units="cm"/>
      <inkml:brushProperty name="height" value="0.1" units="cm"/>
      <inkml:brushProperty name="color" value="#F4F91B"/>
    </inkml:brush>
  </inkml:definitions>
  <inkml:trace contextRef="#ctx0" brushRef="#br0">114 8 1375 0 0,'-9'-6'235'0'0,"8"6"-97"0"0,-1-1 1 0 0,0 1-1 0 0,0 0 0 0 0,0-1 0 0 0,0 1 0 0 0,0 0 1 0 0,0 0-1 0 0,0 0 0 0 0,0 1 0 0 0,1-1 1 0 0,-1 0-1 0 0,0 1 0 0 0,0-1 0 0 0,0 1 1 0 0,0 0-1 0 0,1-1 0 0 0,-1 1 0 0 0,0 0 0 0 0,-3 2 1 0 0,-31 24-1265 0 0,33-24 1174 0 0,-10 8-460 0 0,1 0-18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8:10.563"/>
    </inkml:context>
    <inkml:brush xml:id="br0">
      <inkml:brushProperty name="width" value="0.1" units="cm"/>
      <inkml:brushProperty name="height" value="0.1" units="cm"/>
      <inkml:brushProperty name="color" value="#F4F91B"/>
    </inkml:brush>
  </inkml:definitions>
  <inkml:trace contextRef="#ctx0" brushRef="#br0">13837 1641 6127 0 0,'0'0'7266'0'0,"6"7"-6884"0"0,26 25 7786 0 0,-20-34-8035 0 0,36-4 23 0 0,-37 5 1171 0 0,-3-5-1119 0 0,21-19 0 0 0,-22 19 1032 0 0,-2 0-1075 0 0,-2 2-88 0 0,0 0 0 0 0,0 0-1 0 0,0-1 1 0 0,0 1 0 0 0,0-1-1 0 0,-1 0 1 0 0,0 0 0 0 0,0 0-1 0 0,-1 0 1 0 0,1 0 0 0 0,-1 0-1 0 0,0-1 1 0 0,0 1 0 0 0,-1 0-1 0 0,0-8 1 0 0,-1-8 202 0 0,0 1 0 0 0,2 0 0 0 0,0 0 1 0 0,1-1-1 0 0,7-28 0 0 0,-8 36-233 0 0,0 0 1 0 0,-1 0-1 0 0,0-1 1 0 0,-2 1-1 0 0,1 0 1 0 0,-7-23-1 0 0,-1-15 111 0 0,6 34-122 0 0,-1 0 0 0 0,-1 1 1 0 0,-6-18-1 0 0,5 20-6 0 0,1-1 0 0 0,1 0 0 0 0,0 0 0 0 0,-2-21 0 0 0,1 2 42 0 0,3 23-49 0 0,1 1-1 0 0,-1-1 1 0 0,2 1-1 0 0,0-1 0 0 0,2-19 1 0 0,0 8 20 0 0,3-12-10 0 0,-5 30-6 0 0,-1-18-9 0 0,0-39 58 0 0,9-47 186 0 0,-9 73-197 0 0,-2 19-39 0 0,3 1 12 0 0,1-1-35 0 0,3-56 137 0 0,-5 66-115 0 0,6-32 5 0 0,-2 19-29 0 0,3-12 0 0 0,-5 28 0 0 0,0-18 0 0 0,-1 7 0 0 0,1 1 0 0 0,-2-1 0 0 0,-3-22 0 0 0,-3-1 101 0 0,7 32-82 0 0,-1 0 0 0 0,0 1 0 0 0,0-1 1 0 0,0 0-1 0 0,0 1 0 0 0,0-1 0 0 0,-1 1 0 0 0,0-1 1 0 0,0 1-1 0 0,-5-7 0 0 0,0-1-3 0 0,1 0 0 0 0,-1-1 0 0 0,-5-18 0 0 0,-5-11-16 0 0,15 38 0 0 0,0 1 0 0 0,0-1 0 0 0,0 1 0 0 0,-1 0 0 0 0,1 0 0 0 0,-1 0 0 0 0,0 0 0 0 0,0 1 0 0 0,0-1 0 0 0,0 1 0 0 0,0-1 0 0 0,-1 1 0 0 0,1 0 0 0 0,-1 0 0 0 0,1 1 0 0 0,-1-1 0 0 0,-7-1 0 0 0,-5-1 0 0 0,0 1 0 0 0,0 0 0 0 0,-19 0 0 0 0,4 0 0 0 0,-92-21 192 0 0,105 21-192 0 0,0 1 0 0 0,0 0 0 0 0,-29 1 0 0 0,-14-1 0 0 0,22 1 0 0 0,-65 6 0 0 0,100-5 0 0 0,-57 8 30 0 0,-83 21-1 0 0,123-24-24 0 0,-232 68 59 0 0,226-65-39 0 0,0-1 0 0 0,-47 6 0 0 0,-29 7 28 0 0,72-12-54 0 0,-1-2 0 0 0,-60 5 0 0 0,-67-7 12 0 0,141-4-8 0 0,-26-3 22 0 0,-75-12 1 0 0,60 5-13 0 0,-159-15 40 0 0,184 22-44 0 0,0 3 0 0 0,0 1 0 0 0,-1 1 0 0 0,-38 8 0 0 0,-44 3 10 0 0,-172 8 45 0 0,229-15-21 0 0,-83 19-1 0 0,16-2 1 0 0,-29 4 44 0 0,-44 5-46 0 0,-5-14-41 0 0,147-13 19 0 0,2 1-4 0 0,0-2 0 0 0,-72-6 0 0 0,-86-18-15 0 0,176 15 0 0 0,-1-2 0 0 0,1-2 0 0 0,1-2 0 0 0,-40-16 0 0 0,-11-13 0 0 0,65 28 0 0 0,11 7 68 0 0,0 1 0 0 0,0 0 0 0 0,-18-3 1 0 0,-17-6 999 0 0,32 9-1173 0 0,0 0-1 0 0,-1 2 1 0 0,1 0-1 0 0,-1 0 1 0 0,1 2-1 0 0,-1 0 1 0 0,-19 2-1 0 0,8-1-74 0 0,-27-1-1 0 0,-106-1 181 0 0,73 3 0 0 0,-1 2 21 0 0,-128 23 0 0 0,15-1 1 0 0,87-21-19 0 0,-126-11 0 0 0,139 1 44 0 0,-63-9-33 0 0,-40-1-17 0 0,-31 5 3 0 0,124 3 0 0 0,36 0 55 0 0,-103-24-1 0 0,151 26-51 0 0,-46-5-3 0 0,45 7 0 0 0,-34-8 0 0 0,-56-23 0 0 0,-24-5 0 0 0,91 27 0 0 0,9 1 0 0 0,0 2 0 0 0,-1 2 0 0 0,-67-3 0 0 0,-66 14 0 0 0,-88-1 0 0 0,195-3 0 0 0,-113 15 0 0 0,6-1 0 0 0,136-12 0 0 0,-219 0 0 0 0,195-1 0 0 0,0 3 0 0 0,0 3 0 0 0,-81 19 0 0 0,144-26 0 0 0,-26 4 0 0 0,1-2 0 0 0,0-1 0 0 0,-1-1 0 0 0,1-1 0 0 0,-27-6 0 0 0,42 6 0 0 0,-45-2-29 0 0,-98 7 0 0 0,102-1 23 0 0,14-2 6 0 0,-12 1 0 0 0,-1 2 0 0 0,-49 11 0 0 0,-79 11 0 0 0,-34-20 0 0 0,65-4 0 0 0,-247 22 0 0 0,212-13 0 0 0,-89 9 0 0 0,168-8 21 0 0,0-5 1 0 0,-158-9-1 0 0,199-2-21 0 0,26 2 0 0 0,0-2 0 0 0,-48-10 0 0 0,58 9 0 0 0,-1 1 0 0 0,1 1 0 0 0,-1 1 0 0 0,0 1 0 0 0,-41 5 0 0 0,51-4 0 0 0,-1 0 0 0 0,-32-6 0 0 0,-20-1 0 0 0,23 9 0 0 0,28-1 0 0 0,0 0 0 0 0,-1-2 0 0 0,-34-5 0 0 0,-66-19 0 0 0,95 20 0 0 0,1 1 0 0 0,-1 2 0 0 0,-41 1 0 0 0,35 1 0 0 0,-56-7 0 0 0,-16-1 0 0 0,0-1 0 0 0,10-10 0 0 0,61 11 0 0 0,0 1 0 0 0,0 2 0 0 0,0 1 0 0 0,-57 0 0 0 0,71 6 0 0 0,1 0 0 0 0,0 1 0 0 0,0 0 0 0 0,0 2 0 0 0,1 0 0 0 0,-1 1 0 0 0,1 1 0 0 0,1 1 0 0 0,-1 0 0 0 0,-27 19 0 0 0,41-23-4 0 0,1-1 1 0 0,-1 1-1 0 0,1 0 1 0 0,0 0-1 0 0,1 0 0 0 0,-1 0 1 0 0,0 0-1 0 0,1 0 1 0 0,0 0-1 0 0,0 0 0 0 0,0 1 1 0 0,1-1-1 0 0,-1 8 1 0 0,-3 14-11 0 0,3-23 14 0 0,-5 22-21 0 0,-2 0-1 0 0,-19 42 1 0 0,22-54 20 0 0,-1 1-1 0 0,2 0 1 0 0,0 0-1 0 0,-2 16 1 0 0,4-18-5 0 0,0-1-1 0 0,0 0 1 0 0,-2 0 0 0 0,1 0-1 0 0,-1 0 1 0 0,-1 0 0 0 0,0-1-1 0 0,-9 14 1 0 0,8-14 6 0 0,0 0 0 0 0,1 0 0 0 0,0 1 0 0 0,0 0 0 0 0,2 0 0 0 0,-1 0 0 0 0,-3 17 0 0 0,4-11 0 0 0,-2 0 0 0 0,-10 23 0 0 0,1-4-2 0 0,2 0-1 0 0,2 1 1 0 0,-12 69 0 0 0,11-47-53 0 0,8-37 54 0 0,1 0 0 0 0,1 0 0 0 0,0 0 0 0 0,2 1 0 0 0,1-1 0 0 0,0 0 0 0 0,2 0 0 0 0,0-1 0 0 0,2 1 0 0 0,15 38 0 0 0,-11-32-26 0 0,0-5 4 0 0,-2 0 1 0 0,0 1-1 0 0,8 48 1 0 0,-13-54 23 0 0,1-1 0 0 0,1 1-1 0 0,1-1 1 0 0,12 27 0 0 0,7 18-58 0 0,-23-58 51 0 0,-1 1 0 0 0,1-1 0 0 0,0 1 0 0 0,1-1 0 0 0,-1 0 0 0 0,1 0 0 0 0,0 0 0 0 0,0 0 1 0 0,0 0-1 0 0,0-1 0 0 0,1 1 0 0 0,-1-1 0 0 0,7 5 0 0 0,-4-7-5 0 0,9 0-31 0 0,42 2 20 0 0,-32-5-20 0 0,35-10 31 0 0,21 1 11 0 0,58-6 0 0 0,-49 5 0 0 0,-32 6-11 0 0,-30 3-31 0 0,41 0 31 0 0,9 1 11 0 0,-1 1 0 0 0,7 3 0 0 0,9 1 0 0 0,2-3 0 0 0,-40-8 0 0 0,-21 2 0 0 0,49-2 0 0 0,1 2 0 0 0,11-3 0 0 0,-10-2 0 0 0,-5-4 0 0 0,1 2 0 0 0,0 2 0 0 0,2 2 0 0 0,-1 2 0 0 0,4 3 0 0 0,5 5 0 0 0,0-3 0 0 0,-4-2 0 0 0,0 0 0 0 0,-5 4 0 0 0,4 2 0 0 0,3 3 0 0 0,6 4 0 0 0,8 4 0 0 0,-5-1 0 0 0,-6 0 0 0 0,-5 2 0 0 0,4 2 0 0 0,0-2 0 0 0,3-5 0 0 0,-11-2 0 0 0,-42-4 0 0 0,33 7 0 0 0,13 1 0 0 0,-3 1 0 0 0,1 1 0 0 0,0-1 0 0 0,-1-3 0 0 0,7-5 0 0 0,23-3 0 0 0,-80-1 0 0 0,55 2 0 0 0,-4 1 11 0 0,-68-3 42 0 0,-1 0 0 0 0,46 0-53 0 0,-33-1-42 0 0,37-4 79 0 0,31-3 1316 0 0,-81 5-1384 0 0,52-3-1326 0 0,1 3 1344 0 0,-25 3 13 0 0,44 4 0 0 0,12-1 0 0 0,-16-3 0 0 0,-5-4 0 0 0,4 0 0 0 0,-9 2 52 0 0,-59 2 1000 0 0,0 0-699 0 0,3 2-291 0 0,-3-1-31 0 0,0-1 0 0 0,26-2 0 0 0,18-2-82 0 0,-44 3-233 0 0,-6 2 126 0 0,1-2 0 0 0,0 1 0 0 0,13-3 0 0 0,51-6-474 0 0,-3 5 619 0 0,15-3 13 0 0,6 0 0 0 0,-1-1 0 0 0,-4 2 0 0 0,2-1 0 0 0,5 1 0 0 0,7-2 0 0 0,-3 4 0 0 0,-5-1 0 0 0,-12-4 0 0 0,2-3 0 0 0,2-4 52 0 0,-11 2 220 0 0,-59 11 508 0 0,1 1-481 0 0,2-1-329 0 0,57-6-1208 0 0,3 3 1116 0 0,21-1 109 0 0,5 1 13 0 0,-15-3 0 0 0,-9-1 0 0 0,15-3 0 0 0,3 4 0 0 0,-4 6 0 0 0,5 1 0 0 0,0-1 0 0 0,1-3 0 0 0,-4 1 0 0 0,-6 0 0 0 0,-4 5 0 0 0,6 6 0 0 0,61 4 0 0 0,-44-6 0 0 0,-25 3 0 0 0,6 2 0 0 0,2 2 0 0 0,-7-2 0 0 0,-58-7 58 0 0,57 2 1287 0 0,16-2-2735 0 0,41 1 1377 0 0,-91-3 13 0 0,19-3 0 0 0,-28 2 0 0 0,36 0 0 0 0,11-1 0 0 0,4 0 0 0 0,-4-1 0 0 0,3 6 0 0 0,25 8 0 0 0,-88-7 0 0 0,55 5 0 0 0,16-1 0 0 0,-15 1 0 0 0,2 2 0 0 0,4 3 0 0 0,-5 2 0 0 0,9-1 0 0 0,8 0 0 0 0,-11-1 0 0 0,-5 3 0 0 0,4 1 0 0 0,0-1 0 0 0,-8-8 0 0 0,6-4 0 0 0,8 1 0 0 0,-3 1 0 0 0,6 1 0 0 0,4-6 0 0 0,-12-5 0 0 0,-10-2 0 0 0,6 4 0 0 0,-1 4 0 0 0,4 0 0 0 0,10-7-11 0 0,0-14-31 0 0,-7-2 31 0 0,-15-2 11 0 0,-4-3 0 0 0,-11 2-11 0 0,-37 16-31 0 0,39-4 31 0 0,9 3 11 0 0,10 6 0 0 0,6 5 0 0 0,-7 11 0 0 0,-3 6 0 0 0,-3 8 0 0 0,-3 1 0 0 0,-16-6-17 0 0,-46-18-71 0 0,32-7-836 0 0,-30 2 641 0 0,-3 0-690 0 0,-6-6-1130 0 0,13-23-4558 0 0,-6 2-1954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17.661"/>
    </inkml:context>
    <inkml:brush xml:id="br0">
      <inkml:brushProperty name="width" value="0.1" units="cm"/>
      <inkml:brushProperty name="height" value="0.1" units="cm"/>
      <inkml:brushProperty name="color" value="#F4F91B"/>
    </inkml:brush>
  </inkml:definitions>
  <inkml:trace contextRef="#ctx0" brushRef="#br0">3091 255 4631 0 0,'15'-15'545'0'0,"-10"12"-450"0"0,-1-1-1 0 0,1 0 1 0 0,-1 0 0 0 0,0-1 0 0 0,0 1 0 0 0,-1-1 0 0 0,1 0 0 0 0,-1 0 0 0 0,4-9 0 0 0,-3-13 2621 0 0,-4 26-2615 0 0,0 0 1 0 0,0 0-1 0 0,-1 0 1 0 0,1 0-1 0 0,0 0 1 0 0,0-1-1 0 0,0 1 1 0 0,-1 0-1 0 0,1 0 1 0 0,0 0-1 0 0,-1 0 1 0 0,1 0-1 0 0,-1 0 1 0 0,1 1 0 0 0,-1-1-1 0 0,0 0 1 0 0,1 0-1 0 0,-1 0 1 0 0,0 0-1 0 0,0 1 1 0 0,1-1-1 0 0,-1 0 1 0 0,0 1-1 0 0,0-1 1 0 0,0 0-1 0 0,0 1 1 0 0,0-1-1 0 0,0 1 1 0 0,0 0-1 0 0,-2-1 1 0 0,-42-17 2723 0 0,27 12-1740 0 0,6 2-837 0 0,-1 0 0 0 0,0 1 0 0 0,0 0 0 0 0,0 1 0 0 0,0 1 0 0 0,0 0 0 0 0,-1 0 0 0 0,1 2 0 0 0,-25 2 0 0 0,29-2-187 0 0,1 0 1 0 0,-1-1-1 0 0,1 0 0 0 0,-1 0 1 0 0,1-1-1 0 0,-1 0 0 0 0,1-1 1 0 0,-1 0-1 0 0,-11-4 0 0 0,12 3 83 0 0,0 1-1 0 0,-1 1 0 0 0,1 0 0 0 0,-15-1 1 0 0,9 1-29 0 0,3 1-84 0 0,0 0-1 0 0,0 1 1 0 0,-11 2-1 0 0,13-1-16 0 0,1-1 0 0 0,-1 0 0 0 0,0-1-1 0 0,1 1 1 0 0,-1-2 0 0 0,-10-1 0 0 0,-47-3 302 0 0,38-1-261 0 0,-1 1 0 0 0,0 2 1 0 0,0 1-1 0 0,-48 3 0 0 0,-114 24 385 0 0,156-21-343 0 0,1-2 0 0 0,0-1 1 0 0,-1-2-1 0 0,1-1 0 0 0,-38-8 1 0 0,-87-4 440 0 0,53 10-140 0 0,72 1-322 0 0,0 1 1 0 0,0 2-1 0 0,-1 1 1 0 0,-37 7-1 0 0,-4 6 109 0 0,-44 9-11 0 0,103-20-124 0 0,-1-1 1 0 0,0-1-1 0 0,0 0 0 0 0,0-1 1 0 0,0-1-1 0 0,-19-3 0 0 0,-96-11 227 0 0,37 1 54 0 0,-144 1 453 0 0,-193-17 235 0 0,410 29-1097 0 0,-8-1-481 0 0,0 0 1 0 0,0-2-1 0 0,-41-11 1 0 0,48 7-653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19.109"/>
    </inkml:context>
    <inkml:brush xml:id="br0">
      <inkml:brushProperty name="width" value="0.1" units="cm"/>
      <inkml:brushProperty name="height" value="0.1" units="cm"/>
      <inkml:brushProperty name="color" value="#F4F91B"/>
    </inkml:brush>
  </inkml:definitions>
  <inkml:trace contextRef="#ctx0" brushRef="#br0">2051 11 5983 0 0,'0'0'50'0'0,"-1"-1"-1"0"0,0 0 1 0 0,1 1 0 0 0,-1-1-1 0 0,0 1 1 0 0,1 0-1 0 0,-1-1 1 0 0,0 1-1 0 0,0-1 1 0 0,0 1-1 0 0,1 0 1 0 0,-1 0-1 0 0,0-1 1 0 0,0 1-1 0 0,0 0 1 0 0,0 0-1 0 0,1 0 1 0 0,-1 0 0 0 0,0 0-1 0 0,0 0 1 0 0,0 0-1 0 0,0 0 1 0 0,0 1-1 0 0,1-1 1 0 0,-1 0-1 0 0,0 0 1 0 0,0 1-1 0 0,0-1 1 0 0,0 1-1 0 0,-24 18 1718 0 0,8-6-957 0 0,12-11-221 0 0,0 1-1 0 0,0-2 1 0 0,0 1 0 0 0,-1-1-1 0 0,1 1 1 0 0,0-1-1 0 0,-1-1 1 0 0,-9 1 0 0 0,9-1-391 0 0,-1 1 1 0 0,1-1 0 0 0,0 1 0 0 0,-1 1 0 0 0,1-1-1 0 0,0 1 1 0 0,-6 2 0 0 0,-2 2-9 0 0,-1 0 1 0 0,0-2-1 0 0,-20 5 1 0 0,0-1 368 0 0,18-5-344 0 0,0-1 1 0 0,0-1-1 0 0,0 0 0 0 0,0-1 0 0 0,0-1 1 0 0,-34-6-1 0 0,-39-1 422 0 0,-70-4 204 0 0,112 6-335 0 0,1 3 0 0 0,-69 2 0 0 0,49 7 139 0 0,-12 1 37 0 0,-114-3 0 0 0,-188-4 192 0 0,267 3-748 0 0,91-3-450 0 0,0-1 1 0 0,0 0-1 0 0,1-2 0 0 0,-1-1 0 0 0,0 0 1 0 0,1-2-1 0 0,0-1 0 0 0,0 0 0 0 0,1-2 1 0 0,-28-15-1 0 0,13 4-2035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1.030"/>
    </inkml:context>
    <inkml:brush xml:id="br0">
      <inkml:brushProperty name="width" value="0.1" units="cm"/>
      <inkml:brushProperty name="height" value="0.1" units="cm"/>
      <inkml:brushProperty name="color" value="#F4F91B"/>
    </inkml:brush>
  </inkml:definitions>
  <inkml:trace contextRef="#ctx0" brushRef="#br0">3078 112 9471 0 0,'0'0'432'0'0,"-3"0"-5"0"0,-8 2-224 0 0,8-2 799 0 0,2 0-684 0 0,-7 0-230 0 0,6 0-155 0 0,3-4-162 0 0,3-10 286 0 0,-4 13-35 0 0,0 1 1 0 0,0 0-1 0 0,0-1 0 0 0,0 1 1 0 0,0-1-1 0 0,0 1 1 0 0,-1 0-1 0 0,1-1 0 0 0,0 1 1 0 0,0 0-1 0 0,0-1 0 0 0,-1 1 1 0 0,1 0-1 0 0,0 0 1 0 0,0-1-1 0 0,0 1 0 0 0,-1 0 1 0 0,1 0-1 0 0,0-1 0 0 0,-1 1 1 0 0,1 0-1 0 0,0 0 0 0 0,-1 0 1 0 0,1-1-1 0 0,0 1 1 0 0,-1 0-1 0 0,0 0 0 0 0,-5-2 185 0 0,2 1 76 0 0,0 0 0 0 0,0 1-1 0 0,0-1 1 0 0,-1 1-1 0 0,1 0 1 0 0,0 0 0 0 0,0 1-1 0 0,0-1 1 0 0,0 1-1 0 0,0 0 1 0 0,-1 0 0 0 0,-5 2-1 0 0,5-1-116 0 0,-3 1 174 0 0,1 0-1 0 0,0 0 1 0 0,-12 7-1 0 0,-5 3 106 0 0,-27 14 177 0 0,38-19-42 0 0,-1-1 1 0 0,-26 10 0 0 0,31-14-355 0 0,-14 6 165 0 0,-1-2 0 0 0,0-1 0 0 0,-35 4 1 0 0,50-10-369 0 0,0 0 0 0 0,0-1 0 0 0,0 0 0 0 0,0 0 0 0 0,0-1 0 0 0,-17-5 1 0 0,-18-3 91 0 0,15 7 210 0 0,-49 2 0 0 0,41 2-170 0 0,19-1-32 0 0,-14-2-102 0 0,-8-3-14 0 0,31 5 4 0 0,0-1 1 0 0,1 0-1 0 0,-1-1 1 0 0,-15-4-1 0 0,-12-6 60 0 0,-66-12 1 0 0,-17-5 41 0 0,66 13-115 0 0,31 11 6 0 0,1-2 1 0 0,-22-9-1 0 0,25 8 96 0 0,-33-11-1 0 0,-48-4 368 0 0,46 15-364 0 0,0 3-1 0 0,-93 1 0 0 0,117 4-94 0 0,-34 1 56 0 0,0 2 0 0 0,1 3 0 0 0,-77 17 0 0 0,83-15 35 0 0,38-6 302 0 0,-48 8 730 0 0,42-5-1443 0 0,-1-1 1 0 0,0-1 0 0 0,-38-1-1 0 0,-16-6 645 0 0,-1 4 0 0 0,0 3 0 0 0,-90 16 0 0 0,106-9-427 0 0,-76 1-1 0 0,108-10-1350 0 0,1-2 0 0 0,-41-7 0 0 0,32 0-6732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2.982"/>
    </inkml:context>
    <inkml:brush xml:id="br0">
      <inkml:brushProperty name="width" value="0.1" units="cm"/>
      <inkml:brushProperty name="height" value="0.1" units="cm"/>
      <inkml:brushProperty name="color" value="#F4F91B"/>
    </inkml:brush>
  </inkml:definitions>
  <inkml:trace contextRef="#ctx0" brushRef="#br0">2150 58 2759 0 0,'-6'3'725'0'0,"-15"17"6485"0"0,21-19-7203 0 0,1-1 1 0 0,-1 0-1 0 0,1 0 0 0 0,-1 0 1 0 0,1 1-1 0 0,-1-1 0 0 0,1 0 1 0 0,-1 0-1 0 0,1 0 0 0 0,-1 0 1 0 0,1 0-1 0 0,0 0 0 0 0,-1 0 1 0 0,1 0-1 0 0,-1 0 0 0 0,1 0 1 0 0,-1-1-1 0 0,1 1 0 0 0,-1 0 1 0 0,1 0-1 0 0,-1 0 0 0 0,1-1 1 0 0,-1 1-1 0 0,1 0 0 0 0,-1 0 1 0 0,0-1-1 0 0,1 1 0 0 0,-1 0 1 0 0,1-1-1 0 0,-1 1 0 0 0,0-1 1 0 0,1 1-1 0 0,-1 0 0 0 0,0-1 1 0 0,0 1-1 0 0,1-2 0 0 0,10-15-29 0 0,-10 15 97 0 0,-1 1 0 0 0,1-1 0 0 0,-1 0 1 0 0,0 1-1 0 0,0-1 0 0 0,1 0 0 0 0,-1 1 0 0 0,0-1 0 0 0,0 0 0 0 0,-1 1 0 0 0,1-1 0 0 0,0 0 0 0 0,-1 1 0 0 0,1-1 0 0 0,-1 1 0 0 0,1-1 0 0 0,-1 1 0 0 0,1-1 0 0 0,-1 1 0 0 0,0-1 0 0 0,0 1 0 0 0,0-1 0 0 0,0 1 0 0 0,0 0 0 0 0,0 0 0 0 0,0-1 0 0 0,-1 1 0 0 0,1 0 1 0 0,0 0-1 0 0,-2-1 0 0 0,0 1 120 0 0,0-1 1 0 0,1 1-1 0 0,-1 0 1 0 0,0-1 0 0 0,0 1-1 0 0,0 1 1 0 0,1-1-1 0 0,-1 0 1 0 0,0 1 0 0 0,0-1-1 0 0,0 1 1 0 0,0 0-1 0 0,0 0 1 0 0,0 0 0 0 0,-5 1-1 0 0,-8 4 67 0 0,0 0 0 0 0,0 2 1 0 0,1 0-1 0 0,-18 10 0 0 0,17-8 36 0 0,-1-1 0 0 0,-35 13 1 0 0,3-7 166 0 0,-8 2 48 0 0,-64 10 1 0 0,-137 15 707 0 0,160-26-692 0 0,-100 1 0 0 0,-102-11 609 0 0,-11 1 531 0 0,277-4-1551 0 0,-37 1 228 0 0,-71-4-1 0 0,120-1-475 0 0,1 0-1 0 0,0-2 1 0 0,0 0-1 0 0,1-1 1 0 0,-1-1-1 0 0,1-1 1 0 0,-36-19-1 0 0,25 7-1395 0 0,1-7-449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4.599"/>
    </inkml:context>
    <inkml:brush xml:id="br0">
      <inkml:brushProperty name="width" value="0.1" units="cm"/>
      <inkml:brushProperty name="height" value="0.1" units="cm"/>
      <inkml:brushProperty name="color" value="#F4F91B"/>
    </inkml:brush>
  </inkml:definitions>
  <inkml:trace contextRef="#ctx0" brushRef="#br0">1721 235 3223 0 0,'0'-1'283'0'0,"2"0"101"0"0,0 0-1 0 0,-1 0 0 0 0,1 0 1 0 0,0 0-1 0 0,0 0 1 0 0,0 0-1 0 0,-1 0 1 0 0,1 0-1 0 0,4 0 1 0 0,9-5-594 0 0,-12 3 185 0 0,-1 0 0 0 0,1-1 0 0 0,0 1 0 0 0,-1-1-1 0 0,0 1 1 0 0,0-1 0 0 0,0 0 0 0 0,0 1 0 0 0,-1-1-1 0 0,1 0 1 0 0,0-5 0 0 0,0-1 748 0 0,0 1-1 0 0,0-1 1 0 0,0-17-1 0 0,-2 26-555 0 0,0 0-1 0 0,0 1 1 0 0,0-1-1 0 0,0 0 1 0 0,0 0-1 0 0,0 0 1 0 0,0 1-1 0 0,-1-1 1 0 0,1 0-1 0 0,0 0 1 0 0,0 1-1 0 0,-1-1 1 0 0,1 0-1 0 0,-1 1 1 0 0,1-1-1 0 0,-1 0 1 0 0,1 1-1 0 0,-1-1 1 0 0,1 0-1 0 0,-1 1 1 0 0,1-1-1 0 0,-1 1 0 0 0,0-1 1 0 0,1 1-1 0 0,-1 0 1 0 0,0-1-1 0 0,1 1 1 0 0,-1-1-1 0 0,-1 1 1 0 0,-28-3 3112 0 0,28 3-3212 0 0,-1 0 0 0 0,0 0 0 0 0,0 0 0 0 0,0 0 0 0 0,0-1 0 0 0,0 1 0 0 0,0-1 0 0 0,0 0 0 0 0,1 0 0 0 0,-1 0 0 0 0,-3-1 0 0 0,0-2 101 0 0,0 1 1 0 0,0-1 0 0 0,-1 1 0 0 0,1 0 0 0 0,-1 1 0 0 0,-10-3 0 0 0,-15-6 299 0 0,24 10-360 0 0,0-1 0 0 0,0 1 0 0 0,0 0 0 0 0,0 1 0 0 0,0 0 0 0 0,-1 0-1 0 0,-9 2 1 0 0,6-1-5 0 0,-17 3 114 0 0,0 1 1 0 0,-45 14 0 0 0,50-12-91 0 0,-1 0-1 0 0,0-2 0 0 0,0-1 1 0 0,-33 2-1 0 0,22-6 60 0 0,0-2-1 0 0,-41-7 1 0 0,34 4 155 0 0,-1 1 0 0 0,-53 3 0 0 0,52 2-113 0 0,1-2 0 0 0,-46-7 0 0 0,-253-32 1694 0 0,119 18-1855 0 0,101 11-3878 0 0,76 9-4626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54.621"/>
    </inkml:context>
    <inkml:brush xml:id="br0">
      <inkml:brushProperty name="width" value="0.1" units="cm"/>
      <inkml:brushProperty name="height" value="0.1" units="cm"/>
      <inkml:brushProperty name="color" value="#F4F91B"/>
    </inkml:brush>
  </inkml:definitions>
  <inkml:trace contextRef="#ctx0" brushRef="#br0">0 133 919 0 0,'29'13'1444'0'0,"0"-2"0"0"0,52 12-1 0 0,-49-15-1348 0 0,0 2 0 0 0,34 15 0 0 0,-55-21-81 0 0,-1 0-1 0 0,1 0 0 0 0,0-1 0 0 0,0-1 0 0 0,0 0 0 0 0,1 0 0 0 0,-1-1 0 0 0,0-1 0 0 0,1 0 1 0 0,-1 0-1 0 0,23-5 0 0 0,2-3 400 0 0,1-1 1 0 0,44-19 0 0 0,4-1 323 0 0,-45 17-614 0 0,65-16 74 0 0,-88 24-181 0 0,0 2 0 0 0,-1 0 0 0 0,1 1 0 0 0,25 2 0 0 0,-19 0-16 0 0,0-1 0 0 0,0-1 0 0 0,0-1 0 0 0,35-7 0 0 0,85-32 0 0 0,-99 27 68 0 0,0 1-1 0 0,72-10 1 0 0,-109 22-65 0 0,170-14 111 0 0,-149 17-98 0 0,53 9 0 0 0,-53-6 0 0 0,53 2 0 0 0,-45-5-17 0 0,57 10 0 0 0,-23-2 15 0 0,-11-6 48 0 0,77-5 1 0 0,8 0 247 0 0,47 1-8 0 0,74 6-251 0 0,-83 27-52 0 0,-34-4 13 0 0,-8-17 92 0 0,-78-8-91 0 0,-3 0 120 0 0,0-2 0 0 0,119-13 0 0 0,-141 6-35 0 0,0 2 0 0 0,0 1 0 0 0,0 2 0 0 0,0 2 0 0 0,56 9 0 0 0,50 20 35 0 0,-110-26-120 0 0,-1 0-1 0 0,1-3 0 0 0,52-2 0 0 0,-1 1 3 0 0,-41 1-15 0 0,-1 3 0 0 0,58 12 0 0 0,-45-4 6 0 0,-11-1 8 0 0,1-2 1 0 0,0-2 0 0 0,67 2-1 0 0,-63-12-14 0 0,53-10 0 0 0,-54 6 0 0 0,56-1 0 0 0,80-3 54 0 0,-80 14 18 0 0,-51 0-16 0 0,32-5-51 0 0,118-14 0 0 0,-88 4 6 0 0,-59 9 112 0 0,81 8 0 0 0,-78-2-59 0 0,64-3-1 0 0,116-27-27 0 0,59-2 46 0 0,25 18-8 0 0,-177 6-74 0 0,-102 2 6 0 0,26-2 35 0 0,1 2-1 0 0,92 11 1 0 0,-120-5-10 0 0,49-2 1 0 0,-65-2-31 0 0,0-2 18 0 0,0-1-1 0 0,33-7 0 0 0,-29 5-9 0 0,46-9-1 0 0,8-2 20 0 0,110-7 0 0 0,-97 25-2 0 0,-63 0-7 0 0,58-4 0 0 0,-42-2-19 0 0,-28 3 0 0 0,39-7 0 0 0,-21 0 0 0 0,0 2 0 0 0,71-1 0 0 0,-102 7 1 0 0,17 0 16 0 0,44 5 0 0 0,-62-4-14 0 0,1 1 0 0 0,-1 1 0 0 0,0-1 1 0 0,1 2-1 0 0,-1-1 0 0 0,-1 1 1 0 0,1 1-1 0 0,9 5 0 0 0,-12-5 1 0 0,0-1 0 0 0,1 0 0 0 0,0 0 0 0 0,-1-1 0 0 0,1 1 0 0 0,0-2 0 0 0,1 1 0 0 0,-1-1 0 0 0,0 0 0 0 0,1 0 0 0 0,-1-1 0 0 0,1 0 0 0 0,0-1 0 0 0,-1 0 0 0 0,12 0 0 0 0,-14-1 2 0 0,1 1 0 0 0,0 0 0 0 0,-1 0 1 0 0,1 1-1 0 0,-1-1 0 0 0,1 1 0 0 0,-1 0 0 0 0,1 1 0 0 0,-1 0 0 0 0,0-1 0 0 0,0 2 0 0 0,6 2 0 0 0,-3 2-117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6.707"/>
    </inkml:context>
    <inkml:brush xml:id="br0">
      <inkml:brushProperty name="width" value="0.1" units="cm"/>
      <inkml:brushProperty name="height" value="0.1" units="cm"/>
      <inkml:brushProperty name="color" value="#F4F91B"/>
    </inkml:brush>
  </inkml:definitions>
  <inkml:trace contextRef="#ctx0" brushRef="#br0">1540 137 5527 0 0,'-52'-23'5505'0'0,"2"0"2153"0"0,17 5-9774 0 0,17 9 2219 0 0,-1 0 1 0 0,1 2-1 0 0,-1 0 1 0 0,-1 1-1 0 0,1 0 0 0 0,-19-2 1 0 0,-9 0 1335 0 0,-57-3-1 0 0,33 10-255 0 0,0 3-1 0 0,-130 21 1 0 0,-25 2 133 0 0,117-18-628 0 0,-117 24 0 0 0,206-28-756 0 0,-40 8-1209 0 0,-72 4 1 0 0,107-14-31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7.122"/>
    </inkml:context>
    <inkml:brush xml:id="br0">
      <inkml:brushProperty name="width" value="0.1" units="cm"/>
      <inkml:brushProperty name="height" value="0.1" units="cm"/>
      <inkml:brushProperty name="color" value="#F4F91B"/>
    </inkml:brush>
  </inkml:definitions>
  <inkml:trace contextRef="#ctx0" brushRef="#br0">891 38 455 0 0,'-51'-11'10972'0'0,"0"2"-6935"0"0,-33-6-2399 0 0,71 14-1491 0 0,-1 0 1 0 0,1 0-1 0 0,-1 1 0 0 0,1 1 1 0 0,0 0-1 0 0,-1 1 0 0 0,-13 4 1 0 0,-28 3 306 0 0,-194 23 2768 0 0,13-1-1692 0 0,204-30-3304 0 0,20-2-28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7.719"/>
    </inkml:context>
    <inkml:brush xml:id="br0">
      <inkml:brushProperty name="width" value="0.1" units="cm"/>
      <inkml:brushProperty name="height" value="0.1" units="cm"/>
      <inkml:brushProperty name="color" value="#F4F91B"/>
    </inkml:brush>
  </inkml:definitions>
  <inkml:trace contextRef="#ctx0" brushRef="#br0">813 66 11199 0 0,'-67'-2'2149'0'0,"44"2"-1314"0"0,-32-3-1 0 0,30-2-954 0 0,-48-16 1 0 0,50 13 913 0 0,-1 1-1 0 0,-33-5 1 0 0,-13 7 778 0 0,0 3 0 0 0,-78 7 0 0 0,-11 0-3246 0 0,141-5 296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8.332"/>
    </inkml:context>
    <inkml:brush xml:id="br0">
      <inkml:brushProperty name="width" value="0.1" units="cm"/>
      <inkml:brushProperty name="height" value="0.1" units="cm"/>
      <inkml:brushProperty name="color" value="#F4F91B"/>
    </inkml:brush>
  </inkml:definitions>
  <inkml:trace contextRef="#ctx0" brushRef="#br0">1434 113 8287 0 0,'-17'-3'1722'0'0,"0"-1"-1"0"0,1 0 0 0 0,-21-8 1 0 0,25 7-1724 0 0,-8-4 201 0 0,1 1 0 0 0,-2 0 0 0 0,1 2 0 0 0,-1 0 0 0 0,-34-4 0 0 0,-180 2 3265 0 0,72 5-1588 0 0,-139-1 84 0 0,-85-6-1634 0 0,324 2-2492 0 0,34 4 876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29.129"/>
    </inkml:context>
    <inkml:brush xml:id="br0">
      <inkml:brushProperty name="width" value="0.1" units="cm"/>
      <inkml:brushProperty name="height" value="0.1" units="cm"/>
      <inkml:brushProperty name="color" value="#F4F91B"/>
    </inkml:brush>
  </inkml:definitions>
  <inkml:trace contextRef="#ctx0" brushRef="#br0">1783 55 5063 0 0,'-21'-7'2394'0'0,"-101"-29"3487"0"0,105 32-5590 0 0,0 1-1 0 0,-1 1 1 0 0,1 0-1 0 0,-1 1 0 0 0,-21 3 1 0 0,-342 64 5594 0 0,143-19-4349 0 0,100-21-911 0 0,-117 15 639 0 0,220-38-1106 0 0,0-2 0 0 0,0-2-1 0 0,0-1 1 0 0,0-2 0 0 0,0-1 0 0 0,0-2-1 0 0,-62-20 1 0 0,68 15-1489 0 0,0 0-1 0 0,-46-28 1 0 0,49 24-6577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50.705"/>
    </inkml:context>
    <inkml:brush xml:id="br0">
      <inkml:brushProperty name="width" value="0.1" units="cm"/>
      <inkml:brushProperty name="height" value="0.1" units="cm"/>
      <inkml:brushProperty name="color" value="#F4F91B"/>
    </inkml:brush>
  </inkml:definitions>
  <inkml:trace contextRef="#ctx0" brushRef="#br0">1492 1599 2303 0 0,'-40'0'8446'0'0,"42"1"-7456"0"0,1 1 1 0 0,-1 0-1 0 0,8 5 2972 0 0,-5-1-2971 0 0,22 9 543 0 0,-12-8-974 0 0,-7-3-403 0 0,-1 0 1 0 0,2-1-1 0 0,-1 0 0 0 0,0-1 0 0 0,0 0 1 0 0,1 0-1 0 0,-1-1 0 0 0,18 1 0 0 0,6-2 158 0 0,36-5 0 0 0,8 0 227 0 0,-29 5-332 0 0,24-3-199 0 0,-32-3 42 0 0,46-13 0 0 0,-79 18-26 0 0,18-6-285 0 0,-13 4 1203 0 0,0 0-1 0 0,1 0 1 0 0,-1 1-1 0 0,16 0 0 0 0,-20 2-1476 0 0,1-1-1 0 0,0 0 0 0 0,0 0 1 0 0,-1-1-1 0 0,1 0 1 0 0,13-5-1 0 0,6-5 2672 0 0,-23 9-2074 0 0,-1-1 0 0 0,0 0 0 0 0,0 0 0 0 0,0 0 0 0 0,-1 0 0 0 0,4-7 0 0 0,-4 6-27 0 0,7-12-116 0 0,-1 0-1 0 0,5-19 0 0 0,9-19-1133 0 0,35-47 1557 0 0,-41 76-286 0 0,-1 1 0 0 0,-1-2 0 0 0,-1 0 0 0 0,15-50 0 0 0,-26 65-33 0 0,0 0 0 0 0,-1 1 0 0 0,-1-1 0 0 0,0 0 0 0 0,-2-17 0 0 0,1 16 52 0 0,0 1 0 0 0,1-1-1 0 0,0 0 1 0 0,3-20-1 0 0,11-20 94 0 0,-8 34-171 0 0,-1-1 0 0 0,4-40 0 0 0,-8 27 37 0 0,-2-1-1 0 0,-1 1 1 0 0,-2 0-1 0 0,-1-1 1 0 0,-1 2 0 0 0,-12-36-1 0 0,7 32 7 0 0,-2 0-1 0 0,-23-46 1 0 0,30 69-29 0 0,1-1 1 0 0,1 0-1 0 0,0 0 0 0 0,1 0 0 0 0,1 0 1 0 0,-2-24-1 0 0,4 23 1 0 0,-2 0 1 0 0,0 1-1 0 0,-1-1 0 0 0,0 0 1 0 0,-11-25-1 0 0,10 33-7 0 0,0 0-1 0 0,0 1 1 0 0,-1-1-1 0 0,0 1 1 0 0,0 0-1 0 0,0 1 1 0 0,-1-1-1 0 0,0 1 1 0 0,0 0-1 0 0,-1 1 1 0 0,1 0-1 0 0,-1 0 1 0 0,0 0-1 0 0,0 0 1 0 0,0 1 0 0 0,-13-3-1 0 0,-3-1 19 0 0,-1 1-1 0 0,1 2 1 0 0,-1 0-1 0 0,-26 0 1 0 0,-61 4 96 0 0,75 1-96 0 0,0-1 0 0 0,-66-9 0 0 0,47 1 24 0 0,-1 2 1 0 0,-69 1-1 0 0,-114 15 191 0 0,104-3-185 0 0,94-7-56 0 0,0-2 0 0 0,-41-8 0 0 0,36 4 0 0 0,-50-1 0 0 0,-310 25 64 0 0,372-17-64 0 0,-38-5 0 0 0,-3 1 0 0 0,66 3 0 0 0,-1 1 0 0 0,1 0 0 0 0,0 1 0 0 0,-1 0 0 0 0,-14 5 0 0 0,20-6 0 0 0,1 0 0 0 0,0 1 0 0 0,0-1 0 0 0,-1 1 0 0 0,1-1 0 0 0,0 1 0 0 0,0 0 0 0 0,1 0 0 0 0,-1 0 0 0 0,0 1 0 0 0,1-1 0 0 0,-1 1 0 0 0,1-1 0 0 0,0 1 0 0 0,0 0 0 0 0,0 0 0 0 0,0 0 0 0 0,-2 6 0 0 0,0 7-29 0 0,1 0-1 0 0,1 0 1 0 0,1 32 0 0 0,-4 24-46 0 0,-1-32 75 0 0,-3-1 0 0 0,-1 0 0 0 0,-1-1 0 0 0,-3 0 0 0 0,-33 66 0 0 0,39-87 0 0 0,0 0 0 0 0,1 1 0 0 0,1 0 0 0 0,1 0 0 0 0,-5 27 0 0 0,6-9 0 0 0,-1 67 0 0 0,5-36-16 0 0,13 96 0 0 0,-9-138 12 0 0,0 0 0 0 0,3-1 0 0 0,0 1 0 0 0,1-1 0 0 0,1-1 0 0 0,1 1 0 0 0,14 21 0 0 0,-21-40 4 0 0,-1-1-4 0 0,0-1 1 0 0,1 1 0 0 0,-1-1 0 0 0,1 1 0 0 0,0-1 0 0 0,0 0 0 0 0,0 0 0 0 0,0 0 0 0 0,1-1-1 0 0,-1 1 1 0 0,1-1 0 0 0,-1 0 0 0 0,1 0 0 0 0,0 0 0 0 0,0 0 0 0 0,8 2 0 0 0,67 24-8 0 0,24-4 11 0 0,-13-15 0 0 0,3-10 0 0 0,14-12 0 0 0,17-7 11 0 0,3-5 31 0 0,-2 1-20 0 0,-16 9 20 0 0,-23 8-120 0 0,-22 6-380 0 0,-51 1-132 0 0,0 51-15681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2:53.464"/>
    </inkml:context>
    <inkml:brush xml:id="br0">
      <inkml:brushProperty name="width" value="0.1" units="cm"/>
      <inkml:brushProperty name="height" value="0.1" units="cm"/>
      <inkml:brushProperty name="color" value="#F4F91B"/>
    </inkml:brush>
  </inkml:definitions>
  <inkml:trace contextRef="#ctx0" brushRef="#br0">2036 1367 1839 0 0,'-21'-11'-152'0'0,"-10"-9"4547"0"0,27 17-3497 0 0,0-1 0 0 0,0 1 0 0 0,0-1 0 0 0,-6-8 0 0 0,0-8-883 0 0,10 17 29 0 0,0 1 0 0 0,1-1 0 0 0,-1 0 0 0 0,0 0 1 0 0,1 1-1 0 0,-1-1 0 0 0,1 0 0 0 0,0 1 0 0 0,0-1 0 0 0,0 1 0 0 0,0-1 0 0 0,1 1 0 0 0,-1 0 0 0 0,0-1 0 0 0,1 1 0 0 0,0 0 0 0 0,2-3 0 0 0,11-20 2155 0 0,1 40 2360 0 0,0 1-4078 0 0,-10-11-410 0 0,1 0 0 0 0,0-1 0 0 0,0 0 0 0 0,0 0 0 0 0,10 4 0 0 0,-15-7-6 0 0,12 3-4 0 0,43 12-38 0 0,-42-12 158 0 0,-2 0-117 0 0,63 17 1304 0 0,-62-22-1264 0 0,42-2 0 0 0,-54 3-25 0 0,0 0 1 0 0,0-1-1 0 0,0 1 0 0 0,0 0 1 0 0,0-1-1 0 0,-1 1 0 0 0,1-1 1 0 0,0 1-1 0 0,0-1 0 0 0,0 0 1 0 0,0 0-1 0 0,0 0 0 0 0,-1 0 1 0 0,1 0-1 0 0,0 0 0 0 0,-1 0 0 0 0,1-1 1 0 0,-1 1-1 0 0,0-1 0 0 0,1 1 1 0 0,0-3-1 0 0,0 1 112 0 0,0 0-1 0 0,-1-1 1 0 0,0 0-1 0 0,0 1 1 0 0,0-1-1 0 0,0 0 1 0 0,0-6-1 0 0,1-3-243 0 0,12-67 797 0 0,5-85 0 0 0,-18 126-632 0 0,-3 1 0 0 0,0-1 0 0 0,-3 1 0 0 0,-11-45-1 0 0,-6-53 309 0 0,14-77-174 0 0,-4-28 77 0 0,10 224-293 0 0,-1 0 0 0 0,0 0-1 0 0,-12-31 1 0 0,13 43-25 0 0,0 1 1 0 0,0-1-1 0 0,0 1 0 0 0,0-1 1 0 0,-1 1-1 0 0,0 0 0 0 0,0 0 1 0 0,0 0-1 0 0,0 0 0 0 0,-1 0 1 0 0,1 1-1 0 0,-1 0 0 0 0,0 0 1 0 0,0 0-1 0 0,-1 0 0 0 0,1 0 0 0 0,0 1 1 0 0,-5-2-1 0 0,1 2 2 0 0,1 1 0 0 0,-1 0 0 0 0,1 1 0 0 0,-1 0 0 0 0,0 0-1 0 0,1 0 1 0 0,-1 1 0 0 0,1 0 0 0 0,-1 1 0 0 0,-13 4 0 0 0,11-3 2 0 0,0-1-1 0 0,0 0 1 0 0,0 0 0 0 0,0-1-1 0 0,-16 0 1 0 0,-80-14 61 0 0,-44-2 159 0 0,123 14-187 0 0,-1 1 0 0 0,1 1 0 0 0,-42 8 0 0 0,-174 20 216 0 0,224-27-255 0 0,-365 9 58 0 0,327-12-58 0 0,-111-10 29 0 0,-3-1 0 0 0,73 11 49 0 0,-94 2 142 0 0,154 0-223 0 0,-47-6 0 0 0,-8 0 0 0 0,82 5 8 0 0,0 0 0 0 0,0 1 0 0 0,0 0 0 0 0,1 0 0 0 0,-1 1 0 0 0,1 1 0 0 0,-14 4 0 0 0,23-6-8 0 0,0 0 0 0 0,0 1 0 0 0,0-1 0 0 0,0 0 0 0 0,0 0 0 0 0,0 1 0 0 0,0-1 0 0 0,1 1 0 0 0,-1-1 0 0 0,1 1 0 0 0,-1-1 0 0 0,1 1 0 0 0,-1-1 0 0 0,1 1 0 0 0,0-1 0 0 0,0 1 0 0 0,-1 1 0 0 0,0 28 0 0 0,1-18-20 0 0,0 1 7 0 0,0 0 1 0 0,1-1-1 0 0,1 1 1 0 0,4 14-1 0 0,14 48-40 0 0,-10-39 53 0 0,-1-2-11 0 0,-4-18-31 0 0,8 30 31 0 0,2 3 11 0 0,-6-10-11 0 0,1 62-46 0 0,1 17 61 0 0,-6-81-4 0 0,2 4 0 0 0,-5-30 0 0 0,2 34 0 0 0,-3-19-13 0 0,-2 0 0 0 0,0 0 1 0 0,-2 0-1 0 0,-9 40 0 0 0,5-38-3 0 0,2-1 0 0 0,1 2 0 0 0,1 56 0 0 0,3-10-48 0 0,-1-70 60 0 0,1 9-17 0 0,2-12 17 0 0,-1 0 1 0 0,1 0-1 0 0,0 1 1 0 0,-1-1-1 0 0,1 0 1 0 0,1-1-1 0 0,3 6 1 0 0,0-1 0 0 0,1 0 0 0 0,0 0 1 0 0,15 10-1 0 0,-10-10 3 0 0,0-1 0 0 0,0 0 0 0 0,1 0 0 0 0,14 3 0 0 0,19 3 0 0 0,-26-7 0 0 0,33 11 0 0 0,-24-6 0 0 0,59 15 0 0 0,-11-10 11 0 0,-47-13 31 0 0,30-4-46 0 0,-33-1-80 0 0,19-7-58 0 0,-35 8-18 0 0,-1-3-243 0 0,26-13-992 0 0,-27 13-422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15.458"/>
    </inkml:context>
    <inkml:brush xml:id="br0">
      <inkml:brushProperty name="width" value="0.1" units="cm"/>
      <inkml:brushProperty name="height" value="0.1" units="cm"/>
      <inkml:brushProperty name="color" value="#E71224"/>
    </inkml:brush>
  </inkml:definitions>
  <inkml:trace contextRef="#ctx0" brushRef="#br0">5117 158 3767 0 0,'0'0'168'0'0,"4"-4"-2"0"0,13-9-148 0 0,-12 9 128 0 0,28-12 13999 0 0,-37 14-13861 0 0,-2 0 88 0 0,1 0 0 0 0,-1 1 0 0 0,0 0 1 0 0,1 0-1 0 0,-1 0 0 0 0,0 0 0 0 0,-7 1 0 0 0,-16-5 49 0 0,23 5 62 0 0,0-1-235 0 0,-47-10 863 0 0,48 10-654 0 0,-34-7 76 0 0,-23 2-230 0 0,55 5-211 0 0,0 1 4 0 0,-35 2 209 0 0,11-1-186 0 0,23 0 1 0 0,2-1-8 0 0,-20 0-33 0 0,20 0-14 0 0,0-1-1 0 0,-20-3 0 0 0,4 2-13 0 0,-41-13 173 0 0,39 10-199 0 0,5 1 35 0 0,1 2-38 0 0,6 1 23 0 0,-14 0 33 0 0,-37-1 100 0 0,24 1-120 0 0,-12-4 6 0 0,15 0-53 0 0,-7-2-11 0 0,-1 0 0 0 0,9 3 11 0 0,21 4 31 0 0,-14-2-20 0 0,12 2 20 0 0,-27 1-31 0 0,-18 2 66 0 0,20 0-9 0 0,-8-1-9 0 0,0 0 6 0 0,0 0-58 0 0,-5-2 81 0 0,19-2-28 0 0,-8 1 0 0 0,11-1-37 0 0,-1 0 19 0 0,0 0-31 0 0,-1 2-11 0 0,0 0 11 0 0,0 0 31 0 0,1-1-20 0 0,-21-1 30 0 0,53 2-56 0 0,-84 5 126 0 0,46-4-99 0 0,-2 0 36 0 0,3 0 6 0 0,-2 1-12 0 0,-4 0 18 0 0,15-4-48 0 0,-6 2 19 0 0,1-2-31 0 0,-2 2-11 0 0,-3 0 0 0 0,-4 0 0 0 0,-1 0 0 0 0,-2 0 0 0 0,-1 2 11 0 0,1 1 31 0 0,2 3-19 0 0,1-2 25 0 0,-7 2 24 0 0,12-4-48 0 0,-7 2 24 0 0,-1 0-36 0 0,-9 0 41 0 0,13-2-42 0 0,-6 0-11 0 0,-5-1 53 0 0,-132-5 42 0 0,88 3 25 0 0,42 1-55 0 0,4 1-1 0 0,0-2 14 0 0,0 3 2 0 0,9 0-67 0 0,-173 9 254 0 0,2 9-1 0 0,-246 56 1 0 0,373-57-132 0 0,-1-3 0 0 0,-130 5 0 0 0,196-21-124 0 0,0-1 0 0 0,0-2 1 0 0,1 0-1 0 0,-1-1 0 0 0,1-1 0 0 0,0 0 0 0 0,-35-16 0 0 0,-4-8-439 0 0,-63-40 1 0 0,38 20-941 0 0,18 14-271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18.240"/>
    </inkml:context>
    <inkml:brush xml:id="br0">
      <inkml:brushProperty name="width" value="0.1" units="cm"/>
      <inkml:brushProperty name="height" value="0.1" units="cm"/>
      <inkml:brushProperty name="color" value="#E71224"/>
    </inkml:brush>
  </inkml:definitions>
  <inkml:trace contextRef="#ctx0" brushRef="#br0">746 147 3223 0 0,'-2'1'143'0'0,"-73"14"-26"0"0,42-5 2683 0 0,24-7-922 0 0,0 0 0 0 0,0 0 0 0 0,-1-1 0 0 0,1-1 0 0 0,-19 2 0 0 0,22-3-1466 0 0,1-1 0 0 0,-1 1 0 0 0,1-1 0 0 0,0 0 0 0 0,-1 0 0 0 0,1-1 0 0 0,0 0 0 0 0,-1 0 0 0 0,1 0 0 0 0,0-1 0 0 0,-8-4 0 0 0,-23-15 1360 0 0,-72-30 0 0 0,65 32-1672 0 0,3 2-294 0 0,-49-15 0 0 0,20 17-2118 0 0,53 14-81 0 0,0 0 0 0 0,-20 1 1 0 0,-1 4-4630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18.949"/>
    </inkml:context>
    <inkml:brush xml:id="br0">
      <inkml:brushProperty name="width" value="0.1" units="cm"/>
      <inkml:brushProperty name="height" value="0.1" units="cm"/>
      <inkml:brushProperty name="color" value="#E71224"/>
    </inkml:brush>
  </inkml:definitions>
  <inkml:trace contextRef="#ctx0" brushRef="#br0">2108 57 8287 0 0,'-6'-1'238'0'0,"0"0"0"0"0,-1 0 0 0 0,1 0 0 0 0,-1 1 0 0 0,-7 0 0 0 0,-19 6 5054 0 0,-10 5-4787 0 0,0-2 0 0 0,-75 6 0 0 0,79-16 419 0 0,-1-1 1 0 0,1-2-1 0 0,-53-13 1 0 0,-50-5 926 0 0,-163 18 445 0 0,109 5-1209 0 0,-70-3 220 0 0,-263-13 83 0 0,440 5-2096 0 0,31 0-2703 0 0,29 3-5348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58.853"/>
    </inkml:context>
    <inkml:brush xml:id="br0">
      <inkml:brushProperty name="width" value="0.1" units="cm"/>
      <inkml:brushProperty name="height" value="0.1" units="cm"/>
      <inkml:brushProperty name="color" value="#F4F91B"/>
    </inkml:brush>
  </inkml:definitions>
  <inkml:trace contextRef="#ctx0" brushRef="#br0">0 210 919 0 0,'6'2'106'0'0,"1"-1"0"0"0,-1 0 0 0 0,0 0 0 0 0,0 0 0 0 0,1-1 0 0 0,-1 0 0 0 0,0 0-1 0 0,12-2 1 0 0,52-16 1471 0 0,-36 8-1148 0 0,21-4 326 0 0,-7 0-201 0 0,0 3 0 0 0,72-8-1 0 0,-50 17-439 0 0,0 4 0 0 0,108 15 0 0 0,-80-5 7 0 0,-28-9 173 0 0,0-2 0 0 0,97-13 0 0 0,69 0 378 0 0,-212 12-626 0 0,49 2 179 0 0,124-12 0 0 0,-127 3-163 0 0,101 2 0 0 0,70 16 99 0 0,-84-3-118 0 0,31-12-8 0 0,-16-2-6 0 0,48 25 23 0 0,-153-10-4 0 0,1-3 1 0 0,-1-4-1 0 0,74-5 1 0 0,-60-5-29 0 0,0 4 1 0 0,0 4 0 0 0,133 15-1 0 0,-146-9-20 0 0,1-2 0 0 0,76-8 0 0 0,24 2 0 0 0,-131 3 0 0 0,-1 2 0 0 0,56 12 0 0 0,-36-2 0 0 0,130 27 0 0 0,13-16 25 0 0,-112-15-5 0 0,95 21-1 0 0,-143-22-12 0 0,0-1-1 0 0,1-3 0 0 0,-1-1 0 0 0,68-4 1 0 0,160-31 25 0 0,-261 31-32 0 0,77-8 0 0 0,1 3 0 0 0,96 6 0 0 0,-126-2 18 0 0,-1-1-1 0 0,1-4 1 0 0,56-13-1 0 0,43-6-26 0 0,-122 23 10 0 0,1 1 0 0 0,57 3 0 0 0,-61 2-1 0 0,13 1 0 0 0,0-1 0 0 0,0-1 0 0 0,0-3 0 0 0,55-8 0 0 0,-7-7 0 0 0,0 4 0 0 0,111 0 0 0 0,-43 9 0 0 0,206-29 0 0 0,-251 18 70 0 0,153-1-1 0 0,123-13 129 0 0,-235 12-151 0 0,90 4-47 0 0,-188 11 0 0 0,245-19 0 0 0,-211 8 0 0 0,55-6 0 0 0,-85 15 0 0 0,101 8 0 0 0,-78-1 0 0 0,-51-4 0 0 0,0 2 0 0 0,41 7 0 0 0,-69-8 9 0 0,1 0 0 0 0,-1 1-1 0 0,0-1 1 0 0,1 1 0 0 0,-1 0 0 0 0,0 0-1 0 0,0 0 1 0 0,0 1 0 0 0,0-1-1 0 0,4 5 1 0 0,7 12-2825 0 0,-11-10-352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19.641"/>
    </inkml:context>
    <inkml:brush xml:id="br0">
      <inkml:brushProperty name="width" value="0.1" units="cm"/>
      <inkml:brushProperty name="height" value="0.1" units="cm"/>
      <inkml:brushProperty name="color" value="#E71224"/>
    </inkml:brush>
  </inkml:definitions>
  <inkml:trace contextRef="#ctx0" brushRef="#br0">1513 128 8751 0 0,'-1'-3'161'0'0,"0"1"-1"0"0,0-1 1 0 0,1 1-1 0 0,-1-1 0 0 0,1 1 1 0 0,-1-1-1 0 0,1 1 1 0 0,0-1-1 0 0,0 1 1 0 0,0-1-1 0 0,0 1 0 0 0,1-1 1 0 0,-1 1-1 0 0,0-1 1 0 0,1 1-1 0 0,0-1 1 0 0,0 1-1 0 0,2-5 0 0 0,-2 3 112 0 0,0 1-1 0 0,0-1 0 0 0,0 0 1 0 0,0 0-1 0 0,0 0 0 0 0,-1-5 1 0 0,0 8-278 0 0,0 0-1 0 0,0-1 1 0 0,-1 1 0 0 0,1 0 0 0 0,0 0 0 0 0,-1 0 0 0 0,1 0-1 0 0,-1-1 1 0 0,1 1 0 0 0,-1 0 0 0 0,0 0 0 0 0,1 0 0 0 0,-1 0-1 0 0,0 0 1 0 0,0 1 0 0 0,0-1 0 0 0,0 0 0 0 0,0 0 0 0 0,0 0-1 0 0,0 1 1 0 0,0-1 0 0 0,0 1 0 0 0,0-1 0 0 0,-2 0 0 0 0,-8-3 502 0 0,1 0 1 0 0,-1 1-1 0 0,0 0 1 0 0,0 1-1 0 0,0 0 1 0 0,-1 1 0 0 0,1 0-1 0 0,0 1 1 0 0,0 0-1 0 0,-22 4 1 0 0,-6 3 856 0 0,-67 23 0 0 0,40-10-971 0 0,-132 42 914 0 0,-33 9 463 0 0,189-61-1445 0 0,-1-2-1 0 0,0-1 0 0 0,-70 0 0 0 0,31-11-399 0 0,-1-4 0 0 0,-101-22-1 0 0,97 14-1801 0 0,45 9 671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20.409"/>
    </inkml:context>
    <inkml:brush xml:id="br0">
      <inkml:brushProperty name="width" value="0.1" units="cm"/>
      <inkml:brushProperty name="height" value="0.1" units="cm"/>
      <inkml:brushProperty name="color" value="#E71224"/>
    </inkml:brush>
  </inkml:definitions>
  <inkml:trace contextRef="#ctx0" brushRef="#br0">1146 81 12551 0 0,'-32'-6'1036'0'0,"13"3"257"0"0,0-1 0 0 0,0-1 0 0 0,-31-12 0 0 0,39 13-855 0 0,-1 0-1 0 0,1 0 1 0 0,-1 1-1 0 0,0 1 1 0 0,1 0-1 0 0,-1 1 1 0 0,-16 0-1 0 0,-86 9 1693 0 0,55-2-1340 0 0,25-4-375 0 0,-262 14 1789 0 0,234-16-2497 0 0,0-3 0 0 0,-109-20 0 0 0,91-1-3684 0 0,61 17 1970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20.933"/>
    </inkml:context>
    <inkml:brush xml:id="br0">
      <inkml:brushProperty name="width" value="0.1" units="cm"/>
      <inkml:brushProperty name="height" value="0.1" units="cm"/>
      <inkml:brushProperty name="color" value="#E71224"/>
    </inkml:brush>
  </inkml:definitions>
  <inkml:trace contextRef="#ctx0" brushRef="#br0">1941 35 5983 0 0,'-13'-3'381'0'0,"10"3"-200"0"0,0-1-1 0 0,-1 0 1 0 0,1 1-1 0 0,0 0 1 0 0,0-1 0 0 0,0 1-1 0 0,0 0 1 0 0,0 1-1 0 0,0-1 1 0 0,-1 0-1 0 0,1 1 1 0 0,-3 1-1 0 0,-18 4 5595 0 0,-2-7-3579 0 0,-28-14-2918 0 0,4 1 2308 0 0,1 9-351 0 0,-1 2 1 0 0,0 2-1 0 0,0 3 0 0 0,0 1 0 0 0,-65 14 1 0 0,-97 4-249 0 0,73-9-517 0 0,-320 55 618 0 0,109-13-1903 0 0,276-43-305 0 0,-14 1-6377 0 0,44-6-295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21.609"/>
    </inkml:context>
    <inkml:brush xml:id="br0">
      <inkml:brushProperty name="width" value="0.1" units="cm"/>
      <inkml:brushProperty name="height" value="0.1" units="cm"/>
      <inkml:brushProperty name="color" value="#E71224"/>
    </inkml:brush>
  </inkml:definitions>
  <inkml:trace contextRef="#ctx0" brushRef="#br0">2852 1 12815 0 0,'-8'0'247'0'0,"0"-1"0"0"0,0 2 1 0 0,0-1-1 0 0,0 1 0 0 0,-13 3 0 0 0,-6 0 30 0 0,-36 7 1432 0 0,-78 22 1 0 0,88-18-279 0 0,1-3 0 0 0,-91 9 0 0 0,47-21 136 0 0,-158-18-1 0 0,64 1-499 0 0,-619 22 701 0 0,688 0-1528 0 0,-25 0-854 0 0,-229 38 0 0 0,117 3-3843 0 0,195-37 2830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23.626"/>
    </inkml:context>
    <inkml:brush xml:id="br0">
      <inkml:brushProperty name="width" value="0.1" units="cm"/>
      <inkml:brushProperty name="height" value="0.1" units="cm"/>
      <inkml:brushProperty name="color" value="#E71224"/>
    </inkml:brush>
  </inkml:definitions>
  <inkml:trace contextRef="#ctx0" brushRef="#br0">2232 87 7367 0 0,'-3'-1'536'0'0,"0"1"0"0"0,0-1 0 0 0,0 0 0 0 0,0 0-1 0 0,0 0 1 0 0,0 0 0 0 0,0-1 0 0 0,-4-2 0 0 0,5 2-292 0 0,0-1 0 0 0,1 1 0 0 0,-1-1 0 0 0,1 1 0 0 0,-1-1 1 0 0,1 0-1 0 0,0 1 0 0 0,0-1 0 0 0,-1-4 0 0 0,1 4-102 0 0,-1 0 0 0 0,0 0 1 0 0,1 1-1 0 0,-1-1 0 0 0,0 1 0 0 0,0-1 0 0 0,0 1 0 0 0,-1 0 0 0 0,1 0 0 0 0,-1 0 0 0 0,1 0 1 0 0,-1 0-1 0 0,1 1 0 0 0,-1-1 0 0 0,0 1 0 0 0,0-1 0 0 0,0 1 0 0 0,0 0 0 0 0,0 0 0 0 0,0 1 1 0 0,0-1-1 0 0,0 1 0 0 0,-4-1 0 0 0,-11-1 922 0 0,1 1-1 0 0,-33 2 1 0 0,44-1-914 0 0,-43 5 681 0 0,-70 15 0 0 0,76-11 214 0 0,0-2-1 0 0,-66 3 1 0 0,-149 9-1877 0 0,104-5 1236 0 0,-69 17 177 0 0,159-22-392 0 0,-128 1-1 0 0,120-9-18 0 0,-30 2 190 0 0,-1-4 0 0 0,-105-16 0 0 0,158 9-441 0 0,-60-19 1 0 0,8-10-4412 0 0,71 24-4047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56:24.134"/>
    </inkml:context>
    <inkml:brush xml:id="br0">
      <inkml:brushProperty name="width" value="0.1" units="cm"/>
      <inkml:brushProperty name="height" value="0.1" units="cm"/>
      <inkml:brushProperty name="color" value="#E71224"/>
    </inkml:brush>
  </inkml:definitions>
  <inkml:trace contextRef="#ctx0" brushRef="#br0">1470 197 14911 0 0,'-5'-3'196'0'0,"4"2"-116"0"0,0 0-1 0 0,0 0 1 0 0,0 0-1 0 0,0 0 1 0 0,0 1-1 0 0,-1-1 1 0 0,1 0-1 0 0,0 1 1 0 0,0-1-1 0 0,0 1 1 0 0,0-1-1 0 0,-1 1 1 0 0,1 0-1 0 0,0-1 1 0 0,-1 1-1 0 0,1 0 0 0 0,-2 0 1 0 0,1 0-78 0 0,0-1 0 0 0,0 0-1 0 0,1 1 1 0 0,-1-1 0 0 0,0 0 0 0 0,1 0-1 0 0,-1 0 1 0 0,1 0 0 0 0,-1 0 0 0 0,1 0 0 0 0,-3-2-1 0 0,0 0 22 0 0,-17-13 371 0 0,-22-21 0 0 0,31 25-167 0 0,0 1 1 0 0,-1 0-1 0 0,0 2 0 0 0,-1-1 0 0 0,0 1 0 0 0,-20-8 1 0 0,10 8 283 0 0,0 2 1 0 0,0 1 0 0 0,-1 1 0 0 0,0 1 0 0 0,0 1 0 0 0,-50 1 0 0 0,-154 22 2788 0 0,174-13-2834 0 0,-364 42 1769 0 0,139-19-5169 0 0,246-26 1098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3:15.889"/>
    </inkml:context>
    <inkml:brush xml:id="br0">
      <inkml:brushProperty name="width" value="0.1" units="cm"/>
      <inkml:brushProperty name="height" value="0.1" units="cm"/>
      <inkml:brushProperty name="color" value="#E71224"/>
    </inkml:brush>
  </inkml:definitions>
  <inkml:trace contextRef="#ctx0" brushRef="#br0">2938 1527 6647 0 0,'0'-2'269'0'0,"-1"1"-218"0"0,1 0 1 0 0,0 1-1 0 0,0-1 1 0 0,-1 0 0 0 0,1 1-1 0 0,0-1 1 0 0,-1 0-1 0 0,1 1 1 0 0,-1-1-1 0 0,1 0 1 0 0,-1 1-1 0 0,1-1 1 0 0,-1 1 0 0 0,1-1-1 0 0,-1 1 1 0 0,0-1-1 0 0,1 1 1 0 0,-1-1-1 0 0,0 1 1 0 0,1 0-1 0 0,-2-1 1 0 0,2 1-28 0 0,-1 0-1 0 0,1 0 1 0 0,0 0-1 0 0,0 0 1 0 0,-1 0 0 0 0,1 0-1 0 0,0 0 1 0 0,0 0-1 0 0,0 0 1 0 0,-1 0 0 0 0,1 0-1 0 0,0 0 1 0 0,0 0-1 0 0,0 0 1 0 0,-1 0 0 0 0,1 1-1 0 0,0-1 1 0 0,0 0-1 0 0,0 0 1 0 0,0 0 0 0 0,-1 0-1 0 0,1 0 1 0 0,0 0-1 0 0,0 1 1 0 0,0-1 0 0 0,0 0-1 0 0,0 0 1 0 0,-1 0-1 0 0,1 1 1 0 0,0-1 0 0 0,0 0-1 0 0,0 0 1 0 0,0 0-1 0 0,0 1 1 0 0,0-1-1 0 0,0 0 1 0 0,0 0 0 0 0,0 0-1 0 0,0 1 1 0 0,0-1-1 0 0,0 0 1 0 0,0 0 0 0 0,0 0-1 0 0,0 1 1 0 0,0-1-1 0 0,0 0 1 0 0,0 0 0 0 0,0 1-1 0 0,0-1 1 0 0,0 0-1 0 0,0 0 1 0 0,1 0 0 0 0,-1 0-1 0 0,0 1 1 0 0,0-1-1 0 0,6 10 3680 0 0,-10-13-2310 0 0,3 1-1140 0 0,-1 1-1 0 0,0-1 1 0 0,0 1-1 0 0,1 0 1 0 0,-1 0-1 0 0,0 0 0 0 0,0 0 1 0 0,0 0-1 0 0,0 0 1 0 0,-1 0-1 0 0,1 1 1 0 0,0-1-1 0 0,0 1 1 0 0,0 0-1 0 0,0-1 1 0 0,-1 1-1 0 0,1 0 0 0 0,0 0 1 0 0,-4 1-1 0 0,-3 1 468 0 0,-1 0 0 0 0,1 0-1 0 0,-14 6 1 0 0,17-5-534 0 0,-1 0 0 0 0,0-1-1 0 0,0 0 1 0 0,0 0 0 0 0,-12 0 0 0 0,-24-4 1327 0 0,-50-9-1 0 0,49 5-2397 0 0,-153-6 2122 0 0,111 5-683 0 0,60 4-435 0 0,-1 1 1 0 0,-29 2-1 0 0,23 0 147 0 0,-46-4 0 0 0,50 1-92 0 0,0 2 1 0 0,-39 3 0 0 0,39 1-113 0 0,2 1 33 0 0,-1-2 1 0 0,0 0-1 0 0,0-2 0 0 0,-30-4 1 0 0,-22-9 128 0 0,-103-13 106 0 0,164 25-318 0 0,-14-2 30 0 0,1 2 1 0 0,-47 4-1 0 0,-39 4-42 0 0,62-6 0 0 0,-394 12 64 0 0,396-10-38 0 0,1 3-1 0 0,0 1 1 0 0,0 4-1 0 0,-87 28 1 0 0,15-7-26 0 0,93-24 0 0 0,-54 6 0 0 0,41-14 35 0 0,19-1 58 0 0,24 1-93 0 0,0 0 0 0 0,1 0 0 0 0,-1 0 0 0 0,0 0 0 0 0,1 1 0 0 0,-1-1 0 0 0,0 0 0 0 0,1 1 0 0 0,-1 0 0 0 0,1-1 0 0 0,-3 2 0 0 0,-12 5 0 0 0,28-36 64 0 0,-7 19-43 0 0,0-1 1 0 0,-1 0-1 0 0,0 0 0 0 0,0 0 1 0 0,-2 0-1 0 0,1 0 0 0 0,-1-1 1 0 0,0-22-1 0 0,-9-51 43 0 0,0-1 0 0 0,6 35-43 0 0,-2 0 1 0 0,-10-51-1 0 0,9 66 11 0 0,1-1 0 0 0,2 1 0 0 0,7-66 0 0 0,-6 97-32 0 0,0-13 0 0 0,0 0 0 0 0,-2 1 0 0 0,0-1 0 0 0,-8-30 0 0 0,4 19 0 0 0,5 22 6 0 0,1 0 0 0 0,-1 0 0 0 0,1 0 0 0 0,1 0-1 0 0,-1 0 1 0 0,1 0 0 0 0,4-14 0 0 0,19-50 64 0 0,-14 43-59 0 0,-2 1-11 0 0,-1-1 0 0 0,-1-1 0 0 0,-2 1 0 0 0,-1-1 0 0 0,0-53 0 0 0,-1 30 16 0 0,0 40-9 0 0,-1-1 0 0 0,-1 0 0 0 0,0 1-1 0 0,0-1 1 0 0,-2 0 0 0 0,-3-16 0 0 0,-19-66-7 0 0,24 93 2 0 0,-1 0 1 0 0,0 0-1 0 0,1 0 0 0 0,-1-1 1 0 0,1 1-1 0 0,-1 0 0 0 0,1 0 1 0 0,0-1-1 0 0,0 1 0 0 0,0 0 0 0 0,1 0 1 0 0,-1-1-1 0 0,0 1 0 0 0,1 0 1 0 0,0 0-1 0 0,-1 0 0 0 0,1-1 1 0 0,0 1-1 0 0,0 0 0 0 0,0 0 1 0 0,0 0-1 0 0,0 1 0 0 0,1-1 1 0 0,-1 0-1 0 0,1 0 0 0 0,1-1 0 0 0,0 0-5 0 0,0 2-1 0 0,0-1 0 0 0,0 0 1 0 0,0 0-1 0 0,0 1 0 0 0,0 0 1 0 0,0-1-1 0 0,0 1 0 0 0,1 1 1 0 0,-1-1-1 0 0,0 0 0 0 0,1 1 1 0 0,-1-1-1 0 0,1 1 0 0 0,-1 0 1 0 0,7 1-1 0 0,117 19-60 0 0,-43 0 64 0 0,-14-4-11 0 0,-39-10-31 0 0,42 5 31 0 0,19 4 11 0 0,-13-2 53 0 0,-63-10 1063 0 0,0 0-794 0 0,47 11-493 0 0,-47-11-217 0 0,0 1-553 0 0,1 1 928 0 0,108 26 11 0 0,-85-25 2 0 0,-5-1 0 0 0,51 5 0 0 0,11-6 0 0 0,-6-8 0 0 0,-8-4 0 0 0,-18-1 56 0 0,15-3 644 0 0,-67 9-264 0 0,0 2-113 0 0,38-7-494 0 0,-38 7-217 0 0,3-1-421 0 0,109-8 662 0 0,7 9 147 0 0,-65-1 0 0 0,8-6 0 0 0,-1-5 0 0 0,1-1 0 0 0,-6 2 0 0 0,112-5 0 0 0,-116 13 0 0 0,104-20 0 0 0,-140 18 0 0 0,36-3 0 0 0,-41 6 0 0 0,0 1 0 0 0,0 2 0 0 0,26 2 0 0 0,-9-3 703 0 0,-34 0-530 0 0,1 1 0 0 0,-1 0 0 0 0,0 0-1 0 0,1 0 1 0 0,7 2 0 0 0,-14-1-173 0 0,0-1 0 0 0,-1 1 0 0 0,1-1 1 0 0,0 1-1 0 0,-1-1 0 0 0,1 1 0 0 0,-1 0 0 0 0,1-1 0 0 0,-1 1 1 0 0,1 0-1 0 0,-1-1 0 0 0,1 1 0 0 0,-1 0 0 0 0,1 0 0 0 0,-1-1 0 0 0,0 1 1 0 0,0 0-1 0 0,1 0 0 0 0,-1 0 0 0 0,0-1 0 0 0,0 1 0 0 0,0 0 1 0 0,0 0-1 0 0,0 0 0 0 0,0 0 0 0 0,0-1 0 0 0,0 1 0 0 0,0 0 0 0 0,-1 0 1 0 0,1 0-1 0 0,-1 1 0 0 0,-8 33-1 0 0,7-27 1 0 0,-10 37-68 0 0,3 1 1 0 0,2 0-1 0 0,-2 73 1 0 0,13 143-309 0 0,1-75 407 0 0,-4-80-13 0 0,0 36-651 0 0,-30 253-1 0 0,23-288 549 0 0,6-106 10 0 0,2 5-177 0 0,0 0-268 0 0,1 5 254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7.778"/>
    </inkml:context>
    <inkml:brush xml:id="br0">
      <inkml:brushProperty name="width" value="0.1" units="cm"/>
      <inkml:brushProperty name="height" value="0.1" units="cm"/>
      <inkml:brushProperty name="color" value="#E71224"/>
    </inkml:brush>
  </inkml:definitions>
  <inkml:trace contextRef="#ctx0" brushRef="#br0">1255 62 5527 0 0,'0'0'423'0'0,"-3"0"-278"0"0,-14-3 2286 0 0,9 4-1885 0 0,-1 1 0 0 0,0-1 0 0 0,0 0 1 0 0,-16-1-1 0 0,-28-5 2319 0 0,49 5-1401 0 0,-1 0-756 0 0,-17 1-11 0 0,16-1-1 0 0,0 1-29 0 0,-175 33 3102 0 0,106-19-3214 0 0,-1-3 0 0 0,0-4 0 0 0,0-3 0 0 0,0-3 0 0 0,-98-11-1 0 0,143 4-1132 0 0,0-1 1 0 0,1-1-1 0 0,-41-16 0 0 0,27 6-2596 0 0,-64-36 1 0 0,78 36 1162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8.653"/>
    </inkml:context>
    <inkml:brush xml:id="br0">
      <inkml:brushProperty name="width" value="0.1" units="cm"/>
      <inkml:brushProperty name="height" value="0.1" units="cm"/>
      <inkml:brushProperty name="color" value="#E71224"/>
    </inkml:brush>
  </inkml:definitions>
  <inkml:trace contextRef="#ctx0" brushRef="#br0">3001 58 10967 0 0,'0'0'2091'0'0,"1"-4"-2008"0"0,5-12-55 0 0,-4 12 137 0 0,-3 4-161 0 0,0 0 0 0 0,1 0 1 0 0,-1 0-1 0 0,0 0 0 0 0,1 0 1 0 0,-1 0-1 0 0,0 0 0 0 0,1 0 0 0 0,-1 0 1 0 0,0-1-1 0 0,1 1 0 0 0,-1 0 0 0 0,0 0 1 0 0,1-1-1 0 0,-1 1 0 0 0,0-1 0 0 0,1 1 1 0 0,-1 0-1 0 0,1-1 0 0 0,-1 0 1 0 0,0 0 29 0 0,0 0 0 0 0,0 1 0 0 0,0-1 1 0 0,0 0-1 0 0,0 0 0 0 0,0 1 1 0 0,-1-1-1 0 0,1 1 0 0 0,0-1 0 0 0,0 1 1 0 0,0 0-1 0 0,-1-1 0 0 0,1 1 1 0 0,-2 0-1 0 0,-119-13 4971 0 0,63 8-4372 0 0,0 3 0 0 0,0 2 0 0 0,-77 11 0 0 0,-75 30 365 0 0,125-22-400 0 0,0-3 0 0 0,-97 4 0 0 0,-74-7-382 0 0,-135 2 963 0 0,155-25-687 0 0,0 0-255 0 0,114 11-346 0 0,-277-5 725 0 0,134-13-4451 0 0,203 10-4557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9.932"/>
    </inkml:context>
    <inkml:brush xml:id="br0">
      <inkml:brushProperty name="width" value="0.1" units="cm"/>
      <inkml:brushProperty name="height" value="0.1" units="cm"/>
      <inkml:brushProperty name="color" value="#E71224"/>
    </inkml:brush>
  </inkml:definitions>
  <inkml:trace contextRef="#ctx0" brushRef="#br0">2023 9 455 0 0,'0'6'15209'0'0,"-4"0"-17656"0"0,3-4 2584 0 0,-1 0 1 0 0,1-1-1 0 0,-1 1 1 0 0,1-1-1 0 0,-1 1 0 0 0,0-1 1 0 0,0 1-1 0 0,1-1 1 0 0,-1 0-1 0 0,0 0 1 0 0,0 0-1 0 0,0 0 1 0 0,-3 1-1 0 0,-35 8 2600 0 0,25-6-2072 0 0,-2 0-209 0 0,0-1 0 0 0,-1 0-1 0 0,1-2 1 0 0,-27 0 0 0 0,-71-9 344 0 0,-8-1 1000 0 0,-573 20 274 0 0,174 9-691 0 0,373-13-1159 0 0,132-7-357 0 0,1-1 0 0 0,0-1 0 0 0,0 0-1 0 0,-1-2 1 0 0,2 1 0 0 0,-1-2 0 0 0,-16-6 0 0 0,25 7-428 0 0,0 0 0 0 0,0 0-1 0 0,0 0 1 0 0,1-1 0 0 0,-12-11 0 0 0,-4-7-7735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23:42:59.602"/>
    </inkml:context>
    <inkml:brush xml:id="br0">
      <inkml:brushProperty name="width" value="0.1" units="cm"/>
      <inkml:brushProperty name="height" value="0.1" units="cm"/>
      <inkml:brushProperty name="color" value="#F4F91B"/>
    </inkml:brush>
  </inkml:definitions>
  <inkml:trace contextRef="#ctx0" brushRef="#br0">0 1 919 0 0,'14'8'294'0'0,"-1"-1"0"0"0,1 0-1 0 0,0-1 1 0 0,0-1 0 0 0,20 5-1 0 0,1-2 295 0 0,39 4 0 0 0,4-6 848 0 0,129-6 0 0 0,-76-3-751 0 0,129-7-118 0 0,-18-9 10 0 0,-24 0-381 0 0,110 23-79 0 0,-277-4-119 0 0,68-9-1 0 0,8 0 6 0 0,-104 9 34 0 0,-1 1 0 0 0,1 1 1 0 0,36 7-1 0 0,-38-2 152 0 0,-20-7-286 0 0,-1 1-1 0 0,1-1 1 0 0,-1 0-1 0 0,1 1 0 0 0,0-1 1 0 0,-1 0-1 0 0,1 1 1 0 0,-1-1-1 0 0,1 1 1 0 0,0-1-1 0 0,-1 1 1 0 0,1-1-1 0 0,-1 1 1 0 0,0-1-1 0 0,1 1 1 0 0,-1-1-1 0 0,1 1 1 0 0,-1 0-1 0 0,0-1 1 0 0,0 1-1 0 0,1 0 1 0 0,-1-1-1 0 0,0 1 1 0 0,0 0-1 0 0,0-1 1 0 0,1 2-1 0 0,-4 6-2717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10:01.066"/>
    </inkml:context>
    <inkml:brush xml:id="br0">
      <inkml:brushProperty name="width" value="0.1" units="cm"/>
      <inkml:brushProperty name="height" value="0.1" units="cm"/>
      <inkml:brushProperty name="color" value="#E71224"/>
    </inkml:brush>
  </inkml:definitions>
  <inkml:trace contextRef="#ctx0" brushRef="#br0">1409 95 919 0 0,'1'-5'502'0'0,"0"1"-1"0"0,0-1 0 0 0,-1 1 1 0 0,0-1-1 0 0,0 0 0 0 0,0 1 1 0 0,0-1-1 0 0,0 1 0 0 0,-1-1 1 0 0,0 1-1 0 0,0-1 0 0 0,0 1 1 0 0,-1 0-1 0 0,0-1 0 0 0,1 1 1 0 0,-1 0-1 0 0,-3-4 0 0 0,3 6-282 0 0,0 1-1 0 0,0 0 0 0 0,0 0 0 0 0,0 0 1 0 0,0 0-1 0 0,0 0 0 0 0,0 1 1 0 0,0-1-1 0 0,-1 1 0 0 0,1-1 0 0 0,0 1 1 0 0,0 0-1 0 0,-1 0 0 0 0,1 0 0 0 0,-2 0 1 0 0,-40 4 1831 0 0,33-2-1434 0 0,-19 3 833 0 0,-33 11 1 0 0,-21 3-340 0 0,-203 34 2574 0 0,197-43-2875 0 0,-1-5 0 0 0,-141-8 0 0 0,-38 0-1132 0 0,245 5-488 0 0,-1 0 0 0 0,-41 10 0 0 0,27 0-1280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40.707"/>
    </inkml:context>
    <inkml:brush xml:id="br0">
      <inkml:brushProperty name="width" value="0.1" units="cm"/>
      <inkml:brushProperty name="height" value="0.1" units="cm"/>
      <inkml:brushProperty name="color" value="#E71224"/>
    </inkml:brush>
  </inkml:definitions>
  <inkml:trace contextRef="#ctx0" brushRef="#br0">2286 81 5527 0 0,'-4'0'72'0'0,"0"1"1"0"0,-1-1-1 0 0,1 0 0 0 0,0 0 0 0 0,0 0 0 0 0,-6-1 0 0 0,7 0 100 0 0,-1 1 0 0 0,1 0 1 0 0,-1 0-1 0 0,0 0 0 0 0,1 0 0 0 0,-1 0 1 0 0,1 1-1 0 0,-5 0 0 0 0,-17 3 5512 0 0,14-4-5591 0 0,0 0 1 0 0,1-1-1 0 0,-16-4 0 0 0,6-2 687 0 0,18 6-647 0 0,0 0-1 0 0,0 0 1 0 0,0 0-1 0 0,0 0 1 0 0,0 0-1 0 0,0 1 1 0 0,0-1-1 0 0,-1 1 1 0 0,1 0-1 0 0,0 0 1 0 0,0-1 0 0 0,-1 1-1 0 0,1 0 1 0 0,-3 1-1 0 0,-18 2 655 0 0,19-3-631 0 0,-1 1 0 0 0,0-1 1 0 0,1 1-1 0 0,-1 0 0 0 0,1 1 0 0 0,-7 1 0 0 0,-15 9 581 0 0,15-6-400 0 0,-1 0 0 0 0,0-1 0 0 0,0-1 0 0 0,0 0 0 0 0,-1-1 0 0 0,-18 3 0 0 0,10-4-133 0 0,-272 16 2464 0 0,234-21-2356 0 0,-17 1 88 0 0,51 2-272 0 0,1-1 0 0 0,0-2 0 0 0,1 0 0 0 0,-1-1 0 0 0,0-1 0 0 0,-25-10 0 0 0,25 9-11 0 0,1 2 0 0 0,-1 0 0 0 0,0 2 1 0 0,-41 1-1 0 0,-25-3 162 0 0,30-2-6 0 0,-183-15 520 0 0,175 19-435 0 0,-108 9 0 0 0,85 5-62 0 0,48-5-263 0 0,-1-2 0 0 0,1-1 0 0 0,-65-5 0 0 0,100 1-77 0 0,0-1 1 0 0,0-1 0 0 0,1 0 0 0 0,-1 0-1 0 0,1 0 1 0 0,-8-4 0 0 0,11 4-227 0 0,1 0 0 0 0,-1 0 1 0 0,1 0-1 0 0,0-1 0 0 0,0 1 0 0 0,0-1 0 0 0,0 0 1 0 0,0 0-1 0 0,0 0 0 0 0,1 0 0 0 0,-1 0 0 0 0,1 0 1 0 0,-3-6-1 0 0,-8-24-8789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41.922"/>
    </inkml:context>
    <inkml:brush xml:id="br0">
      <inkml:brushProperty name="width" value="0.1" units="cm"/>
      <inkml:brushProperty name="height" value="0.1" units="cm"/>
      <inkml:brushProperty name="color" value="#E71224"/>
    </inkml:brush>
  </inkml:definitions>
  <inkml:trace contextRef="#ctx0" brushRef="#br0">2010 136 455 0 0,'-4'-1'1'0'0,"1"1"0"0"0,-1-1 0 0 0,1 1 0 0 0,0-1 0 0 0,-1 0 0 0 0,-34-10 13891 0 0,36 9-13737 0 0,0 0 0 0 0,0 1 0 0 0,0-1 0 0 0,0 0 0 0 0,0 1 0 0 0,0-1 0 0 0,0 1 0 0 0,-1 0 0 0 0,1 0 0 0 0,-1 0 0 0 0,-4-1 0 0 0,-16-4 934 0 0,-1 1 1 0 0,1 1-1 0 0,-39-2 1 0 0,1 1 263 0 0,-15 0-577 0 0,-1 3-1 0 0,-148 16 0 0 0,157-10-294 0 0,-53 7 212 0 0,-205 54 122 0 0,286-58-557 0 0,0-2-1 0 0,0-1 1 0 0,0-3-1 0 0,-74-5 1 0 0,78-1-145 0 0,-1-2 1 0 0,-57-18-1 0 0,-66-34 61 0 0,71 24-2970 0 0,-2 4-3726 0 0,39 16-1546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42.555"/>
    </inkml:context>
    <inkml:brush xml:id="br0">
      <inkml:brushProperty name="width" value="0.1" units="cm"/>
      <inkml:brushProperty name="height" value="0.1" units="cm"/>
      <inkml:brushProperty name="color" value="#E71224"/>
    </inkml:brush>
  </inkml:definitions>
  <inkml:trace contextRef="#ctx0" brushRef="#br0">1421 156 2303 0 0,'13'-6'3624'0'0,"-1"8"-2541"0"0,37 2-562 0 0,-37-2-250 0 0,-1-3-51 0 0,2 0-108 0 0,-3 1 389 0 0,-1 0-1 0 0,0-1 0 0 0,15-4 0 0 0,17-3 219 0 0,-40 8-468 0 0,1 0-1 0 0,0 0 1 0 0,0-1 0 0 0,0 1-1 0 0,0-1 1 0 0,0 0-1 0 0,-1 1 1 0 0,1-1 0 0 0,0 0-1 0 0,-1 0 1 0 0,1 0 0 0 0,0 0-1 0 0,-1 0 1 0 0,1-1 0 0 0,-1 1-1 0 0,2-2 1 0 0,-3 2-110 0 0,0 1 1 0 0,0-1 0 0 0,1 0-1 0 0,-1 1 1 0 0,0-1 0 0 0,0 0-1 0 0,0 0 1 0 0,0 1-1 0 0,0-1 1 0 0,0 0 0 0 0,0 0-1 0 0,0 1 1 0 0,0-1-1 0 0,0 0 1 0 0,-1 1 0 0 0,1-1-1 0 0,0 0 1 0 0,0 0 0 0 0,-1 1-1 0 0,1-1 1 0 0,0 1-1 0 0,-1-1 1 0 0,1 0 0 0 0,-1 1-1 0 0,1-1 1 0 0,-1 0-1 0 0,-3-3 127 0 0,1 1-1 0 0,-1 0 0 0 0,0 0 0 0 0,0 0 0 0 0,0 0 1 0 0,0 1-1 0 0,-1-1 0 0 0,-7-2 0 0 0,-15-3 67 0 0,0 2-1 0 0,0 0 1 0 0,-1 2-1 0 0,1 1 1 0 0,-48 2-1 0 0,-142 19 1003 0 0,83-4-770 0 0,-214-6 722 0 0,162-8-704 0 0,122 0-499 0 0,0-2 1 0 0,0-4 0 0 0,-120-26-1 0 0,102 6-863 0 0,55 15-2024 0 0,3-2-3740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43.044"/>
    </inkml:context>
    <inkml:brush xml:id="br0">
      <inkml:brushProperty name="width" value="0.1" units="cm"/>
      <inkml:brushProperty name="height" value="0.1" units="cm"/>
      <inkml:brushProperty name="color" value="#E71224"/>
    </inkml:brush>
  </inkml:definitions>
  <inkml:trace contextRef="#ctx0" brushRef="#br0">1630 1 3223 0 0,'-12'-1'397'0'0,"-4"1"-489"0"0,3 3 2921 0 0,-6 1-968 0 0,5-1 340 0 0,0 1 0 0 0,1 0 1 0 0,-21 10-1 0 0,17-8-1545 0 0,0 0 1 0 0,0-1-1 0 0,0-1 0 0 0,0 0 0 0 0,-34 2 0 0 0,31-4-343 0 0,-100 10 2262 0 0,-140-6 0 0 0,-368 13-1040 0 0,628-19-1535 0 0,-84 8-2153 0 0,-99 23 1 0 0,170-29 1457 0 0,-38 8-7744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43.902"/>
    </inkml:context>
    <inkml:brush xml:id="br0">
      <inkml:brushProperty name="width" value="0.1" units="cm"/>
      <inkml:brushProperty name="height" value="0.1" units="cm"/>
      <inkml:brushProperty name="color" value="#E71224"/>
    </inkml:brush>
  </inkml:definitions>
  <inkml:trace contextRef="#ctx0" brushRef="#br0">2600 126 3223 0 0,'5'-2'648'0'0,"-1"0"-1"0"0,0-1 1 0 0,0 0-1 0 0,0 0 1 0 0,0 0-1 0 0,-1 0 1 0 0,1-1-1 0 0,-1 1 1 0 0,0-1-1 0 0,0 0 1 0 0,5-8-1 0 0,-6 9-406 0 0,-1 1-1 0 0,0-1 1 0 0,0 0-1 0 0,0 0 0 0 0,0 0 1 0 0,0 0-1 0 0,-1 0 1 0 0,0 0-1 0 0,1 0 0 0 0,-1 0 1 0 0,0 0-1 0 0,0 0 1 0 0,0 0-1 0 0,-1 0 0 0 0,1 0 1 0 0,-1 0-1 0 0,0 0 1 0 0,0 0-1 0 0,0 0 1 0 0,-2-4-1 0 0,2 5-97 0 0,0 1 0 0 0,0 0 0 0 0,0 0 1 0 0,-1 0-1 0 0,1 1 0 0 0,0-1 0 0 0,-1 0 0 0 0,1 0 0 0 0,0 1 0 0 0,-1-1 1 0 0,1 1-1 0 0,-1-1 0 0 0,1 1 0 0 0,-1-1 0 0 0,1 1 0 0 0,-1 0 1 0 0,-1 0-1 0 0,-28-2 1151 0 0,21 3-994 0 0,0 0 1 0 0,0 0 0 0 0,-11 4 0 0 0,-12 2 246 0 0,19-5-298 0 0,1 2 1 0 0,-26 9-1 0 0,25-8-32 0 0,-1 0 1 0 0,-20 4-1 0 0,-118 8 956 0 0,-8 1-827 0 0,32 6-101 0 0,100-19-155 0 0,18-2-33 0 0,1-1 0 0 0,-1-1 0 0 0,-19 1-1 0 0,-27-1 332 0 0,0 2 0 0 0,-104 21-1 0 0,-2 0 33 0 0,131-22-292 0 0,0 0 0 0 0,0-2 0 0 0,-38-5 0 0 0,-106-27 409 0 0,81 14-341 0 0,2-2-79 0 0,-45-8-39 0 0,68 20-57 0 0,-169-17-285 0 0,187 22-26 0 0,0 3-1 0 0,-84 11 0 0 0,45 5-1111 0 0,-7 5-409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3.596"/>
    </inkml:context>
    <inkml:brush xml:id="br0">
      <inkml:brushProperty name="width" value="0.1" units="cm"/>
      <inkml:brushProperty name="height" value="0.1" units="cm"/>
      <inkml:brushProperty name="color" value="#E71224"/>
    </inkml:brush>
  </inkml:definitions>
  <inkml:trace contextRef="#ctx0" brushRef="#br0">2243 59 4431 0 0,'0'0'804'0'0,"2"-6"-1592"0"0,8-17 764 0 0,-3-7 12545 0 0,-14 39-10476 0 0,6-8-2153 0 0,-3 4 694 0 0,-17-1-1068 0 0,15-2 538 0 0,0-1 876 0 0,1-1-796 0 0,-16 2-22 0 0,16-2 334 0 0,0 1-388 0 0,-16 1-16 0 0,16-1 326 0 0,0-1-156 0 0,-16 0-16 0 0,16 0 92 0 0,0-1-205 0 0,-53 1 494 0 0,52 1-467 0 0,-22 2 113 0 0,23-3-106 0 0,-1 1 1 0 0,-52-1 272 0 0,52-1-320 0 0,-45 1 128 0 0,-6 0-59 0 0,5 3-7 0 0,13 0-41 0 0,30-3-80 0 0,-42 6 83 0 0,-4 2 24 0 0,51-7-108 0 0,-17 3 91 0 0,-162 33 2614 0 0,142-28-3045 0 0,0 0-542 0 0,-17 0 379 0 0,45-8 595 0 0,-1-1-85 0 0,-30 3 166 0 0,-101 7 603 0 0,-228-11 0 0 0,231-5-309 0 0,37 2-558 0 0,-188-30 0 0 0,189 5-2587 0 0,47 11 1075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4.598"/>
    </inkml:context>
    <inkml:brush xml:id="br0">
      <inkml:brushProperty name="width" value="0.1" units="cm"/>
      <inkml:brushProperty name="height" value="0.1" units="cm"/>
      <inkml:brushProperty name="color" value="#E71224"/>
    </inkml:brush>
  </inkml:definitions>
  <inkml:trace contextRef="#ctx0" brushRef="#br0">672 219 15463 0 0,'0'0'706'0'0,"-4"-1"-12"0"0,-11-8-448 0 0,3 4-197 0 0,10 4 192 0 0,-2-1-113 0 0,2 0-104 0 0,-3 0 23 0 0,1 0 0 0 0,1-1 0 0 0,-1 1 1 0 0,0-1-1 0 0,1 0 0 0 0,-1 0 0 0 0,1-1 0 0 0,-5-5 0 0 0,-6-13 40 0 0,-2-5-70 0 0,1-1-17 0 0,-3 2 12 0 0,14 21 86 0 0,0 0 0 0 0,0 1-1 0 0,-1-1 1 0 0,1 1 0 0 0,-1 0 0 0 0,0 0-1 0 0,0 1 1 0 0,-1 0 0 0 0,1 0 0 0 0,0 0-1 0 0,-1 0 1 0 0,0 1 0 0 0,0 0 0 0 0,0 0-1 0 0,-7-1 1 0 0,-12-1 160 0 0,1 1-1 0 0,-1 1 1 0 0,0 1 0 0 0,-29 3-1 0 0,1 9-404 0 0,-98 34 0 0 0,106-30-1003 0 0,4-2-502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5.175"/>
    </inkml:context>
    <inkml:brush xml:id="br0">
      <inkml:brushProperty name="width" value="0.1" units="cm"/>
      <inkml:brushProperty name="height" value="0.1" units="cm"/>
      <inkml:brushProperty name="color" value="#E71224"/>
    </inkml:brush>
  </inkml:definitions>
  <inkml:trace contextRef="#ctx0" brushRef="#br0">1775 34 7831 0 0,'-44'3'1683'0'0,"-23"8"5908"0"0,33-4-5200 0 0,0-3-3584 0 0,-365 29 573 0 0,321-35 4663 0 0,-40-12-2190 0 0,-43-2-1505 0 0,68 15 130 0 0,-143-10 747 0 0,104-8-1192 0 0,-69-7-1093 0 0,163 23-3080 0 0,-59 6-1 0 0,54 0-2910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2T00:09:55.665"/>
    </inkml:context>
    <inkml:brush xml:id="br0">
      <inkml:brushProperty name="width" value="0.1" units="cm"/>
      <inkml:brushProperty name="height" value="0.1" units="cm"/>
      <inkml:brushProperty name="color" value="#E71224"/>
    </inkml:brush>
  </inkml:definitions>
  <inkml:trace contextRef="#ctx0" brushRef="#br0">1014 4 10591 0 0,'-34'-2'1621'0'0,"-1"1"-1"0"0,0 1 0 0 0,-45 8 1 0 0,-41 15-1239 0 0,72-10-263 0 0,24-6-87 0 0,-1-1 1 0 0,-44 6-1 0 0,2-11 1362 0 0,0-3 1 0 0,-95-14-1 0 0,92 7-993 0 0,-14-6-1162 0 0,29 1-6060 0 0,29 7 491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33572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05781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18543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80234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83830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5392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758646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46609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832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449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54967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85237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23299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0001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99235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76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12/2/2022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12/2/2022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67.xml"/><Relationship Id="rId3" Type="http://schemas.openxmlformats.org/officeDocument/2006/relationships/image" Target="../media/image1.png"/><Relationship Id="rId7"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66.xml"/><Relationship Id="rId5" Type="http://schemas.openxmlformats.org/officeDocument/2006/relationships/image" Target="../media/image169.png"/><Relationship Id="rId4" Type="http://schemas.openxmlformats.org/officeDocument/2006/relationships/customXml" Target="../ink/ink165.xml"/><Relationship Id="rId9" Type="http://schemas.openxmlformats.org/officeDocument/2006/relationships/image" Target="../media/image171.png"/></Relationships>
</file>

<file path=ppt/slides/_rels/slide11.xml.rels><?xml version="1.0" encoding="UTF-8" standalone="yes"?>
<Relationships xmlns="http://schemas.openxmlformats.org/package/2006/relationships"><Relationship Id="rId8" Type="http://schemas.openxmlformats.org/officeDocument/2006/relationships/customXml" Target="../ink/ink170.xml"/><Relationship Id="rId13" Type="http://schemas.openxmlformats.org/officeDocument/2006/relationships/image" Target="../media/image176.png"/><Relationship Id="rId18" Type="http://schemas.openxmlformats.org/officeDocument/2006/relationships/customXml" Target="../ink/ink175.xml"/><Relationship Id="rId3" Type="http://schemas.openxmlformats.org/officeDocument/2006/relationships/image" Target="../media/image1.png"/><Relationship Id="rId21" Type="http://schemas.openxmlformats.org/officeDocument/2006/relationships/image" Target="../media/image180.png"/><Relationship Id="rId7" Type="http://schemas.openxmlformats.org/officeDocument/2006/relationships/image" Target="../media/image173.png"/><Relationship Id="rId12" Type="http://schemas.openxmlformats.org/officeDocument/2006/relationships/customXml" Target="../ink/ink172.xml"/><Relationship Id="rId17" Type="http://schemas.openxmlformats.org/officeDocument/2006/relationships/image" Target="../media/image178.png"/><Relationship Id="rId25" Type="http://schemas.openxmlformats.org/officeDocument/2006/relationships/image" Target="../media/image182.png"/><Relationship Id="rId2" Type="http://schemas.openxmlformats.org/officeDocument/2006/relationships/notesSlide" Target="../notesSlides/notesSlide11.xml"/><Relationship Id="rId16" Type="http://schemas.openxmlformats.org/officeDocument/2006/relationships/customXml" Target="../ink/ink174.xml"/><Relationship Id="rId20"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5.png"/><Relationship Id="rId24" Type="http://schemas.openxmlformats.org/officeDocument/2006/relationships/customXml" Target="../ink/ink178.xml"/><Relationship Id="rId5" Type="http://schemas.openxmlformats.org/officeDocument/2006/relationships/image" Target="../media/image172.png"/><Relationship Id="rId15" Type="http://schemas.openxmlformats.org/officeDocument/2006/relationships/image" Target="../media/image177.png"/><Relationship Id="rId23" Type="http://schemas.openxmlformats.org/officeDocument/2006/relationships/image" Target="../media/image181.png"/><Relationship Id="rId10" Type="http://schemas.openxmlformats.org/officeDocument/2006/relationships/customXml" Target="../ink/ink171.xml"/><Relationship Id="rId19" Type="http://schemas.openxmlformats.org/officeDocument/2006/relationships/image" Target="../media/image179.png"/><Relationship Id="rId4" Type="http://schemas.openxmlformats.org/officeDocument/2006/relationships/customXml" Target="../ink/ink168.xml"/><Relationship Id="rId9" Type="http://schemas.openxmlformats.org/officeDocument/2006/relationships/image" Target="../media/image174.png"/><Relationship Id="rId14" Type="http://schemas.openxmlformats.org/officeDocument/2006/relationships/customXml" Target="../ink/ink173.xml"/><Relationship Id="rId22" Type="http://schemas.openxmlformats.org/officeDocument/2006/relationships/customXml" Target="../ink/ink17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187.png"/><Relationship Id="rId18" Type="http://schemas.openxmlformats.org/officeDocument/2006/relationships/customXml" Target="../ink/ink186.xml"/><Relationship Id="rId3" Type="http://schemas.openxmlformats.org/officeDocument/2006/relationships/image" Target="../media/image1.png"/><Relationship Id="rId21" Type="http://schemas.openxmlformats.org/officeDocument/2006/relationships/image" Target="../media/image191.png"/><Relationship Id="rId7" Type="http://schemas.openxmlformats.org/officeDocument/2006/relationships/image" Target="../media/image184.png"/><Relationship Id="rId12" Type="http://schemas.openxmlformats.org/officeDocument/2006/relationships/customXml" Target="../ink/ink183.xml"/><Relationship Id="rId17" Type="http://schemas.openxmlformats.org/officeDocument/2006/relationships/image" Target="../media/image189.png"/><Relationship Id="rId2" Type="http://schemas.openxmlformats.org/officeDocument/2006/relationships/notesSlide" Target="../notesSlides/notesSlide13.xml"/><Relationship Id="rId16" Type="http://schemas.openxmlformats.org/officeDocument/2006/relationships/customXml" Target="../ink/ink185.xml"/><Relationship Id="rId20"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86.png"/><Relationship Id="rId5" Type="http://schemas.openxmlformats.org/officeDocument/2006/relationships/image" Target="../media/image183.png"/><Relationship Id="rId15" Type="http://schemas.openxmlformats.org/officeDocument/2006/relationships/image" Target="../media/image188.png"/><Relationship Id="rId10" Type="http://schemas.openxmlformats.org/officeDocument/2006/relationships/customXml" Target="../ink/ink182.xml"/><Relationship Id="rId19" Type="http://schemas.openxmlformats.org/officeDocument/2006/relationships/image" Target="../media/image190.png"/><Relationship Id="rId4" Type="http://schemas.openxmlformats.org/officeDocument/2006/relationships/customXml" Target="../ink/ink179.xml"/><Relationship Id="rId9" Type="http://schemas.openxmlformats.org/officeDocument/2006/relationships/image" Target="../media/image185.png"/><Relationship Id="rId14" Type="http://schemas.openxmlformats.org/officeDocument/2006/relationships/customXml" Target="../ink/ink184.xml"/></Relationships>
</file>

<file path=ppt/slides/_rels/slide14.xml.rels><?xml version="1.0" encoding="UTF-8" standalone="yes"?>
<Relationships xmlns="http://schemas.openxmlformats.org/package/2006/relationships"><Relationship Id="rId13" Type="http://schemas.openxmlformats.org/officeDocument/2006/relationships/image" Target="../media/image196.png"/><Relationship Id="rId18" Type="http://schemas.openxmlformats.org/officeDocument/2006/relationships/customXml" Target="../ink/ink195.xml"/><Relationship Id="rId26" Type="http://schemas.openxmlformats.org/officeDocument/2006/relationships/customXml" Target="../ink/ink199.xml"/><Relationship Id="rId39" Type="http://schemas.openxmlformats.org/officeDocument/2006/relationships/image" Target="../media/image209.png"/><Relationship Id="rId21" Type="http://schemas.openxmlformats.org/officeDocument/2006/relationships/image" Target="../media/image200.png"/><Relationship Id="rId34" Type="http://schemas.openxmlformats.org/officeDocument/2006/relationships/customXml" Target="../ink/ink203.xml"/><Relationship Id="rId7" Type="http://schemas.openxmlformats.org/officeDocument/2006/relationships/image" Target="../media/image193.png"/><Relationship Id="rId12" Type="http://schemas.openxmlformats.org/officeDocument/2006/relationships/customXml" Target="../ink/ink192.xml"/><Relationship Id="rId17" Type="http://schemas.openxmlformats.org/officeDocument/2006/relationships/image" Target="../media/image198.png"/><Relationship Id="rId25" Type="http://schemas.openxmlformats.org/officeDocument/2006/relationships/image" Target="../media/image202.png"/><Relationship Id="rId33" Type="http://schemas.openxmlformats.org/officeDocument/2006/relationships/image" Target="../media/image206.png"/><Relationship Id="rId38" Type="http://schemas.openxmlformats.org/officeDocument/2006/relationships/customXml" Target="../ink/ink205.xml"/><Relationship Id="rId2" Type="http://schemas.openxmlformats.org/officeDocument/2006/relationships/notesSlide" Target="../notesSlides/notesSlide14.xml"/><Relationship Id="rId16" Type="http://schemas.openxmlformats.org/officeDocument/2006/relationships/customXml" Target="../ink/ink194.xml"/><Relationship Id="rId20" Type="http://schemas.openxmlformats.org/officeDocument/2006/relationships/customXml" Target="../ink/ink196.xml"/><Relationship Id="rId29" Type="http://schemas.openxmlformats.org/officeDocument/2006/relationships/image" Target="../media/image204.png"/><Relationship Id="rId1" Type="http://schemas.openxmlformats.org/officeDocument/2006/relationships/slideLayout" Target="../slideLayouts/slideLayout1.xml"/><Relationship Id="rId6" Type="http://schemas.openxmlformats.org/officeDocument/2006/relationships/customXml" Target="../ink/ink189.xml"/><Relationship Id="rId11" Type="http://schemas.openxmlformats.org/officeDocument/2006/relationships/image" Target="../media/image195.png"/><Relationship Id="rId24" Type="http://schemas.openxmlformats.org/officeDocument/2006/relationships/customXml" Target="../ink/ink198.xml"/><Relationship Id="rId32" Type="http://schemas.openxmlformats.org/officeDocument/2006/relationships/customXml" Target="../ink/ink202.xml"/><Relationship Id="rId37" Type="http://schemas.openxmlformats.org/officeDocument/2006/relationships/image" Target="../media/image208.png"/><Relationship Id="rId5" Type="http://schemas.openxmlformats.org/officeDocument/2006/relationships/image" Target="../media/image192.png"/><Relationship Id="rId15" Type="http://schemas.openxmlformats.org/officeDocument/2006/relationships/image" Target="../media/image197.png"/><Relationship Id="rId23" Type="http://schemas.openxmlformats.org/officeDocument/2006/relationships/image" Target="../media/image201.png"/><Relationship Id="rId28" Type="http://schemas.openxmlformats.org/officeDocument/2006/relationships/customXml" Target="../ink/ink200.xml"/><Relationship Id="rId36" Type="http://schemas.openxmlformats.org/officeDocument/2006/relationships/customXml" Target="../ink/ink204.xml"/><Relationship Id="rId10" Type="http://schemas.openxmlformats.org/officeDocument/2006/relationships/customXml" Target="../ink/ink191.xml"/><Relationship Id="rId19" Type="http://schemas.openxmlformats.org/officeDocument/2006/relationships/image" Target="../media/image199.png"/><Relationship Id="rId31" Type="http://schemas.openxmlformats.org/officeDocument/2006/relationships/image" Target="../media/image205.png"/><Relationship Id="rId4" Type="http://schemas.openxmlformats.org/officeDocument/2006/relationships/customXml" Target="../ink/ink188.xml"/><Relationship Id="rId9" Type="http://schemas.openxmlformats.org/officeDocument/2006/relationships/image" Target="../media/image194.png"/><Relationship Id="rId14" Type="http://schemas.openxmlformats.org/officeDocument/2006/relationships/customXml" Target="../ink/ink193.xml"/><Relationship Id="rId22" Type="http://schemas.openxmlformats.org/officeDocument/2006/relationships/customXml" Target="../ink/ink197.xml"/><Relationship Id="rId27" Type="http://schemas.openxmlformats.org/officeDocument/2006/relationships/image" Target="../media/image203.png"/><Relationship Id="rId30" Type="http://schemas.openxmlformats.org/officeDocument/2006/relationships/customXml" Target="../ink/ink201.xml"/><Relationship Id="rId35" Type="http://schemas.openxmlformats.org/officeDocument/2006/relationships/image" Target="../media/image207.png"/><Relationship Id="rId8" Type="http://schemas.openxmlformats.org/officeDocument/2006/relationships/customXml" Target="../ink/ink190.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customXml" Target="../ink/ink208.xml"/><Relationship Id="rId13" Type="http://schemas.openxmlformats.org/officeDocument/2006/relationships/image" Target="../media/image214.png"/><Relationship Id="rId3" Type="http://schemas.openxmlformats.org/officeDocument/2006/relationships/image" Target="../media/image1.png"/><Relationship Id="rId7" Type="http://schemas.openxmlformats.org/officeDocument/2006/relationships/image" Target="../media/image211.png"/><Relationship Id="rId12" Type="http://schemas.openxmlformats.org/officeDocument/2006/relationships/customXml" Target="../ink/ink21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07.xml"/><Relationship Id="rId11" Type="http://schemas.openxmlformats.org/officeDocument/2006/relationships/image" Target="../media/image213.png"/><Relationship Id="rId5" Type="http://schemas.openxmlformats.org/officeDocument/2006/relationships/image" Target="../media/image210.png"/><Relationship Id="rId15" Type="http://schemas.openxmlformats.org/officeDocument/2006/relationships/image" Target="../media/image215.png"/><Relationship Id="rId10" Type="http://schemas.openxmlformats.org/officeDocument/2006/relationships/customXml" Target="../ink/ink209.xml"/><Relationship Id="rId4" Type="http://schemas.openxmlformats.org/officeDocument/2006/relationships/customXml" Target="../ink/ink206.xml"/><Relationship Id="rId9" Type="http://schemas.openxmlformats.org/officeDocument/2006/relationships/image" Target="../media/image212.png"/><Relationship Id="rId14" Type="http://schemas.openxmlformats.org/officeDocument/2006/relationships/customXml" Target="../ink/ink211.xml"/></Relationships>
</file>

<file path=ppt/slides/_rels/slide16.xml.rels><?xml version="1.0" encoding="UTF-8" standalone="yes"?>
<Relationships xmlns="http://schemas.openxmlformats.org/package/2006/relationships"><Relationship Id="rId13" Type="http://schemas.openxmlformats.org/officeDocument/2006/relationships/image" Target="../media/image220.png"/><Relationship Id="rId18" Type="http://schemas.openxmlformats.org/officeDocument/2006/relationships/customXml" Target="../ink/ink219.xml"/><Relationship Id="rId26" Type="http://schemas.openxmlformats.org/officeDocument/2006/relationships/customXml" Target="../ink/ink223.xml"/><Relationship Id="rId3" Type="http://schemas.openxmlformats.org/officeDocument/2006/relationships/image" Target="../media/image1.png"/><Relationship Id="rId21" Type="http://schemas.openxmlformats.org/officeDocument/2006/relationships/image" Target="../media/image224.png"/><Relationship Id="rId7" Type="http://schemas.openxmlformats.org/officeDocument/2006/relationships/image" Target="../media/image217.png"/><Relationship Id="rId12" Type="http://schemas.openxmlformats.org/officeDocument/2006/relationships/customXml" Target="../ink/ink216.xml"/><Relationship Id="rId17" Type="http://schemas.openxmlformats.org/officeDocument/2006/relationships/image" Target="../media/image222.png"/><Relationship Id="rId25" Type="http://schemas.openxmlformats.org/officeDocument/2006/relationships/image" Target="../media/image226.png"/><Relationship Id="rId33" Type="http://schemas.openxmlformats.org/officeDocument/2006/relationships/image" Target="../media/image230.png"/><Relationship Id="rId2" Type="http://schemas.openxmlformats.org/officeDocument/2006/relationships/notesSlide" Target="../notesSlides/notesSlide16.xml"/><Relationship Id="rId16" Type="http://schemas.openxmlformats.org/officeDocument/2006/relationships/customXml" Target="../ink/ink218.xml"/><Relationship Id="rId20" Type="http://schemas.openxmlformats.org/officeDocument/2006/relationships/customXml" Target="../ink/ink220.xml"/><Relationship Id="rId29"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19.png"/><Relationship Id="rId24" Type="http://schemas.openxmlformats.org/officeDocument/2006/relationships/customXml" Target="../ink/ink222.xml"/><Relationship Id="rId32" Type="http://schemas.openxmlformats.org/officeDocument/2006/relationships/customXml" Target="../ink/ink226.xml"/><Relationship Id="rId5" Type="http://schemas.openxmlformats.org/officeDocument/2006/relationships/image" Target="../media/image216.png"/><Relationship Id="rId15" Type="http://schemas.openxmlformats.org/officeDocument/2006/relationships/image" Target="../media/image221.png"/><Relationship Id="rId23" Type="http://schemas.openxmlformats.org/officeDocument/2006/relationships/image" Target="../media/image225.png"/><Relationship Id="rId28" Type="http://schemas.openxmlformats.org/officeDocument/2006/relationships/customXml" Target="../ink/ink224.xml"/><Relationship Id="rId10" Type="http://schemas.openxmlformats.org/officeDocument/2006/relationships/customXml" Target="../ink/ink215.xml"/><Relationship Id="rId19" Type="http://schemas.openxmlformats.org/officeDocument/2006/relationships/image" Target="../media/image223.png"/><Relationship Id="rId31" Type="http://schemas.openxmlformats.org/officeDocument/2006/relationships/image" Target="../media/image229.png"/><Relationship Id="rId4" Type="http://schemas.openxmlformats.org/officeDocument/2006/relationships/customXml" Target="../ink/ink212.xml"/><Relationship Id="rId9" Type="http://schemas.openxmlformats.org/officeDocument/2006/relationships/image" Target="../media/image218.png"/><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227.png"/><Relationship Id="rId30" Type="http://schemas.openxmlformats.org/officeDocument/2006/relationships/customXml" Target="../ink/ink225.xml"/><Relationship Id="rId8" Type="http://schemas.openxmlformats.org/officeDocument/2006/relationships/customXml" Target="../ink/ink214.xml"/></Relationships>
</file>

<file path=ppt/slides/_rels/slide17.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5.png"/><Relationship Id="rId3" Type="http://schemas.openxmlformats.org/officeDocument/2006/relationships/image" Target="../media/image1.png"/><Relationship Id="rId7" Type="http://schemas.openxmlformats.org/officeDocument/2006/relationships/image" Target="../media/image232.png"/><Relationship Id="rId12" Type="http://schemas.openxmlformats.org/officeDocument/2006/relationships/customXml" Target="../ink/ink23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4.png"/><Relationship Id="rId5" Type="http://schemas.openxmlformats.org/officeDocument/2006/relationships/image" Target="../media/image231.png"/><Relationship Id="rId10" Type="http://schemas.openxmlformats.org/officeDocument/2006/relationships/customXml" Target="../ink/ink230.xml"/><Relationship Id="rId4" Type="http://schemas.openxmlformats.org/officeDocument/2006/relationships/customXml" Target="../ink/ink227.xml"/><Relationship Id="rId9" Type="http://schemas.openxmlformats.org/officeDocument/2006/relationships/image" Target="../media/image233.png"/></Relationships>
</file>

<file path=ppt/slides/_rels/slide18.xml.rels><?xml version="1.0" encoding="UTF-8" standalone="yes"?>
<Relationships xmlns="http://schemas.openxmlformats.org/package/2006/relationships"><Relationship Id="rId8" Type="http://schemas.openxmlformats.org/officeDocument/2006/relationships/customXml" Target="../ink/ink234.xml"/><Relationship Id="rId3" Type="http://schemas.openxmlformats.org/officeDocument/2006/relationships/image" Target="../media/image1.png"/><Relationship Id="rId7" Type="http://schemas.openxmlformats.org/officeDocument/2006/relationships/image" Target="../media/image23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33.xml"/><Relationship Id="rId5" Type="http://schemas.openxmlformats.org/officeDocument/2006/relationships/image" Target="../media/image236.png"/><Relationship Id="rId4" Type="http://schemas.openxmlformats.org/officeDocument/2006/relationships/customXml" Target="../ink/ink232.xml"/><Relationship Id="rId9" Type="http://schemas.openxmlformats.org/officeDocument/2006/relationships/image" Target="../media/image238.png"/></Relationships>
</file>

<file path=ppt/slides/_rels/slide19.xml.rels><?xml version="1.0" encoding="UTF-8" standalone="yes"?>
<Relationships xmlns="http://schemas.openxmlformats.org/package/2006/relationships"><Relationship Id="rId8" Type="http://schemas.openxmlformats.org/officeDocument/2006/relationships/customXml" Target="../ink/ink237.xml"/><Relationship Id="rId3" Type="http://schemas.openxmlformats.org/officeDocument/2006/relationships/image" Target="../media/image1.png"/><Relationship Id="rId7" Type="http://schemas.openxmlformats.org/officeDocument/2006/relationships/image" Target="../media/image24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36.xml"/><Relationship Id="rId5" Type="http://schemas.openxmlformats.org/officeDocument/2006/relationships/image" Target="../media/image239.png"/><Relationship Id="rId4" Type="http://schemas.openxmlformats.org/officeDocument/2006/relationships/customXml" Target="../ink/ink235.xml"/><Relationship Id="rId9" Type="http://schemas.openxmlformats.org/officeDocument/2006/relationships/image" Target="../media/image2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6" Type="http://schemas.openxmlformats.org/officeDocument/2006/relationships/image" Target="../media/image253.png"/><Relationship Id="rId21" Type="http://schemas.openxmlformats.org/officeDocument/2006/relationships/customXml" Target="../ink/ink246.xml"/><Relationship Id="rId42" Type="http://schemas.openxmlformats.org/officeDocument/2006/relationships/image" Target="../media/image261.png"/><Relationship Id="rId47" Type="http://schemas.openxmlformats.org/officeDocument/2006/relationships/customXml" Target="../ink/ink259.xml"/><Relationship Id="rId63" Type="http://schemas.openxmlformats.org/officeDocument/2006/relationships/customXml" Target="../ink/ink267.xml"/><Relationship Id="rId68" Type="http://schemas.openxmlformats.org/officeDocument/2006/relationships/image" Target="../media/image274.png"/><Relationship Id="rId84" Type="http://schemas.openxmlformats.org/officeDocument/2006/relationships/image" Target="../media/image282.png"/><Relationship Id="rId16" Type="http://schemas.openxmlformats.org/officeDocument/2006/relationships/image" Target="../media/image248.png"/><Relationship Id="rId11" Type="http://schemas.openxmlformats.org/officeDocument/2006/relationships/customXml" Target="../ink/ink241.xml"/><Relationship Id="rId32" Type="http://schemas.openxmlformats.org/officeDocument/2006/relationships/image" Target="../media/image256.png"/><Relationship Id="rId37" Type="http://schemas.openxmlformats.org/officeDocument/2006/relationships/customXml" Target="../ink/ink254.xml"/><Relationship Id="rId53" Type="http://schemas.openxmlformats.org/officeDocument/2006/relationships/customXml" Target="../ink/ink262.xml"/><Relationship Id="rId58" Type="http://schemas.openxmlformats.org/officeDocument/2006/relationships/image" Target="../media/image269.png"/><Relationship Id="rId74" Type="http://schemas.openxmlformats.org/officeDocument/2006/relationships/image" Target="../media/image277.png"/><Relationship Id="rId79" Type="http://schemas.openxmlformats.org/officeDocument/2006/relationships/customXml" Target="../ink/ink275.xml"/><Relationship Id="rId5" Type="http://schemas.openxmlformats.org/officeDocument/2006/relationships/customXml" Target="../ink/ink238.xml"/><Relationship Id="rId19" Type="http://schemas.openxmlformats.org/officeDocument/2006/relationships/customXml" Target="../ink/ink245.xml"/><Relationship Id="rId14" Type="http://schemas.openxmlformats.org/officeDocument/2006/relationships/image" Target="../media/image247.png"/><Relationship Id="rId22" Type="http://schemas.openxmlformats.org/officeDocument/2006/relationships/image" Target="../media/image251.png"/><Relationship Id="rId27" Type="http://schemas.openxmlformats.org/officeDocument/2006/relationships/customXml" Target="../ink/ink249.xml"/><Relationship Id="rId30" Type="http://schemas.openxmlformats.org/officeDocument/2006/relationships/image" Target="../media/image255.png"/><Relationship Id="rId35" Type="http://schemas.openxmlformats.org/officeDocument/2006/relationships/customXml" Target="../ink/ink253.xml"/><Relationship Id="rId43" Type="http://schemas.openxmlformats.org/officeDocument/2006/relationships/customXml" Target="../ink/ink257.xml"/><Relationship Id="rId48" Type="http://schemas.openxmlformats.org/officeDocument/2006/relationships/image" Target="../media/image264.png"/><Relationship Id="rId56" Type="http://schemas.openxmlformats.org/officeDocument/2006/relationships/image" Target="../media/image268.png"/><Relationship Id="rId64" Type="http://schemas.openxmlformats.org/officeDocument/2006/relationships/image" Target="../media/image272.png"/><Relationship Id="rId69" Type="http://schemas.openxmlformats.org/officeDocument/2006/relationships/customXml" Target="../ink/ink270.xml"/><Relationship Id="rId77" Type="http://schemas.openxmlformats.org/officeDocument/2006/relationships/customXml" Target="../ink/ink274.xml"/><Relationship Id="rId8" Type="http://schemas.openxmlformats.org/officeDocument/2006/relationships/image" Target="../media/image244.png"/><Relationship Id="rId51" Type="http://schemas.openxmlformats.org/officeDocument/2006/relationships/customXml" Target="../ink/ink261.xml"/><Relationship Id="rId72" Type="http://schemas.openxmlformats.org/officeDocument/2006/relationships/image" Target="../media/image276.png"/><Relationship Id="rId80" Type="http://schemas.openxmlformats.org/officeDocument/2006/relationships/image" Target="../media/image280.png"/><Relationship Id="rId85" Type="http://schemas.openxmlformats.org/officeDocument/2006/relationships/customXml" Target="../ink/ink278.xml"/><Relationship Id="rId3" Type="http://schemas.openxmlformats.org/officeDocument/2006/relationships/image" Target="../media/image1.png"/><Relationship Id="rId12" Type="http://schemas.openxmlformats.org/officeDocument/2006/relationships/image" Target="../media/image246.png"/><Relationship Id="rId17" Type="http://schemas.openxmlformats.org/officeDocument/2006/relationships/customXml" Target="../ink/ink244.xml"/><Relationship Id="rId25" Type="http://schemas.openxmlformats.org/officeDocument/2006/relationships/customXml" Target="../ink/ink248.xml"/><Relationship Id="rId33" Type="http://schemas.openxmlformats.org/officeDocument/2006/relationships/customXml" Target="../ink/ink252.xml"/><Relationship Id="rId38" Type="http://schemas.openxmlformats.org/officeDocument/2006/relationships/image" Target="../media/image259.png"/><Relationship Id="rId46" Type="http://schemas.openxmlformats.org/officeDocument/2006/relationships/image" Target="../media/image263.png"/><Relationship Id="rId59" Type="http://schemas.openxmlformats.org/officeDocument/2006/relationships/customXml" Target="../ink/ink265.xml"/><Relationship Id="rId67" Type="http://schemas.openxmlformats.org/officeDocument/2006/relationships/customXml" Target="../ink/ink269.xml"/><Relationship Id="rId20" Type="http://schemas.openxmlformats.org/officeDocument/2006/relationships/image" Target="../media/image250.png"/><Relationship Id="rId41" Type="http://schemas.openxmlformats.org/officeDocument/2006/relationships/customXml" Target="../ink/ink256.xml"/><Relationship Id="rId54" Type="http://schemas.openxmlformats.org/officeDocument/2006/relationships/image" Target="../media/image267.png"/><Relationship Id="rId62" Type="http://schemas.openxmlformats.org/officeDocument/2006/relationships/image" Target="../media/image271.png"/><Relationship Id="rId70" Type="http://schemas.openxmlformats.org/officeDocument/2006/relationships/image" Target="../media/image275.png"/><Relationship Id="rId75" Type="http://schemas.openxmlformats.org/officeDocument/2006/relationships/customXml" Target="../ink/ink273.xml"/><Relationship Id="rId83" Type="http://schemas.openxmlformats.org/officeDocument/2006/relationships/customXml" Target="../ink/ink277.xml"/><Relationship Id="rId88" Type="http://schemas.openxmlformats.org/officeDocument/2006/relationships/image" Target="../media/image284.png"/><Relationship Id="rId1" Type="http://schemas.openxmlformats.org/officeDocument/2006/relationships/slideLayout" Target="../slideLayouts/slideLayout1.xml"/><Relationship Id="rId6" Type="http://schemas.openxmlformats.org/officeDocument/2006/relationships/image" Target="../media/image243.png"/><Relationship Id="rId15" Type="http://schemas.openxmlformats.org/officeDocument/2006/relationships/customXml" Target="../ink/ink243.xml"/><Relationship Id="rId23" Type="http://schemas.openxmlformats.org/officeDocument/2006/relationships/customXml" Target="../ink/ink247.xml"/><Relationship Id="rId28" Type="http://schemas.openxmlformats.org/officeDocument/2006/relationships/image" Target="../media/image254.png"/><Relationship Id="rId36" Type="http://schemas.openxmlformats.org/officeDocument/2006/relationships/image" Target="../media/image258.png"/><Relationship Id="rId49" Type="http://schemas.openxmlformats.org/officeDocument/2006/relationships/customXml" Target="../ink/ink260.xml"/><Relationship Id="rId57" Type="http://schemas.openxmlformats.org/officeDocument/2006/relationships/customXml" Target="../ink/ink264.xml"/><Relationship Id="rId10" Type="http://schemas.openxmlformats.org/officeDocument/2006/relationships/image" Target="../media/image245.png"/><Relationship Id="rId31" Type="http://schemas.openxmlformats.org/officeDocument/2006/relationships/customXml" Target="../ink/ink251.xml"/><Relationship Id="rId44" Type="http://schemas.openxmlformats.org/officeDocument/2006/relationships/image" Target="../media/image262.png"/><Relationship Id="rId52" Type="http://schemas.openxmlformats.org/officeDocument/2006/relationships/image" Target="../media/image266.png"/><Relationship Id="rId60" Type="http://schemas.openxmlformats.org/officeDocument/2006/relationships/image" Target="../media/image270.png"/><Relationship Id="rId65" Type="http://schemas.openxmlformats.org/officeDocument/2006/relationships/customXml" Target="../ink/ink268.xml"/><Relationship Id="rId73" Type="http://schemas.openxmlformats.org/officeDocument/2006/relationships/customXml" Target="../ink/ink272.xml"/><Relationship Id="rId78" Type="http://schemas.openxmlformats.org/officeDocument/2006/relationships/image" Target="../media/image279.png"/><Relationship Id="rId81" Type="http://schemas.openxmlformats.org/officeDocument/2006/relationships/customXml" Target="../ink/ink276.xml"/><Relationship Id="rId86" Type="http://schemas.openxmlformats.org/officeDocument/2006/relationships/image" Target="../media/image283.png"/><Relationship Id="rId4" Type="http://schemas.openxmlformats.org/officeDocument/2006/relationships/image" Target="../media/image160.jpeg"/><Relationship Id="rId9" Type="http://schemas.openxmlformats.org/officeDocument/2006/relationships/customXml" Target="../ink/ink240.xml"/><Relationship Id="rId13" Type="http://schemas.openxmlformats.org/officeDocument/2006/relationships/customXml" Target="../ink/ink242.xml"/><Relationship Id="rId18" Type="http://schemas.openxmlformats.org/officeDocument/2006/relationships/image" Target="../media/image249.png"/><Relationship Id="rId39" Type="http://schemas.openxmlformats.org/officeDocument/2006/relationships/customXml" Target="../ink/ink255.xml"/><Relationship Id="rId34" Type="http://schemas.openxmlformats.org/officeDocument/2006/relationships/image" Target="../media/image257.png"/><Relationship Id="rId50" Type="http://schemas.openxmlformats.org/officeDocument/2006/relationships/image" Target="../media/image265.png"/><Relationship Id="rId55" Type="http://schemas.openxmlformats.org/officeDocument/2006/relationships/customXml" Target="../ink/ink263.xml"/><Relationship Id="rId76" Type="http://schemas.openxmlformats.org/officeDocument/2006/relationships/image" Target="../media/image278.png"/><Relationship Id="rId7" Type="http://schemas.openxmlformats.org/officeDocument/2006/relationships/customXml" Target="../ink/ink239.xml"/><Relationship Id="rId71" Type="http://schemas.openxmlformats.org/officeDocument/2006/relationships/customXml" Target="../ink/ink271.xml"/><Relationship Id="rId2" Type="http://schemas.openxmlformats.org/officeDocument/2006/relationships/notesSlide" Target="../notesSlides/notesSlide20.xml"/><Relationship Id="rId29" Type="http://schemas.openxmlformats.org/officeDocument/2006/relationships/customXml" Target="../ink/ink250.xml"/><Relationship Id="rId24" Type="http://schemas.openxmlformats.org/officeDocument/2006/relationships/image" Target="../media/image252.png"/><Relationship Id="rId40" Type="http://schemas.openxmlformats.org/officeDocument/2006/relationships/image" Target="../media/image260.png"/><Relationship Id="rId45" Type="http://schemas.openxmlformats.org/officeDocument/2006/relationships/customXml" Target="../ink/ink258.xml"/><Relationship Id="rId66" Type="http://schemas.openxmlformats.org/officeDocument/2006/relationships/image" Target="../media/image273.png"/><Relationship Id="rId87" Type="http://schemas.openxmlformats.org/officeDocument/2006/relationships/customXml" Target="../ink/ink279.xml"/><Relationship Id="rId61" Type="http://schemas.openxmlformats.org/officeDocument/2006/relationships/customXml" Target="../ink/ink266.xml"/><Relationship Id="rId82" Type="http://schemas.openxmlformats.org/officeDocument/2006/relationships/image" Target="../media/image28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png"/><Relationship Id="rId21" Type="http://schemas.openxmlformats.org/officeDocument/2006/relationships/image" Target="../media/image12.png"/><Relationship Id="rId34" Type="http://schemas.openxmlformats.org/officeDocument/2006/relationships/customXml" Target="../ink/ink16.xml"/><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8"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ustomXml" Target="../ink/ink17.xml"/></Relationships>
</file>

<file path=ppt/slides/_rels/slide6.xml.rels><?xml version="1.0" encoding="UTF-8" standalone="yes"?>
<Relationships xmlns="http://schemas.openxmlformats.org/package/2006/relationships"><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7.xml"/><Relationship Id="rId63" Type="http://schemas.openxmlformats.org/officeDocument/2006/relationships/image" Target="../media/image50.png"/><Relationship Id="rId84" Type="http://schemas.openxmlformats.org/officeDocument/2006/relationships/customXml" Target="../ink/ink58.xml"/><Relationship Id="rId138" Type="http://schemas.openxmlformats.org/officeDocument/2006/relationships/customXml" Target="../ink/ink85.xml"/><Relationship Id="rId159" Type="http://schemas.openxmlformats.org/officeDocument/2006/relationships/image" Target="../media/image98.png"/><Relationship Id="rId170" Type="http://schemas.openxmlformats.org/officeDocument/2006/relationships/customXml" Target="../ink/ink101.xml"/><Relationship Id="rId191" Type="http://schemas.openxmlformats.org/officeDocument/2006/relationships/image" Target="../media/image114.png"/><Relationship Id="rId205" Type="http://schemas.openxmlformats.org/officeDocument/2006/relationships/image" Target="../media/image121.png"/><Relationship Id="rId226" Type="http://schemas.openxmlformats.org/officeDocument/2006/relationships/customXml" Target="../ink/ink129.xml"/><Relationship Id="rId247" Type="http://schemas.openxmlformats.org/officeDocument/2006/relationships/image" Target="../media/image142.png"/><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2.xml"/><Relationship Id="rId53" Type="http://schemas.openxmlformats.org/officeDocument/2006/relationships/image" Target="../media/image45.png"/><Relationship Id="rId74" Type="http://schemas.openxmlformats.org/officeDocument/2006/relationships/customXml" Target="../ink/ink53.xml"/><Relationship Id="rId128" Type="http://schemas.openxmlformats.org/officeDocument/2006/relationships/customXml" Target="../ink/ink80.xml"/><Relationship Id="rId149" Type="http://schemas.openxmlformats.org/officeDocument/2006/relationships/image" Target="../media/image93.png"/><Relationship Id="rId5" Type="http://schemas.openxmlformats.org/officeDocument/2006/relationships/image" Target="../media/image21.png"/><Relationship Id="rId95" Type="http://schemas.openxmlformats.org/officeDocument/2006/relationships/image" Target="../media/image66.png"/><Relationship Id="rId160" Type="http://schemas.openxmlformats.org/officeDocument/2006/relationships/customXml" Target="../ink/ink96.xml"/><Relationship Id="rId181" Type="http://schemas.openxmlformats.org/officeDocument/2006/relationships/image" Target="../media/image109.png"/><Relationship Id="rId216" Type="http://schemas.openxmlformats.org/officeDocument/2006/relationships/customXml" Target="../ink/ink124.xml"/><Relationship Id="rId237" Type="http://schemas.openxmlformats.org/officeDocument/2006/relationships/image" Target="../media/image137.png"/><Relationship Id="rId258" Type="http://schemas.openxmlformats.org/officeDocument/2006/relationships/customXml" Target="../ink/ink145.xml"/><Relationship Id="rId22" Type="http://schemas.openxmlformats.org/officeDocument/2006/relationships/customXml" Target="../ink/ink27.xml"/><Relationship Id="rId43" Type="http://schemas.openxmlformats.org/officeDocument/2006/relationships/image" Target="../media/image40.png"/><Relationship Id="rId64" Type="http://schemas.openxmlformats.org/officeDocument/2006/relationships/customXml" Target="../ink/ink48.xml"/><Relationship Id="rId118" Type="http://schemas.openxmlformats.org/officeDocument/2006/relationships/customXml" Target="../ink/ink75.xml"/><Relationship Id="rId139" Type="http://schemas.openxmlformats.org/officeDocument/2006/relationships/image" Target="../media/image88.png"/><Relationship Id="rId85" Type="http://schemas.openxmlformats.org/officeDocument/2006/relationships/image" Target="../media/image61.png"/><Relationship Id="rId150" Type="http://schemas.openxmlformats.org/officeDocument/2006/relationships/customXml" Target="../ink/ink91.xml"/><Relationship Id="rId171" Type="http://schemas.openxmlformats.org/officeDocument/2006/relationships/image" Target="../media/image104.png"/><Relationship Id="rId192" Type="http://schemas.openxmlformats.org/officeDocument/2006/relationships/customXml" Target="../ink/ink112.xml"/><Relationship Id="rId206" Type="http://schemas.openxmlformats.org/officeDocument/2006/relationships/customXml" Target="../ink/ink119.xml"/><Relationship Id="rId227" Type="http://schemas.openxmlformats.org/officeDocument/2006/relationships/image" Target="../media/image132.png"/><Relationship Id="rId248" Type="http://schemas.openxmlformats.org/officeDocument/2006/relationships/customXml" Target="../ink/ink140.xml"/><Relationship Id="rId12" Type="http://schemas.openxmlformats.org/officeDocument/2006/relationships/customXml" Target="../ink/ink22.xml"/><Relationship Id="rId33" Type="http://schemas.openxmlformats.org/officeDocument/2006/relationships/image" Target="../media/image35.png"/><Relationship Id="rId108" Type="http://schemas.openxmlformats.org/officeDocument/2006/relationships/customXml" Target="../ink/ink70.xml"/><Relationship Id="rId129" Type="http://schemas.openxmlformats.org/officeDocument/2006/relationships/image" Target="../media/image83.png"/><Relationship Id="rId54" Type="http://schemas.openxmlformats.org/officeDocument/2006/relationships/customXml" Target="../ink/ink43.xml"/><Relationship Id="rId75" Type="http://schemas.openxmlformats.org/officeDocument/2006/relationships/image" Target="../media/image56.png"/><Relationship Id="rId96" Type="http://schemas.openxmlformats.org/officeDocument/2006/relationships/customXml" Target="../ink/ink64.xml"/><Relationship Id="rId140" Type="http://schemas.openxmlformats.org/officeDocument/2006/relationships/customXml" Target="../ink/ink86.xml"/><Relationship Id="rId161" Type="http://schemas.openxmlformats.org/officeDocument/2006/relationships/image" Target="../media/image99.png"/><Relationship Id="rId182" Type="http://schemas.openxmlformats.org/officeDocument/2006/relationships/customXml" Target="../ink/ink107.xml"/><Relationship Id="rId217" Type="http://schemas.openxmlformats.org/officeDocument/2006/relationships/image" Target="../media/image127.png"/><Relationship Id="rId6" Type="http://schemas.openxmlformats.org/officeDocument/2006/relationships/customXml" Target="../ink/ink19.xml"/><Relationship Id="rId238" Type="http://schemas.openxmlformats.org/officeDocument/2006/relationships/customXml" Target="../ink/ink135.xml"/><Relationship Id="rId259" Type="http://schemas.openxmlformats.org/officeDocument/2006/relationships/image" Target="../media/image148.png"/><Relationship Id="rId23" Type="http://schemas.openxmlformats.org/officeDocument/2006/relationships/image" Target="../media/image30.png"/><Relationship Id="rId119" Type="http://schemas.openxmlformats.org/officeDocument/2006/relationships/image" Target="../media/image78.png"/><Relationship Id="rId44" Type="http://schemas.openxmlformats.org/officeDocument/2006/relationships/customXml" Target="../ink/ink38.xml"/><Relationship Id="rId65" Type="http://schemas.openxmlformats.org/officeDocument/2006/relationships/image" Target="../media/image51.png"/><Relationship Id="rId86" Type="http://schemas.openxmlformats.org/officeDocument/2006/relationships/customXml" Target="../ink/ink59.xml"/><Relationship Id="rId130" Type="http://schemas.openxmlformats.org/officeDocument/2006/relationships/customXml" Target="../ink/ink81.xml"/><Relationship Id="rId151" Type="http://schemas.openxmlformats.org/officeDocument/2006/relationships/image" Target="../media/image94.png"/><Relationship Id="rId172" Type="http://schemas.openxmlformats.org/officeDocument/2006/relationships/customXml" Target="../ink/ink102.xml"/><Relationship Id="rId193" Type="http://schemas.openxmlformats.org/officeDocument/2006/relationships/image" Target="../media/image115.png"/><Relationship Id="rId207" Type="http://schemas.openxmlformats.org/officeDocument/2006/relationships/image" Target="../media/image122.png"/><Relationship Id="rId228" Type="http://schemas.openxmlformats.org/officeDocument/2006/relationships/customXml" Target="../ink/ink130.xml"/><Relationship Id="rId249" Type="http://schemas.openxmlformats.org/officeDocument/2006/relationships/image" Target="../media/image143.png"/><Relationship Id="rId13" Type="http://schemas.openxmlformats.org/officeDocument/2006/relationships/image" Target="../media/image25.png"/><Relationship Id="rId109" Type="http://schemas.openxmlformats.org/officeDocument/2006/relationships/image" Target="../media/image73.png"/><Relationship Id="rId34" Type="http://schemas.openxmlformats.org/officeDocument/2006/relationships/customXml" Target="../ink/ink33.xml"/><Relationship Id="rId55" Type="http://schemas.openxmlformats.org/officeDocument/2006/relationships/image" Target="../media/image46.png"/><Relationship Id="rId76" Type="http://schemas.openxmlformats.org/officeDocument/2006/relationships/customXml" Target="../ink/ink54.xml"/><Relationship Id="rId97" Type="http://schemas.openxmlformats.org/officeDocument/2006/relationships/image" Target="../media/image67.png"/><Relationship Id="rId120" Type="http://schemas.openxmlformats.org/officeDocument/2006/relationships/customXml" Target="../ink/ink76.xml"/><Relationship Id="rId141" Type="http://schemas.openxmlformats.org/officeDocument/2006/relationships/image" Target="../media/image89.png"/><Relationship Id="rId7" Type="http://schemas.openxmlformats.org/officeDocument/2006/relationships/image" Target="../media/image22.png"/><Relationship Id="rId162" Type="http://schemas.openxmlformats.org/officeDocument/2006/relationships/customXml" Target="../ink/ink97.xml"/><Relationship Id="rId183" Type="http://schemas.openxmlformats.org/officeDocument/2006/relationships/image" Target="../media/image110.png"/><Relationship Id="rId218" Type="http://schemas.openxmlformats.org/officeDocument/2006/relationships/customXml" Target="../ink/ink125.xml"/><Relationship Id="rId239" Type="http://schemas.openxmlformats.org/officeDocument/2006/relationships/image" Target="../media/image138.png"/><Relationship Id="rId250" Type="http://schemas.openxmlformats.org/officeDocument/2006/relationships/customXml" Target="../ink/ink141.xml"/><Relationship Id="rId24" Type="http://schemas.openxmlformats.org/officeDocument/2006/relationships/customXml" Target="../ink/ink28.xml"/><Relationship Id="rId45" Type="http://schemas.openxmlformats.org/officeDocument/2006/relationships/image" Target="../media/image41.png"/><Relationship Id="rId66" Type="http://schemas.openxmlformats.org/officeDocument/2006/relationships/customXml" Target="../ink/ink49.xml"/><Relationship Id="rId87" Type="http://schemas.openxmlformats.org/officeDocument/2006/relationships/image" Target="../media/image62.png"/><Relationship Id="rId110" Type="http://schemas.openxmlformats.org/officeDocument/2006/relationships/customXml" Target="../ink/ink71.xml"/><Relationship Id="rId131" Type="http://schemas.openxmlformats.org/officeDocument/2006/relationships/image" Target="../media/image84.png"/><Relationship Id="rId152" Type="http://schemas.openxmlformats.org/officeDocument/2006/relationships/customXml" Target="../ink/ink92.xml"/><Relationship Id="rId173" Type="http://schemas.openxmlformats.org/officeDocument/2006/relationships/image" Target="../media/image105.png"/><Relationship Id="rId194" Type="http://schemas.openxmlformats.org/officeDocument/2006/relationships/customXml" Target="../ink/ink113.xml"/><Relationship Id="rId208" Type="http://schemas.openxmlformats.org/officeDocument/2006/relationships/customXml" Target="../ink/ink120.xml"/><Relationship Id="rId229" Type="http://schemas.openxmlformats.org/officeDocument/2006/relationships/image" Target="../media/image133.png"/><Relationship Id="rId240" Type="http://schemas.openxmlformats.org/officeDocument/2006/relationships/customXml" Target="../ink/ink136.xml"/><Relationship Id="rId14" Type="http://schemas.openxmlformats.org/officeDocument/2006/relationships/customXml" Target="../ink/ink23.xml"/><Relationship Id="rId35" Type="http://schemas.openxmlformats.org/officeDocument/2006/relationships/image" Target="../media/image36.png"/><Relationship Id="rId56" Type="http://schemas.openxmlformats.org/officeDocument/2006/relationships/customXml" Target="../ink/ink44.xml"/><Relationship Id="rId77" Type="http://schemas.openxmlformats.org/officeDocument/2006/relationships/image" Target="../media/image57.png"/><Relationship Id="rId100" Type="http://schemas.openxmlformats.org/officeDocument/2006/relationships/customXml" Target="../ink/ink66.xml"/><Relationship Id="rId8" Type="http://schemas.openxmlformats.org/officeDocument/2006/relationships/customXml" Target="../ink/ink20.xml"/><Relationship Id="rId98" Type="http://schemas.openxmlformats.org/officeDocument/2006/relationships/customXml" Target="../ink/ink65.xml"/><Relationship Id="rId121" Type="http://schemas.openxmlformats.org/officeDocument/2006/relationships/image" Target="../media/image79.png"/><Relationship Id="rId142" Type="http://schemas.openxmlformats.org/officeDocument/2006/relationships/customXml" Target="../ink/ink87.xml"/><Relationship Id="rId163" Type="http://schemas.openxmlformats.org/officeDocument/2006/relationships/image" Target="../media/image100.png"/><Relationship Id="rId184" Type="http://schemas.openxmlformats.org/officeDocument/2006/relationships/customXml" Target="../ink/ink108.xml"/><Relationship Id="rId219" Type="http://schemas.openxmlformats.org/officeDocument/2006/relationships/image" Target="../media/image128.png"/><Relationship Id="rId230" Type="http://schemas.openxmlformats.org/officeDocument/2006/relationships/customXml" Target="../ink/ink131.xml"/><Relationship Id="rId251" Type="http://schemas.openxmlformats.org/officeDocument/2006/relationships/image" Target="../media/image144.png"/><Relationship Id="rId25" Type="http://schemas.openxmlformats.org/officeDocument/2006/relationships/image" Target="../media/image31.png"/><Relationship Id="rId46" Type="http://schemas.openxmlformats.org/officeDocument/2006/relationships/customXml" Target="../ink/ink39.xml"/><Relationship Id="rId67" Type="http://schemas.openxmlformats.org/officeDocument/2006/relationships/image" Target="../media/image52.png"/><Relationship Id="rId88" Type="http://schemas.openxmlformats.org/officeDocument/2006/relationships/customXml" Target="../ink/ink60.xml"/><Relationship Id="rId111" Type="http://schemas.openxmlformats.org/officeDocument/2006/relationships/image" Target="../media/image74.png"/><Relationship Id="rId132" Type="http://schemas.openxmlformats.org/officeDocument/2006/relationships/customXml" Target="../ink/ink82.xml"/><Relationship Id="rId153" Type="http://schemas.openxmlformats.org/officeDocument/2006/relationships/image" Target="../media/image95.png"/><Relationship Id="rId174" Type="http://schemas.openxmlformats.org/officeDocument/2006/relationships/customXml" Target="../ink/ink103.xml"/><Relationship Id="rId195" Type="http://schemas.openxmlformats.org/officeDocument/2006/relationships/image" Target="../media/image116.png"/><Relationship Id="rId209" Type="http://schemas.openxmlformats.org/officeDocument/2006/relationships/image" Target="../media/image123.png"/><Relationship Id="rId220" Type="http://schemas.openxmlformats.org/officeDocument/2006/relationships/customXml" Target="../ink/ink126.xml"/><Relationship Id="rId241" Type="http://schemas.openxmlformats.org/officeDocument/2006/relationships/image" Target="../media/image139.png"/><Relationship Id="rId15" Type="http://schemas.openxmlformats.org/officeDocument/2006/relationships/image" Target="../media/image26.png"/><Relationship Id="rId36" Type="http://schemas.openxmlformats.org/officeDocument/2006/relationships/customXml" Target="../ink/ink34.xml"/><Relationship Id="rId57" Type="http://schemas.openxmlformats.org/officeDocument/2006/relationships/image" Target="../media/image47.png"/><Relationship Id="rId78" Type="http://schemas.openxmlformats.org/officeDocument/2006/relationships/customXml" Target="../ink/ink55.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7.xml"/><Relationship Id="rId143" Type="http://schemas.openxmlformats.org/officeDocument/2006/relationships/image" Target="../media/image90.png"/><Relationship Id="rId164" Type="http://schemas.openxmlformats.org/officeDocument/2006/relationships/customXml" Target="../ink/ink98.xml"/><Relationship Id="rId185" Type="http://schemas.openxmlformats.org/officeDocument/2006/relationships/image" Target="../media/image111.png"/><Relationship Id="rId9" Type="http://schemas.openxmlformats.org/officeDocument/2006/relationships/image" Target="../media/image23.png"/><Relationship Id="rId210" Type="http://schemas.openxmlformats.org/officeDocument/2006/relationships/customXml" Target="../ink/ink121.xml"/><Relationship Id="rId26" Type="http://schemas.openxmlformats.org/officeDocument/2006/relationships/customXml" Target="../ink/ink29.xml"/><Relationship Id="rId231" Type="http://schemas.openxmlformats.org/officeDocument/2006/relationships/image" Target="../media/image134.png"/><Relationship Id="rId252" Type="http://schemas.openxmlformats.org/officeDocument/2006/relationships/customXml" Target="../ink/ink142.xml"/><Relationship Id="rId47" Type="http://schemas.openxmlformats.org/officeDocument/2006/relationships/image" Target="../media/image42.png"/><Relationship Id="rId68" Type="http://schemas.openxmlformats.org/officeDocument/2006/relationships/customXml" Target="../ink/ink50.xml"/><Relationship Id="rId89" Type="http://schemas.openxmlformats.org/officeDocument/2006/relationships/image" Target="../media/image63.png"/><Relationship Id="rId112" Type="http://schemas.openxmlformats.org/officeDocument/2006/relationships/customXml" Target="../ink/ink72.xml"/><Relationship Id="rId133" Type="http://schemas.openxmlformats.org/officeDocument/2006/relationships/image" Target="../media/image85.png"/><Relationship Id="rId154" Type="http://schemas.openxmlformats.org/officeDocument/2006/relationships/customXml" Target="../ink/ink93.xml"/><Relationship Id="rId175" Type="http://schemas.openxmlformats.org/officeDocument/2006/relationships/image" Target="../media/image106.png"/><Relationship Id="rId196" Type="http://schemas.openxmlformats.org/officeDocument/2006/relationships/customXml" Target="../ink/ink114.xml"/><Relationship Id="rId200" Type="http://schemas.openxmlformats.org/officeDocument/2006/relationships/customXml" Target="../ink/ink116.xml"/><Relationship Id="rId16" Type="http://schemas.openxmlformats.org/officeDocument/2006/relationships/customXml" Target="../ink/ink24.xml"/><Relationship Id="rId221" Type="http://schemas.openxmlformats.org/officeDocument/2006/relationships/image" Target="../media/image129.png"/><Relationship Id="rId242" Type="http://schemas.openxmlformats.org/officeDocument/2006/relationships/customXml" Target="../ink/ink137.xml"/><Relationship Id="rId37" Type="http://schemas.openxmlformats.org/officeDocument/2006/relationships/image" Target="../media/image37.png"/><Relationship Id="rId58" Type="http://schemas.openxmlformats.org/officeDocument/2006/relationships/customXml" Target="../ink/ink45.xml"/><Relationship Id="rId79" Type="http://schemas.openxmlformats.org/officeDocument/2006/relationships/image" Target="../media/image58.png"/><Relationship Id="rId102" Type="http://schemas.openxmlformats.org/officeDocument/2006/relationships/customXml" Target="../ink/ink67.xml"/><Relationship Id="rId123" Type="http://schemas.openxmlformats.org/officeDocument/2006/relationships/image" Target="../media/image80.png"/><Relationship Id="rId144" Type="http://schemas.openxmlformats.org/officeDocument/2006/relationships/customXml" Target="../ink/ink88.xml"/><Relationship Id="rId90" Type="http://schemas.openxmlformats.org/officeDocument/2006/relationships/customXml" Target="../ink/ink61.xml"/><Relationship Id="rId165" Type="http://schemas.openxmlformats.org/officeDocument/2006/relationships/image" Target="../media/image101.png"/><Relationship Id="rId186" Type="http://schemas.openxmlformats.org/officeDocument/2006/relationships/customXml" Target="../ink/ink109.xml"/><Relationship Id="rId211" Type="http://schemas.openxmlformats.org/officeDocument/2006/relationships/image" Target="../media/image124.png"/><Relationship Id="rId232" Type="http://schemas.openxmlformats.org/officeDocument/2006/relationships/customXml" Target="../ink/ink132.xml"/><Relationship Id="rId253" Type="http://schemas.openxmlformats.org/officeDocument/2006/relationships/image" Target="../media/image145.png"/><Relationship Id="rId27" Type="http://schemas.openxmlformats.org/officeDocument/2006/relationships/image" Target="../media/image32.png"/><Relationship Id="rId48" Type="http://schemas.openxmlformats.org/officeDocument/2006/relationships/customXml" Target="../ink/ink40.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3.xml"/><Relationship Id="rId80" Type="http://schemas.openxmlformats.org/officeDocument/2006/relationships/customXml" Target="../ink/ink56.xml"/><Relationship Id="rId155" Type="http://schemas.openxmlformats.org/officeDocument/2006/relationships/image" Target="../media/image96.png"/><Relationship Id="rId176" Type="http://schemas.openxmlformats.org/officeDocument/2006/relationships/customXml" Target="../ink/ink104.xml"/><Relationship Id="rId197" Type="http://schemas.openxmlformats.org/officeDocument/2006/relationships/image" Target="../media/image117.png"/><Relationship Id="rId201" Type="http://schemas.openxmlformats.org/officeDocument/2006/relationships/image" Target="../media/image119.png"/><Relationship Id="rId222" Type="http://schemas.openxmlformats.org/officeDocument/2006/relationships/customXml" Target="../ink/ink127.xml"/><Relationship Id="rId243" Type="http://schemas.openxmlformats.org/officeDocument/2006/relationships/image" Target="../media/image140.png"/><Relationship Id="rId17" Type="http://schemas.openxmlformats.org/officeDocument/2006/relationships/image" Target="../media/image27.png"/><Relationship Id="rId38" Type="http://schemas.openxmlformats.org/officeDocument/2006/relationships/customXml" Target="../ink/ink35.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8.xml"/><Relationship Id="rId70" Type="http://schemas.openxmlformats.org/officeDocument/2006/relationships/customXml" Target="../ink/ink51.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9.xml"/><Relationship Id="rId187" Type="http://schemas.openxmlformats.org/officeDocument/2006/relationships/image" Target="../media/image112.png"/><Relationship Id="rId1" Type="http://schemas.openxmlformats.org/officeDocument/2006/relationships/slideLayout" Target="../slideLayouts/slideLayout1.xml"/><Relationship Id="rId212" Type="http://schemas.openxmlformats.org/officeDocument/2006/relationships/customXml" Target="../ink/ink122.xml"/><Relationship Id="rId233" Type="http://schemas.openxmlformats.org/officeDocument/2006/relationships/image" Target="../media/image135.png"/><Relationship Id="rId254" Type="http://schemas.openxmlformats.org/officeDocument/2006/relationships/customXml" Target="../ink/ink143.xml"/><Relationship Id="rId28" Type="http://schemas.openxmlformats.org/officeDocument/2006/relationships/customXml" Target="../ink/ink30.xml"/><Relationship Id="rId49" Type="http://schemas.openxmlformats.org/officeDocument/2006/relationships/image" Target="../media/image43.png"/><Relationship Id="rId114" Type="http://schemas.openxmlformats.org/officeDocument/2006/relationships/customXml" Target="../ink/ink73.xml"/><Relationship Id="rId60" Type="http://schemas.openxmlformats.org/officeDocument/2006/relationships/customXml" Target="../ink/ink46.xml"/><Relationship Id="rId81" Type="http://schemas.openxmlformats.org/officeDocument/2006/relationships/image" Target="../media/image59.png"/><Relationship Id="rId135" Type="http://schemas.openxmlformats.org/officeDocument/2006/relationships/image" Target="../media/image86.png"/><Relationship Id="rId156" Type="http://schemas.openxmlformats.org/officeDocument/2006/relationships/customXml" Target="../ink/ink94.xml"/><Relationship Id="rId177" Type="http://schemas.openxmlformats.org/officeDocument/2006/relationships/image" Target="../media/image107.png"/><Relationship Id="rId198" Type="http://schemas.openxmlformats.org/officeDocument/2006/relationships/customXml" Target="../ink/ink115.xml"/><Relationship Id="rId202" Type="http://schemas.openxmlformats.org/officeDocument/2006/relationships/customXml" Target="../ink/ink117.xml"/><Relationship Id="rId223" Type="http://schemas.openxmlformats.org/officeDocument/2006/relationships/image" Target="../media/image130.png"/><Relationship Id="rId244" Type="http://schemas.openxmlformats.org/officeDocument/2006/relationships/customXml" Target="../ink/ink138.xml"/><Relationship Id="rId18" Type="http://schemas.openxmlformats.org/officeDocument/2006/relationships/customXml" Target="../ink/ink25.xml"/><Relationship Id="rId39" Type="http://schemas.openxmlformats.org/officeDocument/2006/relationships/image" Target="../media/image38.png"/><Relationship Id="rId50" Type="http://schemas.openxmlformats.org/officeDocument/2006/relationships/customXml" Target="../ink/ink41.xml"/><Relationship Id="rId104" Type="http://schemas.openxmlformats.org/officeDocument/2006/relationships/customXml" Target="../ink/ink68.xml"/><Relationship Id="rId125" Type="http://schemas.openxmlformats.org/officeDocument/2006/relationships/image" Target="../media/image81.png"/><Relationship Id="rId146" Type="http://schemas.openxmlformats.org/officeDocument/2006/relationships/customXml" Target="../ink/ink89.xml"/><Relationship Id="rId167" Type="http://schemas.openxmlformats.org/officeDocument/2006/relationships/image" Target="../media/image102.png"/><Relationship Id="rId188" Type="http://schemas.openxmlformats.org/officeDocument/2006/relationships/customXml" Target="../ink/ink110.xml"/><Relationship Id="rId71" Type="http://schemas.openxmlformats.org/officeDocument/2006/relationships/image" Target="../media/image54.png"/><Relationship Id="rId92" Type="http://schemas.openxmlformats.org/officeDocument/2006/relationships/customXml" Target="../ink/ink62.xml"/><Relationship Id="rId213" Type="http://schemas.openxmlformats.org/officeDocument/2006/relationships/image" Target="../media/image125.png"/><Relationship Id="rId234" Type="http://schemas.openxmlformats.org/officeDocument/2006/relationships/customXml" Target="../ink/ink133.xml"/><Relationship Id="rId2" Type="http://schemas.openxmlformats.org/officeDocument/2006/relationships/notesSlide" Target="../notesSlides/notesSlide6.xml"/><Relationship Id="rId29" Type="http://schemas.openxmlformats.org/officeDocument/2006/relationships/image" Target="../media/image33.png"/><Relationship Id="rId255" Type="http://schemas.openxmlformats.org/officeDocument/2006/relationships/image" Target="../media/image146.png"/><Relationship Id="rId40" Type="http://schemas.openxmlformats.org/officeDocument/2006/relationships/customXml" Target="../ink/ink36.xml"/><Relationship Id="rId115" Type="http://schemas.openxmlformats.org/officeDocument/2006/relationships/image" Target="../media/image76.png"/><Relationship Id="rId136" Type="http://schemas.openxmlformats.org/officeDocument/2006/relationships/customXml" Target="../ink/ink84.xml"/><Relationship Id="rId157" Type="http://schemas.openxmlformats.org/officeDocument/2006/relationships/image" Target="../media/image97.png"/><Relationship Id="rId178" Type="http://schemas.openxmlformats.org/officeDocument/2006/relationships/customXml" Target="../ink/ink105.xml"/><Relationship Id="rId61" Type="http://schemas.openxmlformats.org/officeDocument/2006/relationships/image" Target="../media/image49.png"/><Relationship Id="rId82" Type="http://schemas.openxmlformats.org/officeDocument/2006/relationships/customXml" Target="../ink/ink57.xml"/><Relationship Id="rId199" Type="http://schemas.openxmlformats.org/officeDocument/2006/relationships/image" Target="../media/image118.png"/><Relationship Id="rId203" Type="http://schemas.openxmlformats.org/officeDocument/2006/relationships/image" Target="../media/image120.png"/><Relationship Id="rId19" Type="http://schemas.openxmlformats.org/officeDocument/2006/relationships/image" Target="../media/image28.png"/><Relationship Id="rId224" Type="http://schemas.openxmlformats.org/officeDocument/2006/relationships/customXml" Target="../ink/ink128.xml"/><Relationship Id="rId245" Type="http://schemas.openxmlformats.org/officeDocument/2006/relationships/image" Target="../media/image141.png"/><Relationship Id="rId30" Type="http://schemas.openxmlformats.org/officeDocument/2006/relationships/customXml" Target="../ink/ink31.xml"/><Relationship Id="rId105" Type="http://schemas.openxmlformats.org/officeDocument/2006/relationships/image" Target="../media/image71.png"/><Relationship Id="rId126" Type="http://schemas.openxmlformats.org/officeDocument/2006/relationships/customXml" Target="../ink/ink79.xml"/><Relationship Id="rId147" Type="http://schemas.openxmlformats.org/officeDocument/2006/relationships/image" Target="../media/image92.png"/><Relationship Id="rId168" Type="http://schemas.openxmlformats.org/officeDocument/2006/relationships/customXml" Target="../ink/ink100.xml"/><Relationship Id="rId51" Type="http://schemas.openxmlformats.org/officeDocument/2006/relationships/image" Target="../media/image44.png"/><Relationship Id="rId72" Type="http://schemas.openxmlformats.org/officeDocument/2006/relationships/customXml" Target="../ink/ink52.xml"/><Relationship Id="rId93" Type="http://schemas.openxmlformats.org/officeDocument/2006/relationships/image" Target="../media/image65.png"/><Relationship Id="rId189" Type="http://schemas.openxmlformats.org/officeDocument/2006/relationships/image" Target="../media/image113.png"/><Relationship Id="rId3" Type="http://schemas.openxmlformats.org/officeDocument/2006/relationships/image" Target="../media/image1.png"/><Relationship Id="rId214" Type="http://schemas.openxmlformats.org/officeDocument/2006/relationships/customXml" Target="../ink/ink123.xml"/><Relationship Id="rId235" Type="http://schemas.openxmlformats.org/officeDocument/2006/relationships/image" Target="../media/image136.png"/><Relationship Id="rId256" Type="http://schemas.openxmlformats.org/officeDocument/2006/relationships/customXml" Target="../ink/ink144.xml"/><Relationship Id="rId116" Type="http://schemas.openxmlformats.org/officeDocument/2006/relationships/customXml" Target="../ink/ink74.xml"/><Relationship Id="rId137" Type="http://schemas.openxmlformats.org/officeDocument/2006/relationships/image" Target="../media/image87.png"/><Relationship Id="rId158" Type="http://schemas.openxmlformats.org/officeDocument/2006/relationships/customXml" Target="../ink/ink95.xml"/><Relationship Id="rId20" Type="http://schemas.openxmlformats.org/officeDocument/2006/relationships/customXml" Target="../ink/ink26.xml"/><Relationship Id="rId41" Type="http://schemas.openxmlformats.org/officeDocument/2006/relationships/image" Target="../media/image39.png"/><Relationship Id="rId62" Type="http://schemas.openxmlformats.org/officeDocument/2006/relationships/customXml" Target="../ink/ink47.xml"/><Relationship Id="rId83" Type="http://schemas.openxmlformats.org/officeDocument/2006/relationships/image" Target="../media/image60.png"/><Relationship Id="rId179" Type="http://schemas.openxmlformats.org/officeDocument/2006/relationships/image" Target="../media/image108.png"/><Relationship Id="rId190" Type="http://schemas.openxmlformats.org/officeDocument/2006/relationships/customXml" Target="../ink/ink111.xml"/><Relationship Id="rId204" Type="http://schemas.openxmlformats.org/officeDocument/2006/relationships/customXml" Target="../ink/ink118.xml"/><Relationship Id="rId225" Type="http://schemas.openxmlformats.org/officeDocument/2006/relationships/image" Target="../media/image131.png"/><Relationship Id="rId246" Type="http://schemas.openxmlformats.org/officeDocument/2006/relationships/customXml" Target="../ink/ink139.xml"/><Relationship Id="rId106" Type="http://schemas.openxmlformats.org/officeDocument/2006/relationships/customXml" Target="../ink/ink69.xml"/><Relationship Id="rId127" Type="http://schemas.openxmlformats.org/officeDocument/2006/relationships/image" Target="../media/image82.png"/><Relationship Id="rId10" Type="http://schemas.openxmlformats.org/officeDocument/2006/relationships/customXml" Target="../ink/ink21.xml"/><Relationship Id="rId31" Type="http://schemas.openxmlformats.org/officeDocument/2006/relationships/image" Target="../media/image34.png"/><Relationship Id="rId52" Type="http://schemas.openxmlformats.org/officeDocument/2006/relationships/customXml" Target="../ink/ink42.xml"/><Relationship Id="rId73" Type="http://schemas.openxmlformats.org/officeDocument/2006/relationships/image" Target="../media/image55.png"/><Relationship Id="rId94" Type="http://schemas.openxmlformats.org/officeDocument/2006/relationships/customXml" Target="../ink/ink63.xml"/><Relationship Id="rId148" Type="http://schemas.openxmlformats.org/officeDocument/2006/relationships/customXml" Target="../ink/ink90.xml"/><Relationship Id="rId169" Type="http://schemas.openxmlformats.org/officeDocument/2006/relationships/image" Target="../media/image103.png"/><Relationship Id="rId4" Type="http://schemas.openxmlformats.org/officeDocument/2006/relationships/customXml" Target="../ink/ink18.xml"/><Relationship Id="rId180" Type="http://schemas.openxmlformats.org/officeDocument/2006/relationships/customXml" Target="../ink/ink106.xml"/><Relationship Id="rId215" Type="http://schemas.openxmlformats.org/officeDocument/2006/relationships/image" Target="../media/image126.png"/><Relationship Id="rId236" Type="http://schemas.openxmlformats.org/officeDocument/2006/relationships/customXml" Target="../ink/ink134.xml"/><Relationship Id="rId257" Type="http://schemas.openxmlformats.org/officeDocument/2006/relationships/image" Target="../media/image147.png"/></Relationships>
</file>

<file path=ppt/slides/_rels/slide7.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153.png"/><Relationship Id="rId18" Type="http://schemas.openxmlformats.org/officeDocument/2006/relationships/customXml" Target="../ink/ink153.xml"/><Relationship Id="rId3" Type="http://schemas.openxmlformats.org/officeDocument/2006/relationships/image" Target="../media/image1.png"/><Relationship Id="rId21" Type="http://schemas.openxmlformats.org/officeDocument/2006/relationships/image" Target="../media/image157.png"/><Relationship Id="rId7" Type="http://schemas.openxmlformats.org/officeDocument/2006/relationships/image" Target="../media/image150.png"/><Relationship Id="rId12" Type="http://schemas.openxmlformats.org/officeDocument/2006/relationships/customXml" Target="../ink/ink150.xml"/><Relationship Id="rId17" Type="http://schemas.openxmlformats.org/officeDocument/2006/relationships/image" Target="../media/image155.png"/><Relationship Id="rId2" Type="http://schemas.openxmlformats.org/officeDocument/2006/relationships/notesSlide" Target="../notesSlides/notesSlide7.xml"/><Relationship Id="rId16" Type="http://schemas.openxmlformats.org/officeDocument/2006/relationships/customXml" Target="../ink/ink152.xml"/><Relationship Id="rId20" Type="http://schemas.openxmlformats.org/officeDocument/2006/relationships/customXml" Target="../ink/ink154.xml"/><Relationship Id="rId1" Type="http://schemas.openxmlformats.org/officeDocument/2006/relationships/slideLayout" Target="../slideLayouts/slideLayout1.xml"/><Relationship Id="rId6" Type="http://schemas.openxmlformats.org/officeDocument/2006/relationships/customXml" Target="../ink/ink147.xml"/><Relationship Id="rId11" Type="http://schemas.openxmlformats.org/officeDocument/2006/relationships/image" Target="../media/image152.png"/><Relationship Id="rId5" Type="http://schemas.openxmlformats.org/officeDocument/2006/relationships/image" Target="../media/image149.png"/><Relationship Id="rId15" Type="http://schemas.openxmlformats.org/officeDocument/2006/relationships/image" Target="../media/image154.png"/><Relationship Id="rId23" Type="http://schemas.openxmlformats.org/officeDocument/2006/relationships/image" Target="../media/image158.png"/><Relationship Id="rId10" Type="http://schemas.openxmlformats.org/officeDocument/2006/relationships/customXml" Target="../ink/ink149.xml"/><Relationship Id="rId19" Type="http://schemas.openxmlformats.org/officeDocument/2006/relationships/image" Target="../media/image156.png"/><Relationship Id="rId4" Type="http://schemas.openxmlformats.org/officeDocument/2006/relationships/customXml" Target="../ink/ink146.xml"/><Relationship Id="rId9" Type="http://schemas.openxmlformats.org/officeDocument/2006/relationships/image" Target="../media/image151.png"/><Relationship Id="rId14" Type="http://schemas.openxmlformats.org/officeDocument/2006/relationships/customXml" Target="../ink/ink151.xml"/><Relationship Id="rId22" Type="http://schemas.openxmlformats.org/officeDocument/2006/relationships/customXml" Target="../ink/ink155.xml"/></Relationships>
</file>

<file path=ppt/slides/_rels/slide8.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png"/><Relationship Id="rId7" Type="http://schemas.openxmlformats.org/officeDocument/2006/relationships/customXml" Target="../ink/ink15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customXml" Target="../ink/ink156.xml"/><Relationship Id="rId4" Type="http://schemas.openxmlformats.org/officeDocument/2006/relationships/image" Target="../media/image159.png"/></Relationships>
</file>

<file path=ppt/slides/_rels/slide9.xml.rels><?xml version="1.0" encoding="UTF-8" standalone="yes"?>
<Relationships xmlns="http://schemas.openxmlformats.org/package/2006/relationships"><Relationship Id="rId8" Type="http://schemas.openxmlformats.org/officeDocument/2006/relationships/customXml" Target="../ink/ink160.xml"/><Relationship Id="rId13" Type="http://schemas.openxmlformats.org/officeDocument/2006/relationships/image" Target="../media/image166.png"/><Relationship Id="rId3" Type="http://schemas.openxmlformats.org/officeDocument/2006/relationships/image" Target="../media/image1.png"/><Relationship Id="rId7" Type="http://schemas.openxmlformats.org/officeDocument/2006/relationships/image" Target="../media/image163.png"/><Relationship Id="rId12" Type="http://schemas.openxmlformats.org/officeDocument/2006/relationships/customXml" Target="../ink/ink162.xml"/><Relationship Id="rId17" Type="http://schemas.openxmlformats.org/officeDocument/2006/relationships/image" Target="../media/image168.png"/><Relationship Id="rId2" Type="http://schemas.openxmlformats.org/officeDocument/2006/relationships/notesSlide" Target="../notesSlides/notesSlide9.xml"/><Relationship Id="rId16" Type="http://schemas.openxmlformats.org/officeDocument/2006/relationships/customXml" Target="../ink/ink164.xml"/><Relationship Id="rId1" Type="http://schemas.openxmlformats.org/officeDocument/2006/relationships/slideLayout" Target="../slideLayouts/slideLayout1.xml"/><Relationship Id="rId6" Type="http://schemas.openxmlformats.org/officeDocument/2006/relationships/customXml" Target="../ink/ink159.xml"/><Relationship Id="rId11" Type="http://schemas.openxmlformats.org/officeDocument/2006/relationships/image" Target="../media/image165.png"/><Relationship Id="rId5" Type="http://schemas.openxmlformats.org/officeDocument/2006/relationships/image" Target="../media/image162.png"/><Relationship Id="rId15" Type="http://schemas.openxmlformats.org/officeDocument/2006/relationships/image" Target="../media/image167.png"/><Relationship Id="rId10" Type="http://schemas.openxmlformats.org/officeDocument/2006/relationships/customXml" Target="../ink/ink161.xml"/><Relationship Id="rId4" Type="http://schemas.openxmlformats.org/officeDocument/2006/relationships/customXml" Target="../ink/ink158.xml"/><Relationship Id="rId9" Type="http://schemas.openxmlformats.org/officeDocument/2006/relationships/image" Target="../media/image164.png"/><Relationship Id="rId14" Type="http://schemas.openxmlformats.org/officeDocument/2006/relationships/customXml" Target="../ink/ink16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CAA75-7EF7-812F-E4F6-46C9BFF26AB8}"/>
              </a:ext>
            </a:extLst>
          </p:cNvPr>
          <p:cNvSpPr/>
          <p:nvPr/>
        </p:nvSpPr>
        <p:spPr>
          <a:xfrm>
            <a:off x="4388082" y="5133728"/>
            <a:ext cx="2985180" cy="1625038"/>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DFFFCE74-7C41-82D2-554B-26FAC99D3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32" name="Rectangle 31">
            <a:extLst>
              <a:ext uri="{FF2B5EF4-FFF2-40B4-BE49-F238E27FC236}">
                <a16:creationId xmlns:a16="http://schemas.microsoft.com/office/drawing/2014/main" id="{2FB94DE8-D44F-5736-2881-050750C8EA28}"/>
              </a:ext>
            </a:extLst>
          </p:cNvPr>
          <p:cNvSpPr/>
          <p:nvPr/>
        </p:nvSpPr>
        <p:spPr>
          <a:xfrm>
            <a:off x="2178604" y="4543000"/>
            <a:ext cx="7867522" cy="523220"/>
          </a:xfrm>
          <a:prstGeom prst="rect">
            <a:avLst/>
          </a:pr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D6147F7-7CF4-3447-17A4-B972F6C47C96}"/>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
        <p:nvSpPr>
          <p:cNvPr id="5" name="Rectangle 4">
            <a:extLst>
              <a:ext uri="{FF2B5EF4-FFF2-40B4-BE49-F238E27FC236}">
                <a16:creationId xmlns:a16="http://schemas.microsoft.com/office/drawing/2014/main" id="{762FEE43-1492-E782-5A8D-A2B0425FA3A5}"/>
              </a:ext>
            </a:extLst>
          </p:cNvPr>
          <p:cNvSpPr/>
          <p:nvPr/>
        </p:nvSpPr>
        <p:spPr>
          <a:xfrm>
            <a:off x="200197" y="2133983"/>
            <a:ext cx="4492487" cy="2232853"/>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354D7B-B95F-243A-DC5C-06EFF725DB1A}"/>
              </a:ext>
            </a:extLst>
          </p:cNvPr>
          <p:cNvSpPr/>
          <p:nvPr/>
        </p:nvSpPr>
        <p:spPr>
          <a:xfrm>
            <a:off x="4858859" y="2166669"/>
            <a:ext cx="2425148" cy="2278873"/>
          </a:xfrm>
          <a:prstGeom prst="ellipse">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312819-C1E7-767A-786F-16298DC7E714}"/>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D2ACE92D-42DD-0161-0076-CADD48D90A46}"/>
              </a:ext>
            </a:extLst>
          </p:cNvPr>
          <p:cNvSpPr/>
          <p:nvPr/>
        </p:nvSpPr>
        <p:spPr>
          <a:xfrm>
            <a:off x="7443996" y="2123048"/>
            <a:ext cx="4492487" cy="2261524"/>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2840048-C43C-8DA2-CD76-F1718D84F8F0}"/>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3838CF1-C2A7-DAFF-AA49-BFD6E50C554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27A721C6-F149-527F-B328-49105A93E0B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B358A63B-69AA-5301-D453-39893AD393A0}"/>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034777F7-354F-7483-F179-9799EE53E6C6}"/>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BE140926-3F6D-AFA8-2D30-F1EB171BFE69}"/>
              </a:ext>
            </a:extLst>
          </p:cNvPr>
          <p:cNvSpPr/>
          <p:nvPr/>
        </p:nvSpPr>
        <p:spPr>
          <a:xfrm>
            <a:off x="1405353" y="191290"/>
            <a:ext cx="9561310" cy="1810414"/>
          </a:xfrm>
          <a:prstGeom prst="rect">
            <a:avLst/>
          </a:prstGeom>
          <a:solidFill>
            <a:schemeClr val="tx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F44F82-D0E0-1D5C-7D74-3297B9F5FBEA}"/>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C7BC317D-5381-5140-1144-6C5A4170D13F}"/>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B5E323B2-3935-7A37-9F20-E763D573ABF0}"/>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כט:ז-יב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29:7-12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495C2AB0-C32C-B374-DD33-52441D66421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362" y="-1"/>
            <a:ext cx="11644493" cy="600164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1:18–32 </a:t>
            </a:r>
          </a:p>
          <a:p>
            <a:pPr rtl="0">
              <a:spcBef>
                <a:spcPts val="0"/>
              </a:spcBef>
              <a:spcAft>
                <a:spcPts val="0"/>
              </a:spcAft>
            </a:pPr>
            <a:r>
              <a:rPr lang="en-US" i="0" u="none" strike="noStrike">
                <a:solidFill>
                  <a:srgbClr val="FFC000"/>
                </a:solidFill>
                <a:effectLst/>
                <a:latin typeface="Arial" panose="020B0604020202020204" pitchFamily="34" charset="0"/>
              </a:rPr>
              <a:t>1:18 For the wrath of God is revealed from heaven against all ungodliness and unrighteousness of men, who hold the truth in unrighteousness; 1:19 Because that which may be known of God is manifest in them; for God hath shewed it unto them. 1:20 For the invisible things of him from the creation of the world are clearly seen, being understood by the things that are made, even his eternal power and Godhead; so that they are without excuse: 1:21 Because that, when they knew God, they glorified him not as God, neither were thankful; but became vain in their imaginations, and their foolish heart was darkened. 1:22 Professing themselves to be wise, they became fools, 1:23 And changed the glory of the uncorruptible God into an image made like to corruptible man, and to birds, and fourfooted beasts, and creeping things. 1:24 Wherefore God also gave them up to uncleanness through the lusts of their own hearts, to dishonour their own bodies between themselves: 1:25 Who changed the truth of God into a lie, and worshipped and served the creature more than the Creator, who is blessed for ever. Amen. 1:26 For this cause God gave them up unto vile affections: for even their women did change the natural use into that which is against nature: 1:27 And likewise also the men, leaving the natural use of the woman, burned in their lust one toward another; men with men working that which is unseemly, and receiving in themselves that recompence of their error which was meet. 1:28 And even as they did not like to retain God in their knowledge, God gave them over to a reprobate mind, to do those things which are not convenient; 1:29 Being filled with all unrighteousness, fornication, wickedness, covetousness, maliciousness; full of envy, murder, debate, deceit, malignity; whisperers, 1:30 Backbiters, haters of God, despiteful, proud, boasters, inventors of evil things, disobedient to parents, 1:31 Without understanding, covenantbreakers, without natural affection, implacable, unmerciful: 1:32 Who knowing the judgment of God, that they which commit such things are worthy of death, not only do the same, but have pleasure in them that do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F2BC99E-69E2-77B9-781C-4322F6A150A9}"/>
                  </a:ext>
                </a:extLst>
              </p14:cNvPr>
              <p14:cNvContentPartPr/>
              <p14:nvPr/>
            </p14:nvContentPartPr>
            <p14:xfrm>
              <a:off x="5042781" y="4470924"/>
              <a:ext cx="2594520" cy="96840"/>
            </p14:xfrm>
          </p:contentPart>
        </mc:Choice>
        <mc:Fallback xmlns="">
          <p:pic>
            <p:nvPicPr>
              <p:cNvPr id="2" name="Ink 1">
                <a:extLst>
                  <a:ext uri="{FF2B5EF4-FFF2-40B4-BE49-F238E27FC236}">
                    <a16:creationId xmlns:a16="http://schemas.microsoft.com/office/drawing/2014/main" id="{AF2BC99E-69E2-77B9-781C-4322F6A150A9}"/>
                  </a:ext>
                </a:extLst>
              </p:cNvPr>
              <p:cNvPicPr/>
              <p:nvPr/>
            </p:nvPicPr>
            <p:blipFill>
              <a:blip r:embed="rId5"/>
              <a:stretch>
                <a:fillRect/>
              </a:stretch>
            </p:blipFill>
            <p:spPr>
              <a:xfrm>
                <a:off x="5024781" y="4452924"/>
                <a:ext cx="2630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8CEB5D-8B34-3F4E-A9A4-951D3D2F13C0}"/>
                  </a:ext>
                </a:extLst>
              </p14:cNvPr>
              <p14:cNvContentPartPr/>
              <p14:nvPr/>
            </p14:nvContentPartPr>
            <p14:xfrm>
              <a:off x="11519541" y="5659644"/>
              <a:ext cx="1080" cy="10080"/>
            </p14:xfrm>
          </p:contentPart>
        </mc:Choice>
        <mc:Fallback xmlns="">
          <p:pic>
            <p:nvPicPr>
              <p:cNvPr id="4" name="Ink 3">
                <a:extLst>
                  <a:ext uri="{FF2B5EF4-FFF2-40B4-BE49-F238E27FC236}">
                    <a16:creationId xmlns:a16="http://schemas.microsoft.com/office/drawing/2014/main" id="{B38CEB5D-8B34-3F4E-A9A4-951D3D2F13C0}"/>
                  </a:ext>
                </a:extLst>
              </p:cNvPr>
              <p:cNvPicPr/>
              <p:nvPr/>
            </p:nvPicPr>
            <p:blipFill>
              <a:blip r:embed="rId7"/>
              <a:stretch>
                <a:fillRect/>
              </a:stretch>
            </p:blipFill>
            <p:spPr>
              <a:xfrm>
                <a:off x="11501901" y="5641644"/>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B0C4BBA-6041-FCA5-61C7-439CD188B31F}"/>
                  </a:ext>
                </a:extLst>
              </p14:cNvPr>
              <p14:cNvContentPartPr/>
              <p14:nvPr/>
            </p14:nvContentPartPr>
            <p14:xfrm>
              <a:off x="5859261" y="5876724"/>
              <a:ext cx="3412440" cy="66960"/>
            </p14:xfrm>
          </p:contentPart>
        </mc:Choice>
        <mc:Fallback xmlns="">
          <p:pic>
            <p:nvPicPr>
              <p:cNvPr id="5" name="Ink 4">
                <a:extLst>
                  <a:ext uri="{FF2B5EF4-FFF2-40B4-BE49-F238E27FC236}">
                    <a16:creationId xmlns:a16="http://schemas.microsoft.com/office/drawing/2014/main" id="{1B0C4BBA-6041-FCA5-61C7-439CD188B31F}"/>
                  </a:ext>
                </a:extLst>
              </p:cNvPr>
              <p:cNvPicPr/>
              <p:nvPr/>
            </p:nvPicPr>
            <p:blipFill>
              <a:blip r:embed="rId9"/>
              <a:stretch>
                <a:fillRect/>
              </a:stretch>
            </p:blipFill>
            <p:spPr>
              <a:xfrm>
                <a:off x="5841621" y="5859084"/>
                <a:ext cx="3448080" cy="102600"/>
              </a:xfrm>
              <a:prstGeom prst="rect">
                <a:avLst/>
              </a:prstGeom>
            </p:spPr>
          </p:pic>
        </mc:Fallback>
      </mc:AlternateContent>
    </p:spTree>
    <p:extLst>
      <p:ext uri="{BB962C8B-B14F-4D97-AF65-F5344CB8AC3E}">
        <p14:creationId xmlns:p14="http://schemas.microsoft.com/office/powerpoint/2010/main" val="33669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107179"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362" y="-1"/>
            <a:ext cx="8555581" cy="630942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Revelation 5:1–10</a:t>
            </a:r>
          </a:p>
          <a:p>
            <a:pPr rtl="0">
              <a:spcBef>
                <a:spcPts val="0"/>
              </a:spcBef>
              <a:spcAft>
                <a:spcPts val="0"/>
              </a:spcAft>
            </a:pPr>
            <a:r>
              <a:rPr lang="en-US" sz="1900" i="0" u="none" strike="noStrike">
                <a:solidFill>
                  <a:srgbClr val="FFC000"/>
                </a:solidFill>
                <a:effectLst/>
                <a:latin typeface="Arial" panose="020B0604020202020204" pitchFamily="34" charset="0"/>
              </a:rPr>
              <a:t>5:1 And I saw in the right hand of him that sat on the throne a book written within and on the backside, sealed with seven seals. 5:2 And I saw a strong angel proclaiming with a loud voice, Who is worthy to open the book, and to loose the seals thereof? 5:3 And no man in heaven, nor in earth, neither under the earth, was able to open the book, neither to look thereon. 5:4 And I wept much, because no man was found worthy to open and to read the book, neither to look thereon. 5:5 And one of the elders saith unto me, Weep not: behold, the Lion of the tribe of Judah, the Root of David, hath prevailed to open the book, and to loose the seven seals thereof. 5:6 And I beheld, and, lo, in the midst of the throne and of the four beasts, and in the midst of the elders, stood a Lamb as it had been slain, having seven horns and seven eyes, which are the seven Spirits of God sent forth into all the earth. 5:7 And he came and took the book out of the right hand of him that sat upon the throne. 5:8 And when he had taken the book, the four beasts and four and twenty elders fell down before the Lamb, having every one of them harps, and golden vials full of odours, which are the prayers of saints. 5:9 And they sung a new song, saying, Thou art worthy to take the book, and to open the seals thereof: for thou wast slain, and hast redeemed us to God by thy blood out of every kindred, and tongue, and people, and nation; 5:10 And hast made us unto our God kings and priests: and we shall reign on the earth.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3626488-7FC5-77FD-B640-A544449968DB}"/>
                  </a:ext>
                </a:extLst>
              </p14:cNvPr>
              <p14:cNvContentPartPr/>
              <p14:nvPr/>
            </p14:nvContentPartPr>
            <p14:xfrm>
              <a:off x="7053381" y="655644"/>
              <a:ext cx="1026000" cy="71640"/>
            </p14:xfrm>
          </p:contentPart>
        </mc:Choice>
        <mc:Fallback xmlns="">
          <p:pic>
            <p:nvPicPr>
              <p:cNvPr id="2" name="Ink 1">
                <a:extLst>
                  <a:ext uri="{FF2B5EF4-FFF2-40B4-BE49-F238E27FC236}">
                    <a16:creationId xmlns:a16="http://schemas.microsoft.com/office/drawing/2014/main" id="{D3626488-7FC5-77FD-B640-A544449968DB}"/>
                  </a:ext>
                </a:extLst>
              </p:cNvPr>
              <p:cNvPicPr/>
              <p:nvPr/>
            </p:nvPicPr>
            <p:blipFill>
              <a:blip r:embed="rId5"/>
              <a:stretch>
                <a:fillRect/>
              </a:stretch>
            </p:blipFill>
            <p:spPr>
              <a:xfrm>
                <a:off x="7035381" y="637644"/>
                <a:ext cx="1061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DAB6A48-3688-A82E-F7FF-5F91FE79DF14}"/>
                  </a:ext>
                </a:extLst>
              </p14:cNvPr>
              <p14:cNvContentPartPr/>
              <p14:nvPr/>
            </p14:nvContentPartPr>
            <p14:xfrm>
              <a:off x="688941" y="962724"/>
              <a:ext cx="5362920" cy="116280"/>
            </p14:xfrm>
          </p:contentPart>
        </mc:Choice>
        <mc:Fallback xmlns="">
          <p:pic>
            <p:nvPicPr>
              <p:cNvPr id="4" name="Ink 3">
                <a:extLst>
                  <a:ext uri="{FF2B5EF4-FFF2-40B4-BE49-F238E27FC236}">
                    <a16:creationId xmlns:a16="http://schemas.microsoft.com/office/drawing/2014/main" id="{BDAB6A48-3688-A82E-F7FF-5F91FE79DF14}"/>
                  </a:ext>
                </a:extLst>
              </p:cNvPr>
              <p:cNvPicPr/>
              <p:nvPr/>
            </p:nvPicPr>
            <p:blipFill>
              <a:blip r:embed="rId7"/>
              <a:stretch>
                <a:fillRect/>
              </a:stretch>
            </p:blipFill>
            <p:spPr>
              <a:xfrm>
                <a:off x="670941" y="944724"/>
                <a:ext cx="5398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FF14366-7567-1A74-BE27-0B48D29F4C7B}"/>
                  </a:ext>
                </a:extLst>
              </p14:cNvPr>
              <p14:cNvContentPartPr/>
              <p14:nvPr/>
            </p14:nvContentPartPr>
            <p14:xfrm>
              <a:off x="5067621" y="1811604"/>
              <a:ext cx="1856160" cy="105120"/>
            </p14:xfrm>
          </p:contentPart>
        </mc:Choice>
        <mc:Fallback xmlns="">
          <p:pic>
            <p:nvPicPr>
              <p:cNvPr id="5" name="Ink 4">
                <a:extLst>
                  <a:ext uri="{FF2B5EF4-FFF2-40B4-BE49-F238E27FC236}">
                    <a16:creationId xmlns:a16="http://schemas.microsoft.com/office/drawing/2014/main" id="{9FF14366-7567-1A74-BE27-0B48D29F4C7B}"/>
                  </a:ext>
                </a:extLst>
              </p:cNvPr>
              <p:cNvPicPr/>
              <p:nvPr/>
            </p:nvPicPr>
            <p:blipFill>
              <a:blip r:embed="rId9"/>
              <a:stretch>
                <a:fillRect/>
              </a:stretch>
            </p:blipFill>
            <p:spPr>
              <a:xfrm>
                <a:off x="5049981" y="1793604"/>
                <a:ext cx="1891800" cy="140760"/>
              </a:xfrm>
              <a:prstGeom prst="rect">
                <a:avLst/>
              </a:prstGeom>
            </p:spPr>
          </p:pic>
        </mc:Fallback>
      </mc:AlternateContent>
      <p:grpSp>
        <p:nvGrpSpPr>
          <p:cNvPr id="13" name="Group 12">
            <a:extLst>
              <a:ext uri="{FF2B5EF4-FFF2-40B4-BE49-F238E27FC236}">
                <a16:creationId xmlns:a16="http://schemas.microsoft.com/office/drawing/2014/main" id="{32248F54-B508-F021-749F-FEFCC2F64CA9}"/>
              </a:ext>
            </a:extLst>
          </p:cNvPr>
          <p:cNvGrpSpPr/>
          <p:nvPr/>
        </p:nvGrpSpPr>
        <p:grpSpPr>
          <a:xfrm>
            <a:off x="1439541" y="2710524"/>
            <a:ext cx="6824520" cy="90000"/>
            <a:chOff x="1439541" y="2710524"/>
            <a:chExt cx="6824520" cy="900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56330D3-6E09-E483-22D4-EC44BC9282E9}"/>
                    </a:ext>
                  </a:extLst>
                </p14:cNvPr>
                <p14:cNvContentPartPr/>
                <p14:nvPr/>
              </p14:nvContentPartPr>
              <p14:xfrm>
                <a:off x="1439541" y="2719524"/>
                <a:ext cx="2959920" cy="81000"/>
              </p14:xfrm>
            </p:contentPart>
          </mc:Choice>
          <mc:Fallback xmlns="">
            <p:pic>
              <p:nvPicPr>
                <p:cNvPr id="7" name="Ink 6">
                  <a:extLst>
                    <a:ext uri="{FF2B5EF4-FFF2-40B4-BE49-F238E27FC236}">
                      <a16:creationId xmlns:a16="http://schemas.microsoft.com/office/drawing/2014/main" id="{E56330D3-6E09-E483-22D4-EC44BC9282E9}"/>
                    </a:ext>
                  </a:extLst>
                </p:cNvPr>
                <p:cNvPicPr/>
                <p:nvPr/>
              </p:nvPicPr>
              <p:blipFill>
                <a:blip r:embed="rId11"/>
                <a:stretch>
                  <a:fillRect/>
                </a:stretch>
              </p:blipFill>
              <p:spPr>
                <a:xfrm>
                  <a:off x="1421901" y="2701524"/>
                  <a:ext cx="2995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C51E94A-6FC8-9DF1-D646-429007032A77}"/>
                    </a:ext>
                  </a:extLst>
                </p14:cNvPr>
                <p14:cNvContentPartPr/>
                <p14:nvPr/>
              </p14:nvContentPartPr>
              <p14:xfrm>
                <a:off x="4680621" y="2713764"/>
                <a:ext cx="1698120" cy="43920"/>
              </p14:xfrm>
            </p:contentPart>
          </mc:Choice>
          <mc:Fallback xmlns="">
            <p:pic>
              <p:nvPicPr>
                <p:cNvPr id="9" name="Ink 8">
                  <a:extLst>
                    <a:ext uri="{FF2B5EF4-FFF2-40B4-BE49-F238E27FC236}">
                      <a16:creationId xmlns:a16="http://schemas.microsoft.com/office/drawing/2014/main" id="{CC51E94A-6FC8-9DF1-D646-429007032A77}"/>
                    </a:ext>
                  </a:extLst>
                </p:cNvPr>
                <p:cNvPicPr/>
                <p:nvPr/>
              </p:nvPicPr>
              <p:blipFill>
                <a:blip r:embed="rId13"/>
                <a:stretch>
                  <a:fillRect/>
                </a:stretch>
              </p:blipFill>
              <p:spPr>
                <a:xfrm>
                  <a:off x="4662621" y="2696124"/>
                  <a:ext cx="1733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D37D1EB-34C5-E3B8-ADDC-44DE8CC8EAD3}"/>
                    </a:ext>
                  </a:extLst>
                </p14:cNvPr>
                <p14:cNvContentPartPr/>
                <p14:nvPr/>
              </p14:nvContentPartPr>
              <p14:xfrm>
                <a:off x="6810381" y="2710524"/>
                <a:ext cx="1453680" cy="64800"/>
              </p14:xfrm>
            </p:contentPart>
          </mc:Choice>
          <mc:Fallback xmlns="">
            <p:pic>
              <p:nvPicPr>
                <p:cNvPr id="11" name="Ink 10">
                  <a:extLst>
                    <a:ext uri="{FF2B5EF4-FFF2-40B4-BE49-F238E27FC236}">
                      <a16:creationId xmlns:a16="http://schemas.microsoft.com/office/drawing/2014/main" id="{FD37D1EB-34C5-E3B8-ADDC-44DE8CC8EAD3}"/>
                    </a:ext>
                  </a:extLst>
                </p:cNvPr>
                <p:cNvPicPr/>
                <p:nvPr/>
              </p:nvPicPr>
              <p:blipFill>
                <a:blip r:embed="rId15"/>
                <a:stretch>
                  <a:fillRect/>
                </a:stretch>
              </p:blipFill>
              <p:spPr>
                <a:xfrm>
                  <a:off x="6792381" y="2692884"/>
                  <a:ext cx="148932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42844CD-AAB1-9962-A8F4-DD7E2EFB7671}"/>
                  </a:ext>
                </a:extLst>
              </p14:cNvPr>
              <p14:cNvContentPartPr/>
              <p14:nvPr/>
            </p14:nvContentPartPr>
            <p14:xfrm>
              <a:off x="709101" y="2936604"/>
              <a:ext cx="5403960" cy="175320"/>
            </p14:xfrm>
          </p:contentPart>
        </mc:Choice>
        <mc:Fallback xmlns="">
          <p:pic>
            <p:nvPicPr>
              <p:cNvPr id="12" name="Ink 11">
                <a:extLst>
                  <a:ext uri="{FF2B5EF4-FFF2-40B4-BE49-F238E27FC236}">
                    <a16:creationId xmlns:a16="http://schemas.microsoft.com/office/drawing/2014/main" id="{142844CD-AAB1-9962-A8F4-DD7E2EFB7671}"/>
                  </a:ext>
                </a:extLst>
              </p:cNvPr>
              <p:cNvPicPr/>
              <p:nvPr/>
            </p:nvPicPr>
            <p:blipFill>
              <a:blip r:embed="rId17"/>
              <a:stretch>
                <a:fillRect/>
              </a:stretch>
            </p:blipFill>
            <p:spPr>
              <a:xfrm>
                <a:off x="691101" y="2918604"/>
                <a:ext cx="5439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A3A19CD-FEAA-1ADF-5EDB-8C31E69CE0B2}"/>
                  </a:ext>
                </a:extLst>
              </p14:cNvPr>
              <p14:cNvContentPartPr/>
              <p14:nvPr/>
            </p14:nvContentPartPr>
            <p14:xfrm>
              <a:off x="8679861" y="3048564"/>
              <a:ext cx="79920" cy="35280"/>
            </p14:xfrm>
          </p:contentPart>
        </mc:Choice>
        <mc:Fallback xmlns="">
          <p:pic>
            <p:nvPicPr>
              <p:cNvPr id="14" name="Ink 13">
                <a:extLst>
                  <a:ext uri="{FF2B5EF4-FFF2-40B4-BE49-F238E27FC236}">
                    <a16:creationId xmlns:a16="http://schemas.microsoft.com/office/drawing/2014/main" id="{EA3A19CD-FEAA-1ADF-5EDB-8C31E69CE0B2}"/>
                  </a:ext>
                </a:extLst>
              </p:cNvPr>
              <p:cNvPicPr/>
              <p:nvPr/>
            </p:nvPicPr>
            <p:blipFill>
              <a:blip r:embed="rId19"/>
              <a:stretch>
                <a:fillRect/>
              </a:stretch>
            </p:blipFill>
            <p:spPr>
              <a:xfrm>
                <a:off x="8662221" y="3030564"/>
                <a:ext cx="115560" cy="70920"/>
              </a:xfrm>
              <a:prstGeom prst="rect">
                <a:avLst/>
              </a:prstGeom>
            </p:spPr>
          </p:pic>
        </mc:Fallback>
      </mc:AlternateContent>
      <p:grpSp>
        <p:nvGrpSpPr>
          <p:cNvPr id="17" name="Group 16">
            <a:extLst>
              <a:ext uri="{FF2B5EF4-FFF2-40B4-BE49-F238E27FC236}">
                <a16:creationId xmlns:a16="http://schemas.microsoft.com/office/drawing/2014/main" id="{D0F93EEA-ACDF-97A5-9719-16E107567B92}"/>
              </a:ext>
            </a:extLst>
          </p:cNvPr>
          <p:cNvGrpSpPr/>
          <p:nvPr/>
        </p:nvGrpSpPr>
        <p:grpSpPr>
          <a:xfrm>
            <a:off x="1583181" y="3538884"/>
            <a:ext cx="6540480" cy="163800"/>
            <a:chOff x="1583181" y="3538884"/>
            <a:chExt cx="6540480" cy="16380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37211E7-4FEB-CEDD-F76E-87C128C934D3}"/>
                    </a:ext>
                  </a:extLst>
                </p14:cNvPr>
                <p14:cNvContentPartPr/>
                <p14:nvPr/>
              </p14:nvContentPartPr>
              <p14:xfrm>
                <a:off x="1583181" y="3550764"/>
                <a:ext cx="3332160" cy="145080"/>
              </p14:xfrm>
            </p:contentPart>
          </mc:Choice>
          <mc:Fallback xmlns="">
            <p:pic>
              <p:nvPicPr>
                <p:cNvPr id="15" name="Ink 14">
                  <a:extLst>
                    <a:ext uri="{FF2B5EF4-FFF2-40B4-BE49-F238E27FC236}">
                      <a16:creationId xmlns:a16="http://schemas.microsoft.com/office/drawing/2014/main" id="{637211E7-4FEB-CEDD-F76E-87C128C934D3}"/>
                    </a:ext>
                  </a:extLst>
                </p:cNvPr>
                <p:cNvPicPr/>
                <p:nvPr/>
              </p:nvPicPr>
              <p:blipFill>
                <a:blip r:embed="rId21"/>
                <a:stretch>
                  <a:fillRect/>
                </a:stretch>
              </p:blipFill>
              <p:spPr>
                <a:xfrm>
                  <a:off x="1565541" y="3533124"/>
                  <a:ext cx="3367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5DE6AB8-8711-D9BA-6B4F-8C4624071A77}"/>
                    </a:ext>
                  </a:extLst>
                </p14:cNvPr>
                <p14:cNvContentPartPr/>
                <p14:nvPr/>
              </p14:nvContentPartPr>
              <p14:xfrm>
                <a:off x="5556861" y="3538884"/>
                <a:ext cx="2566800" cy="163800"/>
              </p14:xfrm>
            </p:contentPart>
          </mc:Choice>
          <mc:Fallback xmlns="">
            <p:pic>
              <p:nvPicPr>
                <p:cNvPr id="16" name="Ink 15">
                  <a:extLst>
                    <a:ext uri="{FF2B5EF4-FFF2-40B4-BE49-F238E27FC236}">
                      <a16:creationId xmlns:a16="http://schemas.microsoft.com/office/drawing/2014/main" id="{C5DE6AB8-8711-D9BA-6B4F-8C4624071A77}"/>
                    </a:ext>
                  </a:extLst>
                </p:cNvPr>
                <p:cNvPicPr/>
                <p:nvPr/>
              </p:nvPicPr>
              <p:blipFill>
                <a:blip r:embed="rId23"/>
                <a:stretch>
                  <a:fillRect/>
                </a:stretch>
              </p:blipFill>
              <p:spPr>
                <a:xfrm>
                  <a:off x="5539221" y="3521244"/>
                  <a:ext cx="2602440" cy="19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02913A44-17F9-ADA9-1F0E-DCCF724305ED}"/>
                  </a:ext>
                </a:extLst>
              </p14:cNvPr>
              <p14:cNvContentPartPr/>
              <p14:nvPr/>
            </p14:nvContentPartPr>
            <p14:xfrm>
              <a:off x="841581" y="3896724"/>
              <a:ext cx="3833280" cy="61560"/>
            </p14:xfrm>
          </p:contentPart>
        </mc:Choice>
        <mc:Fallback xmlns="">
          <p:pic>
            <p:nvPicPr>
              <p:cNvPr id="18" name="Ink 17">
                <a:extLst>
                  <a:ext uri="{FF2B5EF4-FFF2-40B4-BE49-F238E27FC236}">
                    <a16:creationId xmlns:a16="http://schemas.microsoft.com/office/drawing/2014/main" id="{02913A44-17F9-ADA9-1F0E-DCCF724305ED}"/>
                  </a:ext>
                </a:extLst>
              </p:cNvPr>
              <p:cNvPicPr/>
              <p:nvPr/>
            </p:nvPicPr>
            <p:blipFill>
              <a:blip r:embed="rId25"/>
              <a:stretch>
                <a:fillRect/>
              </a:stretch>
            </p:blipFill>
            <p:spPr>
              <a:xfrm>
                <a:off x="823941" y="3879084"/>
                <a:ext cx="3868920" cy="97200"/>
              </a:xfrm>
              <a:prstGeom prst="rect">
                <a:avLst/>
              </a:prstGeom>
            </p:spPr>
          </p:pic>
        </mc:Fallback>
      </mc:AlternateContent>
    </p:spTree>
    <p:extLst>
      <p:ext uri="{BB962C8B-B14F-4D97-AF65-F5344CB8AC3E}">
        <p14:creationId xmlns:p14="http://schemas.microsoft.com/office/powerpoint/2010/main" val="147856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107179" cy="610493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267" y="226402"/>
            <a:ext cx="8555581" cy="5693866"/>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29:7-12</a:t>
            </a:r>
          </a:p>
          <a:p>
            <a:pPr rtl="0">
              <a:spcBef>
                <a:spcPts val="0"/>
              </a:spcBef>
              <a:spcAft>
                <a:spcPts val="0"/>
              </a:spcAft>
            </a:pPr>
            <a:r>
              <a:rPr lang="en-US" sz="2000" i="0" u="none" strike="noStrike">
                <a:solidFill>
                  <a:srgbClr val="FFC000"/>
                </a:solidFill>
                <a:effectLst/>
                <a:latin typeface="Arial" panose="020B0604020202020204" pitchFamily="34" charset="0"/>
              </a:rPr>
              <a:t>29:7 And the multitude of all the nations, that are gathered together against the city, and the altar which is in her, and all their camps and their armies, that are oppressing her, shall be like a phantom of the night. 29:8 And it shall be as when a hungry man dreameth, behold, he eateth; but he awakes, and he is in want: or as when a thirsty man dreameth, and behold, he drinketh; but he awaketh, and behold, he is faint, he is spent: so shall the multitude of all the nations be, that gather themselves together against the mountain of Zion. </a:t>
            </a:r>
            <a:r>
              <a:rPr lang="en-US" sz="2000" i="0" u="none" strike="noStrike">
                <a:solidFill>
                  <a:srgbClr val="92D050"/>
                </a:solidFill>
                <a:effectLst/>
                <a:latin typeface="Arial" panose="020B0604020202020204" pitchFamily="34" charset="0"/>
              </a:rPr>
              <a:t>29:9 Be astounded, wonder, be ye terrified, and muse, and marvel. They are drunk, but not with wine; they stagger, but not with old wine. </a:t>
            </a:r>
            <a:r>
              <a:rPr lang="en-US" sz="2000" i="0" u="none" strike="noStrike">
                <a:solidFill>
                  <a:srgbClr val="00B0F0"/>
                </a:solidFill>
                <a:effectLst/>
                <a:latin typeface="Arial" panose="020B0604020202020204" pitchFamily="34" charset="0"/>
              </a:rPr>
              <a:t>29:10 Because the Lord shall cast among you a spirit of error; and He shall hide the prophets from you, and He shall hide the scribes, and the teachers, who teach you the instruction of the law. </a:t>
            </a:r>
            <a:r>
              <a:rPr lang="en-US" sz="2000" i="0" u="none" strike="noStrike">
                <a:solidFill>
                  <a:srgbClr val="FFC000"/>
                </a:solidFill>
                <a:effectLst/>
                <a:latin typeface="Arial" panose="020B0604020202020204" pitchFamily="34" charset="0"/>
              </a:rPr>
              <a:t>29:11 And all the prophecy shall be unto you as the words of a sealed book, which if one gives to a man that is learned, saying, “Read this now;” then he shall answer, “I am not able, because it is sealed.” 29:12 Or should the book be given to one that is not learned, saying, “Read this now,” then he shall answer, “I am not learned.”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ED5FEF8-A429-8554-8C33-174D8240007C}"/>
              </a:ext>
            </a:extLst>
          </p:cNvPr>
          <p:cNvGrpSpPr/>
          <p:nvPr/>
        </p:nvGrpSpPr>
        <p:grpSpPr>
          <a:xfrm>
            <a:off x="3713661" y="3330804"/>
            <a:ext cx="4304160" cy="89280"/>
            <a:chOff x="3713661" y="3330804"/>
            <a:chExt cx="4304160" cy="89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6CC93E5-D32E-6C94-5BE8-61E8B0E8B0C5}"/>
                    </a:ext>
                  </a:extLst>
                </p14:cNvPr>
                <p14:cNvContentPartPr/>
                <p14:nvPr/>
              </p14:nvContentPartPr>
              <p14:xfrm>
                <a:off x="3713661" y="3368964"/>
                <a:ext cx="2807280" cy="51120"/>
              </p14:xfrm>
            </p:contentPart>
          </mc:Choice>
          <mc:Fallback xmlns="">
            <p:pic>
              <p:nvPicPr>
                <p:cNvPr id="2" name="Ink 1">
                  <a:extLst>
                    <a:ext uri="{FF2B5EF4-FFF2-40B4-BE49-F238E27FC236}">
                      <a16:creationId xmlns:a16="http://schemas.microsoft.com/office/drawing/2014/main" id="{96CC93E5-D32E-6C94-5BE8-61E8B0E8B0C5}"/>
                    </a:ext>
                  </a:extLst>
                </p:cNvPr>
                <p:cNvPicPr/>
                <p:nvPr/>
              </p:nvPicPr>
              <p:blipFill>
                <a:blip r:embed="rId5"/>
                <a:stretch>
                  <a:fillRect/>
                </a:stretch>
              </p:blipFill>
              <p:spPr>
                <a:xfrm>
                  <a:off x="3696021" y="3351324"/>
                  <a:ext cx="2842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C4DFFE3-E42B-D77D-6506-F92190F1245B}"/>
                    </a:ext>
                  </a:extLst>
                </p14:cNvPr>
                <p14:cNvContentPartPr/>
                <p14:nvPr/>
              </p14:nvContentPartPr>
              <p14:xfrm>
                <a:off x="7225101" y="3330804"/>
                <a:ext cx="792720" cy="43560"/>
              </p14:xfrm>
            </p:contentPart>
          </mc:Choice>
          <mc:Fallback xmlns="">
            <p:pic>
              <p:nvPicPr>
                <p:cNvPr id="4" name="Ink 3">
                  <a:extLst>
                    <a:ext uri="{FF2B5EF4-FFF2-40B4-BE49-F238E27FC236}">
                      <a16:creationId xmlns:a16="http://schemas.microsoft.com/office/drawing/2014/main" id="{8C4DFFE3-E42B-D77D-6506-F92190F1245B}"/>
                    </a:ext>
                  </a:extLst>
                </p:cNvPr>
                <p:cNvPicPr/>
                <p:nvPr/>
              </p:nvPicPr>
              <p:blipFill>
                <a:blip r:embed="rId7"/>
                <a:stretch>
                  <a:fillRect/>
                </a:stretch>
              </p:blipFill>
              <p:spPr>
                <a:xfrm>
                  <a:off x="7207461" y="3313164"/>
                  <a:ext cx="82836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FF69710-6A9F-8568-40BD-FA58A5F6DD7B}"/>
                  </a:ext>
                </a:extLst>
              </p14:cNvPr>
              <p14:cNvContentPartPr/>
              <p14:nvPr/>
            </p14:nvContentPartPr>
            <p14:xfrm>
              <a:off x="820701" y="3683964"/>
              <a:ext cx="1785600" cy="67320"/>
            </p14:xfrm>
          </p:contentPart>
        </mc:Choice>
        <mc:Fallback xmlns="">
          <p:pic>
            <p:nvPicPr>
              <p:cNvPr id="7" name="Ink 6">
                <a:extLst>
                  <a:ext uri="{FF2B5EF4-FFF2-40B4-BE49-F238E27FC236}">
                    <a16:creationId xmlns:a16="http://schemas.microsoft.com/office/drawing/2014/main" id="{7FF69710-6A9F-8568-40BD-FA58A5F6DD7B}"/>
                  </a:ext>
                </a:extLst>
              </p:cNvPr>
              <p:cNvPicPr/>
              <p:nvPr/>
            </p:nvPicPr>
            <p:blipFill>
              <a:blip r:embed="rId9"/>
              <a:stretch>
                <a:fillRect/>
              </a:stretch>
            </p:blipFill>
            <p:spPr>
              <a:xfrm>
                <a:off x="802701" y="3665964"/>
                <a:ext cx="1821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F4D0C92-9BAB-9238-69B9-46F18272C135}"/>
                  </a:ext>
                </a:extLst>
              </p14:cNvPr>
              <p14:cNvContentPartPr/>
              <p14:nvPr/>
            </p14:nvContentPartPr>
            <p14:xfrm>
              <a:off x="599301" y="3956484"/>
              <a:ext cx="1247760" cy="45000"/>
            </p14:xfrm>
          </p:contentPart>
        </mc:Choice>
        <mc:Fallback xmlns="">
          <p:pic>
            <p:nvPicPr>
              <p:cNvPr id="9" name="Ink 8">
                <a:extLst>
                  <a:ext uri="{FF2B5EF4-FFF2-40B4-BE49-F238E27FC236}">
                    <a16:creationId xmlns:a16="http://schemas.microsoft.com/office/drawing/2014/main" id="{EF4D0C92-9BAB-9238-69B9-46F18272C135}"/>
                  </a:ext>
                </a:extLst>
              </p:cNvPr>
              <p:cNvPicPr/>
              <p:nvPr/>
            </p:nvPicPr>
            <p:blipFill>
              <a:blip r:embed="rId11"/>
              <a:stretch>
                <a:fillRect/>
              </a:stretch>
            </p:blipFill>
            <p:spPr>
              <a:xfrm>
                <a:off x="581661" y="3938844"/>
                <a:ext cx="1283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352244E-CD78-F58D-9354-A9FA195FA203}"/>
                  </a:ext>
                </a:extLst>
              </p14:cNvPr>
              <p14:cNvContentPartPr/>
              <p14:nvPr/>
            </p14:nvContentPartPr>
            <p14:xfrm>
              <a:off x="4900941" y="3676404"/>
              <a:ext cx="3394440" cy="74520"/>
            </p14:xfrm>
          </p:contentPart>
        </mc:Choice>
        <mc:Fallback xmlns="">
          <p:pic>
            <p:nvPicPr>
              <p:cNvPr id="11" name="Ink 10">
                <a:extLst>
                  <a:ext uri="{FF2B5EF4-FFF2-40B4-BE49-F238E27FC236}">
                    <a16:creationId xmlns:a16="http://schemas.microsoft.com/office/drawing/2014/main" id="{E352244E-CD78-F58D-9354-A9FA195FA203}"/>
                  </a:ext>
                </a:extLst>
              </p:cNvPr>
              <p:cNvPicPr/>
              <p:nvPr/>
            </p:nvPicPr>
            <p:blipFill>
              <a:blip r:embed="rId13"/>
              <a:stretch>
                <a:fillRect/>
              </a:stretch>
            </p:blipFill>
            <p:spPr>
              <a:xfrm>
                <a:off x="4883301" y="3658404"/>
                <a:ext cx="3430080" cy="110160"/>
              </a:xfrm>
              <a:prstGeom prst="rect">
                <a:avLst/>
              </a:prstGeom>
            </p:spPr>
          </p:pic>
        </mc:Fallback>
      </mc:AlternateContent>
      <p:grpSp>
        <p:nvGrpSpPr>
          <p:cNvPr id="14" name="Group 13">
            <a:extLst>
              <a:ext uri="{FF2B5EF4-FFF2-40B4-BE49-F238E27FC236}">
                <a16:creationId xmlns:a16="http://schemas.microsoft.com/office/drawing/2014/main" id="{8C2A34EA-51BD-A469-BFED-D90A229BF2A3}"/>
              </a:ext>
            </a:extLst>
          </p:cNvPr>
          <p:cNvGrpSpPr/>
          <p:nvPr/>
        </p:nvGrpSpPr>
        <p:grpSpPr>
          <a:xfrm>
            <a:off x="316341" y="614964"/>
            <a:ext cx="163440" cy="1068120"/>
            <a:chOff x="316341" y="614964"/>
            <a:chExt cx="163440" cy="106812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3D120FC-432D-5D1E-D834-13011E577B49}"/>
                    </a:ext>
                  </a:extLst>
                </p14:cNvPr>
                <p14:cNvContentPartPr/>
                <p14:nvPr/>
              </p14:nvContentPartPr>
              <p14:xfrm>
                <a:off x="435501" y="719724"/>
                <a:ext cx="12240" cy="18720"/>
              </p14:xfrm>
            </p:contentPart>
          </mc:Choice>
          <mc:Fallback xmlns="">
            <p:pic>
              <p:nvPicPr>
                <p:cNvPr id="12" name="Ink 11">
                  <a:extLst>
                    <a:ext uri="{FF2B5EF4-FFF2-40B4-BE49-F238E27FC236}">
                      <a16:creationId xmlns:a16="http://schemas.microsoft.com/office/drawing/2014/main" id="{93D120FC-432D-5D1E-D834-13011E577B49}"/>
                    </a:ext>
                  </a:extLst>
                </p:cNvPr>
                <p:cNvPicPr/>
                <p:nvPr/>
              </p:nvPicPr>
              <p:blipFill>
                <a:blip r:embed="rId15"/>
                <a:stretch>
                  <a:fillRect/>
                </a:stretch>
              </p:blipFill>
              <p:spPr>
                <a:xfrm>
                  <a:off x="417501" y="701724"/>
                  <a:ext cx="47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9E94C94-F6BA-B31E-467F-D6C6F3A4505F}"/>
                    </a:ext>
                  </a:extLst>
                </p14:cNvPr>
                <p14:cNvContentPartPr/>
                <p14:nvPr/>
              </p14:nvContentPartPr>
              <p14:xfrm>
                <a:off x="316341" y="614964"/>
                <a:ext cx="163440" cy="1068120"/>
              </p14:xfrm>
            </p:contentPart>
          </mc:Choice>
          <mc:Fallback xmlns="">
            <p:pic>
              <p:nvPicPr>
                <p:cNvPr id="13" name="Ink 12">
                  <a:extLst>
                    <a:ext uri="{FF2B5EF4-FFF2-40B4-BE49-F238E27FC236}">
                      <a16:creationId xmlns:a16="http://schemas.microsoft.com/office/drawing/2014/main" id="{D9E94C94-F6BA-B31E-467F-D6C6F3A4505F}"/>
                    </a:ext>
                  </a:extLst>
                </p:cNvPr>
                <p:cNvPicPr/>
                <p:nvPr/>
              </p:nvPicPr>
              <p:blipFill>
                <a:blip r:embed="rId17"/>
                <a:stretch>
                  <a:fillRect/>
                </a:stretch>
              </p:blipFill>
              <p:spPr>
                <a:xfrm>
                  <a:off x="298701" y="596964"/>
                  <a:ext cx="199080" cy="110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AC8D141-19D7-8469-C89C-FFC2CC56EFF3}"/>
                  </a:ext>
                </a:extLst>
              </p14:cNvPr>
              <p14:cNvContentPartPr/>
              <p14:nvPr/>
            </p14:nvContentPartPr>
            <p14:xfrm>
              <a:off x="286461" y="1445484"/>
              <a:ext cx="250560" cy="1585440"/>
            </p14:xfrm>
          </p:contentPart>
        </mc:Choice>
        <mc:Fallback xmlns="">
          <p:pic>
            <p:nvPicPr>
              <p:cNvPr id="15" name="Ink 14">
                <a:extLst>
                  <a:ext uri="{FF2B5EF4-FFF2-40B4-BE49-F238E27FC236}">
                    <a16:creationId xmlns:a16="http://schemas.microsoft.com/office/drawing/2014/main" id="{7AC8D141-19D7-8469-C89C-FFC2CC56EFF3}"/>
                  </a:ext>
                </a:extLst>
              </p:cNvPr>
              <p:cNvPicPr/>
              <p:nvPr/>
            </p:nvPicPr>
            <p:blipFill>
              <a:blip r:embed="rId19"/>
              <a:stretch>
                <a:fillRect/>
              </a:stretch>
            </p:blipFill>
            <p:spPr>
              <a:xfrm>
                <a:off x="268461" y="1427844"/>
                <a:ext cx="286200" cy="1621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C4E49FF8-6C99-00CA-7397-260794822E46}"/>
                  </a:ext>
                </a:extLst>
              </p14:cNvPr>
              <p14:cNvContentPartPr/>
              <p14:nvPr/>
            </p14:nvContentPartPr>
            <p14:xfrm>
              <a:off x="8310501" y="570684"/>
              <a:ext cx="717120" cy="2320200"/>
            </p14:xfrm>
          </p:contentPart>
        </mc:Choice>
        <mc:Fallback xmlns="">
          <p:pic>
            <p:nvPicPr>
              <p:cNvPr id="16" name="Ink 15">
                <a:extLst>
                  <a:ext uri="{FF2B5EF4-FFF2-40B4-BE49-F238E27FC236}">
                    <a16:creationId xmlns:a16="http://schemas.microsoft.com/office/drawing/2014/main" id="{C4E49FF8-6C99-00CA-7397-260794822E46}"/>
                  </a:ext>
                </a:extLst>
              </p:cNvPr>
              <p:cNvPicPr/>
              <p:nvPr/>
            </p:nvPicPr>
            <p:blipFill>
              <a:blip r:embed="rId21"/>
              <a:stretch>
                <a:fillRect/>
              </a:stretch>
            </p:blipFill>
            <p:spPr>
              <a:xfrm>
                <a:off x="8292501" y="552684"/>
                <a:ext cx="752760" cy="2355840"/>
              </a:xfrm>
              <a:prstGeom prst="rect">
                <a:avLst/>
              </a:prstGeom>
            </p:spPr>
          </p:pic>
        </mc:Fallback>
      </mc:AlternateContent>
    </p:spTree>
    <p:extLst>
      <p:ext uri="{BB962C8B-B14F-4D97-AF65-F5344CB8AC3E}">
        <p14:creationId xmlns:p14="http://schemas.microsoft.com/office/powerpoint/2010/main" val="98637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107179" cy="610493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267" y="226402"/>
            <a:ext cx="8555581" cy="5447645"/>
          </a:xfrm>
          <a:prstGeom prst="rect">
            <a:avLst/>
          </a:prstGeom>
          <a:noFill/>
        </p:spPr>
        <p:txBody>
          <a:bodyPr wrap="square" rtlCol="0">
            <a:spAutoFit/>
          </a:bodyPr>
          <a:lstStyle/>
          <a:p>
            <a:pPr algn="r" rtl="0">
              <a:spcBef>
                <a:spcPts val="0"/>
              </a:spcBef>
              <a:spcAft>
                <a:spcPts val="0"/>
              </a:spcAft>
            </a:pPr>
            <a:r>
              <a:rPr lang="he-IL" sz="3200" b="1" i="0" u="none" strike="noStrike">
                <a:solidFill>
                  <a:srgbClr val="FFFF00"/>
                </a:solidFill>
                <a:effectLst/>
                <a:latin typeface="Arial" panose="020B0604020202020204" pitchFamily="34" charset="0"/>
                <a:cs typeface="+mj-cs"/>
              </a:rPr>
              <a:t>ספר תהילים פרק לט</a:t>
            </a:r>
          </a:p>
          <a:p>
            <a:pPr algn="r" rtl="0">
              <a:spcBef>
                <a:spcPts val="0"/>
              </a:spcBef>
              <a:spcAft>
                <a:spcPts val="0"/>
              </a:spcAft>
            </a:pPr>
            <a:r>
              <a:rPr lang="he-IL" sz="3200" i="0" u="none" strike="noStrike">
                <a:solidFill>
                  <a:srgbClr val="FFFF00"/>
                </a:solidFill>
                <a:effectLst/>
                <a:latin typeface="Arial" panose="020B0604020202020204" pitchFamily="34" charset="0"/>
                <a:cs typeface="+mj-cs"/>
              </a:rPr>
              <a:t>ז   אַךְ-בְּצֶלֶם | יִתְהַלֶּךְ-אִישׁ אַךְ-הֶבֶל יֶהֱמָיוּן יִצְבֹּר וְלֹא-יֵדַע מִי-אֹסְפָם: ח   וְעַתָּה מַה-קִּוִּיתִי אֲדֹנָי תּוֹחַלְתִּי לְךָ הִיא: ט   מִכָּל-פְּשָׁעַי הַצִּילֵנִי חֶרְפַּת נָבָל אַל-תְּשִֹימֵנִי: </a:t>
            </a:r>
          </a:p>
          <a:p>
            <a:pPr rtl="0">
              <a:spcBef>
                <a:spcPts val="0"/>
              </a:spcBef>
              <a:spcAft>
                <a:spcPts val="0"/>
              </a:spcAft>
            </a:pPr>
            <a:endParaRPr lang="he-IL" sz="2400" b="1" i="0" u="none" strike="noStrike">
              <a:solidFill>
                <a:srgbClr val="FFC000"/>
              </a:solidFill>
              <a:effectLst/>
              <a:latin typeface="Arial" panose="020B0604020202020204" pitchFamily="34" charset="0"/>
            </a:endParaRPr>
          </a:p>
          <a:p>
            <a:pPr rtl="0">
              <a:spcBef>
                <a:spcPts val="0"/>
              </a:spcBef>
              <a:spcAft>
                <a:spcPts val="0"/>
              </a:spcAft>
            </a:pPr>
            <a:r>
              <a:rPr lang="en-US" sz="2800" b="1" i="0" u="none" strike="noStrike">
                <a:solidFill>
                  <a:srgbClr val="FFC000"/>
                </a:solidFill>
                <a:effectLst/>
                <a:latin typeface="Arial" panose="020B0604020202020204" pitchFamily="34" charset="0"/>
              </a:rPr>
              <a:t>Tehillim / Psalm 39:6–8 </a:t>
            </a:r>
          </a:p>
          <a:p>
            <a:pPr rtl="0">
              <a:spcBef>
                <a:spcPts val="0"/>
              </a:spcBef>
              <a:spcAft>
                <a:spcPts val="0"/>
              </a:spcAft>
            </a:pPr>
            <a:r>
              <a:rPr lang="en-US" sz="2800" i="0" u="none" strike="noStrike">
                <a:solidFill>
                  <a:srgbClr val="FFC000"/>
                </a:solidFill>
                <a:effectLst/>
                <a:latin typeface="Arial" panose="020B0604020202020204" pitchFamily="34" charset="0"/>
              </a:rPr>
              <a:t>39:6 Surely every man walketh in a vain shew: Surely they are disquieted in vain: He heapeth up riches, and knoweth not who shall gather them. 39:7 And now, Lord, what wait I for? My hope is in thee. 39:8 Deliver me from all my transgressions: Make me not the reproach of the foolish.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5AEA80A-B258-23C4-14FF-FB479FB5AEA4}"/>
                  </a:ext>
                </a:extLst>
              </p14:cNvPr>
              <p14:cNvContentPartPr/>
              <p14:nvPr/>
            </p14:nvContentPartPr>
            <p14:xfrm>
              <a:off x="5322141" y="1251804"/>
              <a:ext cx="3072960" cy="98280"/>
            </p14:xfrm>
          </p:contentPart>
        </mc:Choice>
        <mc:Fallback xmlns="">
          <p:pic>
            <p:nvPicPr>
              <p:cNvPr id="2" name="Ink 1">
                <a:extLst>
                  <a:ext uri="{FF2B5EF4-FFF2-40B4-BE49-F238E27FC236}">
                    <a16:creationId xmlns:a16="http://schemas.microsoft.com/office/drawing/2014/main" id="{65AEA80A-B258-23C4-14FF-FB479FB5AEA4}"/>
                  </a:ext>
                </a:extLst>
              </p:cNvPr>
              <p:cNvPicPr/>
              <p:nvPr/>
            </p:nvPicPr>
            <p:blipFill>
              <a:blip r:embed="rId5"/>
              <a:stretch>
                <a:fillRect/>
              </a:stretch>
            </p:blipFill>
            <p:spPr>
              <a:xfrm>
                <a:off x="5304141" y="1234164"/>
                <a:ext cx="3108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204EFCB-9809-ECF4-EB07-4E4C0207BE1A}"/>
                  </a:ext>
                </a:extLst>
              </p14:cNvPr>
              <p14:cNvContentPartPr/>
              <p14:nvPr/>
            </p14:nvContentPartPr>
            <p14:xfrm>
              <a:off x="3248181" y="743484"/>
              <a:ext cx="5299560" cy="618120"/>
            </p14:xfrm>
          </p:contentPart>
        </mc:Choice>
        <mc:Fallback xmlns="">
          <p:pic>
            <p:nvPicPr>
              <p:cNvPr id="4" name="Ink 3">
                <a:extLst>
                  <a:ext uri="{FF2B5EF4-FFF2-40B4-BE49-F238E27FC236}">
                    <a16:creationId xmlns:a16="http://schemas.microsoft.com/office/drawing/2014/main" id="{5204EFCB-9809-ECF4-EB07-4E4C0207BE1A}"/>
                  </a:ext>
                </a:extLst>
              </p:cNvPr>
              <p:cNvPicPr/>
              <p:nvPr/>
            </p:nvPicPr>
            <p:blipFill>
              <a:blip r:embed="rId7"/>
              <a:stretch>
                <a:fillRect/>
              </a:stretch>
            </p:blipFill>
            <p:spPr>
              <a:xfrm>
                <a:off x="3230181" y="725484"/>
                <a:ext cx="533520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652CE8B3-A22B-1A00-448D-6FC5A74BBFA6}"/>
                  </a:ext>
                </a:extLst>
              </p14:cNvPr>
              <p14:cNvContentPartPr/>
              <p14:nvPr/>
            </p14:nvContentPartPr>
            <p14:xfrm>
              <a:off x="7914141" y="1081524"/>
              <a:ext cx="1652760" cy="217080"/>
            </p14:xfrm>
          </p:contentPart>
        </mc:Choice>
        <mc:Fallback xmlns="">
          <p:pic>
            <p:nvPicPr>
              <p:cNvPr id="16" name="Ink 15">
                <a:extLst>
                  <a:ext uri="{FF2B5EF4-FFF2-40B4-BE49-F238E27FC236}">
                    <a16:creationId xmlns:a16="http://schemas.microsoft.com/office/drawing/2014/main" id="{652CE8B3-A22B-1A00-448D-6FC5A74BBFA6}"/>
                  </a:ext>
                </a:extLst>
              </p:cNvPr>
              <p:cNvPicPr/>
              <p:nvPr/>
            </p:nvPicPr>
            <p:blipFill>
              <a:blip r:embed="rId9"/>
              <a:stretch>
                <a:fillRect/>
              </a:stretch>
            </p:blipFill>
            <p:spPr>
              <a:xfrm>
                <a:off x="7896141" y="1063884"/>
                <a:ext cx="16884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27B7507C-0445-D86B-0C45-EDE26300EE2F}"/>
                  </a:ext>
                </a:extLst>
              </p14:cNvPr>
              <p14:cNvContentPartPr/>
              <p14:nvPr/>
            </p14:nvContentPartPr>
            <p14:xfrm>
              <a:off x="7083621" y="801444"/>
              <a:ext cx="931320" cy="523080"/>
            </p14:xfrm>
          </p:contentPart>
        </mc:Choice>
        <mc:Fallback xmlns="">
          <p:pic>
            <p:nvPicPr>
              <p:cNvPr id="17" name="Ink 16">
                <a:extLst>
                  <a:ext uri="{FF2B5EF4-FFF2-40B4-BE49-F238E27FC236}">
                    <a16:creationId xmlns:a16="http://schemas.microsoft.com/office/drawing/2014/main" id="{27B7507C-0445-D86B-0C45-EDE26300EE2F}"/>
                  </a:ext>
                </a:extLst>
              </p:cNvPr>
              <p:cNvPicPr/>
              <p:nvPr/>
            </p:nvPicPr>
            <p:blipFill>
              <a:blip r:embed="rId11"/>
              <a:stretch>
                <a:fillRect/>
              </a:stretch>
            </p:blipFill>
            <p:spPr>
              <a:xfrm>
                <a:off x="7065981" y="783444"/>
                <a:ext cx="96696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A9641A18-577D-C42C-5D56-148B6BD5862A}"/>
                  </a:ext>
                </a:extLst>
              </p14:cNvPr>
              <p14:cNvContentPartPr/>
              <p14:nvPr/>
            </p14:nvContentPartPr>
            <p14:xfrm>
              <a:off x="11032461" y="139404"/>
              <a:ext cx="175680" cy="198720"/>
            </p14:xfrm>
          </p:contentPart>
        </mc:Choice>
        <mc:Fallback xmlns="">
          <p:pic>
            <p:nvPicPr>
              <p:cNvPr id="28" name="Ink 27">
                <a:extLst>
                  <a:ext uri="{FF2B5EF4-FFF2-40B4-BE49-F238E27FC236}">
                    <a16:creationId xmlns:a16="http://schemas.microsoft.com/office/drawing/2014/main" id="{A9641A18-577D-C42C-5D56-148B6BD5862A}"/>
                  </a:ext>
                </a:extLst>
              </p:cNvPr>
              <p:cNvPicPr/>
              <p:nvPr/>
            </p:nvPicPr>
            <p:blipFill>
              <a:blip r:embed="rId13"/>
              <a:stretch>
                <a:fillRect/>
              </a:stretch>
            </p:blipFill>
            <p:spPr>
              <a:xfrm>
                <a:off x="11014461" y="121764"/>
                <a:ext cx="211320" cy="234360"/>
              </a:xfrm>
              <a:prstGeom prst="rect">
                <a:avLst/>
              </a:prstGeom>
            </p:spPr>
          </p:pic>
        </mc:Fallback>
      </mc:AlternateContent>
      <p:grpSp>
        <p:nvGrpSpPr>
          <p:cNvPr id="30" name="Group 29">
            <a:extLst>
              <a:ext uri="{FF2B5EF4-FFF2-40B4-BE49-F238E27FC236}">
                <a16:creationId xmlns:a16="http://schemas.microsoft.com/office/drawing/2014/main" id="{A39552EA-574B-7707-1DDE-D09F57396B08}"/>
              </a:ext>
            </a:extLst>
          </p:cNvPr>
          <p:cNvGrpSpPr/>
          <p:nvPr/>
        </p:nvGrpSpPr>
        <p:grpSpPr>
          <a:xfrm>
            <a:off x="9432621" y="66324"/>
            <a:ext cx="1495800" cy="1803960"/>
            <a:chOff x="9432621" y="66324"/>
            <a:chExt cx="1495800" cy="1803960"/>
          </a:xfrm>
        </p:grpSpPr>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E3D10AAA-4D3D-42CA-EFE0-766268D47112}"/>
                    </a:ext>
                  </a:extLst>
                </p14:cNvPr>
                <p14:cNvContentPartPr/>
                <p14:nvPr/>
              </p14:nvContentPartPr>
              <p14:xfrm>
                <a:off x="9432621" y="644124"/>
                <a:ext cx="182160" cy="386280"/>
              </p14:xfrm>
            </p:contentPart>
          </mc:Choice>
          <mc:Fallback xmlns="">
            <p:pic>
              <p:nvPicPr>
                <p:cNvPr id="5" name="Ink 4">
                  <a:extLst>
                    <a:ext uri="{FF2B5EF4-FFF2-40B4-BE49-F238E27FC236}">
                      <a16:creationId xmlns:a16="http://schemas.microsoft.com/office/drawing/2014/main" id="{E3D10AAA-4D3D-42CA-EFE0-766268D47112}"/>
                    </a:ext>
                  </a:extLst>
                </p:cNvPr>
                <p:cNvPicPr/>
                <p:nvPr/>
              </p:nvPicPr>
              <p:blipFill>
                <a:blip r:embed="rId15"/>
                <a:stretch>
                  <a:fillRect/>
                </a:stretch>
              </p:blipFill>
              <p:spPr>
                <a:xfrm>
                  <a:off x="9414621" y="626124"/>
                  <a:ext cx="2178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7C823906-3347-FC04-77C0-B5B97465D11A}"/>
                    </a:ext>
                  </a:extLst>
                </p14:cNvPr>
                <p14:cNvContentPartPr/>
                <p14:nvPr/>
              </p14:nvContentPartPr>
              <p14:xfrm>
                <a:off x="9759141" y="648444"/>
                <a:ext cx="34200" cy="251640"/>
              </p14:xfrm>
            </p:contentPart>
          </mc:Choice>
          <mc:Fallback xmlns="">
            <p:pic>
              <p:nvPicPr>
                <p:cNvPr id="7" name="Ink 6">
                  <a:extLst>
                    <a:ext uri="{FF2B5EF4-FFF2-40B4-BE49-F238E27FC236}">
                      <a16:creationId xmlns:a16="http://schemas.microsoft.com/office/drawing/2014/main" id="{7C823906-3347-FC04-77C0-B5B97465D11A}"/>
                    </a:ext>
                  </a:extLst>
                </p:cNvPr>
                <p:cNvPicPr/>
                <p:nvPr/>
              </p:nvPicPr>
              <p:blipFill>
                <a:blip r:embed="rId17"/>
                <a:stretch>
                  <a:fillRect/>
                </a:stretch>
              </p:blipFill>
              <p:spPr>
                <a:xfrm>
                  <a:off x="9741501" y="630444"/>
                  <a:ext cx="69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9F219A8E-45AB-50D8-6C1E-D081BBE58077}"/>
                    </a:ext>
                  </a:extLst>
                </p14:cNvPr>
                <p14:cNvContentPartPr/>
                <p14:nvPr/>
              </p14:nvContentPartPr>
              <p14:xfrm>
                <a:off x="9903501" y="454044"/>
                <a:ext cx="293400" cy="325800"/>
              </p14:xfrm>
            </p:contentPart>
          </mc:Choice>
          <mc:Fallback xmlns="">
            <p:pic>
              <p:nvPicPr>
                <p:cNvPr id="9" name="Ink 8">
                  <a:extLst>
                    <a:ext uri="{FF2B5EF4-FFF2-40B4-BE49-F238E27FC236}">
                      <a16:creationId xmlns:a16="http://schemas.microsoft.com/office/drawing/2014/main" id="{9F219A8E-45AB-50D8-6C1E-D081BBE58077}"/>
                    </a:ext>
                  </a:extLst>
                </p:cNvPr>
                <p:cNvPicPr/>
                <p:nvPr/>
              </p:nvPicPr>
              <p:blipFill>
                <a:blip r:embed="rId19"/>
                <a:stretch>
                  <a:fillRect/>
                </a:stretch>
              </p:blipFill>
              <p:spPr>
                <a:xfrm>
                  <a:off x="9885501" y="436404"/>
                  <a:ext cx="3290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420A186E-9A1D-F385-4BCD-F9A42455A75A}"/>
                    </a:ext>
                  </a:extLst>
                </p14:cNvPr>
                <p14:cNvContentPartPr/>
                <p14:nvPr/>
              </p14:nvContentPartPr>
              <p14:xfrm>
                <a:off x="10297341" y="317244"/>
                <a:ext cx="147600" cy="230760"/>
              </p14:xfrm>
            </p:contentPart>
          </mc:Choice>
          <mc:Fallback xmlns="">
            <p:pic>
              <p:nvPicPr>
                <p:cNvPr id="12" name="Ink 11">
                  <a:extLst>
                    <a:ext uri="{FF2B5EF4-FFF2-40B4-BE49-F238E27FC236}">
                      <a16:creationId xmlns:a16="http://schemas.microsoft.com/office/drawing/2014/main" id="{420A186E-9A1D-F385-4BCD-F9A42455A75A}"/>
                    </a:ext>
                  </a:extLst>
                </p:cNvPr>
                <p:cNvPicPr/>
                <p:nvPr/>
              </p:nvPicPr>
              <p:blipFill>
                <a:blip r:embed="rId21"/>
                <a:stretch>
                  <a:fillRect/>
                </a:stretch>
              </p:blipFill>
              <p:spPr>
                <a:xfrm>
                  <a:off x="10279701" y="299604"/>
                  <a:ext cx="183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D4AA652B-9BB7-D1EB-ED67-7A794E2049CB}"/>
                    </a:ext>
                  </a:extLst>
                </p14:cNvPr>
                <p14:cNvContentPartPr/>
                <p14:nvPr/>
              </p14:nvContentPartPr>
              <p14:xfrm>
                <a:off x="10448181" y="144084"/>
                <a:ext cx="181080" cy="271800"/>
              </p14:xfrm>
            </p:contentPart>
          </mc:Choice>
          <mc:Fallback xmlns="">
            <p:pic>
              <p:nvPicPr>
                <p:cNvPr id="13" name="Ink 12">
                  <a:extLst>
                    <a:ext uri="{FF2B5EF4-FFF2-40B4-BE49-F238E27FC236}">
                      <a16:creationId xmlns:a16="http://schemas.microsoft.com/office/drawing/2014/main" id="{D4AA652B-9BB7-D1EB-ED67-7A794E2049CB}"/>
                    </a:ext>
                  </a:extLst>
                </p:cNvPr>
                <p:cNvPicPr/>
                <p:nvPr/>
              </p:nvPicPr>
              <p:blipFill>
                <a:blip r:embed="rId23"/>
                <a:stretch>
                  <a:fillRect/>
                </a:stretch>
              </p:blipFill>
              <p:spPr>
                <a:xfrm>
                  <a:off x="10430181" y="126084"/>
                  <a:ext cx="2167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5643946D-4710-4E9F-9386-93974B08B6ED}"/>
                    </a:ext>
                  </a:extLst>
                </p14:cNvPr>
                <p14:cNvContentPartPr/>
                <p14:nvPr/>
              </p14:nvContentPartPr>
              <p14:xfrm>
                <a:off x="10747701" y="66324"/>
                <a:ext cx="94680" cy="223920"/>
              </p14:xfrm>
            </p:contentPart>
          </mc:Choice>
          <mc:Fallback xmlns="">
            <p:pic>
              <p:nvPicPr>
                <p:cNvPr id="14" name="Ink 13">
                  <a:extLst>
                    <a:ext uri="{FF2B5EF4-FFF2-40B4-BE49-F238E27FC236}">
                      <a16:creationId xmlns:a16="http://schemas.microsoft.com/office/drawing/2014/main" id="{5643946D-4710-4E9F-9386-93974B08B6ED}"/>
                    </a:ext>
                  </a:extLst>
                </p:cNvPr>
                <p:cNvPicPr/>
                <p:nvPr/>
              </p:nvPicPr>
              <p:blipFill>
                <a:blip r:embed="rId25"/>
                <a:stretch>
                  <a:fillRect/>
                </a:stretch>
              </p:blipFill>
              <p:spPr>
                <a:xfrm>
                  <a:off x="10730061" y="48324"/>
                  <a:ext cx="130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BE870B6-D491-1DF8-AF48-D378646DCA15}"/>
                    </a:ext>
                  </a:extLst>
                </p14:cNvPr>
                <p14:cNvContentPartPr/>
                <p14:nvPr/>
              </p14:nvContentPartPr>
              <p14:xfrm>
                <a:off x="9615861" y="1340724"/>
                <a:ext cx="284400" cy="389160"/>
              </p14:xfrm>
            </p:contentPart>
          </mc:Choice>
          <mc:Fallback xmlns="">
            <p:pic>
              <p:nvPicPr>
                <p:cNvPr id="19" name="Ink 18">
                  <a:extLst>
                    <a:ext uri="{FF2B5EF4-FFF2-40B4-BE49-F238E27FC236}">
                      <a16:creationId xmlns:a16="http://schemas.microsoft.com/office/drawing/2014/main" id="{1BE870B6-D491-1DF8-AF48-D378646DCA15}"/>
                    </a:ext>
                  </a:extLst>
                </p:cNvPr>
                <p:cNvPicPr/>
                <p:nvPr/>
              </p:nvPicPr>
              <p:blipFill>
                <a:blip r:embed="rId27"/>
                <a:stretch>
                  <a:fillRect/>
                </a:stretch>
              </p:blipFill>
              <p:spPr>
                <a:xfrm>
                  <a:off x="9597861" y="1323084"/>
                  <a:ext cx="320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7360A36-8E8E-3825-5092-89C4EC551CD1}"/>
                    </a:ext>
                  </a:extLst>
                </p14:cNvPr>
                <p14:cNvContentPartPr/>
                <p14:nvPr/>
              </p14:nvContentPartPr>
              <p14:xfrm>
                <a:off x="9952821" y="1401204"/>
                <a:ext cx="93960" cy="205560"/>
              </p14:xfrm>
            </p:contentPart>
          </mc:Choice>
          <mc:Fallback xmlns="">
            <p:pic>
              <p:nvPicPr>
                <p:cNvPr id="20" name="Ink 19">
                  <a:extLst>
                    <a:ext uri="{FF2B5EF4-FFF2-40B4-BE49-F238E27FC236}">
                      <a16:creationId xmlns:a16="http://schemas.microsoft.com/office/drawing/2014/main" id="{B7360A36-8E8E-3825-5092-89C4EC551CD1}"/>
                    </a:ext>
                  </a:extLst>
                </p:cNvPr>
                <p:cNvPicPr/>
                <p:nvPr/>
              </p:nvPicPr>
              <p:blipFill>
                <a:blip r:embed="rId29"/>
                <a:stretch>
                  <a:fillRect/>
                </a:stretch>
              </p:blipFill>
              <p:spPr>
                <a:xfrm>
                  <a:off x="9934821" y="1383564"/>
                  <a:ext cx="12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14C46993-6C06-12B1-E2ED-AEC2394717B2}"/>
                    </a:ext>
                  </a:extLst>
                </p14:cNvPr>
                <p14:cNvContentPartPr/>
                <p14:nvPr/>
              </p14:nvContentPartPr>
              <p14:xfrm>
                <a:off x="10068021" y="1162164"/>
                <a:ext cx="336960" cy="365040"/>
              </p14:xfrm>
            </p:contentPart>
          </mc:Choice>
          <mc:Fallback xmlns="">
            <p:pic>
              <p:nvPicPr>
                <p:cNvPr id="22" name="Ink 21">
                  <a:extLst>
                    <a:ext uri="{FF2B5EF4-FFF2-40B4-BE49-F238E27FC236}">
                      <a16:creationId xmlns:a16="http://schemas.microsoft.com/office/drawing/2014/main" id="{14C46993-6C06-12B1-E2ED-AEC2394717B2}"/>
                    </a:ext>
                  </a:extLst>
                </p:cNvPr>
                <p:cNvPicPr/>
                <p:nvPr/>
              </p:nvPicPr>
              <p:blipFill>
                <a:blip r:embed="rId31"/>
                <a:stretch>
                  <a:fillRect/>
                </a:stretch>
              </p:blipFill>
              <p:spPr>
                <a:xfrm>
                  <a:off x="10050381" y="1144524"/>
                  <a:ext cx="3726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FF856686-7528-BF7C-EF4B-CA5F559AC200}"/>
                    </a:ext>
                  </a:extLst>
                </p14:cNvPr>
                <p14:cNvContentPartPr/>
                <p14:nvPr/>
              </p14:nvContentPartPr>
              <p14:xfrm>
                <a:off x="10525941" y="982884"/>
                <a:ext cx="27000" cy="59040"/>
              </p14:xfrm>
            </p:contentPart>
          </mc:Choice>
          <mc:Fallback xmlns="">
            <p:pic>
              <p:nvPicPr>
                <p:cNvPr id="23" name="Ink 22">
                  <a:extLst>
                    <a:ext uri="{FF2B5EF4-FFF2-40B4-BE49-F238E27FC236}">
                      <a16:creationId xmlns:a16="http://schemas.microsoft.com/office/drawing/2014/main" id="{FF856686-7528-BF7C-EF4B-CA5F559AC200}"/>
                    </a:ext>
                  </a:extLst>
                </p:cNvPr>
                <p:cNvPicPr/>
                <p:nvPr/>
              </p:nvPicPr>
              <p:blipFill>
                <a:blip r:embed="rId33"/>
                <a:stretch>
                  <a:fillRect/>
                </a:stretch>
              </p:blipFill>
              <p:spPr>
                <a:xfrm>
                  <a:off x="10508301" y="965244"/>
                  <a:ext cx="62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67F77D4D-6F91-A6A1-D9FC-E31E6561B24A}"/>
                    </a:ext>
                  </a:extLst>
                </p14:cNvPr>
                <p14:cNvContentPartPr/>
                <p14:nvPr/>
              </p14:nvContentPartPr>
              <p14:xfrm>
                <a:off x="10422981" y="945084"/>
                <a:ext cx="338760" cy="259920"/>
              </p14:xfrm>
            </p:contentPart>
          </mc:Choice>
          <mc:Fallback xmlns="">
            <p:pic>
              <p:nvPicPr>
                <p:cNvPr id="24" name="Ink 23">
                  <a:extLst>
                    <a:ext uri="{FF2B5EF4-FFF2-40B4-BE49-F238E27FC236}">
                      <a16:creationId xmlns:a16="http://schemas.microsoft.com/office/drawing/2014/main" id="{67F77D4D-6F91-A6A1-D9FC-E31E6561B24A}"/>
                    </a:ext>
                  </a:extLst>
                </p:cNvPr>
                <p:cNvPicPr/>
                <p:nvPr/>
              </p:nvPicPr>
              <p:blipFill>
                <a:blip r:embed="rId35"/>
                <a:stretch>
                  <a:fillRect/>
                </a:stretch>
              </p:blipFill>
              <p:spPr>
                <a:xfrm>
                  <a:off x="10405341" y="927444"/>
                  <a:ext cx="3744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C1B44B41-2232-B6E2-424D-83A56E308573}"/>
                    </a:ext>
                  </a:extLst>
                </p14:cNvPr>
                <p14:cNvContentPartPr/>
                <p14:nvPr/>
              </p14:nvContentPartPr>
              <p14:xfrm>
                <a:off x="10727901" y="763644"/>
                <a:ext cx="200520" cy="261720"/>
              </p14:xfrm>
            </p:contentPart>
          </mc:Choice>
          <mc:Fallback xmlns="">
            <p:pic>
              <p:nvPicPr>
                <p:cNvPr id="26" name="Ink 25">
                  <a:extLst>
                    <a:ext uri="{FF2B5EF4-FFF2-40B4-BE49-F238E27FC236}">
                      <a16:creationId xmlns:a16="http://schemas.microsoft.com/office/drawing/2014/main" id="{C1B44B41-2232-B6E2-424D-83A56E308573}"/>
                    </a:ext>
                  </a:extLst>
                </p:cNvPr>
                <p:cNvPicPr/>
                <p:nvPr/>
              </p:nvPicPr>
              <p:blipFill>
                <a:blip r:embed="rId37"/>
                <a:stretch>
                  <a:fillRect/>
                </a:stretch>
              </p:blipFill>
              <p:spPr>
                <a:xfrm>
                  <a:off x="10710261" y="745644"/>
                  <a:ext cx="2361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978CCA71-F120-F163-66AD-A09969F72B1E}"/>
                    </a:ext>
                  </a:extLst>
                </p14:cNvPr>
                <p14:cNvContentPartPr/>
                <p14:nvPr/>
              </p14:nvContentPartPr>
              <p14:xfrm>
                <a:off x="10057581" y="1310844"/>
                <a:ext cx="788400" cy="559440"/>
              </p14:xfrm>
            </p:contentPart>
          </mc:Choice>
          <mc:Fallback xmlns="">
            <p:pic>
              <p:nvPicPr>
                <p:cNvPr id="29" name="Ink 28">
                  <a:extLst>
                    <a:ext uri="{FF2B5EF4-FFF2-40B4-BE49-F238E27FC236}">
                      <a16:creationId xmlns:a16="http://schemas.microsoft.com/office/drawing/2014/main" id="{978CCA71-F120-F163-66AD-A09969F72B1E}"/>
                    </a:ext>
                  </a:extLst>
                </p:cNvPr>
                <p:cNvPicPr/>
                <p:nvPr/>
              </p:nvPicPr>
              <p:blipFill>
                <a:blip r:embed="rId39"/>
                <a:stretch>
                  <a:fillRect/>
                </a:stretch>
              </p:blipFill>
              <p:spPr>
                <a:xfrm>
                  <a:off x="10039941" y="1293204"/>
                  <a:ext cx="824040" cy="595080"/>
                </a:xfrm>
                <a:prstGeom prst="rect">
                  <a:avLst/>
                </a:prstGeom>
              </p:spPr>
            </p:pic>
          </mc:Fallback>
        </mc:AlternateContent>
      </p:grpSp>
    </p:spTree>
    <p:extLst>
      <p:ext uri="{BB962C8B-B14F-4D97-AF65-F5344CB8AC3E}">
        <p14:creationId xmlns:p14="http://schemas.microsoft.com/office/powerpoint/2010/main" val="208382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107179" cy="57625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267" y="226402"/>
            <a:ext cx="8555581" cy="5201424"/>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cs typeface="+mj-cs"/>
              </a:rPr>
              <a:t>Mark 2:21–22</a:t>
            </a:r>
          </a:p>
          <a:p>
            <a:pPr rtl="0">
              <a:spcBef>
                <a:spcPts val="0"/>
              </a:spcBef>
              <a:spcAft>
                <a:spcPts val="0"/>
              </a:spcAft>
            </a:pPr>
            <a:r>
              <a:rPr lang="en-US" sz="2500" i="0" u="none" strike="noStrike">
                <a:solidFill>
                  <a:srgbClr val="FFC000"/>
                </a:solidFill>
                <a:effectLst/>
                <a:latin typeface="Arial" panose="020B0604020202020204" pitchFamily="34" charset="0"/>
                <a:cs typeface="+mj-cs"/>
              </a:rPr>
              <a:t>2:21 No man also seweth a piece of new cloth on an old garment: else the new piece that filled it up taketh away from the old, and the rent is made worse. 2:22 And no man putteth new wine into old bottles: else the new wine doth burst the bottles, and the wine is spilled, and the bottles will be marred: but new wine must be put into new bottles. (KJV, </a:t>
            </a:r>
            <a:r>
              <a:rPr lang="en-US" sz="2500" i="0" u="none" strike="noStrike">
                <a:solidFill>
                  <a:srgbClr val="00B0F0"/>
                </a:solidFill>
                <a:effectLst/>
                <a:latin typeface="Arial" panose="020B0604020202020204" pitchFamily="34" charset="0"/>
                <a:cs typeface="+mj-cs"/>
              </a:rPr>
              <a:t>21 </a:t>
            </a:r>
            <a:r>
              <a:rPr lang="el-GR" sz="2500" i="0" u="none" strike="noStrike">
                <a:solidFill>
                  <a:srgbClr val="00B0F0"/>
                </a:solidFill>
                <a:effectLst/>
                <a:latin typeface="Arial" panose="020B0604020202020204" pitchFamily="34" charset="0"/>
                <a:cs typeface="+mj-cs"/>
              </a:rPr>
              <a:t>Οὐδεὶς ἐπίβλημα ῥάκους ἀγνάφου ἐπιράπτει ἐπὶ ἱμάτιον παλαιόν·* εἰ δὲ μή, αἴρει τὸ πλήρωμα ἀπʼ αὐτοῦ τὸ καινὸν τοῦ παλαιοῦ καὶ χεῖρον σχίσμα γίνεται. 22 καὶ οὐδεὶς βάλλει οἶνον νέον εἰς ἀσκοὺς παλαιούς· εἰ δὲ μή, ⸂ῥήξει ὁ οἶνος τοὺς ἀσκοὺς⸃ καὶ ὁ οἶνος ⸄ἀπόλλυται καὶ οἱ ἀσκοί⸅· * ⸋ἀλλʼ οἶνον νέον εἰς ἀσκοὺς καινούς⸆.⸌</a:t>
            </a:r>
            <a:r>
              <a:rPr lang="el-GR" sz="2500" i="0" u="none" strike="noStrike">
                <a:solidFill>
                  <a:srgbClr val="FFC000"/>
                </a:solidFill>
                <a:effectLst/>
                <a:latin typeface="Arial" panose="020B0604020202020204" pitchFamily="34" charset="0"/>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6A347D2-AF4D-61E2-B8E4-01E8EA69BE6A}"/>
                  </a:ext>
                </a:extLst>
              </p14:cNvPr>
              <p14:cNvContentPartPr/>
              <p14:nvPr/>
            </p14:nvContentPartPr>
            <p14:xfrm>
              <a:off x="6819381" y="1487604"/>
              <a:ext cx="14040" cy="5760"/>
            </p14:xfrm>
          </p:contentPart>
        </mc:Choice>
        <mc:Fallback xmlns="">
          <p:pic>
            <p:nvPicPr>
              <p:cNvPr id="2" name="Ink 1">
                <a:extLst>
                  <a:ext uri="{FF2B5EF4-FFF2-40B4-BE49-F238E27FC236}">
                    <a16:creationId xmlns:a16="http://schemas.microsoft.com/office/drawing/2014/main" id="{66A347D2-AF4D-61E2-B8E4-01E8EA69BE6A}"/>
                  </a:ext>
                </a:extLst>
              </p:cNvPr>
              <p:cNvPicPr/>
              <p:nvPr/>
            </p:nvPicPr>
            <p:blipFill>
              <a:blip r:embed="rId5"/>
              <a:stretch>
                <a:fillRect/>
              </a:stretch>
            </p:blipFill>
            <p:spPr>
              <a:xfrm>
                <a:off x="6801741" y="1469604"/>
                <a:ext cx="49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FEA247B-1863-E5B6-B074-C9CE70F5A910}"/>
                  </a:ext>
                </a:extLst>
              </p14:cNvPr>
              <p14:cNvContentPartPr/>
              <p14:nvPr/>
            </p14:nvContentPartPr>
            <p14:xfrm>
              <a:off x="4718061" y="2601804"/>
              <a:ext cx="39240" cy="6120"/>
            </p14:xfrm>
          </p:contentPart>
        </mc:Choice>
        <mc:Fallback xmlns="">
          <p:pic>
            <p:nvPicPr>
              <p:cNvPr id="4" name="Ink 3">
                <a:extLst>
                  <a:ext uri="{FF2B5EF4-FFF2-40B4-BE49-F238E27FC236}">
                    <a16:creationId xmlns:a16="http://schemas.microsoft.com/office/drawing/2014/main" id="{6FEA247B-1863-E5B6-B074-C9CE70F5A910}"/>
                  </a:ext>
                </a:extLst>
              </p:cNvPr>
              <p:cNvPicPr/>
              <p:nvPr/>
            </p:nvPicPr>
            <p:blipFill>
              <a:blip r:embed="rId7"/>
              <a:stretch>
                <a:fillRect/>
              </a:stretch>
            </p:blipFill>
            <p:spPr>
              <a:xfrm>
                <a:off x="4700061" y="2584164"/>
                <a:ext cx="74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85919CD-E43D-F4CF-3419-354794A1072C}"/>
                  </a:ext>
                </a:extLst>
              </p14:cNvPr>
              <p14:cNvContentPartPr/>
              <p14:nvPr/>
            </p14:nvContentPartPr>
            <p14:xfrm>
              <a:off x="8278101" y="2566164"/>
              <a:ext cx="64800" cy="32760"/>
            </p14:xfrm>
          </p:contentPart>
        </mc:Choice>
        <mc:Fallback xmlns="">
          <p:pic>
            <p:nvPicPr>
              <p:cNvPr id="5" name="Ink 4">
                <a:extLst>
                  <a:ext uri="{FF2B5EF4-FFF2-40B4-BE49-F238E27FC236}">
                    <a16:creationId xmlns:a16="http://schemas.microsoft.com/office/drawing/2014/main" id="{A85919CD-E43D-F4CF-3419-354794A1072C}"/>
                  </a:ext>
                </a:extLst>
              </p:cNvPr>
              <p:cNvPicPr/>
              <p:nvPr/>
            </p:nvPicPr>
            <p:blipFill>
              <a:blip r:embed="rId9"/>
              <a:stretch>
                <a:fillRect/>
              </a:stretch>
            </p:blipFill>
            <p:spPr>
              <a:xfrm>
                <a:off x="8260461" y="2548524"/>
                <a:ext cx="100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20EA12E-C1C9-FE78-A1F5-90D9280F2041}"/>
                  </a:ext>
                </a:extLst>
              </p14:cNvPr>
              <p14:cNvContentPartPr/>
              <p14:nvPr/>
            </p14:nvContentPartPr>
            <p14:xfrm>
              <a:off x="1713501" y="2970084"/>
              <a:ext cx="5760" cy="6120"/>
            </p14:xfrm>
          </p:contentPart>
        </mc:Choice>
        <mc:Fallback xmlns="">
          <p:pic>
            <p:nvPicPr>
              <p:cNvPr id="7" name="Ink 6">
                <a:extLst>
                  <a:ext uri="{FF2B5EF4-FFF2-40B4-BE49-F238E27FC236}">
                    <a16:creationId xmlns:a16="http://schemas.microsoft.com/office/drawing/2014/main" id="{420EA12E-C1C9-FE78-A1F5-90D9280F2041}"/>
                  </a:ext>
                </a:extLst>
              </p:cNvPr>
              <p:cNvPicPr/>
              <p:nvPr/>
            </p:nvPicPr>
            <p:blipFill>
              <a:blip r:embed="rId11"/>
              <a:stretch>
                <a:fillRect/>
              </a:stretch>
            </p:blipFill>
            <p:spPr>
              <a:xfrm>
                <a:off x="1695861" y="2952084"/>
                <a:ext cx="41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E44DA42-1084-50C5-92BF-6E0E139AD631}"/>
                  </a:ext>
                </a:extLst>
              </p14:cNvPr>
              <p14:cNvContentPartPr/>
              <p14:nvPr/>
            </p14:nvContentPartPr>
            <p14:xfrm>
              <a:off x="3823821" y="2998884"/>
              <a:ext cx="47160" cy="8280"/>
            </p14:xfrm>
          </p:contentPart>
        </mc:Choice>
        <mc:Fallback xmlns="">
          <p:pic>
            <p:nvPicPr>
              <p:cNvPr id="9" name="Ink 8">
                <a:extLst>
                  <a:ext uri="{FF2B5EF4-FFF2-40B4-BE49-F238E27FC236}">
                    <a16:creationId xmlns:a16="http://schemas.microsoft.com/office/drawing/2014/main" id="{7E44DA42-1084-50C5-92BF-6E0E139AD631}"/>
                  </a:ext>
                </a:extLst>
              </p:cNvPr>
              <p:cNvPicPr/>
              <p:nvPr/>
            </p:nvPicPr>
            <p:blipFill>
              <a:blip r:embed="rId13"/>
              <a:stretch>
                <a:fillRect/>
              </a:stretch>
            </p:blipFill>
            <p:spPr>
              <a:xfrm>
                <a:off x="3805821" y="2981244"/>
                <a:ext cx="82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A979575-1211-A24E-26E3-371967951F29}"/>
                  </a:ext>
                </a:extLst>
              </p14:cNvPr>
              <p14:cNvContentPartPr/>
              <p14:nvPr/>
            </p14:nvContentPartPr>
            <p14:xfrm>
              <a:off x="6413301" y="3023364"/>
              <a:ext cx="10080" cy="2880"/>
            </p14:xfrm>
          </p:contentPart>
        </mc:Choice>
        <mc:Fallback xmlns="">
          <p:pic>
            <p:nvPicPr>
              <p:cNvPr id="11" name="Ink 10">
                <a:extLst>
                  <a:ext uri="{FF2B5EF4-FFF2-40B4-BE49-F238E27FC236}">
                    <a16:creationId xmlns:a16="http://schemas.microsoft.com/office/drawing/2014/main" id="{0A979575-1211-A24E-26E3-371967951F29}"/>
                  </a:ext>
                </a:extLst>
              </p:cNvPr>
              <p:cNvPicPr/>
              <p:nvPr/>
            </p:nvPicPr>
            <p:blipFill>
              <a:blip r:embed="rId15"/>
              <a:stretch>
                <a:fillRect/>
              </a:stretch>
            </p:blipFill>
            <p:spPr>
              <a:xfrm>
                <a:off x="6395301" y="3005364"/>
                <a:ext cx="45720" cy="38520"/>
              </a:xfrm>
              <a:prstGeom prst="rect">
                <a:avLst/>
              </a:prstGeom>
            </p:spPr>
          </p:pic>
        </mc:Fallback>
      </mc:AlternateContent>
    </p:spTree>
    <p:extLst>
      <p:ext uri="{BB962C8B-B14F-4D97-AF65-F5344CB8AC3E}">
        <p14:creationId xmlns:p14="http://schemas.microsoft.com/office/powerpoint/2010/main" val="85276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9107179" cy="634639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267" y="226402"/>
            <a:ext cx="8555581" cy="6124754"/>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Rashi on Isaiah 29,9 Parts 1-4</a:t>
            </a:r>
            <a:endParaRPr lang="en-US" sz="2700" i="0" u="none" strike="noStrike">
              <a:solidFill>
                <a:srgbClr val="FFC000"/>
              </a:solidFill>
              <a:effectLst/>
              <a:latin typeface="Arial" panose="020B0604020202020204" pitchFamily="34" charset="0"/>
              <a:cs typeface="+mj-cs"/>
            </a:endParaRPr>
          </a:p>
          <a:p>
            <a:pPr rtl="0">
              <a:spcBef>
                <a:spcPts val="0"/>
              </a:spcBef>
              <a:spcAft>
                <a:spcPts val="0"/>
              </a:spcAft>
            </a:pPr>
            <a:r>
              <a:rPr lang="he-IL" sz="2700" i="0" u="none" strike="noStrike">
                <a:solidFill>
                  <a:srgbClr val="FFFF00"/>
                </a:solidFill>
                <a:effectLst/>
                <a:latin typeface="Arial" panose="020B0604020202020204" pitchFamily="34" charset="0"/>
                <a:cs typeface="+mj-cs"/>
              </a:rPr>
              <a:t>התמהמהו. הוו מתונים להתבונן לחשוב על מעלליכם: </a:t>
            </a:r>
            <a:r>
              <a:rPr lang="en-US" sz="2700" i="0" u="none" strike="noStrike">
                <a:solidFill>
                  <a:srgbClr val="FFFF00"/>
                </a:solidFill>
                <a:effectLst/>
                <a:latin typeface="Arial" panose="020B0604020202020204" pitchFamily="34" charset="0"/>
                <a:cs typeface="+mj-cs"/>
              </a:rPr>
              <a:t> </a:t>
            </a:r>
            <a:r>
              <a:rPr lang="en-US" sz="2700" i="0" u="none" strike="noStrike">
                <a:solidFill>
                  <a:srgbClr val="FFC000"/>
                </a:solidFill>
                <a:effectLst/>
                <a:latin typeface="Arial" panose="020B0604020202020204" pitchFamily="34" charset="0"/>
                <a:cs typeface="+mj-cs"/>
              </a:rPr>
              <a:t>stop Be patient to reflect [to think] about your deeds.</a:t>
            </a:r>
          </a:p>
          <a:p>
            <a:pPr rtl="0">
              <a:spcBef>
                <a:spcPts val="0"/>
              </a:spcBef>
              <a:spcAft>
                <a:spcPts val="0"/>
              </a:spcAft>
            </a:pPr>
            <a:r>
              <a:rPr lang="he-IL" sz="2700" i="0" u="none" strike="noStrike">
                <a:solidFill>
                  <a:srgbClr val="FFFF00"/>
                </a:solidFill>
                <a:effectLst/>
                <a:latin typeface="Arial" panose="020B0604020202020204" pitchFamily="34" charset="0"/>
                <a:cs typeface="+mj-cs"/>
              </a:rPr>
              <a:t>ותמהו. ותהיו תמהים על קילקולכם: </a:t>
            </a:r>
            <a:r>
              <a:rPr lang="en-US" sz="2700" i="0" u="none" strike="noStrike">
                <a:solidFill>
                  <a:srgbClr val="FFFF00"/>
                </a:solidFill>
                <a:effectLst/>
                <a:latin typeface="Arial" panose="020B0604020202020204" pitchFamily="34" charset="0"/>
                <a:cs typeface="+mj-cs"/>
              </a:rPr>
              <a:t> </a:t>
            </a:r>
            <a:r>
              <a:rPr lang="en-US" sz="2700" i="0" u="none" strike="noStrike">
                <a:solidFill>
                  <a:srgbClr val="FFC000"/>
                </a:solidFill>
                <a:effectLst/>
                <a:latin typeface="Arial" panose="020B0604020202020204" pitchFamily="34" charset="0"/>
                <a:cs typeface="+mj-cs"/>
              </a:rPr>
              <a:t>and wonder And wonder about your corruption.</a:t>
            </a:r>
          </a:p>
          <a:p>
            <a:pPr rtl="0">
              <a:spcBef>
                <a:spcPts val="0"/>
              </a:spcBef>
              <a:spcAft>
                <a:spcPts val="0"/>
              </a:spcAft>
            </a:pPr>
            <a:r>
              <a:rPr lang="he-IL" sz="2700" i="0" u="none" strike="noStrike">
                <a:solidFill>
                  <a:srgbClr val="FFFF00"/>
                </a:solidFill>
                <a:effectLst/>
                <a:latin typeface="Arial" panose="020B0604020202020204" pitchFamily="34" charset="0"/>
                <a:cs typeface="+mj-cs"/>
              </a:rPr>
              <a:t>השתעשעו. ל' עיניו השע (לעיל ו) היו עורים מראות: </a:t>
            </a:r>
            <a:r>
              <a:rPr lang="en-US" sz="2700" i="0" u="none" strike="noStrike">
                <a:solidFill>
                  <a:srgbClr val="FFFF00"/>
                </a:solidFill>
                <a:effectLst/>
                <a:latin typeface="Arial" panose="020B0604020202020204" pitchFamily="34" charset="0"/>
                <a:cs typeface="+mj-cs"/>
              </a:rPr>
              <a:t> </a:t>
            </a:r>
            <a:r>
              <a:rPr lang="en-US" sz="2700" i="0" u="none" strike="noStrike">
                <a:solidFill>
                  <a:srgbClr val="FFC000"/>
                </a:solidFill>
                <a:effectLst/>
                <a:latin typeface="Arial" panose="020B0604020202020204" pitchFamily="34" charset="0"/>
                <a:cs typeface="+mj-cs"/>
              </a:rPr>
              <a:t>they became blind (</a:t>
            </a:r>
            <a:r>
              <a:rPr lang="he-IL" sz="2700" i="0" u="none" strike="noStrike">
                <a:solidFill>
                  <a:srgbClr val="FFC000"/>
                </a:solidFill>
                <a:effectLst/>
                <a:latin typeface="Arial" panose="020B0604020202020204" pitchFamily="34" charset="0"/>
                <a:cs typeface="+mj-cs"/>
              </a:rPr>
              <a:t>ה</a:t>
            </a:r>
            <a:r>
              <a:rPr lang="he-IL" sz="2700" i="0" u="none" strike="noStrike">
                <a:solidFill>
                  <a:srgbClr val="FFFF00"/>
                </a:solidFill>
                <a:effectLst/>
                <a:latin typeface="Arial" panose="020B0604020202020204" pitchFamily="34" charset="0"/>
                <a:cs typeface="+mj-cs"/>
              </a:rPr>
              <a:t>ִשְׁתַּעַשְׁעו</a:t>
            </a:r>
            <a:r>
              <a:rPr lang="he-IL" sz="2700" i="0" u="none" strike="noStrike">
                <a:solidFill>
                  <a:srgbClr val="FFC000"/>
                </a:solidFill>
                <a:effectLst/>
                <a:latin typeface="Arial" panose="020B0604020202020204" pitchFamily="34" charset="0"/>
                <a:cs typeface="+mj-cs"/>
              </a:rPr>
              <a:t>ּ) </a:t>
            </a:r>
            <a:r>
              <a:rPr lang="en-US" sz="2700" i="0" u="none" strike="noStrike">
                <a:solidFill>
                  <a:srgbClr val="FFC000"/>
                </a:solidFill>
                <a:effectLst/>
                <a:latin typeface="Arial" panose="020B0604020202020204" pitchFamily="34" charset="0"/>
                <a:cs typeface="+mj-cs"/>
              </a:rPr>
              <a:t> an expression related to (supra 6:10) “And his eyes are becoming sealed (</a:t>
            </a:r>
            <a:r>
              <a:rPr lang="he-IL" sz="2700" i="0" u="none" strike="noStrike">
                <a:solidFill>
                  <a:srgbClr val="FFFF00"/>
                </a:solidFill>
                <a:effectLst/>
                <a:latin typeface="Arial" panose="020B0604020202020204" pitchFamily="34" charset="0"/>
                <a:cs typeface="+mj-cs"/>
              </a:rPr>
              <a:t>הָשַׁע</a:t>
            </a:r>
            <a:r>
              <a:rPr lang="he-IL" sz="2700" i="0" u="none" strike="noStrike">
                <a:solidFill>
                  <a:srgbClr val="FFC000"/>
                </a:solidFill>
                <a:effectLst/>
                <a:latin typeface="Arial" panose="020B0604020202020204" pitchFamily="34" charset="0"/>
                <a:cs typeface="+mj-cs"/>
              </a:rPr>
              <a:t>),” </a:t>
            </a:r>
            <a:r>
              <a:rPr lang="en-US" sz="2700" i="0" u="none" strike="noStrike">
                <a:solidFill>
                  <a:srgbClr val="FFC000"/>
                </a:solidFill>
                <a:effectLst/>
                <a:latin typeface="Arial" panose="020B0604020202020204" pitchFamily="34" charset="0"/>
                <a:cs typeface="+mj-cs"/>
              </a:rPr>
              <a:t> they were blind, not being able to see [lit., from seeing].</a:t>
            </a:r>
          </a:p>
          <a:p>
            <a:pPr rtl="0">
              <a:spcBef>
                <a:spcPts val="0"/>
              </a:spcBef>
              <a:spcAft>
                <a:spcPts val="0"/>
              </a:spcAft>
            </a:pPr>
            <a:r>
              <a:rPr lang="he-IL" sz="2700" i="0" u="none" strike="noStrike">
                <a:solidFill>
                  <a:srgbClr val="FFFF00"/>
                </a:solidFill>
                <a:effectLst/>
                <a:latin typeface="Arial" panose="020B0604020202020204" pitchFamily="34" charset="0"/>
                <a:cs typeface="+mj-cs"/>
              </a:rPr>
              <a:t>שכרו. עצמכם ולא מיין למה: </a:t>
            </a:r>
            <a:r>
              <a:rPr lang="en-US" sz="2700" i="0" u="none" strike="noStrike">
                <a:solidFill>
                  <a:srgbClr val="FFFF00"/>
                </a:solidFill>
                <a:effectLst/>
                <a:latin typeface="Arial" panose="020B0604020202020204" pitchFamily="34" charset="0"/>
                <a:cs typeface="+mj-cs"/>
              </a:rPr>
              <a:t> </a:t>
            </a:r>
            <a:r>
              <a:rPr lang="en-US" sz="2700" i="0" u="none" strike="noStrike">
                <a:solidFill>
                  <a:srgbClr val="FFC000"/>
                </a:solidFill>
                <a:effectLst/>
                <a:latin typeface="Arial" panose="020B0604020202020204" pitchFamily="34" charset="0"/>
                <a:cs typeface="+mj-cs"/>
              </a:rPr>
              <a:t>They were intoxicated yourselves (sic) but not from wine. Why? ([Parshandatha claims that this reading is erroneous. The correct reading, according to all manuscripts is:] their wise men, but not from wine.)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E017364-6AF6-B0FE-8AED-E9C615CE683F}"/>
                  </a:ext>
                </a:extLst>
              </p14:cNvPr>
              <p14:cNvContentPartPr/>
              <p14:nvPr/>
            </p14:nvContentPartPr>
            <p14:xfrm>
              <a:off x="6679341" y="1088004"/>
              <a:ext cx="843840" cy="46080"/>
            </p14:xfrm>
          </p:contentPart>
        </mc:Choice>
        <mc:Fallback xmlns="">
          <p:pic>
            <p:nvPicPr>
              <p:cNvPr id="2" name="Ink 1">
                <a:extLst>
                  <a:ext uri="{FF2B5EF4-FFF2-40B4-BE49-F238E27FC236}">
                    <a16:creationId xmlns:a16="http://schemas.microsoft.com/office/drawing/2014/main" id="{EE017364-6AF6-B0FE-8AED-E9C615CE683F}"/>
                  </a:ext>
                </a:extLst>
              </p:cNvPr>
              <p:cNvPicPr/>
              <p:nvPr/>
            </p:nvPicPr>
            <p:blipFill>
              <a:blip r:embed="rId5"/>
              <a:stretch>
                <a:fillRect/>
              </a:stretch>
            </p:blipFill>
            <p:spPr>
              <a:xfrm>
                <a:off x="6661341" y="1070364"/>
                <a:ext cx="879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3AFCBDD-BF4F-0EA5-541A-F7915C667BF9}"/>
                  </a:ext>
                </a:extLst>
              </p14:cNvPr>
              <p14:cNvContentPartPr/>
              <p14:nvPr/>
            </p14:nvContentPartPr>
            <p14:xfrm>
              <a:off x="744741" y="1460244"/>
              <a:ext cx="6205320" cy="154800"/>
            </p14:xfrm>
          </p:contentPart>
        </mc:Choice>
        <mc:Fallback xmlns="">
          <p:pic>
            <p:nvPicPr>
              <p:cNvPr id="4" name="Ink 3">
                <a:extLst>
                  <a:ext uri="{FF2B5EF4-FFF2-40B4-BE49-F238E27FC236}">
                    <a16:creationId xmlns:a16="http://schemas.microsoft.com/office/drawing/2014/main" id="{33AFCBDD-BF4F-0EA5-541A-F7915C667BF9}"/>
                  </a:ext>
                </a:extLst>
              </p:cNvPr>
              <p:cNvPicPr/>
              <p:nvPr/>
            </p:nvPicPr>
            <p:blipFill>
              <a:blip r:embed="rId7"/>
              <a:stretch>
                <a:fillRect/>
              </a:stretch>
            </p:blipFill>
            <p:spPr>
              <a:xfrm>
                <a:off x="727101" y="1442604"/>
                <a:ext cx="6240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EE2C952-3993-B020-6E0B-2B740EC0A45F}"/>
                  </a:ext>
                </a:extLst>
              </p14:cNvPr>
              <p14:cNvContentPartPr/>
              <p14:nvPr/>
            </p14:nvContentPartPr>
            <p14:xfrm>
              <a:off x="5120541" y="1947324"/>
              <a:ext cx="66240" cy="32040"/>
            </p14:xfrm>
          </p:contentPart>
        </mc:Choice>
        <mc:Fallback xmlns="">
          <p:pic>
            <p:nvPicPr>
              <p:cNvPr id="5" name="Ink 4">
                <a:extLst>
                  <a:ext uri="{FF2B5EF4-FFF2-40B4-BE49-F238E27FC236}">
                    <a16:creationId xmlns:a16="http://schemas.microsoft.com/office/drawing/2014/main" id="{3EE2C952-3993-B020-6E0B-2B740EC0A45F}"/>
                  </a:ext>
                </a:extLst>
              </p:cNvPr>
              <p:cNvPicPr/>
              <p:nvPr/>
            </p:nvPicPr>
            <p:blipFill>
              <a:blip r:embed="rId9"/>
              <a:stretch>
                <a:fillRect/>
              </a:stretch>
            </p:blipFill>
            <p:spPr>
              <a:xfrm>
                <a:off x="5102541" y="1929324"/>
                <a:ext cx="101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6CFF232-3E5D-0251-E3D6-BB28270A6E41}"/>
                  </a:ext>
                </a:extLst>
              </p14:cNvPr>
              <p14:cNvContentPartPr/>
              <p14:nvPr/>
            </p14:nvContentPartPr>
            <p14:xfrm>
              <a:off x="7164621" y="1985484"/>
              <a:ext cx="33120" cy="3600"/>
            </p14:xfrm>
          </p:contentPart>
        </mc:Choice>
        <mc:Fallback xmlns="">
          <p:pic>
            <p:nvPicPr>
              <p:cNvPr id="7" name="Ink 6">
                <a:extLst>
                  <a:ext uri="{FF2B5EF4-FFF2-40B4-BE49-F238E27FC236}">
                    <a16:creationId xmlns:a16="http://schemas.microsoft.com/office/drawing/2014/main" id="{66CFF232-3E5D-0251-E3D6-BB28270A6E41}"/>
                  </a:ext>
                </a:extLst>
              </p:cNvPr>
              <p:cNvPicPr/>
              <p:nvPr/>
            </p:nvPicPr>
            <p:blipFill>
              <a:blip r:embed="rId11"/>
              <a:stretch>
                <a:fillRect/>
              </a:stretch>
            </p:blipFill>
            <p:spPr>
              <a:xfrm>
                <a:off x="7146621" y="1967484"/>
                <a:ext cx="68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C0A8DEE-0F0C-D307-0430-551AEE1EBE90}"/>
                  </a:ext>
                </a:extLst>
              </p14:cNvPr>
              <p14:cNvContentPartPr/>
              <p14:nvPr/>
            </p14:nvContentPartPr>
            <p14:xfrm>
              <a:off x="2651301" y="2371764"/>
              <a:ext cx="49680" cy="15120"/>
            </p14:xfrm>
          </p:contentPart>
        </mc:Choice>
        <mc:Fallback xmlns="">
          <p:pic>
            <p:nvPicPr>
              <p:cNvPr id="9" name="Ink 8">
                <a:extLst>
                  <a:ext uri="{FF2B5EF4-FFF2-40B4-BE49-F238E27FC236}">
                    <a16:creationId xmlns:a16="http://schemas.microsoft.com/office/drawing/2014/main" id="{9C0A8DEE-0F0C-D307-0430-551AEE1EBE90}"/>
                  </a:ext>
                </a:extLst>
              </p:cNvPr>
              <p:cNvPicPr/>
              <p:nvPr/>
            </p:nvPicPr>
            <p:blipFill>
              <a:blip r:embed="rId13"/>
              <a:stretch>
                <a:fillRect/>
              </a:stretch>
            </p:blipFill>
            <p:spPr>
              <a:xfrm>
                <a:off x="2633661" y="2354124"/>
                <a:ext cx="85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9B02431-9FE8-D837-7BBD-4D3EE20DE1E8}"/>
                  </a:ext>
                </a:extLst>
              </p14:cNvPr>
              <p14:cNvContentPartPr/>
              <p14:nvPr/>
            </p14:nvContentPartPr>
            <p14:xfrm>
              <a:off x="8247141" y="2731764"/>
              <a:ext cx="28080" cy="12960"/>
            </p14:xfrm>
          </p:contentPart>
        </mc:Choice>
        <mc:Fallback xmlns="">
          <p:pic>
            <p:nvPicPr>
              <p:cNvPr id="11" name="Ink 10">
                <a:extLst>
                  <a:ext uri="{FF2B5EF4-FFF2-40B4-BE49-F238E27FC236}">
                    <a16:creationId xmlns:a16="http://schemas.microsoft.com/office/drawing/2014/main" id="{19B02431-9FE8-D837-7BBD-4D3EE20DE1E8}"/>
                  </a:ext>
                </a:extLst>
              </p:cNvPr>
              <p:cNvPicPr/>
              <p:nvPr/>
            </p:nvPicPr>
            <p:blipFill>
              <a:blip r:embed="rId15"/>
              <a:stretch>
                <a:fillRect/>
              </a:stretch>
            </p:blipFill>
            <p:spPr>
              <a:xfrm>
                <a:off x="8229501" y="2713764"/>
                <a:ext cx="63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AD7E7C4-A107-18FD-8516-2A6E425A5C7D}"/>
                  </a:ext>
                </a:extLst>
              </p14:cNvPr>
              <p14:cNvContentPartPr/>
              <p14:nvPr/>
            </p14:nvContentPartPr>
            <p14:xfrm>
              <a:off x="776421" y="3082764"/>
              <a:ext cx="40680" cy="52920"/>
            </p14:xfrm>
          </p:contentPart>
        </mc:Choice>
        <mc:Fallback xmlns="">
          <p:pic>
            <p:nvPicPr>
              <p:cNvPr id="12" name="Ink 11">
                <a:extLst>
                  <a:ext uri="{FF2B5EF4-FFF2-40B4-BE49-F238E27FC236}">
                    <a16:creationId xmlns:a16="http://schemas.microsoft.com/office/drawing/2014/main" id="{BAD7E7C4-A107-18FD-8516-2A6E425A5C7D}"/>
                  </a:ext>
                </a:extLst>
              </p:cNvPr>
              <p:cNvPicPr/>
              <p:nvPr/>
            </p:nvPicPr>
            <p:blipFill>
              <a:blip r:embed="rId17"/>
              <a:stretch>
                <a:fillRect/>
              </a:stretch>
            </p:blipFill>
            <p:spPr>
              <a:xfrm>
                <a:off x="758781" y="3064764"/>
                <a:ext cx="76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3ABAFC3-D966-1521-A351-2B269F12489A}"/>
                  </a:ext>
                </a:extLst>
              </p14:cNvPr>
              <p14:cNvContentPartPr/>
              <p14:nvPr/>
            </p14:nvContentPartPr>
            <p14:xfrm>
              <a:off x="3051261" y="3631764"/>
              <a:ext cx="77400" cy="26640"/>
            </p14:xfrm>
          </p:contentPart>
        </mc:Choice>
        <mc:Fallback xmlns="">
          <p:pic>
            <p:nvPicPr>
              <p:cNvPr id="13" name="Ink 12">
                <a:extLst>
                  <a:ext uri="{FF2B5EF4-FFF2-40B4-BE49-F238E27FC236}">
                    <a16:creationId xmlns:a16="http://schemas.microsoft.com/office/drawing/2014/main" id="{43ABAFC3-D966-1521-A351-2B269F12489A}"/>
                  </a:ext>
                </a:extLst>
              </p:cNvPr>
              <p:cNvPicPr/>
              <p:nvPr/>
            </p:nvPicPr>
            <p:blipFill>
              <a:blip r:embed="rId19"/>
              <a:stretch>
                <a:fillRect/>
              </a:stretch>
            </p:blipFill>
            <p:spPr>
              <a:xfrm>
                <a:off x="3033261" y="3614124"/>
                <a:ext cx="113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08678ED-D2B0-D168-942E-FBD5F8CC822B}"/>
                  </a:ext>
                </a:extLst>
              </p14:cNvPr>
              <p14:cNvContentPartPr/>
              <p14:nvPr/>
            </p14:nvContentPartPr>
            <p14:xfrm>
              <a:off x="4984821" y="3707004"/>
              <a:ext cx="24840" cy="3600"/>
            </p14:xfrm>
          </p:contentPart>
        </mc:Choice>
        <mc:Fallback xmlns="">
          <p:pic>
            <p:nvPicPr>
              <p:cNvPr id="14" name="Ink 13">
                <a:extLst>
                  <a:ext uri="{FF2B5EF4-FFF2-40B4-BE49-F238E27FC236}">
                    <a16:creationId xmlns:a16="http://schemas.microsoft.com/office/drawing/2014/main" id="{D08678ED-D2B0-D168-942E-FBD5F8CC822B}"/>
                  </a:ext>
                </a:extLst>
              </p:cNvPr>
              <p:cNvPicPr/>
              <p:nvPr/>
            </p:nvPicPr>
            <p:blipFill>
              <a:blip r:embed="rId21"/>
              <a:stretch>
                <a:fillRect/>
              </a:stretch>
            </p:blipFill>
            <p:spPr>
              <a:xfrm>
                <a:off x="4966821" y="3689004"/>
                <a:ext cx="60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64923F94-1109-67C3-BA7C-4B0FE58ED257}"/>
                  </a:ext>
                </a:extLst>
              </p14:cNvPr>
              <p14:cNvContentPartPr/>
              <p14:nvPr/>
            </p14:nvContentPartPr>
            <p14:xfrm>
              <a:off x="8422461" y="3653004"/>
              <a:ext cx="24120" cy="22680"/>
            </p14:xfrm>
          </p:contentPart>
        </mc:Choice>
        <mc:Fallback xmlns="">
          <p:pic>
            <p:nvPicPr>
              <p:cNvPr id="15" name="Ink 14">
                <a:extLst>
                  <a:ext uri="{FF2B5EF4-FFF2-40B4-BE49-F238E27FC236}">
                    <a16:creationId xmlns:a16="http://schemas.microsoft.com/office/drawing/2014/main" id="{64923F94-1109-67C3-BA7C-4B0FE58ED257}"/>
                  </a:ext>
                </a:extLst>
              </p:cNvPr>
              <p:cNvPicPr/>
              <p:nvPr/>
            </p:nvPicPr>
            <p:blipFill>
              <a:blip r:embed="rId23"/>
              <a:stretch>
                <a:fillRect/>
              </a:stretch>
            </p:blipFill>
            <p:spPr>
              <a:xfrm>
                <a:off x="8404461" y="3635004"/>
                <a:ext cx="59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B33A800-FF17-3CF3-BCB7-235286C77B15}"/>
                  </a:ext>
                </a:extLst>
              </p14:cNvPr>
              <p14:cNvContentPartPr/>
              <p14:nvPr/>
            </p14:nvContentPartPr>
            <p14:xfrm>
              <a:off x="2128581" y="4012644"/>
              <a:ext cx="14760" cy="16920"/>
            </p14:xfrm>
          </p:contentPart>
        </mc:Choice>
        <mc:Fallback xmlns="">
          <p:pic>
            <p:nvPicPr>
              <p:cNvPr id="16" name="Ink 15">
                <a:extLst>
                  <a:ext uri="{FF2B5EF4-FFF2-40B4-BE49-F238E27FC236}">
                    <a16:creationId xmlns:a16="http://schemas.microsoft.com/office/drawing/2014/main" id="{BB33A800-FF17-3CF3-BCB7-235286C77B15}"/>
                  </a:ext>
                </a:extLst>
              </p:cNvPr>
              <p:cNvPicPr/>
              <p:nvPr/>
            </p:nvPicPr>
            <p:blipFill>
              <a:blip r:embed="rId25"/>
              <a:stretch>
                <a:fillRect/>
              </a:stretch>
            </p:blipFill>
            <p:spPr>
              <a:xfrm>
                <a:off x="2110581" y="3994644"/>
                <a:ext cx="50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8A6B4363-B94A-8B3F-F2BE-CB918C541198}"/>
                  </a:ext>
                </a:extLst>
              </p14:cNvPr>
              <p14:cNvContentPartPr/>
              <p14:nvPr/>
            </p14:nvContentPartPr>
            <p14:xfrm>
              <a:off x="3378501" y="3938124"/>
              <a:ext cx="24840" cy="20880"/>
            </p14:xfrm>
          </p:contentPart>
        </mc:Choice>
        <mc:Fallback xmlns="">
          <p:pic>
            <p:nvPicPr>
              <p:cNvPr id="17" name="Ink 16">
                <a:extLst>
                  <a:ext uri="{FF2B5EF4-FFF2-40B4-BE49-F238E27FC236}">
                    <a16:creationId xmlns:a16="http://schemas.microsoft.com/office/drawing/2014/main" id="{8A6B4363-B94A-8B3F-F2BE-CB918C541198}"/>
                  </a:ext>
                </a:extLst>
              </p:cNvPr>
              <p:cNvPicPr/>
              <p:nvPr/>
            </p:nvPicPr>
            <p:blipFill>
              <a:blip r:embed="rId27"/>
              <a:stretch>
                <a:fillRect/>
              </a:stretch>
            </p:blipFill>
            <p:spPr>
              <a:xfrm>
                <a:off x="3360501" y="3920124"/>
                <a:ext cx="60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5311F879-0AD6-0CB1-AB40-52F4089C57BB}"/>
                  </a:ext>
                </a:extLst>
              </p14:cNvPr>
              <p14:cNvContentPartPr/>
              <p14:nvPr/>
            </p14:nvContentPartPr>
            <p14:xfrm>
              <a:off x="6261021" y="4772604"/>
              <a:ext cx="12960" cy="17640"/>
            </p14:xfrm>
          </p:contentPart>
        </mc:Choice>
        <mc:Fallback xmlns="">
          <p:pic>
            <p:nvPicPr>
              <p:cNvPr id="18" name="Ink 17">
                <a:extLst>
                  <a:ext uri="{FF2B5EF4-FFF2-40B4-BE49-F238E27FC236}">
                    <a16:creationId xmlns:a16="http://schemas.microsoft.com/office/drawing/2014/main" id="{5311F879-0AD6-0CB1-AB40-52F4089C57BB}"/>
                  </a:ext>
                </a:extLst>
              </p:cNvPr>
              <p:cNvPicPr/>
              <p:nvPr/>
            </p:nvPicPr>
            <p:blipFill>
              <a:blip r:embed="rId29"/>
              <a:stretch>
                <a:fillRect/>
              </a:stretch>
            </p:blipFill>
            <p:spPr>
              <a:xfrm>
                <a:off x="6243021" y="4754604"/>
                <a:ext cx="48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862B4553-6F98-FAE1-A201-79757DD29EBA}"/>
                  </a:ext>
                </a:extLst>
              </p14:cNvPr>
              <p14:cNvContentPartPr/>
              <p14:nvPr/>
            </p14:nvContentPartPr>
            <p14:xfrm>
              <a:off x="8384301" y="4754604"/>
              <a:ext cx="253800" cy="745920"/>
            </p14:xfrm>
          </p:contentPart>
        </mc:Choice>
        <mc:Fallback xmlns="">
          <p:pic>
            <p:nvPicPr>
              <p:cNvPr id="19" name="Ink 18">
                <a:extLst>
                  <a:ext uri="{FF2B5EF4-FFF2-40B4-BE49-F238E27FC236}">
                    <a16:creationId xmlns:a16="http://schemas.microsoft.com/office/drawing/2014/main" id="{862B4553-6F98-FAE1-A201-79757DD29EBA}"/>
                  </a:ext>
                </a:extLst>
              </p:cNvPr>
              <p:cNvPicPr/>
              <p:nvPr/>
            </p:nvPicPr>
            <p:blipFill>
              <a:blip r:embed="rId31"/>
              <a:stretch>
                <a:fillRect/>
              </a:stretch>
            </p:blipFill>
            <p:spPr>
              <a:xfrm>
                <a:off x="8366301" y="4736964"/>
                <a:ext cx="28944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ABDD0CA9-F9E1-65EF-E957-B20FDD92D2AE}"/>
                  </a:ext>
                </a:extLst>
              </p14:cNvPr>
              <p14:cNvContentPartPr/>
              <p14:nvPr/>
            </p14:nvContentPartPr>
            <p14:xfrm>
              <a:off x="113661" y="4780884"/>
              <a:ext cx="514080" cy="819720"/>
            </p14:xfrm>
          </p:contentPart>
        </mc:Choice>
        <mc:Fallback xmlns="">
          <p:pic>
            <p:nvPicPr>
              <p:cNvPr id="20" name="Ink 19">
                <a:extLst>
                  <a:ext uri="{FF2B5EF4-FFF2-40B4-BE49-F238E27FC236}">
                    <a16:creationId xmlns:a16="http://schemas.microsoft.com/office/drawing/2014/main" id="{ABDD0CA9-F9E1-65EF-E957-B20FDD92D2AE}"/>
                  </a:ext>
                </a:extLst>
              </p:cNvPr>
              <p:cNvPicPr/>
              <p:nvPr/>
            </p:nvPicPr>
            <p:blipFill>
              <a:blip r:embed="rId33"/>
              <a:stretch>
                <a:fillRect/>
              </a:stretch>
            </p:blipFill>
            <p:spPr>
              <a:xfrm>
                <a:off x="96021" y="4763244"/>
                <a:ext cx="549720" cy="855360"/>
              </a:xfrm>
              <a:prstGeom prst="rect">
                <a:avLst/>
              </a:prstGeom>
            </p:spPr>
          </p:pic>
        </mc:Fallback>
      </mc:AlternateContent>
    </p:spTree>
    <p:extLst>
      <p:ext uri="{BB962C8B-B14F-4D97-AF65-F5344CB8AC3E}">
        <p14:creationId xmlns:p14="http://schemas.microsoft.com/office/powerpoint/2010/main" val="361505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9107179" cy="634639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6351" y="141598"/>
            <a:ext cx="8631268" cy="606319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Rashi on Isaiah 29,10 Part 1</a:t>
            </a:r>
          </a:p>
          <a:p>
            <a:pPr rtl="0">
              <a:spcBef>
                <a:spcPts val="0"/>
              </a:spcBef>
              <a:spcAft>
                <a:spcPts val="0"/>
              </a:spcAft>
            </a:pPr>
            <a:r>
              <a:rPr lang="he-IL" sz="2400" i="0" u="none" strike="noStrike">
                <a:solidFill>
                  <a:srgbClr val="FFFF00"/>
                </a:solidFill>
                <a:effectLst/>
                <a:latin typeface="Arial" panose="020B0604020202020204" pitchFamily="34" charset="0"/>
                <a:cs typeface="+mj-cs"/>
              </a:rPr>
              <a:t>כי נסך עליכם ה'. וגו' לשון מזג כמו מסכה יינה (משלי ט׳:ב׳) או לשון נסיכות השליט בכם רוח תרדמה על פושעי ישראל היה ניבא שהיו חוזים בכוכבים: </a:t>
            </a:r>
            <a:r>
              <a:rPr lang="en-US" sz="2400" i="0" u="none" strike="noStrike">
                <a:solidFill>
                  <a:srgbClr val="FFFF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For the Lord has poured upon you, etc. (</a:t>
            </a:r>
            <a:r>
              <a:rPr lang="he-IL" sz="2400" i="0" u="none" strike="noStrike">
                <a:solidFill>
                  <a:srgbClr val="FFFF00"/>
                </a:solidFill>
                <a:effectLst/>
                <a:latin typeface="Arial" panose="020B0604020202020204" pitchFamily="34" charset="0"/>
                <a:cs typeface="+mj-cs"/>
              </a:rPr>
              <a:t>נָסַךְ</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an expression of mixing wine. Comp. (</a:t>
            </a:r>
            <a:r>
              <a:rPr lang="en-US" sz="2000" i="0" u="none" strike="noStrike">
                <a:solidFill>
                  <a:srgbClr val="00B0F0"/>
                </a:solidFill>
                <a:effectLst/>
                <a:latin typeface="Arial" panose="020B0604020202020204" pitchFamily="34" charset="0"/>
                <a:cs typeface="+mj-cs"/>
              </a:rPr>
              <a:t>Prov. 9: 2</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“She mixed </a:t>
            </a:r>
            <a:r>
              <a:rPr lang="en-US" sz="2000" i="0" u="none" strike="noStrike">
                <a:solidFill>
                  <a:srgbClr val="FFC000"/>
                </a:solidFill>
                <a:effectLst/>
                <a:latin typeface="Arial" panose="020B0604020202020204" pitchFamily="34" charset="0"/>
                <a:cs typeface="+mj-cs"/>
              </a:rPr>
              <a:t>(</a:t>
            </a:r>
            <a:r>
              <a:rPr lang="he-IL" sz="2400" i="0" u="none" strike="noStrike">
                <a:solidFill>
                  <a:srgbClr val="FFFF00"/>
                </a:solidFill>
                <a:effectLst/>
                <a:latin typeface="Arial" panose="020B0604020202020204" pitchFamily="34" charset="0"/>
                <a:cs typeface="+mj-cs"/>
              </a:rPr>
              <a:t>מָסְכָה</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her wine.” </a:t>
            </a:r>
            <a:r>
              <a:rPr lang="en-US" sz="2000" i="0" u="none" strike="noStrike">
                <a:solidFill>
                  <a:srgbClr val="FFC000"/>
                </a:solidFill>
                <a:effectLst/>
                <a:latin typeface="Arial" panose="020B0604020202020204" pitchFamily="34" charset="0"/>
                <a:cs typeface="+mj-cs"/>
              </a:rPr>
              <a:t>It may also be an expression of princedom (</a:t>
            </a:r>
            <a:r>
              <a:rPr lang="he-IL" sz="2400" i="0" u="none" strike="noStrike">
                <a:solidFill>
                  <a:srgbClr val="FFFF00"/>
                </a:solidFill>
                <a:effectLst/>
                <a:latin typeface="Arial" panose="020B0604020202020204" pitchFamily="34" charset="0"/>
                <a:cs typeface="+mj-cs"/>
              </a:rPr>
              <a:t>נְסִיכוּת</a:t>
            </a:r>
            <a:r>
              <a:rPr lang="he-IL" sz="2000" i="0" u="none" strike="noStrike">
                <a:solidFill>
                  <a:srgbClr val="FFC000"/>
                </a:solidFill>
                <a:effectLst/>
                <a:latin typeface="Arial" panose="020B0604020202020204" pitchFamily="34" charset="0"/>
                <a:cs typeface="+mj-cs"/>
              </a:rPr>
              <a:t>). </a:t>
            </a:r>
            <a:r>
              <a:rPr lang="en-US" sz="2000" i="0" u="none" strike="noStrike">
                <a:solidFill>
                  <a:srgbClr val="FFC000"/>
                </a:solidFill>
                <a:effectLst/>
                <a:latin typeface="Arial" panose="020B0604020202020204" pitchFamily="34" charset="0"/>
                <a:cs typeface="+mj-cs"/>
              </a:rPr>
              <a:t> He caused a spirit of deep sleep to overcome you, (lit., to rule over you). Concerning the transgressors of Israel he was prophesying, for they were stargazers and were experts in adjuring the heavenly princes, each one with the proper name for adjuring him. Therefore, they say, </a:t>
            </a:r>
            <a:r>
              <a:rPr lang="en-US" sz="2000" i="0" u="none" strike="noStrike">
                <a:solidFill>
                  <a:srgbClr val="00B0F0"/>
                </a:solidFill>
                <a:effectLst/>
                <a:latin typeface="Arial" panose="020B0604020202020204" pitchFamily="34" charset="0"/>
                <a:cs typeface="+mj-cs"/>
              </a:rPr>
              <a:t>“Who will encamp upon us (Jer. 21:13)? If the enemy comes upon us, we can make for it a wall of fire around, ([Most manuscripts read:] If the enemy comes upon the city, we can make for it a wall of fire around,) or surround it with the Great Sea.” </a:t>
            </a:r>
            <a:r>
              <a:rPr lang="en-US" sz="2000" i="0" u="none" strike="noStrike">
                <a:solidFill>
                  <a:srgbClr val="FFC000"/>
                </a:solidFill>
                <a:effectLst/>
                <a:latin typeface="Arial" panose="020B0604020202020204" pitchFamily="34" charset="0"/>
                <a:cs typeface="+mj-cs"/>
              </a:rPr>
              <a:t>Said the Holy One, blessed be He, </a:t>
            </a:r>
            <a:r>
              <a:rPr lang="en-US" sz="2000" i="0" u="none" strike="noStrike">
                <a:solidFill>
                  <a:srgbClr val="00B0F0"/>
                </a:solidFill>
                <a:effectLst/>
                <a:latin typeface="Arial" panose="020B0604020202020204" pitchFamily="34" charset="0"/>
                <a:cs typeface="+mj-cs"/>
              </a:rPr>
              <a:t>“I will change the heavenly princes; the one appointed over fire, is appointed over water. When he adjures the prince of fire to bring him fire, he will reply, “This is not mine,”</a:t>
            </a:r>
            <a:r>
              <a:rPr lang="en-US" sz="2000" i="0" u="none" strike="noStrike">
                <a:solidFill>
                  <a:srgbClr val="FFC000"/>
                </a:solidFill>
                <a:effectLst/>
                <a:latin typeface="Arial" panose="020B0604020202020204" pitchFamily="34" charset="0"/>
                <a:cs typeface="+mj-cs"/>
              </a:rPr>
              <a:t> And, likewise, the prince of water. And even the name by which you adjure him, he does not recognize. This is the closing of the eyes and the covering of the heads of the stargazers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C5A678D-F5C5-0023-73A7-906392A6E597}"/>
                  </a:ext>
                </a:extLst>
              </p14:cNvPr>
              <p14:cNvContentPartPr/>
              <p14:nvPr/>
            </p14:nvContentPartPr>
            <p14:xfrm>
              <a:off x="609021" y="2034444"/>
              <a:ext cx="4263480" cy="94680"/>
            </p14:xfrm>
          </p:contentPart>
        </mc:Choice>
        <mc:Fallback xmlns="">
          <p:pic>
            <p:nvPicPr>
              <p:cNvPr id="2" name="Ink 1">
                <a:extLst>
                  <a:ext uri="{FF2B5EF4-FFF2-40B4-BE49-F238E27FC236}">
                    <a16:creationId xmlns:a16="http://schemas.microsoft.com/office/drawing/2014/main" id="{CC5A678D-F5C5-0023-73A7-906392A6E597}"/>
                  </a:ext>
                </a:extLst>
              </p:cNvPr>
              <p:cNvPicPr/>
              <p:nvPr/>
            </p:nvPicPr>
            <p:blipFill>
              <a:blip r:embed="rId5"/>
              <a:stretch>
                <a:fillRect/>
              </a:stretch>
            </p:blipFill>
            <p:spPr>
              <a:xfrm>
                <a:off x="591381" y="2016804"/>
                <a:ext cx="4299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0EFBC91-8266-67C0-0090-966817402637}"/>
                  </a:ext>
                </a:extLst>
              </p14:cNvPr>
              <p14:cNvContentPartPr/>
              <p14:nvPr/>
            </p14:nvContentPartPr>
            <p14:xfrm>
              <a:off x="7377381" y="2396244"/>
              <a:ext cx="37080" cy="22680"/>
            </p14:xfrm>
          </p:contentPart>
        </mc:Choice>
        <mc:Fallback xmlns="">
          <p:pic>
            <p:nvPicPr>
              <p:cNvPr id="4" name="Ink 3">
                <a:extLst>
                  <a:ext uri="{FF2B5EF4-FFF2-40B4-BE49-F238E27FC236}">
                    <a16:creationId xmlns:a16="http://schemas.microsoft.com/office/drawing/2014/main" id="{90EFBC91-8266-67C0-0090-966817402637}"/>
                  </a:ext>
                </a:extLst>
              </p:cNvPr>
              <p:cNvPicPr/>
              <p:nvPr/>
            </p:nvPicPr>
            <p:blipFill>
              <a:blip r:embed="rId7"/>
              <a:stretch>
                <a:fillRect/>
              </a:stretch>
            </p:blipFill>
            <p:spPr>
              <a:xfrm>
                <a:off x="7359381" y="2378604"/>
                <a:ext cx="72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E27EB10-F924-16B3-A107-49B546A67052}"/>
                  </a:ext>
                </a:extLst>
              </p14:cNvPr>
              <p14:cNvContentPartPr/>
              <p14:nvPr/>
            </p14:nvContentPartPr>
            <p14:xfrm>
              <a:off x="8017461" y="2416044"/>
              <a:ext cx="1080" cy="5760"/>
            </p14:xfrm>
          </p:contentPart>
        </mc:Choice>
        <mc:Fallback xmlns="">
          <p:pic>
            <p:nvPicPr>
              <p:cNvPr id="5" name="Ink 4">
                <a:extLst>
                  <a:ext uri="{FF2B5EF4-FFF2-40B4-BE49-F238E27FC236}">
                    <a16:creationId xmlns:a16="http://schemas.microsoft.com/office/drawing/2014/main" id="{0E27EB10-F924-16B3-A107-49B546A67052}"/>
                  </a:ext>
                </a:extLst>
              </p:cNvPr>
              <p:cNvPicPr/>
              <p:nvPr/>
            </p:nvPicPr>
            <p:blipFill>
              <a:blip r:embed="rId9"/>
              <a:stretch>
                <a:fillRect/>
              </a:stretch>
            </p:blipFill>
            <p:spPr>
              <a:xfrm>
                <a:off x="7999461" y="2398404"/>
                <a:ext cx="36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E03F989-F176-B23F-B99D-A89EA55D6720}"/>
                  </a:ext>
                </a:extLst>
              </p14:cNvPr>
              <p14:cNvContentPartPr/>
              <p14:nvPr/>
            </p14:nvContentPartPr>
            <p14:xfrm>
              <a:off x="1612701" y="2747964"/>
              <a:ext cx="32760" cy="16920"/>
            </p14:xfrm>
          </p:contentPart>
        </mc:Choice>
        <mc:Fallback xmlns="">
          <p:pic>
            <p:nvPicPr>
              <p:cNvPr id="7" name="Ink 6">
                <a:extLst>
                  <a:ext uri="{FF2B5EF4-FFF2-40B4-BE49-F238E27FC236}">
                    <a16:creationId xmlns:a16="http://schemas.microsoft.com/office/drawing/2014/main" id="{5E03F989-F176-B23F-B99D-A89EA55D6720}"/>
                  </a:ext>
                </a:extLst>
              </p:cNvPr>
              <p:cNvPicPr/>
              <p:nvPr/>
            </p:nvPicPr>
            <p:blipFill>
              <a:blip r:embed="rId11"/>
              <a:stretch>
                <a:fillRect/>
              </a:stretch>
            </p:blipFill>
            <p:spPr>
              <a:xfrm>
                <a:off x="1595061" y="2730324"/>
                <a:ext cx="68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17E2E70-F8F3-F4D9-9301-B73288868157}"/>
                  </a:ext>
                </a:extLst>
              </p14:cNvPr>
              <p14:cNvContentPartPr/>
              <p14:nvPr/>
            </p14:nvContentPartPr>
            <p14:xfrm>
              <a:off x="7509141" y="2750124"/>
              <a:ext cx="25560" cy="12960"/>
            </p14:xfrm>
          </p:contentPart>
        </mc:Choice>
        <mc:Fallback xmlns="">
          <p:pic>
            <p:nvPicPr>
              <p:cNvPr id="9" name="Ink 8">
                <a:extLst>
                  <a:ext uri="{FF2B5EF4-FFF2-40B4-BE49-F238E27FC236}">
                    <a16:creationId xmlns:a16="http://schemas.microsoft.com/office/drawing/2014/main" id="{417E2E70-F8F3-F4D9-9301-B73288868157}"/>
                  </a:ext>
                </a:extLst>
              </p:cNvPr>
              <p:cNvPicPr/>
              <p:nvPr/>
            </p:nvPicPr>
            <p:blipFill>
              <a:blip r:embed="rId13"/>
              <a:stretch>
                <a:fillRect/>
              </a:stretch>
            </p:blipFill>
            <p:spPr>
              <a:xfrm>
                <a:off x="7491141" y="2732124"/>
                <a:ext cx="61200" cy="48600"/>
              </a:xfrm>
              <a:prstGeom prst="rect">
                <a:avLst/>
              </a:prstGeom>
            </p:spPr>
          </p:pic>
        </mc:Fallback>
      </mc:AlternateContent>
    </p:spTree>
    <p:extLst>
      <p:ext uri="{BB962C8B-B14F-4D97-AF65-F5344CB8AC3E}">
        <p14:creationId xmlns:p14="http://schemas.microsoft.com/office/powerpoint/2010/main" val="316931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9107179" cy="634639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6351" y="141598"/>
            <a:ext cx="8631268" cy="606319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Guide for the Perplexed, Part 2 29:1</a:t>
            </a:r>
          </a:p>
          <a:p>
            <a:pPr rtl="0">
              <a:spcBef>
                <a:spcPts val="0"/>
              </a:spcBef>
              <a:spcAft>
                <a:spcPts val="0"/>
              </a:spcAft>
            </a:pPr>
            <a:r>
              <a:rPr lang="en-US" sz="2000" i="0" u="none" strike="noStrike">
                <a:solidFill>
                  <a:srgbClr val="FFC000"/>
                </a:solidFill>
                <a:effectLst/>
                <a:latin typeface="Arial" panose="020B0604020202020204" pitchFamily="34" charset="0"/>
                <a:cs typeface="+mj-cs"/>
              </a:rPr>
              <a:t>If we hear a person speaking whose language we do not understand, we undoubtedly know that he speaks, but do not know what his words mean; it may even happen that we hear some words which mean one thing in the tongue of the speaker, and exactly the reverse in our language, and taking the words in the sense which they have in our language, we imagine that the speaker employed them in that sense. Suppose, e.g., an Arab hears of a Hebrew the word abah, he thinks that the Hebrew relates how a man despised and refused a certain thing, whilst the Hebrew in reality says that the man was pleased and satisfied with it. The very same thing happens to the ordinary reader of the Prophets: some of their words he does not understand at all, like those to whom the prophet says (</a:t>
            </a:r>
            <a:r>
              <a:rPr lang="en-US" sz="2000" i="0" u="none" strike="noStrike">
                <a:solidFill>
                  <a:srgbClr val="00B0F0"/>
                </a:solidFill>
                <a:effectLst/>
                <a:latin typeface="Arial" panose="020B0604020202020204" pitchFamily="34" charset="0"/>
                <a:cs typeface="+mj-cs"/>
              </a:rPr>
              <a:t>Isa. 29:11</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“the vision of all is become unto you as the words of a book that is sealed”; </a:t>
            </a:r>
            <a:r>
              <a:rPr lang="en-US" sz="2000" i="0" u="none" strike="noStrike">
                <a:solidFill>
                  <a:srgbClr val="FFC000"/>
                </a:solidFill>
                <a:effectLst/>
                <a:latin typeface="Arial" panose="020B0604020202020204" pitchFamily="34" charset="0"/>
                <a:cs typeface="+mj-cs"/>
              </a:rPr>
              <a:t>in other passages he finds the opposite or the reverse of what the prophet meant; to this case reference is made in the words, </a:t>
            </a:r>
            <a:r>
              <a:rPr lang="en-US" sz="2000" i="0" u="none" strike="noStrike">
                <a:solidFill>
                  <a:srgbClr val="00B0F0"/>
                </a:solidFill>
                <a:effectLst/>
                <a:latin typeface="Arial" panose="020B0604020202020204" pitchFamily="34" charset="0"/>
                <a:cs typeface="+mj-cs"/>
              </a:rPr>
              <a:t>“Ye have perverted the words of the living God” </a:t>
            </a:r>
            <a:r>
              <a:rPr lang="en-US" sz="2000" i="0" u="none" strike="noStrike">
                <a:solidFill>
                  <a:srgbClr val="FFC000"/>
                </a:solidFill>
                <a:effectLst/>
                <a:latin typeface="Arial" panose="020B0604020202020204" pitchFamily="34" charset="0"/>
                <a:cs typeface="+mj-cs"/>
              </a:rPr>
              <a:t>(</a:t>
            </a:r>
            <a:r>
              <a:rPr lang="en-US" sz="2000" i="0" u="none" strike="noStrike">
                <a:solidFill>
                  <a:srgbClr val="00B0F0"/>
                </a:solidFill>
                <a:effectLst/>
                <a:latin typeface="Arial" panose="020B0604020202020204" pitchFamily="34" charset="0"/>
                <a:cs typeface="+mj-cs"/>
              </a:rPr>
              <a:t>Jer. 23:36</a:t>
            </a:r>
            <a:r>
              <a:rPr lang="en-US" sz="2000" i="0" u="none" strike="noStrike">
                <a:solidFill>
                  <a:srgbClr val="FFC000"/>
                </a:solidFill>
                <a:effectLst/>
                <a:latin typeface="Arial" panose="020B0604020202020204" pitchFamily="34" charset="0"/>
                <a:cs typeface="+mj-cs"/>
              </a:rPr>
              <a:t>). Besides, it must be borne in mind that every prophet has his own peculiar diction, which is, as it were, his language, and it is in that language that the prophecy addressed to him is communicated to those who understand it.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63C5774-BB27-29F8-47BE-B1461FBB1694}"/>
                  </a:ext>
                </a:extLst>
              </p14:cNvPr>
              <p14:cNvContentPartPr/>
              <p14:nvPr/>
            </p14:nvContentPartPr>
            <p14:xfrm>
              <a:off x="4023981" y="3386244"/>
              <a:ext cx="47160" cy="24840"/>
            </p14:xfrm>
          </p:contentPart>
        </mc:Choice>
        <mc:Fallback xmlns="">
          <p:pic>
            <p:nvPicPr>
              <p:cNvPr id="2" name="Ink 1">
                <a:extLst>
                  <a:ext uri="{FF2B5EF4-FFF2-40B4-BE49-F238E27FC236}">
                    <a16:creationId xmlns:a16="http://schemas.microsoft.com/office/drawing/2014/main" id="{263C5774-BB27-29F8-47BE-B1461FBB1694}"/>
                  </a:ext>
                </a:extLst>
              </p:cNvPr>
              <p:cNvPicPr/>
              <p:nvPr/>
            </p:nvPicPr>
            <p:blipFill>
              <a:blip r:embed="rId5"/>
              <a:stretch>
                <a:fillRect/>
              </a:stretch>
            </p:blipFill>
            <p:spPr>
              <a:xfrm>
                <a:off x="4005981" y="3368244"/>
                <a:ext cx="82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08179C3-75F7-E600-2A4F-6D9AD346D24E}"/>
                  </a:ext>
                </a:extLst>
              </p14:cNvPr>
              <p14:cNvContentPartPr/>
              <p14:nvPr/>
            </p14:nvContentPartPr>
            <p14:xfrm>
              <a:off x="8310501" y="4898244"/>
              <a:ext cx="662400" cy="1034280"/>
            </p14:xfrm>
          </p:contentPart>
        </mc:Choice>
        <mc:Fallback xmlns="">
          <p:pic>
            <p:nvPicPr>
              <p:cNvPr id="4" name="Ink 3">
                <a:extLst>
                  <a:ext uri="{FF2B5EF4-FFF2-40B4-BE49-F238E27FC236}">
                    <a16:creationId xmlns:a16="http://schemas.microsoft.com/office/drawing/2014/main" id="{008179C3-75F7-E600-2A4F-6D9AD346D24E}"/>
                  </a:ext>
                </a:extLst>
              </p:cNvPr>
              <p:cNvPicPr/>
              <p:nvPr/>
            </p:nvPicPr>
            <p:blipFill>
              <a:blip r:embed="rId7"/>
              <a:stretch>
                <a:fillRect/>
              </a:stretch>
            </p:blipFill>
            <p:spPr>
              <a:xfrm>
                <a:off x="8292501" y="4880244"/>
                <a:ext cx="698040" cy="1069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9E3F4DF-676F-163C-7235-9B36AD76B2C3}"/>
                  </a:ext>
                </a:extLst>
              </p14:cNvPr>
              <p14:cNvContentPartPr/>
              <p14:nvPr/>
            </p14:nvContentPartPr>
            <p14:xfrm>
              <a:off x="222741" y="4893204"/>
              <a:ext cx="186840" cy="1076400"/>
            </p14:xfrm>
          </p:contentPart>
        </mc:Choice>
        <mc:Fallback xmlns="">
          <p:pic>
            <p:nvPicPr>
              <p:cNvPr id="5" name="Ink 4">
                <a:extLst>
                  <a:ext uri="{FF2B5EF4-FFF2-40B4-BE49-F238E27FC236}">
                    <a16:creationId xmlns:a16="http://schemas.microsoft.com/office/drawing/2014/main" id="{C9E3F4DF-676F-163C-7235-9B36AD76B2C3}"/>
                  </a:ext>
                </a:extLst>
              </p:cNvPr>
              <p:cNvPicPr/>
              <p:nvPr/>
            </p:nvPicPr>
            <p:blipFill>
              <a:blip r:embed="rId9"/>
              <a:stretch>
                <a:fillRect/>
              </a:stretch>
            </p:blipFill>
            <p:spPr>
              <a:xfrm>
                <a:off x="204741" y="4875564"/>
                <a:ext cx="222480" cy="1112040"/>
              </a:xfrm>
              <a:prstGeom prst="rect">
                <a:avLst/>
              </a:prstGeom>
            </p:spPr>
          </p:pic>
        </mc:Fallback>
      </mc:AlternateContent>
    </p:spTree>
    <p:extLst>
      <p:ext uri="{BB962C8B-B14F-4D97-AF65-F5344CB8AC3E}">
        <p14:creationId xmlns:p14="http://schemas.microsoft.com/office/powerpoint/2010/main" val="200728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9107179" cy="634639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6351" y="141598"/>
            <a:ext cx="8631268" cy="606319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Rashi on Isaiah 29,12 Part 1</a:t>
            </a:r>
          </a:p>
          <a:p>
            <a:pPr rtl="0">
              <a:spcBef>
                <a:spcPts val="0"/>
              </a:spcBef>
              <a:spcAft>
                <a:spcPts val="0"/>
              </a:spcAft>
            </a:pPr>
            <a:r>
              <a:rPr lang="he-IL" sz="2400" i="0" u="none" strike="noStrike">
                <a:solidFill>
                  <a:srgbClr val="FFFF00"/>
                </a:solidFill>
                <a:effectLst/>
                <a:latin typeface="Arial" panose="020B0604020202020204" pitchFamily="34" charset="0"/>
                <a:cs typeface="+mj-cs"/>
              </a:rPr>
              <a:t>ונתן הספר על אשר לא ידע ספר. וכשנוטלין ממנו ופותחין חותמה ונותנין אותה למי שאינו מכיר ל' אגרת ואומרין לו קרא נא זה ואמר לא ידעתי ספר כך כשתשביע שר האש יאמר לא אוכל כי חתום הדבר ממני וכשתשביע את חבירו יאמר איני מכיר את השם הזה שאתה משביעני בו שאין זה שמי וזהו שאמר ירמיה הנני מיסב את כלי המלחמה אשר בידכם (ירמיהו כ״א:ד׳) זה השם המפורש במדר' תהלי': </a:t>
            </a:r>
            <a:r>
              <a:rPr lang="en-US" sz="2400" i="0" u="none" strike="noStrike">
                <a:solidFill>
                  <a:srgbClr val="FFFF00"/>
                </a:solidFill>
                <a:effectLst/>
                <a:latin typeface="Arial" panose="020B0604020202020204" pitchFamily="34" charset="0"/>
                <a:cs typeface="+mj-cs"/>
              </a:rPr>
              <a:t> </a:t>
            </a:r>
            <a:r>
              <a:rPr lang="en-US" sz="2400" i="0" u="none" strike="noStrike">
                <a:solidFill>
                  <a:srgbClr val="FFC000"/>
                </a:solidFill>
                <a:effectLst/>
                <a:latin typeface="Arial" panose="020B0604020202020204" pitchFamily="34" charset="0"/>
                <a:cs typeface="+mj-cs"/>
              </a:rPr>
              <a:t>And if the book is given And when they take it from him and open its seal and give it to one who does not understand the language of the letter, and they say to him, </a:t>
            </a:r>
            <a:r>
              <a:rPr lang="en-US" sz="2400" i="0" u="none" strike="noStrike">
                <a:solidFill>
                  <a:srgbClr val="00B0F0"/>
                </a:solidFill>
                <a:effectLst/>
                <a:latin typeface="Arial" panose="020B0604020202020204" pitchFamily="34" charset="0"/>
                <a:cs typeface="+mj-cs"/>
              </a:rPr>
              <a:t>“now read this,” </a:t>
            </a:r>
            <a:r>
              <a:rPr lang="en-US" sz="2400" i="0" u="none" strike="noStrike">
                <a:solidFill>
                  <a:srgbClr val="FFC000"/>
                </a:solidFill>
                <a:effectLst/>
                <a:latin typeface="Arial" panose="020B0604020202020204" pitchFamily="34" charset="0"/>
                <a:cs typeface="+mj-cs"/>
              </a:rPr>
              <a:t>he will say, </a:t>
            </a:r>
            <a:r>
              <a:rPr lang="en-US" sz="2400" i="0" u="none" strike="noStrike">
                <a:solidFill>
                  <a:srgbClr val="00B0F0"/>
                </a:solidFill>
                <a:effectLst/>
                <a:latin typeface="Arial" panose="020B0604020202020204" pitchFamily="34" charset="0"/>
                <a:cs typeface="+mj-cs"/>
              </a:rPr>
              <a:t>“I cannot read.” </a:t>
            </a:r>
            <a:r>
              <a:rPr lang="en-US" sz="2400" i="0" u="none" strike="noStrike">
                <a:solidFill>
                  <a:srgbClr val="FFC000"/>
                </a:solidFill>
                <a:effectLst/>
                <a:latin typeface="Arial" panose="020B0604020202020204" pitchFamily="34" charset="0"/>
                <a:cs typeface="+mj-cs"/>
              </a:rPr>
              <a:t>Similarly, when you adjure the prince of fire, he will say, </a:t>
            </a:r>
            <a:r>
              <a:rPr lang="en-US" sz="2400" i="0" u="none" strike="noStrike">
                <a:solidFill>
                  <a:srgbClr val="00B0F0"/>
                </a:solidFill>
                <a:effectLst/>
                <a:latin typeface="Arial" panose="020B0604020202020204" pitchFamily="34" charset="0"/>
                <a:cs typeface="+mj-cs"/>
              </a:rPr>
              <a:t>“I cannot, for the matter is sealed from me,” </a:t>
            </a:r>
            <a:r>
              <a:rPr lang="en-US" sz="2400" i="0" u="none" strike="noStrike">
                <a:solidFill>
                  <a:srgbClr val="FFC000"/>
                </a:solidFill>
                <a:effectLst/>
                <a:latin typeface="Arial" panose="020B0604020202020204" pitchFamily="34" charset="0"/>
                <a:cs typeface="+mj-cs"/>
              </a:rPr>
              <a:t>and when you adjure his colleague, he will say, </a:t>
            </a:r>
            <a:r>
              <a:rPr lang="en-US" sz="2400" i="0" u="none" strike="noStrike">
                <a:solidFill>
                  <a:srgbClr val="00B0F0"/>
                </a:solidFill>
                <a:effectLst/>
                <a:latin typeface="Arial" panose="020B0604020202020204" pitchFamily="34" charset="0"/>
                <a:cs typeface="+mj-cs"/>
              </a:rPr>
              <a:t>“I do not recognize this name, by which you adjure me, for this is not my name.” </a:t>
            </a:r>
            <a:r>
              <a:rPr lang="en-US" sz="2400" i="0" u="none" strike="noStrike">
                <a:solidFill>
                  <a:srgbClr val="FFC000"/>
                </a:solidFill>
                <a:effectLst/>
                <a:latin typeface="Arial" panose="020B0604020202020204" pitchFamily="34" charset="0"/>
                <a:cs typeface="+mj-cs"/>
              </a:rPr>
              <a:t>This is what Jeremiah said (</a:t>
            </a:r>
            <a:r>
              <a:rPr lang="en-US" sz="2400" i="0" u="none" strike="noStrike">
                <a:solidFill>
                  <a:srgbClr val="00B0F0"/>
                </a:solidFill>
                <a:effectLst/>
                <a:latin typeface="Arial" panose="020B0604020202020204" pitchFamily="34" charset="0"/>
                <a:cs typeface="+mj-cs"/>
              </a:rPr>
              <a:t>Jer. 21:4</a:t>
            </a:r>
            <a:r>
              <a:rPr lang="en-US" sz="2400" i="0" u="none" strike="noStrike">
                <a:solidFill>
                  <a:srgbClr val="FFC000"/>
                </a:solidFill>
                <a:effectLst/>
                <a:latin typeface="Arial" panose="020B0604020202020204" pitchFamily="34" charset="0"/>
                <a:cs typeface="+mj-cs"/>
              </a:rPr>
              <a:t>): </a:t>
            </a:r>
            <a:r>
              <a:rPr lang="en-US" sz="2400" i="0" u="none" strike="noStrike">
                <a:solidFill>
                  <a:srgbClr val="00B0F0"/>
                </a:solidFill>
                <a:effectLst/>
                <a:latin typeface="Arial" panose="020B0604020202020204" pitchFamily="34" charset="0"/>
                <a:cs typeface="+mj-cs"/>
              </a:rPr>
              <a:t>“Behold I will turn around my implements of war that are in your hands.” </a:t>
            </a:r>
            <a:r>
              <a:rPr lang="en-US" sz="2400" i="0" u="none" strike="noStrike">
                <a:solidFill>
                  <a:srgbClr val="FFC000"/>
                </a:solidFill>
                <a:effectLst/>
                <a:latin typeface="Arial" panose="020B0604020202020204" pitchFamily="34" charset="0"/>
                <a:cs typeface="+mj-cs"/>
              </a:rPr>
              <a:t>This refers to the Explicit Name. In Midrash Tehillim 36:8</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505A5D-EF35-E696-5DF9-D714B181630F}"/>
                  </a:ext>
                </a:extLst>
              </p14:cNvPr>
              <p14:cNvContentPartPr/>
              <p14:nvPr/>
            </p14:nvContentPartPr>
            <p14:xfrm>
              <a:off x="2697021" y="5343564"/>
              <a:ext cx="25920" cy="14760"/>
            </p14:xfrm>
          </p:contentPart>
        </mc:Choice>
        <mc:Fallback xmlns="">
          <p:pic>
            <p:nvPicPr>
              <p:cNvPr id="2" name="Ink 1">
                <a:extLst>
                  <a:ext uri="{FF2B5EF4-FFF2-40B4-BE49-F238E27FC236}">
                    <a16:creationId xmlns:a16="http://schemas.microsoft.com/office/drawing/2014/main" id="{1E505A5D-EF35-E696-5DF9-D714B181630F}"/>
                  </a:ext>
                </a:extLst>
              </p:cNvPr>
              <p:cNvPicPr/>
              <p:nvPr/>
            </p:nvPicPr>
            <p:blipFill>
              <a:blip r:embed="rId5"/>
              <a:stretch>
                <a:fillRect/>
              </a:stretch>
            </p:blipFill>
            <p:spPr>
              <a:xfrm>
                <a:off x="2679021" y="5325564"/>
                <a:ext cx="61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0CC4F55-26C6-53E2-1407-B8F3B83EF45B}"/>
                  </a:ext>
                </a:extLst>
              </p14:cNvPr>
              <p14:cNvContentPartPr/>
              <p14:nvPr/>
            </p14:nvContentPartPr>
            <p14:xfrm>
              <a:off x="8824941" y="5356164"/>
              <a:ext cx="10800" cy="4320"/>
            </p14:xfrm>
          </p:contentPart>
        </mc:Choice>
        <mc:Fallback xmlns="">
          <p:pic>
            <p:nvPicPr>
              <p:cNvPr id="4" name="Ink 3">
                <a:extLst>
                  <a:ext uri="{FF2B5EF4-FFF2-40B4-BE49-F238E27FC236}">
                    <a16:creationId xmlns:a16="http://schemas.microsoft.com/office/drawing/2014/main" id="{F0CC4F55-26C6-53E2-1407-B8F3B83EF45B}"/>
                  </a:ext>
                </a:extLst>
              </p:cNvPr>
              <p:cNvPicPr/>
              <p:nvPr/>
            </p:nvPicPr>
            <p:blipFill>
              <a:blip r:embed="rId7"/>
              <a:stretch>
                <a:fillRect/>
              </a:stretch>
            </p:blipFill>
            <p:spPr>
              <a:xfrm>
                <a:off x="8806941" y="5338164"/>
                <a:ext cx="46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10FFBB1-5C0B-F4C5-5752-18206294B148}"/>
                  </a:ext>
                </a:extLst>
              </p14:cNvPr>
              <p14:cNvContentPartPr/>
              <p14:nvPr/>
            </p14:nvContentPartPr>
            <p14:xfrm>
              <a:off x="8503821" y="2494524"/>
              <a:ext cx="416160" cy="3320280"/>
            </p14:xfrm>
          </p:contentPart>
        </mc:Choice>
        <mc:Fallback xmlns="">
          <p:pic>
            <p:nvPicPr>
              <p:cNvPr id="5" name="Ink 4">
                <a:extLst>
                  <a:ext uri="{FF2B5EF4-FFF2-40B4-BE49-F238E27FC236}">
                    <a16:creationId xmlns:a16="http://schemas.microsoft.com/office/drawing/2014/main" id="{310FFBB1-5C0B-F4C5-5752-18206294B148}"/>
                  </a:ext>
                </a:extLst>
              </p:cNvPr>
              <p:cNvPicPr/>
              <p:nvPr/>
            </p:nvPicPr>
            <p:blipFill>
              <a:blip r:embed="rId9"/>
              <a:stretch>
                <a:fillRect/>
              </a:stretch>
            </p:blipFill>
            <p:spPr>
              <a:xfrm>
                <a:off x="8486181" y="2476524"/>
                <a:ext cx="451800" cy="3355920"/>
              </a:xfrm>
              <a:prstGeom prst="rect">
                <a:avLst/>
              </a:prstGeom>
            </p:spPr>
          </p:pic>
        </mc:Fallback>
      </mc:AlternateContent>
    </p:spTree>
    <p:extLst>
      <p:ext uri="{BB962C8B-B14F-4D97-AF65-F5344CB8AC3E}">
        <p14:creationId xmlns:p14="http://schemas.microsoft.com/office/powerpoint/2010/main" val="340200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29:7-12</a:t>
            </a:r>
          </a:p>
          <a:p>
            <a:pPr algn="ctr"/>
            <a:r>
              <a:rPr lang="he-IL" sz="9600" b="1" dirty="0">
                <a:ln w="15875">
                  <a:solidFill>
                    <a:schemeClr val="tx1"/>
                  </a:solidFill>
                  <a:prstDash val="solid"/>
                </a:ln>
                <a:solidFill>
                  <a:srgbClr val="FFFF00"/>
                </a:solidFill>
                <a:cs typeface="+mj-cs"/>
              </a:rPr>
              <a:t>ישעיהו כט:ז-יב</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
            <a:ext cx="9107179" cy="634639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6351" y="141598"/>
            <a:ext cx="8631268" cy="600164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Zohar 1.16a:3</a:t>
            </a:r>
          </a:p>
          <a:p>
            <a:pPr rtl="0">
              <a:spcBef>
                <a:spcPts val="0"/>
              </a:spcBef>
              <a:spcAft>
                <a:spcPts val="0"/>
              </a:spcAft>
            </a:pPr>
            <a:r>
              <a:rPr lang="he-IL" sz="2000" i="0" u="none" strike="noStrike">
                <a:solidFill>
                  <a:srgbClr val="FFC000"/>
                </a:solidFill>
                <a:effectLst/>
                <a:latin typeface="Arial" panose="020B0604020202020204" pitchFamily="34" charset="0"/>
                <a:cs typeface="+mj-cs"/>
              </a:rPr>
              <a:t>(</a:t>
            </a:r>
            <a:r>
              <a:rPr lang="he-IL" sz="2000" i="0" u="none" strike="noStrike">
                <a:solidFill>
                  <a:srgbClr val="FFFF00"/>
                </a:solidFill>
                <a:effectLst/>
                <a:latin typeface="Arial" panose="020B0604020202020204" pitchFamily="34" charset="0"/>
                <a:cs typeface="+mj-cs"/>
              </a:rPr>
              <a:t>עד כאן מההשמטות</a:t>
            </a:r>
            <a:r>
              <a:rPr lang="he-IL" sz="2000" i="0" u="none" strike="noStrike">
                <a:solidFill>
                  <a:srgbClr val="FFC000"/>
                </a:solidFill>
                <a:effectLst/>
                <a:latin typeface="Arial" panose="020B0604020202020204" pitchFamily="34" charset="0"/>
                <a:cs typeface="+mj-cs"/>
              </a:rPr>
              <a:t>) 4. </a:t>
            </a:r>
            <a:r>
              <a:rPr lang="en-US" sz="2000" i="0" u="none" strike="noStrike">
                <a:solidFill>
                  <a:srgbClr val="FFC000"/>
                </a:solidFill>
                <a:effectLst/>
                <a:latin typeface="Arial" panose="020B0604020202020204" pitchFamily="34" charset="0"/>
                <a:cs typeface="+mj-cs"/>
              </a:rPr>
              <a:t>Rabbi Berachiah said: It is written (</a:t>
            </a:r>
            <a:r>
              <a:rPr lang="en-US" sz="2000" i="0" u="none" strike="noStrike">
                <a:solidFill>
                  <a:srgbClr val="00B0F0"/>
                </a:solidFill>
                <a:effectLst/>
                <a:latin typeface="Arial" panose="020B0604020202020204" pitchFamily="34" charset="0"/>
                <a:cs typeface="+mj-cs"/>
              </a:rPr>
              <a:t>Genesis 1:2</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"The earth was Chaos (Tohu) and Desolation (Bohu).”</a:t>
            </a:r>
            <a:r>
              <a:rPr lang="en-US" sz="2000" i="0" u="none" strike="noStrike">
                <a:solidFill>
                  <a:srgbClr val="FFC000"/>
                </a:solidFill>
                <a:effectLst/>
                <a:latin typeface="Arial" panose="020B0604020202020204" pitchFamily="34" charset="0"/>
                <a:cs typeface="+mj-cs"/>
              </a:rPr>
              <a:t> What is the meaning of the word </a:t>
            </a:r>
            <a:r>
              <a:rPr lang="en-US" sz="2000" i="0" u="none" strike="noStrike">
                <a:solidFill>
                  <a:srgbClr val="00B0F0"/>
                </a:solidFill>
                <a:effectLst/>
                <a:latin typeface="Arial" panose="020B0604020202020204" pitchFamily="34" charset="0"/>
                <a:cs typeface="+mj-cs"/>
              </a:rPr>
              <a:t>"was" </a:t>
            </a:r>
            <a:r>
              <a:rPr lang="en-US" sz="2000" i="0" u="none" strike="noStrike">
                <a:solidFill>
                  <a:srgbClr val="FFC000"/>
                </a:solidFill>
                <a:effectLst/>
                <a:latin typeface="Arial" panose="020B0604020202020204" pitchFamily="34" charset="0"/>
                <a:cs typeface="+mj-cs"/>
              </a:rPr>
              <a:t>in this verse? This indicates that the Chaos existed previously [and already was] . What is Chaos (Tohu)? Something that confounds (Taha) people. What is Desolation (Bohu)? It is something that has substance. This is the reason that it is called Bohu, that is, Bo Hu — </a:t>
            </a:r>
            <a:r>
              <a:rPr lang="en-US" sz="2000" i="0" u="none" strike="noStrike">
                <a:solidFill>
                  <a:srgbClr val="00B0F0"/>
                </a:solidFill>
                <a:effectLst/>
                <a:latin typeface="Arial" panose="020B0604020202020204" pitchFamily="34" charset="0"/>
                <a:cs typeface="+mj-cs"/>
              </a:rPr>
              <a:t>"it is in it."</a:t>
            </a:r>
            <a:r>
              <a:rPr lang="en-US" sz="2000" i="0" u="none" strike="noStrike">
                <a:solidFill>
                  <a:srgbClr val="FFC000"/>
                </a:solidFill>
                <a:effectLst/>
                <a:latin typeface="Arial" panose="020B0604020202020204" pitchFamily="34" charset="0"/>
                <a:cs typeface="+mj-cs"/>
              </a:rPr>
              <a:t> Why is it written (</a:t>
            </a:r>
            <a:r>
              <a:rPr lang="en-US" sz="2000" i="0" u="none" strike="noStrike">
                <a:solidFill>
                  <a:srgbClr val="00B0F0"/>
                </a:solidFill>
                <a:effectLst/>
                <a:latin typeface="Arial" panose="020B0604020202020204" pitchFamily="34" charset="0"/>
                <a:cs typeface="+mj-cs"/>
              </a:rPr>
              <a:t>Eccl. 7:14</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"God has made one corresponding to the other".</a:t>
            </a:r>
            <a:r>
              <a:rPr lang="en-US" sz="2000" i="0" u="none" strike="noStrike">
                <a:solidFill>
                  <a:srgbClr val="FFC000"/>
                </a:solidFill>
                <a:effectLst/>
                <a:latin typeface="Arial" panose="020B0604020202020204" pitchFamily="34" charset="0"/>
                <a:cs typeface="+mj-cs"/>
              </a:rPr>
              <a:t> He created Bohu and set its place in peace. He created Tohu and set its place in evil. Bohu in peace, as it is written (</a:t>
            </a:r>
            <a:r>
              <a:rPr lang="en-US" sz="2000" i="0" u="none" strike="noStrike">
                <a:solidFill>
                  <a:srgbClr val="00B0F0"/>
                </a:solidFill>
                <a:effectLst/>
                <a:latin typeface="Arial" panose="020B0604020202020204" pitchFamily="34" charset="0"/>
                <a:cs typeface="+mj-cs"/>
              </a:rPr>
              <a:t>Job 25:2</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"He makes peace in His heights". </a:t>
            </a:r>
            <a:r>
              <a:rPr lang="en-US" sz="2000" i="0" u="none" strike="noStrike">
                <a:solidFill>
                  <a:srgbClr val="FFC000"/>
                </a:solidFill>
                <a:effectLst/>
                <a:latin typeface="Arial" panose="020B0604020202020204" pitchFamily="34" charset="0"/>
                <a:cs typeface="+mj-cs"/>
              </a:rPr>
              <a:t>We learn that Michael, the Prince of the Right Side of Hashem, water and hail. And Gabriel, the Prince of His Left, Fire. The Prince of Peace is between them, deciding. That is why it is written </a:t>
            </a:r>
            <a:r>
              <a:rPr lang="en-US" sz="2000" i="0" u="none" strike="noStrike">
                <a:solidFill>
                  <a:srgbClr val="00B0F0"/>
                </a:solidFill>
                <a:effectLst/>
                <a:latin typeface="Arial" panose="020B0604020202020204" pitchFamily="34" charset="0"/>
                <a:cs typeface="+mj-cs"/>
              </a:rPr>
              <a:t>"He makes peace in His heights". </a:t>
            </a:r>
            <a:r>
              <a:rPr lang="en-US" sz="2000" i="0" u="none" strike="noStrike">
                <a:solidFill>
                  <a:srgbClr val="FFC000"/>
                </a:solidFill>
                <a:effectLst/>
                <a:latin typeface="Arial" panose="020B0604020202020204" pitchFamily="34" charset="0"/>
                <a:cs typeface="+mj-cs"/>
              </a:rPr>
              <a:t>And from where do we know that Bohu is peace, as it is written (</a:t>
            </a:r>
            <a:r>
              <a:rPr lang="en-US" sz="2000" i="0" u="none" strike="noStrike">
                <a:solidFill>
                  <a:srgbClr val="00B0F0"/>
                </a:solidFill>
                <a:effectLst/>
                <a:latin typeface="Arial" panose="020B0604020202020204" pitchFamily="34" charset="0"/>
                <a:cs typeface="+mj-cs"/>
              </a:rPr>
              <a:t>Isaiah 45:7</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"Who makes peace and creates evil".</a:t>
            </a:r>
            <a:r>
              <a:rPr lang="en-US" sz="2000" i="0" u="none" strike="noStrike">
                <a:solidFill>
                  <a:srgbClr val="FFC000"/>
                </a:solidFill>
                <a:effectLst/>
                <a:latin typeface="Arial" panose="020B0604020202020204" pitchFamily="34" charset="0"/>
                <a:cs typeface="+mj-cs"/>
              </a:rPr>
              <a:t> This is how we get evil from Tohu and peace from Bohu. He created Tohu and set its place in evil, as it is written ibid. He created Bohu and set its place in peace as it is says, </a:t>
            </a:r>
            <a:r>
              <a:rPr lang="en-US" sz="2000" i="0" u="none" strike="noStrike">
                <a:solidFill>
                  <a:srgbClr val="00B0F0"/>
                </a:solidFill>
                <a:effectLst/>
                <a:latin typeface="Arial" panose="020B0604020202020204" pitchFamily="34" charset="0"/>
                <a:cs typeface="+mj-cs"/>
              </a:rPr>
              <a:t>"He makes peace in His heights". </a:t>
            </a:r>
            <a:r>
              <a:rPr lang="en-US" sz="2000" i="0" u="none" strike="noStrike">
                <a:solidFill>
                  <a:srgbClr val="FFC000"/>
                </a:solidFill>
                <a:effectLst/>
                <a:latin typeface="Arial" panose="020B0604020202020204" pitchFamily="34" charset="0"/>
                <a:cs typeface="+mj-cs"/>
              </a:rPr>
              <a:t>(Until here is from the omissions).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A0FFCC0C-4539-223E-7B8C-6BAD47033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465" y="48936"/>
            <a:ext cx="2933700" cy="54959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167CF06-867A-FBF8-048D-1F790488E43F}"/>
                  </a:ext>
                </a:extLst>
              </p14:cNvPr>
              <p14:cNvContentPartPr/>
              <p14:nvPr/>
            </p14:nvContentPartPr>
            <p14:xfrm>
              <a:off x="6775461" y="851844"/>
              <a:ext cx="771480" cy="38160"/>
            </p14:xfrm>
          </p:contentPart>
        </mc:Choice>
        <mc:Fallback xmlns="">
          <p:pic>
            <p:nvPicPr>
              <p:cNvPr id="2" name="Ink 1">
                <a:extLst>
                  <a:ext uri="{FF2B5EF4-FFF2-40B4-BE49-F238E27FC236}">
                    <a16:creationId xmlns:a16="http://schemas.microsoft.com/office/drawing/2014/main" id="{D167CF06-867A-FBF8-048D-1F790488E43F}"/>
                  </a:ext>
                </a:extLst>
              </p:cNvPr>
              <p:cNvPicPr/>
              <p:nvPr/>
            </p:nvPicPr>
            <p:blipFill>
              <a:blip r:embed="rId6"/>
              <a:stretch>
                <a:fillRect/>
              </a:stretch>
            </p:blipFill>
            <p:spPr>
              <a:xfrm>
                <a:off x="6757461" y="833844"/>
                <a:ext cx="807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AEC1E02-7D48-5C9D-E81F-59A19C76A206}"/>
                  </a:ext>
                </a:extLst>
              </p14:cNvPr>
              <p14:cNvContentPartPr/>
              <p14:nvPr/>
            </p14:nvContentPartPr>
            <p14:xfrm>
              <a:off x="2448981" y="1152084"/>
              <a:ext cx="584640" cy="38160"/>
            </p14:xfrm>
          </p:contentPart>
        </mc:Choice>
        <mc:Fallback xmlns="">
          <p:pic>
            <p:nvPicPr>
              <p:cNvPr id="4" name="Ink 3">
                <a:extLst>
                  <a:ext uri="{FF2B5EF4-FFF2-40B4-BE49-F238E27FC236}">
                    <a16:creationId xmlns:a16="http://schemas.microsoft.com/office/drawing/2014/main" id="{EAEC1E02-7D48-5C9D-E81F-59A19C76A206}"/>
                  </a:ext>
                </a:extLst>
              </p:cNvPr>
              <p:cNvPicPr/>
              <p:nvPr/>
            </p:nvPicPr>
            <p:blipFill>
              <a:blip r:embed="rId8"/>
              <a:stretch>
                <a:fillRect/>
              </a:stretch>
            </p:blipFill>
            <p:spPr>
              <a:xfrm>
                <a:off x="2431341" y="1134084"/>
                <a:ext cx="620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38DCB6C5-82CB-EF3F-63F1-248F8B51CC46}"/>
                  </a:ext>
                </a:extLst>
              </p14:cNvPr>
              <p14:cNvContentPartPr/>
              <p14:nvPr/>
            </p14:nvContentPartPr>
            <p14:xfrm>
              <a:off x="5088141" y="1165764"/>
              <a:ext cx="588600" cy="29520"/>
            </p14:xfrm>
          </p:contentPart>
        </mc:Choice>
        <mc:Fallback xmlns="">
          <p:pic>
            <p:nvPicPr>
              <p:cNvPr id="5" name="Ink 4">
                <a:extLst>
                  <a:ext uri="{FF2B5EF4-FFF2-40B4-BE49-F238E27FC236}">
                    <a16:creationId xmlns:a16="http://schemas.microsoft.com/office/drawing/2014/main" id="{38DCB6C5-82CB-EF3F-63F1-248F8B51CC46}"/>
                  </a:ext>
                </a:extLst>
              </p:cNvPr>
              <p:cNvPicPr/>
              <p:nvPr/>
            </p:nvPicPr>
            <p:blipFill>
              <a:blip r:embed="rId10"/>
              <a:stretch>
                <a:fillRect/>
              </a:stretch>
            </p:blipFill>
            <p:spPr>
              <a:xfrm>
                <a:off x="5070141" y="1147764"/>
                <a:ext cx="624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F73DBABE-F1C8-B1F9-D291-E76E87D6E523}"/>
                  </a:ext>
                </a:extLst>
              </p14:cNvPr>
              <p14:cNvContentPartPr/>
              <p14:nvPr/>
            </p14:nvContentPartPr>
            <p14:xfrm>
              <a:off x="1647261" y="1482204"/>
              <a:ext cx="172800" cy="19440"/>
            </p14:xfrm>
          </p:contentPart>
        </mc:Choice>
        <mc:Fallback xmlns="">
          <p:pic>
            <p:nvPicPr>
              <p:cNvPr id="7" name="Ink 6">
                <a:extLst>
                  <a:ext uri="{FF2B5EF4-FFF2-40B4-BE49-F238E27FC236}">
                    <a16:creationId xmlns:a16="http://schemas.microsoft.com/office/drawing/2014/main" id="{F73DBABE-F1C8-B1F9-D291-E76E87D6E523}"/>
                  </a:ext>
                </a:extLst>
              </p:cNvPr>
              <p:cNvPicPr/>
              <p:nvPr/>
            </p:nvPicPr>
            <p:blipFill>
              <a:blip r:embed="rId12"/>
              <a:stretch>
                <a:fillRect/>
              </a:stretch>
            </p:blipFill>
            <p:spPr>
              <a:xfrm>
                <a:off x="1629261" y="1464564"/>
                <a:ext cx="208440" cy="55080"/>
              </a:xfrm>
              <a:prstGeom prst="rect">
                <a:avLst/>
              </a:prstGeom>
            </p:spPr>
          </p:pic>
        </mc:Fallback>
      </mc:AlternateContent>
      <p:grpSp>
        <p:nvGrpSpPr>
          <p:cNvPr id="12" name="Group 11">
            <a:extLst>
              <a:ext uri="{FF2B5EF4-FFF2-40B4-BE49-F238E27FC236}">
                <a16:creationId xmlns:a16="http://schemas.microsoft.com/office/drawing/2014/main" id="{E54B2572-157D-18E1-7E25-6809FF92EA65}"/>
              </a:ext>
            </a:extLst>
          </p:cNvPr>
          <p:cNvGrpSpPr/>
          <p:nvPr/>
        </p:nvGrpSpPr>
        <p:grpSpPr>
          <a:xfrm>
            <a:off x="2935341" y="1517124"/>
            <a:ext cx="297360" cy="34200"/>
            <a:chOff x="2935341" y="1517124"/>
            <a:chExt cx="297360" cy="34200"/>
          </a:xfrm>
        </p:grpSpPr>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661DE894-8C94-5EC0-BFC7-1F6A5771D1FC}"/>
                    </a:ext>
                  </a:extLst>
                </p14:cNvPr>
                <p14:cNvContentPartPr/>
                <p14:nvPr/>
              </p14:nvContentPartPr>
              <p14:xfrm>
                <a:off x="2935341" y="1517124"/>
                <a:ext cx="55800" cy="21960"/>
              </p14:xfrm>
            </p:contentPart>
          </mc:Choice>
          <mc:Fallback xmlns="">
            <p:pic>
              <p:nvPicPr>
                <p:cNvPr id="9" name="Ink 8">
                  <a:extLst>
                    <a:ext uri="{FF2B5EF4-FFF2-40B4-BE49-F238E27FC236}">
                      <a16:creationId xmlns:a16="http://schemas.microsoft.com/office/drawing/2014/main" id="{661DE894-8C94-5EC0-BFC7-1F6A5771D1FC}"/>
                    </a:ext>
                  </a:extLst>
                </p:cNvPr>
                <p:cNvPicPr/>
                <p:nvPr/>
              </p:nvPicPr>
              <p:blipFill>
                <a:blip r:embed="rId14"/>
                <a:stretch>
                  <a:fillRect/>
                </a:stretch>
              </p:blipFill>
              <p:spPr>
                <a:xfrm>
                  <a:off x="2917341" y="1499484"/>
                  <a:ext cx="91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611BC5F-4ECB-A965-6CAC-FF60DEE6DC32}"/>
                    </a:ext>
                  </a:extLst>
                </p14:cNvPr>
                <p14:cNvContentPartPr/>
                <p14:nvPr/>
              </p14:nvContentPartPr>
              <p14:xfrm>
                <a:off x="3228381" y="1534404"/>
                <a:ext cx="4320" cy="16920"/>
              </p14:xfrm>
            </p:contentPart>
          </mc:Choice>
          <mc:Fallback xmlns="">
            <p:pic>
              <p:nvPicPr>
                <p:cNvPr id="11" name="Ink 10">
                  <a:extLst>
                    <a:ext uri="{FF2B5EF4-FFF2-40B4-BE49-F238E27FC236}">
                      <a16:creationId xmlns:a16="http://schemas.microsoft.com/office/drawing/2014/main" id="{1611BC5F-4ECB-A965-6CAC-FF60DEE6DC32}"/>
                    </a:ext>
                  </a:extLst>
                </p:cNvPr>
                <p:cNvPicPr/>
                <p:nvPr/>
              </p:nvPicPr>
              <p:blipFill>
                <a:blip r:embed="rId16"/>
                <a:stretch>
                  <a:fillRect/>
                </a:stretch>
              </p:blipFill>
              <p:spPr>
                <a:xfrm>
                  <a:off x="3210381" y="1516404"/>
                  <a:ext cx="3996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A867CC4-FC6A-3C3A-09C4-B13F80438892}"/>
                  </a:ext>
                </a:extLst>
              </p14:cNvPr>
              <p14:cNvContentPartPr/>
              <p14:nvPr/>
            </p14:nvContentPartPr>
            <p14:xfrm>
              <a:off x="5616261" y="1720524"/>
              <a:ext cx="527040" cy="52920"/>
            </p14:xfrm>
          </p:contentPart>
        </mc:Choice>
        <mc:Fallback xmlns="">
          <p:pic>
            <p:nvPicPr>
              <p:cNvPr id="13" name="Ink 12">
                <a:extLst>
                  <a:ext uri="{FF2B5EF4-FFF2-40B4-BE49-F238E27FC236}">
                    <a16:creationId xmlns:a16="http://schemas.microsoft.com/office/drawing/2014/main" id="{9A867CC4-FC6A-3C3A-09C4-B13F80438892}"/>
                  </a:ext>
                </a:extLst>
              </p:cNvPr>
              <p:cNvPicPr/>
              <p:nvPr/>
            </p:nvPicPr>
            <p:blipFill>
              <a:blip r:embed="rId18"/>
              <a:stretch>
                <a:fillRect/>
              </a:stretch>
            </p:blipFill>
            <p:spPr>
              <a:xfrm>
                <a:off x="5598621" y="1702884"/>
                <a:ext cx="562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DFF4B433-9527-AB9A-6CE6-2F0A020DD41B}"/>
                  </a:ext>
                </a:extLst>
              </p14:cNvPr>
              <p14:cNvContentPartPr/>
              <p14:nvPr/>
            </p14:nvContentPartPr>
            <p14:xfrm>
              <a:off x="5723181" y="2039844"/>
              <a:ext cx="358560" cy="24120"/>
            </p14:xfrm>
          </p:contentPart>
        </mc:Choice>
        <mc:Fallback xmlns="">
          <p:pic>
            <p:nvPicPr>
              <p:cNvPr id="14" name="Ink 13">
                <a:extLst>
                  <a:ext uri="{FF2B5EF4-FFF2-40B4-BE49-F238E27FC236}">
                    <a16:creationId xmlns:a16="http://schemas.microsoft.com/office/drawing/2014/main" id="{DFF4B433-9527-AB9A-6CE6-2F0A020DD41B}"/>
                  </a:ext>
                </a:extLst>
              </p:cNvPr>
              <p:cNvPicPr/>
              <p:nvPr/>
            </p:nvPicPr>
            <p:blipFill>
              <a:blip r:embed="rId20"/>
              <a:stretch>
                <a:fillRect/>
              </a:stretch>
            </p:blipFill>
            <p:spPr>
              <a:xfrm>
                <a:off x="5705181" y="2022204"/>
                <a:ext cx="394200" cy="59760"/>
              </a:xfrm>
              <a:prstGeom prst="rect">
                <a:avLst/>
              </a:prstGeom>
            </p:spPr>
          </p:pic>
        </mc:Fallback>
      </mc:AlternateContent>
      <p:grpSp>
        <p:nvGrpSpPr>
          <p:cNvPr id="17" name="Group 16">
            <a:extLst>
              <a:ext uri="{FF2B5EF4-FFF2-40B4-BE49-F238E27FC236}">
                <a16:creationId xmlns:a16="http://schemas.microsoft.com/office/drawing/2014/main" id="{2EE551FE-5C4A-0329-3196-1CDD70DDBB50}"/>
              </a:ext>
            </a:extLst>
          </p:cNvPr>
          <p:cNvGrpSpPr/>
          <p:nvPr/>
        </p:nvGrpSpPr>
        <p:grpSpPr>
          <a:xfrm>
            <a:off x="5629581" y="2368884"/>
            <a:ext cx="754200" cy="25200"/>
            <a:chOff x="5629581" y="2368884"/>
            <a:chExt cx="754200" cy="25200"/>
          </a:xfrm>
        </p:grpSpPr>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832618BA-A3A6-A257-36DC-6FC4EAAE0473}"/>
                    </a:ext>
                  </a:extLst>
                </p14:cNvPr>
                <p14:cNvContentPartPr/>
                <p14:nvPr/>
              </p14:nvContentPartPr>
              <p14:xfrm>
                <a:off x="5629581" y="2368884"/>
                <a:ext cx="21600" cy="10080"/>
              </p14:xfrm>
            </p:contentPart>
          </mc:Choice>
          <mc:Fallback xmlns="">
            <p:pic>
              <p:nvPicPr>
                <p:cNvPr id="15" name="Ink 14">
                  <a:extLst>
                    <a:ext uri="{FF2B5EF4-FFF2-40B4-BE49-F238E27FC236}">
                      <a16:creationId xmlns:a16="http://schemas.microsoft.com/office/drawing/2014/main" id="{832618BA-A3A6-A257-36DC-6FC4EAAE0473}"/>
                    </a:ext>
                  </a:extLst>
                </p:cNvPr>
                <p:cNvPicPr/>
                <p:nvPr/>
              </p:nvPicPr>
              <p:blipFill>
                <a:blip r:embed="rId22"/>
                <a:stretch>
                  <a:fillRect/>
                </a:stretch>
              </p:blipFill>
              <p:spPr>
                <a:xfrm>
                  <a:off x="5611581" y="2350884"/>
                  <a:ext cx="57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4F602959-EE8A-692C-DE7B-13288EB5EC46}"/>
                    </a:ext>
                  </a:extLst>
                </p14:cNvPr>
                <p14:cNvContentPartPr/>
                <p14:nvPr/>
              </p14:nvContentPartPr>
              <p14:xfrm>
                <a:off x="6009381" y="2371044"/>
                <a:ext cx="374400" cy="23040"/>
              </p14:xfrm>
            </p:contentPart>
          </mc:Choice>
          <mc:Fallback xmlns="">
            <p:pic>
              <p:nvPicPr>
                <p:cNvPr id="16" name="Ink 15">
                  <a:extLst>
                    <a:ext uri="{FF2B5EF4-FFF2-40B4-BE49-F238E27FC236}">
                      <a16:creationId xmlns:a16="http://schemas.microsoft.com/office/drawing/2014/main" id="{4F602959-EE8A-692C-DE7B-13288EB5EC46}"/>
                    </a:ext>
                  </a:extLst>
                </p:cNvPr>
                <p:cNvPicPr/>
                <p:nvPr/>
              </p:nvPicPr>
              <p:blipFill>
                <a:blip r:embed="rId24"/>
                <a:stretch>
                  <a:fillRect/>
                </a:stretch>
              </p:blipFill>
              <p:spPr>
                <a:xfrm>
                  <a:off x="5991741" y="2353404"/>
                  <a:ext cx="410040" cy="58680"/>
                </a:xfrm>
                <a:prstGeom prst="rect">
                  <a:avLst/>
                </a:prstGeom>
              </p:spPr>
            </p:pic>
          </mc:Fallback>
        </mc:AlternateContent>
      </p:grpSp>
      <p:grpSp>
        <p:nvGrpSpPr>
          <p:cNvPr id="21" name="Group 20">
            <a:extLst>
              <a:ext uri="{FF2B5EF4-FFF2-40B4-BE49-F238E27FC236}">
                <a16:creationId xmlns:a16="http://schemas.microsoft.com/office/drawing/2014/main" id="{1F336A23-4874-659C-C9F9-5C2BFD1DB7C6}"/>
              </a:ext>
            </a:extLst>
          </p:cNvPr>
          <p:cNvGrpSpPr/>
          <p:nvPr/>
        </p:nvGrpSpPr>
        <p:grpSpPr>
          <a:xfrm>
            <a:off x="7289181" y="2374284"/>
            <a:ext cx="902880" cy="39960"/>
            <a:chOff x="7289181" y="2374284"/>
            <a:chExt cx="902880" cy="39960"/>
          </a:xfrm>
        </p:grpSpPr>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4F055A15-A88F-BC85-C810-A4F39F419108}"/>
                    </a:ext>
                  </a:extLst>
                </p14:cNvPr>
                <p14:cNvContentPartPr/>
                <p14:nvPr/>
              </p14:nvContentPartPr>
              <p14:xfrm>
                <a:off x="7289181" y="2405604"/>
                <a:ext cx="2880" cy="6120"/>
              </p14:xfrm>
            </p:contentPart>
          </mc:Choice>
          <mc:Fallback xmlns="">
            <p:pic>
              <p:nvPicPr>
                <p:cNvPr id="18" name="Ink 17">
                  <a:extLst>
                    <a:ext uri="{FF2B5EF4-FFF2-40B4-BE49-F238E27FC236}">
                      <a16:creationId xmlns:a16="http://schemas.microsoft.com/office/drawing/2014/main" id="{4F055A15-A88F-BC85-C810-A4F39F419108}"/>
                    </a:ext>
                  </a:extLst>
                </p:cNvPr>
                <p:cNvPicPr/>
                <p:nvPr/>
              </p:nvPicPr>
              <p:blipFill>
                <a:blip r:embed="rId26"/>
                <a:stretch>
                  <a:fillRect/>
                </a:stretch>
              </p:blipFill>
              <p:spPr>
                <a:xfrm>
                  <a:off x="7271181" y="2387604"/>
                  <a:ext cx="38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858ABD62-4584-1517-16C0-D303BE201265}"/>
                    </a:ext>
                  </a:extLst>
                </p14:cNvPr>
                <p14:cNvContentPartPr/>
                <p14:nvPr/>
              </p14:nvContentPartPr>
              <p14:xfrm>
                <a:off x="7522101" y="2379684"/>
                <a:ext cx="128520" cy="17640"/>
              </p14:xfrm>
            </p:contentPart>
          </mc:Choice>
          <mc:Fallback xmlns="">
            <p:pic>
              <p:nvPicPr>
                <p:cNvPr id="19" name="Ink 18">
                  <a:extLst>
                    <a:ext uri="{FF2B5EF4-FFF2-40B4-BE49-F238E27FC236}">
                      <a16:creationId xmlns:a16="http://schemas.microsoft.com/office/drawing/2014/main" id="{858ABD62-4584-1517-16C0-D303BE201265}"/>
                    </a:ext>
                  </a:extLst>
                </p:cNvPr>
                <p:cNvPicPr/>
                <p:nvPr/>
              </p:nvPicPr>
              <p:blipFill>
                <a:blip r:embed="rId28"/>
                <a:stretch>
                  <a:fillRect/>
                </a:stretch>
              </p:blipFill>
              <p:spPr>
                <a:xfrm>
                  <a:off x="7504461" y="2362044"/>
                  <a:ext cx="164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1C459790-FB32-07D0-E940-F9D89A9230CD}"/>
                    </a:ext>
                  </a:extLst>
                </p14:cNvPr>
                <p14:cNvContentPartPr/>
                <p14:nvPr/>
              </p14:nvContentPartPr>
              <p14:xfrm>
                <a:off x="7931061" y="2374284"/>
                <a:ext cx="261000" cy="39960"/>
              </p14:xfrm>
            </p:contentPart>
          </mc:Choice>
          <mc:Fallback xmlns="">
            <p:pic>
              <p:nvPicPr>
                <p:cNvPr id="20" name="Ink 19">
                  <a:extLst>
                    <a:ext uri="{FF2B5EF4-FFF2-40B4-BE49-F238E27FC236}">
                      <a16:creationId xmlns:a16="http://schemas.microsoft.com/office/drawing/2014/main" id="{1C459790-FB32-07D0-E940-F9D89A9230CD}"/>
                    </a:ext>
                  </a:extLst>
                </p:cNvPr>
                <p:cNvPicPr/>
                <p:nvPr/>
              </p:nvPicPr>
              <p:blipFill>
                <a:blip r:embed="rId30"/>
                <a:stretch>
                  <a:fillRect/>
                </a:stretch>
              </p:blipFill>
              <p:spPr>
                <a:xfrm>
                  <a:off x="7913421" y="2356644"/>
                  <a:ext cx="29664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70F3CF43-AA0F-7423-46EB-3A3FD5DDDE4F}"/>
                  </a:ext>
                </a:extLst>
              </p14:cNvPr>
              <p14:cNvContentPartPr/>
              <p14:nvPr/>
            </p14:nvContentPartPr>
            <p14:xfrm>
              <a:off x="3040461" y="3002124"/>
              <a:ext cx="266400" cy="27720"/>
            </p14:xfrm>
          </p:contentPart>
        </mc:Choice>
        <mc:Fallback xmlns="">
          <p:pic>
            <p:nvPicPr>
              <p:cNvPr id="22" name="Ink 21">
                <a:extLst>
                  <a:ext uri="{FF2B5EF4-FFF2-40B4-BE49-F238E27FC236}">
                    <a16:creationId xmlns:a16="http://schemas.microsoft.com/office/drawing/2014/main" id="{70F3CF43-AA0F-7423-46EB-3A3FD5DDDE4F}"/>
                  </a:ext>
                </a:extLst>
              </p:cNvPr>
              <p:cNvPicPr/>
              <p:nvPr/>
            </p:nvPicPr>
            <p:blipFill>
              <a:blip r:embed="rId32"/>
              <a:stretch>
                <a:fillRect/>
              </a:stretch>
            </p:blipFill>
            <p:spPr>
              <a:xfrm>
                <a:off x="3022821" y="2984484"/>
                <a:ext cx="302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ABBC8454-8E7C-A115-1085-C03AE7723B27}"/>
                  </a:ext>
                </a:extLst>
              </p14:cNvPr>
              <p14:cNvContentPartPr/>
              <p14:nvPr/>
            </p14:nvContentPartPr>
            <p14:xfrm>
              <a:off x="8045901" y="3028764"/>
              <a:ext cx="423720" cy="51840"/>
            </p14:xfrm>
          </p:contentPart>
        </mc:Choice>
        <mc:Fallback xmlns="">
          <p:pic>
            <p:nvPicPr>
              <p:cNvPr id="23" name="Ink 22">
                <a:extLst>
                  <a:ext uri="{FF2B5EF4-FFF2-40B4-BE49-F238E27FC236}">
                    <a16:creationId xmlns:a16="http://schemas.microsoft.com/office/drawing/2014/main" id="{ABBC8454-8E7C-A115-1085-C03AE7723B27}"/>
                  </a:ext>
                </a:extLst>
              </p:cNvPr>
              <p:cNvPicPr/>
              <p:nvPr/>
            </p:nvPicPr>
            <p:blipFill>
              <a:blip r:embed="rId34"/>
              <a:stretch>
                <a:fillRect/>
              </a:stretch>
            </p:blipFill>
            <p:spPr>
              <a:xfrm>
                <a:off x="8027901" y="3010764"/>
                <a:ext cx="459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02810BAF-A9F1-88CD-AA57-A5E9E73DBE05}"/>
                  </a:ext>
                </a:extLst>
              </p14:cNvPr>
              <p14:cNvContentPartPr/>
              <p14:nvPr/>
            </p14:nvContentPartPr>
            <p14:xfrm>
              <a:off x="2582181" y="3293364"/>
              <a:ext cx="308520" cy="23040"/>
            </p14:xfrm>
          </p:contentPart>
        </mc:Choice>
        <mc:Fallback xmlns="">
          <p:pic>
            <p:nvPicPr>
              <p:cNvPr id="24" name="Ink 23">
                <a:extLst>
                  <a:ext uri="{FF2B5EF4-FFF2-40B4-BE49-F238E27FC236}">
                    <a16:creationId xmlns:a16="http://schemas.microsoft.com/office/drawing/2014/main" id="{02810BAF-A9F1-88CD-AA57-A5E9E73DBE05}"/>
                  </a:ext>
                </a:extLst>
              </p:cNvPr>
              <p:cNvPicPr/>
              <p:nvPr/>
            </p:nvPicPr>
            <p:blipFill>
              <a:blip r:embed="rId36"/>
              <a:stretch>
                <a:fillRect/>
              </a:stretch>
            </p:blipFill>
            <p:spPr>
              <a:xfrm>
                <a:off x="2564541" y="3275724"/>
                <a:ext cx="344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74F5FD10-8E90-F9BA-4F9A-9D34A35BF30A}"/>
                  </a:ext>
                </a:extLst>
              </p14:cNvPr>
              <p14:cNvContentPartPr/>
              <p14:nvPr/>
            </p14:nvContentPartPr>
            <p14:xfrm>
              <a:off x="1795221" y="3668844"/>
              <a:ext cx="5040" cy="1800"/>
            </p14:xfrm>
          </p:contentPart>
        </mc:Choice>
        <mc:Fallback xmlns="">
          <p:pic>
            <p:nvPicPr>
              <p:cNvPr id="25" name="Ink 24">
                <a:extLst>
                  <a:ext uri="{FF2B5EF4-FFF2-40B4-BE49-F238E27FC236}">
                    <a16:creationId xmlns:a16="http://schemas.microsoft.com/office/drawing/2014/main" id="{74F5FD10-8E90-F9BA-4F9A-9D34A35BF30A}"/>
                  </a:ext>
                </a:extLst>
              </p:cNvPr>
              <p:cNvPicPr/>
              <p:nvPr/>
            </p:nvPicPr>
            <p:blipFill>
              <a:blip r:embed="rId38"/>
              <a:stretch>
                <a:fillRect/>
              </a:stretch>
            </p:blipFill>
            <p:spPr>
              <a:xfrm>
                <a:off x="1777581" y="3650844"/>
                <a:ext cx="40680" cy="37440"/>
              </a:xfrm>
              <a:prstGeom prst="rect">
                <a:avLst/>
              </a:prstGeom>
            </p:spPr>
          </p:pic>
        </mc:Fallback>
      </mc:AlternateContent>
      <p:grpSp>
        <p:nvGrpSpPr>
          <p:cNvPr id="31" name="Group 30">
            <a:extLst>
              <a:ext uri="{FF2B5EF4-FFF2-40B4-BE49-F238E27FC236}">
                <a16:creationId xmlns:a16="http://schemas.microsoft.com/office/drawing/2014/main" id="{55DC0FAB-AC45-9BE3-0981-9BD93C83259F}"/>
              </a:ext>
            </a:extLst>
          </p:cNvPr>
          <p:cNvGrpSpPr/>
          <p:nvPr/>
        </p:nvGrpSpPr>
        <p:grpSpPr>
          <a:xfrm>
            <a:off x="11445381" y="335964"/>
            <a:ext cx="535320" cy="291600"/>
            <a:chOff x="11445381" y="335964"/>
            <a:chExt cx="535320" cy="291600"/>
          </a:xfrm>
        </p:grpSpPr>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4E8BAEBE-0706-F1B5-1F30-66986EC84A85}"/>
                    </a:ext>
                  </a:extLst>
                </p14:cNvPr>
                <p14:cNvContentPartPr/>
                <p14:nvPr/>
              </p14:nvContentPartPr>
              <p14:xfrm>
                <a:off x="11445381" y="335964"/>
                <a:ext cx="138240" cy="254880"/>
              </p14:xfrm>
            </p:contentPart>
          </mc:Choice>
          <mc:Fallback xmlns="">
            <p:pic>
              <p:nvPicPr>
                <p:cNvPr id="26" name="Ink 25">
                  <a:extLst>
                    <a:ext uri="{FF2B5EF4-FFF2-40B4-BE49-F238E27FC236}">
                      <a16:creationId xmlns:a16="http://schemas.microsoft.com/office/drawing/2014/main" id="{4E8BAEBE-0706-F1B5-1F30-66986EC84A85}"/>
                    </a:ext>
                  </a:extLst>
                </p:cNvPr>
                <p:cNvPicPr/>
                <p:nvPr/>
              </p:nvPicPr>
              <p:blipFill>
                <a:blip r:embed="rId40"/>
                <a:stretch>
                  <a:fillRect/>
                </a:stretch>
              </p:blipFill>
              <p:spPr>
                <a:xfrm>
                  <a:off x="11427381" y="318324"/>
                  <a:ext cx="1738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CB5595E3-17B1-5EED-0FA5-71D099BD3BF3}"/>
                    </a:ext>
                  </a:extLst>
                </p14:cNvPr>
                <p14:cNvContentPartPr/>
                <p14:nvPr/>
              </p14:nvContentPartPr>
              <p14:xfrm>
                <a:off x="11537181" y="452244"/>
                <a:ext cx="131760" cy="175320"/>
              </p14:xfrm>
            </p:contentPart>
          </mc:Choice>
          <mc:Fallback xmlns="">
            <p:pic>
              <p:nvPicPr>
                <p:cNvPr id="27" name="Ink 26">
                  <a:extLst>
                    <a:ext uri="{FF2B5EF4-FFF2-40B4-BE49-F238E27FC236}">
                      <a16:creationId xmlns:a16="http://schemas.microsoft.com/office/drawing/2014/main" id="{CB5595E3-17B1-5EED-0FA5-71D099BD3BF3}"/>
                    </a:ext>
                  </a:extLst>
                </p:cNvPr>
                <p:cNvPicPr/>
                <p:nvPr/>
              </p:nvPicPr>
              <p:blipFill>
                <a:blip r:embed="rId42"/>
                <a:stretch>
                  <a:fillRect/>
                </a:stretch>
              </p:blipFill>
              <p:spPr>
                <a:xfrm>
                  <a:off x="11519181" y="434604"/>
                  <a:ext cx="167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14AFB695-E1D7-4AF6-33C2-85766AC379DD}"/>
                    </a:ext>
                  </a:extLst>
                </p14:cNvPr>
                <p14:cNvContentPartPr/>
                <p14:nvPr/>
              </p14:nvContentPartPr>
              <p14:xfrm>
                <a:off x="11646981" y="474204"/>
                <a:ext cx="152280" cy="135000"/>
              </p14:xfrm>
            </p:contentPart>
          </mc:Choice>
          <mc:Fallback xmlns="">
            <p:pic>
              <p:nvPicPr>
                <p:cNvPr id="28" name="Ink 27">
                  <a:extLst>
                    <a:ext uri="{FF2B5EF4-FFF2-40B4-BE49-F238E27FC236}">
                      <a16:creationId xmlns:a16="http://schemas.microsoft.com/office/drawing/2014/main" id="{14AFB695-E1D7-4AF6-33C2-85766AC379DD}"/>
                    </a:ext>
                  </a:extLst>
                </p:cNvPr>
                <p:cNvPicPr/>
                <p:nvPr/>
              </p:nvPicPr>
              <p:blipFill>
                <a:blip r:embed="rId44"/>
                <a:stretch>
                  <a:fillRect/>
                </a:stretch>
              </p:blipFill>
              <p:spPr>
                <a:xfrm>
                  <a:off x="11628981" y="456204"/>
                  <a:ext cx="187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D175C916-0F13-7427-19B0-E7EF94B54187}"/>
                    </a:ext>
                  </a:extLst>
                </p14:cNvPr>
                <p14:cNvContentPartPr/>
                <p14:nvPr/>
              </p14:nvContentPartPr>
              <p14:xfrm>
                <a:off x="11725101" y="450084"/>
                <a:ext cx="80280" cy="163800"/>
              </p14:xfrm>
            </p:contentPart>
          </mc:Choice>
          <mc:Fallback xmlns="">
            <p:pic>
              <p:nvPicPr>
                <p:cNvPr id="29" name="Ink 28">
                  <a:extLst>
                    <a:ext uri="{FF2B5EF4-FFF2-40B4-BE49-F238E27FC236}">
                      <a16:creationId xmlns:a16="http://schemas.microsoft.com/office/drawing/2014/main" id="{D175C916-0F13-7427-19B0-E7EF94B54187}"/>
                    </a:ext>
                  </a:extLst>
                </p:cNvPr>
                <p:cNvPicPr/>
                <p:nvPr/>
              </p:nvPicPr>
              <p:blipFill>
                <a:blip r:embed="rId46"/>
                <a:stretch>
                  <a:fillRect/>
                </a:stretch>
              </p:blipFill>
              <p:spPr>
                <a:xfrm>
                  <a:off x="11707101" y="432084"/>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29A60F4B-DA8E-3BB4-05AA-F1703CA13254}"/>
                    </a:ext>
                  </a:extLst>
                </p14:cNvPr>
                <p14:cNvContentPartPr/>
                <p14:nvPr/>
              </p14:nvContentPartPr>
              <p14:xfrm>
                <a:off x="11795301" y="432084"/>
                <a:ext cx="185400" cy="194400"/>
              </p14:xfrm>
            </p:contentPart>
          </mc:Choice>
          <mc:Fallback xmlns="">
            <p:pic>
              <p:nvPicPr>
                <p:cNvPr id="30" name="Ink 29">
                  <a:extLst>
                    <a:ext uri="{FF2B5EF4-FFF2-40B4-BE49-F238E27FC236}">
                      <a16:creationId xmlns:a16="http://schemas.microsoft.com/office/drawing/2014/main" id="{29A60F4B-DA8E-3BB4-05AA-F1703CA13254}"/>
                    </a:ext>
                  </a:extLst>
                </p:cNvPr>
                <p:cNvPicPr/>
                <p:nvPr/>
              </p:nvPicPr>
              <p:blipFill>
                <a:blip r:embed="rId48"/>
                <a:stretch>
                  <a:fillRect/>
                </a:stretch>
              </p:blipFill>
              <p:spPr>
                <a:xfrm>
                  <a:off x="11777661" y="414084"/>
                  <a:ext cx="221040" cy="230040"/>
                </a:xfrm>
                <a:prstGeom prst="rect">
                  <a:avLst/>
                </a:prstGeom>
              </p:spPr>
            </p:pic>
          </mc:Fallback>
        </mc:AlternateContent>
      </p:grpSp>
      <p:grpSp>
        <p:nvGrpSpPr>
          <p:cNvPr id="38" name="Group 37">
            <a:extLst>
              <a:ext uri="{FF2B5EF4-FFF2-40B4-BE49-F238E27FC236}">
                <a16:creationId xmlns:a16="http://schemas.microsoft.com/office/drawing/2014/main" id="{1EF1848A-B21B-3C40-230D-9763169A2002}"/>
              </a:ext>
            </a:extLst>
          </p:cNvPr>
          <p:cNvGrpSpPr/>
          <p:nvPr/>
        </p:nvGrpSpPr>
        <p:grpSpPr>
          <a:xfrm>
            <a:off x="9275301" y="247764"/>
            <a:ext cx="497520" cy="353880"/>
            <a:chOff x="9275301" y="247764"/>
            <a:chExt cx="497520" cy="353880"/>
          </a:xfrm>
        </p:grpSpPr>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E2F06591-4D61-A358-CF45-DF963FF7AAC4}"/>
                    </a:ext>
                  </a:extLst>
                </p14:cNvPr>
                <p14:cNvContentPartPr/>
                <p14:nvPr/>
              </p14:nvContentPartPr>
              <p14:xfrm>
                <a:off x="9286821" y="424524"/>
                <a:ext cx="42840" cy="149760"/>
              </p14:xfrm>
            </p:contentPart>
          </mc:Choice>
          <mc:Fallback xmlns="">
            <p:pic>
              <p:nvPicPr>
                <p:cNvPr id="32" name="Ink 31">
                  <a:extLst>
                    <a:ext uri="{FF2B5EF4-FFF2-40B4-BE49-F238E27FC236}">
                      <a16:creationId xmlns:a16="http://schemas.microsoft.com/office/drawing/2014/main" id="{E2F06591-4D61-A358-CF45-DF963FF7AAC4}"/>
                    </a:ext>
                  </a:extLst>
                </p:cNvPr>
                <p:cNvPicPr/>
                <p:nvPr/>
              </p:nvPicPr>
              <p:blipFill>
                <a:blip r:embed="rId50"/>
                <a:stretch>
                  <a:fillRect/>
                </a:stretch>
              </p:blipFill>
              <p:spPr>
                <a:xfrm>
                  <a:off x="9268821" y="406884"/>
                  <a:ext cx="78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FD4E2A39-C659-FBA8-4125-14D08940325C}"/>
                    </a:ext>
                  </a:extLst>
                </p14:cNvPr>
                <p14:cNvContentPartPr/>
                <p14:nvPr/>
              </p14:nvContentPartPr>
              <p14:xfrm>
                <a:off x="9300141" y="332724"/>
                <a:ext cx="173520" cy="95040"/>
              </p14:xfrm>
            </p:contentPart>
          </mc:Choice>
          <mc:Fallback xmlns="">
            <p:pic>
              <p:nvPicPr>
                <p:cNvPr id="33" name="Ink 32">
                  <a:extLst>
                    <a:ext uri="{FF2B5EF4-FFF2-40B4-BE49-F238E27FC236}">
                      <a16:creationId xmlns:a16="http://schemas.microsoft.com/office/drawing/2014/main" id="{FD4E2A39-C659-FBA8-4125-14D08940325C}"/>
                    </a:ext>
                  </a:extLst>
                </p:cNvPr>
                <p:cNvPicPr/>
                <p:nvPr/>
              </p:nvPicPr>
              <p:blipFill>
                <a:blip r:embed="rId52"/>
                <a:stretch>
                  <a:fillRect/>
                </a:stretch>
              </p:blipFill>
              <p:spPr>
                <a:xfrm>
                  <a:off x="9282501" y="314724"/>
                  <a:ext cx="209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07610ED1-53D4-A10F-BFC7-66D9945133D6}"/>
                    </a:ext>
                  </a:extLst>
                </p14:cNvPr>
                <p14:cNvContentPartPr/>
                <p14:nvPr/>
              </p14:nvContentPartPr>
              <p14:xfrm>
                <a:off x="9285741" y="483204"/>
                <a:ext cx="101880" cy="42480"/>
              </p14:xfrm>
            </p:contentPart>
          </mc:Choice>
          <mc:Fallback xmlns="">
            <p:pic>
              <p:nvPicPr>
                <p:cNvPr id="34" name="Ink 33">
                  <a:extLst>
                    <a:ext uri="{FF2B5EF4-FFF2-40B4-BE49-F238E27FC236}">
                      <a16:creationId xmlns:a16="http://schemas.microsoft.com/office/drawing/2014/main" id="{07610ED1-53D4-A10F-BFC7-66D9945133D6}"/>
                    </a:ext>
                  </a:extLst>
                </p:cNvPr>
                <p:cNvPicPr/>
                <p:nvPr/>
              </p:nvPicPr>
              <p:blipFill>
                <a:blip r:embed="rId54"/>
                <a:stretch>
                  <a:fillRect/>
                </a:stretch>
              </p:blipFill>
              <p:spPr>
                <a:xfrm>
                  <a:off x="9268101" y="465204"/>
                  <a:ext cx="137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5A3F7B55-F3F1-D8FA-BE69-8AEF65886864}"/>
                    </a:ext>
                  </a:extLst>
                </p14:cNvPr>
                <p14:cNvContentPartPr/>
                <p14:nvPr/>
              </p14:nvContentPartPr>
              <p14:xfrm>
                <a:off x="9275301" y="518124"/>
                <a:ext cx="146520" cy="83520"/>
              </p14:xfrm>
            </p:contentPart>
          </mc:Choice>
          <mc:Fallback xmlns="">
            <p:pic>
              <p:nvPicPr>
                <p:cNvPr id="35" name="Ink 34">
                  <a:extLst>
                    <a:ext uri="{FF2B5EF4-FFF2-40B4-BE49-F238E27FC236}">
                      <a16:creationId xmlns:a16="http://schemas.microsoft.com/office/drawing/2014/main" id="{5A3F7B55-F3F1-D8FA-BE69-8AEF65886864}"/>
                    </a:ext>
                  </a:extLst>
                </p:cNvPr>
                <p:cNvPicPr/>
                <p:nvPr/>
              </p:nvPicPr>
              <p:blipFill>
                <a:blip r:embed="rId56"/>
                <a:stretch>
                  <a:fillRect/>
                </a:stretch>
              </p:blipFill>
              <p:spPr>
                <a:xfrm>
                  <a:off x="9257301" y="500124"/>
                  <a:ext cx="182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 35">
                  <a:extLst>
                    <a:ext uri="{FF2B5EF4-FFF2-40B4-BE49-F238E27FC236}">
                      <a16:creationId xmlns:a16="http://schemas.microsoft.com/office/drawing/2014/main" id="{1EAFE1CC-5DDE-ABE5-F1E2-03A3A16738BF}"/>
                    </a:ext>
                  </a:extLst>
                </p14:cNvPr>
                <p14:cNvContentPartPr/>
                <p14:nvPr/>
              </p14:nvContentPartPr>
              <p14:xfrm>
                <a:off x="9436581" y="416244"/>
                <a:ext cx="207000" cy="111240"/>
              </p14:xfrm>
            </p:contentPart>
          </mc:Choice>
          <mc:Fallback xmlns="">
            <p:pic>
              <p:nvPicPr>
                <p:cNvPr id="36" name="Ink 35">
                  <a:extLst>
                    <a:ext uri="{FF2B5EF4-FFF2-40B4-BE49-F238E27FC236}">
                      <a16:creationId xmlns:a16="http://schemas.microsoft.com/office/drawing/2014/main" id="{1EAFE1CC-5DDE-ABE5-F1E2-03A3A16738BF}"/>
                    </a:ext>
                  </a:extLst>
                </p:cNvPr>
                <p:cNvPicPr/>
                <p:nvPr/>
              </p:nvPicPr>
              <p:blipFill>
                <a:blip r:embed="rId58"/>
                <a:stretch>
                  <a:fillRect/>
                </a:stretch>
              </p:blipFill>
              <p:spPr>
                <a:xfrm>
                  <a:off x="9418941" y="398604"/>
                  <a:ext cx="242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D0D690EC-B0BE-9CF4-5E6D-AD3F7A4B90BC}"/>
                    </a:ext>
                  </a:extLst>
                </p14:cNvPr>
                <p14:cNvContentPartPr/>
                <p14:nvPr/>
              </p14:nvContentPartPr>
              <p14:xfrm>
                <a:off x="9629541" y="247764"/>
                <a:ext cx="143280" cy="223920"/>
              </p14:xfrm>
            </p:contentPart>
          </mc:Choice>
          <mc:Fallback xmlns="">
            <p:pic>
              <p:nvPicPr>
                <p:cNvPr id="37" name="Ink 36">
                  <a:extLst>
                    <a:ext uri="{FF2B5EF4-FFF2-40B4-BE49-F238E27FC236}">
                      <a16:creationId xmlns:a16="http://schemas.microsoft.com/office/drawing/2014/main" id="{D0D690EC-B0BE-9CF4-5E6D-AD3F7A4B90BC}"/>
                    </a:ext>
                  </a:extLst>
                </p:cNvPr>
                <p:cNvPicPr/>
                <p:nvPr/>
              </p:nvPicPr>
              <p:blipFill>
                <a:blip r:embed="rId60"/>
                <a:stretch>
                  <a:fillRect/>
                </a:stretch>
              </p:blipFill>
              <p:spPr>
                <a:xfrm>
                  <a:off x="9611901" y="230124"/>
                  <a:ext cx="178920" cy="2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25340609-8BFC-7716-5631-FFBCD6D0A65E}"/>
                  </a:ext>
                </a:extLst>
              </p14:cNvPr>
              <p14:cNvContentPartPr/>
              <p14:nvPr/>
            </p14:nvContentPartPr>
            <p14:xfrm>
              <a:off x="10558701" y="114204"/>
              <a:ext cx="90720" cy="68400"/>
            </p14:xfrm>
          </p:contentPart>
        </mc:Choice>
        <mc:Fallback xmlns="">
          <p:pic>
            <p:nvPicPr>
              <p:cNvPr id="39" name="Ink 38">
                <a:extLst>
                  <a:ext uri="{FF2B5EF4-FFF2-40B4-BE49-F238E27FC236}">
                    <a16:creationId xmlns:a16="http://schemas.microsoft.com/office/drawing/2014/main" id="{25340609-8BFC-7716-5631-FFBCD6D0A65E}"/>
                  </a:ext>
                </a:extLst>
              </p:cNvPr>
              <p:cNvPicPr/>
              <p:nvPr/>
            </p:nvPicPr>
            <p:blipFill>
              <a:blip r:embed="rId62"/>
              <a:stretch>
                <a:fillRect/>
              </a:stretch>
            </p:blipFill>
            <p:spPr>
              <a:xfrm>
                <a:off x="10540701" y="96564"/>
                <a:ext cx="126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6BA27E95-B4EE-AC13-99F2-E562C1726BA0}"/>
                  </a:ext>
                </a:extLst>
              </p14:cNvPr>
              <p14:cNvContentPartPr/>
              <p14:nvPr/>
            </p14:nvContentPartPr>
            <p14:xfrm>
              <a:off x="3995541" y="3624564"/>
              <a:ext cx="2662560" cy="74160"/>
            </p14:xfrm>
          </p:contentPart>
        </mc:Choice>
        <mc:Fallback xmlns="">
          <p:pic>
            <p:nvPicPr>
              <p:cNvPr id="40" name="Ink 39">
                <a:extLst>
                  <a:ext uri="{FF2B5EF4-FFF2-40B4-BE49-F238E27FC236}">
                    <a16:creationId xmlns:a16="http://schemas.microsoft.com/office/drawing/2014/main" id="{6BA27E95-B4EE-AC13-99F2-E562C1726BA0}"/>
                  </a:ext>
                </a:extLst>
              </p:cNvPr>
              <p:cNvPicPr/>
              <p:nvPr/>
            </p:nvPicPr>
            <p:blipFill>
              <a:blip r:embed="rId64"/>
              <a:stretch>
                <a:fillRect/>
              </a:stretch>
            </p:blipFill>
            <p:spPr>
              <a:xfrm>
                <a:off x="3977541" y="3606924"/>
                <a:ext cx="269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294EFEA0-E57B-323F-8758-56129A416C7C}"/>
                  </a:ext>
                </a:extLst>
              </p14:cNvPr>
              <p14:cNvContentPartPr/>
              <p14:nvPr/>
            </p14:nvContentPartPr>
            <p14:xfrm>
              <a:off x="1837341" y="3935604"/>
              <a:ext cx="4320" cy="9720"/>
            </p14:xfrm>
          </p:contentPart>
        </mc:Choice>
        <mc:Fallback xmlns="">
          <p:pic>
            <p:nvPicPr>
              <p:cNvPr id="41" name="Ink 40">
                <a:extLst>
                  <a:ext uri="{FF2B5EF4-FFF2-40B4-BE49-F238E27FC236}">
                    <a16:creationId xmlns:a16="http://schemas.microsoft.com/office/drawing/2014/main" id="{294EFEA0-E57B-323F-8758-56129A416C7C}"/>
                  </a:ext>
                </a:extLst>
              </p:cNvPr>
              <p:cNvPicPr/>
              <p:nvPr/>
            </p:nvPicPr>
            <p:blipFill>
              <a:blip r:embed="rId66"/>
              <a:stretch>
                <a:fillRect/>
              </a:stretch>
            </p:blipFill>
            <p:spPr>
              <a:xfrm>
                <a:off x="1819701" y="3917604"/>
                <a:ext cx="39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3BC84938-DFB1-61F5-1E84-5C59E0EC4F60}"/>
                  </a:ext>
                </a:extLst>
              </p14:cNvPr>
              <p14:cNvContentPartPr/>
              <p14:nvPr/>
            </p14:nvContentPartPr>
            <p14:xfrm>
              <a:off x="2781981" y="3992124"/>
              <a:ext cx="67680" cy="12240"/>
            </p14:xfrm>
          </p:contentPart>
        </mc:Choice>
        <mc:Fallback xmlns="">
          <p:pic>
            <p:nvPicPr>
              <p:cNvPr id="42" name="Ink 41">
                <a:extLst>
                  <a:ext uri="{FF2B5EF4-FFF2-40B4-BE49-F238E27FC236}">
                    <a16:creationId xmlns:a16="http://schemas.microsoft.com/office/drawing/2014/main" id="{3BC84938-DFB1-61F5-1E84-5C59E0EC4F60}"/>
                  </a:ext>
                </a:extLst>
              </p:cNvPr>
              <p:cNvPicPr/>
              <p:nvPr/>
            </p:nvPicPr>
            <p:blipFill>
              <a:blip r:embed="rId68"/>
              <a:stretch>
                <a:fillRect/>
              </a:stretch>
            </p:blipFill>
            <p:spPr>
              <a:xfrm>
                <a:off x="2763981" y="3974124"/>
                <a:ext cx="103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2D68135F-D6B5-B9EA-56B9-4A1A4FFE13E1}"/>
                  </a:ext>
                </a:extLst>
              </p14:cNvPr>
              <p14:cNvContentPartPr/>
              <p14:nvPr/>
            </p14:nvContentPartPr>
            <p14:xfrm>
              <a:off x="3456261" y="3994644"/>
              <a:ext cx="11520" cy="18720"/>
            </p14:xfrm>
          </p:contentPart>
        </mc:Choice>
        <mc:Fallback xmlns="">
          <p:pic>
            <p:nvPicPr>
              <p:cNvPr id="43" name="Ink 42">
                <a:extLst>
                  <a:ext uri="{FF2B5EF4-FFF2-40B4-BE49-F238E27FC236}">
                    <a16:creationId xmlns:a16="http://schemas.microsoft.com/office/drawing/2014/main" id="{2D68135F-D6B5-B9EA-56B9-4A1A4FFE13E1}"/>
                  </a:ext>
                </a:extLst>
              </p:cNvPr>
              <p:cNvPicPr/>
              <p:nvPr/>
            </p:nvPicPr>
            <p:blipFill>
              <a:blip r:embed="rId70"/>
              <a:stretch>
                <a:fillRect/>
              </a:stretch>
            </p:blipFill>
            <p:spPr>
              <a:xfrm>
                <a:off x="3438261" y="3977004"/>
                <a:ext cx="47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A3C4358B-4B9E-768F-F0C8-E49583A41C14}"/>
                  </a:ext>
                </a:extLst>
              </p14:cNvPr>
              <p14:cNvContentPartPr/>
              <p14:nvPr/>
            </p14:nvContentPartPr>
            <p14:xfrm>
              <a:off x="4968261" y="3941364"/>
              <a:ext cx="36720" cy="9000"/>
            </p14:xfrm>
          </p:contentPart>
        </mc:Choice>
        <mc:Fallback xmlns="">
          <p:pic>
            <p:nvPicPr>
              <p:cNvPr id="44" name="Ink 43">
                <a:extLst>
                  <a:ext uri="{FF2B5EF4-FFF2-40B4-BE49-F238E27FC236}">
                    <a16:creationId xmlns:a16="http://schemas.microsoft.com/office/drawing/2014/main" id="{A3C4358B-4B9E-768F-F0C8-E49583A41C14}"/>
                  </a:ext>
                </a:extLst>
              </p:cNvPr>
              <p:cNvPicPr/>
              <p:nvPr/>
            </p:nvPicPr>
            <p:blipFill>
              <a:blip r:embed="rId72"/>
              <a:stretch>
                <a:fillRect/>
              </a:stretch>
            </p:blipFill>
            <p:spPr>
              <a:xfrm>
                <a:off x="4950261" y="3923724"/>
                <a:ext cx="72360" cy="44640"/>
              </a:xfrm>
              <a:prstGeom prst="rect">
                <a:avLst/>
              </a:prstGeom>
            </p:spPr>
          </p:pic>
        </mc:Fallback>
      </mc:AlternateContent>
      <p:grpSp>
        <p:nvGrpSpPr>
          <p:cNvPr id="47" name="Group 46">
            <a:extLst>
              <a:ext uri="{FF2B5EF4-FFF2-40B4-BE49-F238E27FC236}">
                <a16:creationId xmlns:a16="http://schemas.microsoft.com/office/drawing/2014/main" id="{9D8936B7-A70C-FA98-B57F-9B8A2EFED2FA}"/>
              </a:ext>
            </a:extLst>
          </p:cNvPr>
          <p:cNvGrpSpPr/>
          <p:nvPr/>
        </p:nvGrpSpPr>
        <p:grpSpPr>
          <a:xfrm>
            <a:off x="5671701" y="3877644"/>
            <a:ext cx="678600" cy="61560"/>
            <a:chOff x="5671701" y="3877644"/>
            <a:chExt cx="678600" cy="61560"/>
          </a:xfrm>
        </p:grpSpPr>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61216F09-8A93-54A6-9476-D0D8415B76DE}"/>
                    </a:ext>
                  </a:extLst>
                </p14:cNvPr>
                <p14:cNvContentPartPr/>
                <p14:nvPr/>
              </p14:nvContentPartPr>
              <p14:xfrm>
                <a:off x="6147621" y="3929484"/>
                <a:ext cx="202680" cy="9720"/>
              </p14:xfrm>
            </p:contentPart>
          </mc:Choice>
          <mc:Fallback xmlns="">
            <p:pic>
              <p:nvPicPr>
                <p:cNvPr id="45" name="Ink 44">
                  <a:extLst>
                    <a:ext uri="{FF2B5EF4-FFF2-40B4-BE49-F238E27FC236}">
                      <a16:creationId xmlns:a16="http://schemas.microsoft.com/office/drawing/2014/main" id="{61216F09-8A93-54A6-9476-D0D8415B76DE}"/>
                    </a:ext>
                  </a:extLst>
                </p:cNvPr>
                <p:cNvPicPr/>
                <p:nvPr/>
              </p:nvPicPr>
              <p:blipFill>
                <a:blip r:embed="rId74"/>
                <a:stretch>
                  <a:fillRect/>
                </a:stretch>
              </p:blipFill>
              <p:spPr>
                <a:xfrm>
                  <a:off x="6129981" y="3911844"/>
                  <a:ext cx="23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48F73CE1-F3A2-A372-CF2D-C962E476415F}"/>
                    </a:ext>
                  </a:extLst>
                </p14:cNvPr>
                <p14:cNvContentPartPr/>
                <p14:nvPr/>
              </p14:nvContentPartPr>
              <p14:xfrm>
                <a:off x="5671701" y="3877644"/>
                <a:ext cx="352080" cy="34200"/>
              </p14:xfrm>
            </p:contentPart>
          </mc:Choice>
          <mc:Fallback xmlns="">
            <p:pic>
              <p:nvPicPr>
                <p:cNvPr id="46" name="Ink 45">
                  <a:extLst>
                    <a:ext uri="{FF2B5EF4-FFF2-40B4-BE49-F238E27FC236}">
                      <a16:creationId xmlns:a16="http://schemas.microsoft.com/office/drawing/2014/main" id="{48F73CE1-F3A2-A372-CF2D-C962E476415F}"/>
                    </a:ext>
                  </a:extLst>
                </p:cNvPr>
                <p:cNvPicPr/>
                <p:nvPr/>
              </p:nvPicPr>
              <p:blipFill>
                <a:blip r:embed="rId76"/>
                <a:stretch>
                  <a:fillRect/>
                </a:stretch>
              </p:blipFill>
              <p:spPr>
                <a:xfrm>
                  <a:off x="5653701" y="3860004"/>
                  <a:ext cx="38772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FEB9D7AA-690E-179F-953B-83BCEB1E4472}"/>
                  </a:ext>
                </a:extLst>
              </p14:cNvPr>
              <p14:cNvContentPartPr/>
              <p14:nvPr/>
            </p14:nvContentPartPr>
            <p14:xfrm>
              <a:off x="10566261" y="767604"/>
              <a:ext cx="69120" cy="4709160"/>
            </p14:xfrm>
          </p:contentPart>
        </mc:Choice>
        <mc:Fallback xmlns="">
          <p:pic>
            <p:nvPicPr>
              <p:cNvPr id="48" name="Ink 47">
                <a:extLst>
                  <a:ext uri="{FF2B5EF4-FFF2-40B4-BE49-F238E27FC236}">
                    <a16:creationId xmlns:a16="http://schemas.microsoft.com/office/drawing/2014/main" id="{FEB9D7AA-690E-179F-953B-83BCEB1E4472}"/>
                  </a:ext>
                </a:extLst>
              </p:cNvPr>
              <p:cNvPicPr/>
              <p:nvPr/>
            </p:nvPicPr>
            <p:blipFill>
              <a:blip r:embed="rId78"/>
              <a:stretch>
                <a:fillRect/>
              </a:stretch>
            </p:blipFill>
            <p:spPr>
              <a:xfrm>
                <a:off x="10548261" y="749964"/>
                <a:ext cx="104760" cy="4744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Ink 48">
                <a:extLst>
                  <a:ext uri="{FF2B5EF4-FFF2-40B4-BE49-F238E27FC236}">
                    <a16:creationId xmlns:a16="http://schemas.microsoft.com/office/drawing/2014/main" id="{1F5A5E1E-B850-777A-AB3B-10B90FD2B134}"/>
                  </a:ext>
                </a:extLst>
              </p14:cNvPr>
              <p14:cNvContentPartPr/>
              <p14:nvPr/>
            </p14:nvContentPartPr>
            <p14:xfrm>
              <a:off x="3636621" y="5112444"/>
              <a:ext cx="388080" cy="37080"/>
            </p14:xfrm>
          </p:contentPart>
        </mc:Choice>
        <mc:Fallback xmlns="">
          <p:pic>
            <p:nvPicPr>
              <p:cNvPr id="49" name="Ink 48">
                <a:extLst>
                  <a:ext uri="{FF2B5EF4-FFF2-40B4-BE49-F238E27FC236}">
                    <a16:creationId xmlns:a16="http://schemas.microsoft.com/office/drawing/2014/main" id="{1F5A5E1E-B850-777A-AB3B-10B90FD2B134}"/>
                  </a:ext>
                </a:extLst>
              </p:cNvPr>
              <p:cNvPicPr/>
              <p:nvPr/>
            </p:nvPicPr>
            <p:blipFill>
              <a:blip r:embed="rId80"/>
              <a:stretch>
                <a:fillRect/>
              </a:stretch>
            </p:blipFill>
            <p:spPr>
              <a:xfrm>
                <a:off x="3618981" y="5094804"/>
                <a:ext cx="423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Ink 49">
                <a:extLst>
                  <a:ext uri="{FF2B5EF4-FFF2-40B4-BE49-F238E27FC236}">
                    <a16:creationId xmlns:a16="http://schemas.microsoft.com/office/drawing/2014/main" id="{F30DFD4A-A855-2D30-E5BF-0BF32B64EFF5}"/>
                  </a:ext>
                </a:extLst>
              </p14:cNvPr>
              <p14:cNvContentPartPr/>
              <p14:nvPr/>
            </p14:nvContentPartPr>
            <p14:xfrm>
              <a:off x="6147621" y="5157804"/>
              <a:ext cx="378360" cy="20520"/>
            </p14:xfrm>
          </p:contentPart>
        </mc:Choice>
        <mc:Fallback xmlns="">
          <p:pic>
            <p:nvPicPr>
              <p:cNvPr id="50" name="Ink 49">
                <a:extLst>
                  <a:ext uri="{FF2B5EF4-FFF2-40B4-BE49-F238E27FC236}">
                    <a16:creationId xmlns:a16="http://schemas.microsoft.com/office/drawing/2014/main" id="{F30DFD4A-A855-2D30-E5BF-0BF32B64EFF5}"/>
                  </a:ext>
                </a:extLst>
              </p:cNvPr>
              <p:cNvPicPr/>
              <p:nvPr/>
            </p:nvPicPr>
            <p:blipFill>
              <a:blip r:embed="rId82"/>
              <a:stretch>
                <a:fillRect/>
              </a:stretch>
            </p:blipFill>
            <p:spPr>
              <a:xfrm>
                <a:off x="6129981" y="5140164"/>
                <a:ext cx="414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Ink 50">
                <a:extLst>
                  <a:ext uri="{FF2B5EF4-FFF2-40B4-BE49-F238E27FC236}">
                    <a16:creationId xmlns:a16="http://schemas.microsoft.com/office/drawing/2014/main" id="{556A425E-5FC8-3D7B-AC75-3CB96591294C}"/>
                  </a:ext>
                </a:extLst>
              </p14:cNvPr>
              <p14:cNvContentPartPr/>
              <p14:nvPr/>
            </p14:nvContentPartPr>
            <p14:xfrm>
              <a:off x="3437901" y="5870244"/>
              <a:ext cx="1800" cy="11520"/>
            </p14:xfrm>
          </p:contentPart>
        </mc:Choice>
        <mc:Fallback xmlns="">
          <p:pic>
            <p:nvPicPr>
              <p:cNvPr id="51" name="Ink 50">
                <a:extLst>
                  <a:ext uri="{FF2B5EF4-FFF2-40B4-BE49-F238E27FC236}">
                    <a16:creationId xmlns:a16="http://schemas.microsoft.com/office/drawing/2014/main" id="{556A425E-5FC8-3D7B-AC75-3CB96591294C}"/>
                  </a:ext>
                </a:extLst>
              </p:cNvPr>
              <p:cNvPicPr/>
              <p:nvPr/>
            </p:nvPicPr>
            <p:blipFill>
              <a:blip r:embed="rId84"/>
              <a:stretch>
                <a:fillRect/>
              </a:stretch>
            </p:blipFill>
            <p:spPr>
              <a:xfrm>
                <a:off x="3419901" y="5852604"/>
                <a:ext cx="37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Ink 51">
                <a:extLst>
                  <a:ext uri="{FF2B5EF4-FFF2-40B4-BE49-F238E27FC236}">
                    <a16:creationId xmlns:a16="http://schemas.microsoft.com/office/drawing/2014/main" id="{527E37F9-6B55-5855-50A8-333E5ED23EF7}"/>
                  </a:ext>
                </a:extLst>
              </p14:cNvPr>
              <p14:cNvContentPartPr/>
              <p14:nvPr/>
            </p14:nvContentPartPr>
            <p14:xfrm>
              <a:off x="5900661" y="5850084"/>
              <a:ext cx="14040" cy="4320"/>
            </p14:xfrm>
          </p:contentPart>
        </mc:Choice>
        <mc:Fallback xmlns="">
          <p:pic>
            <p:nvPicPr>
              <p:cNvPr id="52" name="Ink 51">
                <a:extLst>
                  <a:ext uri="{FF2B5EF4-FFF2-40B4-BE49-F238E27FC236}">
                    <a16:creationId xmlns:a16="http://schemas.microsoft.com/office/drawing/2014/main" id="{527E37F9-6B55-5855-50A8-333E5ED23EF7}"/>
                  </a:ext>
                </a:extLst>
              </p:cNvPr>
              <p:cNvPicPr/>
              <p:nvPr/>
            </p:nvPicPr>
            <p:blipFill>
              <a:blip r:embed="rId86"/>
              <a:stretch>
                <a:fillRect/>
              </a:stretch>
            </p:blipFill>
            <p:spPr>
              <a:xfrm>
                <a:off x="5883021" y="5832084"/>
                <a:ext cx="4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Ink 52">
                <a:extLst>
                  <a:ext uri="{FF2B5EF4-FFF2-40B4-BE49-F238E27FC236}">
                    <a16:creationId xmlns:a16="http://schemas.microsoft.com/office/drawing/2014/main" id="{23BADB91-2F26-01FE-C506-8189AC43F7A1}"/>
                  </a:ext>
                </a:extLst>
              </p14:cNvPr>
              <p14:cNvContentPartPr/>
              <p14:nvPr/>
            </p14:nvContentPartPr>
            <p14:xfrm>
              <a:off x="6391341" y="5859084"/>
              <a:ext cx="496440" cy="41040"/>
            </p14:xfrm>
          </p:contentPart>
        </mc:Choice>
        <mc:Fallback xmlns="">
          <p:pic>
            <p:nvPicPr>
              <p:cNvPr id="53" name="Ink 52">
                <a:extLst>
                  <a:ext uri="{FF2B5EF4-FFF2-40B4-BE49-F238E27FC236}">
                    <a16:creationId xmlns:a16="http://schemas.microsoft.com/office/drawing/2014/main" id="{23BADB91-2F26-01FE-C506-8189AC43F7A1}"/>
                  </a:ext>
                </a:extLst>
              </p:cNvPr>
              <p:cNvPicPr/>
              <p:nvPr/>
            </p:nvPicPr>
            <p:blipFill>
              <a:blip r:embed="rId88"/>
              <a:stretch>
                <a:fillRect/>
              </a:stretch>
            </p:blipFill>
            <p:spPr>
              <a:xfrm>
                <a:off x="6373701" y="5841444"/>
                <a:ext cx="532080" cy="76680"/>
              </a:xfrm>
              <a:prstGeom prst="rect">
                <a:avLst/>
              </a:prstGeom>
            </p:spPr>
          </p:pic>
        </mc:Fallback>
      </mc:AlternateContent>
    </p:spTree>
    <p:extLst>
      <p:ext uri="{BB962C8B-B14F-4D97-AF65-F5344CB8AC3E}">
        <p14:creationId xmlns:p14="http://schemas.microsoft.com/office/powerpoint/2010/main" val="137172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362" y="139306"/>
            <a:ext cx="9207117" cy="590931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Matthew 18:1–9 </a:t>
            </a:r>
            <a:endParaRPr lang="en-US" sz="2400" b="0">
              <a:solidFill>
                <a:srgbClr val="FFC000"/>
              </a:solidFill>
              <a:effectLst/>
            </a:endParaRPr>
          </a:p>
          <a:p>
            <a:pPr rtl="0">
              <a:spcBef>
                <a:spcPts val="0"/>
              </a:spcBef>
              <a:spcAft>
                <a:spcPts val="0"/>
              </a:spcAft>
            </a:pPr>
            <a:r>
              <a:rPr lang="en-US" sz="2100" b="0" i="0" u="none" strike="noStrike">
                <a:solidFill>
                  <a:srgbClr val="FFC000"/>
                </a:solidFill>
                <a:effectLst/>
                <a:latin typeface="Arial" panose="020B0604020202020204" pitchFamily="34" charset="0"/>
              </a:rPr>
              <a:t>18:1 At the same time came the disciples unto Jesus, saying, Who is the greatest in the kingdom of heaven? 18:2 And Jesus called a little child unto him, and set him in the midst of them, 18:3 And said, Verily I say unto you, Except ye be converted, and become as little children, ye shall not enter into the kingdom of heaven. 18:4 Whosoever therefore shall humble himself as this little child, the same is greatest in the kingdom of heaven. 18:5 And whoso shall receive one such little child in my name receiveth me. 18:6 But whoso shall offend one of these little ones which believe in me, it were better for him that a millstone were hanged about his neck, and that he were drowned in the depth of the sea. 18:7 Woe unto the world because of offenses! for it must needs be that offenses come; but woe to that man by whom the offense cometh! 18:8 Wherefore if thy hand or thy foot offend thee, cut them off, and cast them from thee: it is better for thee to enter into life halt or maimed, rather than having two hands or two feet to be cast into everlasting fire. 18:9 And if thine eye offend thee, pluck it out, and cast it from thee: it is better for thee to enter into life with one eye, rather than having two eyes to be cast into hell fire. (KJV)</a:t>
            </a:r>
            <a:endParaRPr lang="el-GR" sz="21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65052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362" y="-1"/>
            <a:ext cx="9207117" cy="630942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Colossians 3:12–17 </a:t>
            </a:r>
          </a:p>
          <a:p>
            <a:pPr rtl="0">
              <a:spcBef>
                <a:spcPts val="0"/>
              </a:spcBef>
              <a:spcAft>
                <a:spcPts val="0"/>
              </a:spcAft>
            </a:pPr>
            <a:r>
              <a:rPr lang="en-US" sz="1900" i="0" u="none" strike="noStrike">
                <a:solidFill>
                  <a:srgbClr val="FFC000"/>
                </a:solidFill>
                <a:effectLst/>
                <a:latin typeface="Arial" panose="020B0604020202020204" pitchFamily="34" charset="0"/>
              </a:rPr>
              <a:t>3:12 Put on therefore, as the elect of God, holy and beloved, bowels of mercies, kindness, humbleness of mind, meekness, longsuffering; 3:13 Forbearing one another, and forgiving one another, if any man have a quarrel against any: even as Christ forgave you, so also do ye. 3:14 And above all these things put on charity, which is the bond of perfectness. 3:15 And let the peace of God rule in your hearts, to the which also ye are called in one body; and be ye thankful. 3:16 Let the word of Christ dwell in you richly in all wisdom; teaching and admonishing one another in psalms and hymns and spiritual songs, singing with grace in your hearts to the Lord. 3:17 And whatsoever ye do in word or deed, do all in the name of the Lord Jesus, giving thanks to God and the Father by him. (KJV,</a:t>
            </a:r>
            <a:r>
              <a:rPr lang="syr-SY" sz="1900" i="0" u="none" strike="noStrike">
                <a:solidFill>
                  <a:srgbClr val="00B0F0"/>
                </a:solidFill>
                <a:effectLst/>
                <a:latin typeface="Arial" panose="020B0604020202020204" pitchFamily="34" charset="0"/>
              </a:rPr>
              <a:t>12</a:t>
            </a:r>
            <a:r>
              <a:rPr lang="en-US" sz="1900" i="0" u="none" strike="noStrike">
                <a:solidFill>
                  <a:srgbClr val="00B0F0"/>
                </a:solidFill>
                <a:effectLst/>
                <a:latin typeface="Arial" panose="020B0604020202020204" pitchFamily="34" charset="0"/>
              </a:rPr>
              <a:t> </a:t>
            </a:r>
            <a:r>
              <a:rPr lang="syr-SY" sz="1900" i="0" u="none" strike="noStrike">
                <a:solidFill>
                  <a:srgbClr val="00B0F0"/>
                </a:solidFill>
                <a:effectLst/>
                <a:latin typeface="Arial" panose="020B0604020202020204" pitchFamily="34" charset="0"/>
              </a:rPr>
              <a:t> </a:t>
            </a:r>
            <a:r>
              <a:rPr lang="el-GR" sz="1900" i="0" u="none" strike="noStrike">
                <a:solidFill>
                  <a:srgbClr val="00B0F0"/>
                </a:solidFill>
                <a:effectLst/>
                <a:latin typeface="Arial" panose="020B0604020202020204" pitchFamily="34" charset="0"/>
              </a:rPr>
              <a:t>Ἐνδύσασθε οὖν,* ὡς ἐκλεκτοὶ °τοῦ θεοῦ ἅγιοι °1καὶ ἠγαπημένοι,* σπλάγχνα οἰκτιρμοῦ χρηστότητα ταπεινοφροσύνην πραΰτητα μακροθυμίαν,* 13 ἀνεχόμενοι ἀλλήλων καὶ χαριζόμενοι ἑαυτοῖς ἐάν τις πρός τινα ἔχῃ ⸀μομφήν·* καθὼς καὶ ὁ ⸁κύριος ἐχαρίσατο ὑμῖν, οὕτως καὶ ὑμεῖς·* 14 ἐπὶ πᾶσιν δὲ τούτοις τὴν ἀγάπην, ⸀ὅ ἐστιν σύνδεσμος τῆς ⸁τελειότητος.* 15 καὶ ἡ εἰρήνη τοῦ ⸀Χριστοῦ βραβευέτω ἐν ταῖς καρδίαις ὑμῶν, εἰς ἣν καὶ ἐκλήθητε ἐν °ἑνὶ σώματι·* καὶ εὐχάριστοι γίνεσθε. *16 Ὁ λόγος τοῦ ⸀Χριστοῦ ἐνοικείτω ἐν ὑμῖν πλουσίως, ἐν πάσῃ σοφίᾳ διδάσκοντες καὶ νουθετοῦντες ἑαυτούς, ψαλμοῖς ⸁ὕμνοις ᾠδαῖς πνευματικαῖς ἐν °[τῇ] χάριτι ᾄδοντες ἐν ⸂ταῖς καρδίαις⸃ ὑμῶν τῷ ⸀1θεῷ·* 17 καὶ πᾶν ὅ τι ἐὰν ποιῆτε ἐν λόγῳ ἢ ἐν ἔργῳ, πάντα ἐν ὀνόματι ⸂κυρίου Ἰησοῦ⸃,* εὐχαριστοῦντες τῷ θεῷ ⸆ πατρὶ διʼ αὐτοῦ.*</a:t>
            </a:r>
            <a:r>
              <a:rPr lang="el-GR" sz="19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475C07E-6FA0-0249-080C-9A5735037742}"/>
                  </a:ext>
                </a:extLst>
              </p14:cNvPr>
              <p14:cNvContentPartPr/>
              <p14:nvPr/>
            </p14:nvContentPartPr>
            <p14:xfrm>
              <a:off x="7272981" y="684804"/>
              <a:ext cx="1623600" cy="58320"/>
            </p14:xfrm>
          </p:contentPart>
        </mc:Choice>
        <mc:Fallback xmlns="">
          <p:pic>
            <p:nvPicPr>
              <p:cNvPr id="2" name="Ink 1">
                <a:extLst>
                  <a:ext uri="{FF2B5EF4-FFF2-40B4-BE49-F238E27FC236}">
                    <a16:creationId xmlns:a16="http://schemas.microsoft.com/office/drawing/2014/main" id="{D475C07E-6FA0-0249-080C-9A5735037742}"/>
                  </a:ext>
                </a:extLst>
              </p:cNvPr>
              <p:cNvPicPr/>
              <p:nvPr/>
            </p:nvPicPr>
            <p:blipFill>
              <a:blip r:embed="rId5"/>
              <a:stretch>
                <a:fillRect/>
              </a:stretch>
            </p:blipFill>
            <p:spPr>
              <a:xfrm>
                <a:off x="7254981" y="666804"/>
                <a:ext cx="1659240" cy="93960"/>
              </a:xfrm>
              <a:prstGeom prst="rect">
                <a:avLst/>
              </a:prstGeom>
            </p:spPr>
          </p:pic>
        </mc:Fallback>
      </mc:AlternateContent>
      <p:grpSp>
        <p:nvGrpSpPr>
          <p:cNvPr id="14" name="Group 13">
            <a:extLst>
              <a:ext uri="{FF2B5EF4-FFF2-40B4-BE49-F238E27FC236}">
                <a16:creationId xmlns:a16="http://schemas.microsoft.com/office/drawing/2014/main" id="{8E096987-39DC-D9D4-8078-B08A1260659B}"/>
              </a:ext>
            </a:extLst>
          </p:cNvPr>
          <p:cNvGrpSpPr/>
          <p:nvPr/>
        </p:nvGrpSpPr>
        <p:grpSpPr>
          <a:xfrm>
            <a:off x="590661" y="916644"/>
            <a:ext cx="8222040" cy="176760"/>
            <a:chOff x="590661" y="916644"/>
            <a:chExt cx="8222040" cy="176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FA733CB-F3D5-0AC4-6EBF-A72363D633DD}"/>
                    </a:ext>
                  </a:extLst>
                </p14:cNvPr>
                <p14:cNvContentPartPr/>
                <p14:nvPr/>
              </p14:nvContentPartPr>
              <p14:xfrm>
                <a:off x="590661" y="993324"/>
                <a:ext cx="874440" cy="100080"/>
              </p14:xfrm>
            </p:contentPart>
          </mc:Choice>
          <mc:Fallback xmlns="">
            <p:pic>
              <p:nvPicPr>
                <p:cNvPr id="4" name="Ink 3">
                  <a:extLst>
                    <a:ext uri="{FF2B5EF4-FFF2-40B4-BE49-F238E27FC236}">
                      <a16:creationId xmlns:a16="http://schemas.microsoft.com/office/drawing/2014/main" id="{9FA733CB-F3D5-0AC4-6EBF-A72363D633DD}"/>
                    </a:ext>
                  </a:extLst>
                </p:cNvPr>
                <p:cNvPicPr/>
                <p:nvPr/>
              </p:nvPicPr>
              <p:blipFill>
                <a:blip r:embed="rId7"/>
                <a:stretch>
                  <a:fillRect/>
                </a:stretch>
              </p:blipFill>
              <p:spPr>
                <a:xfrm>
                  <a:off x="573021" y="975684"/>
                  <a:ext cx="910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CAB7C0F-B1E4-4692-C2D0-582EB2734C99}"/>
                    </a:ext>
                  </a:extLst>
                </p14:cNvPr>
                <p14:cNvContentPartPr/>
                <p14:nvPr/>
              </p14:nvContentPartPr>
              <p14:xfrm>
                <a:off x="1812501" y="944364"/>
                <a:ext cx="1795680" cy="54000"/>
              </p14:xfrm>
            </p:contentPart>
          </mc:Choice>
          <mc:Fallback xmlns="">
            <p:pic>
              <p:nvPicPr>
                <p:cNvPr id="5" name="Ink 4">
                  <a:extLst>
                    <a:ext uri="{FF2B5EF4-FFF2-40B4-BE49-F238E27FC236}">
                      <a16:creationId xmlns:a16="http://schemas.microsoft.com/office/drawing/2014/main" id="{9CAB7C0F-B1E4-4692-C2D0-582EB2734C99}"/>
                    </a:ext>
                  </a:extLst>
                </p:cNvPr>
                <p:cNvPicPr/>
                <p:nvPr/>
              </p:nvPicPr>
              <p:blipFill>
                <a:blip r:embed="rId9"/>
                <a:stretch>
                  <a:fillRect/>
                </a:stretch>
              </p:blipFill>
              <p:spPr>
                <a:xfrm>
                  <a:off x="1794501" y="926724"/>
                  <a:ext cx="1831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06E5E21-20C4-DFB8-7714-B1E80086EF45}"/>
                    </a:ext>
                  </a:extLst>
                </p14:cNvPr>
                <p14:cNvContentPartPr/>
                <p14:nvPr/>
              </p14:nvContentPartPr>
              <p14:xfrm>
                <a:off x="4147821" y="968484"/>
                <a:ext cx="709560" cy="20880"/>
              </p14:xfrm>
            </p:contentPart>
          </mc:Choice>
          <mc:Fallback xmlns="">
            <p:pic>
              <p:nvPicPr>
                <p:cNvPr id="9" name="Ink 8">
                  <a:extLst>
                    <a:ext uri="{FF2B5EF4-FFF2-40B4-BE49-F238E27FC236}">
                      <a16:creationId xmlns:a16="http://schemas.microsoft.com/office/drawing/2014/main" id="{006E5E21-20C4-DFB8-7714-B1E80086EF45}"/>
                    </a:ext>
                  </a:extLst>
                </p:cNvPr>
                <p:cNvPicPr/>
                <p:nvPr/>
              </p:nvPicPr>
              <p:blipFill>
                <a:blip r:embed="rId11"/>
                <a:stretch>
                  <a:fillRect/>
                </a:stretch>
              </p:blipFill>
              <p:spPr>
                <a:xfrm>
                  <a:off x="4129821" y="950844"/>
                  <a:ext cx="745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0795B6C-208D-1F06-B7F1-4DCCB000AA2A}"/>
                    </a:ext>
                  </a:extLst>
                </p14:cNvPr>
                <p14:cNvContentPartPr/>
                <p14:nvPr/>
              </p14:nvContentPartPr>
              <p14:xfrm>
                <a:off x="5367861" y="969564"/>
                <a:ext cx="930600" cy="64080"/>
              </p14:xfrm>
            </p:contentPart>
          </mc:Choice>
          <mc:Fallback xmlns="">
            <p:pic>
              <p:nvPicPr>
                <p:cNvPr id="11" name="Ink 10">
                  <a:extLst>
                    <a:ext uri="{FF2B5EF4-FFF2-40B4-BE49-F238E27FC236}">
                      <a16:creationId xmlns:a16="http://schemas.microsoft.com/office/drawing/2014/main" id="{D0795B6C-208D-1F06-B7F1-4DCCB000AA2A}"/>
                    </a:ext>
                  </a:extLst>
                </p:cNvPr>
                <p:cNvPicPr/>
                <p:nvPr/>
              </p:nvPicPr>
              <p:blipFill>
                <a:blip r:embed="rId13"/>
                <a:stretch>
                  <a:fillRect/>
                </a:stretch>
              </p:blipFill>
              <p:spPr>
                <a:xfrm>
                  <a:off x="5349861" y="951564"/>
                  <a:ext cx="966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FA1C7C7-0EB0-3AA1-741C-45EAB3AB7532}"/>
                    </a:ext>
                  </a:extLst>
                </p14:cNvPr>
                <p14:cNvContentPartPr/>
                <p14:nvPr/>
              </p14:nvContentPartPr>
              <p14:xfrm>
                <a:off x="7297101" y="916644"/>
                <a:ext cx="1515600" cy="102960"/>
              </p14:xfrm>
            </p:contentPart>
          </mc:Choice>
          <mc:Fallback xmlns="">
            <p:pic>
              <p:nvPicPr>
                <p:cNvPr id="13" name="Ink 12">
                  <a:extLst>
                    <a:ext uri="{FF2B5EF4-FFF2-40B4-BE49-F238E27FC236}">
                      <a16:creationId xmlns:a16="http://schemas.microsoft.com/office/drawing/2014/main" id="{0FA1C7C7-0EB0-3AA1-741C-45EAB3AB7532}"/>
                    </a:ext>
                  </a:extLst>
                </p:cNvPr>
                <p:cNvPicPr/>
                <p:nvPr/>
              </p:nvPicPr>
              <p:blipFill>
                <a:blip r:embed="rId15"/>
                <a:stretch>
                  <a:fillRect/>
                </a:stretch>
              </p:blipFill>
              <p:spPr>
                <a:xfrm>
                  <a:off x="7279101" y="899004"/>
                  <a:ext cx="155124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86991E0-5C41-9B4D-33EF-7FDE3B8DA67A}"/>
                  </a:ext>
                </a:extLst>
              </p14:cNvPr>
              <p14:cNvContentPartPr/>
              <p14:nvPr/>
            </p14:nvContentPartPr>
            <p14:xfrm>
              <a:off x="812061" y="1223004"/>
              <a:ext cx="3318120" cy="91800"/>
            </p14:xfrm>
          </p:contentPart>
        </mc:Choice>
        <mc:Fallback xmlns="">
          <p:pic>
            <p:nvPicPr>
              <p:cNvPr id="15" name="Ink 14">
                <a:extLst>
                  <a:ext uri="{FF2B5EF4-FFF2-40B4-BE49-F238E27FC236}">
                    <a16:creationId xmlns:a16="http://schemas.microsoft.com/office/drawing/2014/main" id="{F86991E0-5C41-9B4D-33EF-7FDE3B8DA67A}"/>
                  </a:ext>
                </a:extLst>
              </p:cNvPr>
              <p:cNvPicPr/>
              <p:nvPr/>
            </p:nvPicPr>
            <p:blipFill>
              <a:blip r:embed="rId17"/>
              <a:stretch>
                <a:fillRect/>
              </a:stretch>
            </p:blipFill>
            <p:spPr>
              <a:xfrm>
                <a:off x="794061" y="1205004"/>
                <a:ext cx="3353760" cy="127440"/>
              </a:xfrm>
              <a:prstGeom prst="rect">
                <a:avLst/>
              </a:prstGeom>
            </p:spPr>
          </p:pic>
        </mc:Fallback>
      </mc:AlternateContent>
      <p:grpSp>
        <p:nvGrpSpPr>
          <p:cNvPr id="18" name="Group 17">
            <a:extLst>
              <a:ext uri="{FF2B5EF4-FFF2-40B4-BE49-F238E27FC236}">
                <a16:creationId xmlns:a16="http://schemas.microsoft.com/office/drawing/2014/main" id="{6022AC79-DEDA-9D51-6E25-AD6B65EE5CE4}"/>
              </a:ext>
            </a:extLst>
          </p:cNvPr>
          <p:cNvGrpSpPr/>
          <p:nvPr/>
        </p:nvGrpSpPr>
        <p:grpSpPr>
          <a:xfrm>
            <a:off x="4648221" y="1203924"/>
            <a:ext cx="4731120" cy="117000"/>
            <a:chOff x="4648221" y="1203924"/>
            <a:chExt cx="4731120" cy="11700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85ED9637-0ACF-BCCA-FF28-3807B10F8A02}"/>
                    </a:ext>
                  </a:extLst>
                </p14:cNvPr>
                <p14:cNvContentPartPr/>
                <p14:nvPr/>
              </p14:nvContentPartPr>
              <p14:xfrm>
                <a:off x="4648221" y="1203924"/>
                <a:ext cx="3597480" cy="116640"/>
              </p14:xfrm>
            </p:contentPart>
          </mc:Choice>
          <mc:Fallback xmlns="">
            <p:pic>
              <p:nvPicPr>
                <p:cNvPr id="16" name="Ink 15">
                  <a:extLst>
                    <a:ext uri="{FF2B5EF4-FFF2-40B4-BE49-F238E27FC236}">
                      <a16:creationId xmlns:a16="http://schemas.microsoft.com/office/drawing/2014/main" id="{85ED9637-0ACF-BCCA-FF28-3807B10F8A02}"/>
                    </a:ext>
                  </a:extLst>
                </p:cNvPr>
                <p:cNvPicPr/>
                <p:nvPr/>
              </p:nvPicPr>
              <p:blipFill>
                <a:blip r:embed="rId19"/>
                <a:stretch>
                  <a:fillRect/>
                </a:stretch>
              </p:blipFill>
              <p:spPr>
                <a:xfrm>
                  <a:off x="4630221" y="1185924"/>
                  <a:ext cx="3633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7CC7330-8994-6FA8-BA3C-14A0242EC293}"/>
                    </a:ext>
                  </a:extLst>
                </p14:cNvPr>
                <p14:cNvContentPartPr/>
                <p14:nvPr/>
              </p14:nvContentPartPr>
              <p14:xfrm>
                <a:off x="8611461" y="1295724"/>
                <a:ext cx="767880" cy="25200"/>
              </p14:xfrm>
            </p:contentPart>
          </mc:Choice>
          <mc:Fallback xmlns="">
            <p:pic>
              <p:nvPicPr>
                <p:cNvPr id="17" name="Ink 16">
                  <a:extLst>
                    <a:ext uri="{FF2B5EF4-FFF2-40B4-BE49-F238E27FC236}">
                      <a16:creationId xmlns:a16="http://schemas.microsoft.com/office/drawing/2014/main" id="{87CC7330-8994-6FA8-BA3C-14A0242EC293}"/>
                    </a:ext>
                  </a:extLst>
                </p:cNvPr>
                <p:cNvPicPr/>
                <p:nvPr/>
              </p:nvPicPr>
              <p:blipFill>
                <a:blip r:embed="rId21"/>
                <a:stretch>
                  <a:fillRect/>
                </a:stretch>
              </p:blipFill>
              <p:spPr>
                <a:xfrm>
                  <a:off x="8593461" y="1278084"/>
                  <a:ext cx="8035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EDE7ED8-E565-0682-6140-EBA7A080DD5F}"/>
                  </a:ext>
                </a:extLst>
              </p14:cNvPr>
              <p14:cNvContentPartPr/>
              <p14:nvPr/>
            </p14:nvContentPartPr>
            <p14:xfrm>
              <a:off x="777141" y="1535124"/>
              <a:ext cx="3278160" cy="93600"/>
            </p14:xfrm>
          </p:contentPart>
        </mc:Choice>
        <mc:Fallback xmlns="">
          <p:pic>
            <p:nvPicPr>
              <p:cNvPr id="19" name="Ink 18">
                <a:extLst>
                  <a:ext uri="{FF2B5EF4-FFF2-40B4-BE49-F238E27FC236}">
                    <a16:creationId xmlns:a16="http://schemas.microsoft.com/office/drawing/2014/main" id="{8EDE7ED8-E565-0682-6140-EBA7A080DD5F}"/>
                  </a:ext>
                </a:extLst>
              </p:cNvPr>
              <p:cNvPicPr/>
              <p:nvPr/>
            </p:nvPicPr>
            <p:blipFill>
              <a:blip r:embed="rId23"/>
              <a:stretch>
                <a:fillRect/>
              </a:stretch>
            </p:blipFill>
            <p:spPr>
              <a:xfrm>
                <a:off x="759141" y="1517124"/>
                <a:ext cx="3313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6215CAC-2D97-3DCE-9E22-671AD503C4DA}"/>
                  </a:ext>
                </a:extLst>
              </p14:cNvPr>
              <p14:cNvContentPartPr/>
              <p14:nvPr/>
            </p14:nvContentPartPr>
            <p14:xfrm>
              <a:off x="8412021" y="1531164"/>
              <a:ext cx="634320" cy="28800"/>
            </p14:xfrm>
          </p:contentPart>
        </mc:Choice>
        <mc:Fallback xmlns="">
          <p:pic>
            <p:nvPicPr>
              <p:cNvPr id="20" name="Ink 19">
                <a:extLst>
                  <a:ext uri="{FF2B5EF4-FFF2-40B4-BE49-F238E27FC236}">
                    <a16:creationId xmlns:a16="http://schemas.microsoft.com/office/drawing/2014/main" id="{56215CAC-2D97-3DCE-9E22-671AD503C4DA}"/>
                  </a:ext>
                </a:extLst>
              </p:cNvPr>
              <p:cNvPicPr/>
              <p:nvPr/>
            </p:nvPicPr>
            <p:blipFill>
              <a:blip r:embed="rId25"/>
              <a:stretch>
                <a:fillRect/>
              </a:stretch>
            </p:blipFill>
            <p:spPr>
              <a:xfrm>
                <a:off x="8394021" y="1513164"/>
                <a:ext cx="669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3C42A86E-A23C-6B30-02E9-18A6586E1090}"/>
                  </a:ext>
                </a:extLst>
              </p14:cNvPr>
              <p14:cNvContentPartPr/>
              <p14:nvPr/>
            </p14:nvContentPartPr>
            <p14:xfrm>
              <a:off x="799461" y="1801164"/>
              <a:ext cx="3050280" cy="140040"/>
            </p14:xfrm>
          </p:contentPart>
        </mc:Choice>
        <mc:Fallback xmlns="">
          <p:pic>
            <p:nvPicPr>
              <p:cNvPr id="21" name="Ink 20">
                <a:extLst>
                  <a:ext uri="{FF2B5EF4-FFF2-40B4-BE49-F238E27FC236}">
                    <a16:creationId xmlns:a16="http://schemas.microsoft.com/office/drawing/2014/main" id="{3C42A86E-A23C-6B30-02E9-18A6586E1090}"/>
                  </a:ext>
                </a:extLst>
              </p:cNvPr>
              <p:cNvPicPr/>
              <p:nvPr/>
            </p:nvPicPr>
            <p:blipFill>
              <a:blip r:embed="rId27"/>
              <a:stretch>
                <a:fillRect/>
              </a:stretch>
            </p:blipFill>
            <p:spPr>
              <a:xfrm>
                <a:off x="781821" y="1783164"/>
                <a:ext cx="3085920" cy="175680"/>
              </a:xfrm>
              <a:prstGeom prst="rect">
                <a:avLst/>
              </a:prstGeom>
            </p:spPr>
          </p:pic>
        </mc:Fallback>
      </mc:AlternateContent>
      <p:grpSp>
        <p:nvGrpSpPr>
          <p:cNvPr id="24" name="Group 23">
            <a:extLst>
              <a:ext uri="{FF2B5EF4-FFF2-40B4-BE49-F238E27FC236}">
                <a16:creationId xmlns:a16="http://schemas.microsoft.com/office/drawing/2014/main" id="{B3B06EF9-46E8-91F0-9E6D-AA92CDFF0FA0}"/>
              </a:ext>
            </a:extLst>
          </p:cNvPr>
          <p:cNvGrpSpPr/>
          <p:nvPr/>
        </p:nvGrpSpPr>
        <p:grpSpPr>
          <a:xfrm>
            <a:off x="1745181" y="2965404"/>
            <a:ext cx="3281760" cy="88560"/>
            <a:chOff x="1745181" y="2965404"/>
            <a:chExt cx="3281760" cy="8856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C187DBCE-FBAE-1DA7-F482-48F3F5C02ACF}"/>
                    </a:ext>
                  </a:extLst>
                </p14:cNvPr>
                <p14:cNvContentPartPr/>
                <p14:nvPr/>
              </p14:nvContentPartPr>
              <p14:xfrm>
                <a:off x="3814101" y="2965404"/>
                <a:ext cx="1212840" cy="72360"/>
              </p14:xfrm>
            </p:contentPart>
          </mc:Choice>
          <mc:Fallback xmlns="">
            <p:pic>
              <p:nvPicPr>
                <p:cNvPr id="22" name="Ink 21">
                  <a:extLst>
                    <a:ext uri="{FF2B5EF4-FFF2-40B4-BE49-F238E27FC236}">
                      <a16:creationId xmlns:a16="http://schemas.microsoft.com/office/drawing/2014/main" id="{C187DBCE-FBAE-1DA7-F482-48F3F5C02ACF}"/>
                    </a:ext>
                  </a:extLst>
                </p:cNvPr>
                <p:cNvPicPr/>
                <p:nvPr/>
              </p:nvPicPr>
              <p:blipFill>
                <a:blip r:embed="rId29"/>
                <a:stretch>
                  <a:fillRect/>
                </a:stretch>
              </p:blipFill>
              <p:spPr>
                <a:xfrm>
                  <a:off x="3796101" y="2947404"/>
                  <a:ext cx="1248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7AD5E16-0622-EFC5-E11E-05CB0CE6FE36}"/>
                    </a:ext>
                  </a:extLst>
                </p14:cNvPr>
                <p14:cNvContentPartPr/>
                <p14:nvPr/>
              </p14:nvContentPartPr>
              <p14:xfrm>
                <a:off x="1745181" y="3001044"/>
                <a:ext cx="2083320" cy="52920"/>
              </p14:xfrm>
            </p:contentPart>
          </mc:Choice>
          <mc:Fallback xmlns="">
            <p:pic>
              <p:nvPicPr>
                <p:cNvPr id="23" name="Ink 22">
                  <a:extLst>
                    <a:ext uri="{FF2B5EF4-FFF2-40B4-BE49-F238E27FC236}">
                      <a16:creationId xmlns:a16="http://schemas.microsoft.com/office/drawing/2014/main" id="{E7AD5E16-0622-EFC5-E11E-05CB0CE6FE36}"/>
                    </a:ext>
                  </a:extLst>
                </p:cNvPr>
                <p:cNvPicPr/>
                <p:nvPr/>
              </p:nvPicPr>
              <p:blipFill>
                <a:blip r:embed="rId31"/>
                <a:stretch>
                  <a:fillRect/>
                </a:stretch>
              </p:blipFill>
              <p:spPr>
                <a:xfrm>
                  <a:off x="1727541" y="2983404"/>
                  <a:ext cx="211896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917135DA-5C7A-F05A-160D-F7050869283C}"/>
                  </a:ext>
                </a:extLst>
              </p14:cNvPr>
              <p14:cNvContentPartPr/>
              <p14:nvPr/>
            </p14:nvContentPartPr>
            <p14:xfrm>
              <a:off x="7950861" y="2986284"/>
              <a:ext cx="1069200" cy="104040"/>
            </p14:xfrm>
          </p:contentPart>
        </mc:Choice>
        <mc:Fallback xmlns="">
          <p:pic>
            <p:nvPicPr>
              <p:cNvPr id="25" name="Ink 24">
                <a:extLst>
                  <a:ext uri="{FF2B5EF4-FFF2-40B4-BE49-F238E27FC236}">
                    <a16:creationId xmlns:a16="http://schemas.microsoft.com/office/drawing/2014/main" id="{917135DA-5C7A-F05A-160D-F7050869283C}"/>
                  </a:ext>
                </a:extLst>
              </p:cNvPr>
              <p:cNvPicPr/>
              <p:nvPr/>
            </p:nvPicPr>
            <p:blipFill>
              <a:blip r:embed="rId33"/>
              <a:stretch>
                <a:fillRect/>
              </a:stretch>
            </p:blipFill>
            <p:spPr>
              <a:xfrm>
                <a:off x="7933221" y="2968284"/>
                <a:ext cx="1104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98DFA35-FCCC-88F4-287D-8A088A9E03F7}"/>
                  </a:ext>
                </a:extLst>
              </p14:cNvPr>
              <p14:cNvContentPartPr/>
              <p14:nvPr/>
            </p14:nvContentPartPr>
            <p14:xfrm>
              <a:off x="1025541" y="3209124"/>
              <a:ext cx="3988080" cy="104400"/>
            </p14:xfrm>
          </p:contentPart>
        </mc:Choice>
        <mc:Fallback xmlns="">
          <p:pic>
            <p:nvPicPr>
              <p:cNvPr id="26" name="Ink 25">
                <a:extLst>
                  <a:ext uri="{FF2B5EF4-FFF2-40B4-BE49-F238E27FC236}">
                    <a16:creationId xmlns:a16="http://schemas.microsoft.com/office/drawing/2014/main" id="{898DFA35-FCCC-88F4-287D-8A088A9E03F7}"/>
                  </a:ext>
                </a:extLst>
              </p:cNvPr>
              <p:cNvPicPr/>
              <p:nvPr/>
            </p:nvPicPr>
            <p:blipFill>
              <a:blip r:embed="rId35"/>
              <a:stretch>
                <a:fillRect/>
              </a:stretch>
            </p:blipFill>
            <p:spPr>
              <a:xfrm>
                <a:off x="1007541" y="3191124"/>
                <a:ext cx="4023720" cy="140040"/>
              </a:xfrm>
              <a:prstGeom prst="rect">
                <a:avLst/>
              </a:prstGeom>
            </p:spPr>
          </p:pic>
        </mc:Fallback>
      </mc:AlternateContent>
    </p:spTree>
    <p:extLst>
      <p:ext uri="{BB962C8B-B14F-4D97-AF65-F5344CB8AC3E}">
        <p14:creationId xmlns:p14="http://schemas.microsoft.com/office/powerpoint/2010/main" val="132033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70701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1832"/>
            <a:ext cx="9207117" cy="4278094"/>
          </a:xfrm>
          <a:prstGeom prst="rect">
            <a:avLst/>
          </a:prstGeom>
          <a:noFill/>
        </p:spPr>
        <p:txBody>
          <a:bodyPr wrap="square" rtlCol="0">
            <a:spAutoFit/>
          </a:bodyPr>
          <a:lstStyle/>
          <a:p>
            <a:pPr algn="r" rtl="0">
              <a:spcBef>
                <a:spcPts val="0"/>
              </a:spcBef>
              <a:spcAft>
                <a:spcPts val="0"/>
              </a:spcAft>
            </a:pPr>
            <a:r>
              <a:rPr lang="he-IL" sz="3600" b="1" i="0" u="none" strike="noStrike">
                <a:solidFill>
                  <a:srgbClr val="FFFF00"/>
                </a:solidFill>
                <a:effectLst/>
                <a:latin typeface="Arial" panose="020B0604020202020204" pitchFamily="34" charset="0"/>
                <a:cs typeface="+mj-cs"/>
              </a:rPr>
              <a:t>ספר תהילים פרק קלט</a:t>
            </a:r>
          </a:p>
          <a:p>
            <a:pPr algn="r" rtl="0">
              <a:spcBef>
                <a:spcPts val="0"/>
              </a:spcBef>
              <a:spcAft>
                <a:spcPts val="0"/>
              </a:spcAft>
            </a:pPr>
            <a:r>
              <a:rPr lang="he-IL" sz="3600" i="0" u="none" strike="noStrike">
                <a:solidFill>
                  <a:srgbClr val="FFFF00"/>
                </a:solidFill>
                <a:effectLst/>
                <a:latin typeface="Arial" panose="020B0604020202020204" pitchFamily="34" charset="0"/>
                <a:cs typeface="+mj-cs"/>
              </a:rPr>
              <a:t>כג   חָקְרֵנִי אֵל וְדַע לְבָבִי בְּחָנֵנִי וְדַע שַֹרְעַפָּי: כד   וּרְאֵה אִם-דֶּרֶךְ-עֹצֶב בִּי וּנְחֵנִי בְּדֶרֶךְ עוֹלָם: </a:t>
            </a:r>
          </a:p>
          <a:p>
            <a:pPr rtl="0">
              <a:spcBef>
                <a:spcPts val="0"/>
              </a:spcBef>
              <a:spcAft>
                <a:spcPts val="0"/>
              </a:spcAft>
            </a:pPr>
            <a:endParaRPr lang="he-IL" sz="2400" b="1" i="0" u="none" strike="noStrike">
              <a:solidFill>
                <a:srgbClr val="FFC000"/>
              </a:solidFill>
              <a:effectLst/>
              <a:latin typeface="Arial" panose="020B0604020202020204" pitchFamily="34" charset="0"/>
            </a:endParaRPr>
          </a:p>
          <a:p>
            <a:pPr rtl="0">
              <a:spcBef>
                <a:spcPts val="0"/>
              </a:spcBef>
              <a:spcAft>
                <a:spcPts val="0"/>
              </a:spcAft>
            </a:pPr>
            <a:r>
              <a:rPr lang="en-US" sz="2800" b="1" i="0" u="none" strike="noStrike">
                <a:solidFill>
                  <a:srgbClr val="FFC000"/>
                </a:solidFill>
                <a:effectLst/>
                <a:latin typeface="Arial" panose="020B0604020202020204" pitchFamily="34" charset="0"/>
              </a:rPr>
              <a:t>Tehillim / Psalm 139:23–24 </a:t>
            </a:r>
          </a:p>
          <a:p>
            <a:pPr rtl="0">
              <a:spcBef>
                <a:spcPts val="0"/>
              </a:spcBef>
              <a:spcAft>
                <a:spcPts val="0"/>
              </a:spcAft>
            </a:pPr>
            <a:r>
              <a:rPr lang="en-US" sz="2800" i="0" u="none" strike="noStrike">
                <a:solidFill>
                  <a:srgbClr val="FFC000"/>
                </a:solidFill>
                <a:effectLst/>
                <a:latin typeface="Arial" panose="020B0604020202020204" pitchFamily="34" charset="0"/>
              </a:rPr>
              <a:t>139:23 Search me, O God, and know my heart: Try me, and know my thoughts: 139:24 And see if there be any wicked way in me, And lead me in the way everlasting.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1881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36D1036-4E73-8E6A-90DE-064CE0532569}"/>
                  </a:ext>
                </a:extLst>
              </p14:cNvPr>
              <p14:cNvContentPartPr/>
              <p14:nvPr/>
            </p14:nvContentPartPr>
            <p14:xfrm>
              <a:off x="4659741" y="1309044"/>
              <a:ext cx="2933280" cy="693360"/>
            </p14:xfrm>
          </p:contentPart>
        </mc:Choice>
        <mc:Fallback xmlns="">
          <p:pic>
            <p:nvPicPr>
              <p:cNvPr id="2" name="Ink 1">
                <a:extLst>
                  <a:ext uri="{FF2B5EF4-FFF2-40B4-BE49-F238E27FC236}">
                    <a16:creationId xmlns:a16="http://schemas.microsoft.com/office/drawing/2014/main" id="{936D1036-4E73-8E6A-90DE-064CE0532569}"/>
                  </a:ext>
                </a:extLst>
              </p:cNvPr>
              <p:cNvPicPr/>
              <p:nvPr/>
            </p:nvPicPr>
            <p:blipFill>
              <a:blip r:embed="rId5"/>
              <a:stretch>
                <a:fillRect/>
              </a:stretch>
            </p:blipFill>
            <p:spPr>
              <a:xfrm>
                <a:off x="4642101" y="1291404"/>
                <a:ext cx="2968920" cy="729000"/>
              </a:xfrm>
              <a:prstGeom prst="rect">
                <a:avLst/>
              </a:prstGeom>
            </p:spPr>
          </p:pic>
        </mc:Fallback>
      </mc:AlternateContent>
    </p:spTree>
    <p:extLst>
      <p:ext uri="{BB962C8B-B14F-4D97-AF65-F5344CB8AC3E}">
        <p14:creationId xmlns:p14="http://schemas.microsoft.com/office/powerpoint/2010/main" val="334246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96764"/>
            <a:ext cx="9606016" cy="5832366"/>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פרק כט</a:t>
            </a:r>
          </a:p>
          <a:p>
            <a:pPr algn="r"/>
            <a:r>
              <a:rPr lang="he-IL" sz="3300" dirty="0">
                <a:solidFill>
                  <a:srgbClr val="FFFF00"/>
                </a:solidFill>
                <a:cs typeface="+mj-cs"/>
              </a:rPr>
              <a:t>﻿ז   וְהָיָה כַּחֲלוֹם חֲזוֹן לַיְלָה הֲמוֹן כָּל-הַגּוֹיִם הַצֹּבְאִים עַל-אֲרִיאֵל וְכָל-צֹבֶיהָ וּמְצֹדָתָהּ וְהַמְּצִיקִים לָהּ: </a:t>
            </a:r>
            <a:r>
              <a:rPr lang="he-IL" sz="3300" dirty="0">
                <a:solidFill>
                  <a:srgbClr val="FFC000"/>
                </a:solidFill>
                <a:cs typeface="+mj-cs"/>
              </a:rPr>
              <a:t>ח   וְהָיָה כַּאֲשֶׁר יַחֲלֹם הָרָעֵב וְהִנֵּה אוֹכֵל וְהֵקִיץ וְרֵיקָה נַפְשׁוֹ וְכַאֲשֶׁר יַחֲלֹם הַצָּמֵא וְהִנֵּה שֹׁתֶה וְהֵקִיץ וְהִנֵּה עָיֵף וְנַפְשׁוֹ שׁוֹקֵקָה כֵּן יִהְיֶה הֲמוֹן כָּל-הַגּוֹיִם הַצֹּבְאִים עַל-הַר צִיּוֹן</a:t>
            </a:r>
            <a:r>
              <a:rPr lang="he-IL" sz="3300">
                <a:solidFill>
                  <a:srgbClr val="FFC000"/>
                </a:solidFill>
                <a:cs typeface="+mj-cs"/>
              </a:rPr>
              <a:t>: </a:t>
            </a:r>
            <a:r>
              <a:rPr lang="he-IL" sz="3300">
                <a:solidFill>
                  <a:srgbClr val="92D050"/>
                </a:solidFill>
                <a:cs typeface="+mj-cs"/>
              </a:rPr>
              <a:t>ט   </a:t>
            </a:r>
            <a:r>
              <a:rPr lang="he-IL" sz="3300" dirty="0">
                <a:solidFill>
                  <a:srgbClr val="92D050"/>
                </a:solidFill>
                <a:cs typeface="+mj-cs"/>
              </a:rPr>
              <a:t>הִתְמַהְמְהוּ וּתְמָהוּ הִשְׁתַּעַשְׁעוּ וָשֹׁעוּ שָׁכְרוּ וְלֹא-יַיִן נָעוּ וְלֹא שֵׁכָר: </a:t>
            </a:r>
            <a:r>
              <a:rPr lang="he-IL" sz="3300" dirty="0">
                <a:solidFill>
                  <a:srgbClr val="00B0F0"/>
                </a:solidFill>
                <a:cs typeface="+mj-cs"/>
              </a:rPr>
              <a:t>י   כִּי-נָסַךְ עֲלֵיכֶם יְהֹוָה רוּחַ תַּרְדֵּמָה וַיְעַצֵּם אֶת-עֵינֵיכֶם אֶת-הַנְּבִיאִים וְאֶת-רָאשֵׁיכֶם הַחֹזִים כִּסָּה: </a:t>
            </a:r>
            <a:r>
              <a:rPr lang="he-IL" sz="3300" dirty="0">
                <a:solidFill>
                  <a:srgbClr val="FFFF00"/>
                </a:solidFill>
                <a:cs typeface="+mj-cs"/>
              </a:rPr>
              <a:t>יא   וַתְּהִי לָכֶם חָזוּת הַכֹּל כְּדִבְרֵי הַסֵּפֶר הֶחָתוּם אֲשֶׁר-יִתְּנוּ אֹתוֹ אֶל-יוֹדֵעַ הסֵפֶר [סֵפֶר] לֵאמֹר קְרָא נָא-זֶה וְאָמַר לֹא אוּכַל כִּי חָתוּם הוּא: יב   וְנִתַּן הַסֵּפֶר עַל אֲשֶׁר לֹא-יָדַע סֵפֶר לֵאמֹר קְרָא נָא-זֶה וְאָמַר לֹא יָדַעְתִּי סֵפֶר: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35" name="Group 34">
            <a:extLst>
              <a:ext uri="{FF2B5EF4-FFF2-40B4-BE49-F238E27FC236}">
                <a16:creationId xmlns:a16="http://schemas.microsoft.com/office/drawing/2014/main" id="{DAC5DBB3-8A88-66BB-CAD4-96ED866CDC27}"/>
              </a:ext>
            </a:extLst>
          </p:cNvPr>
          <p:cNvGrpSpPr/>
          <p:nvPr/>
        </p:nvGrpSpPr>
        <p:grpSpPr>
          <a:xfrm>
            <a:off x="318501" y="531084"/>
            <a:ext cx="8869320" cy="746640"/>
            <a:chOff x="318501" y="531084"/>
            <a:chExt cx="8869320" cy="746640"/>
          </a:xfrm>
        </p:grpSpPr>
        <mc:AlternateContent xmlns:mc="http://schemas.openxmlformats.org/markup-compatibility/2006" xmlns:p14="http://schemas.microsoft.com/office/powerpoint/2010/main">
          <mc:Choice Requires="p14">
            <p:contentPart p14:bwMode="auto" r:id="rId4">
              <p14:nvContentPartPr>
                <p14:cNvPr id="32" name="Ink 31">
                  <a:extLst>
                    <a:ext uri="{FF2B5EF4-FFF2-40B4-BE49-F238E27FC236}">
                      <a16:creationId xmlns:a16="http://schemas.microsoft.com/office/drawing/2014/main" id="{6F78C8C6-6664-4004-71C8-2AE23D81DA2F}"/>
                    </a:ext>
                  </a:extLst>
                </p14:cNvPr>
                <p14:cNvContentPartPr/>
                <p14:nvPr/>
              </p14:nvContentPartPr>
              <p14:xfrm>
                <a:off x="318501" y="531084"/>
                <a:ext cx="5669640" cy="673920"/>
              </p14:xfrm>
            </p:contentPart>
          </mc:Choice>
          <mc:Fallback xmlns="">
            <p:pic>
              <p:nvPicPr>
                <p:cNvPr id="32" name="Ink 31">
                  <a:extLst>
                    <a:ext uri="{FF2B5EF4-FFF2-40B4-BE49-F238E27FC236}">
                      <a16:creationId xmlns:a16="http://schemas.microsoft.com/office/drawing/2014/main" id="{6F78C8C6-6664-4004-71C8-2AE23D81DA2F}"/>
                    </a:ext>
                  </a:extLst>
                </p:cNvPr>
                <p:cNvPicPr/>
                <p:nvPr/>
              </p:nvPicPr>
              <p:blipFill>
                <a:blip r:embed="rId5"/>
                <a:stretch>
                  <a:fillRect/>
                </a:stretch>
              </p:blipFill>
              <p:spPr>
                <a:xfrm>
                  <a:off x="300501" y="513084"/>
                  <a:ext cx="570528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2A814C2F-7346-DBBA-7C31-23876E45F61D}"/>
                    </a:ext>
                  </a:extLst>
                </p14:cNvPr>
                <p14:cNvContentPartPr/>
                <p14:nvPr/>
              </p14:nvContentPartPr>
              <p14:xfrm>
                <a:off x="9141021" y="1149564"/>
                <a:ext cx="360" cy="360"/>
              </p14:xfrm>
            </p:contentPart>
          </mc:Choice>
          <mc:Fallback xmlns="">
            <p:pic>
              <p:nvPicPr>
                <p:cNvPr id="2" name="Ink 1">
                  <a:extLst>
                    <a:ext uri="{FF2B5EF4-FFF2-40B4-BE49-F238E27FC236}">
                      <a16:creationId xmlns:a16="http://schemas.microsoft.com/office/drawing/2014/main" id="{2A814C2F-7346-DBBA-7C31-23876E45F61D}"/>
                    </a:ext>
                  </a:extLst>
                </p:cNvPr>
                <p:cNvPicPr/>
                <p:nvPr/>
              </p:nvPicPr>
              <p:blipFill>
                <a:blip r:embed="rId7"/>
                <a:stretch>
                  <a:fillRect/>
                </a:stretch>
              </p:blipFill>
              <p:spPr>
                <a:xfrm>
                  <a:off x="9123021" y="113192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8248F11C-02DB-31EB-F4AF-964C7E63F70B}"/>
                    </a:ext>
                  </a:extLst>
                </p14:cNvPr>
                <p14:cNvContentPartPr/>
                <p14:nvPr/>
              </p14:nvContentPartPr>
              <p14:xfrm>
                <a:off x="7455141" y="1151724"/>
                <a:ext cx="1693440" cy="61560"/>
              </p14:xfrm>
            </p:contentPart>
          </mc:Choice>
          <mc:Fallback xmlns="">
            <p:pic>
              <p:nvPicPr>
                <p:cNvPr id="4" name="Ink 3">
                  <a:extLst>
                    <a:ext uri="{FF2B5EF4-FFF2-40B4-BE49-F238E27FC236}">
                      <a16:creationId xmlns:a16="http://schemas.microsoft.com/office/drawing/2014/main" id="{8248F11C-02DB-31EB-F4AF-964C7E63F70B}"/>
                    </a:ext>
                  </a:extLst>
                </p:cNvPr>
                <p:cNvPicPr/>
                <p:nvPr/>
              </p:nvPicPr>
              <p:blipFill>
                <a:blip r:embed="rId9"/>
                <a:stretch>
                  <a:fillRect/>
                </a:stretch>
              </p:blipFill>
              <p:spPr>
                <a:xfrm>
                  <a:off x="7437141" y="1133724"/>
                  <a:ext cx="1729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69C7288-604F-160D-06F8-FB2CD198A8BA}"/>
                    </a:ext>
                  </a:extLst>
                </p14:cNvPr>
                <p14:cNvContentPartPr/>
                <p14:nvPr/>
              </p14:nvContentPartPr>
              <p14:xfrm>
                <a:off x="5979861" y="1129764"/>
                <a:ext cx="1334520" cy="98640"/>
              </p14:xfrm>
            </p:contentPart>
          </mc:Choice>
          <mc:Fallback xmlns="">
            <p:pic>
              <p:nvPicPr>
                <p:cNvPr id="7" name="Ink 6">
                  <a:extLst>
                    <a:ext uri="{FF2B5EF4-FFF2-40B4-BE49-F238E27FC236}">
                      <a16:creationId xmlns:a16="http://schemas.microsoft.com/office/drawing/2014/main" id="{569C7288-604F-160D-06F8-FB2CD198A8BA}"/>
                    </a:ext>
                  </a:extLst>
                </p:cNvPr>
                <p:cNvPicPr/>
                <p:nvPr/>
              </p:nvPicPr>
              <p:blipFill>
                <a:blip r:embed="rId11"/>
                <a:stretch>
                  <a:fillRect/>
                </a:stretch>
              </p:blipFill>
              <p:spPr>
                <a:xfrm>
                  <a:off x="5961861" y="1111764"/>
                  <a:ext cx="1370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7999301-202B-CC13-CED7-47F754F16581}"/>
                    </a:ext>
                  </a:extLst>
                </p14:cNvPr>
                <p14:cNvContentPartPr/>
                <p14:nvPr/>
              </p14:nvContentPartPr>
              <p14:xfrm>
                <a:off x="5927661" y="1077924"/>
                <a:ext cx="45000" cy="16920"/>
              </p14:xfrm>
            </p:contentPart>
          </mc:Choice>
          <mc:Fallback xmlns="">
            <p:pic>
              <p:nvPicPr>
                <p:cNvPr id="11" name="Ink 10">
                  <a:extLst>
                    <a:ext uri="{FF2B5EF4-FFF2-40B4-BE49-F238E27FC236}">
                      <a16:creationId xmlns:a16="http://schemas.microsoft.com/office/drawing/2014/main" id="{B7999301-202B-CC13-CED7-47F754F16581}"/>
                    </a:ext>
                  </a:extLst>
                </p:cNvPr>
                <p:cNvPicPr/>
                <p:nvPr/>
              </p:nvPicPr>
              <p:blipFill>
                <a:blip r:embed="rId13"/>
                <a:stretch>
                  <a:fillRect/>
                </a:stretch>
              </p:blipFill>
              <p:spPr>
                <a:xfrm>
                  <a:off x="5910021" y="1059924"/>
                  <a:ext cx="80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3BC0AC2-4636-A631-C7D9-5CEA417CCADA}"/>
                    </a:ext>
                  </a:extLst>
                </p14:cNvPr>
                <p14:cNvContentPartPr/>
                <p14:nvPr/>
              </p14:nvContentPartPr>
              <p14:xfrm>
                <a:off x="5920461" y="571404"/>
                <a:ext cx="3267360" cy="656640"/>
              </p14:xfrm>
            </p:contentPart>
          </mc:Choice>
          <mc:Fallback xmlns="">
            <p:pic>
              <p:nvPicPr>
                <p:cNvPr id="12" name="Ink 11">
                  <a:extLst>
                    <a:ext uri="{FF2B5EF4-FFF2-40B4-BE49-F238E27FC236}">
                      <a16:creationId xmlns:a16="http://schemas.microsoft.com/office/drawing/2014/main" id="{A3BC0AC2-4636-A631-C7D9-5CEA417CCADA}"/>
                    </a:ext>
                  </a:extLst>
                </p:cNvPr>
                <p:cNvPicPr/>
                <p:nvPr/>
              </p:nvPicPr>
              <p:blipFill>
                <a:blip r:embed="rId15"/>
                <a:stretch>
                  <a:fillRect/>
                </a:stretch>
              </p:blipFill>
              <p:spPr>
                <a:xfrm>
                  <a:off x="5902821" y="553404"/>
                  <a:ext cx="33030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C066130-C797-F256-D90A-9ABB3D159924}"/>
                    </a:ext>
                  </a:extLst>
                </p14:cNvPr>
                <p14:cNvContentPartPr/>
                <p14:nvPr/>
              </p14:nvContentPartPr>
              <p14:xfrm>
                <a:off x="5795541" y="1232724"/>
                <a:ext cx="16920" cy="2880"/>
              </p14:xfrm>
            </p:contentPart>
          </mc:Choice>
          <mc:Fallback xmlns="">
            <p:pic>
              <p:nvPicPr>
                <p:cNvPr id="14" name="Ink 13">
                  <a:extLst>
                    <a:ext uri="{FF2B5EF4-FFF2-40B4-BE49-F238E27FC236}">
                      <a16:creationId xmlns:a16="http://schemas.microsoft.com/office/drawing/2014/main" id="{AC066130-C797-F256-D90A-9ABB3D159924}"/>
                    </a:ext>
                  </a:extLst>
                </p:cNvPr>
                <p:cNvPicPr/>
                <p:nvPr/>
              </p:nvPicPr>
              <p:blipFill>
                <a:blip r:embed="rId17"/>
                <a:stretch>
                  <a:fillRect/>
                </a:stretch>
              </p:blipFill>
              <p:spPr>
                <a:xfrm>
                  <a:off x="5777541" y="1214724"/>
                  <a:ext cx="52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015EC53-157B-97D0-9CB5-3ACC2C8A403F}"/>
                    </a:ext>
                  </a:extLst>
                </p14:cNvPr>
                <p14:cNvContentPartPr/>
                <p14:nvPr/>
              </p14:nvContentPartPr>
              <p14:xfrm>
                <a:off x="5481261" y="1180164"/>
                <a:ext cx="391680" cy="49680"/>
              </p14:xfrm>
            </p:contentPart>
          </mc:Choice>
          <mc:Fallback xmlns="">
            <p:pic>
              <p:nvPicPr>
                <p:cNvPr id="15" name="Ink 14">
                  <a:extLst>
                    <a:ext uri="{FF2B5EF4-FFF2-40B4-BE49-F238E27FC236}">
                      <a16:creationId xmlns:a16="http://schemas.microsoft.com/office/drawing/2014/main" id="{4015EC53-157B-97D0-9CB5-3ACC2C8A403F}"/>
                    </a:ext>
                  </a:extLst>
                </p:cNvPr>
                <p:cNvPicPr/>
                <p:nvPr/>
              </p:nvPicPr>
              <p:blipFill>
                <a:blip r:embed="rId19"/>
                <a:stretch>
                  <a:fillRect/>
                </a:stretch>
              </p:blipFill>
              <p:spPr>
                <a:xfrm>
                  <a:off x="5463621" y="1162164"/>
                  <a:ext cx="427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6361080-496B-BDD9-AE89-D6FDEFACB76C}"/>
                    </a:ext>
                  </a:extLst>
                </p14:cNvPr>
                <p14:cNvContentPartPr/>
                <p14:nvPr/>
              </p14:nvContentPartPr>
              <p14:xfrm>
                <a:off x="4923621" y="1237764"/>
                <a:ext cx="269640" cy="16920"/>
              </p14:xfrm>
            </p:contentPart>
          </mc:Choice>
          <mc:Fallback xmlns="">
            <p:pic>
              <p:nvPicPr>
                <p:cNvPr id="16" name="Ink 15">
                  <a:extLst>
                    <a:ext uri="{FF2B5EF4-FFF2-40B4-BE49-F238E27FC236}">
                      <a16:creationId xmlns:a16="http://schemas.microsoft.com/office/drawing/2014/main" id="{66361080-496B-BDD9-AE89-D6FDEFACB76C}"/>
                    </a:ext>
                  </a:extLst>
                </p:cNvPr>
                <p:cNvPicPr/>
                <p:nvPr/>
              </p:nvPicPr>
              <p:blipFill>
                <a:blip r:embed="rId21"/>
                <a:stretch>
                  <a:fillRect/>
                </a:stretch>
              </p:blipFill>
              <p:spPr>
                <a:xfrm>
                  <a:off x="4905621" y="1220124"/>
                  <a:ext cx="305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B47F810-0647-2B96-3D20-2FF03FC9A5CB}"/>
                    </a:ext>
                  </a:extLst>
                </p14:cNvPr>
                <p14:cNvContentPartPr/>
                <p14:nvPr/>
              </p14:nvContentPartPr>
              <p14:xfrm>
                <a:off x="4074741" y="1197084"/>
                <a:ext cx="583920" cy="45360"/>
              </p14:xfrm>
            </p:contentPart>
          </mc:Choice>
          <mc:Fallback xmlns="">
            <p:pic>
              <p:nvPicPr>
                <p:cNvPr id="17" name="Ink 16">
                  <a:extLst>
                    <a:ext uri="{FF2B5EF4-FFF2-40B4-BE49-F238E27FC236}">
                      <a16:creationId xmlns:a16="http://schemas.microsoft.com/office/drawing/2014/main" id="{CB47F810-0647-2B96-3D20-2FF03FC9A5CB}"/>
                    </a:ext>
                  </a:extLst>
                </p:cNvPr>
                <p:cNvPicPr/>
                <p:nvPr/>
              </p:nvPicPr>
              <p:blipFill>
                <a:blip r:embed="rId23"/>
                <a:stretch>
                  <a:fillRect/>
                </a:stretch>
              </p:blipFill>
              <p:spPr>
                <a:xfrm>
                  <a:off x="4056741" y="1179444"/>
                  <a:ext cx="619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45B2439-1740-9A94-9D68-6892C2FABE07}"/>
                    </a:ext>
                  </a:extLst>
                </p14:cNvPr>
                <p14:cNvContentPartPr/>
                <p14:nvPr/>
              </p14:nvContentPartPr>
              <p14:xfrm>
                <a:off x="2768661" y="1112124"/>
                <a:ext cx="1036440" cy="119520"/>
              </p14:xfrm>
            </p:contentPart>
          </mc:Choice>
          <mc:Fallback xmlns="">
            <p:pic>
              <p:nvPicPr>
                <p:cNvPr id="18" name="Ink 17">
                  <a:extLst>
                    <a:ext uri="{FF2B5EF4-FFF2-40B4-BE49-F238E27FC236}">
                      <a16:creationId xmlns:a16="http://schemas.microsoft.com/office/drawing/2014/main" id="{445B2439-1740-9A94-9D68-6892C2FABE07}"/>
                    </a:ext>
                  </a:extLst>
                </p:cNvPr>
                <p:cNvPicPr/>
                <p:nvPr/>
              </p:nvPicPr>
              <p:blipFill>
                <a:blip r:embed="rId25"/>
                <a:stretch>
                  <a:fillRect/>
                </a:stretch>
              </p:blipFill>
              <p:spPr>
                <a:xfrm>
                  <a:off x="2750661" y="1094484"/>
                  <a:ext cx="1072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3820385-3F3C-9E3F-0085-7A52703A6B2D}"/>
                    </a:ext>
                  </a:extLst>
                </p14:cNvPr>
                <p14:cNvContentPartPr/>
                <p14:nvPr/>
              </p14:nvContentPartPr>
              <p14:xfrm>
                <a:off x="2191581" y="1076124"/>
                <a:ext cx="367920" cy="58680"/>
              </p14:xfrm>
            </p:contentPart>
          </mc:Choice>
          <mc:Fallback xmlns="">
            <p:pic>
              <p:nvPicPr>
                <p:cNvPr id="20" name="Ink 19">
                  <a:extLst>
                    <a:ext uri="{FF2B5EF4-FFF2-40B4-BE49-F238E27FC236}">
                      <a16:creationId xmlns:a16="http://schemas.microsoft.com/office/drawing/2014/main" id="{C3820385-3F3C-9E3F-0085-7A52703A6B2D}"/>
                    </a:ext>
                  </a:extLst>
                </p:cNvPr>
                <p:cNvPicPr/>
                <p:nvPr/>
              </p:nvPicPr>
              <p:blipFill>
                <a:blip r:embed="rId27"/>
                <a:stretch>
                  <a:fillRect/>
                </a:stretch>
              </p:blipFill>
              <p:spPr>
                <a:xfrm>
                  <a:off x="2173941" y="1058484"/>
                  <a:ext cx="403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F232491-5F36-DF0D-B26E-343AA6B3DF04}"/>
                    </a:ext>
                  </a:extLst>
                </p14:cNvPr>
                <p14:cNvContentPartPr/>
                <p14:nvPr/>
              </p14:nvContentPartPr>
              <p14:xfrm>
                <a:off x="1957941" y="1258284"/>
                <a:ext cx="29160" cy="3600"/>
              </p14:xfrm>
            </p:contentPart>
          </mc:Choice>
          <mc:Fallback xmlns="">
            <p:pic>
              <p:nvPicPr>
                <p:cNvPr id="21" name="Ink 20">
                  <a:extLst>
                    <a:ext uri="{FF2B5EF4-FFF2-40B4-BE49-F238E27FC236}">
                      <a16:creationId xmlns:a16="http://schemas.microsoft.com/office/drawing/2014/main" id="{8F232491-5F36-DF0D-B26E-343AA6B3DF04}"/>
                    </a:ext>
                  </a:extLst>
                </p:cNvPr>
                <p:cNvPicPr/>
                <p:nvPr/>
              </p:nvPicPr>
              <p:blipFill>
                <a:blip r:embed="rId29"/>
                <a:stretch>
                  <a:fillRect/>
                </a:stretch>
              </p:blipFill>
              <p:spPr>
                <a:xfrm>
                  <a:off x="1939941" y="1240644"/>
                  <a:ext cx="64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AAFAE3B4-8FEE-EAAA-759E-DA991ECFE8FF}"/>
                    </a:ext>
                  </a:extLst>
                </p14:cNvPr>
                <p14:cNvContentPartPr/>
                <p14:nvPr/>
              </p14:nvContentPartPr>
              <p14:xfrm>
                <a:off x="1295901" y="1177284"/>
                <a:ext cx="703080" cy="50400"/>
              </p14:xfrm>
            </p:contentPart>
          </mc:Choice>
          <mc:Fallback xmlns="">
            <p:pic>
              <p:nvPicPr>
                <p:cNvPr id="22" name="Ink 21">
                  <a:extLst>
                    <a:ext uri="{FF2B5EF4-FFF2-40B4-BE49-F238E27FC236}">
                      <a16:creationId xmlns:a16="http://schemas.microsoft.com/office/drawing/2014/main" id="{AAFAE3B4-8FEE-EAAA-759E-DA991ECFE8FF}"/>
                    </a:ext>
                  </a:extLst>
                </p:cNvPr>
                <p:cNvPicPr/>
                <p:nvPr/>
              </p:nvPicPr>
              <p:blipFill>
                <a:blip r:embed="rId31"/>
                <a:stretch>
                  <a:fillRect/>
                </a:stretch>
              </p:blipFill>
              <p:spPr>
                <a:xfrm>
                  <a:off x="1278261" y="1159644"/>
                  <a:ext cx="738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206B0F12-13A2-B8C3-5BC2-54AF39177588}"/>
                    </a:ext>
                  </a:extLst>
                </p14:cNvPr>
                <p14:cNvContentPartPr/>
                <p14:nvPr/>
              </p14:nvContentPartPr>
              <p14:xfrm>
                <a:off x="512541" y="1085124"/>
                <a:ext cx="684000" cy="192600"/>
              </p14:xfrm>
            </p:contentPart>
          </mc:Choice>
          <mc:Fallback xmlns="">
            <p:pic>
              <p:nvPicPr>
                <p:cNvPr id="24" name="Ink 23">
                  <a:extLst>
                    <a:ext uri="{FF2B5EF4-FFF2-40B4-BE49-F238E27FC236}">
                      <a16:creationId xmlns:a16="http://schemas.microsoft.com/office/drawing/2014/main" id="{206B0F12-13A2-B8C3-5BC2-54AF39177588}"/>
                    </a:ext>
                  </a:extLst>
                </p:cNvPr>
                <p:cNvPicPr/>
                <p:nvPr/>
              </p:nvPicPr>
              <p:blipFill>
                <a:blip r:embed="rId33"/>
                <a:stretch>
                  <a:fillRect/>
                </a:stretch>
              </p:blipFill>
              <p:spPr>
                <a:xfrm>
                  <a:off x="494541" y="1067484"/>
                  <a:ext cx="719640" cy="22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01903324-0C44-569C-9771-32BB2C28708F}"/>
                  </a:ext>
                </a:extLst>
              </p14:cNvPr>
              <p14:cNvContentPartPr/>
              <p14:nvPr/>
            </p14:nvContentPartPr>
            <p14:xfrm>
              <a:off x="8941221" y="1658604"/>
              <a:ext cx="655560" cy="86400"/>
            </p14:xfrm>
          </p:contentPart>
        </mc:Choice>
        <mc:Fallback xmlns="">
          <p:pic>
            <p:nvPicPr>
              <p:cNvPr id="26" name="Ink 25">
                <a:extLst>
                  <a:ext uri="{FF2B5EF4-FFF2-40B4-BE49-F238E27FC236}">
                    <a16:creationId xmlns:a16="http://schemas.microsoft.com/office/drawing/2014/main" id="{01903324-0C44-569C-9771-32BB2C28708F}"/>
                  </a:ext>
                </a:extLst>
              </p:cNvPr>
              <p:cNvPicPr/>
              <p:nvPr/>
            </p:nvPicPr>
            <p:blipFill>
              <a:blip r:embed="rId35"/>
              <a:stretch>
                <a:fillRect/>
              </a:stretch>
            </p:blipFill>
            <p:spPr>
              <a:xfrm>
                <a:off x="8923581" y="1640964"/>
                <a:ext cx="691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BBE4FD19-A450-18EB-24AA-47BD135FF4F6}"/>
                  </a:ext>
                </a:extLst>
              </p14:cNvPr>
              <p14:cNvContentPartPr/>
              <p14:nvPr/>
            </p14:nvContentPartPr>
            <p14:xfrm>
              <a:off x="7717581" y="1684884"/>
              <a:ext cx="1077840" cy="83160"/>
            </p14:xfrm>
          </p:contentPart>
        </mc:Choice>
        <mc:Fallback xmlns="">
          <p:pic>
            <p:nvPicPr>
              <p:cNvPr id="27" name="Ink 26">
                <a:extLst>
                  <a:ext uri="{FF2B5EF4-FFF2-40B4-BE49-F238E27FC236}">
                    <a16:creationId xmlns:a16="http://schemas.microsoft.com/office/drawing/2014/main" id="{BBE4FD19-A450-18EB-24AA-47BD135FF4F6}"/>
                  </a:ext>
                </a:extLst>
              </p:cNvPr>
              <p:cNvPicPr/>
              <p:nvPr/>
            </p:nvPicPr>
            <p:blipFill>
              <a:blip r:embed="rId37"/>
              <a:stretch>
                <a:fillRect/>
              </a:stretch>
            </p:blipFill>
            <p:spPr>
              <a:xfrm>
                <a:off x="7699941" y="1666884"/>
                <a:ext cx="1113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C75EBEE0-8FD5-48AF-E7A9-37253CD09DD2}"/>
                  </a:ext>
                </a:extLst>
              </p14:cNvPr>
              <p14:cNvContentPartPr/>
              <p14:nvPr/>
            </p14:nvContentPartPr>
            <p14:xfrm>
              <a:off x="6162381" y="1632684"/>
              <a:ext cx="1357560" cy="44280"/>
            </p14:xfrm>
          </p:contentPart>
        </mc:Choice>
        <mc:Fallback xmlns="">
          <p:pic>
            <p:nvPicPr>
              <p:cNvPr id="29" name="Ink 28">
                <a:extLst>
                  <a:ext uri="{FF2B5EF4-FFF2-40B4-BE49-F238E27FC236}">
                    <a16:creationId xmlns:a16="http://schemas.microsoft.com/office/drawing/2014/main" id="{C75EBEE0-8FD5-48AF-E7A9-37253CD09DD2}"/>
                  </a:ext>
                </a:extLst>
              </p:cNvPr>
              <p:cNvPicPr/>
              <p:nvPr/>
            </p:nvPicPr>
            <p:blipFill>
              <a:blip r:embed="rId39"/>
              <a:stretch>
                <a:fillRect/>
              </a:stretch>
            </p:blipFill>
            <p:spPr>
              <a:xfrm>
                <a:off x="6144381" y="1614684"/>
                <a:ext cx="1393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8EDDDEB-3A70-14F7-075B-1B128D67BDAB}"/>
                  </a:ext>
                </a:extLst>
              </p14:cNvPr>
              <p14:cNvContentPartPr/>
              <p14:nvPr/>
            </p14:nvContentPartPr>
            <p14:xfrm>
              <a:off x="5665581" y="1525404"/>
              <a:ext cx="420120" cy="59400"/>
            </p14:xfrm>
          </p:contentPart>
        </mc:Choice>
        <mc:Fallback xmlns="">
          <p:pic>
            <p:nvPicPr>
              <p:cNvPr id="30" name="Ink 29">
                <a:extLst>
                  <a:ext uri="{FF2B5EF4-FFF2-40B4-BE49-F238E27FC236}">
                    <a16:creationId xmlns:a16="http://schemas.microsoft.com/office/drawing/2014/main" id="{68EDDDEB-3A70-14F7-075B-1B128D67BDAB}"/>
                  </a:ext>
                </a:extLst>
              </p:cNvPr>
              <p:cNvPicPr/>
              <p:nvPr/>
            </p:nvPicPr>
            <p:blipFill>
              <a:blip r:embed="rId41"/>
              <a:stretch>
                <a:fillRect/>
              </a:stretch>
            </p:blipFill>
            <p:spPr>
              <a:xfrm>
                <a:off x="5647941" y="1507404"/>
                <a:ext cx="45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00606E36-A902-A21F-F419-998899A64A49}"/>
                  </a:ext>
                </a:extLst>
              </p14:cNvPr>
              <p14:cNvContentPartPr/>
              <p14:nvPr/>
            </p14:nvContentPartPr>
            <p14:xfrm>
              <a:off x="5563701" y="1130484"/>
              <a:ext cx="4119480" cy="599400"/>
            </p14:xfrm>
          </p:contentPart>
        </mc:Choice>
        <mc:Fallback xmlns="">
          <p:pic>
            <p:nvPicPr>
              <p:cNvPr id="33" name="Ink 32">
                <a:extLst>
                  <a:ext uri="{FF2B5EF4-FFF2-40B4-BE49-F238E27FC236}">
                    <a16:creationId xmlns:a16="http://schemas.microsoft.com/office/drawing/2014/main" id="{00606E36-A902-A21F-F419-998899A64A49}"/>
                  </a:ext>
                </a:extLst>
              </p:cNvPr>
              <p:cNvPicPr/>
              <p:nvPr/>
            </p:nvPicPr>
            <p:blipFill>
              <a:blip r:embed="rId43"/>
              <a:stretch>
                <a:fillRect/>
              </a:stretch>
            </p:blipFill>
            <p:spPr>
              <a:xfrm>
                <a:off x="5546061" y="1112484"/>
                <a:ext cx="415512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826A9F86-245C-81B3-8E8C-EB7DA130B644}"/>
                  </a:ext>
                </a:extLst>
              </p14:cNvPr>
              <p14:cNvContentPartPr/>
              <p14:nvPr/>
            </p14:nvContentPartPr>
            <p14:xfrm>
              <a:off x="1110501" y="591204"/>
              <a:ext cx="1081080" cy="584280"/>
            </p14:xfrm>
          </p:contentPart>
        </mc:Choice>
        <mc:Fallback xmlns="">
          <p:pic>
            <p:nvPicPr>
              <p:cNvPr id="36" name="Ink 35">
                <a:extLst>
                  <a:ext uri="{FF2B5EF4-FFF2-40B4-BE49-F238E27FC236}">
                    <a16:creationId xmlns:a16="http://schemas.microsoft.com/office/drawing/2014/main" id="{826A9F86-245C-81B3-8E8C-EB7DA130B644}"/>
                  </a:ext>
                </a:extLst>
              </p:cNvPr>
              <p:cNvPicPr/>
              <p:nvPr/>
            </p:nvPicPr>
            <p:blipFill>
              <a:blip r:embed="rId45"/>
              <a:stretch>
                <a:fillRect/>
              </a:stretch>
            </p:blipFill>
            <p:spPr>
              <a:xfrm>
                <a:off x="1092501" y="573204"/>
                <a:ext cx="111672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B90AC0A4-4775-A588-DC56-E0517A87ECF1}"/>
                  </a:ext>
                </a:extLst>
              </p14:cNvPr>
              <p14:cNvContentPartPr/>
              <p14:nvPr/>
            </p14:nvContentPartPr>
            <p14:xfrm>
              <a:off x="6000021" y="565644"/>
              <a:ext cx="3249000" cy="641520"/>
            </p14:xfrm>
          </p:contentPart>
        </mc:Choice>
        <mc:Fallback xmlns="">
          <p:pic>
            <p:nvPicPr>
              <p:cNvPr id="37" name="Ink 36">
                <a:extLst>
                  <a:ext uri="{FF2B5EF4-FFF2-40B4-BE49-F238E27FC236}">
                    <a16:creationId xmlns:a16="http://schemas.microsoft.com/office/drawing/2014/main" id="{B90AC0A4-4775-A588-DC56-E0517A87ECF1}"/>
                  </a:ext>
                </a:extLst>
              </p:cNvPr>
              <p:cNvPicPr/>
              <p:nvPr/>
            </p:nvPicPr>
            <p:blipFill>
              <a:blip r:embed="rId47"/>
              <a:stretch>
                <a:fillRect/>
              </a:stretch>
            </p:blipFill>
            <p:spPr>
              <a:xfrm>
                <a:off x="5982381" y="547644"/>
                <a:ext cx="3284640" cy="677160"/>
              </a:xfrm>
              <a:prstGeom prst="rect">
                <a:avLst/>
              </a:prstGeom>
            </p:spPr>
          </p:pic>
        </mc:Fallback>
      </mc:AlternateContent>
      <p:grpSp>
        <p:nvGrpSpPr>
          <p:cNvPr id="40" name="Group 39">
            <a:extLst>
              <a:ext uri="{FF2B5EF4-FFF2-40B4-BE49-F238E27FC236}">
                <a16:creationId xmlns:a16="http://schemas.microsoft.com/office/drawing/2014/main" id="{D0C1BC51-5B56-67A9-4546-C9C5A9900911}"/>
              </a:ext>
            </a:extLst>
          </p:cNvPr>
          <p:cNvGrpSpPr/>
          <p:nvPr/>
        </p:nvGrpSpPr>
        <p:grpSpPr>
          <a:xfrm>
            <a:off x="2027421" y="561684"/>
            <a:ext cx="3938760" cy="711720"/>
            <a:chOff x="2027421" y="561684"/>
            <a:chExt cx="3938760" cy="711720"/>
          </a:xfrm>
        </p:grpSpPr>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6B7549CC-C6DF-4E6A-93F2-5CA85F666B4B}"/>
                    </a:ext>
                  </a:extLst>
                </p14:cNvPr>
                <p14:cNvContentPartPr/>
                <p14:nvPr/>
              </p14:nvContentPartPr>
              <p14:xfrm>
                <a:off x="2027421" y="561684"/>
                <a:ext cx="3938760" cy="592200"/>
              </p14:xfrm>
            </p:contentPart>
          </mc:Choice>
          <mc:Fallback xmlns="">
            <p:pic>
              <p:nvPicPr>
                <p:cNvPr id="38" name="Ink 37">
                  <a:extLst>
                    <a:ext uri="{FF2B5EF4-FFF2-40B4-BE49-F238E27FC236}">
                      <a16:creationId xmlns:a16="http://schemas.microsoft.com/office/drawing/2014/main" id="{6B7549CC-C6DF-4E6A-93F2-5CA85F666B4B}"/>
                    </a:ext>
                  </a:extLst>
                </p:cNvPr>
                <p:cNvPicPr/>
                <p:nvPr/>
              </p:nvPicPr>
              <p:blipFill>
                <a:blip r:embed="rId49"/>
                <a:stretch>
                  <a:fillRect/>
                </a:stretch>
              </p:blipFill>
              <p:spPr>
                <a:xfrm>
                  <a:off x="2009421" y="544044"/>
                  <a:ext cx="397440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01047115-6512-103C-66C2-AB3585D56875}"/>
                    </a:ext>
                  </a:extLst>
                </p14:cNvPr>
                <p14:cNvContentPartPr/>
                <p14:nvPr/>
              </p14:nvContentPartPr>
              <p14:xfrm>
                <a:off x="2187261" y="1116084"/>
                <a:ext cx="3704760" cy="157320"/>
              </p14:xfrm>
            </p:contentPart>
          </mc:Choice>
          <mc:Fallback xmlns="">
            <p:pic>
              <p:nvPicPr>
                <p:cNvPr id="39" name="Ink 38">
                  <a:extLst>
                    <a:ext uri="{FF2B5EF4-FFF2-40B4-BE49-F238E27FC236}">
                      <a16:creationId xmlns:a16="http://schemas.microsoft.com/office/drawing/2014/main" id="{01047115-6512-103C-66C2-AB3585D56875}"/>
                    </a:ext>
                  </a:extLst>
                </p:cNvPr>
                <p:cNvPicPr/>
                <p:nvPr/>
              </p:nvPicPr>
              <p:blipFill>
                <a:blip r:embed="rId51"/>
                <a:stretch>
                  <a:fillRect/>
                </a:stretch>
              </p:blipFill>
              <p:spPr>
                <a:xfrm>
                  <a:off x="2169261" y="1098444"/>
                  <a:ext cx="374040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77" name="Ink 76">
                <a:extLst>
                  <a:ext uri="{FF2B5EF4-FFF2-40B4-BE49-F238E27FC236}">
                    <a16:creationId xmlns:a16="http://schemas.microsoft.com/office/drawing/2014/main" id="{AF565510-C01D-51FE-21E2-86E5A24A3863}"/>
                  </a:ext>
                </a:extLst>
              </p14:cNvPr>
              <p14:cNvContentPartPr/>
              <p14:nvPr/>
            </p14:nvContentPartPr>
            <p14:xfrm>
              <a:off x="8643141" y="2133444"/>
              <a:ext cx="973800" cy="593280"/>
            </p14:xfrm>
          </p:contentPart>
        </mc:Choice>
        <mc:Fallback xmlns="">
          <p:pic>
            <p:nvPicPr>
              <p:cNvPr id="77" name="Ink 76">
                <a:extLst>
                  <a:ext uri="{FF2B5EF4-FFF2-40B4-BE49-F238E27FC236}">
                    <a16:creationId xmlns:a16="http://schemas.microsoft.com/office/drawing/2014/main" id="{AF565510-C01D-51FE-21E2-86E5A24A3863}"/>
                  </a:ext>
                </a:extLst>
              </p:cNvPr>
              <p:cNvPicPr/>
              <p:nvPr/>
            </p:nvPicPr>
            <p:blipFill>
              <a:blip r:embed="rId53"/>
              <a:stretch>
                <a:fillRect/>
              </a:stretch>
            </p:blipFill>
            <p:spPr>
              <a:xfrm>
                <a:off x="8625141" y="2115444"/>
                <a:ext cx="100944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B9C463E3-968A-671F-2E1E-87588F791EE6}"/>
                  </a:ext>
                </a:extLst>
              </p14:cNvPr>
              <p14:cNvContentPartPr/>
              <p14:nvPr/>
            </p14:nvContentPartPr>
            <p14:xfrm>
              <a:off x="4433661" y="1582644"/>
              <a:ext cx="560160" cy="64440"/>
            </p14:xfrm>
          </p:contentPart>
        </mc:Choice>
        <mc:Fallback xmlns="">
          <p:pic>
            <p:nvPicPr>
              <p:cNvPr id="41" name="Ink 40">
                <a:extLst>
                  <a:ext uri="{FF2B5EF4-FFF2-40B4-BE49-F238E27FC236}">
                    <a16:creationId xmlns:a16="http://schemas.microsoft.com/office/drawing/2014/main" id="{B9C463E3-968A-671F-2E1E-87588F791EE6}"/>
                  </a:ext>
                </a:extLst>
              </p:cNvPr>
              <p:cNvPicPr/>
              <p:nvPr/>
            </p:nvPicPr>
            <p:blipFill>
              <a:blip r:embed="rId55"/>
              <a:stretch>
                <a:fillRect/>
              </a:stretch>
            </p:blipFill>
            <p:spPr>
              <a:xfrm>
                <a:off x="4415661" y="1564644"/>
                <a:ext cx="595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134BD32B-5F80-FFC0-262F-748918765DCD}"/>
                  </a:ext>
                </a:extLst>
              </p14:cNvPr>
              <p14:cNvContentPartPr/>
              <p14:nvPr/>
            </p14:nvContentPartPr>
            <p14:xfrm>
              <a:off x="3680901" y="1713324"/>
              <a:ext cx="501480" cy="66240"/>
            </p14:xfrm>
          </p:contentPart>
        </mc:Choice>
        <mc:Fallback xmlns="">
          <p:pic>
            <p:nvPicPr>
              <p:cNvPr id="42" name="Ink 41">
                <a:extLst>
                  <a:ext uri="{FF2B5EF4-FFF2-40B4-BE49-F238E27FC236}">
                    <a16:creationId xmlns:a16="http://schemas.microsoft.com/office/drawing/2014/main" id="{134BD32B-5F80-FFC0-262F-748918765DCD}"/>
                  </a:ext>
                </a:extLst>
              </p:cNvPr>
              <p:cNvPicPr/>
              <p:nvPr/>
            </p:nvPicPr>
            <p:blipFill>
              <a:blip r:embed="rId57"/>
              <a:stretch>
                <a:fillRect/>
              </a:stretch>
            </p:blipFill>
            <p:spPr>
              <a:xfrm>
                <a:off x="3662901" y="1695684"/>
                <a:ext cx="53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F84A59BD-8E16-24E6-1EA9-D027BED5567D}"/>
                  </a:ext>
                </a:extLst>
              </p14:cNvPr>
              <p14:cNvContentPartPr/>
              <p14:nvPr/>
            </p14:nvContentPartPr>
            <p14:xfrm>
              <a:off x="2703501" y="1662924"/>
              <a:ext cx="715680" cy="52560"/>
            </p14:xfrm>
          </p:contentPart>
        </mc:Choice>
        <mc:Fallback xmlns="">
          <p:pic>
            <p:nvPicPr>
              <p:cNvPr id="43" name="Ink 42">
                <a:extLst>
                  <a:ext uri="{FF2B5EF4-FFF2-40B4-BE49-F238E27FC236}">
                    <a16:creationId xmlns:a16="http://schemas.microsoft.com/office/drawing/2014/main" id="{F84A59BD-8E16-24E6-1EA9-D027BED5567D}"/>
                  </a:ext>
                </a:extLst>
              </p:cNvPr>
              <p:cNvPicPr/>
              <p:nvPr/>
            </p:nvPicPr>
            <p:blipFill>
              <a:blip r:embed="rId59"/>
              <a:stretch>
                <a:fillRect/>
              </a:stretch>
            </p:blipFill>
            <p:spPr>
              <a:xfrm>
                <a:off x="2685501" y="1645284"/>
                <a:ext cx="751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121B9285-3A91-7888-6FBA-D30A6DF3C970}"/>
                  </a:ext>
                </a:extLst>
              </p14:cNvPr>
              <p14:cNvContentPartPr/>
              <p14:nvPr/>
            </p14:nvContentPartPr>
            <p14:xfrm>
              <a:off x="1785501" y="1660764"/>
              <a:ext cx="804960" cy="57600"/>
            </p14:xfrm>
          </p:contentPart>
        </mc:Choice>
        <mc:Fallback xmlns="">
          <p:pic>
            <p:nvPicPr>
              <p:cNvPr id="44" name="Ink 43">
                <a:extLst>
                  <a:ext uri="{FF2B5EF4-FFF2-40B4-BE49-F238E27FC236}">
                    <a16:creationId xmlns:a16="http://schemas.microsoft.com/office/drawing/2014/main" id="{121B9285-3A91-7888-6FBA-D30A6DF3C970}"/>
                  </a:ext>
                </a:extLst>
              </p:cNvPr>
              <p:cNvPicPr/>
              <p:nvPr/>
            </p:nvPicPr>
            <p:blipFill>
              <a:blip r:embed="rId61"/>
              <a:stretch>
                <a:fillRect/>
              </a:stretch>
            </p:blipFill>
            <p:spPr>
              <a:xfrm>
                <a:off x="1767501" y="1642764"/>
                <a:ext cx="84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F450C48E-D19B-4FA6-5D61-3C7054884C5F}"/>
                  </a:ext>
                </a:extLst>
              </p14:cNvPr>
              <p14:cNvContentPartPr/>
              <p14:nvPr/>
            </p14:nvContentPartPr>
            <p14:xfrm>
              <a:off x="1109781" y="1639524"/>
              <a:ext cx="515520" cy="63000"/>
            </p14:xfrm>
          </p:contentPart>
        </mc:Choice>
        <mc:Fallback xmlns="">
          <p:pic>
            <p:nvPicPr>
              <p:cNvPr id="46" name="Ink 45">
                <a:extLst>
                  <a:ext uri="{FF2B5EF4-FFF2-40B4-BE49-F238E27FC236}">
                    <a16:creationId xmlns:a16="http://schemas.microsoft.com/office/drawing/2014/main" id="{F450C48E-D19B-4FA6-5D61-3C7054884C5F}"/>
                  </a:ext>
                </a:extLst>
              </p:cNvPr>
              <p:cNvPicPr/>
              <p:nvPr/>
            </p:nvPicPr>
            <p:blipFill>
              <a:blip r:embed="rId63"/>
              <a:stretch>
                <a:fillRect/>
              </a:stretch>
            </p:blipFill>
            <p:spPr>
              <a:xfrm>
                <a:off x="1091781" y="1621884"/>
                <a:ext cx="551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2F6E82CB-4E9D-47F3-1B51-4F777754B422}"/>
                  </a:ext>
                </a:extLst>
              </p14:cNvPr>
              <p14:cNvContentPartPr/>
              <p14:nvPr/>
            </p14:nvContentPartPr>
            <p14:xfrm>
              <a:off x="348381" y="1656804"/>
              <a:ext cx="461880" cy="45000"/>
            </p14:xfrm>
          </p:contentPart>
        </mc:Choice>
        <mc:Fallback xmlns="">
          <p:pic>
            <p:nvPicPr>
              <p:cNvPr id="47" name="Ink 46">
                <a:extLst>
                  <a:ext uri="{FF2B5EF4-FFF2-40B4-BE49-F238E27FC236}">
                    <a16:creationId xmlns:a16="http://schemas.microsoft.com/office/drawing/2014/main" id="{2F6E82CB-4E9D-47F3-1B51-4F777754B422}"/>
                  </a:ext>
                </a:extLst>
              </p:cNvPr>
              <p:cNvPicPr/>
              <p:nvPr/>
            </p:nvPicPr>
            <p:blipFill>
              <a:blip r:embed="rId65"/>
              <a:stretch>
                <a:fillRect/>
              </a:stretch>
            </p:blipFill>
            <p:spPr>
              <a:xfrm>
                <a:off x="330741" y="1638804"/>
                <a:ext cx="497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7CD07223-F5E0-C2F3-9EC1-C23155724C2A}"/>
                  </a:ext>
                </a:extLst>
              </p14:cNvPr>
              <p14:cNvContentPartPr/>
              <p14:nvPr/>
            </p14:nvContentPartPr>
            <p14:xfrm>
              <a:off x="8855901" y="2193564"/>
              <a:ext cx="629280" cy="30600"/>
            </p14:xfrm>
          </p:contentPart>
        </mc:Choice>
        <mc:Fallback xmlns="">
          <p:pic>
            <p:nvPicPr>
              <p:cNvPr id="49" name="Ink 48">
                <a:extLst>
                  <a:ext uri="{FF2B5EF4-FFF2-40B4-BE49-F238E27FC236}">
                    <a16:creationId xmlns:a16="http://schemas.microsoft.com/office/drawing/2014/main" id="{7CD07223-F5E0-C2F3-9EC1-C23155724C2A}"/>
                  </a:ext>
                </a:extLst>
              </p:cNvPr>
              <p:cNvPicPr/>
              <p:nvPr/>
            </p:nvPicPr>
            <p:blipFill>
              <a:blip r:embed="rId67"/>
              <a:stretch>
                <a:fillRect/>
              </a:stretch>
            </p:blipFill>
            <p:spPr>
              <a:xfrm>
                <a:off x="8837901" y="2175564"/>
                <a:ext cx="664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CFED987A-2D40-C6F7-6AB7-A14AB8295888}"/>
                  </a:ext>
                </a:extLst>
              </p14:cNvPr>
              <p14:cNvContentPartPr/>
              <p14:nvPr/>
            </p14:nvContentPartPr>
            <p14:xfrm>
              <a:off x="6238701" y="2141004"/>
              <a:ext cx="642960" cy="80280"/>
            </p14:xfrm>
          </p:contentPart>
        </mc:Choice>
        <mc:Fallback xmlns="">
          <p:pic>
            <p:nvPicPr>
              <p:cNvPr id="53" name="Ink 52">
                <a:extLst>
                  <a:ext uri="{FF2B5EF4-FFF2-40B4-BE49-F238E27FC236}">
                    <a16:creationId xmlns:a16="http://schemas.microsoft.com/office/drawing/2014/main" id="{CFED987A-2D40-C6F7-6AB7-A14AB8295888}"/>
                  </a:ext>
                </a:extLst>
              </p:cNvPr>
              <p:cNvPicPr/>
              <p:nvPr/>
            </p:nvPicPr>
            <p:blipFill>
              <a:blip r:embed="rId69"/>
              <a:stretch>
                <a:fillRect/>
              </a:stretch>
            </p:blipFill>
            <p:spPr>
              <a:xfrm>
                <a:off x="6220701" y="2123364"/>
                <a:ext cx="678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90629B56-1FDB-10B1-AB92-E5873B71252A}"/>
                  </a:ext>
                </a:extLst>
              </p14:cNvPr>
              <p14:cNvContentPartPr/>
              <p14:nvPr/>
            </p14:nvContentPartPr>
            <p14:xfrm>
              <a:off x="5184981" y="2189964"/>
              <a:ext cx="740520" cy="35280"/>
            </p14:xfrm>
          </p:contentPart>
        </mc:Choice>
        <mc:Fallback xmlns="">
          <p:pic>
            <p:nvPicPr>
              <p:cNvPr id="54" name="Ink 53">
                <a:extLst>
                  <a:ext uri="{FF2B5EF4-FFF2-40B4-BE49-F238E27FC236}">
                    <a16:creationId xmlns:a16="http://schemas.microsoft.com/office/drawing/2014/main" id="{90629B56-1FDB-10B1-AB92-E5873B71252A}"/>
                  </a:ext>
                </a:extLst>
              </p:cNvPr>
              <p:cNvPicPr/>
              <p:nvPr/>
            </p:nvPicPr>
            <p:blipFill>
              <a:blip r:embed="rId71"/>
              <a:stretch>
                <a:fillRect/>
              </a:stretch>
            </p:blipFill>
            <p:spPr>
              <a:xfrm>
                <a:off x="5166981" y="2172324"/>
                <a:ext cx="776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24E4E2B4-B2EC-2F95-276A-DBF338BB339C}"/>
                  </a:ext>
                </a:extLst>
              </p14:cNvPr>
              <p14:cNvContentPartPr/>
              <p14:nvPr/>
            </p14:nvContentPartPr>
            <p14:xfrm>
              <a:off x="4414221" y="2192844"/>
              <a:ext cx="583200" cy="86040"/>
            </p14:xfrm>
          </p:contentPart>
        </mc:Choice>
        <mc:Fallback xmlns="">
          <p:pic>
            <p:nvPicPr>
              <p:cNvPr id="56" name="Ink 55">
                <a:extLst>
                  <a:ext uri="{FF2B5EF4-FFF2-40B4-BE49-F238E27FC236}">
                    <a16:creationId xmlns:a16="http://schemas.microsoft.com/office/drawing/2014/main" id="{24E4E2B4-B2EC-2F95-276A-DBF338BB339C}"/>
                  </a:ext>
                </a:extLst>
              </p:cNvPr>
              <p:cNvPicPr/>
              <p:nvPr/>
            </p:nvPicPr>
            <p:blipFill>
              <a:blip r:embed="rId73"/>
              <a:stretch>
                <a:fillRect/>
              </a:stretch>
            </p:blipFill>
            <p:spPr>
              <a:xfrm>
                <a:off x="4396581" y="2175204"/>
                <a:ext cx="618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E237B5D5-BF07-D146-2D78-40A5392BE199}"/>
                  </a:ext>
                </a:extLst>
              </p14:cNvPr>
              <p14:cNvContentPartPr/>
              <p14:nvPr/>
            </p14:nvContentPartPr>
            <p14:xfrm>
              <a:off x="3680901" y="2165124"/>
              <a:ext cx="479160" cy="45720"/>
            </p14:xfrm>
          </p:contentPart>
        </mc:Choice>
        <mc:Fallback xmlns="">
          <p:pic>
            <p:nvPicPr>
              <p:cNvPr id="57" name="Ink 56">
                <a:extLst>
                  <a:ext uri="{FF2B5EF4-FFF2-40B4-BE49-F238E27FC236}">
                    <a16:creationId xmlns:a16="http://schemas.microsoft.com/office/drawing/2014/main" id="{E237B5D5-BF07-D146-2D78-40A5392BE199}"/>
                  </a:ext>
                </a:extLst>
              </p:cNvPr>
              <p:cNvPicPr/>
              <p:nvPr/>
            </p:nvPicPr>
            <p:blipFill>
              <a:blip r:embed="rId75"/>
              <a:stretch>
                <a:fillRect/>
              </a:stretch>
            </p:blipFill>
            <p:spPr>
              <a:xfrm>
                <a:off x="3662901" y="2147484"/>
                <a:ext cx="514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533E8BC9-8A94-9532-29A6-DF1805D29455}"/>
                  </a:ext>
                </a:extLst>
              </p14:cNvPr>
              <p14:cNvContentPartPr/>
              <p14:nvPr/>
            </p14:nvContentPartPr>
            <p14:xfrm>
              <a:off x="2768661" y="2147124"/>
              <a:ext cx="690480" cy="50760"/>
            </p14:xfrm>
          </p:contentPart>
        </mc:Choice>
        <mc:Fallback xmlns="">
          <p:pic>
            <p:nvPicPr>
              <p:cNvPr id="58" name="Ink 57">
                <a:extLst>
                  <a:ext uri="{FF2B5EF4-FFF2-40B4-BE49-F238E27FC236}">
                    <a16:creationId xmlns:a16="http://schemas.microsoft.com/office/drawing/2014/main" id="{533E8BC9-8A94-9532-29A6-DF1805D29455}"/>
                  </a:ext>
                </a:extLst>
              </p:cNvPr>
              <p:cNvPicPr/>
              <p:nvPr/>
            </p:nvPicPr>
            <p:blipFill>
              <a:blip r:embed="rId77"/>
              <a:stretch>
                <a:fillRect/>
              </a:stretch>
            </p:blipFill>
            <p:spPr>
              <a:xfrm>
                <a:off x="2750661" y="2129124"/>
                <a:ext cx="726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08526B52-BA15-538F-15B7-0E5DFD35EA3D}"/>
                  </a:ext>
                </a:extLst>
              </p14:cNvPr>
              <p14:cNvContentPartPr/>
              <p14:nvPr/>
            </p14:nvContentPartPr>
            <p14:xfrm>
              <a:off x="1743741" y="2178444"/>
              <a:ext cx="880200" cy="49320"/>
            </p14:xfrm>
          </p:contentPart>
        </mc:Choice>
        <mc:Fallback xmlns="">
          <p:pic>
            <p:nvPicPr>
              <p:cNvPr id="60" name="Ink 59">
                <a:extLst>
                  <a:ext uri="{FF2B5EF4-FFF2-40B4-BE49-F238E27FC236}">
                    <a16:creationId xmlns:a16="http://schemas.microsoft.com/office/drawing/2014/main" id="{08526B52-BA15-538F-15B7-0E5DFD35EA3D}"/>
                  </a:ext>
                </a:extLst>
              </p:cNvPr>
              <p:cNvPicPr/>
              <p:nvPr/>
            </p:nvPicPr>
            <p:blipFill>
              <a:blip r:embed="rId79"/>
              <a:stretch>
                <a:fillRect/>
              </a:stretch>
            </p:blipFill>
            <p:spPr>
              <a:xfrm>
                <a:off x="1726101" y="2160444"/>
                <a:ext cx="915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C283893F-19D2-4FAE-C93A-9FC572A6D72C}"/>
                  </a:ext>
                </a:extLst>
              </p14:cNvPr>
              <p14:cNvContentPartPr/>
              <p14:nvPr/>
            </p14:nvContentPartPr>
            <p14:xfrm>
              <a:off x="1061541" y="2191044"/>
              <a:ext cx="535680" cy="48600"/>
            </p14:xfrm>
          </p:contentPart>
        </mc:Choice>
        <mc:Fallback xmlns="">
          <p:pic>
            <p:nvPicPr>
              <p:cNvPr id="62" name="Ink 61">
                <a:extLst>
                  <a:ext uri="{FF2B5EF4-FFF2-40B4-BE49-F238E27FC236}">
                    <a16:creationId xmlns:a16="http://schemas.microsoft.com/office/drawing/2014/main" id="{C283893F-19D2-4FAE-C93A-9FC572A6D72C}"/>
                  </a:ext>
                </a:extLst>
              </p:cNvPr>
              <p:cNvPicPr/>
              <p:nvPr/>
            </p:nvPicPr>
            <p:blipFill>
              <a:blip r:embed="rId81"/>
              <a:stretch>
                <a:fillRect/>
              </a:stretch>
            </p:blipFill>
            <p:spPr>
              <a:xfrm>
                <a:off x="1043901" y="2173044"/>
                <a:ext cx="571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B1026249-8E03-FE89-02D8-40D9B4CC473E}"/>
                  </a:ext>
                </a:extLst>
              </p14:cNvPr>
              <p14:cNvContentPartPr/>
              <p14:nvPr/>
            </p14:nvContentPartPr>
            <p14:xfrm>
              <a:off x="418941" y="2198964"/>
              <a:ext cx="531720" cy="30600"/>
            </p14:xfrm>
          </p:contentPart>
        </mc:Choice>
        <mc:Fallback xmlns="">
          <p:pic>
            <p:nvPicPr>
              <p:cNvPr id="63" name="Ink 62">
                <a:extLst>
                  <a:ext uri="{FF2B5EF4-FFF2-40B4-BE49-F238E27FC236}">
                    <a16:creationId xmlns:a16="http://schemas.microsoft.com/office/drawing/2014/main" id="{B1026249-8E03-FE89-02D8-40D9B4CC473E}"/>
                  </a:ext>
                </a:extLst>
              </p:cNvPr>
              <p:cNvPicPr/>
              <p:nvPr/>
            </p:nvPicPr>
            <p:blipFill>
              <a:blip r:embed="rId83"/>
              <a:stretch>
                <a:fillRect/>
              </a:stretch>
            </p:blipFill>
            <p:spPr>
              <a:xfrm>
                <a:off x="401301" y="2180964"/>
                <a:ext cx="567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9" name="Ink 78">
                <a:extLst>
                  <a:ext uri="{FF2B5EF4-FFF2-40B4-BE49-F238E27FC236}">
                    <a16:creationId xmlns:a16="http://schemas.microsoft.com/office/drawing/2014/main" id="{DF86DD0B-E9AA-D640-0D2A-86AF5A6CF364}"/>
                  </a:ext>
                </a:extLst>
              </p14:cNvPr>
              <p14:cNvContentPartPr/>
              <p14:nvPr/>
            </p14:nvContentPartPr>
            <p14:xfrm>
              <a:off x="6919821" y="1666164"/>
              <a:ext cx="885600" cy="540720"/>
            </p14:xfrm>
          </p:contentPart>
        </mc:Choice>
        <mc:Fallback xmlns="">
          <p:pic>
            <p:nvPicPr>
              <p:cNvPr id="79" name="Ink 78">
                <a:extLst>
                  <a:ext uri="{FF2B5EF4-FFF2-40B4-BE49-F238E27FC236}">
                    <a16:creationId xmlns:a16="http://schemas.microsoft.com/office/drawing/2014/main" id="{DF86DD0B-E9AA-D640-0D2A-86AF5A6CF364}"/>
                  </a:ext>
                </a:extLst>
              </p:cNvPr>
              <p:cNvPicPr/>
              <p:nvPr/>
            </p:nvPicPr>
            <p:blipFill>
              <a:blip r:embed="rId85"/>
              <a:stretch>
                <a:fillRect/>
              </a:stretch>
            </p:blipFill>
            <p:spPr>
              <a:xfrm>
                <a:off x="6901821" y="1648164"/>
                <a:ext cx="921240" cy="576360"/>
              </a:xfrm>
              <a:prstGeom prst="rect">
                <a:avLst/>
              </a:prstGeom>
            </p:spPr>
          </p:pic>
        </mc:Fallback>
      </mc:AlternateContent>
      <p:grpSp>
        <p:nvGrpSpPr>
          <p:cNvPr id="83" name="Group 82">
            <a:extLst>
              <a:ext uri="{FF2B5EF4-FFF2-40B4-BE49-F238E27FC236}">
                <a16:creationId xmlns:a16="http://schemas.microsoft.com/office/drawing/2014/main" id="{7A34B36B-55D7-2559-A34B-D6F08CC0CDE9}"/>
              </a:ext>
            </a:extLst>
          </p:cNvPr>
          <p:cNvGrpSpPr/>
          <p:nvPr/>
        </p:nvGrpSpPr>
        <p:grpSpPr>
          <a:xfrm>
            <a:off x="7059861" y="1664724"/>
            <a:ext cx="1655640" cy="577080"/>
            <a:chOff x="7059861" y="1664724"/>
            <a:chExt cx="1655640" cy="577080"/>
          </a:xfrm>
        </p:grpSpPr>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FF12068A-A7BA-01FB-A0C5-9C6956F03627}"/>
                    </a:ext>
                  </a:extLst>
                </p14:cNvPr>
                <p14:cNvContentPartPr/>
                <p14:nvPr/>
              </p14:nvContentPartPr>
              <p14:xfrm>
                <a:off x="7961301" y="2114004"/>
                <a:ext cx="658440" cy="86760"/>
              </p14:xfrm>
            </p:contentPart>
          </mc:Choice>
          <mc:Fallback xmlns="">
            <p:pic>
              <p:nvPicPr>
                <p:cNvPr id="50" name="Ink 49">
                  <a:extLst>
                    <a:ext uri="{FF2B5EF4-FFF2-40B4-BE49-F238E27FC236}">
                      <a16:creationId xmlns:a16="http://schemas.microsoft.com/office/drawing/2014/main" id="{FF12068A-A7BA-01FB-A0C5-9C6956F03627}"/>
                    </a:ext>
                  </a:extLst>
                </p:cNvPr>
                <p:cNvPicPr/>
                <p:nvPr/>
              </p:nvPicPr>
              <p:blipFill>
                <a:blip r:embed="rId87"/>
                <a:stretch>
                  <a:fillRect/>
                </a:stretch>
              </p:blipFill>
              <p:spPr>
                <a:xfrm>
                  <a:off x="7943661" y="2096004"/>
                  <a:ext cx="694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2C91D406-EDC1-6627-95F1-6305F4C5CEF7}"/>
                    </a:ext>
                  </a:extLst>
                </p14:cNvPr>
                <p14:cNvContentPartPr/>
                <p14:nvPr/>
              </p14:nvContentPartPr>
              <p14:xfrm>
                <a:off x="7059861" y="2165124"/>
                <a:ext cx="621360" cy="57240"/>
              </p14:xfrm>
            </p:contentPart>
          </mc:Choice>
          <mc:Fallback xmlns="">
            <p:pic>
              <p:nvPicPr>
                <p:cNvPr id="51" name="Ink 50">
                  <a:extLst>
                    <a:ext uri="{FF2B5EF4-FFF2-40B4-BE49-F238E27FC236}">
                      <a16:creationId xmlns:a16="http://schemas.microsoft.com/office/drawing/2014/main" id="{2C91D406-EDC1-6627-95F1-6305F4C5CEF7}"/>
                    </a:ext>
                  </a:extLst>
                </p:cNvPr>
                <p:cNvPicPr/>
                <p:nvPr/>
              </p:nvPicPr>
              <p:blipFill>
                <a:blip r:embed="rId89"/>
                <a:stretch>
                  <a:fillRect/>
                </a:stretch>
              </p:blipFill>
              <p:spPr>
                <a:xfrm>
                  <a:off x="7041861" y="2147484"/>
                  <a:ext cx="657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Ink 80">
                  <a:extLst>
                    <a:ext uri="{FF2B5EF4-FFF2-40B4-BE49-F238E27FC236}">
                      <a16:creationId xmlns:a16="http://schemas.microsoft.com/office/drawing/2014/main" id="{BA786E2C-B815-DD4C-75A6-B3AC5730B004}"/>
                    </a:ext>
                  </a:extLst>
                </p14:cNvPr>
                <p14:cNvContentPartPr/>
                <p14:nvPr/>
              </p14:nvContentPartPr>
              <p14:xfrm>
                <a:off x="7674381" y="1664724"/>
                <a:ext cx="1041120" cy="461880"/>
              </p14:xfrm>
            </p:contentPart>
          </mc:Choice>
          <mc:Fallback xmlns="">
            <p:pic>
              <p:nvPicPr>
                <p:cNvPr id="81" name="Ink 80">
                  <a:extLst>
                    <a:ext uri="{FF2B5EF4-FFF2-40B4-BE49-F238E27FC236}">
                      <a16:creationId xmlns:a16="http://schemas.microsoft.com/office/drawing/2014/main" id="{BA786E2C-B815-DD4C-75A6-B3AC5730B004}"/>
                    </a:ext>
                  </a:extLst>
                </p:cNvPr>
                <p:cNvPicPr/>
                <p:nvPr/>
              </p:nvPicPr>
              <p:blipFill>
                <a:blip r:embed="rId91"/>
                <a:stretch>
                  <a:fillRect/>
                </a:stretch>
              </p:blipFill>
              <p:spPr>
                <a:xfrm>
                  <a:off x="7656741" y="1646724"/>
                  <a:ext cx="10767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Ink 81">
                  <a:extLst>
                    <a:ext uri="{FF2B5EF4-FFF2-40B4-BE49-F238E27FC236}">
                      <a16:creationId xmlns:a16="http://schemas.microsoft.com/office/drawing/2014/main" id="{135FC00D-EBA2-FB4F-281D-EC54B195F33A}"/>
                    </a:ext>
                  </a:extLst>
                </p14:cNvPr>
                <p14:cNvContentPartPr/>
                <p14:nvPr/>
              </p14:nvContentPartPr>
              <p14:xfrm>
                <a:off x="7724061" y="2153964"/>
                <a:ext cx="478080" cy="87840"/>
              </p14:xfrm>
            </p:contentPart>
          </mc:Choice>
          <mc:Fallback xmlns="">
            <p:pic>
              <p:nvPicPr>
                <p:cNvPr id="82" name="Ink 81">
                  <a:extLst>
                    <a:ext uri="{FF2B5EF4-FFF2-40B4-BE49-F238E27FC236}">
                      <a16:creationId xmlns:a16="http://schemas.microsoft.com/office/drawing/2014/main" id="{135FC00D-EBA2-FB4F-281D-EC54B195F33A}"/>
                    </a:ext>
                  </a:extLst>
                </p:cNvPr>
                <p:cNvPicPr/>
                <p:nvPr/>
              </p:nvPicPr>
              <p:blipFill>
                <a:blip r:embed="rId93"/>
                <a:stretch>
                  <a:fillRect/>
                </a:stretch>
              </p:blipFill>
              <p:spPr>
                <a:xfrm>
                  <a:off x="7706421" y="2136324"/>
                  <a:ext cx="51372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84" name="Ink 83">
                <a:extLst>
                  <a:ext uri="{FF2B5EF4-FFF2-40B4-BE49-F238E27FC236}">
                    <a16:creationId xmlns:a16="http://schemas.microsoft.com/office/drawing/2014/main" id="{FEB06E64-7BE2-6835-1042-5E2D438D605A}"/>
                  </a:ext>
                </a:extLst>
              </p14:cNvPr>
              <p14:cNvContentPartPr/>
              <p14:nvPr/>
            </p14:nvContentPartPr>
            <p14:xfrm>
              <a:off x="6434181" y="2669124"/>
              <a:ext cx="41040" cy="21960"/>
            </p14:xfrm>
          </p:contentPart>
        </mc:Choice>
        <mc:Fallback xmlns="">
          <p:pic>
            <p:nvPicPr>
              <p:cNvPr id="84" name="Ink 83">
                <a:extLst>
                  <a:ext uri="{FF2B5EF4-FFF2-40B4-BE49-F238E27FC236}">
                    <a16:creationId xmlns:a16="http://schemas.microsoft.com/office/drawing/2014/main" id="{FEB06E64-7BE2-6835-1042-5E2D438D605A}"/>
                  </a:ext>
                </a:extLst>
              </p:cNvPr>
              <p:cNvPicPr/>
              <p:nvPr/>
            </p:nvPicPr>
            <p:blipFill>
              <a:blip r:embed="rId95"/>
              <a:stretch>
                <a:fillRect/>
              </a:stretch>
            </p:blipFill>
            <p:spPr>
              <a:xfrm>
                <a:off x="6416541" y="2651124"/>
                <a:ext cx="76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Ink 84">
                <a:extLst>
                  <a:ext uri="{FF2B5EF4-FFF2-40B4-BE49-F238E27FC236}">
                    <a16:creationId xmlns:a16="http://schemas.microsoft.com/office/drawing/2014/main" id="{7360820D-BB1D-60EF-4979-C2DA8A780C37}"/>
                  </a:ext>
                </a:extLst>
              </p14:cNvPr>
              <p14:cNvContentPartPr/>
              <p14:nvPr/>
            </p14:nvContentPartPr>
            <p14:xfrm>
              <a:off x="1433421" y="2119764"/>
              <a:ext cx="5054040" cy="612360"/>
            </p14:xfrm>
          </p:contentPart>
        </mc:Choice>
        <mc:Fallback xmlns="">
          <p:pic>
            <p:nvPicPr>
              <p:cNvPr id="85" name="Ink 84">
                <a:extLst>
                  <a:ext uri="{FF2B5EF4-FFF2-40B4-BE49-F238E27FC236}">
                    <a16:creationId xmlns:a16="http://schemas.microsoft.com/office/drawing/2014/main" id="{7360820D-BB1D-60EF-4979-C2DA8A780C37}"/>
                  </a:ext>
                </a:extLst>
              </p:cNvPr>
              <p:cNvPicPr/>
              <p:nvPr/>
            </p:nvPicPr>
            <p:blipFill>
              <a:blip r:embed="rId97"/>
              <a:stretch>
                <a:fillRect/>
              </a:stretch>
            </p:blipFill>
            <p:spPr>
              <a:xfrm>
                <a:off x="1415421" y="2102124"/>
                <a:ext cx="5089680" cy="648000"/>
              </a:xfrm>
              <a:prstGeom prst="rect">
                <a:avLst/>
              </a:prstGeom>
            </p:spPr>
          </p:pic>
        </mc:Fallback>
      </mc:AlternateContent>
      <p:grpSp>
        <p:nvGrpSpPr>
          <p:cNvPr id="104" name="Group 103">
            <a:extLst>
              <a:ext uri="{FF2B5EF4-FFF2-40B4-BE49-F238E27FC236}">
                <a16:creationId xmlns:a16="http://schemas.microsoft.com/office/drawing/2014/main" id="{9C1DFDF4-EF3C-29A1-3C7D-46ACF7815895}"/>
              </a:ext>
            </a:extLst>
          </p:cNvPr>
          <p:cNvGrpSpPr/>
          <p:nvPr/>
        </p:nvGrpSpPr>
        <p:grpSpPr>
          <a:xfrm>
            <a:off x="981621" y="2623044"/>
            <a:ext cx="8504640" cy="623880"/>
            <a:chOff x="981621" y="2623044"/>
            <a:chExt cx="8504640" cy="623880"/>
          </a:xfrm>
        </p:grpSpPr>
        <mc:AlternateContent xmlns:mc="http://schemas.openxmlformats.org/markup-compatibility/2006" xmlns:p14="http://schemas.microsoft.com/office/powerpoint/2010/main">
          <mc:Choice Requires="p14">
            <p:contentPart p14:bwMode="auto" r:id="rId98">
              <p14:nvContentPartPr>
                <p14:cNvPr id="86" name="Ink 85">
                  <a:extLst>
                    <a:ext uri="{FF2B5EF4-FFF2-40B4-BE49-F238E27FC236}">
                      <a16:creationId xmlns:a16="http://schemas.microsoft.com/office/drawing/2014/main" id="{28927079-0B53-FD92-9F38-219051191D38}"/>
                    </a:ext>
                  </a:extLst>
                </p14:cNvPr>
                <p14:cNvContentPartPr/>
                <p14:nvPr/>
              </p14:nvContentPartPr>
              <p14:xfrm>
                <a:off x="8351181" y="3080604"/>
                <a:ext cx="1135080" cy="91800"/>
              </p14:xfrm>
            </p:contentPart>
          </mc:Choice>
          <mc:Fallback xmlns="">
            <p:pic>
              <p:nvPicPr>
                <p:cNvPr id="86" name="Ink 85">
                  <a:extLst>
                    <a:ext uri="{FF2B5EF4-FFF2-40B4-BE49-F238E27FC236}">
                      <a16:creationId xmlns:a16="http://schemas.microsoft.com/office/drawing/2014/main" id="{28927079-0B53-FD92-9F38-219051191D38}"/>
                    </a:ext>
                  </a:extLst>
                </p:cNvPr>
                <p:cNvPicPr/>
                <p:nvPr/>
              </p:nvPicPr>
              <p:blipFill>
                <a:blip r:embed="rId99"/>
                <a:stretch>
                  <a:fillRect/>
                </a:stretch>
              </p:blipFill>
              <p:spPr>
                <a:xfrm>
                  <a:off x="8333541" y="3062964"/>
                  <a:ext cx="1170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Ink 86">
                  <a:extLst>
                    <a:ext uri="{FF2B5EF4-FFF2-40B4-BE49-F238E27FC236}">
                      <a16:creationId xmlns:a16="http://schemas.microsoft.com/office/drawing/2014/main" id="{9B7A93D2-1D7D-E7CC-A668-B9C9591D6B1B}"/>
                    </a:ext>
                  </a:extLst>
                </p14:cNvPr>
                <p14:cNvContentPartPr/>
                <p14:nvPr/>
              </p14:nvContentPartPr>
              <p14:xfrm>
                <a:off x="7387101" y="3109044"/>
                <a:ext cx="738720" cy="37800"/>
              </p14:xfrm>
            </p:contentPart>
          </mc:Choice>
          <mc:Fallback xmlns="">
            <p:pic>
              <p:nvPicPr>
                <p:cNvPr id="87" name="Ink 86">
                  <a:extLst>
                    <a:ext uri="{FF2B5EF4-FFF2-40B4-BE49-F238E27FC236}">
                      <a16:creationId xmlns:a16="http://schemas.microsoft.com/office/drawing/2014/main" id="{9B7A93D2-1D7D-E7CC-A668-B9C9591D6B1B}"/>
                    </a:ext>
                  </a:extLst>
                </p:cNvPr>
                <p:cNvPicPr/>
                <p:nvPr/>
              </p:nvPicPr>
              <p:blipFill>
                <a:blip r:embed="rId101"/>
                <a:stretch>
                  <a:fillRect/>
                </a:stretch>
              </p:blipFill>
              <p:spPr>
                <a:xfrm>
                  <a:off x="7369461" y="3091044"/>
                  <a:ext cx="774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9" name="Ink 88">
                  <a:extLst>
                    <a:ext uri="{FF2B5EF4-FFF2-40B4-BE49-F238E27FC236}">
                      <a16:creationId xmlns:a16="http://schemas.microsoft.com/office/drawing/2014/main" id="{7D7539D0-4206-F0C5-18F7-83A7339069B3}"/>
                    </a:ext>
                  </a:extLst>
                </p14:cNvPr>
                <p14:cNvContentPartPr/>
                <p14:nvPr/>
              </p14:nvContentPartPr>
              <p14:xfrm>
                <a:off x="6073821" y="3096444"/>
                <a:ext cx="1108080" cy="78480"/>
              </p14:xfrm>
            </p:contentPart>
          </mc:Choice>
          <mc:Fallback xmlns="">
            <p:pic>
              <p:nvPicPr>
                <p:cNvPr id="89" name="Ink 88">
                  <a:extLst>
                    <a:ext uri="{FF2B5EF4-FFF2-40B4-BE49-F238E27FC236}">
                      <a16:creationId xmlns:a16="http://schemas.microsoft.com/office/drawing/2014/main" id="{7D7539D0-4206-F0C5-18F7-83A7339069B3}"/>
                    </a:ext>
                  </a:extLst>
                </p:cNvPr>
                <p:cNvPicPr/>
                <p:nvPr/>
              </p:nvPicPr>
              <p:blipFill>
                <a:blip r:embed="rId103"/>
                <a:stretch>
                  <a:fillRect/>
                </a:stretch>
              </p:blipFill>
              <p:spPr>
                <a:xfrm>
                  <a:off x="6056181" y="3078444"/>
                  <a:ext cx="1143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 name="Ink 90">
                  <a:extLst>
                    <a:ext uri="{FF2B5EF4-FFF2-40B4-BE49-F238E27FC236}">
                      <a16:creationId xmlns:a16="http://schemas.microsoft.com/office/drawing/2014/main" id="{26090856-F1F5-853F-0524-F857ED15223E}"/>
                    </a:ext>
                  </a:extLst>
                </p14:cNvPr>
                <p14:cNvContentPartPr/>
                <p14:nvPr/>
              </p14:nvContentPartPr>
              <p14:xfrm>
                <a:off x="4929381" y="3093564"/>
                <a:ext cx="775440" cy="81000"/>
              </p14:xfrm>
            </p:contentPart>
          </mc:Choice>
          <mc:Fallback xmlns="">
            <p:pic>
              <p:nvPicPr>
                <p:cNvPr id="91" name="Ink 90">
                  <a:extLst>
                    <a:ext uri="{FF2B5EF4-FFF2-40B4-BE49-F238E27FC236}">
                      <a16:creationId xmlns:a16="http://schemas.microsoft.com/office/drawing/2014/main" id="{26090856-F1F5-853F-0524-F857ED15223E}"/>
                    </a:ext>
                  </a:extLst>
                </p:cNvPr>
                <p:cNvPicPr/>
                <p:nvPr/>
              </p:nvPicPr>
              <p:blipFill>
                <a:blip r:embed="rId105"/>
                <a:stretch>
                  <a:fillRect/>
                </a:stretch>
              </p:blipFill>
              <p:spPr>
                <a:xfrm>
                  <a:off x="4911741" y="3075564"/>
                  <a:ext cx="811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3" name="Ink 92">
                  <a:extLst>
                    <a:ext uri="{FF2B5EF4-FFF2-40B4-BE49-F238E27FC236}">
                      <a16:creationId xmlns:a16="http://schemas.microsoft.com/office/drawing/2014/main" id="{D0C0FB2B-0C4C-9AE1-10CE-FB7ADF56FE26}"/>
                    </a:ext>
                  </a:extLst>
                </p14:cNvPr>
                <p14:cNvContentPartPr/>
                <p14:nvPr/>
              </p14:nvContentPartPr>
              <p14:xfrm>
                <a:off x="4209741" y="3138564"/>
                <a:ext cx="645480" cy="84600"/>
              </p14:xfrm>
            </p:contentPart>
          </mc:Choice>
          <mc:Fallback xmlns="">
            <p:pic>
              <p:nvPicPr>
                <p:cNvPr id="93" name="Ink 92">
                  <a:extLst>
                    <a:ext uri="{FF2B5EF4-FFF2-40B4-BE49-F238E27FC236}">
                      <a16:creationId xmlns:a16="http://schemas.microsoft.com/office/drawing/2014/main" id="{D0C0FB2B-0C4C-9AE1-10CE-FB7ADF56FE26}"/>
                    </a:ext>
                  </a:extLst>
                </p:cNvPr>
                <p:cNvPicPr/>
                <p:nvPr/>
              </p:nvPicPr>
              <p:blipFill>
                <a:blip r:embed="rId107"/>
                <a:stretch>
                  <a:fillRect/>
                </a:stretch>
              </p:blipFill>
              <p:spPr>
                <a:xfrm>
                  <a:off x="4191741" y="3120924"/>
                  <a:ext cx="681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5" name="Ink 94">
                  <a:extLst>
                    <a:ext uri="{FF2B5EF4-FFF2-40B4-BE49-F238E27FC236}">
                      <a16:creationId xmlns:a16="http://schemas.microsoft.com/office/drawing/2014/main" id="{68613031-3D13-F40C-23E0-35BB2D00472F}"/>
                    </a:ext>
                  </a:extLst>
                </p14:cNvPr>
                <p14:cNvContentPartPr/>
                <p14:nvPr/>
              </p14:nvContentPartPr>
              <p14:xfrm>
                <a:off x="3383901" y="3172404"/>
                <a:ext cx="554760" cy="49320"/>
              </p14:xfrm>
            </p:contentPart>
          </mc:Choice>
          <mc:Fallback xmlns="">
            <p:pic>
              <p:nvPicPr>
                <p:cNvPr id="95" name="Ink 94">
                  <a:extLst>
                    <a:ext uri="{FF2B5EF4-FFF2-40B4-BE49-F238E27FC236}">
                      <a16:creationId xmlns:a16="http://schemas.microsoft.com/office/drawing/2014/main" id="{68613031-3D13-F40C-23E0-35BB2D00472F}"/>
                    </a:ext>
                  </a:extLst>
                </p:cNvPr>
                <p:cNvPicPr/>
                <p:nvPr/>
              </p:nvPicPr>
              <p:blipFill>
                <a:blip r:embed="rId109"/>
                <a:stretch>
                  <a:fillRect/>
                </a:stretch>
              </p:blipFill>
              <p:spPr>
                <a:xfrm>
                  <a:off x="3365901" y="3154764"/>
                  <a:ext cx="590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6" name="Ink 95">
                  <a:extLst>
                    <a:ext uri="{FF2B5EF4-FFF2-40B4-BE49-F238E27FC236}">
                      <a16:creationId xmlns:a16="http://schemas.microsoft.com/office/drawing/2014/main" id="{0AE995FB-E1FA-81B4-DCD5-0DB092930ADD}"/>
                    </a:ext>
                  </a:extLst>
                </p14:cNvPr>
                <p14:cNvContentPartPr/>
                <p14:nvPr/>
              </p14:nvContentPartPr>
              <p14:xfrm>
                <a:off x="2882061" y="3181764"/>
                <a:ext cx="321120" cy="30240"/>
              </p14:xfrm>
            </p:contentPart>
          </mc:Choice>
          <mc:Fallback xmlns="">
            <p:pic>
              <p:nvPicPr>
                <p:cNvPr id="96" name="Ink 95">
                  <a:extLst>
                    <a:ext uri="{FF2B5EF4-FFF2-40B4-BE49-F238E27FC236}">
                      <a16:creationId xmlns:a16="http://schemas.microsoft.com/office/drawing/2014/main" id="{0AE995FB-E1FA-81B4-DCD5-0DB092930ADD}"/>
                    </a:ext>
                  </a:extLst>
                </p:cNvPr>
                <p:cNvPicPr/>
                <p:nvPr/>
              </p:nvPicPr>
              <p:blipFill>
                <a:blip r:embed="rId111"/>
                <a:stretch>
                  <a:fillRect/>
                </a:stretch>
              </p:blipFill>
              <p:spPr>
                <a:xfrm>
                  <a:off x="2864061" y="3163764"/>
                  <a:ext cx="356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7" name="Ink 96">
                  <a:extLst>
                    <a:ext uri="{FF2B5EF4-FFF2-40B4-BE49-F238E27FC236}">
                      <a16:creationId xmlns:a16="http://schemas.microsoft.com/office/drawing/2014/main" id="{DCE5EBCA-C0DD-5310-44A1-52C1B50CC16B}"/>
                    </a:ext>
                  </a:extLst>
                </p14:cNvPr>
                <p14:cNvContentPartPr/>
                <p14:nvPr/>
              </p14:nvContentPartPr>
              <p14:xfrm>
                <a:off x="2534661" y="3177444"/>
                <a:ext cx="292680" cy="24120"/>
              </p14:xfrm>
            </p:contentPart>
          </mc:Choice>
          <mc:Fallback xmlns="">
            <p:pic>
              <p:nvPicPr>
                <p:cNvPr id="97" name="Ink 96">
                  <a:extLst>
                    <a:ext uri="{FF2B5EF4-FFF2-40B4-BE49-F238E27FC236}">
                      <a16:creationId xmlns:a16="http://schemas.microsoft.com/office/drawing/2014/main" id="{DCE5EBCA-C0DD-5310-44A1-52C1B50CC16B}"/>
                    </a:ext>
                  </a:extLst>
                </p:cNvPr>
                <p:cNvPicPr/>
                <p:nvPr/>
              </p:nvPicPr>
              <p:blipFill>
                <a:blip r:embed="rId113"/>
                <a:stretch>
                  <a:fillRect/>
                </a:stretch>
              </p:blipFill>
              <p:spPr>
                <a:xfrm>
                  <a:off x="2517021" y="3159804"/>
                  <a:ext cx="32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8" name="Ink 97">
                  <a:extLst>
                    <a:ext uri="{FF2B5EF4-FFF2-40B4-BE49-F238E27FC236}">
                      <a16:creationId xmlns:a16="http://schemas.microsoft.com/office/drawing/2014/main" id="{56F2285E-D33C-4892-06C8-A17A4C6E8455}"/>
                    </a:ext>
                  </a:extLst>
                </p14:cNvPr>
                <p14:cNvContentPartPr/>
                <p14:nvPr/>
              </p14:nvContentPartPr>
              <p14:xfrm>
                <a:off x="1847421" y="3206244"/>
                <a:ext cx="516600" cy="40680"/>
              </p14:xfrm>
            </p:contentPart>
          </mc:Choice>
          <mc:Fallback xmlns="">
            <p:pic>
              <p:nvPicPr>
                <p:cNvPr id="98" name="Ink 97">
                  <a:extLst>
                    <a:ext uri="{FF2B5EF4-FFF2-40B4-BE49-F238E27FC236}">
                      <a16:creationId xmlns:a16="http://schemas.microsoft.com/office/drawing/2014/main" id="{56F2285E-D33C-4892-06C8-A17A4C6E8455}"/>
                    </a:ext>
                  </a:extLst>
                </p:cNvPr>
                <p:cNvPicPr/>
                <p:nvPr/>
              </p:nvPicPr>
              <p:blipFill>
                <a:blip r:embed="rId115"/>
                <a:stretch>
                  <a:fillRect/>
                </a:stretch>
              </p:blipFill>
              <p:spPr>
                <a:xfrm>
                  <a:off x="1829421" y="3188604"/>
                  <a:ext cx="552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9" name="Ink 98">
                  <a:extLst>
                    <a:ext uri="{FF2B5EF4-FFF2-40B4-BE49-F238E27FC236}">
                      <a16:creationId xmlns:a16="http://schemas.microsoft.com/office/drawing/2014/main" id="{494ACCD4-063D-6C4B-DE61-DD44B1821F1F}"/>
                    </a:ext>
                  </a:extLst>
                </p14:cNvPr>
                <p14:cNvContentPartPr/>
                <p14:nvPr/>
              </p14:nvContentPartPr>
              <p14:xfrm>
                <a:off x="1075941" y="3168444"/>
                <a:ext cx="641880" cy="66960"/>
              </p14:xfrm>
            </p:contentPart>
          </mc:Choice>
          <mc:Fallback xmlns="">
            <p:pic>
              <p:nvPicPr>
                <p:cNvPr id="99" name="Ink 98">
                  <a:extLst>
                    <a:ext uri="{FF2B5EF4-FFF2-40B4-BE49-F238E27FC236}">
                      <a16:creationId xmlns:a16="http://schemas.microsoft.com/office/drawing/2014/main" id="{494ACCD4-063D-6C4B-DE61-DD44B1821F1F}"/>
                    </a:ext>
                  </a:extLst>
                </p:cNvPr>
                <p:cNvPicPr/>
                <p:nvPr/>
              </p:nvPicPr>
              <p:blipFill>
                <a:blip r:embed="rId117"/>
                <a:stretch>
                  <a:fillRect/>
                </a:stretch>
              </p:blipFill>
              <p:spPr>
                <a:xfrm>
                  <a:off x="1058301" y="3150444"/>
                  <a:ext cx="677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1" name="Ink 100">
                  <a:extLst>
                    <a:ext uri="{FF2B5EF4-FFF2-40B4-BE49-F238E27FC236}">
                      <a16:creationId xmlns:a16="http://schemas.microsoft.com/office/drawing/2014/main" id="{A64F9249-B214-0062-C254-5BA00F417BD3}"/>
                    </a:ext>
                  </a:extLst>
                </p14:cNvPr>
                <p14:cNvContentPartPr/>
                <p14:nvPr/>
              </p14:nvContentPartPr>
              <p14:xfrm>
                <a:off x="4040181" y="2623044"/>
                <a:ext cx="893160" cy="598680"/>
              </p14:xfrm>
            </p:contentPart>
          </mc:Choice>
          <mc:Fallback xmlns="">
            <p:pic>
              <p:nvPicPr>
                <p:cNvPr id="101" name="Ink 100">
                  <a:extLst>
                    <a:ext uri="{FF2B5EF4-FFF2-40B4-BE49-F238E27FC236}">
                      <a16:creationId xmlns:a16="http://schemas.microsoft.com/office/drawing/2014/main" id="{A64F9249-B214-0062-C254-5BA00F417BD3}"/>
                    </a:ext>
                  </a:extLst>
                </p:cNvPr>
                <p:cNvPicPr/>
                <p:nvPr/>
              </p:nvPicPr>
              <p:blipFill>
                <a:blip r:embed="rId119"/>
                <a:stretch>
                  <a:fillRect/>
                </a:stretch>
              </p:blipFill>
              <p:spPr>
                <a:xfrm>
                  <a:off x="4022541" y="2605044"/>
                  <a:ext cx="92880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3" name="Ink 102">
                  <a:extLst>
                    <a:ext uri="{FF2B5EF4-FFF2-40B4-BE49-F238E27FC236}">
                      <a16:creationId xmlns:a16="http://schemas.microsoft.com/office/drawing/2014/main" id="{3DD17D0F-642B-0F2B-6A77-A8E1AF30AE69}"/>
                    </a:ext>
                  </a:extLst>
                </p14:cNvPr>
                <p14:cNvContentPartPr/>
                <p14:nvPr/>
              </p14:nvContentPartPr>
              <p14:xfrm>
                <a:off x="981621" y="2669844"/>
                <a:ext cx="862920" cy="533520"/>
              </p14:xfrm>
            </p:contentPart>
          </mc:Choice>
          <mc:Fallback xmlns="">
            <p:pic>
              <p:nvPicPr>
                <p:cNvPr id="103" name="Ink 102">
                  <a:extLst>
                    <a:ext uri="{FF2B5EF4-FFF2-40B4-BE49-F238E27FC236}">
                      <a16:creationId xmlns:a16="http://schemas.microsoft.com/office/drawing/2014/main" id="{3DD17D0F-642B-0F2B-6A77-A8E1AF30AE69}"/>
                    </a:ext>
                  </a:extLst>
                </p:cNvPr>
                <p:cNvPicPr/>
                <p:nvPr/>
              </p:nvPicPr>
              <p:blipFill>
                <a:blip r:embed="rId121"/>
                <a:stretch>
                  <a:fillRect/>
                </a:stretch>
              </p:blipFill>
              <p:spPr>
                <a:xfrm>
                  <a:off x="963981" y="2652204"/>
                  <a:ext cx="898560" cy="569160"/>
                </a:xfrm>
                <a:prstGeom prst="rect">
                  <a:avLst/>
                </a:prstGeom>
              </p:spPr>
            </p:pic>
          </mc:Fallback>
        </mc:AlternateContent>
      </p:grpSp>
      <p:grpSp>
        <p:nvGrpSpPr>
          <p:cNvPr id="106" name="Group 105">
            <a:extLst>
              <a:ext uri="{FF2B5EF4-FFF2-40B4-BE49-F238E27FC236}">
                <a16:creationId xmlns:a16="http://schemas.microsoft.com/office/drawing/2014/main" id="{59E587ED-6147-3456-C36B-9497D00F4F73}"/>
              </a:ext>
            </a:extLst>
          </p:cNvPr>
          <p:cNvGrpSpPr/>
          <p:nvPr/>
        </p:nvGrpSpPr>
        <p:grpSpPr>
          <a:xfrm>
            <a:off x="1564101" y="2591004"/>
            <a:ext cx="7941960" cy="613080"/>
            <a:chOff x="1564101" y="2591004"/>
            <a:chExt cx="7941960" cy="613080"/>
          </a:xfrm>
        </p:grpSpPr>
        <mc:AlternateContent xmlns:mc="http://schemas.openxmlformats.org/markup-compatibility/2006" xmlns:p14="http://schemas.microsoft.com/office/powerpoint/2010/main">
          <mc:Choice Requires="p14">
            <p:contentPart p14:bwMode="auto" r:id="rId122">
              <p14:nvContentPartPr>
                <p14:cNvPr id="65" name="Ink 64">
                  <a:extLst>
                    <a:ext uri="{FF2B5EF4-FFF2-40B4-BE49-F238E27FC236}">
                      <a16:creationId xmlns:a16="http://schemas.microsoft.com/office/drawing/2014/main" id="{58BD428D-F350-926E-8C78-8266EA0F7FC3}"/>
                    </a:ext>
                  </a:extLst>
                </p14:cNvPr>
                <p14:cNvContentPartPr/>
                <p14:nvPr/>
              </p14:nvContentPartPr>
              <p14:xfrm>
                <a:off x="7642701" y="2611164"/>
                <a:ext cx="1863360" cy="81000"/>
              </p14:xfrm>
            </p:contentPart>
          </mc:Choice>
          <mc:Fallback xmlns="">
            <p:pic>
              <p:nvPicPr>
                <p:cNvPr id="65" name="Ink 64">
                  <a:extLst>
                    <a:ext uri="{FF2B5EF4-FFF2-40B4-BE49-F238E27FC236}">
                      <a16:creationId xmlns:a16="http://schemas.microsoft.com/office/drawing/2014/main" id="{58BD428D-F350-926E-8C78-8266EA0F7FC3}"/>
                    </a:ext>
                  </a:extLst>
                </p:cNvPr>
                <p:cNvPicPr/>
                <p:nvPr/>
              </p:nvPicPr>
              <p:blipFill>
                <a:blip r:embed="rId123"/>
                <a:stretch>
                  <a:fillRect/>
                </a:stretch>
              </p:blipFill>
              <p:spPr>
                <a:xfrm>
                  <a:off x="7624701" y="2593164"/>
                  <a:ext cx="1899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6" name="Ink 65">
                  <a:extLst>
                    <a:ext uri="{FF2B5EF4-FFF2-40B4-BE49-F238E27FC236}">
                      <a16:creationId xmlns:a16="http://schemas.microsoft.com/office/drawing/2014/main" id="{8B3EC9B5-873E-9075-8847-E2BD410555A1}"/>
                    </a:ext>
                  </a:extLst>
                </p14:cNvPr>
                <p14:cNvContentPartPr/>
                <p14:nvPr/>
              </p14:nvContentPartPr>
              <p14:xfrm>
                <a:off x="7243101" y="2662284"/>
                <a:ext cx="268920" cy="68040"/>
              </p14:xfrm>
            </p:contentPart>
          </mc:Choice>
          <mc:Fallback xmlns="">
            <p:pic>
              <p:nvPicPr>
                <p:cNvPr id="66" name="Ink 65">
                  <a:extLst>
                    <a:ext uri="{FF2B5EF4-FFF2-40B4-BE49-F238E27FC236}">
                      <a16:creationId xmlns:a16="http://schemas.microsoft.com/office/drawing/2014/main" id="{8B3EC9B5-873E-9075-8847-E2BD410555A1}"/>
                    </a:ext>
                  </a:extLst>
                </p:cNvPr>
                <p:cNvPicPr/>
                <p:nvPr/>
              </p:nvPicPr>
              <p:blipFill>
                <a:blip r:embed="rId125"/>
                <a:stretch>
                  <a:fillRect/>
                </a:stretch>
              </p:blipFill>
              <p:spPr>
                <a:xfrm>
                  <a:off x="7225101" y="2644284"/>
                  <a:ext cx="30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7" name="Ink 66">
                  <a:extLst>
                    <a:ext uri="{FF2B5EF4-FFF2-40B4-BE49-F238E27FC236}">
                      <a16:creationId xmlns:a16="http://schemas.microsoft.com/office/drawing/2014/main" id="{42EA3191-CF6A-168B-6A18-80CD0E3F1FBA}"/>
                    </a:ext>
                  </a:extLst>
                </p14:cNvPr>
                <p14:cNvContentPartPr/>
                <p14:nvPr/>
              </p14:nvContentPartPr>
              <p14:xfrm>
                <a:off x="6436701" y="2694684"/>
                <a:ext cx="758880" cy="33840"/>
              </p14:xfrm>
            </p:contentPart>
          </mc:Choice>
          <mc:Fallback xmlns="">
            <p:pic>
              <p:nvPicPr>
                <p:cNvPr id="67" name="Ink 66">
                  <a:extLst>
                    <a:ext uri="{FF2B5EF4-FFF2-40B4-BE49-F238E27FC236}">
                      <a16:creationId xmlns:a16="http://schemas.microsoft.com/office/drawing/2014/main" id="{42EA3191-CF6A-168B-6A18-80CD0E3F1FBA}"/>
                    </a:ext>
                  </a:extLst>
                </p:cNvPr>
                <p:cNvPicPr/>
                <p:nvPr/>
              </p:nvPicPr>
              <p:blipFill>
                <a:blip r:embed="rId127"/>
                <a:stretch>
                  <a:fillRect/>
                </a:stretch>
              </p:blipFill>
              <p:spPr>
                <a:xfrm>
                  <a:off x="6419061" y="2677044"/>
                  <a:ext cx="794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8" name="Ink 67">
                  <a:extLst>
                    <a:ext uri="{FF2B5EF4-FFF2-40B4-BE49-F238E27FC236}">
                      <a16:creationId xmlns:a16="http://schemas.microsoft.com/office/drawing/2014/main" id="{B27820E5-8C5E-6B76-871F-92F5C5F153B5}"/>
                    </a:ext>
                  </a:extLst>
                </p14:cNvPr>
                <p14:cNvContentPartPr/>
                <p14:nvPr/>
              </p14:nvContentPartPr>
              <p14:xfrm>
                <a:off x="5860701" y="2656164"/>
                <a:ext cx="547920" cy="81720"/>
              </p14:xfrm>
            </p:contentPart>
          </mc:Choice>
          <mc:Fallback xmlns="">
            <p:pic>
              <p:nvPicPr>
                <p:cNvPr id="68" name="Ink 67">
                  <a:extLst>
                    <a:ext uri="{FF2B5EF4-FFF2-40B4-BE49-F238E27FC236}">
                      <a16:creationId xmlns:a16="http://schemas.microsoft.com/office/drawing/2014/main" id="{B27820E5-8C5E-6B76-871F-92F5C5F153B5}"/>
                    </a:ext>
                  </a:extLst>
                </p:cNvPr>
                <p:cNvPicPr/>
                <p:nvPr/>
              </p:nvPicPr>
              <p:blipFill>
                <a:blip r:embed="rId129"/>
                <a:stretch>
                  <a:fillRect/>
                </a:stretch>
              </p:blipFill>
              <p:spPr>
                <a:xfrm>
                  <a:off x="5842701" y="2638164"/>
                  <a:ext cx="583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0" name="Ink 69">
                  <a:extLst>
                    <a:ext uri="{FF2B5EF4-FFF2-40B4-BE49-F238E27FC236}">
                      <a16:creationId xmlns:a16="http://schemas.microsoft.com/office/drawing/2014/main" id="{928785A9-61D1-992C-BB91-AB7581BF0ECE}"/>
                    </a:ext>
                  </a:extLst>
                </p14:cNvPr>
                <p14:cNvContentPartPr/>
                <p14:nvPr/>
              </p14:nvContentPartPr>
              <p14:xfrm>
                <a:off x="5305941" y="2684964"/>
                <a:ext cx="412560" cy="29160"/>
              </p14:xfrm>
            </p:contentPart>
          </mc:Choice>
          <mc:Fallback xmlns="">
            <p:pic>
              <p:nvPicPr>
                <p:cNvPr id="70" name="Ink 69">
                  <a:extLst>
                    <a:ext uri="{FF2B5EF4-FFF2-40B4-BE49-F238E27FC236}">
                      <a16:creationId xmlns:a16="http://schemas.microsoft.com/office/drawing/2014/main" id="{928785A9-61D1-992C-BB91-AB7581BF0ECE}"/>
                    </a:ext>
                  </a:extLst>
                </p:cNvPr>
                <p:cNvPicPr/>
                <p:nvPr/>
              </p:nvPicPr>
              <p:blipFill>
                <a:blip r:embed="rId131"/>
                <a:stretch>
                  <a:fillRect/>
                </a:stretch>
              </p:blipFill>
              <p:spPr>
                <a:xfrm>
                  <a:off x="5288301" y="2666964"/>
                  <a:ext cx="448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1" name="Ink 70">
                  <a:extLst>
                    <a:ext uri="{FF2B5EF4-FFF2-40B4-BE49-F238E27FC236}">
                      <a16:creationId xmlns:a16="http://schemas.microsoft.com/office/drawing/2014/main" id="{5864AB9E-C6D5-B7D4-5DFB-88DDEB9C84F5}"/>
                    </a:ext>
                  </a:extLst>
                </p14:cNvPr>
                <p14:cNvContentPartPr/>
                <p14:nvPr/>
              </p14:nvContentPartPr>
              <p14:xfrm>
                <a:off x="4478301" y="2685684"/>
                <a:ext cx="699120" cy="74160"/>
              </p14:xfrm>
            </p:contentPart>
          </mc:Choice>
          <mc:Fallback xmlns="">
            <p:pic>
              <p:nvPicPr>
                <p:cNvPr id="71" name="Ink 70">
                  <a:extLst>
                    <a:ext uri="{FF2B5EF4-FFF2-40B4-BE49-F238E27FC236}">
                      <a16:creationId xmlns:a16="http://schemas.microsoft.com/office/drawing/2014/main" id="{5864AB9E-C6D5-B7D4-5DFB-88DDEB9C84F5}"/>
                    </a:ext>
                  </a:extLst>
                </p:cNvPr>
                <p:cNvPicPr/>
                <p:nvPr/>
              </p:nvPicPr>
              <p:blipFill>
                <a:blip r:embed="rId133"/>
                <a:stretch>
                  <a:fillRect/>
                </a:stretch>
              </p:blipFill>
              <p:spPr>
                <a:xfrm>
                  <a:off x="4460301" y="2667684"/>
                  <a:ext cx="734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2" name="Ink 71">
                  <a:extLst>
                    <a:ext uri="{FF2B5EF4-FFF2-40B4-BE49-F238E27FC236}">
                      <a16:creationId xmlns:a16="http://schemas.microsoft.com/office/drawing/2014/main" id="{2ECB4563-ECE1-8398-20B0-F79C1C02CB80}"/>
                    </a:ext>
                  </a:extLst>
                </p14:cNvPr>
                <p14:cNvContentPartPr/>
                <p14:nvPr/>
              </p14:nvContentPartPr>
              <p14:xfrm>
                <a:off x="3293541" y="2673444"/>
                <a:ext cx="1027080" cy="65160"/>
              </p14:xfrm>
            </p:contentPart>
          </mc:Choice>
          <mc:Fallback xmlns="">
            <p:pic>
              <p:nvPicPr>
                <p:cNvPr id="72" name="Ink 71">
                  <a:extLst>
                    <a:ext uri="{FF2B5EF4-FFF2-40B4-BE49-F238E27FC236}">
                      <a16:creationId xmlns:a16="http://schemas.microsoft.com/office/drawing/2014/main" id="{2ECB4563-ECE1-8398-20B0-F79C1C02CB80}"/>
                    </a:ext>
                  </a:extLst>
                </p:cNvPr>
                <p:cNvPicPr/>
                <p:nvPr/>
              </p:nvPicPr>
              <p:blipFill>
                <a:blip r:embed="rId135"/>
                <a:stretch>
                  <a:fillRect/>
                </a:stretch>
              </p:blipFill>
              <p:spPr>
                <a:xfrm>
                  <a:off x="3275541" y="2655444"/>
                  <a:ext cx="106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Ink 73">
                  <a:extLst>
                    <a:ext uri="{FF2B5EF4-FFF2-40B4-BE49-F238E27FC236}">
                      <a16:creationId xmlns:a16="http://schemas.microsoft.com/office/drawing/2014/main" id="{0309A756-DA1B-37F8-D82E-39A990AF5CD1}"/>
                    </a:ext>
                  </a:extLst>
                </p14:cNvPr>
                <p14:cNvContentPartPr/>
                <p14:nvPr/>
              </p14:nvContentPartPr>
              <p14:xfrm>
                <a:off x="2279421" y="2635284"/>
                <a:ext cx="803880" cy="50400"/>
              </p14:xfrm>
            </p:contentPart>
          </mc:Choice>
          <mc:Fallback xmlns="">
            <p:pic>
              <p:nvPicPr>
                <p:cNvPr id="74" name="Ink 73">
                  <a:extLst>
                    <a:ext uri="{FF2B5EF4-FFF2-40B4-BE49-F238E27FC236}">
                      <a16:creationId xmlns:a16="http://schemas.microsoft.com/office/drawing/2014/main" id="{0309A756-DA1B-37F8-D82E-39A990AF5CD1}"/>
                    </a:ext>
                  </a:extLst>
                </p:cNvPr>
                <p:cNvPicPr/>
                <p:nvPr/>
              </p:nvPicPr>
              <p:blipFill>
                <a:blip r:embed="rId137"/>
                <a:stretch>
                  <a:fillRect/>
                </a:stretch>
              </p:blipFill>
              <p:spPr>
                <a:xfrm>
                  <a:off x="2261421" y="2617284"/>
                  <a:ext cx="839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Ink 74">
                  <a:extLst>
                    <a:ext uri="{FF2B5EF4-FFF2-40B4-BE49-F238E27FC236}">
                      <a16:creationId xmlns:a16="http://schemas.microsoft.com/office/drawing/2014/main" id="{BF9179C2-0826-025A-41B7-7791FFDEEF30}"/>
                    </a:ext>
                  </a:extLst>
                </p14:cNvPr>
                <p14:cNvContentPartPr/>
                <p14:nvPr/>
              </p14:nvContentPartPr>
              <p14:xfrm>
                <a:off x="1564101" y="2591004"/>
                <a:ext cx="529200" cy="70920"/>
              </p14:xfrm>
            </p:contentPart>
          </mc:Choice>
          <mc:Fallback xmlns="">
            <p:pic>
              <p:nvPicPr>
                <p:cNvPr id="75" name="Ink 74">
                  <a:extLst>
                    <a:ext uri="{FF2B5EF4-FFF2-40B4-BE49-F238E27FC236}">
                      <a16:creationId xmlns:a16="http://schemas.microsoft.com/office/drawing/2014/main" id="{BF9179C2-0826-025A-41B7-7791FFDEEF30}"/>
                    </a:ext>
                  </a:extLst>
                </p:cNvPr>
                <p:cNvPicPr/>
                <p:nvPr/>
              </p:nvPicPr>
              <p:blipFill>
                <a:blip r:embed="rId139"/>
                <a:stretch>
                  <a:fillRect/>
                </a:stretch>
              </p:blipFill>
              <p:spPr>
                <a:xfrm>
                  <a:off x="1546461" y="2573364"/>
                  <a:ext cx="564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Ink 104">
                  <a:extLst>
                    <a:ext uri="{FF2B5EF4-FFF2-40B4-BE49-F238E27FC236}">
                      <a16:creationId xmlns:a16="http://schemas.microsoft.com/office/drawing/2014/main" id="{43344601-75EB-9B0B-1ACD-0ECA25E8224B}"/>
                    </a:ext>
                  </a:extLst>
                </p14:cNvPr>
                <p14:cNvContentPartPr/>
                <p14:nvPr/>
              </p14:nvContentPartPr>
              <p14:xfrm>
                <a:off x="2923461" y="2624124"/>
                <a:ext cx="1072800" cy="579960"/>
              </p14:xfrm>
            </p:contentPart>
          </mc:Choice>
          <mc:Fallback xmlns="">
            <p:pic>
              <p:nvPicPr>
                <p:cNvPr id="105" name="Ink 104">
                  <a:extLst>
                    <a:ext uri="{FF2B5EF4-FFF2-40B4-BE49-F238E27FC236}">
                      <a16:creationId xmlns:a16="http://schemas.microsoft.com/office/drawing/2014/main" id="{43344601-75EB-9B0B-1ACD-0ECA25E8224B}"/>
                    </a:ext>
                  </a:extLst>
                </p:cNvPr>
                <p:cNvPicPr/>
                <p:nvPr/>
              </p:nvPicPr>
              <p:blipFill>
                <a:blip r:embed="rId141"/>
                <a:stretch>
                  <a:fillRect/>
                </a:stretch>
              </p:blipFill>
              <p:spPr>
                <a:xfrm>
                  <a:off x="2905461" y="2606124"/>
                  <a:ext cx="1108440" cy="615600"/>
                </a:xfrm>
                <a:prstGeom prst="rect">
                  <a:avLst/>
                </a:prstGeom>
              </p:spPr>
            </p:pic>
          </mc:Fallback>
        </mc:AlternateContent>
      </p:grpSp>
      <p:grpSp>
        <p:nvGrpSpPr>
          <p:cNvPr id="124" name="Group 123">
            <a:extLst>
              <a:ext uri="{FF2B5EF4-FFF2-40B4-BE49-F238E27FC236}">
                <a16:creationId xmlns:a16="http://schemas.microsoft.com/office/drawing/2014/main" id="{5C18CA6A-C74F-8475-F1D6-F16A2E784777}"/>
              </a:ext>
            </a:extLst>
          </p:cNvPr>
          <p:cNvGrpSpPr/>
          <p:nvPr/>
        </p:nvGrpSpPr>
        <p:grpSpPr>
          <a:xfrm>
            <a:off x="6161661" y="4121364"/>
            <a:ext cx="3330720" cy="97920"/>
            <a:chOff x="6161661" y="4121364"/>
            <a:chExt cx="3330720" cy="97920"/>
          </a:xfrm>
        </p:grpSpPr>
        <mc:AlternateContent xmlns:mc="http://schemas.openxmlformats.org/markup-compatibility/2006" xmlns:p14="http://schemas.microsoft.com/office/powerpoint/2010/main">
          <mc:Choice Requires="p14">
            <p:contentPart p14:bwMode="auto" r:id="rId142">
              <p14:nvContentPartPr>
                <p14:cNvPr id="119" name="Ink 118">
                  <a:extLst>
                    <a:ext uri="{FF2B5EF4-FFF2-40B4-BE49-F238E27FC236}">
                      <a16:creationId xmlns:a16="http://schemas.microsoft.com/office/drawing/2014/main" id="{39E88594-57C4-94A8-7A75-2D6E2273F8EB}"/>
                    </a:ext>
                  </a:extLst>
                </p14:cNvPr>
                <p14:cNvContentPartPr/>
                <p14:nvPr/>
              </p14:nvContentPartPr>
              <p14:xfrm>
                <a:off x="9040221" y="4121364"/>
                <a:ext cx="452160" cy="49680"/>
              </p14:xfrm>
            </p:contentPart>
          </mc:Choice>
          <mc:Fallback xmlns="">
            <p:pic>
              <p:nvPicPr>
                <p:cNvPr id="119" name="Ink 118">
                  <a:extLst>
                    <a:ext uri="{FF2B5EF4-FFF2-40B4-BE49-F238E27FC236}">
                      <a16:creationId xmlns:a16="http://schemas.microsoft.com/office/drawing/2014/main" id="{39E88594-57C4-94A8-7A75-2D6E2273F8EB}"/>
                    </a:ext>
                  </a:extLst>
                </p:cNvPr>
                <p:cNvPicPr/>
                <p:nvPr/>
              </p:nvPicPr>
              <p:blipFill>
                <a:blip r:embed="rId143"/>
                <a:stretch>
                  <a:fillRect/>
                </a:stretch>
              </p:blipFill>
              <p:spPr>
                <a:xfrm>
                  <a:off x="9022221" y="4103364"/>
                  <a:ext cx="487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0" name="Ink 119">
                  <a:extLst>
                    <a:ext uri="{FF2B5EF4-FFF2-40B4-BE49-F238E27FC236}">
                      <a16:creationId xmlns:a16="http://schemas.microsoft.com/office/drawing/2014/main" id="{845F3E25-C217-840A-FAA9-9A3398F852BB}"/>
                    </a:ext>
                  </a:extLst>
                </p14:cNvPr>
                <p14:cNvContentPartPr/>
                <p14:nvPr/>
              </p14:nvContentPartPr>
              <p14:xfrm>
                <a:off x="7788861" y="4170324"/>
                <a:ext cx="1083600" cy="48960"/>
              </p14:xfrm>
            </p:contentPart>
          </mc:Choice>
          <mc:Fallback xmlns="">
            <p:pic>
              <p:nvPicPr>
                <p:cNvPr id="120" name="Ink 119">
                  <a:extLst>
                    <a:ext uri="{FF2B5EF4-FFF2-40B4-BE49-F238E27FC236}">
                      <a16:creationId xmlns:a16="http://schemas.microsoft.com/office/drawing/2014/main" id="{845F3E25-C217-840A-FAA9-9A3398F852BB}"/>
                    </a:ext>
                  </a:extLst>
                </p:cNvPr>
                <p:cNvPicPr/>
                <p:nvPr/>
              </p:nvPicPr>
              <p:blipFill>
                <a:blip r:embed="rId145"/>
                <a:stretch>
                  <a:fillRect/>
                </a:stretch>
              </p:blipFill>
              <p:spPr>
                <a:xfrm>
                  <a:off x="7771221" y="4152684"/>
                  <a:ext cx="1119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2" name="Ink 121">
                  <a:extLst>
                    <a:ext uri="{FF2B5EF4-FFF2-40B4-BE49-F238E27FC236}">
                      <a16:creationId xmlns:a16="http://schemas.microsoft.com/office/drawing/2014/main" id="{28C5885A-6E46-6BA3-03EA-E2E0053582C6}"/>
                    </a:ext>
                  </a:extLst>
                </p14:cNvPr>
                <p14:cNvContentPartPr/>
                <p14:nvPr/>
              </p14:nvContentPartPr>
              <p14:xfrm>
                <a:off x="6860421" y="4123884"/>
                <a:ext cx="728640" cy="32040"/>
              </p14:xfrm>
            </p:contentPart>
          </mc:Choice>
          <mc:Fallback xmlns="">
            <p:pic>
              <p:nvPicPr>
                <p:cNvPr id="122" name="Ink 121">
                  <a:extLst>
                    <a:ext uri="{FF2B5EF4-FFF2-40B4-BE49-F238E27FC236}">
                      <a16:creationId xmlns:a16="http://schemas.microsoft.com/office/drawing/2014/main" id="{28C5885A-6E46-6BA3-03EA-E2E0053582C6}"/>
                    </a:ext>
                  </a:extLst>
                </p:cNvPr>
                <p:cNvPicPr/>
                <p:nvPr/>
              </p:nvPicPr>
              <p:blipFill>
                <a:blip r:embed="rId147"/>
                <a:stretch>
                  <a:fillRect/>
                </a:stretch>
              </p:blipFill>
              <p:spPr>
                <a:xfrm>
                  <a:off x="6842421" y="4105884"/>
                  <a:ext cx="764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Ink 122">
                  <a:extLst>
                    <a:ext uri="{FF2B5EF4-FFF2-40B4-BE49-F238E27FC236}">
                      <a16:creationId xmlns:a16="http://schemas.microsoft.com/office/drawing/2014/main" id="{4FE3A9A1-3B57-69E7-DE78-7B190C3C2E84}"/>
                    </a:ext>
                  </a:extLst>
                </p14:cNvPr>
                <p14:cNvContentPartPr/>
                <p14:nvPr/>
              </p14:nvContentPartPr>
              <p14:xfrm>
                <a:off x="6161661" y="4154484"/>
                <a:ext cx="508680" cy="49320"/>
              </p14:xfrm>
            </p:contentPart>
          </mc:Choice>
          <mc:Fallback xmlns="">
            <p:pic>
              <p:nvPicPr>
                <p:cNvPr id="123" name="Ink 122">
                  <a:extLst>
                    <a:ext uri="{FF2B5EF4-FFF2-40B4-BE49-F238E27FC236}">
                      <a16:creationId xmlns:a16="http://schemas.microsoft.com/office/drawing/2014/main" id="{4FE3A9A1-3B57-69E7-DE78-7B190C3C2E84}"/>
                    </a:ext>
                  </a:extLst>
                </p:cNvPr>
                <p:cNvPicPr/>
                <p:nvPr/>
              </p:nvPicPr>
              <p:blipFill>
                <a:blip r:embed="rId149"/>
                <a:stretch>
                  <a:fillRect/>
                </a:stretch>
              </p:blipFill>
              <p:spPr>
                <a:xfrm>
                  <a:off x="6143661" y="4136844"/>
                  <a:ext cx="544320" cy="84960"/>
                </a:xfrm>
                <a:prstGeom prst="rect">
                  <a:avLst/>
                </a:prstGeom>
              </p:spPr>
            </p:pic>
          </mc:Fallback>
        </mc:AlternateContent>
      </p:grpSp>
      <p:grpSp>
        <p:nvGrpSpPr>
          <p:cNvPr id="126" name="Group 125">
            <a:extLst>
              <a:ext uri="{FF2B5EF4-FFF2-40B4-BE49-F238E27FC236}">
                <a16:creationId xmlns:a16="http://schemas.microsoft.com/office/drawing/2014/main" id="{110D2A9A-52AD-1F6B-5837-6301EAD3A7F5}"/>
              </a:ext>
            </a:extLst>
          </p:cNvPr>
          <p:cNvGrpSpPr/>
          <p:nvPr/>
        </p:nvGrpSpPr>
        <p:grpSpPr>
          <a:xfrm>
            <a:off x="1093221" y="3092484"/>
            <a:ext cx="8462880" cy="699120"/>
            <a:chOff x="1093221" y="3092484"/>
            <a:chExt cx="8462880" cy="699120"/>
          </a:xfrm>
        </p:grpSpPr>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181CDC60-A4B2-9CC4-BAEB-D383B94D694A}"/>
                    </a:ext>
                  </a:extLst>
                </p14:cNvPr>
                <p14:cNvContentPartPr/>
                <p14:nvPr/>
              </p14:nvContentPartPr>
              <p14:xfrm>
                <a:off x="8733141" y="3664884"/>
                <a:ext cx="822960" cy="51840"/>
              </p14:xfrm>
            </p:contentPart>
          </mc:Choice>
          <mc:Fallback xmlns="">
            <p:pic>
              <p:nvPicPr>
                <p:cNvPr id="107" name="Ink 106">
                  <a:extLst>
                    <a:ext uri="{FF2B5EF4-FFF2-40B4-BE49-F238E27FC236}">
                      <a16:creationId xmlns:a16="http://schemas.microsoft.com/office/drawing/2014/main" id="{181CDC60-A4B2-9CC4-BAEB-D383B94D694A}"/>
                    </a:ext>
                  </a:extLst>
                </p:cNvPr>
                <p:cNvPicPr/>
                <p:nvPr/>
              </p:nvPicPr>
              <p:blipFill>
                <a:blip r:embed="rId151"/>
                <a:stretch>
                  <a:fillRect/>
                </a:stretch>
              </p:blipFill>
              <p:spPr>
                <a:xfrm>
                  <a:off x="8715501" y="3646884"/>
                  <a:ext cx="858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8B03CDAB-F8BC-9687-873E-E56FF56F46BC}"/>
                    </a:ext>
                  </a:extLst>
                </p14:cNvPr>
                <p14:cNvContentPartPr/>
                <p14:nvPr/>
              </p14:nvContentPartPr>
              <p14:xfrm>
                <a:off x="7802541" y="3626004"/>
                <a:ext cx="723600" cy="65520"/>
              </p14:xfrm>
            </p:contentPart>
          </mc:Choice>
          <mc:Fallback xmlns="">
            <p:pic>
              <p:nvPicPr>
                <p:cNvPr id="108" name="Ink 107">
                  <a:extLst>
                    <a:ext uri="{FF2B5EF4-FFF2-40B4-BE49-F238E27FC236}">
                      <a16:creationId xmlns:a16="http://schemas.microsoft.com/office/drawing/2014/main" id="{8B03CDAB-F8BC-9687-873E-E56FF56F46BC}"/>
                    </a:ext>
                  </a:extLst>
                </p:cNvPr>
                <p:cNvPicPr/>
                <p:nvPr/>
              </p:nvPicPr>
              <p:blipFill>
                <a:blip r:embed="rId153"/>
                <a:stretch>
                  <a:fillRect/>
                </a:stretch>
              </p:blipFill>
              <p:spPr>
                <a:xfrm>
                  <a:off x="7784901" y="3608004"/>
                  <a:ext cx="759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Ink 108">
                  <a:extLst>
                    <a:ext uri="{FF2B5EF4-FFF2-40B4-BE49-F238E27FC236}">
                      <a16:creationId xmlns:a16="http://schemas.microsoft.com/office/drawing/2014/main" id="{9A9A35A0-5FC0-8363-F9DB-4AA8C5AF90A7}"/>
                    </a:ext>
                  </a:extLst>
                </p14:cNvPr>
                <p14:cNvContentPartPr/>
                <p14:nvPr/>
              </p14:nvContentPartPr>
              <p14:xfrm>
                <a:off x="6946101" y="3683964"/>
                <a:ext cx="595800" cy="56880"/>
              </p14:xfrm>
            </p:contentPart>
          </mc:Choice>
          <mc:Fallback xmlns="">
            <p:pic>
              <p:nvPicPr>
                <p:cNvPr id="109" name="Ink 108">
                  <a:extLst>
                    <a:ext uri="{FF2B5EF4-FFF2-40B4-BE49-F238E27FC236}">
                      <a16:creationId xmlns:a16="http://schemas.microsoft.com/office/drawing/2014/main" id="{9A9A35A0-5FC0-8363-F9DB-4AA8C5AF90A7}"/>
                    </a:ext>
                  </a:extLst>
                </p:cNvPr>
                <p:cNvPicPr/>
                <p:nvPr/>
              </p:nvPicPr>
              <p:blipFill>
                <a:blip r:embed="rId155"/>
                <a:stretch>
                  <a:fillRect/>
                </a:stretch>
              </p:blipFill>
              <p:spPr>
                <a:xfrm>
                  <a:off x="6928461" y="3666324"/>
                  <a:ext cx="631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A4BE261F-5AFF-D28D-578A-6C02BF772D3F}"/>
                    </a:ext>
                  </a:extLst>
                </p14:cNvPr>
                <p14:cNvContentPartPr/>
                <p14:nvPr/>
              </p14:nvContentPartPr>
              <p14:xfrm>
                <a:off x="6215661" y="3623844"/>
                <a:ext cx="587160" cy="55080"/>
              </p14:xfrm>
            </p:contentPart>
          </mc:Choice>
          <mc:Fallback xmlns="">
            <p:pic>
              <p:nvPicPr>
                <p:cNvPr id="110" name="Ink 109">
                  <a:extLst>
                    <a:ext uri="{FF2B5EF4-FFF2-40B4-BE49-F238E27FC236}">
                      <a16:creationId xmlns:a16="http://schemas.microsoft.com/office/drawing/2014/main" id="{A4BE261F-5AFF-D28D-578A-6C02BF772D3F}"/>
                    </a:ext>
                  </a:extLst>
                </p:cNvPr>
                <p:cNvPicPr/>
                <p:nvPr/>
              </p:nvPicPr>
              <p:blipFill>
                <a:blip r:embed="rId157"/>
                <a:stretch>
                  <a:fillRect/>
                </a:stretch>
              </p:blipFill>
              <p:spPr>
                <a:xfrm>
                  <a:off x="6197661" y="3605844"/>
                  <a:ext cx="622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E996526D-F235-EA65-AF25-7743CDB4C26A}"/>
                    </a:ext>
                  </a:extLst>
                </p14:cNvPr>
                <p14:cNvContentPartPr/>
                <p14:nvPr/>
              </p14:nvContentPartPr>
              <p14:xfrm>
                <a:off x="5244741" y="3661644"/>
                <a:ext cx="956880" cy="65520"/>
              </p14:xfrm>
            </p:contentPart>
          </mc:Choice>
          <mc:Fallback xmlns="">
            <p:pic>
              <p:nvPicPr>
                <p:cNvPr id="111" name="Ink 110">
                  <a:extLst>
                    <a:ext uri="{FF2B5EF4-FFF2-40B4-BE49-F238E27FC236}">
                      <a16:creationId xmlns:a16="http://schemas.microsoft.com/office/drawing/2014/main" id="{E996526D-F235-EA65-AF25-7743CDB4C26A}"/>
                    </a:ext>
                  </a:extLst>
                </p:cNvPr>
                <p:cNvPicPr/>
                <p:nvPr/>
              </p:nvPicPr>
              <p:blipFill>
                <a:blip r:embed="rId159"/>
                <a:stretch>
                  <a:fillRect/>
                </a:stretch>
              </p:blipFill>
              <p:spPr>
                <a:xfrm>
                  <a:off x="5227101" y="3643644"/>
                  <a:ext cx="992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 name="Ink 112">
                  <a:extLst>
                    <a:ext uri="{FF2B5EF4-FFF2-40B4-BE49-F238E27FC236}">
                      <a16:creationId xmlns:a16="http://schemas.microsoft.com/office/drawing/2014/main" id="{10E0EF30-15F8-CA6A-1A49-A90A68F000B7}"/>
                    </a:ext>
                  </a:extLst>
                </p14:cNvPr>
                <p14:cNvContentPartPr/>
                <p14:nvPr/>
              </p14:nvContentPartPr>
              <p14:xfrm>
                <a:off x="4293981" y="3657684"/>
                <a:ext cx="814680" cy="48600"/>
              </p14:xfrm>
            </p:contentPart>
          </mc:Choice>
          <mc:Fallback xmlns="">
            <p:pic>
              <p:nvPicPr>
                <p:cNvPr id="113" name="Ink 112">
                  <a:extLst>
                    <a:ext uri="{FF2B5EF4-FFF2-40B4-BE49-F238E27FC236}">
                      <a16:creationId xmlns:a16="http://schemas.microsoft.com/office/drawing/2014/main" id="{10E0EF30-15F8-CA6A-1A49-A90A68F000B7}"/>
                    </a:ext>
                  </a:extLst>
                </p:cNvPr>
                <p:cNvPicPr/>
                <p:nvPr/>
              </p:nvPicPr>
              <p:blipFill>
                <a:blip r:embed="rId161"/>
                <a:stretch>
                  <a:fillRect/>
                </a:stretch>
              </p:blipFill>
              <p:spPr>
                <a:xfrm>
                  <a:off x="4275981" y="3639684"/>
                  <a:ext cx="850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Ink 113">
                  <a:extLst>
                    <a:ext uri="{FF2B5EF4-FFF2-40B4-BE49-F238E27FC236}">
                      <a16:creationId xmlns:a16="http://schemas.microsoft.com/office/drawing/2014/main" id="{B8209CBC-5A5B-6D6E-2DF8-DB02C87C318F}"/>
                    </a:ext>
                  </a:extLst>
                </p14:cNvPr>
                <p14:cNvContentPartPr/>
                <p14:nvPr/>
              </p14:nvContentPartPr>
              <p14:xfrm>
                <a:off x="3831021" y="3712404"/>
                <a:ext cx="241920" cy="79200"/>
              </p14:xfrm>
            </p:contentPart>
          </mc:Choice>
          <mc:Fallback xmlns="">
            <p:pic>
              <p:nvPicPr>
                <p:cNvPr id="114" name="Ink 113">
                  <a:extLst>
                    <a:ext uri="{FF2B5EF4-FFF2-40B4-BE49-F238E27FC236}">
                      <a16:creationId xmlns:a16="http://schemas.microsoft.com/office/drawing/2014/main" id="{B8209CBC-5A5B-6D6E-2DF8-DB02C87C318F}"/>
                    </a:ext>
                  </a:extLst>
                </p:cNvPr>
                <p:cNvPicPr/>
                <p:nvPr/>
              </p:nvPicPr>
              <p:blipFill>
                <a:blip r:embed="rId163"/>
                <a:stretch>
                  <a:fillRect/>
                </a:stretch>
              </p:blipFill>
              <p:spPr>
                <a:xfrm>
                  <a:off x="3813021" y="3694404"/>
                  <a:ext cx="277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Ink 114">
                  <a:extLst>
                    <a:ext uri="{FF2B5EF4-FFF2-40B4-BE49-F238E27FC236}">
                      <a16:creationId xmlns:a16="http://schemas.microsoft.com/office/drawing/2014/main" id="{264231BA-DD42-6A82-D5CE-624F5D3BE83C}"/>
                    </a:ext>
                  </a:extLst>
                </p14:cNvPr>
                <p14:cNvContentPartPr/>
                <p14:nvPr/>
              </p14:nvContentPartPr>
              <p14:xfrm>
                <a:off x="2996541" y="3646884"/>
                <a:ext cx="639000" cy="33480"/>
              </p14:xfrm>
            </p:contentPart>
          </mc:Choice>
          <mc:Fallback xmlns="">
            <p:pic>
              <p:nvPicPr>
                <p:cNvPr id="115" name="Ink 114">
                  <a:extLst>
                    <a:ext uri="{FF2B5EF4-FFF2-40B4-BE49-F238E27FC236}">
                      <a16:creationId xmlns:a16="http://schemas.microsoft.com/office/drawing/2014/main" id="{264231BA-DD42-6A82-D5CE-624F5D3BE83C}"/>
                    </a:ext>
                  </a:extLst>
                </p:cNvPr>
                <p:cNvPicPr/>
                <p:nvPr/>
              </p:nvPicPr>
              <p:blipFill>
                <a:blip r:embed="rId165"/>
                <a:stretch>
                  <a:fillRect/>
                </a:stretch>
              </p:blipFill>
              <p:spPr>
                <a:xfrm>
                  <a:off x="2978541" y="3628884"/>
                  <a:ext cx="674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Ink 115">
                  <a:extLst>
                    <a:ext uri="{FF2B5EF4-FFF2-40B4-BE49-F238E27FC236}">
                      <a16:creationId xmlns:a16="http://schemas.microsoft.com/office/drawing/2014/main" id="{9965FA67-E99A-6328-5865-DF9DC8356C6C}"/>
                    </a:ext>
                  </a:extLst>
                </p14:cNvPr>
                <p14:cNvContentPartPr/>
                <p14:nvPr/>
              </p14:nvContentPartPr>
              <p14:xfrm>
                <a:off x="2218581" y="3637884"/>
                <a:ext cx="365040" cy="25560"/>
              </p14:xfrm>
            </p:contentPart>
          </mc:Choice>
          <mc:Fallback xmlns="">
            <p:pic>
              <p:nvPicPr>
                <p:cNvPr id="116" name="Ink 115">
                  <a:extLst>
                    <a:ext uri="{FF2B5EF4-FFF2-40B4-BE49-F238E27FC236}">
                      <a16:creationId xmlns:a16="http://schemas.microsoft.com/office/drawing/2014/main" id="{9965FA67-E99A-6328-5865-DF9DC8356C6C}"/>
                    </a:ext>
                  </a:extLst>
                </p:cNvPr>
                <p:cNvPicPr/>
                <p:nvPr/>
              </p:nvPicPr>
              <p:blipFill>
                <a:blip r:embed="rId167"/>
                <a:stretch>
                  <a:fillRect/>
                </a:stretch>
              </p:blipFill>
              <p:spPr>
                <a:xfrm>
                  <a:off x="2200941" y="3620244"/>
                  <a:ext cx="400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Ink 116">
                  <a:extLst>
                    <a:ext uri="{FF2B5EF4-FFF2-40B4-BE49-F238E27FC236}">
                      <a16:creationId xmlns:a16="http://schemas.microsoft.com/office/drawing/2014/main" id="{0561DE56-F3D0-25F6-677E-8813A3BB529F}"/>
                    </a:ext>
                  </a:extLst>
                </p14:cNvPr>
                <p14:cNvContentPartPr/>
                <p14:nvPr/>
              </p14:nvContentPartPr>
              <p14:xfrm>
                <a:off x="1093221" y="3571284"/>
                <a:ext cx="917640" cy="79560"/>
              </p14:xfrm>
            </p:contentPart>
          </mc:Choice>
          <mc:Fallback xmlns="">
            <p:pic>
              <p:nvPicPr>
                <p:cNvPr id="117" name="Ink 116">
                  <a:extLst>
                    <a:ext uri="{FF2B5EF4-FFF2-40B4-BE49-F238E27FC236}">
                      <a16:creationId xmlns:a16="http://schemas.microsoft.com/office/drawing/2014/main" id="{0561DE56-F3D0-25F6-677E-8813A3BB529F}"/>
                    </a:ext>
                  </a:extLst>
                </p:cNvPr>
                <p:cNvPicPr/>
                <p:nvPr/>
              </p:nvPicPr>
              <p:blipFill>
                <a:blip r:embed="rId169"/>
                <a:stretch>
                  <a:fillRect/>
                </a:stretch>
              </p:blipFill>
              <p:spPr>
                <a:xfrm>
                  <a:off x="1075581" y="3553284"/>
                  <a:ext cx="953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49732A26-097B-210A-CDDF-3E57AF4FF1BD}"/>
                    </a:ext>
                  </a:extLst>
                </p14:cNvPr>
                <p14:cNvContentPartPr/>
                <p14:nvPr/>
              </p14:nvContentPartPr>
              <p14:xfrm>
                <a:off x="4998861" y="3092484"/>
                <a:ext cx="4544640" cy="641160"/>
              </p14:xfrm>
            </p:contentPart>
          </mc:Choice>
          <mc:Fallback xmlns="">
            <p:pic>
              <p:nvPicPr>
                <p:cNvPr id="125" name="Ink 124">
                  <a:extLst>
                    <a:ext uri="{FF2B5EF4-FFF2-40B4-BE49-F238E27FC236}">
                      <a16:creationId xmlns:a16="http://schemas.microsoft.com/office/drawing/2014/main" id="{49732A26-097B-210A-CDDF-3E57AF4FF1BD}"/>
                    </a:ext>
                  </a:extLst>
                </p:cNvPr>
                <p:cNvPicPr/>
                <p:nvPr/>
              </p:nvPicPr>
              <p:blipFill>
                <a:blip r:embed="rId171"/>
                <a:stretch>
                  <a:fillRect/>
                </a:stretch>
              </p:blipFill>
              <p:spPr>
                <a:xfrm>
                  <a:off x="4981221" y="3074484"/>
                  <a:ext cx="4580280" cy="67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78" name="Ink 177">
                <a:extLst>
                  <a:ext uri="{FF2B5EF4-FFF2-40B4-BE49-F238E27FC236}">
                    <a16:creationId xmlns:a16="http://schemas.microsoft.com/office/drawing/2014/main" id="{6C03A4AE-BC2A-6BFD-A567-B368394A396A}"/>
                  </a:ext>
                </a:extLst>
              </p14:cNvPr>
              <p14:cNvContentPartPr/>
              <p14:nvPr/>
            </p14:nvContentPartPr>
            <p14:xfrm>
              <a:off x="1785501" y="4668924"/>
              <a:ext cx="1101240" cy="589320"/>
            </p14:xfrm>
          </p:contentPart>
        </mc:Choice>
        <mc:Fallback xmlns="">
          <p:pic>
            <p:nvPicPr>
              <p:cNvPr id="178" name="Ink 177">
                <a:extLst>
                  <a:ext uri="{FF2B5EF4-FFF2-40B4-BE49-F238E27FC236}">
                    <a16:creationId xmlns:a16="http://schemas.microsoft.com/office/drawing/2014/main" id="{6C03A4AE-BC2A-6BFD-A567-B368394A396A}"/>
                  </a:ext>
                </a:extLst>
              </p:cNvPr>
              <p:cNvPicPr/>
              <p:nvPr/>
            </p:nvPicPr>
            <p:blipFill>
              <a:blip r:embed="rId173"/>
              <a:stretch>
                <a:fillRect/>
              </a:stretch>
            </p:blipFill>
            <p:spPr>
              <a:xfrm>
                <a:off x="1767501" y="4651284"/>
                <a:ext cx="11368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0" name="Ink 179">
                <a:extLst>
                  <a:ext uri="{FF2B5EF4-FFF2-40B4-BE49-F238E27FC236}">
                    <a16:creationId xmlns:a16="http://schemas.microsoft.com/office/drawing/2014/main" id="{CDEA648A-5895-0B26-D2D6-189E34D6158C}"/>
                  </a:ext>
                </a:extLst>
              </p14:cNvPr>
              <p14:cNvContentPartPr/>
              <p14:nvPr/>
            </p14:nvContentPartPr>
            <p14:xfrm>
              <a:off x="3342861" y="4045044"/>
              <a:ext cx="4407120" cy="748080"/>
            </p14:xfrm>
          </p:contentPart>
        </mc:Choice>
        <mc:Fallback xmlns="">
          <p:pic>
            <p:nvPicPr>
              <p:cNvPr id="180" name="Ink 179">
                <a:extLst>
                  <a:ext uri="{FF2B5EF4-FFF2-40B4-BE49-F238E27FC236}">
                    <a16:creationId xmlns:a16="http://schemas.microsoft.com/office/drawing/2014/main" id="{CDEA648A-5895-0B26-D2D6-189E34D6158C}"/>
                  </a:ext>
                </a:extLst>
              </p:cNvPr>
              <p:cNvPicPr/>
              <p:nvPr/>
            </p:nvPicPr>
            <p:blipFill>
              <a:blip r:embed="rId175"/>
              <a:stretch>
                <a:fillRect/>
              </a:stretch>
            </p:blipFill>
            <p:spPr>
              <a:xfrm>
                <a:off x="3324861" y="4027404"/>
                <a:ext cx="4442760" cy="783720"/>
              </a:xfrm>
              <a:prstGeom prst="rect">
                <a:avLst/>
              </a:prstGeom>
            </p:spPr>
          </p:pic>
        </mc:Fallback>
      </mc:AlternateContent>
      <p:grpSp>
        <p:nvGrpSpPr>
          <p:cNvPr id="186" name="Group 185">
            <a:extLst>
              <a:ext uri="{FF2B5EF4-FFF2-40B4-BE49-F238E27FC236}">
                <a16:creationId xmlns:a16="http://schemas.microsoft.com/office/drawing/2014/main" id="{FB220EC7-BD5A-F502-C51F-F5E4E6F4CB8A}"/>
              </a:ext>
            </a:extLst>
          </p:cNvPr>
          <p:cNvGrpSpPr/>
          <p:nvPr/>
        </p:nvGrpSpPr>
        <p:grpSpPr>
          <a:xfrm>
            <a:off x="126981" y="3647964"/>
            <a:ext cx="9548640" cy="2170080"/>
            <a:chOff x="126981" y="3647964"/>
            <a:chExt cx="9548640" cy="2170080"/>
          </a:xfrm>
        </p:grpSpPr>
        <mc:AlternateContent xmlns:mc="http://schemas.openxmlformats.org/markup-compatibility/2006" xmlns:p14="http://schemas.microsoft.com/office/powerpoint/2010/main">
          <mc:Choice Requires="p14">
            <p:contentPart p14:bwMode="auto" r:id="rId176">
              <p14:nvContentPartPr>
                <p14:cNvPr id="170" name="Ink 169">
                  <a:extLst>
                    <a:ext uri="{FF2B5EF4-FFF2-40B4-BE49-F238E27FC236}">
                      <a16:creationId xmlns:a16="http://schemas.microsoft.com/office/drawing/2014/main" id="{40056B51-4504-ED5D-354A-92AE569752BC}"/>
                    </a:ext>
                  </a:extLst>
                </p14:cNvPr>
                <p14:cNvContentPartPr/>
                <p14:nvPr/>
              </p14:nvContentPartPr>
              <p14:xfrm>
                <a:off x="9020421" y="5688444"/>
                <a:ext cx="401400" cy="54360"/>
              </p14:xfrm>
            </p:contentPart>
          </mc:Choice>
          <mc:Fallback xmlns="">
            <p:pic>
              <p:nvPicPr>
                <p:cNvPr id="170" name="Ink 169">
                  <a:extLst>
                    <a:ext uri="{FF2B5EF4-FFF2-40B4-BE49-F238E27FC236}">
                      <a16:creationId xmlns:a16="http://schemas.microsoft.com/office/drawing/2014/main" id="{40056B51-4504-ED5D-354A-92AE569752BC}"/>
                    </a:ext>
                  </a:extLst>
                </p:cNvPr>
                <p:cNvPicPr/>
                <p:nvPr/>
              </p:nvPicPr>
              <p:blipFill>
                <a:blip r:embed="rId177"/>
                <a:stretch>
                  <a:fillRect/>
                </a:stretch>
              </p:blipFill>
              <p:spPr>
                <a:xfrm>
                  <a:off x="9002421" y="5670804"/>
                  <a:ext cx="437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1" name="Ink 170">
                  <a:extLst>
                    <a:ext uri="{FF2B5EF4-FFF2-40B4-BE49-F238E27FC236}">
                      <a16:creationId xmlns:a16="http://schemas.microsoft.com/office/drawing/2014/main" id="{5F67E44E-CBDC-BC41-4091-8DA281EA5253}"/>
                    </a:ext>
                  </a:extLst>
                </p14:cNvPr>
                <p14:cNvContentPartPr/>
                <p14:nvPr/>
              </p14:nvContentPartPr>
              <p14:xfrm>
                <a:off x="8432901" y="5701764"/>
                <a:ext cx="334800" cy="40320"/>
              </p14:xfrm>
            </p:contentPart>
          </mc:Choice>
          <mc:Fallback xmlns="">
            <p:pic>
              <p:nvPicPr>
                <p:cNvPr id="171" name="Ink 170">
                  <a:extLst>
                    <a:ext uri="{FF2B5EF4-FFF2-40B4-BE49-F238E27FC236}">
                      <a16:creationId xmlns:a16="http://schemas.microsoft.com/office/drawing/2014/main" id="{5F67E44E-CBDC-BC41-4091-8DA281EA5253}"/>
                    </a:ext>
                  </a:extLst>
                </p:cNvPr>
                <p:cNvPicPr/>
                <p:nvPr/>
              </p:nvPicPr>
              <p:blipFill>
                <a:blip r:embed="rId179"/>
                <a:stretch>
                  <a:fillRect/>
                </a:stretch>
              </p:blipFill>
              <p:spPr>
                <a:xfrm>
                  <a:off x="8415261" y="5683764"/>
                  <a:ext cx="370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2" name="Ink 171">
                  <a:extLst>
                    <a:ext uri="{FF2B5EF4-FFF2-40B4-BE49-F238E27FC236}">
                      <a16:creationId xmlns:a16="http://schemas.microsoft.com/office/drawing/2014/main" id="{46D5FE39-7C4E-7C98-87A5-C0187AFB43AE}"/>
                    </a:ext>
                  </a:extLst>
                </p14:cNvPr>
                <p14:cNvContentPartPr/>
                <p14:nvPr/>
              </p14:nvContentPartPr>
              <p14:xfrm>
                <a:off x="8033301" y="5747844"/>
                <a:ext cx="282960" cy="41040"/>
              </p14:xfrm>
            </p:contentPart>
          </mc:Choice>
          <mc:Fallback xmlns="">
            <p:pic>
              <p:nvPicPr>
                <p:cNvPr id="172" name="Ink 171">
                  <a:extLst>
                    <a:ext uri="{FF2B5EF4-FFF2-40B4-BE49-F238E27FC236}">
                      <a16:creationId xmlns:a16="http://schemas.microsoft.com/office/drawing/2014/main" id="{46D5FE39-7C4E-7C98-87A5-C0187AFB43AE}"/>
                    </a:ext>
                  </a:extLst>
                </p:cNvPr>
                <p:cNvPicPr/>
                <p:nvPr/>
              </p:nvPicPr>
              <p:blipFill>
                <a:blip r:embed="rId181"/>
                <a:stretch>
                  <a:fillRect/>
                </a:stretch>
              </p:blipFill>
              <p:spPr>
                <a:xfrm>
                  <a:off x="8015301" y="5730204"/>
                  <a:ext cx="318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3" name="Ink 172">
                  <a:extLst>
                    <a:ext uri="{FF2B5EF4-FFF2-40B4-BE49-F238E27FC236}">
                      <a16:creationId xmlns:a16="http://schemas.microsoft.com/office/drawing/2014/main" id="{05FF9DCB-44EC-EAAB-0E6D-BC0E9D1BE83F}"/>
                    </a:ext>
                  </a:extLst>
                </p14:cNvPr>
                <p14:cNvContentPartPr/>
                <p14:nvPr/>
              </p14:nvContentPartPr>
              <p14:xfrm>
                <a:off x="7301421" y="5732724"/>
                <a:ext cx="544320" cy="30960"/>
              </p14:xfrm>
            </p:contentPart>
          </mc:Choice>
          <mc:Fallback xmlns="">
            <p:pic>
              <p:nvPicPr>
                <p:cNvPr id="173" name="Ink 172">
                  <a:extLst>
                    <a:ext uri="{FF2B5EF4-FFF2-40B4-BE49-F238E27FC236}">
                      <a16:creationId xmlns:a16="http://schemas.microsoft.com/office/drawing/2014/main" id="{05FF9DCB-44EC-EAAB-0E6D-BC0E9D1BE83F}"/>
                    </a:ext>
                  </a:extLst>
                </p:cNvPr>
                <p:cNvPicPr/>
                <p:nvPr/>
              </p:nvPicPr>
              <p:blipFill>
                <a:blip r:embed="rId183"/>
                <a:stretch>
                  <a:fillRect/>
                </a:stretch>
              </p:blipFill>
              <p:spPr>
                <a:xfrm>
                  <a:off x="7283781" y="5715084"/>
                  <a:ext cx="579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 name="Ink 173">
                  <a:extLst>
                    <a:ext uri="{FF2B5EF4-FFF2-40B4-BE49-F238E27FC236}">
                      <a16:creationId xmlns:a16="http://schemas.microsoft.com/office/drawing/2014/main" id="{07596F37-A707-C988-A431-99C6C20B95BA}"/>
                    </a:ext>
                  </a:extLst>
                </p14:cNvPr>
                <p14:cNvContentPartPr/>
                <p14:nvPr/>
              </p14:nvContentPartPr>
              <p14:xfrm>
                <a:off x="6755661" y="5712564"/>
                <a:ext cx="279000" cy="29880"/>
              </p14:xfrm>
            </p:contentPart>
          </mc:Choice>
          <mc:Fallback xmlns="">
            <p:pic>
              <p:nvPicPr>
                <p:cNvPr id="174" name="Ink 173">
                  <a:extLst>
                    <a:ext uri="{FF2B5EF4-FFF2-40B4-BE49-F238E27FC236}">
                      <a16:creationId xmlns:a16="http://schemas.microsoft.com/office/drawing/2014/main" id="{07596F37-A707-C988-A431-99C6C20B95BA}"/>
                    </a:ext>
                  </a:extLst>
                </p:cNvPr>
                <p:cNvPicPr/>
                <p:nvPr/>
              </p:nvPicPr>
              <p:blipFill>
                <a:blip r:embed="rId185"/>
                <a:stretch>
                  <a:fillRect/>
                </a:stretch>
              </p:blipFill>
              <p:spPr>
                <a:xfrm>
                  <a:off x="6737661" y="5694924"/>
                  <a:ext cx="314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5" name="Ink 174">
                  <a:extLst>
                    <a:ext uri="{FF2B5EF4-FFF2-40B4-BE49-F238E27FC236}">
                      <a16:creationId xmlns:a16="http://schemas.microsoft.com/office/drawing/2014/main" id="{B3D4698F-AB54-4E34-636B-AD748AD82F3F}"/>
                    </a:ext>
                  </a:extLst>
                </p14:cNvPr>
                <p14:cNvContentPartPr/>
                <p14:nvPr/>
              </p14:nvContentPartPr>
              <p14:xfrm>
                <a:off x="5888781" y="5767644"/>
                <a:ext cx="591840" cy="26280"/>
              </p14:xfrm>
            </p:contentPart>
          </mc:Choice>
          <mc:Fallback xmlns="">
            <p:pic>
              <p:nvPicPr>
                <p:cNvPr id="175" name="Ink 174">
                  <a:extLst>
                    <a:ext uri="{FF2B5EF4-FFF2-40B4-BE49-F238E27FC236}">
                      <a16:creationId xmlns:a16="http://schemas.microsoft.com/office/drawing/2014/main" id="{B3D4698F-AB54-4E34-636B-AD748AD82F3F}"/>
                    </a:ext>
                  </a:extLst>
                </p:cNvPr>
                <p:cNvPicPr/>
                <p:nvPr/>
              </p:nvPicPr>
              <p:blipFill>
                <a:blip r:embed="rId187"/>
                <a:stretch>
                  <a:fillRect/>
                </a:stretch>
              </p:blipFill>
              <p:spPr>
                <a:xfrm>
                  <a:off x="5871141" y="5749644"/>
                  <a:ext cx="627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6" name="Ink 175">
                  <a:extLst>
                    <a:ext uri="{FF2B5EF4-FFF2-40B4-BE49-F238E27FC236}">
                      <a16:creationId xmlns:a16="http://schemas.microsoft.com/office/drawing/2014/main" id="{9E7676FE-BC18-2636-CFF2-16C96BDE8308}"/>
                    </a:ext>
                  </a:extLst>
                </p14:cNvPr>
                <p14:cNvContentPartPr/>
                <p14:nvPr/>
              </p14:nvContentPartPr>
              <p14:xfrm>
                <a:off x="5147901" y="5802924"/>
                <a:ext cx="465840" cy="15120"/>
              </p14:xfrm>
            </p:contentPart>
          </mc:Choice>
          <mc:Fallback xmlns="">
            <p:pic>
              <p:nvPicPr>
                <p:cNvPr id="176" name="Ink 175">
                  <a:extLst>
                    <a:ext uri="{FF2B5EF4-FFF2-40B4-BE49-F238E27FC236}">
                      <a16:creationId xmlns:a16="http://schemas.microsoft.com/office/drawing/2014/main" id="{9E7676FE-BC18-2636-CFF2-16C96BDE8308}"/>
                    </a:ext>
                  </a:extLst>
                </p:cNvPr>
                <p:cNvPicPr/>
                <p:nvPr/>
              </p:nvPicPr>
              <p:blipFill>
                <a:blip r:embed="rId189"/>
                <a:stretch>
                  <a:fillRect/>
                </a:stretch>
              </p:blipFill>
              <p:spPr>
                <a:xfrm>
                  <a:off x="5130261" y="5784924"/>
                  <a:ext cx="501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2" name="Ink 151">
                  <a:extLst>
                    <a:ext uri="{FF2B5EF4-FFF2-40B4-BE49-F238E27FC236}">
                      <a16:creationId xmlns:a16="http://schemas.microsoft.com/office/drawing/2014/main" id="{C6A345BF-36E0-2AF8-0FEF-C63F11D5FB8B}"/>
                    </a:ext>
                  </a:extLst>
                </p14:cNvPr>
                <p14:cNvContentPartPr/>
                <p14:nvPr/>
              </p14:nvContentPartPr>
              <p14:xfrm>
                <a:off x="9094221" y="5127564"/>
                <a:ext cx="376560" cy="41760"/>
              </p14:xfrm>
            </p:contentPart>
          </mc:Choice>
          <mc:Fallback xmlns="">
            <p:pic>
              <p:nvPicPr>
                <p:cNvPr id="152" name="Ink 151">
                  <a:extLst>
                    <a:ext uri="{FF2B5EF4-FFF2-40B4-BE49-F238E27FC236}">
                      <a16:creationId xmlns:a16="http://schemas.microsoft.com/office/drawing/2014/main" id="{C6A345BF-36E0-2AF8-0FEF-C63F11D5FB8B}"/>
                    </a:ext>
                  </a:extLst>
                </p:cNvPr>
                <p:cNvPicPr/>
                <p:nvPr/>
              </p:nvPicPr>
              <p:blipFill>
                <a:blip r:embed="rId191"/>
                <a:stretch>
                  <a:fillRect/>
                </a:stretch>
              </p:blipFill>
              <p:spPr>
                <a:xfrm>
                  <a:off x="9076221" y="5109924"/>
                  <a:ext cx="412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3" name="Ink 152">
                  <a:extLst>
                    <a:ext uri="{FF2B5EF4-FFF2-40B4-BE49-F238E27FC236}">
                      <a16:creationId xmlns:a16="http://schemas.microsoft.com/office/drawing/2014/main" id="{65598C7A-3475-B943-610E-E683A5CB3784}"/>
                    </a:ext>
                  </a:extLst>
                </p14:cNvPr>
                <p14:cNvContentPartPr/>
                <p14:nvPr/>
              </p14:nvContentPartPr>
              <p14:xfrm>
                <a:off x="8496261" y="5200644"/>
                <a:ext cx="413640" cy="11880"/>
              </p14:xfrm>
            </p:contentPart>
          </mc:Choice>
          <mc:Fallback xmlns="">
            <p:pic>
              <p:nvPicPr>
                <p:cNvPr id="153" name="Ink 152">
                  <a:extLst>
                    <a:ext uri="{FF2B5EF4-FFF2-40B4-BE49-F238E27FC236}">
                      <a16:creationId xmlns:a16="http://schemas.microsoft.com/office/drawing/2014/main" id="{65598C7A-3475-B943-610E-E683A5CB3784}"/>
                    </a:ext>
                  </a:extLst>
                </p:cNvPr>
                <p:cNvPicPr/>
                <p:nvPr/>
              </p:nvPicPr>
              <p:blipFill>
                <a:blip r:embed="rId193"/>
                <a:stretch>
                  <a:fillRect/>
                </a:stretch>
              </p:blipFill>
              <p:spPr>
                <a:xfrm>
                  <a:off x="8478261" y="5182644"/>
                  <a:ext cx="449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4" name="Ink 153">
                  <a:extLst>
                    <a:ext uri="{FF2B5EF4-FFF2-40B4-BE49-F238E27FC236}">
                      <a16:creationId xmlns:a16="http://schemas.microsoft.com/office/drawing/2014/main" id="{1BB21409-D317-1371-483C-4EF4E0CA2DE7}"/>
                    </a:ext>
                  </a:extLst>
                </p14:cNvPr>
                <p14:cNvContentPartPr/>
                <p14:nvPr/>
              </p14:nvContentPartPr>
              <p14:xfrm>
                <a:off x="7991901" y="5181564"/>
                <a:ext cx="275040" cy="45000"/>
              </p14:xfrm>
            </p:contentPart>
          </mc:Choice>
          <mc:Fallback xmlns="">
            <p:pic>
              <p:nvPicPr>
                <p:cNvPr id="154" name="Ink 153">
                  <a:extLst>
                    <a:ext uri="{FF2B5EF4-FFF2-40B4-BE49-F238E27FC236}">
                      <a16:creationId xmlns:a16="http://schemas.microsoft.com/office/drawing/2014/main" id="{1BB21409-D317-1371-483C-4EF4E0CA2DE7}"/>
                    </a:ext>
                  </a:extLst>
                </p:cNvPr>
                <p:cNvPicPr/>
                <p:nvPr/>
              </p:nvPicPr>
              <p:blipFill>
                <a:blip r:embed="rId195"/>
                <a:stretch>
                  <a:fillRect/>
                </a:stretch>
              </p:blipFill>
              <p:spPr>
                <a:xfrm>
                  <a:off x="7973901" y="5163924"/>
                  <a:ext cx="310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Ink 154">
                  <a:extLst>
                    <a:ext uri="{FF2B5EF4-FFF2-40B4-BE49-F238E27FC236}">
                      <a16:creationId xmlns:a16="http://schemas.microsoft.com/office/drawing/2014/main" id="{82BAD408-39D0-E559-5C80-11717257BF87}"/>
                    </a:ext>
                  </a:extLst>
                </p14:cNvPr>
                <p14:cNvContentPartPr/>
                <p14:nvPr/>
              </p14:nvContentPartPr>
              <p14:xfrm>
                <a:off x="7213941" y="5222964"/>
                <a:ext cx="705600" cy="33480"/>
              </p14:xfrm>
            </p:contentPart>
          </mc:Choice>
          <mc:Fallback xmlns="">
            <p:pic>
              <p:nvPicPr>
                <p:cNvPr id="155" name="Ink 154">
                  <a:extLst>
                    <a:ext uri="{FF2B5EF4-FFF2-40B4-BE49-F238E27FC236}">
                      <a16:creationId xmlns:a16="http://schemas.microsoft.com/office/drawing/2014/main" id="{82BAD408-39D0-E559-5C80-11717257BF87}"/>
                    </a:ext>
                  </a:extLst>
                </p:cNvPr>
                <p:cNvPicPr/>
                <p:nvPr/>
              </p:nvPicPr>
              <p:blipFill>
                <a:blip r:embed="rId197"/>
                <a:stretch>
                  <a:fillRect/>
                </a:stretch>
              </p:blipFill>
              <p:spPr>
                <a:xfrm>
                  <a:off x="7196301" y="5205324"/>
                  <a:ext cx="741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Ink 156">
                  <a:extLst>
                    <a:ext uri="{FF2B5EF4-FFF2-40B4-BE49-F238E27FC236}">
                      <a16:creationId xmlns:a16="http://schemas.microsoft.com/office/drawing/2014/main" id="{662DB54D-FD38-686F-C82F-FEAA34BCD35C}"/>
                    </a:ext>
                  </a:extLst>
                </p14:cNvPr>
                <p14:cNvContentPartPr/>
                <p14:nvPr/>
              </p14:nvContentPartPr>
              <p14:xfrm>
                <a:off x="6655581" y="5188764"/>
                <a:ext cx="341640" cy="15480"/>
              </p14:xfrm>
            </p:contentPart>
          </mc:Choice>
          <mc:Fallback xmlns="">
            <p:pic>
              <p:nvPicPr>
                <p:cNvPr id="157" name="Ink 156">
                  <a:extLst>
                    <a:ext uri="{FF2B5EF4-FFF2-40B4-BE49-F238E27FC236}">
                      <a16:creationId xmlns:a16="http://schemas.microsoft.com/office/drawing/2014/main" id="{662DB54D-FD38-686F-C82F-FEAA34BCD35C}"/>
                    </a:ext>
                  </a:extLst>
                </p:cNvPr>
                <p:cNvPicPr/>
                <p:nvPr/>
              </p:nvPicPr>
              <p:blipFill>
                <a:blip r:embed="rId199"/>
                <a:stretch>
                  <a:fillRect/>
                </a:stretch>
              </p:blipFill>
              <p:spPr>
                <a:xfrm>
                  <a:off x="6637581" y="5170764"/>
                  <a:ext cx="377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9" name="Ink 158">
                  <a:extLst>
                    <a:ext uri="{FF2B5EF4-FFF2-40B4-BE49-F238E27FC236}">
                      <a16:creationId xmlns:a16="http://schemas.microsoft.com/office/drawing/2014/main" id="{7DD6642E-F417-BB1E-9364-1BA9B09AD4D1}"/>
                    </a:ext>
                  </a:extLst>
                </p14:cNvPr>
                <p14:cNvContentPartPr/>
                <p14:nvPr/>
              </p14:nvContentPartPr>
              <p14:xfrm>
                <a:off x="5068341" y="5121444"/>
                <a:ext cx="602280" cy="64440"/>
              </p14:xfrm>
            </p:contentPart>
          </mc:Choice>
          <mc:Fallback xmlns="">
            <p:pic>
              <p:nvPicPr>
                <p:cNvPr id="159" name="Ink 158">
                  <a:extLst>
                    <a:ext uri="{FF2B5EF4-FFF2-40B4-BE49-F238E27FC236}">
                      <a16:creationId xmlns:a16="http://schemas.microsoft.com/office/drawing/2014/main" id="{7DD6642E-F417-BB1E-9364-1BA9B09AD4D1}"/>
                    </a:ext>
                  </a:extLst>
                </p:cNvPr>
                <p:cNvPicPr/>
                <p:nvPr/>
              </p:nvPicPr>
              <p:blipFill>
                <a:blip r:embed="rId201"/>
                <a:stretch>
                  <a:fillRect/>
                </a:stretch>
              </p:blipFill>
              <p:spPr>
                <a:xfrm>
                  <a:off x="5050701" y="5103444"/>
                  <a:ext cx="637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0" name="Ink 159">
                  <a:extLst>
                    <a:ext uri="{FF2B5EF4-FFF2-40B4-BE49-F238E27FC236}">
                      <a16:creationId xmlns:a16="http://schemas.microsoft.com/office/drawing/2014/main" id="{5766E652-67DF-3DB3-24F7-AA7031F9891D}"/>
                    </a:ext>
                  </a:extLst>
                </p14:cNvPr>
                <p14:cNvContentPartPr/>
                <p14:nvPr/>
              </p14:nvContentPartPr>
              <p14:xfrm>
                <a:off x="4332861" y="5218644"/>
                <a:ext cx="635040" cy="47520"/>
              </p14:xfrm>
            </p:contentPart>
          </mc:Choice>
          <mc:Fallback xmlns="">
            <p:pic>
              <p:nvPicPr>
                <p:cNvPr id="160" name="Ink 159">
                  <a:extLst>
                    <a:ext uri="{FF2B5EF4-FFF2-40B4-BE49-F238E27FC236}">
                      <a16:creationId xmlns:a16="http://schemas.microsoft.com/office/drawing/2014/main" id="{5766E652-67DF-3DB3-24F7-AA7031F9891D}"/>
                    </a:ext>
                  </a:extLst>
                </p:cNvPr>
                <p:cNvPicPr/>
                <p:nvPr/>
              </p:nvPicPr>
              <p:blipFill>
                <a:blip r:embed="rId203"/>
                <a:stretch>
                  <a:fillRect/>
                </a:stretch>
              </p:blipFill>
              <p:spPr>
                <a:xfrm>
                  <a:off x="4314861" y="5200644"/>
                  <a:ext cx="670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1" name="Ink 160">
                  <a:extLst>
                    <a:ext uri="{FF2B5EF4-FFF2-40B4-BE49-F238E27FC236}">
                      <a16:creationId xmlns:a16="http://schemas.microsoft.com/office/drawing/2014/main" id="{8C0E0C65-613D-F4E6-6924-627B3E5F8998}"/>
                    </a:ext>
                  </a:extLst>
                </p14:cNvPr>
                <p14:cNvContentPartPr/>
                <p14:nvPr/>
              </p14:nvContentPartPr>
              <p14:xfrm>
                <a:off x="3765141" y="5152764"/>
                <a:ext cx="403560" cy="45720"/>
              </p14:xfrm>
            </p:contentPart>
          </mc:Choice>
          <mc:Fallback xmlns="">
            <p:pic>
              <p:nvPicPr>
                <p:cNvPr id="161" name="Ink 160">
                  <a:extLst>
                    <a:ext uri="{FF2B5EF4-FFF2-40B4-BE49-F238E27FC236}">
                      <a16:creationId xmlns:a16="http://schemas.microsoft.com/office/drawing/2014/main" id="{8C0E0C65-613D-F4E6-6924-627B3E5F8998}"/>
                    </a:ext>
                  </a:extLst>
                </p:cNvPr>
                <p:cNvPicPr/>
                <p:nvPr/>
              </p:nvPicPr>
              <p:blipFill>
                <a:blip r:embed="rId205"/>
                <a:stretch>
                  <a:fillRect/>
                </a:stretch>
              </p:blipFill>
              <p:spPr>
                <a:xfrm>
                  <a:off x="3747141" y="5134764"/>
                  <a:ext cx="439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2" name="Ink 161">
                  <a:extLst>
                    <a:ext uri="{FF2B5EF4-FFF2-40B4-BE49-F238E27FC236}">
                      <a16:creationId xmlns:a16="http://schemas.microsoft.com/office/drawing/2014/main" id="{1C3AEF19-4284-63F8-2F7C-0CB97CB2678B}"/>
                    </a:ext>
                  </a:extLst>
                </p14:cNvPr>
                <p14:cNvContentPartPr/>
                <p14:nvPr/>
              </p14:nvContentPartPr>
              <p14:xfrm>
                <a:off x="3041901" y="5215404"/>
                <a:ext cx="503640" cy="36360"/>
              </p14:xfrm>
            </p:contentPart>
          </mc:Choice>
          <mc:Fallback xmlns="">
            <p:pic>
              <p:nvPicPr>
                <p:cNvPr id="162" name="Ink 161">
                  <a:extLst>
                    <a:ext uri="{FF2B5EF4-FFF2-40B4-BE49-F238E27FC236}">
                      <a16:creationId xmlns:a16="http://schemas.microsoft.com/office/drawing/2014/main" id="{1C3AEF19-4284-63F8-2F7C-0CB97CB2678B}"/>
                    </a:ext>
                  </a:extLst>
                </p:cNvPr>
                <p:cNvPicPr/>
                <p:nvPr/>
              </p:nvPicPr>
              <p:blipFill>
                <a:blip r:embed="rId207"/>
                <a:stretch>
                  <a:fillRect/>
                </a:stretch>
              </p:blipFill>
              <p:spPr>
                <a:xfrm>
                  <a:off x="3024261" y="5197404"/>
                  <a:ext cx="539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3" name="Ink 162">
                  <a:extLst>
                    <a:ext uri="{FF2B5EF4-FFF2-40B4-BE49-F238E27FC236}">
                      <a16:creationId xmlns:a16="http://schemas.microsoft.com/office/drawing/2014/main" id="{56CA135D-9D88-9D08-EDCB-1886C8171261}"/>
                    </a:ext>
                  </a:extLst>
                </p14:cNvPr>
                <p14:cNvContentPartPr/>
                <p14:nvPr/>
              </p14:nvContentPartPr>
              <p14:xfrm>
                <a:off x="2445381" y="5124684"/>
                <a:ext cx="271080" cy="27360"/>
              </p14:xfrm>
            </p:contentPart>
          </mc:Choice>
          <mc:Fallback xmlns="">
            <p:pic>
              <p:nvPicPr>
                <p:cNvPr id="163" name="Ink 162">
                  <a:extLst>
                    <a:ext uri="{FF2B5EF4-FFF2-40B4-BE49-F238E27FC236}">
                      <a16:creationId xmlns:a16="http://schemas.microsoft.com/office/drawing/2014/main" id="{56CA135D-9D88-9D08-EDCB-1886C8171261}"/>
                    </a:ext>
                  </a:extLst>
                </p:cNvPr>
                <p:cNvPicPr/>
                <p:nvPr/>
              </p:nvPicPr>
              <p:blipFill>
                <a:blip r:embed="rId209"/>
                <a:stretch>
                  <a:fillRect/>
                </a:stretch>
              </p:blipFill>
              <p:spPr>
                <a:xfrm>
                  <a:off x="2427381" y="5107044"/>
                  <a:ext cx="306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4" name="Ink 163">
                  <a:extLst>
                    <a:ext uri="{FF2B5EF4-FFF2-40B4-BE49-F238E27FC236}">
                      <a16:creationId xmlns:a16="http://schemas.microsoft.com/office/drawing/2014/main" id="{5685C1A4-F2C0-976C-9D10-6678FB323BB1}"/>
                    </a:ext>
                  </a:extLst>
                </p14:cNvPr>
                <p14:cNvContentPartPr/>
                <p14:nvPr/>
              </p14:nvContentPartPr>
              <p14:xfrm>
                <a:off x="1880181" y="5163204"/>
                <a:ext cx="442080" cy="34560"/>
              </p14:xfrm>
            </p:contentPart>
          </mc:Choice>
          <mc:Fallback xmlns="">
            <p:pic>
              <p:nvPicPr>
                <p:cNvPr id="164" name="Ink 163">
                  <a:extLst>
                    <a:ext uri="{FF2B5EF4-FFF2-40B4-BE49-F238E27FC236}">
                      <a16:creationId xmlns:a16="http://schemas.microsoft.com/office/drawing/2014/main" id="{5685C1A4-F2C0-976C-9D10-6678FB323BB1}"/>
                    </a:ext>
                  </a:extLst>
                </p:cNvPr>
                <p:cNvPicPr/>
                <p:nvPr/>
              </p:nvPicPr>
              <p:blipFill>
                <a:blip r:embed="rId211"/>
                <a:stretch>
                  <a:fillRect/>
                </a:stretch>
              </p:blipFill>
              <p:spPr>
                <a:xfrm>
                  <a:off x="1862541" y="5145204"/>
                  <a:ext cx="477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 name="Ink 165">
                  <a:extLst>
                    <a:ext uri="{FF2B5EF4-FFF2-40B4-BE49-F238E27FC236}">
                      <a16:creationId xmlns:a16="http://schemas.microsoft.com/office/drawing/2014/main" id="{B04C1F49-DFC0-D753-2F58-5E97D5138B0B}"/>
                    </a:ext>
                  </a:extLst>
                </p14:cNvPr>
                <p14:cNvContentPartPr/>
                <p14:nvPr/>
              </p14:nvContentPartPr>
              <p14:xfrm>
                <a:off x="1318581" y="5187324"/>
                <a:ext cx="365760" cy="50400"/>
              </p14:xfrm>
            </p:contentPart>
          </mc:Choice>
          <mc:Fallback xmlns="">
            <p:pic>
              <p:nvPicPr>
                <p:cNvPr id="166" name="Ink 165">
                  <a:extLst>
                    <a:ext uri="{FF2B5EF4-FFF2-40B4-BE49-F238E27FC236}">
                      <a16:creationId xmlns:a16="http://schemas.microsoft.com/office/drawing/2014/main" id="{B04C1F49-DFC0-D753-2F58-5E97D5138B0B}"/>
                    </a:ext>
                  </a:extLst>
                </p:cNvPr>
                <p:cNvPicPr/>
                <p:nvPr/>
              </p:nvPicPr>
              <p:blipFill>
                <a:blip r:embed="rId213"/>
                <a:stretch>
                  <a:fillRect/>
                </a:stretch>
              </p:blipFill>
              <p:spPr>
                <a:xfrm>
                  <a:off x="1300581" y="5169684"/>
                  <a:ext cx="401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8" name="Ink 167">
                  <a:extLst>
                    <a:ext uri="{FF2B5EF4-FFF2-40B4-BE49-F238E27FC236}">
                      <a16:creationId xmlns:a16="http://schemas.microsoft.com/office/drawing/2014/main" id="{18470BC1-A27D-CBE7-BE41-B767C4E2CC48}"/>
                    </a:ext>
                  </a:extLst>
                </p14:cNvPr>
                <p14:cNvContentPartPr/>
                <p14:nvPr/>
              </p14:nvContentPartPr>
              <p14:xfrm>
                <a:off x="424701" y="5241684"/>
                <a:ext cx="608040" cy="48960"/>
              </p14:xfrm>
            </p:contentPart>
          </mc:Choice>
          <mc:Fallback xmlns="">
            <p:pic>
              <p:nvPicPr>
                <p:cNvPr id="168" name="Ink 167">
                  <a:extLst>
                    <a:ext uri="{FF2B5EF4-FFF2-40B4-BE49-F238E27FC236}">
                      <a16:creationId xmlns:a16="http://schemas.microsoft.com/office/drawing/2014/main" id="{18470BC1-A27D-CBE7-BE41-B767C4E2CC48}"/>
                    </a:ext>
                  </a:extLst>
                </p:cNvPr>
                <p:cNvPicPr/>
                <p:nvPr/>
              </p:nvPicPr>
              <p:blipFill>
                <a:blip r:embed="rId215"/>
                <a:stretch>
                  <a:fillRect/>
                </a:stretch>
              </p:blipFill>
              <p:spPr>
                <a:xfrm>
                  <a:off x="407061" y="5223684"/>
                  <a:ext cx="64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Ink 126">
                  <a:extLst>
                    <a:ext uri="{FF2B5EF4-FFF2-40B4-BE49-F238E27FC236}">
                      <a16:creationId xmlns:a16="http://schemas.microsoft.com/office/drawing/2014/main" id="{1A9334AD-FAC3-BF2B-B4DC-D5E318E50FBE}"/>
                    </a:ext>
                  </a:extLst>
                </p14:cNvPr>
                <p14:cNvContentPartPr/>
                <p14:nvPr/>
              </p14:nvContentPartPr>
              <p14:xfrm>
                <a:off x="5248701" y="4162764"/>
                <a:ext cx="1080" cy="2880"/>
              </p14:xfrm>
            </p:contentPart>
          </mc:Choice>
          <mc:Fallback xmlns="">
            <p:pic>
              <p:nvPicPr>
                <p:cNvPr id="127" name="Ink 126">
                  <a:extLst>
                    <a:ext uri="{FF2B5EF4-FFF2-40B4-BE49-F238E27FC236}">
                      <a16:creationId xmlns:a16="http://schemas.microsoft.com/office/drawing/2014/main" id="{1A9334AD-FAC3-BF2B-B4DC-D5E318E50FBE}"/>
                    </a:ext>
                  </a:extLst>
                </p:cNvPr>
                <p:cNvPicPr/>
                <p:nvPr/>
              </p:nvPicPr>
              <p:blipFill>
                <a:blip r:embed="rId217"/>
                <a:stretch>
                  <a:fillRect/>
                </a:stretch>
              </p:blipFill>
              <p:spPr>
                <a:xfrm>
                  <a:off x="5231061" y="4144764"/>
                  <a:ext cx="36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Ink 127">
                  <a:extLst>
                    <a:ext uri="{FF2B5EF4-FFF2-40B4-BE49-F238E27FC236}">
                      <a16:creationId xmlns:a16="http://schemas.microsoft.com/office/drawing/2014/main" id="{55727F6B-50AF-E6B3-3DD3-0F12837477A6}"/>
                    </a:ext>
                  </a:extLst>
                </p14:cNvPr>
                <p14:cNvContentPartPr/>
                <p14:nvPr/>
              </p14:nvContentPartPr>
              <p14:xfrm>
                <a:off x="4731741" y="4167444"/>
                <a:ext cx="558000" cy="48600"/>
              </p14:xfrm>
            </p:contentPart>
          </mc:Choice>
          <mc:Fallback xmlns="">
            <p:pic>
              <p:nvPicPr>
                <p:cNvPr id="128" name="Ink 127">
                  <a:extLst>
                    <a:ext uri="{FF2B5EF4-FFF2-40B4-BE49-F238E27FC236}">
                      <a16:creationId xmlns:a16="http://schemas.microsoft.com/office/drawing/2014/main" id="{55727F6B-50AF-E6B3-3DD3-0F12837477A6}"/>
                    </a:ext>
                  </a:extLst>
                </p:cNvPr>
                <p:cNvPicPr/>
                <p:nvPr/>
              </p:nvPicPr>
              <p:blipFill>
                <a:blip r:embed="rId219"/>
                <a:stretch>
                  <a:fillRect/>
                </a:stretch>
              </p:blipFill>
              <p:spPr>
                <a:xfrm>
                  <a:off x="4714101" y="4149444"/>
                  <a:ext cx="593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Ink 128">
                  <a:extLst>
                    <a:ext uri="{FF2B5EF4-FFF2-40B4-BE49-F238E27FC236}">
                      <a16:creationId xmlns:a16="http://schemas.microsoft.com/office/drawing/2014/main" id="{D0485FD2-8079-3537-64F8-8F0CA1FD8C83}"/>
                    </a:ext>
                  </a:extLst>
                </p14:cNvPr>
                <p14:cNvContentPartPr/>
                <p14:nvPr/>
              </p14:nvContentPartPr>
              <p14:xfrm>
                <a:off x="3991581" y="4137564"/>
                <a:ext cx="516240" cy="67680"/>
              </p14:xfrm>
            </p:contentPart>
          </mc:Choice>
          <mc:Fallback xmlns="">
            <p:pic>
              <p:nvPicPr>
                <p:cNvPr id="129" name="Ink 128">
                  <a:extLst>
                    <a:ext uri="{FF2B5EF4-FFF2-40B4-BE49-F238E27FC236}">
                      <a16:creationId xmlns:a16="http://schemas.microsoft.com/office/drawing/2014/main" id="{D0485FD2-8079-3537-64F8-8F0CA1FD8C83}"/>
                    </a:ext>
                  </a:extLst>
                </p:cNvPr>
                <p:cNvPicPr/>
                <p:nvPr/>
              </p:nvPicPr>
              <p:blipFill>
                <a:blip r:embed="rId221"/>
                <a:stretch>
                  <a:fillRect/>
                </a:stretch>
              </p:blipFill>
              <p:spPr>
                <a:xfrm>
                  <a:off x="3973941" y="4119924"/>
                  <a:ext cx="551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0" name="Ink 129">
                  <a:extLst>
                    <a:ext uri="{FF2B5EF4-FFF2-40B4-BE49-F238E27FC236}">
                      <a16:creationId xmlns:a16="http://schemas.microsoft.com/office/drawing/2014/main" id="{2C672F93-91E9-B28C-D73A-9BB1B73DD7A3}"/>
                    </a:ext>
                  </a:extLst>
                </p14:cNvPr>
                <p14:cNvContentPartPr/>
                <p14:nvPr/>
              </p14:nvContentPartPr>
              <p14:xfrm>
                <a:off x="3216501" y="4179684"/>
                <a:ext cx="652320" cy="60120"/>
              </p14:xfrm>
            </p:contentPart>
          </mc:Choice>
          <mc:Fallback xmlns="">
            <p:pic>
              <p:nvPicPr>
                <p:cNvPr id="130" name="Ink 129">
                  <a:extLst>
                    <a:ext uri="{FF2B5EF4-FFF2-40B4-BE49-F238E27FC236}">
                      <a16:creationId xmlns:a16="http://schemas.microsoft.com/office/drawing/2014/main" id="{2C672F93-91E9-B28C-D73A-9BB1B73DD7A3}"/>
                    </a:ext>
                  </a:extLst>
                </p:cNvPr>
                <p:cNvPicPr/>
                <p:nvPr/>
              </p:nvPicPr>
              <p:blipFill>
                <a:blip r:embed="rId223"/>
                <a:stretch>
                  <a:fillRect/>
                </a:stretch>
              </p:blipFill>
              <p:spPr>
                <a:xfrm>
                  <a:off x="3198501" y="4161684"/>
                  <a:ext cx="687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Ink 131">
                  <a:extLst>
                    <a:ext uri="{FF2B5EF4-FFF2-40B4-BE49-F238E27FC236}">
                      <a16:creationId xmlns:a16="http://schemas.microsoft.com/office/drawing/2014/main" id="{7D8D8FA6-2B76-AAC3-7487-215FD6F29441}"/>
                    </a:ext>
                  </a:extLst>
                </p14:cNvPr>
                <p14:cNvContentPartPr/>
                <p14:nvPr/>
              </p14:nvContentPartPr>
              <p14:xfrm>
                <a:off x="2569221" y="4134324"/>
                <a:ext cx="434520" cy="52560"/>
              </p14:xfrm>
            </p:contentPart>
          </mc:Choice>
          <mc:Fallback xmlns="">
            <p:pic>
              <p:nvPicPr>
                <p:cNvPr id="132" name="Ink 131">
                  <a:extLst>
                    <a:ext uri="{FF2B5EF4-FFF2-40B4-BE49-F238E27FC236}">
                      <a16:creationId xmlns:a16="http://schemas.microsoft.com/office/drawing/2014/main" id="{7D8D8FA6-2B76-AAC3-7487-215FD6F29441}"/>
                    </a:ext>
                  </a:extLst>
                </p:cNvPr>
                <p:cNvPicPr/>
                <p:nvPr/>
              </p:nvPicPr>
              <p:blipFill>
                <a:blip r:embed="rId225"/>
                <a:stretch>
                  <a:fillRect/>
                </a:stretch>
              </p:blipFill>
              <p:spPr>
                <a:xfrm>
                  <a:off x="2551221" y="4116684"/>
                  <a:ext cx="470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Ink 132">
                  <a:extLst>
                    <a:ext uri="{FF2B5EF4-FFF2-40B4-BE49-F238E27FC236}">
                      <a16:creationId xmlns:a16="http://schemas.microsoft.com/office/drawing/2014/main" id="{576060CF-4E1D-B443-3484-10F28E0C6494}"/>
                    </a:ext>
                  </a:extLst>
                </p14:cNvPr>
                <p14:cNvContentPartPr/>
                <p14:nvPr/>
              </p14:nvContentPartPr>
              <p14:xfrm>
                <a:off x="1552221" y="4209204"/>
                <a:ext cx="828720" cy="49680"/>
              </p14:xfrm>
            </p:contentPart>
          </mc:Choice>
          <mc:Fallback xmlns="">
            <p:pic>
              <p:nvPicPr>
                <p:cNvPr id="133" name="Ink 132">
                  <a:extLst>
                    <a:ext uri="{FF2B5EF4-FFF2-40B4-BE49-F238E27FC236}">
                      <a16:creationId xmlns:a16="http://schemas.microsoft.com/office/drawing/2014/main" id="{576060CF-4E1D-B443-3484-10F28E0C6494}"/>
                    </a:ext>
                  </a:extLst>
                </p:cNvPr>
                <p:cNvPicPr/>
                <p:nvPr/>
              </p:nvPicPr>
              <p:blipFill>
                <a:blip r:embed="rId227"/>
                <a:stretch>
                  <a:fillRect/>
                </a:stretch>
              </p:blipFill>
              <p:spPr>
                <a:xfrm>
                  <a:off x="1534581" y="4191564"/>
                  <a:ext cx="864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Ink 134">
                  <a:extLst>
                    <a:ext uri="{FF2B5EF4-FFF2-40B4-BE49-F238E27FC236}">
                      <a16:creationId xmlns:a16="http://schemas.microsoft.com/office/drawing/2014/main" id="{FA9C2664-28C3-44E2-3E19-DBE9C36DDD37}"/>
                    </a:ext>
                  </a:extLst>
                </p14:cNvPr>
                <p14:cNvContentPartPr/>
                <p14:nvPr/>
              </p14:nvContentPartPr>
              <p14:xfrm>
                <a:off x="809901" y="4149444"/>
                <a:ext cx="653040" cy="67320"/>
              </p14:xfrm>
            </p:contentPart>
          </mc:Choice>
          <mc:Fallback xmlns="">
            <p:pic>
              <p:nvPicPr>
                <p:cNvPr id="135" name="Ink 134">
                  <a:extLst>
                    <a:ext uri="{FF2B5EF4-FFF2-40B4-BE49-F238E27FC236}">
                      <a16:creationId xmlns:a16="http://schemas.microsoft.com/office/drawing/2014/main" id="{FA9C2664-28C3-44E2-3E19-DBE9C36DDD37}"/>
                    </a:ext>
                  </a:extLst>
                </p:cNvPr>
                <p:cNvPicPr/>
                <p:nvPr/>
              </p:nvPicPr>
              <p:blipFill>
                <a:blip r:embed="rId229"/>
                <a:stretch>
                  <a:fillRect/>
                </a:stretch>
              </p:blipFill>
              <p:spPr>
                <a:xfrm>
                  <a:off x="792261" y="4131444"/>
                  <a:ext cx="688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Ink 136">
                  <a:extLst>
                    <a:ext uri="{FF2B5EF4-FFF2-40B4-BE49-F238E27FC236}">
                      <a16:creationId xmlns:a16="http://schemas.microsoft.com/office/drawing/2014/main" id="{5ED0AB50-4F56-6214-87EA-AA29BFC923A0}"/>
                    </a:ext>
                  </a:extLst>
                </p14:cNvPr>
                <p14:cNvContentPartPr/>
                <p14:nvPr/>
              </p14:nvContentPartPr>
              <p14:xfrm>
                <a:off x="8610741" y="4710324"/>
                <a:ext cx="874440" cy="25920"/>
              </p14:xfrm>
            </p:contentPart>
          </mc:Choice>
          <mc:Fallback xmlns="">
            <p:pic>
              <p:nvPicPr>
                <p:cNvPr id="137" name="Ink 136">
                  <a:extLst>
                    <a:ext uri="{FF2B5EF4-FFF2-40B4-BE49-F238E27FC236}">
                      <a16:creationId xmlns:a16="http://schemas.microsoft.com/office/drawing/2014/main" id="{5ED0AB50-4F56-6214-87EA-AA29BFC923A0}"/>
                    </a:ext>
                  </a:extLst>
                </p:cNvPr>
                <p:cNvPicPr/>
                <p:nvPr/>
              </p:nvPicPr>
              <p:blipFill>
                <a:blip r:embed="rId231"/>
                <a:stretch>
                  <a:fillRect/>
                </a:stretch>
              </p:blipFill>
              <p:spPr>
                <a:xfrm>
                  <a:off x="8593101" y="4692684"/>
                  <a:ext cx="910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Ink 137">
                  <a:extLst>
                    <a:ext uri="{FF2B5EF4-FFF2-40B4-BE49-F238E27FC236}">
                      <a16:creationId xmlns:a16="http://schemas.microsoft.com/office/drawing/2014/main" id="{D717AD6E-3914-4426-5A3F-C2818D1999BA}"/>
                    </a:ext>
                  </a:extLst>
                </p14:cNvPr>
                <p14:cNvContentPartPr/>
                <p14:nvPr/>
              </p14:nvContentPartPr>
              <p14:xfrm>
                <a:off x="8091261" y="4651644"/>
                <a:ext cx="423000" cy="45720"/>
              </p14:xfrm>
            </p:contentPart>
          </mc:Choice>
          <mc:Fallback xmlns="">
            <p:pic>
              <p:nvPicPr>
                <p:cNvPr id="138" name="Ink 137">
                  <a:extLst>
                    <a:ext uri="{FF2B5EF4-FFF2-40B4-BE49-F238E27FC236}">
                      <a16:creationId xmlns:a16="http://schemas.microsoft.com/office/drawing/2014/main" id="{D717AD6E-3914-4426-5A3F-C2818D1999BA}"/>
                    </a:ext>
                  </a:extLst>
                </p:cNvPr>
                <p:cNvPicPr/>
                <p:nvPr/>
              </p:nvPicPr>
              <p:blipFill>
                <a:blip r:embed="rId233"/>
                <a:stretch>
                  <a:fillRect/>
                </a:stretch>
              </p:blipFill>
              <p:spPr>
                <a:xfrm>
                  <a:off x="8073261" y="4634004"/>
                  <a:ext cx="458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Ink 138">
                  <a:extLst>
                    <a:ext uri="{FF2B5EF4-FFF2-40B4-BE49-F238E27FC236}">
                      <a16:creationId xmlns:a16="http://schemas.microsoft.com/office/drawing/2014/main" id="{E5419FEC-AC12-0CB1-FFEE-4D5E9D2A8F50}"/>
                    </a:ext>
                  </a:extLst>
                </p14:cNvPr>
                <p14:cNvContentPartPr/>
                <p14:nvPr/>
              </p14:nvContentPartPr>
              <p14:xfrm>
                <a:off x="7345701" y="4736964"/>
                <a:ext cx="501480" cy="20160"/>
              </p14:xfrm>
            </p:contentPart>
          </mc:Choice>
          <mc:Fallback xmlns="">
            <p:pic>
              <p:nvPicPr>
                <p:cNvPr id="139" name="Ink 138">
                  <a:extLst>
                    <a:ext uri="{FF2B5EF4-FFF2-40B4-BE49-F238E27FC236}">
                      <a16:creationId xmlns:a16="http://schemas.microsoft.com/office/drawing/2014/main" id="{E5419FEC-AC12-0CB1-FFEE-4D5E9D2A8F50}"/>
                    </a:ext>
                  </a:extLst>
                </p:cNvPr>
                <p:cNvPicPr/>
                <p:nvPr/>
              </p:nvPicPr>
              <p:blipFill>
                <a:blip r:embed="rId235"/>
                <a:stretch>
                  <a:fillRect/>
                </a:stretch>
              </p:blipFill>
              <p:spPr>
                <a:xfrm>
                  <a:off x="7327701" y="4718964"/>
                  <a:ext cx="537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Ink 139">
                  <a:extLst>
                    <a:ext uri="{FF2B5EF4-FFF2-40B4-BE49-F238E27FC236}">
                      <a16:creationId xmlns:a16="http://schemas.microsoft.com/office/drawing/2014/main" id="{9DCB65C3-E6BA-A968-9CBB-A6389359389A}"/>
                    </a:ext>
                  </a:extLst>
                </p14:cNvPr>
                <p14:cNvContentPartPr/>
                <p14:nvPr/>
              </p14:nvContentPartPr>
              <p14:xfrm>
                <a:off x="6575301" y="4635444"/>
                <a:ext cx="410760" cy="41760"/>
              </p14:xfrm>
            </p:contentPart>
          </mc:Choice>
          <mc:Fallback xmlns="">
            <p:pic>
              <p:nvPicPr>
                <p:cNvPr id="140" name="Ink 139">
                  <a:extLst>
                    <a:ext uri="{FF2B5EF4-FFF2-40B4-BE49-F238E27FC236}">
                      <a16:creationId xmlns:a16="http://schemas.microsoft.com/office/drawing/2014/main" id="{9DCB65C3-E6BA-A968-9CBB-A6389359389A}"/>
                    </a:ext>
                  </a:extLst>
                </p:cNvPr>
                <p:cNvPicPr/>
                <p:nvPr/>
              </p:nvPicPr>
              <p:blipFill>
                <a:blip r:embed="rId237"/>
                <a:stretch>
                  <a:fillRect/>
                </a:stretch>
              </p:blipFill>
              <p:spPr>
                <a:xfrm>
                  <a:off x="6557301" y="4617804"/>
                  <a:ext cx="446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 name="Ink 140">
                  <a:extLst>
                    <a:ext uri="{FF2B5EF4-FFF2-40B4-BE49-F238E27FC236}">
                      <a16:creationId xmlns:a16="http://schemas.microsoft.com/office/drawing/2014/main" id="{0E59676B-3877-04A2-74E1-8355ED680162}"/>
                    </a:ext>
                  </a:extLst>
                </p14:cNvPr>
                <p14:cNvContentPartPr/>
                <p14:nvPr/>
              </p14:nvContentPartPr>
              <p14:xfrm>
                <a:off x="6019821" y="4677204"/>
                <a:ext cx="426960" cy="14760"/>
              </p14:xfrm>
            </p:contentPart>
          </mc:Choice>
          <mc:Fallback xmlns="">
            <p:pic>
              <p:nvPicPr>
                <p:cNvPr id="141" name="Ink 140">
                  <a:extLst>
                    <a:ext uri="{FF2B5EF4-FFF2-40B4-BE49-F238E27FC236}">
                      <a16:creationId xmlns:a16="http://schemas.microsoft.com/office/drawing/2014/main" id="{0E59676B-3877-04A2-74E1-8355ED680162}"/>
                    </a:ext>
                  </a:extLst>
                </p:cNvPr>
                <p:cNvPicPr/>
                <p:nvPr/>
              </p:nvPicPr>
              <p:blipFill>
                <a:blip r:embed="rId239"/>
                <a:stretch>
                  <a:fillRect/>
                </a:stretch>
              </p:blipFill>
              <p:spPr>
                <a:xfrm>
                  <a:off x="6002181" y="4659564"/>
                  <a:ext cx="462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Ink 141">
                  <a:extLst>
                    <a:ext uri="{FF2B5EF4-FFF2-40B4-BE49-F238E27FC236}">
                      <a16:creationId xmlns:a16="http://schemas.microsoft.com/office/drawing/2014/main" id="{CB0D0688-04C8-5659-AC67-0A32B136D2DD}"/>
                    </a:ext>
                  </a:extLst>
                </p14:cNvPr>
                <p14:cNvContentPartPr/>
                <p14:nvPr/>
              </p14:nvContentPartPr>
              <p14:xfrm>
                <a:off x="5413941" y="4679724"/>
                <a:ext cx="405360" cy="13320"/>
              </p14:xfrm>
            </p:contentPart>
          </mc:Choice>
          <mc:Fallback xmlns="">
            <p:pic>
              <p:nvPicPr>
                <p:cNvPr id="142" name="Ink 141">
                  <a:extLst>
                    <a:ext uri="{FF2B5EF4-FFF2-40B4-BE49-F238E27FC236}">
                      <a16:creationId xmlns:a16="http://schemas.microsoft.com/office/drawing/2014/main" id="{CB0D0688-04C8-5659-AC67-0A32B136D2DD}"/>
                    </a:ext>
                  </a:extLst>
                </p:cNvPr>
                <p:cNvPicPr/>
                <p:nvPr/>
              </p:nvPicPr>
              <p:blipFill>
                <a:blip r:embed="rId241"/>
                <a:stretch>
                  <a:fillRect/>
                </a:stretch>
              </p:blipFill>
              <p:spPr>
                <a:xfrm>
                  <a:off x="5396301" y="4662084"/>
                  <a:ext cx="441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Ink 142">
                  <a:extLst>
                    <a:ext uri="{FF2B5EF4-FFF2-40B4-BE49-F238E27FC236}">
                      <a16:creationId xmlns:a16="http://schemas.microsoft.com/office/drawing/2014/main" id="{0B0F9B5B-9433-EF92-2102-66C899684848}"/>
                    </a:ext>
                  </a:extLst>
                </p14:cNvPr>
                <p14:cNvContentPartPr/>
                <p14:nvPr/>
              </p14:nvContentPartPr>
              <p14:xfrm>
                <a:off x="4518981" y="4640844"/>
                <a:ext cx="672120" cy="70920"/>
              </p14:xfrm>
            </p:contentPart>
          </mc:Choice>
          <mc:Fallback xmlns="">
            <p:pic>
              <p:nvPicPr>
                <p:cNvPr id="143" name="Ink 142">
                  <a:extLst>
                    <a:ext uri="{FF2B5EF4-FFF2-40B4-BE49-F238E27FC236}">
                      <a16:creationId xmlns:a16="http://schemas.microsoft.com/office/drawing/2014/main" id="{0B0F9B5B-9433-EF92-2102-66C899684848}"/>
                    </a:ext>
                  </a:extLst>
                </p:cNvPr>
                <p:cNvPicPr/>
                <p:nvPr/>
              </p:nvPicPr>
              <p:blipFill>
                <a:blip r:embed="rId243"/>
                <a:stretch>
                  <a:fillRect/>
                </a:stretch>
              </p:blipFill>
              <p:spPr>
                <a:xfrm>
                  <a:off x="4501341" y="4623204"/>
                  <a:ext cx="707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Ink 144">
                  <a:extLst>
                    <a:ext uri="{FF2B5EF4-FFF2-40B4-BE49-F238E27FC236}">
                      <a16:creationId xmlns:a16="http://schemas.microsoft.com/office/drawing/2014/main" id="{F43271BF-0249-044C-41AC-CF18BA0C88D2}"/>
                    </a:ext>
                  </a:extLst>
                </p14:cNvPr>
                <p14:cNvContentPartPr/>
                <p14:nvPr/>
              </p14:nvContentPartPr>
              <p14:xfrm>
                <a:off x="2742381" y="4654524"/>
                <a:ext cx="533160" cy="41040"/>
              </p14:xfrm>
            </p:contentPart>
          </mc:Choice>
          <mc:Fallback xmlns="">
            <p:pic>
              <p:nvPicPr>
                <p:cNvPr id="145" name="Ink 144">
                  <a:extLst>
                    <a:ext uri="{FF2B5EF4-FFF2-40B4-BE49-F238E27FC236}">
                      <a16:creationId xmlns:a16="http://schemas.microsoft.com/office/drawing/2014/main" id="{F43271BF-0249-044C-41AC-CF18BA0C88D2}"/>
                    </a:ext>
                  </a:extLst>
                </p:cNvPr>
                <p:cNvPicPr/>
                <p:nvPr/>
              </p:nvPicPr>
              <p:blipFill>
                <a:blip r:embed="rId245"/>
                <a:stretch>
                  <a:fillRect/>
                </a:stretch>
              </p:blipFill>
              <p:spPr>
                <a:xfrm>
                  <a:off x="2724381" y="4636524"/>
                  <a:ext cx="568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6" name="Ink 145">
                  <a:extLst>
                    <a:ext uri="{FF2B5EF4-FFF2-40B4-BE49-F238E27FC236}">
                      <a16:creationId xmlns:a16="http://schemas.microsoft.com/office/drawing/2014/main" id="{5C2DBF02-2E21-6B36-599C-B88A4C6811B5}"/>
                    </a:ext>
                  </a:extLst>
                </p14:cNvPr>
                <p14:cNvContentPartPr/>
                <p14:nvPr/>
              </p14:nvContentPartPr>
              <p14:xfrm>
                <a:off x="1979541" y="4672884"/>
                <a:ext cx="514800" cy="44280"/>
              </p14:xfrm>
            </p:contentPart>
          </mc:Choice>
          <mc:Fallback xmlns="">
            <p:pic>
              <p:nvPicPr>
                <p:cNvPr id="146" name="Ink 145">
                  <a:extLst>
                    <a:ext uri="{FF2B5EF4-FFF2-40B4-BE49-F238E27FC236}">
                      <a16:creationId xmlns:a16="http://schemas.microsoft.com/office/drawing/2014/main" id="{5C2DBF02-2E21-6B36-599C-B88A4C6811B5}"/>
                    </a:ext>
                  </a:extLst>
                </p:cNvPr>
                <p:cNvPicPr/>
                <p:nvPr/>
              </p:nvPicPr>
              <p:blipFill>
                <a:blip r:embed="rId247"/>
                <a:stretch>
                  <a:fillRect/>
                </a:stretch>
              </p:blipFill>
              <p:spPr>
                <a:xfrm>
                  <a:off x="1961901" y="4655244"/>
                  <a:ext cx="550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8" name="Ink 147">
                  <a:extLst>
                    <a:ext uri="{FF2B5EF4-FFF2-40B4-BE49-F238E27FC236}">
                      <a16:creationId xmlns:a16="http://schemas.microsoft.com/office/drawing/2014/main" id="{25169E4B-FA28-1696-E101-27B749A9EDD6}"/>
                    </a:ext>
                  </a:extLst>
                </p14:cNvPr>
                <p14:cNvContentPartPr/>
                <p14:nvPr/>
              </p14:nvContentPartPr>
              <p14:xfrm>
                <a:off x="1369341" y="4701684"/>
                <a:ext cx="405360" cy="45000"/>
              </p14:xfrm>
            </p:contentPart>
          </mc:Choice>
          <mc:Fallback xmlns="">
            <p:pic>
              <p:nvPicPr>
                <p:cNvPr id="148" name="Ink 147">
                  <a:extLst>
                    <a:ext uri="{FF2B5EF4-FFF2-40B4-BE49-F238E27FC236}">
                      <a16:creationId xmlns:a16="http://schemas.microsoft.com/office/drawing/2014/main" id="{25169E4B-FA28-1696-E101-27B749A9EDD6}"/>
                    </a:ext>
                  </a:extLst>
                </p:cNvPr>
                <p:cNvPicPr/>
                <p:nvPr/>
              </p:nvPicPr>
              <p:blipFill>
                <a:blip r:embed="rId249"/>
                <a:stretch>
                  <a:fillRect/>
                </a:stretch>
              </p:blipFill>
              <p:spPr>
                <a:xfrm>
                  <a:off x="1351341" y="4683684"/>
                  <a:ext cx="441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9" name="Ink 148">
                  <a:extLst>
                    <a:ext uri="{FF2B5EF4-FFF2-40B4-BE49-F238E27FC236}">
                      <a16:creationId xmlns:a16="http://schemas.microsoft.com/office/drawing/2014/main" id="{167844A1-AEED-C4DB-412B-D8DB34F6D6E3}"/>
                    </a:ext>
                  </a:extLst>
                </p14:cNvPr>
                <p14:cNvContentPartPr/>
                <p14:nvPr/>
              </p14:nvContentPartPr>
              <p14:xfrm>
                <a:off x="873981" y="4756764"/>
                <a:ext cx="270360" cy="20160"/>
              </p14:xfrm>
            </p:contentPart>
          </mc:Choice>
          <mc:Fallback xmlns="">
            <p:pic>
              <p:nvPicPr>
                <p:cNvPr id="149" name="Ink 148">
                  <a:extLst>
                    <a:ext uri="{FF2B5EF4-FFF2-40B4-BE49-F238E27FC236}">
                      <a16:creationId xmlns:a16="http://schemas.microsoft.com/office/drawing/2014/main" id="{167844A1-AEED-C4DB-412B-D8DB34F6D6E3}"/>
                    </a:ext>
                  </a:extLst>
                </p:cNvPr>
                <p:cNvPicPr/>
                <p:nvPr/>
              </p:nvPicPr>
              <p:blipFill>
                <a:blip r:embed="rId251"/>
                <a:stretch>
                  <a:fillRect/>
                </a:stretch>
              </p:blipFill>
              <p:spPr>
                <a:xfrm>
                  <a:off x="855981" y="4739124"/>
                  <a:ext cx="306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Ink 149">
                  <a:extLst>
                    <a:ext uri="{FF2B5EF4-FFF2-40B4-BE49-F238E27FC236}">
                      <a16:creationId xmlns:a16="http://schemas.microsoft.com/office/drawing/2014/main" id="{C9A1408A-13C2-225C-B59C-5C5544C13412}"/>
                    </a:ext>
                  </a:extLst>
                </p14:cNvPr>
                <p14:cNvContentPartPr/>
                <p14:nvPr/>
              </p14:nvContentPartPr>
              <p14:xfrm>
                <a:off x="318141" y="4667844"/>
                <a:ext cx="477000" cy="41760"/>
              </p14:xfrm>
            </p:contentPart>
          </mc:Choice>
          <mc:Fallback xmlns="">
            <p:pic>
              <p:nvPicPr>
                <p:cNvPr id="150" name="Ink 149">
                  <a:extLst>
                    <a:ext uri="{FF2B5EF4-FFF2-40B4-BE49-F238E27FC236}">
                      <a16:creationId xmlns:a16="http://schemas.microsoft.com/office/drawing/2014/main" id="{C9A1408A-13C2-225C-B59C-5C5544C13412}"/>
                    </a:ext>
                  </a:extLst>
                </p:cNvPr>
                <p:cNvPicPr/>
                <p:nvPr/>
              </p:nvPicPr>
              <p:blipFill>
                <a:blip r:embed="rId253"/>
                <a:stretch>
                  <a:fillRect/>
                </a:stretch>
              </p:blipFill>
              <p:spPr>
                <a:xfrm>
                  <a:off x="300141" y="4650204"/>
                  <a:ext cx="512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Ink 181">
                  <a:extLst>
                    <a:ext uri="{FF2B5EF4-FFF2-40B4-BE49-F238E27FC236}">
                      <a16:creationId xmlns:a16="http://schemas.microsoft.com/office/drawing/2014/main" id="{2A3C89B8-4F79-C7EB-B356-F3BC2DCA290A}"/>
                    </a:ext>
                  </a:extLst>
                </p14:cNvPr>
                <p14:cNvContentPartPr/>
                <p14:nvPr/>
              </p14:nvContentPartPr>
              <p14:xfrm>
                <a:off x="9328581" y="4185804"/>
                <a:ext cx="347040" cy="1617480"/>
              </p14:xfrm>
            </p:contentPart>
          </mc:Choice>
          <mc:Fallback xmlns="">
            <p:pic>
              <p:nvPicPr>
                <p:cNvPr id="182" name="Ink 181">
                  <a:extLst>
                    <a:ext uri="{FF2B5EF4-FFF2-40B4-BE49-F238E27FC236}">
                      <a16:creationId xmlns:a16="http://schemas.microsoft.com/office/drawing/2014/main" id="{2A3C89B8-4F79-C7EB-B356-F3BC2DCA290A}"/>
                    </a:ext>
                  </a:extLst>
                </p:cNvPr>
                <p:cNvPicPr/>
                <p:nvPr/>
              </p:nvPicPr>
              <p:blipFill>
                <a:blip r:embed="rId255"/>
                <a:stretch>
                  <a:fillRect/>
                </a:stretch>
              </p:blipFill>
              <p:spPr>
                <a:xfrm>
                  <a:off x="9310581" y="4168164"/>
                  <a:ext cx="382680" cy="1653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4" name="Ink 183">
                  <a:extLst>
                    <a:ext uri="{FF2B5EF4-FFF2-40B4-BE49-F238E27FC236}">
                      <a16:creationId xmlns:a16="http://schemas.microsoft.com/office/drawing/2014/main" id="{2261B779-EE1B-4D51-EC04-2A9531EED2DF}"/>
                    </a:ext>
                  </a:extLst>
                </p14:cNvPr>
                <p14:cNvContentPartPr/>
                <p14:nvPr/>
              </p14:nvContentPartPr>
              <p14:xfrm>
                <a:off x="465021" y="3693684"/>
                <a:ext cx="11520" cy="11520"/>
              </p14:xfrm>
            </p:contentPart>
          </mc:Choice>
          <mc:Fallback xmlns="">
            <p:pic>
              <p:nvPicPr>
                <p:cNvPr id="184" name="Ink 183">
                  <a:extLst>
                    <a:ext uri="{FF2B5EF4-FFF2-40B4-BE49-F238E27FC236}">
                      <a16:creationId xmlns:a16="http://schemas.microsoft.com/office/drawing/2014/main" id="{2261B779-EE1B-4D51-EC04-2A9531EED2DF}"/>
                    </a:ext>
                  </a:extLst>
                </p:cNvPr>
                <p:cNvPicPr/>
                <p:nvPr/>
              </p:nvPicPr>
              <p:blipFill>
                <a:blip r:embed="rId257"/>
                <a:stretch>
                  <a:fillRect/>
                </a:stretch>
              </p:blipFill>
              <p:spPr>
                <a:xfrm>
                  <a:off x="447021" y="3676044"/>
                  <a:ext cx="47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5" name="Ink 184">
                  <a:extLst>
                    <a:ext uri="{FF2B5EF4-FFF2-40B4-BE49-F238E27FC236}">
                      <a16:creationId xmlns:a16="http://schemas.microsoft.com/office/drawing/2014/main" id="{A8EE2FA8-92F5-01A0-94E0-14B1FF6A5F65}"/>
                    </a:ext>
                  </a:extLst>
                </p14:cNvPr>
                <p14:cNvContentPartPr/>
                <p14:nvPr/>
              </p14:nvContentPartPr>
              <p14:xfrm>
                <a:off x="126981" y="3647964"/>
                <a:ext cx="445680" cy="1752480"/>
              </p14:xfrm>
            </p:contentPart>
          </mc:Choice>
          <mc:Fallback xmlns="">
            <p:pic>
              <p:nvPicPr>
                <p:cNvPr id="185" name="Ink 184">
                  <a:extLst>
                    <a:ext uri="{FF2B5EF4-FFF2-40B4-BE49-F238E27FC236}">
                      <a16:creationId xmlns:a16="http://schemas.microsoft.com/office/drawing/2014/main" id="{A8EE2FA8-92F5-01A0-94E0-14B1FF6A5F65}"/>
                    </a:ext>
                  </a:extLst>
                </p:cNvPr>
                <p:cNvPicPr/>
                <p:nvPr/>
              </p:nvPicPr>
              <p:blipFill>
                <a:blip r:embed="rId259"/>
                <a:stretch>
                  <a:fillRect/>
                </a:stretch>
              </p:blipFill>
              <p:spPr>
                <a:xfrm>
                  <a:off x="109341" y="3630324"/>
                  <a:ext cx="481320" cy="178812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9828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1832"/>
            <a:ext cx="9207117" cy="5863144"/>
          </a:xfrm>
          <a:prstGeom prst="rect">
            <a:avLst/>
          </a:prstGeom>
          <a:noFill/>
        </p:spPr>
        <p:txBody>
          <a:bodyPr wrap="square" rtlCol="0">
            <a:spAutoFit/>
          </a:bodyPr>
          <a:lstStyle/>
          <a:p>
            <a:pPr algn="r" rtl="0">
              <a:spcBef>
                <a:spcPts val="0"/>
              </a:spcBef>
              <a:spcAft>
                <a:spcPts val="0"/>
              </a:spcAft>
            </a:pPr>
            <a:r>
              <a:rPr lang="he-IL" sz="2400" b="1" i="0" u="none" strike="noStrike">
                <a:solidFill>
                  <a:srgbClr val="FFFF00"/>
                </a:solidFill>
                <a:effectLst/>
                <a:latin typeface="Arial" panose="020B0604020202020204" pitchFamily="34" charset="0"/>
                <a:cs typeface="+mj-cs"/>
              </a:rPr>
              <a:t>ספר איוב פרק לג</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טו   בַּחֲלוֹם | חֶזְיוֹן לַיְלָה בִּנְפֹל תַּרְדֵּמָה עַל-אֲנָשִׁים בִּתְנוּמוֹת עֲלֵי מִשְׁכָּב: טז   אָז יִגְלֶה אֹזֶן אֲנָשִׁים וּבְמֹסָרָם יַחְתֹּם: יז   לְהָסִיר אָדָם מַעֲשֶֹה וְגֵוָה מִגֶּבֶר יְכַסֶּה: יח   יַחְשֹךְ נַפְשׁוֹ מִנִּי-שָׁחַת וְחַיָּתוֹ מֵעֲבֹר בַּשָּׁלַח: יט   וְהוּכַח בְּמַכְאוֹב עַל-מִשְׁכָּבוֹ וְרֹיב [וְרוֹב] עֲצָמָיו אֵתָן: כ   וְזִהֲמַתּוּ חַיָּתוֹ לָחֶם וְנַפְשׁוֹ מַאֲכַל תַּאֲוָה: כא   יִכֶל בְּשָֹרוֹ מֵרֹאִי וְשֻׁפּיּ [וְשֻׁפּוּ] עַצְמֹתָיו לֹא רֻאוּ: כב   וַתִּקְרַב לַשַּׁחַת נַפְשׁוֹ וְחַיָּתוֹ לַמְמִתִים:      </a:t>
            </a:r>
          </a:p>
          <a:p>
            <a:pPr rtl="0">
              <a:spcBef>
                <a:spcPts val="0"/>
              </a:spcBef>
              <a:spcAft>
                <a:spcPts val="0"/>
              </a:spcAft>
            </a:pPr>
            <a:r>
              <a:rPr lang="en-US" sz="2100" b="1" i="0" u="none" strike="noStrike">
                <a:solidFill>
                  <a:srgbClr val="FFC000"/>
                </a:solidFill>
                <a:effectLst/>
                <a:latin typeface="Arial" panose="020B0604020202020204" pitchFamily="34" charset="0"/>
                <a:cs typeface="+mj-cs"/>
              </a:rPr>
              <a:t>Job 33:15–22 </a:t>
            </a:r>
          </a:p>
          <a:p>
            <a:pPr rtl="0">
              <a:spcBef>
                <a:spcPts val="0"/>
              </a:spcBef>
              <a:spcAft>
                <a:spcPts val="0"/>
              </a:spcAft>
            </a:pPr>
            <a:r>
              <a:rPr lang="en-US" sz="2100" i="0" u="none" strike="noStrike">
                <a:solidFill>
                  <a:srgbClr val="FFC000"/>
                </a:solidFill>
                <a:effectLst/>
                <a:latin typeface="Arial" panose="020B0604020202020204" pitchFamily="34" charset="0"/>
                <a:cs typeface="+mj-cs"/>
              </a:rPr>
              <a:t>33:15 In a dream, in a vision of the night, When deep sleep falleth upon men, In slumberings upon the bed; 33:16 Then he openeth the ears of men, And sealeth their instruction, 33:17 That he may withdraw man from his purpose, And hide pride from man. 33:18 He keepeth back his soul from the pit, And his life from perishing by the sword. 33:19 He is chastened also with pain upon his bed, And the multitude of his bones with strong pain: 33:20 So that his life abhorreth bread, And his soul dainty meat. 33:21 His flesh is consumed away, that it cannot be seen; And his bones that were not seen stick out. 33:22 Yea, his soul draweth near unto the grave, And his life to the destroyers.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1881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7ACE715-8507-41FA-B06F-44BD897C8DCB}"/>
                  </a:ext>
                </a:extLst>
              </p14:cNvPr>
              <p14:cNvContentPartPr/>
              <p14:nvPr/>
            </p14:nvContentPartPr>
            <p14:xfrm>
              <a:off x="7042221" y="551964"/>
              <a:ext cx="2069640" cy="455760"/>
            </p14:xfrm>
          </p:contentPart>
        </mc:Choice>
        <mc:Fallback xmlns="">
          <p:pic>
            <p:nvPicPr>
              <p:cNvPr id="2" name="Ink 1">
                <a:extLst>
                  <a:ext uri="{FF2B5EF4-FFF2-40B4-BE49-F238E27FC236}">
                    <a16:creationId xmlns:a16="http://schemas.microsoft.com/office/drawing/2014/main" id="{27ACE715-8507-41FA-B06F-44BD897C8DCB}"/>
                  </a:ext>
                </a:extLst>
              </p:cNvPr>
              <p:cNvPicPr/>
              <p:nvPr/>
            </p:nvPicPr>
            <p:blipFill>
              <a:blip r:embed="rId5"/>
              <a:stretch>
                <a:fillRect/>
              </a:stretch>
            </p:blipFill>
            <p:spPr>
              <a:xfrm>
                <a:off x="7024221" y="534324"/>
                <a:ext cx="21052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11EF025-E46E-913E-CDE0-89B05435698E}"/>
                  </a:ext>
                </a:extLst>
              </p14:cNvPr>
              <p14:cNvContentPartPr/>
              <p14:nvPr/>
            </p14:nvContentPartPr>
            <p14:xfrm>
              <a:off x="4780701" y="3679644"/>
              <a:ext cx="3846960" cy="52200"/>
            </p14:xfrm>
          </p:contentPart>
        </mc:Choice>
        <mc:Fallback xmlns="">
          <p:pic>
            <p:nvPicPr>
              <p:cNvPr id="4" name="Ink 3">
                <a:extLst>
                  <a:ext uri="{FF2B5EF4-FFF2-40B4-BE49-F238E27FC236}">
                    <a16:creationId xmlns:a16="http://schemas.microsoft.com/office/drawing/2014/main" id="{511EF025-E46E-913E-CDE0-89B05435698E}"/>
                  </a:ext>
                </a:extLst>
              </p:cNvPr>
              <p:cNvPicPr/>
              <p:nvPr/>
            </p:nvPicPr>
            <p:blipFill>
              <a:blip r:embed="rId7"/>
              <a:stretch>
                <a:fillRect/>
              </a:stretch>
            </p:blipFill>
            <p:spPr>
              <a:xfrm>
                <a:off x="4762701" y="3662004"/>
                <a:ext cx="3882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4DCF5C6-F145-B1EC-A782-CFB0E773F226}"/>
                  </a:ext>
                </a:extLst>
              </p14:cNvPr>
              <p14:cNvContentPartPr/>
              <p14:nvPr/>
            </p14:nvContentPartPr>
            <p14:xfrm>
              <a:off x="470061" y="3977004"/>
              <a:ext cx="3798360" cy="82080"/>
            </p14:xfrm>
          </p:contentPart>
        </mc:Choice>
        <mc:Fallback xmlns="">
          <p:pic>
            <p:nvPicPr>
              <p:cNvPr id="5" name="Ink 4">
                <a:extLst>
                  <a:ext uri="{FF2B5EF4-FFF2-40B4-BE49-F238E27FC236}">
                    <a16:creationId xmlns:a16="http://schemas.microsoft.com/office/drawing/2014/main" id="{E4DCF5C6-F145-B1EC-A782-CFB0E773F226}"/>
                  </a:ext>
                </a:extLst>
              </p:cNvPr>
              <p:cNvPicPr/>
              <p:nvPr/>
            </p:nvPicPr>
            <p:blipFill>
              <a:blip r:embed="rId9"/>
              <a:stretch>
                <a:fillRect/>
              </a:stretch>
            </p:blipFill>
            <p:spPr>
              <a:xfrm>
                <a:off x="452421" y="3959364"/>
                <a:ext cx="3834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C4CDFCD-3700-5ACF-200D-CE3725814D5B}"/>
                  </a:ext>
                </a:extLst>
              </p14:cNvPr>
              <p14:cNvContentPartPr/>
              <p14:nvPr/>
            </p14:nvContentPartPr>
            <p14:xfrm>
              <a:off x="470781" y="4327284"/>
              <a:ext cx="4946040" cy="97560"/>
            </p14:xfrm>
          </p:contentPart>
        </mc:Choice>
        <mc:Fallback xmlns="">
          <p:pic>
            <p:nvPicPr>
              <p:cNvPr id="12" name="Ink 11">
                <a:extLst>
                  <a:ext uri="{FF2B5EF4-FFF2-40B4-BE49-F238E27FC236}">
                    <a16:creationId xmlns:a16="http://schemas.microsoft.com/office/drawing/2014/main" id="{2C4CDFCD-3700-5ACF-200D-CE3725814D5B}"/>
                  </a:ext>
                </a:extLst>
              </p:cNvPr>
              <p:cNvPicPr/>
              <p:nvPr/>
            </p:nvPicPr>
            <p:blipFill>
              <a:blip r:embed="rId11"/>
              <a:stretch>
                <a:fillRect/>
              </a:stretch>
            </p:blipFill>
            <p:spPr>
              <a:xfrm>
                <a:off x="453141" y="4309644"/>
                <a:ext cx="4981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C0996C4C-B37C-947A-30F2-9CD83E8D0CA3}"/>
                  </a:ext>
                </a:extLst>
              </p14:cNvPr>
              <p14:cNvContentPartPr/>
              <p14:nvPr/>
            </p14:nvContentPartPr>
            <p14:xfrm>
              <a:off x="6550821" y="4312164"/>
              <a:ext cx="2676240" cy="83880"/>
            </p14:xfrm>
          </p:contentPart>
        </mc:Choice>
        <mc:Fallback xmlns="">
          <p:pic>
            <p:nvPicPr>
              <p:cNvPr id="13" name="Ink 12">
                <a:extLst>
                  <a:ext uri="{FF2B5EF4-FFF2-40B4-BE49-F238E27FC236}">
                    <a16:creationId xmlns:a16="http://schemas.microsoft.com/office/drawing/2014/main" id="{C0996C4C-B37C-947A-30F2-9CD83E8D0CA3}"/>
                  </a:ext>
                </a:extLst>
              </p:cNvPr>
              <p:cNvPicPr/>
              <p:nvPr/>
            </p:nvPicPr>
            <p:blipFill>
              <a:blip r:embed="rId13"/>
              <a:stretch>
                <a:fillRect/>
              </a:stretch>
            </p:blipFill>
            <p:spPr>
              <a:xfrm>
                <a:off x="6532821" y="4294524"/>
                <a:ext cx="271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1C629840-92CE-E484-4631-66C117444CD0}"/>
                  </a:ext>
                </a:extLst>
              </p14:cNvPr>
              <p14:cNvContentPartPr/>
              <p14:nvPr/>
            </p14:nvContentPartPr>
            <p14:xfrm>
              <a:off x="592821" y="4629684"/>
              <a:ext cx="1727280" cy="69120"/>
            </p14:xfrm>
          </p:contentPart>
        </mc:Choice>
        <mc:Fallback xmlns="">
          <p:pic>
            <p:nvPicPr>
              <p:cNvPr id="14" name="Ink 13">
                <a:extLst>
                  <a:ext uri="{FF2B5EF4-FFF2-40B4-BE49-F238E27FC236}">
                    <a16:creationId xmlns:a16="http://schemas.microsoft.com/office/drawing/2014/main" id="{1C629840-92CE-E484-4631-66C117444CD0}"/>
                  </a:ext>
                </a:extLst>
              </p:cNvPr>
              <p:cNvPicPr/>
              <p:nvPr/>
            </p:nvPicPr>
            <p:blipFill>
              <a:blip r:embed="rId15"/>
              <a:stretch>
                <a:fillRect/>
              </a:stretch>
            </p:blipFill>
            <p:spPr>
              <a:xfrm>
                <a:off x="574821" y="4612044"/>
                <a:ext cx="1762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4F47635-0E1D-5B6C-3A34-1971037321EA}"/>
                  </a:ext>
                </a:extLst>
              </p14:cNvPr>
              <p14:cNvContentPartPr/>
              <p14:nvPr/>
            </p14:nvContentPartPr>
            <p14:xfrm>
              <a:off x="3275901" y="4621404"/>
              <a:ext cx="4599360" cy="72000"/>
            </p14:xfrm>
          </p:contentPart>
        </mc:Choice>
        <mc:Fallback xmlns="">
          <p:pic>
            <p:nvPicPr>
              <p:cNvPr id="15" name="Ink 14">
                <a:extLst>
                  <a:ext uri="{FF2B5EF4-FFF2-40B4-BE49-F238E27FC236}">
                    <a16:creationId xmlns:a16="http://schemas.microsoft.com/office/drawing/2014/main" id="{54F47635-0E1D-5B6C-3A34-1971037321EA}"/>
                  </a:ext>
                </a:extLst>
              </p:cNvPr>
              <p:cNvPicPr/>
              <p:nvPr/>
            </p:nvPicPr>
            <p:blipFill>
              <a:blip r:embed="rId17"/>
              <a:stretch>
                <a:fillRect/>
              </a:stretch>
            </p:blipFill>
            <p:spPr>
              <a:xfrm>
                <a:off x="3257901" y="4603404"/>
                <a:ext cx="4635000" cy="107640"/>
              </a:xfrm>
              <a:prstGeom prst="rect">
                <a:avLst/>
              </a:prstGeom>
            </p:spPr>
          </p:pic>
        </mc:Fallback>
      </mc:AlternateContent>
      <p:grpSp>
        <p:nvGrpSpPr>
          <p:cNvPr id="17" name="Group 16">
            <a:extLst>
              <a:ext uri="{FF2B5EF4-FFF2-40B4-BE49-F238E27FC236}">
                <a16:creationId xmlns:a16="http://schemas.microsoft.com/office/drawing/2014/main" id="{27B79B29-4457-AF9C-82D1-7E07F966EDC9}"/>
              </a:ext>
            </a:extLst>
          </p:cNvPr>
          <p:cNvGrpSpPr/>
          <p:nvPr/>
        </p:nvGrpSpPr>
        <p:grpSpPr>
          <a:xfrm>
            <a:off x="6006861" y="2627364"/>
            <a:ext cx="3791160" cy="3360960"/>
            <a:chOff x="6006861" y="2627364"/>
            <a:chExt cx="3791160" cy="3360960"/>
          </a:xfrm>
        </p:grpSpPr>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38AE48C4-B331-AB02-7C5F-47929DD8F636}"/>
                    </a:ext>
                  </a:extLst>
                </p14:cNvPr>
                <p14:cNvContentPartPr/>
                <p14:nvPr/>
              </p14:nvContentPartPr>
              <p14:xfrm>
                <a:off x="6006861" y="3997524"/>
                <a:ext cx="2089080" cy="42120"/>
              </p14:xfrm>
            </p:contentPart>
          </mc:Choice>
          <mc:Fallback xmlns="">
            <p:pic>
              <p:nvPicPr>
                <p:cNvPr id="7" name="Ink 6">
                  <a:extLst>
                    <a:ext uri="{FF2B5EF4-FFF2-40B4-BE49-F238E27FC236}">
                      <a16:creationId xmlns:a16="http://schemas.microsoft.com/office/drawing/2014/main" id="{38AE48C4-B331-AB02-7C5F-47929DD8F636}"/>
                    </a:ext>
                  </a:extLst>
                </p:cNvPr>
                <p:cNvPicPr/>
                <p:nvPr/>
              </p:nvPicPr>
              <p:blipFill>
                <a:blip r:embed="rId19"/>
                <a:stretch>
                  <a:fillRect/>
                </a:stretch>
              </p:blipFill>
              <p:spPr>
                <a:xfrm>
                  <a:off x="5988861" y="3979524"/>
                  <a:ext cx="2124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C0590D1B-C785-3A1B-1F28-251828296542}"/>
                    </a:ext>
                  </a:extLst>
                </p14:cNvPr>
                <p14:cNvContentPartPr/>
                <p14:nvPr/>
              </p14:nvContentPartPr>
              <p14:xfrm>
                <a:off x="8527221" y="3988884"/>
                <a:ext cx="652320" cy="22320"/>
              </p14:xfrm>
            </p:contentPart>
          </mc:Choice>
          <mc:Fallback xmlns="">
            <p:pic>
              <p:nvPicPr>
                <p:cNvPr id="9" name="Ink 8">
                  <a:extLst>
                    <a:ext uri="{FF2B5EF4-FFF2-40B4-BE49-F238E27FC236}">
                      <a16:creationId xmlns:a16="http://schemas.microsoft.com/office/drawing/2014/main" id="{C0590D1B-C785-3A1B-1F28-251828296542}"/>
                    </a:ext>
                  </a:extLst>
                </p:cNvPr>
                <p:cNvPicPr/>
                <p:nvPr/>
              </p:nvPicPr>
              <p:blipFill>
                <a:blip r:embed="rId21"/>
                <a:stretch>
                  <a:fillRect/>
                </a:stretch>
              </p:blipFill>
              <p:spPr>
                <a:xfrm>
                  <a:off x="8509221" y="3970884"/>
                  <a:ext cx="687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718F4BF-6900-DF54-7C63-34FC7D335DC0}"/>
                    </a:ext>
                  </a:extLst>
                </p14:cNvPr>
                <p14:cNvContentPartPr/>
                <p14:nvPr/>
              </p14:nvContentPartPr>
              <p14:xfrm>
                <a:off x="9071901" y="2627364"/>
                <a:ext cx="726120" cy="3360960"/>
              </p14:xfrm>
            </p:contentPart>
          </mc:Choice>
          <mc:Fallback xmlns="">
            <p:pic>
              <p:nvPicPr>
                <p:cNvPr id="16" name="Ink 15">
                  <a:extLst>
                    <a:ext uri="{FF2B5EF4-FFF2-40B4-BE49-F238E27FC236}">
                      <a16:creationId xmlns:a16="http://schemas.microsoft.com/office/drawing/2014/main" id="{6718F4BF-6900-DF54-7C63-34FC7D335DC0}"/>
                    </a:ext>
                  </a:extLst>
                </p:cNvPr>
                <p:cNvPicPr/>
                <p:nvPr/>
              </p:nvPicPr>
              <p:blipFill>
                <a:blip r:embed="rId23"/>
                <a:stretch>
                  <a:fillRect/>
                </a:stretch>
              </p:blipFill>
              <p:spPr>
                <a:xfrm>
                  <a:off x="9054261" y="2609364"/>
                  <a:ext cx="761760" cy="3396600"/>
                </a:xfrm>
                <a:prstGeom prst="rect">
                  <a:avLst/>
                </a:prstGeom>
              </p:spPr>
            </p:pic>
          </mc:Fallback>
        </mc:AlternateContent>
      </p:grpSp>
    </p:spTree>
    <p:extLst>
      <p:ext uri="{BB962C8B-B14F-4D97-AF65-F5344CB8AC3E}">
        <p14:creationId xmlns:p14="http://schemas.microsoft.com/office/powerpoint/2010/main" val="176223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9828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1881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6AE9E7B5-7F44-47CB-0C94-5549F907AC57}"/>
              </a:ext>
            </a:extLst>
          </p:cNvPr>
          <p:cNvPicPr>
            <a:picLocks noChangeAspect="1"/>
          </p:cNvPicPr>
          <p:nvPr/>
        </p:nvPicPr>
        <p:blipFill>
          <a:blip r:embed="rId4"/>
          <a:stretch>
            <a:fillRect/>
          </a:stretch>
        </p:blipFill>
        <p:spPr>
          <a:xfrm>
            <a:off x="302883" y="211137"/>
            <a:ext cx="8485176" cy="5826379"/>
          </a:xfrm>
          <a:prstGeom prst="rect">
            <a:avLst/>
          </a:prstGeom>
        </p:spPr>
      </p:pic>
      <p:sp>
        <p:nvSpPr>
          <p:cNvPr id="5" name="TextBox 4">
            <a:extLst>
              <a:ext uri="{FF2B5EF4-FFF2-40B4-BE49-F238E27FC236}">
                <a16:creationId xmlns:a16="http://schemas.microsoft.com/office/drawing/2014/main" id="{F1ABD6FA-1BC4-967B-D232-35F030FABD98}"/>
              </a:ext>
            </a:extLst>
          </p:cNvPr>
          <p:cNvSpPr txBox="1"/>
          <p:nvPr/>
        </p:nvSpPr>
        <p:spPr>
          <a:xfrm>
            <a:off x="625965" y="5367285"/>
            <a:ext cx="1194558" cy="369332"/>
          </a:xfrm>
          <a:prstGeom prst="rect">
            <a:avLst/>
          </a:prstGeom>
          <a:noFill/>
        </p:spPr>
        <p:txBody>
          <a:bodyPr wrap="none" rtlCol="0">
            <a:spAutoFit/>
          </a:bodyPr>
          <a:lstStyle/>
          <a:p>
            <a:r>
              <a:rPr lang="en-US">
                <a:solidFill>
                  <a:srgbClr val="FFFF00"/>
                </a:solidFill>
              </a:rPr>
              <a:t>Isaiah 29:8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2FBF5D0-558C-C110-0658-77D5F994B947}"/>
                  </a:ext>
                </a:extLst>
              </p14:cNvPr>
              <p14:cNvContentPartPr/>
              <p14:nvPr/>
            </p14:nvContentPartPr>
            <p14:xfrm>
              <a:off x="6832701" y="645564"/>
              <a:ext cx="345960" cy="5485320"/>
            </p14:xfrm>
          </p:contentPart>
        </mc:Choice>
        <mc:Fallback xmlns="">
          <p:pic>
            <p:nvPicPr>
              <p:cNvPr id="2" name="Ink 1">
                <a:extLst>
                  <a:ext uri="{FF2B5EF4-FFF2-40B4-BE49-F238E27FC236}">
                    <a16:creationId xmlns:a16="http://schemas.microsoft.com/office/drawing/2014/main" id="{F2FBF5D0-558C-C110-0658-77D5F994B947}"/>
                  </a:ext>
                </a:extLst>
              </p:cNvPr>
              <p:cNvPicPr/>
              <p:nvPr/>
            </p:nvPicPr>
            <p:blipFill>
              <a:blip r:embed="rId6"/>
              <a:stretch>
                <a:fillRect/>
              </a:stretch>
            </p:blipFill>
            <p:spPr>
              <a:xfrm>
                <a:off x="6814701" y="627564"/>
                <a:ext cx="381600" cy="552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F7648B5D-5A60-EE0A-E881-D01574BFBD96}"/>
                  </a:ext>
                </a:extLst>
              </p14:cNvPr>
              <p14:cNvContentPartPr/>
              <p14:nvPr/>
            </p14:nvContentPartPr>
            <p14:xfrm>
              <a:off x="3398301" y="684804"/>
              <a:ext cx="355680" cy="4666320"/>
            </p14:xfrm>
          </p:contentPart>
        </mc:Choice>
        <mc:Fallback xmlns="">
          <p:pic>
            <p:nvPicPr>
              <p:cNvPr id="3" name="Ink 2">
                <a:extLst>
                  <a:ext uri="{FF2B5EF4-FFF2-40B4-BE49-F238E27FC236}">
                    <a16:creationId xmlns:a16="http://schemas.microsoft.com/office/drawing/2014/main" id="{F7648B5D-5A60-EE0A-E881-D01574BFBD96}"/>
                  </a:ext>
                </a:extLst>
              </p:cNvPr>
              <p:cNvPicPr/>
              <p:nvPr/>
            </p:nvPicPr>
            <p:blipFill>
              <a:blip r:embed="rId8"/>
              <a:stretch>
                <a:fillRect/>
              </a:stretch>
            </p:blipFill>
            <p:spPr>
              <a:xfrm>
                <a:off x="3380301" y="666804"/>
                <a:ext cx="391320" cy="4701960"/>
              </a:xfrm>
              <a:prstGeom prst="rect">
                <a:avLst/>
              </a:prstGeom>
            </p:spPr>
          </p:pic>
        </mc:Fallback>
      </mc:AlternateContent>
    </p:spTree>
    <p:extLst>
      <p:ext uri="{BB962C8B-B14F-4D97-AF65-F5344CB8AC3E}">
        <p14:creationId xmlns:p14="http://schemas.microsoft.com/office/powerpoint/2010/main" val="84807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70701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1832"/>
            <a:ext cx="9207117" cy="3970318"/>
          </a:xfrm>
          <a:prstGeom prst="rect">
            <a:avLst/>
          </a:prstGeom>
          <a:noFill/>
        </p:spPr>
        <p:txBody>
          <a:bodyPr wrap="square" rtlCol="0">
            <a:spAutoFit/>
          </a:bodyPr>
          <a:lstStyle/>
          <a:p>
            <a:pPr algn="r" rtl="0">
              <a:spcBef>
                <a:spcPts val="0"/>
              </a:spcBef>
              <a:spcAft>
                <a:spcPts val="0"/>
              </a:spcAft>
            </a:pPr>
            <a:r>
              <a:rPr lang="he-IL" sz="3600" b="1" i="0" u="none" strike="noStrike">
                <a:solidFill>
                  <a:srgbClr val="FFFF00"/>
                </a:solidFill>
                <a:effectLst/>
                <a:latin typeface="Arial" panose="020B0604020202020204" pitchFamily="34" charset="0"/>
                <a:cs typeface="+mj-cs"/>
              </a:rPr>
              <a:t>ספר משלי פרק יד</a:t>
            </a:r>
          </a:p>
          <a:p>
            <a:pPr algn="r" rtl="0">
              <a:spcBef>
                <a:spcPts val="0"/>
              </a:spcBef>
              <a:spcAft>
                <a:spcPts val="0"/>
              </a:spcAft>
            </a:pPr>
            <a:r>
              <a:rPr lang="he-IL" sz="3600" i="0" u="none" strike="noStrike">
                <a:solidFill>
                  <a:srgbClr val="FFFF00"/>
                </a:solidFill>
                <a:effectLst/>
                <a:latin typeface="Arial" panose="020B0604020202020204" pitchFamily="34" charset="0"/>
                <a:cs typeface="+mj-cs"/>
              </a:rPr>
              <a:t>יב   יֵשׁ דֶּרֶךְ יָשָׁר לִפְנֵי-אִישׁ וְאַחֲרִיתָהּ דַּרְכֵי-מָוֶת: </a:t>
            </a:r>
          </a:p>
          <a:p>
            <a:pPr algn="r" rtl="0">
              <a:spcBef>
                <a:spcPts val="0"/>
              </a:spcBef>
              <a:spcAft>
                <a:spcPts val="0"/>
              </a:spcAft>
            </a:pPr>
            <a:endParaRPr lang="he-IL" sz="3600" b="1" i="0" u="none" strike="noStrike">
              <a:solidFill>
                <a:srgbClr val="FFFF00"/>
              </a:solidFill>
              <a:effectLst/>
              <a:latin typeface="Arial" panose="020B0604020202020204" pitchFamily="34" charset="0"/>
              <a:cs typeface="+mj-cs"/>
            </a:endParaRPr>
          </a:p>
          <a:p>
            <a:pPr rtl="0">
              <a:spcBef>
                <a:spcPts val="0"/>
              </a:spcBef>
              <a:spcAft>
                <a:spcPts val="0"/>
              </a:spcAft>
            </a:pPr>
            <a:r>
              <a:rPr lang="en-US" sz="3600" b="1" i="0" u="none" strike="noStrike">
                <a:solidFill>
                  <a:srgbClr val="FFC000"/>
                </a:solidFill>
                <a:effectLst/>
                <a:latin typeface="Arial" panose="020B0604020202020204" pitchFamily="34" charset="0"/>
                <a:cs typeface="+mj-cs"/>
              </a:rPr>
              <a:t>Mishley / Proverbs 14:12</a:t>
            </a:r>
          </a:p>
          <a:p>
            <a:pPr rtl="0">
              <a:spcBef>
                <a:spcPts val="0"/>
              </a:spcBef>
              <a:spcAft>
                <a:spcPts val="0"/>
              </a:spcAft>
            </a:pPr>
            <a:r>
              <a:rPr lang="en-US" sz="3600" i="0" u="none" strike="noStrike">
                <a:solidFill>
                  <a:srgbClr val="FFC000"/>
                </a:solidFill>
                <a:effectLst/>
                <a:latin typeface="Arial" panose="020B0604020202020204" pitchFamily="34" charset="0"/>
                <a:cs typeface="+mj-cs"/>
              </a:rPr>
              <a:t>14:12 There is a way which seemeth right unto a man, But the end thereof are the ways of death.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1881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3580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64C164D2-408D-A577-DBC7-DE3F7213C293}"/>
              </a:ext>
            </a:extLst>
          </p:cNvPr>
          <p:cNvGrpSpPr/>
          <p:nvPr/>
        </p:nvGrpSpPr>
        <p:grpSpPr>
          <a:xfrm>
            <a:off x="5413581" y="1367724"/>
            <a:ext cx="3335040" cy="191880"/>
            <a:chOff x="5413581" y="1367724"/>
            <a:chExt cx="3335040" cy="1918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4B5B4B2-56C6-F104-EE92-BDA86947CA11}"/>
                    </a:ext>
                  </a:extLst>
                </p14:cNvPr>
                <p14:cNvContentPartPr/>
                <p14:nvPr/>
              </p14:nvContentPartPr>
              <p14:xfrm>
                <a:off x="7796061" y="1367724"/>
                <a:ext cx="952560" cy="74880"/>
              </p14:xfrm>
            </p:contentPart>
          </mc:Choice>
          <mc:Fallback xmlns="">
            <p:pic>
              <p:nvPicPr>
                <p:cNvPr id="2" name="Ink 1">
                  <a:extLst>
                    <a:ext uri="{FF2B5EF4-FFF2-40B4-BE49-F238E27FC236}">
                      <a16:creationId xmlns:a16="http://schemas.microsoft.com/office/drawing/2014/main" id="{84B5B4B2-56C6-F104-EE92-BDA86947CA11}"/>
                    </a:ext>
                  </a:extLst>
                </p:cNvPr>
                <p:cNvPicPr/>
                <p:nvPr/>
              </p:nvPicPr>
              <p:blipFill>
                <a:blip r:embed="rId5"/>
                <a:stretch>
                  <a:fillRect/>
                </a:stretch>
              </p:blipFill>
              <p:spPr>
                <a:xfrm>
                  <a:off x="7778421" y="1349724"/>
                  <a:ext cx="988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3D30311-EDF8-94C5-463B-DFC33E32AE5F}"/>
                    </a:ext>
                  </a:extLst>
                </p14:cNvPr>
                <p14:cNvContentPartPr/>
                <p14:nvPr/>
              </p14:nvContentPartPr>
              <p14:xfrm>
                <a:off x="7025661" y="1450524"/>
                <a:ext cx="511560" cy="27000"/>
              </p14:xfrm>
            </p:contentPart>
          </mc:Choice>
          <mc:Fallback xmlns="">
            <p:pic>
              <p:nvPicPr>
                <p:cNvPr id="4" name="Ink 3">
                  <a:extLst>
                    <a:ext uri="{FF2B5EF4-FFF2-40B4-BE49-F238E27FC236}">
                      <a16:creationId xmlns:a16="http://schemas.microsoft.com/office/drawing/2014/main" id="{E3D30311-EDF8-94C5-463B-DFC33E32AE5F}"/>
                    </a:ext>
                  </a:extLst>
                </p:cNvPr>
                <p:cNvPicPr/>
                <p:nvPr/>
              </p:nvPicPr>
              <p:blipFill>
                <a:blip r:embed="rId7"/>
                <a:stretch>
                  <a:fillRect/>
                </a:stretch>
              </p:blipFill>
              <p:spPr>
                <a:xfrm>
                  <a:off x="7007661" y="1432524"/>
                  <a:ext cx="547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2AFC200-9B13-B466-57D2-4D2B455B2722}"/>
                    </a:ext>
                  </a:extLst>
                </p14:cNvPr>
                <p14:cNvContentPartPr/>
                <p14:nvPr/>
              </p14:nvContentPartPr>
              <p14:xfrm>
                <a:off x="6264261" y="1440804"/>
                <a:ext cx="560880" cy="91440"/>
              </p14:xfrm>
            </p:contentPart>
          </mc:Choice>
          <mc:Fallback xmlns="">
            <p:pic>
              <p:nvPicPr>
                <p:cNvPr id="5" name="Ink 4">
                  <a:extLst>
                    <a:ext uri="{FF2B5EF4-FFF2-40B4-BE49-F238E27FC236}">
                      <a16:creationId xmlns:a16="http://schemas.microsoft.com/office/drawing/2014/main" id="{A2AFC200-9B13-B466-57D2-4D2B455B2722}"/>
                    </a:ext>
                  </a:extLst>
                </p:cNvPr>
                <p:cNvPicPr/>
                <p:nvPr/>
              </p:nvPicPr>
              <p:blipFill>
                <a:blip r:embed="rId9"/>
                <a:stretch>
                  <a:fillRect/>
                </a:stretch>
              </p:blipFill>
              <p:spPr>
                <a:xfrm>
                  <a:off x="6246621" y="1422804"/>
                  <a:ext cx="596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F103B10-EFA3-D76D-5103-59E01EF01568}"/>
                    </a:ext>
                  </a:extLst>
                </p14:cNvPr>
                <p14:cNvContentPartPr/>
                <p14:nvPr/>
              </p14:nvContentPartPr>
              <p14:xfrm>
                <a:off x="5413581" y="1509204"/>
                <a:ext cx="508680" cy="50400"/>
              </p14:xfrm>
            </p:contentPart>
          </mc:Choice>
          <mc:Fallback xmlns="">
            <p:pic>
              <p:nvPicPr>
                <p:cNvPr id="7" name="Ink 6">
                  <a:extLst>
                    <a:ext uri="{FF2B5EF4-FFF2-40B4-BE49-F238E27FC236}">
                      <a16:creationId xmlns:a16="http://schemas.microsoft.com/office/drawing/2014/main" id="{EF103B10-EFA3-D76D-5103-59E01EF01568}"/>
                    </a:ext>
                  </a:extLst>
                </p:cNvPr>
                <p:cNvPicPr/>
                <p:nvPr/>
              </p:nvPicPr>
              <p:blipFill>
                <a:blip r:embed="rId11"/>
                <a:stretch>
                  <a:fillRect/>
                </a:stretch>
              </p:blipFill>
              <p:spPr>
                <a:xfrm>
                  <a:off x="5395581" y="1491204"/>
                  <a:ext cx="54432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4CAC069-4691-E72B-E75B-E6C07A6DCE8D}"/>
                  </a:ext>
                </a:extLst>
              </p14:cNvPr>
              <p14:cNvContentPartPr/>
              <p14:nvPr/>
            </p14:nvContentPartPr>
            <p14:xfrm>
              <a:off x="4039821" y="1320924"/>
              <a:ext cx="1049400" cy="153720"/>
            </p14:xfrm>
          </p:contentPart>
        </mc:Choice>
        <mc:Fallback xmlns="">
          <p:pic>
            <p:nvPicPr>
              <p:cNvPr id="11" name="Ink 10">
                <a:extLst>
                  <a:ext uri="{FF2B5EF4-FFF2-40B4-BE49-F238E27FC236}">
                    <a16:creationId xmlns:a16="http://schemas.microsoft.com/office/drawing/2014/main" id="{24CAC069-4691-E72B-E75B-E6C07A6DCE8D}"/>
                  </a:ext>
                </a:extLst>
              </p:cNvPr>
              <p:cNvPicPr/>
              <p:nvPr/>
            </p:nvPicPr>
            <p:blipFill>
              <a:blip r:embed="rId13"/>
              <a:stretch>
                <a:fillRect/>
              </a:stretch>
            </p:blipFill>
            <p:spPr>
              <a:xfrm>
                <a:off x="4021821" y="1302924"/>
                <a:ext cx="1085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E985B46-70B6-4FEB-AF1C-8FB6DCCE91EF}"/>
                  </a:ext>
                </a:extLst>
              </p14:cNvPr>
              <p14:cNvContentPartPr/>
              <p14:nvPr/>
            </p14:nvContentPartPr>
            <p14:xfrm>
              <a:off x="2305701" y="1432164"/>
              <a:ext cx="1505160" cy="91800"/>
            </p14:xfrm>
          </p:contentPart>
        </mc:Choice>
        <mc:Fallback xmlns="">
          <p:pic>
            <p:nvPicPr>
              <p:cNvPr id="12" name="Ink 11">
                <a:extLst>
                  <a:ext uri="{FF2B5EF4-FFF2-40B4-BE49-F238E27FC236}">
                    <a16:creationId xmlns:a16="http://schemas.microsoft.com/office/drawing/2014/main" id="{2E985B46-70B6-4FEB-AF1C-8FB6DCCE91EF}"/>
                  </a:ext>
                </a:extLst>
              </p:cNvPr>
              <p:cNvPicPr/>
              <p:nvPr/>
            </p:nvPicPr>
            <p:blipFill>
              <a:blip r:embed="rId15"/>
              <a:stretch>
                <a:fillRect/>
              </a:stretch>
            </p:blipFill>
            <p:spPr>
              <a:xfrm>
                <a:off x="2287701" y="1414164"/>
                <a:ext cx="1540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F332C47-010D-5020-8261-7611BEAE1257}"/>
                  </a:ext>
                </a:extLst>
              </p14:cNvPr>
              <p14:cNvContentPartPr/>
              <p14:nvPr/>
            </p14:nvContentPartPr>
            <p14:xfrm>
              <a:off x="6284421" y="2952084"/>
              <a:ext cx="1522080" cy="130320"/>
            </p14:xfrm>
          </p:contentPart>
        </mc:Choice>
        <mc:Fallback xmlns="">
          <p:pic>
            <p:nvPicPr>
              <p:cNvPr id="13" name="Ink 12">
                <a:extLst>
                  <a:ext uri="{FF2B5EF4-FFF2-40B4-BE49-F238E27FC236}">
                    <a16:creationId xmlns:a16="http://schemas.microsoft.com/office/drawing/2014/main" id="{FF332C47-010D-5020-8261-7611BEAE1257}"/>
                  </a:ext>
                </a:extLst>
              </p:cNvPr>
              <p:cNvPicPr/>
              <p:nvPr/>
            </p:nvPicPr>
            <p:blipFill>
              <a:blip r:embed="rId17"/>
              <a:stretch>
                <a:fillRect/>
              </a:stretch>
            </p:blipFill>
            <p:spPr>
              <a:xfrm>
                <a:off x="6266421" y="2934444"/>
                <a:ext cx="1557720" cy="165960"/>
              </a:xfrm>
              <a:prstGeom prst="rect">
                <a:avLst/>
              </a:prstGeom>
            </p:spPr>
          </p:pic>
        </mc:Fallback>
      </mc:AlternateContent>
    </p:spTree>
    <p:extLst>
      <p:ext uri="{BB962C8B-B14F-4D97-AF65-F5344CB8AC3E}">
        <p14:creationId xmlns:p14="http://schemas.microsoft.com/office/powerpoint/2010/main" val="680744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18679</TotalTime>
  <Words>4014</Words>
  <Application>Microsoft Office PowerPoint</Application>
  <PresentationFormat>Widescreen</PresentationFormat>
  <Paragraphs>130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79</cp:revision>
  <dcterms:created xsi:type="dcterms:W3CDTF">2021-02-18T19:11:41Z</dcterms:created>
  <dcterms:modified xsi:type="dcterms:W3CDTF">2022-12-02T12:07:10Z</dcterms:modified>
</cp:coreProperties>
</file>