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notesSlides/notesSlide4.xml" ContentType="application/vnd.openxmlformats-officedocument.presentationml.notesSlide+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notesSlides/notesSlide5.xml" ContentType="application/vnd.openxmlformats-officedocument.presentationml.notesSlide+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notesSlides/notesSlide6.xml" ContentType="application/vnd.openxmlformats-officedocument.presentationml.notesSlide+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notesSlides/notesSlide7.xml" ContentType="application/vnd.openxmlformats-officedocument.presentationml.notesSlide+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notesSlides/notesSlide8.xml" ContentType="application/vnd.openxmlformats-officedocument.presentationml.notesSlide+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notesSlides/notesSlide9.xml" ContentType="application/vnd.openxmlformats-officedocument.presentationml.notesSlide+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notesSlides/notesSlide10.xml" ContentType="application/vnd.openxmlformats-officedocument.presentationml.notesSlide+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notesSlides/notesSlide13.xml" ContentType="application/vnd.openxmlformats-officedocument.presentationml.notesSlide+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notesSlides/notesSlide14.xml" ContentType="application/vnd.openxmlformats-officedocument.presentationml.notesSlide+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notesSlides/notesSlide15.xml" ContentType="application/vnd.openxmlformats-officedocument.presentationml.notesSlide+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notesSlides/notesSlide16.xml" ContentType="application/vnd.openxmlformats-officedocument.presentationml.notesSlide+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notesSlides/notesSlide17.xml" ContentType="application/vnd.openxmlformats-officedocument.presentationml.notesSlide+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notesSlides/notesSlide18.xml" ContentType="application/vnd.openxmlformats-officedocument.presentationml.notesSlide+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notesSlides/notesSlide19.xml" ContentType="application/vnd.openxmlformats-officedocument.presentationml.notesSlide+xml"/>
  <Override PartName="/ppt/ink/ink326.xml" ContentType="application/inkml+xml"/>
  <Override PartName="/ppt/ink/ink327.xml" ContentType="application/inkml+xml"/>
  <Override PartName="/ppt/notesSlides/notesSlide20.xml" ContentType="application/vnd.openxmlformats-officedocument.presentationml.notesSlide+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9" r:id="rId2"/>
    <p:sldId id="265" r:id="rId3"/>
    <p:sldId id="270" r:id="rId4"/>
    <p:sldId id="272" r:id="rId5"/>
    <p:sldId id="273" r:id="rId6"/>
    <p:sldId id="271" r:id="rId7"/>
    <p:sldId id="274" r:id="rId8"/>
    <p:sldId id="275" r:id="rId9"/>
    <p:sldId id="276" r:id="rId10"/>
    <p:sldId id="277" r:id="rId11"/>
    <p:sldId id="268" r:id="rId12"/>
    <p:sldId id="278" r:id="rId13"/>
    <p:sldId id="279" r:id="rId14"/>
    <p:sldId id="280" r:id="rId15"/>
    <p:sldId id="281" r:id="rId16"/>
    <p:sldId id="282" r:id="rId17"/>
    <p:sldId id="283" r:id="rId18"/>
    <p:sldId id="284" r:id="rId19"/>
    <p:sldId id="285" r:id="rId20"/>
    <p:sldId id="28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411F"/>
    <a:srgbClr val="E89A51"/>
    <a:srgbClr val="4E1A04"/>
    <a:srgbClr val="CD6205"/>
    <a:srgbClr val="080808"/>
    <a:srgbClr val="818181"/>
    <a:srgbClr val="787878"/>
    <a:srgbClr val="000000"/>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5115" autoAdjust="0"/>
  </p:normalViewPr>
  <p:slideViewPr>
    <p:cSldViewPr snapToGrid="0">
      <p:cViewPr varScale="1">
        <p:scale>
          <a:sx n="101" d="100"/>
          <a:sy n="101" d="100"/>
        </p:scale>
        <p:origin x="120" y="56"/>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4F9BE4D2-AE3D-459E-80D7-B7D7FD529E69}"/>
    <pc:docChg chg="undo custSel modSld">
      <pc:chgData name="Duane Miller" userId="086b8d4e5ca37aec" providerId="LiveId" clId="{4F9BE4D2-AE3D-459E-80D7-B7D7FD529E69}" dt="2022-12-09T03:36:23.057" v="2" actId="6549"/>
      <pc:docMkLst>
        <pc:docMk/>
      </pc:docMkLst>
      <pc:sldChg chg="modNotesTx">
        <pc:chgData name="Duane Miller" userId="086b8d4e5ca37aec" providerId="LiveId" clId="{4F9BE4D2-AE3D-459E-80D7-B7D7FD529E69}" dt="2022-12-09T03:36:21.507" v="1" actId="6549"/>
        <pc:sldMkLst>
          <pc:docMk/>
          <pc:sldMk cId="906262494" sldId="270"/>
        </pc:sldMkLst>
      </pc:sldChg>
      <pc:sldChg chg="modNotesTx">
        <pc:chgData name="Duane Miller" userId="086b8d4e5ca37aec" providerId="LiveId" clId="{4F9BE4D2-AE3D-459E-80D7-B7D7FD529E69}" dt="2022-12-09T03:36:23.057" v="2" actId="6549"/>
        <pc:sldMkLst>
          <pc:docMk/>
          <pc:sldMk cId="1197077937" sldId="271"/>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3:44.393"/>
    </inkml:context>
    <inkml:brush xml:id="br0">
      <inkml:brushProperty name="width" value="0.1" units="cm"/>
      <inkml:brushProperty name="height" value="0.1" units="cm"/>
      <inkml:brushProperty name="color" value="#F4F91B"/>
    </inkml:brush>
  </inkml:definitions>
  <inkml:trace contextRef="#ctx0" brushRef="#br0">99 39 1839 0 0,'-9'-6'160'0'0,"-2"-1"-160"0"0,0 3 0 0 0,0 1 0 0 0,0-1 240 0 0,0 2 16 0 0,4 0 0 0 0,2 2 0 0 0,3 0-192 0 0,0 0-64 0 0,0-2 0 0 0,-3 1 0 0 0,-1-1-72 0 0,1-4-64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3:54.253"/>
    </inkml:context>
    <inkml:brush xml:id="br0">
      <inkml:brushProperty name="width" value="0.1" units="cm"/>
      <inkml:brushProperty name="height" value="0.1" units="cm"/>
      <inkml:brushProperty name="color" value="#F4F91B"/>
    </inkml:brush>
  </inkml:definitions>
  <inkml:trace contextRef="#ctx0" brushRef="#br0">0 22 4775 0 0,'5'-3'123'0'0,"1"1"0"0"0,-1-1-1 0 0,1 1 1 0 0,-1 0-1 0 0,1 0 1 0 0,0 1-1 0 0,0-1 1 0 0,8 1 0 0 0,55-2 1155 0 0,-37 2-1161 0 0,380 17 769 0 0,-289-6-1263 0 0,-83-8-119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53:35.692"/>
    </inkml:context>
    <inkml:brush xml:id="br0">
      <inkml:brushProperty name="width" value="0.1" units="cm"/>
      <inkml:brushProperty name="height" value="0.1" units="cm"/>
      <inkml:brushProperty name="color" value="#E71224"/>
    </inkml:brush>
  </inkml:definitions>
  <inkml:trace contextRef="#ctx0" brushRef="#br0">1280 99 455 0 0,'-1'-2'5'0'0,"1"1"0"0"0,-1-1-1 0 0,0 1 1 0 0,1 0 0 0 0,-1-1-1 0 0,0 1 1 0 0,0 0 0 0 0,0 0-1 0 0,0-1 1 0 0,0 1 0 0 0,-26-17 11961 0 0,26 17-11713 0 0,0 1-227 0 0,0-1 0 0 0,1 1 1 0 0,-1-1-1 0 0,0 0 0 0 0,0 0 0 0 0,0 1 1 0 0,1-1-1 0 0,-1 0 0 0 0,0 0 1 0 0,1 0-1 0 0,-1 0 0 0 0,1 0 1 0 0,-1 0-1 0 0,1 0 0 0 0,-1 0 0 0 0,1 0 1 0 0,0 0-1 0 0,-1 0 0 0 0,1 0 1 0 0,0-2-1 0 0,-1-9-1 0 0,1 11-1 0 0,0-1-1 0 0,0 1 1 0 0,0 0-1 0 0,0-1 0 0 0,-1 1 1 0 0,1 0-1 0 0,0 0 1 0 0,-1-1-1 0 0,1 1 1 0 0,-1 0-1 0 0,1 0 0 0 0,-1-1 1 0 0,1 1-1 0 0,-1 0 1 0 0,0 0-1 0 0,0 0 1 0 0,1 0-1 0 0,-1 0 0 0 0,0 0 1 0 0,0 0-1 0 0,0 0 1 0 0,0 0-1 0 0,0 1 1 0 0,-1-1-1 0 0,1 0 0 0 0,0 1 1 0 0,0-1-1 0 0,0 1 1 0 0,-1-1-1 0 0,-1 0 1 0 0,-1 1 129 0 0,0-1 1 0 0,0 1 0 0 0,0 0 0 0 0,0 1 0 0 0,0-1 0 0 0,0 1 0 0 0,-5 1 0 0 0,3-1 82 0 0,-35 8 2203 0 0,-65 23 1 0 0,56-16-2285 0 0,10-6 793 0 0,-1-2-1 0 0,0-2 0 0 0,-67 2 1 0 0,33-3 1035 0 0,47-4-1997 0 0,-1-1-1 0 0,0-2 0 0 0,1 0 1 0 0,-33-8-1 0 0,-155-12 362 0 0,176 21-962 0 0,0 2 0 0 0,0 2 0 0 0,-78 16 0 0 0,87-12-7952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53:36.914"/>
    </inkml:context>
    <inkml:brush xml:id="br0">
      <inkml:brushProperty name="width" value="0.1" units="cm"/>
      <inkml:brushProperty name="height" value="0.1" units="cm"/>
      <inkml:brushProperty name="color" value="#E71224"/>
    </inkml:brush>
  </inkml:definitions>
  <inkml:trace contextRef="#ctx0" brushRef="#br0">3701 78 1839 0 0,'-4'-9'5689'0'0,"9"2"-3651"0"0,16-4-2967 0 0,-10 5 1403 0 0,-9 5-465 0 0,21-18 940 0 0,-21 18-684 0 0,-1 0 0 0 0,0 0-1 0 0,0 0 1 0 0,0 0-1 0 0,0 0 1 0 0,0-1-1 0 0,0 1 1 0 0,0 0 0 0 0,0-1-1 0 0,0 1 1 0 0,-1-1-1 0 0,1 1 1 0 0,-1-1-1 0 0,1-2 1 0 0,-4 4 140 0 0,0 1 0 0 0,1-1 0 0 0,-1 1 0 0 0,0 0 0 0 0,0 0 0 0 0,0 0 0 0 0,0 0 0 0 0,-2 2 0 0 0,-22 9 447 0 0,18-7-588 0 0,-1 0 0 0 0,0-1 0 0 0,0 0 0 0 0,-1-1 0 0 0,1 0 0 0 0,-20 3 0 0 0,-58 8 1238 0 0,35-4-773 0 0,26-8-533 0 0,0-1 0 0 0,0-1 0 0 0,0-1 0 0 0,0-2 0 0 0,-43-9 0 0 0,25 7-23 0 0,-1 1 1 0 0,-55 4 0 0 0,-16-2 42 0 0,98 2-44 0 0,-38 4 0 0 0,43-2-127 0 0,0 0 1 0 0,0-1-1 0 0,0-1 0 0 0,0-1 1 0 0,-16-2-1 0 0,2 0 23 0 0,-1 1 1 0 0,1 1-1 0 0,-1 1 0 0 0,1 1 1 0 0,-30 6-1 0 0,-62 2 194 0 0,-77-22 167 0 0,143 7-311 0 0,37 5-81 0 0,-30-4 42 0 0,-47-10-1 0 0,40 5-43 0 0,0 1 0 0 0,-98-1 0 0 0,-108 21 446 0 0,-546 33 864 0 0,713-43-1624 0 0,-1 5-1 0 0,-183 36 1 0 0,83 13-8601 0 0,110-24 790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53:39.238"/>
    </inkml:context>
    <inkml:brush xml:id="br0">
      <inkml:brushProperty name="width" value="0.1" units="cm"/>
      <inkml:brushProperty name="height" value="0.1" units="cm"/>
      <inkml:brushProperty name="color" value="#E71224"/>
    </inkml:brush>
  </inkml:definitions>
  <inkml:trace contextRef="#ctx0" brushRef="#br0">2739 195 13735 0 0,'-13'-3'2303'0'0,"-2"-1"-1196"0"0,0 1 0 0 0,-23-2 0 0 0,4 7-124 0 0,0 1 0 0 0,-35 9 1 0 0,35-6-578 0 0,-1-1 0 0 0,-36 0 0 0 0,23-5-152 0 0,-251-9 1004 0 0,-184-34 45 0 0,367 31-1107 0 0,-471-59 1312 0 0,461 48-1409 0 0,-135-20 177 0 0,197 36-648 0 0,1 2 1 0 0,-77 6-1 0 0,13 10-3260 0 0,61-4-5035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53:56.023"/>
    </inkml:context>
    <inkml:brush xml:id="br0">
      <inkml:brushProperty name="width" value="0.1" units="cm"/>
      <inkml:brushProperty name="height" value="0.1" units="cm"/>
      <inkml:brushProperty name="color" value="#E71224"/>
    </inkml:brush>
  </inkml:definitions>
  <inkml:trace contextRef="#ctx0" brushRef="#br0">1391 158 2759 0 0,'0'0'5975'0'0,"2"-6"-5732"0"0,0 1-176 0 0,-1 3-27 0 0,0 0 0 0 0,0 0 1 0 0,0 0-1 0 0,-1 0 0 0 0,1 0 0 0 0,0 0 0 0 0,-1 0 0 0 0,0 0 1 0 0,1 0-1 0 0,-1-2 0 0 0,5-2 113 0 0,17-15-1 0 0,-16 15 496 0 0,0 1-450 0 0,18-14 122 0 0,-18 14 1754 0 0,0 0-1594 0 0,21-21 5704 0 0,-27 21-5896 0 0,0-15 0 0 0,0 15 496 0 0,-4 6-544 0 0,-13 1 0 0 0,13-1 0 0 0,0 0 0 0 0,-12 1 0 0 0,12-1-9 0 0,-1-1-41 0 0,-13 1-19 0 0,13 0-3 0 0,0-1-5 0 0,-176 26 1106 0 0,137-21-909 0 0,-68 7 364 0 0,-167 22 608 0 0,260-31-1225 0 0,-193 28 690 0 0,121-21-480 0 0,-99 7 327 0 0,163-17-819 0 0,0-1 1 0 0,-1-1-1 0 0,2-1 1 0 0,-53-13-1 0 0,67 12-469 0 0,1 0 0 0 0,0-1-1 0 0,0 0 1 0 0,0-1 0 0 0,-14-10 0 0 0,0-2-1331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53:56.937"/>
    </inkml:context>
    <inkml:brush xml:id="br0">
      <inkml:brushProperty name="width" value="0.1" units="cm"/>
      <inkml:brushProperty name="height" value="0.1" units="cm"/>
      <inkml:brushProperty name="color" value="#E71224"/>
    </inkml:brush>
  </inkml:definitions>
  <inkml:trace contextRef="#ctx0" brushRef="#br0">2671 1 13247 0 0,'0'0'1008'0'0,"-3"1"-689"0"0,-9 3-167 0 0,-23 2 945 0 0,32-6-959 0 0,0 0-61 0 0,-102 5 2478 0 0,101-5-2011 0 0,-2 1 6 0 0,-175 18 2769 0 0,147-18-2826 0 0,-63-7 0 0 0,60 2-106 0 0,-38 2 1 0 0,-168 17 860 0 0,-51 20-493 0 0,81-18-367 0 0,12-1 138 0 0,113-3-316 0 0,-110 9 303 0 0,-335-14 218 0 0,491-8-1314 0 0,0-2 1 0 0,-60-12-1 0 0,24-1-7590 0 0,36 5-109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53:58.088"/>
    </inkml:context>
    <inkml:brush xml:id="br0">
      <inkml:brushProperty name="width" value="0.1" units="cm"/>
      <inkml:brushProperty name="height" value="0.1" units="cm"/>
      <inkml:brushProperty name="color" value="#E71224"/>
    </inkml:brush>
  </inkml:definitions>
  <inkml:trace contextRef="#ctx0" brushRef="#br0">1248 110 3223 0 0,'-1'-1'67'0'0,"-1"0"-1"0"0,0 0 1 0 0,1 0-1 0 0,-1 1 0 0 0,0-1 1 0 0,0 0-1 0 0,1 1 0 0 0,-1-1 1 0 0,0 1-1 0 0,0 0 0 0 0,-18-2 7236 0 0,19 1-7270 0 0,1 0-1 0 0,0 1 1 0 0,-1-1-1 0 0,1 0 0 0 0,0 0 1 0 0,0 0-1 0 0,0 0 1 0 0,0 0-1 0 0,0 0 0 0 0,0 0 1 0 0,0 0-1 0 0,0 0 1 0 0,0 0-1 0 0,0 0 0 0 0,0 1 1 0 0,1-3-1 0 0,-1-20-501 0 0,-2 22 650 0 0,1-1-1 0 0,0 1 1 0 0,-1-1-1 0 0,1 1 1 0 0,-1 0-1 0 0,1 0 1 0 0,-1 0-1 0 0,0 0 1 0 0,1 0-1 0 0,-1 0 1 0 0,0 0-1 0 0,0 0 1 0 0,1 1 0 0 0,-1-1-1 0 0,0 1 1 0 0,0-1-1 0 0,0 1 1 0 0,-2 0-1 0 0,-44-2 2690 0 0,20 2-1677 0 0,-85-19 763 0 0,80 11-1443 0 0,-1 2 0 0 0,-59-2 0 0 0,-174 22 2809 0 0,206-9-2838 0 0,35-3-294 0 0,-300 12 1044 0 0,302-15-1864 0 0,-1-2 0 0 0,-28-5 0 0 0,11-5-8331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53:59.006"/>
    </inkml:context>
    <inkml:brush xml:id="br0">
      <inkml:brushProperty name="width" value="0.1" units="cm"/>
      <inkml:brushProperty name="height" value="0.1" units="cm"/>
      <inkml:brushProperty name="color" value="#E71224"/>
    </inkml:brush>
  </inkml:definitions>
  <inkml:trace contextRef="#ctx0" brushRef="#br0">1689 75 12095 0 0,'-4'-5'495'0'0,"-1"-1"-1"0"0,1 0 1 0 0,-1 1-1 0 0,0 0 1 0 0,0 0 0 0 0,0 0-1 0 0,-1 1 1 0 0,0 0-1 0 0,1 0 1 0 0,-2 0-1 0 0,1 1 1 0 0,0-1-1 0 0,-1 2 1 0 0,1-1-1 0 0,-1 1 1 0 0,0 0-1 0 0,0 0 1 0 0,0 1 0 0 0,0 0-1 0 0,0 0 1 0 0,-12 0-1 0 0,-1 3-168 0 0,1 0 0 0 0,0 1 0 0 0,0 1 0 0 0,0 1 0 0 0,-18 7 0 0 0,-33 8 270 0 0,24-9-267 0 0,20-4 5 0 0,0-1 0 0 0,-1-2-1 0 0,-46 3 1 0 0,-335-30 1098 0 0,86 4-755 0 0,48 4-1690 0 0,170 0-2347 0 0,67 8 1672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53:59.783"/>
    </inkml:context>
    <inkml:brush xml:id="br0">
      <inkml:brushProperty name="width" value="0.1" units="cm"/>
      <inkml:brushProperty name="height" value="0.1" units="cm"/>
      <inkml:brushProperty name="color" value="#E71224"/>
    </inkml:brush>
  </inkml:definitions>
  <inkml:trace contextRef="#ctx0" brushRef="#br0">2479 99 1839 0 0,'-20'-15'1997'0'0,"-16"0"10411"0"0,19 8-8929 0 0,1 0-4248 0 0,4 3 709 0 0,1 1-1 0 0,-1 0 1 0 0,1 0 0 0 0,-1 1-1 0 0,0 1 1 0 0,0 0 0 0 0,-15 0-1 0 0,-55 1 1341 0 0,-260 9 2503 0 0,81 5-653 0 0,205-14-3334 0 0,1-2-1 0 0,-86-14 1 0 0,28 2-16 0 0,-397-13 1204 0 0,20 41-304 0 0,479-13-693 0 0,-177 10-4855 0 0,157-12-3427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54:00.741"/>
    </inkml:context>
    <inkml:brush xml:id="br0">
      <inkml:brushProperty name="width" value="0.1" units="cm"/>
      <inkml:brushProperty name="height" value="0.1" units="cm"/>
      <inkml:brushProperty name="color" value="#E71224"/>
    </inkml:brush>
  </inkml:definitions>
  <inkml:trace contextRef="#ctx0" brushRef="#br0">2975 40 5983 0 0,'-24'4'4674'0'0,"1"7"-3465"0"0,-14 3-1865 0 0,-197 26 7492 0 0,96-21-6096 0 0,82-13-268 0 0,-226 37 2035 0 0,181-27-1564 0 0,65-11-662 0 0,-1-1 0 0 0,-56-3 0 0 0,0-1-7 0 0,-52-4 140 0 0,-77-15 214 0 0,-137-17 528 0 0,84 12-414 0 0,173 18-362 0 0,-185-33-1 0 0,195 16-485 0 0,-84-17-884 0 0,141 35-780 0 0,-48-2 1 0 0,39 8 39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54:18.899"/>
    </inkml:context>
    <inkml:brush xml:id="br0">
      <inkml:brushProperty name="width" value="0.1" units="cm"/>
      <inkml:brushProperty name="height" value="0.1" units="cm"/>
      <inkml:brushProperty name="color" value="#E71224"/>
    </inkml:brush>
  </inkml:definitions>
  <inkml:trace contextRef="#ctx0" brushRef="#br0">2976 1422 1087 0 0,'-4'10'13188'0'0,"3"-10"-12976"0"0,-180 34 4036 0 0,-6-17-2464 0 0,66-11-1333 0 0,-60 2 98 0 0,64-5 78 0 0,55-1-351 0 0,-1-1 1 0 0,-98-14-1 0 0,84 5-160 0 0,0 3 1 0 0,-121 7-1 0 0,-22 0 247 0 0,35-8-231 0 0,-116-7 544 0 0,198 4-456 0 0,-143-12 384 0 0,141 16-276 0 0,102 5-349 0 0,17-7-18 0 0,30-7 38 0 0,-21 8 43 0 0,40-7-31 0 0,19-2-11 0 0,-5 6 0 0 0,2 4 0 0 0,13 4 0 0 0,1 2 0 0 0,1 3 0 0 0,0 2 0 0 0,-9 1 0 0 0,-7 2 0 0 0,6 2 0 0 0,5-5 0 0 0,6-7 0 0 0,1-5 0 0 0,-4-4 0 0 0,-63 7 26 0 0,25-2 83 0 0,-42 2-55 0 0,34-10-43 0 0,-63 7 94 0 0,-1 0 0 0 0,-31-4 0 0 0,-17 7-22 0 0,-129 10 0 0 0,-66 27 56 0 0,-63 5 230 0 0,266-36-339 0 0,0-2-1 0 0,0-3 0 0 0,0-2 1 0 0,-74-16-1 0 0,73 9 16 0 0,0 2 1 0 0,-115 0-1 0 0,69 4 19 0 0,63 1 127 0 0,-81 6 1 0 0,115-1-139 0 0,6-1-42 0 0,1 0-1 0 0,-1 1 1 0 0,1-1-1 0 0,0 0 1 0 0,-1 0-1 0 0,1 0 1 0 0,-1 0-1 0 0,1 0 1 0 0,-1 0-1 0 0,1 0 1 0 0,-1-1-1 0 0,1 1 1 0 0,0-1-1 0 0,-1 1 1 0 0,1-1-1 0 0,-2 0 1 0 0,2 0-10 0 0,0-1 1 0 0,0 0-1 0 0,0 0 0 0 0,1 0 1 0 0,-1 0-1 0 0,0 0 1 0 0,1 1-1 0 0,-1-1 0 0 0,1 0 1 0 0,0 0-1 0 0,0 0 1 0 0,-1 0-1 0 0,1 0 0 0 0,1 0 1 0 0,-1-1-1 0 0,0 1 1 0 0,1-2-1 0 0,4-58-1 0 0,1 8 195 0 0,15-69-1 0 0,3-30 46 0 0,-19 97-119 0 0,-3 0 0 0 0,-5-66 0 0 0,-4 29 50 0 0,5-123-1 0 0,2 193-150 0 0,-1 0 0 0 0,-2 0 0 0 0,0 0 0 0 0,-1 1 0 0 0,-11-34 0 0 0,-5-28 194 0 0,20 82-211 0 0,-1-1 10 0 0,0 0 0 0 0,1-1 0 0 0,0 1 1 0 0,-1 0-1 0 0,1-1 0 0 0,0 1 1 0 0,1-5-1 0 0,7-3-13 0 0,18-12 0 0 0,-25 22 0 0 0,0 1 0 0 0,0-1 0 0 0,0 0 0 0 0,1 0 0 0 0,-1 1 0 0 0,0-1 0 0 0,1 1 0 0 0,-1-1 0 0 0,0 1 0 0 0,1 0 0 0 0,-1-1 0 0 0,1 1 0 0 0,-1 0 0 0 0,1 0 0 0 0,-1 0 0 0 0,3 0 0 0 0,61-2-11 0 0,-34 2-31 0 0,48 4 31 0 0,13 2 11 0 0,21 0-53 0 0,-38-2 42 0 0,21-2 11 0 0,2-6 0 0 0,1-3 0 0 0,4-3 0 0 0,-18-1 0 0 0,-7 3 0 0 0,1 1 0 0 0,17 0 0 0 0,-3 3 0 0 0,4-3 0 0 0,-1 1 0 0 0,-2 2 0 0 0,4 7 0 0 0,6 6 0 0 0,2 3 0 0 0,-7-3 0 0 0,0-6 0 0 0,-4-6 0 0 0,-5-2 0 0 0,1-2 0 0 0,-3 1 0 0 0,-4 2 0 0 0,0 4 0 0 0,-7 6 0 0 0,1-1 0 0 0,-1-5 0 0 0,3-2 0 0 0,-73 2 0 0 0,11-1 0 0 0,-1 1 0 0 0,26 2 0 0 0,-30 1 0 0 0,0 0 0 0 0,0 1 0 0 0,17 7 0 0 0,-27-10 0 0 0,0 0 0 0 0,0 1 0 0 0,0-1 0 0 0,-1 0 0 0 0,1 1 0 0 0,-1 0 0 0 0,1-1 0 0 0,-1 1 0 0 0,0 0 0 0 0,0 1 0 0 0,0-1 0 0 0,0 0 0 0 0,0 0 0 0 0,0 1 0 0 0,1 2 0 0 0,2 2 0 0 0,14 22 0 0 0,5 5 0 0 0,-5 0 0 0 0,-1 6 0 0 0,-2 2 0 0 0,-2 0 0 0 0,-2 0 0 0 0,12 83 0 0 0,-15-46 0 0 0,-3 148 0 0 0,-12-117 21 0 0,-5 0 1 0 0,-38 162-1 0 0,40-237-9 0 0,-2 0 1 0 0,-2 0-1 0 0,-19 37 0 0 0,-60 94 403 0 0,92-165-440 0 0,-1-1-1 0 0,1 1 1 0 0,0 0 0 0 0,0-1-1 0 0,-1 1 1 0 0,1-1-1 0 0,-1 1 1 0 0,1 0 0 0 0,0-1-1 0 0,-1 1 1 0 0,1-1 0 0 0,-1 1-1 0 0,1-1 1 0 0,-1 1-1 0 0,1-1 1 0 0,-1 0 0 0 0,0 1-1 0 0,1-1 1 0 0,-1 1-1 0 0,0-1 1 0 0,1 0 0 0 0,-1 0-1 0 0,0 0 1 0 0,1 1 0 0 0,-1-1-1 0 0,0 0 1 0 0,1 0-1 0 0,-1 0 1 0 0,0 0 0 0 0,0 0-1 0 0,1 0 1 0 0,-1 0 0 0 0,0 0-1 0 0,1 0 1 0 0,-1-1-1 0 0,0 1 1 0 0,1 0 0 0 0,-1 0-1 0 0,0 0 1 0 0,1-1 0 0 0,-1 1-1 0 0,0 0 1 0 0,1-1-1 0 0,-1 1 1 0 0,1-1 0 0 0,-1 1-1 0 0,1-1 1 0 0,-1 1 0 0 0,1-1-1 0 0,-1 1 1 0 0,1-1-1 0 0,-1 1 1 0 0,1-1 0 0 0,0 0-1 0 0,-1 1 1 0 0,1-1-1 0 0,0 0 1 0 0,0 1 0 0 0,-1-2-1 0 0,-9-18-803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3:54.679"/>
    </inkml:context>
    <inkml:brush xml:id="br0">
      <inkml:brushProperty name="width" value="0.1" units="cm"/>
      <inkml:brushProperty name="height" value="0.1" units="cm"/>
      <inkml:brushProperty name="color" value="#F4F91B"/>
    </inkml:brush>
  </inkml:definitions>
  <inkml:trace contextRef="#ctx0" brushRef="#br0">1 7 3679 0 0,'6'-1'330'0'0,"0"-1"0"0"0,0 1 0 0 0,1 0 0 0 0,-1 0 0 0 0,0 1 0 0 0,0-1-1 0 0,1 2 1 0 0,-1-1 0 0 0,7 1 0 0 0,12 1-107 0 0,145 7 532 0 0,-28 0-588 0 0,10-2-356 0 0,-112-5 30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54:21.162"/>
    </inkml:context>
    <inkml:brush xml:id="br0">
      <inkml:brushProperty name="width" value="0.1" units="cm"/>
      <inkml:brushProperty name="height" value="0.1" units="cm"/>
      <inkml:brushProperty name="color" value="#E71224"/>
    </inkml:brush>
  </inkml:definitions>
  <inkml:trace contextRef="#ctx0" brushRef="#br0">3399 1491 2759 0 0,'-7'-1'-70'0'0,"0"-1"0"0"0,0 1 0 0 0,0 0 0 0 0,0 1 0 0 0,0-1 0 0 0,0 1 0 0 0,0 1 0 0 0,0 0 0 0 0,-11 2 0 0 0,-32 12 1484 0 0,22-1 3738 0 0,24-11-4161 0 0,0-1 0 0 0,0 0 1 0 0,-1 0-1 0 0,0 0 1 0 0,1 0-1 0 0,-8 1 0 0 0,-30-1 2251 0 0,42-2-3241 0 0,-10 0 934 0 0,5 1-353 0 0,0-1 1 0 0,1 0-1 0 0,-1-1 1 0 0,0 1-1 0 0,0-1 1 0 0,-8-2-1 0 0,12 3-508 0 0,0-1 0 0 0,0 1 0 0 0,0-1-1 0 0,0 0 1 0 0,0 1 0 0 0,0-1 0 0 0,0 0 0 0 0,0 0 0 0 0,0 0-1 0 0,1 0 1 0 0,-1 0 0 0 0,0 0 0 0 0,0 0 0 0 0,1 0-1 0 0,-1 0 1 0 0,1 0 0 0 0,-1 0 0 0 0,1 0 0 0 0,-1 0-1 0 0,1-1 1 0 0,0 1 0 0 0,-1 0 0 0 0,1 0 0 0 0,0 0 0 0 0,0-1-1 0 0,0 1 1 0 0,0 0 0 0 0,0 0 0 0 0,0-1 0 0 0,0 1-1 0 0,0 0 1 0 0,1-2 0 0 0,16-166 2171 0 0,-10 86-1743 0 0,18-85-1 0 0,-10 114-501 0 0,-8 31 0 0 0,9-55 0 0 0,6-90 0 0 0,-9 53 0 0 0,-9 88 134 0 0,-1-1 0 0 0,-2 1 0 0 0,-1-1 1 0 0,-1 1-1 0 0,-1-1 0 0 0,-1 1 0 0 0,-2-1 0 0 0,-1 1 0 0 0,-14-40 0 0 0,-5-9-121 0 0,18 50 10 0 0,-2 1-1 0 0,-1-1 1 0 0,-25-46 0 0 0,32 68-20 0 0,0 0 0 0 0,0 1 0 0 0,0-1 0 0 0,0 1 0 0 0,-1 0 0 0 0,1 0 0 0 0,-1 0 1 0 0,0 1-1 0 0,0-1 0 0 0,0 1 0 0 0,0 0 0 0 0,0 0 0 0 0,-1 0 0 0 0,1 0 0 0 0,-1 1 0 0 0,1 0 0 0 0,-1 0 0 0 0,1 0 0 0 0,-1 0 0 0 0,0 1 0 0 0,-4 0 0 0 0,-13 0-22 0 0,1 2 0 0 0,-1 0 1 0 0,-28 7-1 0 0,13-2 22 0 0,-160 29-3 0 0,42-6 0 0 0,77-17 0 0 0,-1-4 0 0 0,-126 0 0 0 0,-86-7 47 0 0,-128-7 34 0 0,-8-26-25 0 0,305 22-48 0 0,-88-18 25 0 0,6 0-2 0 0,142 22 33 0 0,-122-25 0 0 0,-11-8-64 0 0,194 38-1 0 0,1-1 0 0 0,-1 1 1 0 0,0 0-1 0 0,0 0 0 0 0,0 0 0 0 0,0 0 1 0 0,0 1-1 0 0,0-1 0 0 0,0 0 0 0 0,0 0 0 0 0,0 0 1 0 0,0 1-1 0 0,0-1 0 0 0,0 1 0 0 0,0-1 1 0 0,1 1-1 0 0,-1-1 0 0 0,0 1 0 0 0,0-1 0 0 0,0 1 1 0 0,1-1-1 0 0,-1 1 0 0 0,0 0 0 0 0,1 0 1 0 0,-1-1-1 0 0,1 1 0 0 0,-1 0 0 0 0,1 0 0 0 0,-1 0 1 0 0,1 0-1 0 0,-1-1 0 0 0,1 1 0 0 0,0 0 1 0 0,-1 0-1 0 0,1 0 0 0 0,0 0 0 0 0,0 0 0 0 0,0 0 1 0 0,0 0-1 0 0,0 2 0 0 0,0 6-10 0 0,0 0 0 0 0,0 0-1 0 0,4 16 1 0 0,-2-6 24 0 0,3 325-136 0 0,-5-110 54 0 0,2-165 69 0 0,4 1 0 0 0,22 101 0 0 0,-18-128-11 0 0,-7-30-19 0 0,12 36 7 0 0,-3-10 23 0 0,-2-1 0 0 0,-2 0 0 0 0,-4 0 0 0 0,0-3 0 0 0,2-2 0 0 0,3 8 0 0 0,-7-35 0 0 0,1 1 0 0 0,0 0 0 0 0,1-1 0 0 0,7 11 0 0 0,-7-11-2 0 0,1 0 0 0 0,1 0 1 0 0,-1 0-1 0 0,1-1 0 0 0,10 8 0 0 0,40 19-54 0 0,-31-21-8 0 0,45 10 51 0 0,32-2 13 0 0,-2-7 0 0 0,7-3 0 0 0,7-4 0 0 0,4-4 0 0 0,3-3 0 0 0,-4 1 0 0 0,-9 0 0 0 0,-9 6 0 0 0,-9 9 0 0 0,-13 4 0 0 0,-9 2-11 0 0,-10-4-131 0 0,-33-12-386 0 0,30 1-162 0 0,-51-5 420 0 0,-1 0-1 0 0,0 0 1 0 0,1 0-1 0 0,-1 0 1 0 0,0 0 0 0 0,7-2-1 0 0,53-9-6563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54:21.780"/>
    </inkml:context>
    <inkml:brush xml:id="br0">
      <inkml:brushProperty name="width" value="0.1" units="cm"/>
      <inkml:brushProperty name="height" value="0.1" units="cm"/>
      <inkml:brushProperty name="color" value="#E71224"/>
    </inkml:brush>
  </inkml:definitions>
  <inkml:trace contextRef="#ctx0" brushRef="#br0">0 1 1375 0 0,'2'3'128'0'0,"4"3"-128"0"0,-1-1 0 0 0,0-1 0 0 0,1 0 896 0 0,-2-4 152 0 0,1 2 32 0 0,4-1-2784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54:22.220"/>
    </inkml:context>
    <inkml:brush xml:id="br0">
      <inkml:brushProperty name="width" value="0.1" units="cm"/>
      <inkml:brushProperty name="height" value="0.1" units="cm"/>
      <inkml:brushProperty name="color" value="#E71224"/>
    </inkml:brush>
  </inkml:definitions>
  <inkml:trace contextRef="#ctx0" brushRef="#br0">0 0 3567 0 0,'4'2'160'0'0,"-2"0"32"0"0,2 2-192 0 0,-3-3 0 0 0,1 1 0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54:24.138"/>
    </inkml:context>
    <inkml:brush xml:id="br0">
      <inkml:brushProperty name="width" value="0.1" units="cm"/>
      <inkml:brushProperty name="height" value="0.1" units="cm"/>
      <inkml:brushProperty name="color" value="#E71224"/>
    </inkml:brush>
  </inkml:definitions>
  <inkml:trace contextRef="#ctx0" brushRef="#br0">5825 1630 12207 0 0,'-11'9'665'0'0,"-1"0"-1"0"0,0 0 1 0 0,-22 12 0 0 0,-7 3 1114 0 0,35-20-1606 0 0,0 0 0 0 0,0-1 0 0 0,0 0 1 0 0,-1 0-1 0 0,1-1 0 0 0,-1 0 1 0 0,0 0-1 0 0,0 0 0 0 0,-8 0 1 0 0,-7-1 496 0 0,-35-1 0 0 0,4 0 355 0 0,-147 5 2511 0 0,138-6-2663 0 0,1-3 1 0 0,-94-19-1 0 0,128 18-781 0 0,-227-37 804 0 0,91 14-661 0 0,-69-10 408 0 0,183 33-520 0 0,-1 2 1 0 0,-86 6-1 0 0,53 1 19 0 0,-155-15 1 0 0,61 0-28 0 0,-61 18 11 0 0,0 0-116 0 0,-236 1 2350 0 0,324-5-2360 0 0,11-1 0 0 0,-275 15 0 0 0,316-9-25 0 0,-148 31 1 0 0,158-22-475 0 0,-1-4 1 0 0,-177 4 0 0 0,170-12 521 0 0,0 4-1 0 0,-125 29 1 0 0,153-25-27 0 0,-80 4 4 0 0,-16 4 0 0 0,144-18 0 0 0,0-1 0 0 0,0 0 0 0 0,0-2 0 0 0,0 0 0 0 0,-20-4 0 0 0,-71-21-11 0 0,103 24 3 0 0,-1 0 0 0 0,1-1 0 0 0,0 0-1 0 0,-1 0 1 0 0,1-1 0 0 0,-15-8-1 0 0,21 10 10 0 0,-1-1-1 0 0,1 0 0 0 0,0 1 0 0 0,0-1 0 0 0,0 0 0 0 0,0 0 1 0 0,0 0-1 0 0,0-1 0 0 0,1 1 0 0 0,-1 0 0 0 0,1-1 1 0 0,-1 1-1 0 0,1-1 0 0 0,0 1 0 0 0,0-1 0 0 0,0 0 1 0 0,1 1-1 0 0,-1-1 0 0 0,0 0 0 0 0,1 0 0 0 0,0 1 0 0 0,0-1 1 0 0,0 0-1 0 0,0-5 0 0 0,13-128 0 0 0,3-85 0 0 0,-33-108 0 0 0,3 122 0 0 0,8-198 0 0 0,7 314 0 0 0,-3 69 0 0 0,0-1 0 0 0,-8-35 0 0 0,5 36 0 0 0,1 1 0 0 0,-1-37 0 0 0,5 57-2 0 0,0 0 0 0 0,1 0 0 0 0,-1 0 0 0 0,0 0 0 0 0,1 1 0 0 0,-1-1 0 0 0,1 0 0 0 0,-1 0 0 0 0,1 0 0 0 0,-1 0 0 0 0,1 1 0 0 0,-1-1 0 0 0,1 0 0 0 0,0 0 0 0 0,-1 1 0 0 0,1-1 1 0 0,0 0-1 0 0,0 1 0 0 0,0-1 0 0 0,-1 1 0 0 0,1-1 0 0 0,0 1 0 0 0,0 0 0 0 0,0-1 0 0 0,0 1 0 0 0,0 0 0 0 0,0 0 0 0 0,0-1 0 0 0,0 1 0 0 0,0 0 0 0 0,0 0 0 0 0,0 0 0 0 0,0 0 0 0 0,0 0 0 0 0,1 1 0 0 0,43 3-71 0 0,-36-3 81 0 0,77 10-8 0 0,6-4 0 0 0,3-6 0 0 0,1-1 0 0 0,-1 0 0 0 0,5-1 0 0 0,5-1 0 0 0,3-2 0 0 0,6 2 0 0 0,-2 3 0 0 0,-23-1 0 0 0,11-3 0 0 0,11-1 0 0 0,7-1 0 0 0,1 4 0 0 0,-12 2 0 0 0,-10 2 0 0 0,-4 3 0 0 0,-5-1 0 0 0,16 2 0 0 0,9 6 0 0 0,5-2 0 0 0,-3-4 0 0 0,-23-3 0 0 0,-8-2 0 0 0,2 0 0 0 0,11 3-16 0 0,-11 0-64 0 0,-54-4 0 0 0,43 0 64 0 0,21-2 16 0 0,9-1 0 0 0,6 0 0 0 0,-4 2 0 0 0,-2 0 0 0 0,2-1 0 0 0,6-8 0 0 0,5-4 0 0 0,-6 1 0 0 0,-20 4 0 0 0,17 2 0 0 0,-2 3 0 0 0,-5 2 0 0 0,5 0 0 0 0,2-7 0 0 0,6-3 0 0 0,-8 2 0 0 0,-12-2 0 0 0,-9 0 0 0 0,-5 0 0 0 0,3 1 0 0 0,0-4 0 0 0,-50 8 0 0 0,63-8 0 0 0,-75 11 8 0 0,-1 2 0 0 0,0 0 0 0 0,1 1 0 0 0,-1 1 0 0 0,1 2 0 0 0,-1 0 0 0 0,36 9 0 0 0,-52-12-8 0 0,0 1 0 0 0,17 11 0 0 0,23 19 0 0 0,-42-29 0 0 0,-1 0 0 0 0,0 0 0 0 0,0 0 0 0 0,0 0 0 0 0,-1 0 0 0 0,1 0 0 0 0,0 1 0 0 0,-1-1 0 0 0,0 1 0 0 0,1-1 0 0 0,-1 1 0 0 0,0-1 0 0 0,0 1 0 0 0,0 0 0 0 0,-1-1 0 0 0,1 1 0 0 0,-1 0 0 0 0,1 0 0 0 0,-1 3 0 0 0,1 5 0 0 0,26 108 0 0 0,-3-15 0 0 0,20 207 0 0 0,-34-8 75 0 0,-7-165 77 0 0,-3-100-119 0 0,-2 1 1 0 0,-10 55 0 0 0,-23 74 57 0 0,2-14-14 0 0,24-116-27 0 0,6-27-21 0 0,0 0 1 0 0,1 0-1 0 0,0 0 1 0 0,1 1-1 0 0,1-1 1 0 0,0 20-1 0 0,5-19-50 0 0,-5-11-82 0 0,40-42-2244 0 0,-36 37 2150 0 0,-1-1-1 0 0,-1 0 1 0 0,1 0-1 0 0,-1 0 1 0 0,3-7-1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9:53.652"/>
    </inkml:context>
    <inkml:brush xml:id="br0">
      <inkml:brushProperty name="width" value="0.1" units="cm"/>
      <inkml:brushProperty name="height" value="0.1" units="cm"/>
      <inkml:brushProperty name="color" value="#E71224"/>
    </inkml:brush>
  </inkml:definitions>
  <inkml:trace contextRef="#ctx0" brushRef="#br0">2552 102 5351 0 0,'-3'-4'184'0'0,"1"1"0"0"0,-1-1 0 0 0,1 0 0 0 0,0 0 0 0 0,0 0 0 0 0,0 0 0 0 0,1 0 0 0 0,-1 0-1 0 0,1-1 1 0 0,-1-4 0 0 0,1 5 30 0 0,0-1 0 0 0,0 1 0 0 0,-1-1 0 0 0,1 1 0 0 0,-1-1 0 0 0,-4-6 0 0 0,4 10-163 0 0,1 0 1 0 0,0-1-1 0 0,0 1 1 0 0,-1 0 0 0 0,1 0-1 0 0,0 0 1 0 0,-1 0-1 0 0,1 0 1 0 0,-1 0-1 0 0,1 1 1 0 0,-1-1 0 0 0,0 0-1 0 0,1 1 1 0 0,-1-1-1 0 0,0 1 1 0 0,1 0 0 0 0,-1-1-1 0 0,0 1 1 0 0,0 0-1 0 0,1 0 1 0 0,-1 0-1 0 0,-3 1 1 0 0,-159 2 6216 0 0,100-4-5175 0 0,-66 8-1 0 0,0 11-53 0 0,-105 10 306 0 0,-189-33 599 0 0,65-15-811 0 0,262 16-484 0 0,-127 10-1 0 0,-95 28 11 0 0,254-27-818 0 0,-81 0-1 0 0,56-14-2706 0 0,60 4 1354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0:27.790"/>
    </inkml:context>
    <inkml:brush xml:id="br0">
      <inkml:brushProperty name="width" value="0.1" units="cm"/>
      <inkml:brushProperty name="height" value="0.1" units="cm"/>
      <inkml:brushProperty name="color" value="#E71224"/>
    </inkml:brush>
  </inkml:definitions>
  <inkml:trace contextRef="#ctx0" brushRef="#br0">1270 177 2759 0 0,'-2'0'119'0'0,"0"-1"0"0"0,1 0-1 0 0,-1 0 1 0 0,1 0 0 0 0,-1 0-1 0 0,1 0 1 0 0,0-1 0 0 0,-1 1-1 0 0,1 0 1 0 0,0-1-1 0 0,0 1 1 0 0,0-1 0 0 0,0 1-1 0 0,0-1 1 0 0,0 1 0 0 0,0-1-1 0 0,0 0 1 0 0,1 1 0 0 0,-1-1-1 0 0,1 0 1 0 0,-1 1-1 0 0,1-1 1 0 0,0 0 0 0 0,-1-3-1 0 0,2 2 53 0 0,0 1 0 0 0,0-1 0 0 0,1 1 0 0 0,-1-1 0 0 0,0 1 0 0 0,1 0 0 0 0,0 0 0 0 0,-1-1 0 0 0,1 1 0 0 0,0 0 0 0 0,0 1 0 0 0,0-1 0 0 0,0 0 0 0 0,0 0-1 0 0,1 1 1 0 0,2-2 0 0 0,14-8-89 0 0,-15 10-42 0 0,0-1 0 0 0,0 0 0 0 0,0 0 0 0 0,-1 0 0 0 0,1-1 0 0 0,-1 1 0 0 0,0-1 0 0 0,1 0 0 0 0,-1 0 0 0 0,5-7 0 0 0,-8 10 13 0 0,0 0 1 0 0,0-1 0 0 0,0 1-1 0 0,0-1 1 0 0,-1 1 0 0 0,1 0-1 0 0,0-1 1 0 0,0 1 0 0 0,0-1-1 0 0,-1 1 1 0 0,1 0 0 0 0,0-1-1 0 0,0 1 1 0 0,-1 0 0 0 0,1-1-1 0 0,0 1 1 0 0,-1 0 0 0 0,1 0-1 0 0,0-1 1 0 0,-1 1 0 0 0,1 0-1 0 0,0 0 1 0 0,-1 0 0 0 0,1-1-1 0 0,0 1 1 0 0,-1 0 0 0 0,1 0-1 0 0,-1 0 1 0 0,1 0 0 0 0,0 0-1 0 0,-1 0 1 0 0,1 0 0 0 0,-1 0-1 0 0,1 0 1 0 0,-1 0 0 0 0,1 0-1 0 0,0 0 1 0 0,-1 0-1 0 0,0 0 1 0 0,-21-1 1548 0 0,21 1-1424 0 0,-15-1 297 0 0,0-2 1 0 0,0 0-1 0 0,0 0 0 0 0,-15-7 0 0 0,1 2 118 0 0,0 1-1 0 0,0 2 1 0 0,0 1-1 0 0,-38 0 1 0 0,-122 9 665 0 0,35 2-373 0 0,-123 10 817 0 0,138-5-489 0 0,-30 11-941 0 0,100-12-1930 0 0,53-9-538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0:28.660"/>
    </inkml:context>
    <inkml:brush xml:id="br0">
      <inkml:brushProperty name="width" value="0.1" units="cm"/>
      <inkml:brushProperty name="height" value="0.1" units="cm"/>
      <inkml:brushProperty name="color" value="#E71224"/>
    </inkml:brush>
  </inkml:definitions>
  <inkml:trace contextRef="#ctx0" brushRef="#br0">1409 35 9095 0 0,'-62'-16'2264'0'0,"54"12"-1964"0"0,0 1-1 0 0,0 0 0 0 0,-1 1 1 0 0,0 0-1 0 0,1 0 1 0 0,-1 1-1 0 0,0 0 0 0 0,1 0 1 0 0,-13 1-1 0 0,-10 3 1212 0 0,-40 7-1 0 0,38-4-805 0 0,-91 14 1144 0 0,-181 21 182 0 0,170-30-1535 0 0,-104 4 431 0 0,193-15-1617 0 0,-1-2 0 0 0,1-2 0 0 0,-53-12 0 0 0,64 9-861 0 0,-3 0-65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0:29.264"/>
    </inkml:context>
    <inkml:brush xml:id="br0">
      <inkml:brushProperty name="width" value="0.1" units="cm"/>
      <inkml:brushProperty name="height" value="0.1" units="cm"/>
      <inkml:brushProperty name="color" value="#E71224"/>
    </inkml:brush>
  </inkml:definitions>
  <inkml:trace contextRef="#ctx0" brushRef="#br0">1347 102 4607 0 0,'-54'-31'6109'0'0,"21"12"-1930"0"0,10 5-5027 0 0,16 10 767 0 0,-1 0-1 0 0,0 1 1 0 0,0-1-1 0 0,-1 1 1 0 0,1 1-1 0 0,-1 0 1 0 0,-9-2-1 0 0,-62-4 656 0 0,-349 4 5533 0 0,3 50-4391 0 0,372-36-1888 0 0,-35 5-908 0 0,76-14-76 0 0,1-1-1 0 0,-22-1 1 0 0,10-2-5172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0:30.875"/>
    </inkml:context>
    <inkml:brush xml:id="br0">
      <inkml:brushProperty name="width" value="0.1" units="cm"/>
      <inkml:brushProperty name="height" value="0.1" units="cm"/>
      <inkml:brushProperty name="color" value="#E71224"/>
    </inkml:brush>
  </inkml:definitions>
  <inkml:trace contextRef="#ctx0" brushRef="#br0">2887 13 8287 0 0,'-14'-3'691'0'0,"-16"-5"442"0"0,10 6 2649 0 0,13 3-3776 0 0,0 0 0 0 0,0 0 0 0 0,0 0 0 0 0,-11 5 0 0 0,10-4-9 0 0,0 1 0 0 0,0-2 0 0 0,-12 3 0 0 0,-115-3 2726 0 0,-112 16 250 0 0,-479 15-109 0 0,314-48-1595 0 0,-2 1-642 0 0,-329 53-2106 0 0,687-34-10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0:32.917"/>
    </inkml:context>
    <inkml:brush xml:id="br0">
      <inkml:brushProperty name="width" value="0.1" units="cm"/>
      <inkml:brushProperty name="height" value="0.1" units="cm"/>
      <inkml:brushProperty name="color" value="#E71224"/>
    </inkml:brush>
  </inkml:definitions>
  <inkml:trace contextRef="#ctx0" brushRef="#br0">1188 79 12007 0 0,'-8'-2'93'0'0,"1"-1"0"0"0,-1 1 0 0 0,1 1 0 0 0,-1 0-1 0 0,1 0 1 0 0,-1 0 0 0 0,0 1 0 0 0,0 0 0 0 0,1 1 0 0 0,-1 0 0 0 0,0 0-1 0 0,1 0 1 0 0,-10 4 0 0 0,-12 1-9 0 0,23-6-57 0 0,-1 1 0 0 0,1-1 0 0 0,0 0 0 0 0,0 0 0 0 0,-1-1-1 0 0,1 0 1 0 0,0 0 0 0 0,-7-2 0 0 0,-50-20 2015 0 0,26 9-798 0 0,9 4-687 0 0,0 2 0 0 0,-1 1 0 0 0,0 1 0 0 0,0 1 0 0 0,0 2 0 0 0,-1 1 0 0 0,-41 3 0 0 0,-6 5-98 0 0,0 4-1 0 0,1 3 0 0 0,0 3 1 0 0,1 4-1 0 0,-78 31 1 0 0,116-35-3606 0 0,24-10-543 0 0,-9 4-3752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3:55.087"/>
    </inkml:context>
    <inkml:brush xml:id="br0">
      <inkml:brushProperty name="width" value="0.1" units="cm"/>
      <inkml:brushProperty name="height" value="0.1" units="cm"/>
      <inkml:brushProperty name="color" value="#F4F91B"/>
    </inkml:brush>
  </inkml:definitions>
  <inkml:trace contextRef="#ctx0" brushRef="#br0">0 12 5551 0 0,'7'-3'100'0'0,"1"1"0"0"0,-1 0-1 0 0,1 0 1 0 0,-1 1-1 0 0,1 0 1 0 0,0 0-1 0 0,12 1 1 0 0,57 8 136 0 0,-42-4-186 0 0,132 21 55 0 0,-97-13-796 0 0,0-2 0 0 0,92 0 0 0 0,-112-12-1320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0:33.376"/>
    </inkml:context>
    <inkml:brush xml:id="br0">
      <inkml:brushProperty name="width" value="0.1" units="cm"/>
      <inkml:brushProperty name="height" value="0.1" units="cm"/>
      <inkml:brushProperty name="color" value="#E71224"/>
    </inkml:brush>
  </inkml:definitions>
  <inkml:trace contextRef="#ctx0" brushRef="#br0">1075 0 3679 0 0,'-17'3'307'0'0,"-13"-3"5616"0"0,4-1-2893 0 0,-124 21 1147 0 0,98-11-3063 0 0,-60 3-1 0 0,51-10 457 0 0,-316 1-47 0 0,360-4-1775 0 0,-104-7-350 0 0,96 5-3025 0 0,-30-9 1 0 0,24 3-2560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0:33.953"/>
    </inkml:context>
    <inkml:brush xml:id="br0">
      <inkml:brushProperty name="width" value="0.1" units="cm"/>
      <inkml:brushProperty name="height" value="0.1" units="cm"/>
      <inkml:brushProperty name="color" value="#E71224"/>
    </inkml:brush>
  </inkml:definitions>
  <inkml:trace contextRef="#ctx0" brushRef="#br0">1252 20 2303 0 0,'-54'-3'799'0'0,"11"4"5033"0"0,-65 10 1 0 0,43-1-3416 0 0,21-3-4004 0 0,40-6 1604 0 0,-167 21 389 0 0,131-19 68 0 0,-1-2-1 0 0,-49-4 1 0 0,6-5-16 0 0,-199-21 3458 0 0,188 17-6276 0 0,0-2-4122 0 0,61 7 1804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0:35.269"/>
    </inkml:context>
    <inkml:brush xml:id="br0">
      <inkml:brushProperty name="width" value="0.1" units="cm"/>
      <inkml:brushProperty name="height" value="0.1" units="cm"/>
      <inkml:brushProperty name="color" value="#E71224"/>
    </inkml:brush>
  </inkml:definitions>
  <inkml:trace contextRef="#ctx0" brushRef="#br0">1745 2 12263 0 0,'-7'-1'177'0'0,"0"0"-1"0"0,0 1 0 0 0,0 0 1 0 0,0 1-1 0 0,0-1 0 0 0,-1 1 1 0 0,1 0-1 0 0,-9 4 0 0 0,0 1-121 0 0,-32 16 0 0 0,1 0-176 0 0,37-18 348 0 0,-1-1 0 0 0,1 0 0 0 0,-1-1 0 0 0,1 0 0 0 0,-1-1 0 0 0,1 0 0 0 0,-19-1 0 0 0,-77-12 3248 0 0,78 8-3359 0 0,-22-4 234 0 0,21 2-117 0 0,-38-1 1 0 0,-31 4 729 0 0,-1 5 0 0 0,-130 18-1 0 0,165-10-238 0 0,-260 31 1944 0 0,162-38-4240 0 0,116-6-1076 0 0,-70-13-1 0 0,75 6-4546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0:36.326"/>
    </inkml:context>
    <inkml:brush xml:id="br0">
      <inkml:brushProperty name="width" value="0.1" units="cm"/>
      <inkml:brushProperty name="height" value="0.1" units="cm"/>
      <inkml:brushProperty name="color" value="#E71224"/>
    </inkml:brush>
  </inkml:definitions>
  <inkml:trace contextRef="#ctx0" brushRef="#br0">2186 156 3223 0 0,'-10'-1'-861'0'0,"-4"-1"4456"0"0,-5-1 2991 0 0,5 3-5850 0 0,-35 3 595 0 0,-1-3 0 0 0,-83-9 0 0 0,62 2-238 0 0,-746-28 3493 0 0,212 1-2477 0 0,384 6-2173 0 0,75-2-3101 0 0,109 20 1717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0:38.396"/>
    </inkml:context>
    <inkml:brush xml:id="br0">
      <inkml:brushProperty name="width" value="0.1" units="cm"/>
      <inkml:brushProperty name="height" value="0.1" units="cm"/>
      <inkml:brushProperty name="color" value="#E71224"/>
    </inkml:brush>
  </inkml:definitions>
  <inkml:trace contextRef="#ctx0" brushRef="#br0">2472 54 11255 0 0,'-12'-2'298'0'0,"0"-2"-1"0"0,0 0 1 0 0,0 0 0 0 0,-17-9-1 0 0,-20-9 138 0 0,44 21-419 0 0,-1 0 0 0 0,1 0 0 0 0,0 0 0 0 0,-1 0 0 0 0,1 1 0 0 0,0 0 0 0 0,-1 0 0 0 0,1 1 0 0 0,-6 0 0 0 0,-49 15 1357 0 0,14-3 51 0 0,-48 7 675 0 0,-61 11-927 0 0,66-16-981 0 0,-249 36 794 0 0,247-42-560 0 0,-160-4 1 0 0,-599-23 2333 0 0,772 21-2770 0 0,-44 0-450 0 0,40-8-2757 0 0,51 0-4277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0:40.068"/>
    </inkml:context>
    <inkml:brush xml:id="br0">
      <inkml:brushProperty name="width" value="0.1" units="cm"/>
      <inkml:brushProperty name="height" value="0.1" units="cm"/>
      <inkml:brushProperty name="color" value="#E71224"/>
    </inkml:brush>
  </inkml:definitions>
  <inkml:trace contextRef="#ctx0" brushRef="#br0">2044 190 919 0 0,'-39'-12'1518'0'0,"-48"-20"8818"0"0,46 15-11016 0 0,22 11 1162 0 0,0 0-1 0 0,0 2 1 0 0,-1 0 0 0 0,-34-2 0 0 0,-80 5 2503 0 0,-29 12-745 0 0,-108 1-312 0 0,-202-43 357 0 0,197-22-1931 0 0,202 37-410 0 0,26 7-453 0 0,-95-7 1 0 0,14 19-3815 0 0,94-1-2648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0:41.514"/>
    </inkml:context>
    <inkml:brush xml:id="br0">
      <inkml:brushProperty name="width" value="0.1" units="cm"/>
      <inkml:brushProperty name="height" value="0.1" units="cm"/>
      <inkml:brushProperty name="color" value="#E71224"/>
    </inkml:brush>
  </inkml:definitions>
  <inkml:trace contextRef="#ctx0" brushRef="#br0">2223 140 1375 0 0,'-18'-20'5867'0'0,"-9"-8"1600"0"0,8 12-8562 0 0,7 8 1422 0 0,0 1 0 0 0,-1 1 0 0 0,0 0 0 0 0,0 0 0 0 0,0 1 0 0 0,-22-5 0 0 0,5 3 922 0 0,7 1-681 0 0,0 1-1 0 0,0 1 1 0 0,-42-1 0 0 0,-231 27 637 0 0,107-4-211 0 0,105-17-281 0 0,-133-14 0 0 0,-43 0-186 0 0,-167 14 174 0 0,200 1-247 0 0,69 0-4987 0 0,132-2-2881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0:42.809"/>
    </inkml:context>
    <inkml:brush xml:id="br0">
      <inkml:brushProperty name="width" value="0.1" units="cm"/>
      <inkml:brushProperty name="height" value="0.1" units="cm"/>
      <inkml:brushProperty name="color" value="#E71224"/>
    </inkml:brush>
  </inkml:definitions>
  <inkml:trace contextRef="#ctx0" brushRef="#br0">1874 96 2303 0 0,'-15'-14'1704'0'0,"-15"-5"6472"0"0,4 3-7049 0 0,17 8-740 0 0,-6-3-133 0 0,-1 6 505 0 0,0-1 0 0 0,-1 2 0 0 0,0 0-1 0 0,1 1 1 0 0,-34-2 0 0 0,-88 6 1408 0 0,128 0-2059 0 0,-320-1 1259 0 0,206 3-909 0 0,0 5-1 0 0,-170 32 1 0 0,119-5-303 0 0,-136 17-246 0 0,279-49-154 0 0,14-1-448 0 0,0 0 0 0 0,-36-2 0 0 0,36-2-1055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0:43.944"/>
    </inkml:context>
    <inkml:brush xml:id="br0">
      <inkml:brushProperty name="width" value="0.1" units="cm"/>
      <inkml:brushProperty name="height" value="0.1" units="cm"/>
      <inkml:brushProperty name="color" value="#E71224"/>
    </inkml:brush>
  </inkml:definitions>
  <inkml:trace contextRef="#ctx0" brushRef="#br0">1497 65 9151 0 0,'-1'-1'100'0'0,"0"1"-1"0"0,0-1 0 0 0,0 0 0 0 0,0 1 0 0 0,0-1 1 0 0,0 0-1 0 0,0 1 0 0 0,0-1 0 0 0,0 0 0 0 0,0 0 0 0 0,0 0 1 0 0,1 0-1 0 0,-1 0 0 0 0,0 0 0 0 0,1 0 0 0 0,-1 0 1 0 0,0 0-1 0 0,1 0 0 0 0,-1-1 0 0 0,1 1 0 0 0,0 0 1 0 0,-1 0-1 0 0,1 0 0 0 0,0-3 0 0 0,0 3-54 0 0,0-1 0 0 0,1 0 0 0 0,-1 0-1 0 0,1 0 1 0 0,-1 0 0 0 0,1 0 0 0 0,0 1 0 0 0,-1-1 0 0 0,1 0 0 0 0,0 1-1 0 0,0-1 1 0 0,0 1 0 0 0,1-1 0 0 0,-1 1 0 0 0,3-3 0 0 0,-4 4-37 0 0,0 0-1 0 0,0 0 1 0 0,0-1 0 0 0,0 1 0 0 0,0 0 0 0 0,0 0 0 0 0,0 0-1 0 0,0 0 1 0 0,1 0 0 0 0,-1 0 0 0 0,0 0 0 0 0,0-1 0 0 0,0 1 0 0 0,0 0-1 0 0,0 0 1 0 0,0 0 0 0 0,0 0 0 0 0,0 0 0 0 0,0 0 0 0 0,0-1 0 0 0,0 1-1 0 0,0 0 1 0 0,0 0 0 0 0,0 0 0 0 0,0 0 0 0 0,0 0 0 0 0,0 0 0 0 0,0-1-1 0 0,0 1 1 0 0,0 0 0 0 0,0 0 0 0 0,0 0 0 0 0,0 0 0 0 0,0 0 0 0 0,0-1-1 0 0,0 1 1 0 0,0 0 0 0 0,-1 0 0 0 0,1 0 0 0 0,0 0 0 0 0,0 0 0 0 0,0 0-1 0 0,0 0 1 0 0,0 0 0 0 0,0-1 0 0 0,0 1 0 0 0,0 0 0 0 0,-1 0 0 0 0,-9-3 1086 0 0,-13 3 749 0 0,-5 7-389 0 0,0 1-1 0 0,-46 20 0 0 0,53-20-1178 0 0,-1-1 1 0 0,0-1-1 0 0,-27 3 0 0 0,30-6-208 0 0,-103 15 710 0 0,-153 1 0 0 0,127-12 117 0 0,53 0-518 0 0,0-4 0 0 0,-139-14 0 0 0,200 6-591 0 0,-23-3-1685 0 0,-61 0-1 0 0,100 8 245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0:45.279"/>
    </inkml:context>
    <inkml:brush xml:id="br0">
      <inkml:brushProperty name="width" value="0.1" units="cm"/>
      <inkml:brushProperty name="height" value="0.1" units="cm"/>
      <inkml:brushProperty name="color" value="#E71224"/>
    </inkml:brush>
  </inkml:definitions>
  <inkml:trace contextRef="#ctx0" brushRef="#br0">3062 55 919 0 0,'-4'6'12221'0'0,"5"-5"-11938"0"0,-1-1-277 0 0,1 0 0 0 0,-1 0 0 0 0,0 0 0 0 0,0 0 0 0 0,0 0 0 0 0,0 0 0 0 0,0 0 0 0 0,0 0 0 0 0,0 0 0 0 0,0 0 0 0 0,0 0 0 0 0,0 1 0 0 0,0-1 0 0 0,0 0 0 0 0,0 0 0 0 0,0 0 0 0 0,0 0 0 0 0,1 0 0 0 0,-1 0 0 0 0,0 0-1 0 0,0 0 1 0 0,0 0 0 0 0,0 0 0 0 0,0 0 0 0 0,0 0 0 0 0,0 0 0 0 0,0 0 0 0 0,0 0 0 0 0,0 1 0 0 0,0-1 0 0 0,0 0 0 0 0,0 0 0 0 0,0 0 0 0 0,0 0 0 0 0,0 0 0 0 0,0 0 0 0 0,0 0 0 0 0,0 0 0 0 0,0 0 0 0 0,0 0 0 0 0,0 0 0 0 0,0 0 0 0 0,0 1 0 0 0,0-1 0 0 0,0 0-1 0 0,0 0 1 0 0,0 0 0 0 0,0 0 0 0 0,-1 0 0 0 0,1 0 0 0 0,0 0 0 0 0,0 0 0 0 0,0 0 0 0 0,0 0 0 0 0,0 0 0 0 0,0 0 0 0 0,0 0 0 0 0,0 0 0 0 0,0 0 0 0 0,0 0 0 0 0,0 0 0 0 0,0 0 0 0 0,0 0 0 0 0,0 0 0 0 0,0 0 0 0 0,-1 0 0 0 0,1 0 0 0 0,-8 0 941 0 0,-14-6 960 0 0,20 6-1767 0 0,-104-25 3733 0 0,-150-5-2290 0 0,-62 26-341 0 0,173 6-748 0 0,-373 28 705 0 0,186-5-630 0 0,-514-11 3 0 0,778-14-584 0 0,-24 0-939 0 0,1 3 0 0 0,-112 19 0 0 0,151-10-924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3:55.659"/>
    </inkml:context>
    <inkml:brush xml:id="br0">
      <inkml:brushProperty name="width" value="0.1" units="cm"/>
      <inkml:brushProperty name="height" value="0.1" units="cm"/>
      <inkml:brushProperty name="color" value="#F4F91B"/>
    </inkml:brush>
  </inkml:definitions>
  <inkml:trace contextRef="#ctx0" brushRef="#br0">1 4 3679 0 0,'20'-4'328'0'0,"0"4"-264"0"0,-6 0-64 0 0,-3 0 0 0 0,2 2 608 0 0,4-2 96 0 0,14 2 32 0 0,18-2 0 0 0,21 2-544 0 0,10 0-96 0 0,4 1-32 0 0,-3 3-2944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9:48.224"/>
    </inkml:context>
    <inkml:brush xml:id="br0">
      <inkml:brushProperty name="width" value="0.1" units="cm"/>
      <inkml:brushProperty name="height" value="0.1" units="cm"/>
      <inkml:brushProperty name="color" value="#E71224"/>
    </inkml:brush>
  </inkml:definitions>
  <inkml:trace contextRef="#ctx0" brushRef="#br0">1138 1 5407 0 0,'-2'0'91'0'0,"0"0"-1"0"0,0 0 0 0 0,0 1 1 0 0,0-1-1 0 0,0 1 1 0 0,0-1-1 0 0,0 1 0 0 0,0 0 1 0 0,0-1-1 0 0,-2 3 0 0 0,1-1 135 0 0,9-7 1145 0 0,-17 9 399 0 0,-21 10 1165 0 0,2 7-226 0 0,-12 10-579 0 0,-55 29 0 0 0,85-54-1725 0 0,-1 0 0 0 0,0-1 0 0 0,0-1 0 0 0,-1 0 0 0 0,1-1 0 0 0,-1-1 1 0 0,0 0-1 0 0,-14 0 0 0 0,-17-2-342 0 0,-50-5-1 0 0,17-1 617 0 0,-76 5 119 0 0,-32-2 418 0 0,94-6-3393 0 0,1-9-3508 0 0,61 9-2158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9:49.587"/>
    </inkml:context>
    <inkml:brush xml:id="br0">
      <inkml:brushProperty name="width" value="0.1" units="cm"/>
      <inkml:brushProperty name="height" value="0.1" units="cm"/>
      <inkml:brushProperty name="color" value="#E71224"/>
    </inkml:brush>
  </inkml:definitions>
  <inkml:trace contextRef="#ctx0" brushRef="#br0">3791 0 12695 0 0,'-5'0'115'0'0,"0"0"0"0"0,0 0-1 0 0,1 0 1 0 0,-1 1 0 0 0,0 0-1 0 0,0 0 1 0 0,1 0 0 0 0,-1 0-1 0 0,0 1 1 0 0,1 0 0 0 0,-5 2-1 0 0,-32 28 621 0 0,35-27-686 0 0,0 1 0 0 0,-1-1 0 0 0,1 0 0 0 0,-1 0-1 0 0,0-1 1 0 0,0 0 0 0 0,0 0 0 0 0,-1 0 0 0 0,0-1-1 0 0,-9 3 1 0 0,-247 43 4175 0 0,241-45-4112 0 0,-1-1 0 0 0,0-1-1 0 0,0 0 1 0 0,0-2 0 0 0,0-1-1 0 0,0-1 1 0 0,-29-6 0 0 0,15-1 183 0 0,-1 2 1 0 0,-49-3 0 0 0,-81 4 22 0 0,67 4 44 0 0,-215 10 617 0 0,226-2-843 0 0,-89-6-136 0 0,11 18 209 0 0,99-8-154 0 0,-139 21 77 0 0,-100 10 219 0 0,-83-38 139 0 0,231-8-64 0 0,-98-4 434 0 0,155 4-658 0 0,-181-17 553 0 0,272 20-2247 0 0,0 0-1 0 0,0-1 0 0 0,1 0 1 0 0,-1-2-1 0 0,1 1 1 0 0,-15-9-1 0 0,-6-6-4347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10:41.962"/>
    </inkml:context>
    <inkml:brush xml:id="br0">
      <inkml:brushProperty name="width" value="0.1" units="cm"/>
      <inkml:brushProperty name="height" value="0.1" units="cm"/>
      <inkml:brushProperty name="color" value="#E71224"/>
    </inkml:brush>
  </inkml:definitions>
  <inkml:trace contextRef="#ctx0" brushRef="#br0">484 1775 5759 0 0,'-9'3'419'0'0,"8"-3"-354"0"0,0 1 1 0 0,0-1-1 0 0,0 0 1 0 0,0 1-1 0 0,0-1 1 0 0,0 0-1 0 0,0 1 1 0 0,0-1-1 0 0,0 0 0 0 0,-1 0 1 0 0,1 0-1 0 0,0 0 1 0 0,0 0-1 0 0,0 0 1 0 0,0-1-1 0 0,0 1 1 0 0,0 0-1 0 0,0 0 1 0 0,-1-1-1 0 0,1 0-29 0 0,1 0 0 0 0,-1 0 0 0 0,1 1-1 0 0,0-1 1 0 0,-1 0 0 0 0,1 0 0 0 0,0 0-1 0 0,0 0 1 0 0,-1 0 0 0 0,1 0 0 0 0,0 0-1 0 0,0 1 1 0 0,0-1 0 0 0,0 0-1 0 0,0 0 1 0 0,0 0 0 0 0,1 0 0 0 0,-1 0-1 0 0,0 0 1 0 0,0 0 0 0 0,1-1 0 0 0,0 1-21 0 0,-1 0 0 0 0,0 1 0 0 0,1-1 0 0 0,-1 0 0 0 0,0 0 0 0 0,0 0 1 0 0,1 0-1 0 0,-1 1 0 0 0,0-1 0 0 0,0 0 0 0 0,0 0 0 0 0,0 0 0 0 0,0 0 1 0 0,0 0-1 0 0,-1 0 0 0 0,1 1 0 0 0,0-1 0 0 0,0 0 0 0 0,-1 0 0 0 0,1 0 0 0 0,0 0 1 0 0,-1 1-1 0 0,1-1 0 0 0,0 0 0 0 0,-1 0 0 0 0,1 1 0 0 0,-1-1 0 0 0,0 0 1 0 0,1 1-1 0 0,-1-1 0 0 0,0 1 0 0 0,1-1 0 0 0,-1 1 0 0 0,0-1 0 0 0,-2 0 258 0 0,1 0 0 0 0,-1 0 0 0 0,1 1 0 0 0,-1-1 0 0 0,1 1-1 0 0,-1 0 1 0 0,1 0 0 0 0,-1 0 0 0 0,1 0 0 0 0,-1 0-1 0 0,1 0 1 0 0,-5 2 0 0 0,6-2-94 0 0,-1 0-1 0 0,1 1 1 0 0,-1-1 0 0 0,1 0-1 0 0,-1 1 1 0 0,1 0 0 0 0,-1-1-1 0 0,1 1 1 0 0,0 0 0 0 0,-1 0-1 0 0,1 0 1 0 0,0 0 0 0 0,0 0-1 0 0,0 0 1 0 0,-1 0 0 0 0,1 0-1 0 0,0 0 1 0 0,0 1 0 0 0,1-1-1 0 0,-2 2 1 0 0,1-1-38 0 0,0 0 0 0 0,1 0 1 0 0,-1 1-1 0 0,1-1 0 0 0,0 0 0 0 0,-1 0 1 0 0,1 0-1 0 0,0 1 0 0 0,0-1 0 0 0,1 0 1 0 0,-1 0-1 0 0,0 0 0 0 0,1 1 0 0 0,-1-1 0 0 0,1 0 1 0 0,0 0-1 0 0,0 0 0 0 0,0 0 0 0 0,0 0 1 0 0,0 0-1 0 0,0 0 0 0 0,0 0 0 0 0,0-1 1 0 0,1 1-1 0 0,-1 0 0 0 0,1-1 0 0 0,2 3 1 0 0,-1-2-67 0 0,0 0 1 0 0,0 0-1 0 0,0-1 1 0 0,0 1-1 0 0,0-1 0 0 0,0 0 1 0 0,0 0-1 0 0,0 0 1 0 0,1 0-1 0 0,-1 0 1 0 0,0-1-1 0 0,1 0 1 0 0,-1 1-1 0 0,0-1 1 0 0,1 0-1 0 0,-1-1 1 0 0,5 0-1 0 0,44-4 1284 0 0,-41 5-764 0 0,-1-1 0 0 0,0 0 0 0 0,1 0 0 0 0,16-5-1 0 0,-1 0-2830 0 0,-20 6 2417 0 0,-1 0 1 0 0,1 0 0 0 0,0 1-1 0 0,10 2 1 0 0,-4 0 359 0 0,-1 1 1 0 0,0 0-1 0 0,16 8 1 0 0,-24-11-604 0 0,0 1 1 0 0,1-1-1 0 0,-1-1 0 0 0,0 1 1 0 0,0 0-1 0 0,1-1 0 0 0,-1 0 1 0 0,0 0-1 0 0,1 0 1 0 0,-1 0-1 0 0,0 0 0 0 0,1-1 1 0 0,4-1-1 0 0,47-16 600 0 0,-24 6-523 0 0,108-21 596 0 0,-124 30-555 0 0,-1 1 0 0 0,1-2 0 0 0,20-8 0 0 0,-25 9 13 0 0,1 0-1 0 0,-1 1 1 0 0,12-2-1 0 0,0 1 117 0 0,13-10-12 0 0,-30 11-150 0 0,0 0 1 0 0,1 0-1 0 0,-1 0 1 0 0,1 0-1 0 0,-1 1 1 0 0,11-1-1 0 0,70 5 2253 0 0,1-11-3802 0 0,-63 5 2933 0 0,7-2-1607 0 0,0-2 0 0 0,-1-1 0 0 0,0-1-1 0 0,38-18 1 0 0,-55 21 227 0 0,0-1-1 0 0,0 0 1 0 0,-1-1 0 0 0,0 0-1 0 0,0-1 1 0 0,-1-1 0 0 0,0 1-1 0 0,-1-2 1 0 0,0 1 0 0 0,0-2-1 0 0,10-15 1 0 0,-3 8-27 0 0,-15 17 0 0 0,1 0 0 0 0,-1 0 0 0 0,0-1 0 0 0,0 1 0 0 0,0 0 0 0 0,0-1 0 0 0,0 0 0 0 0,-1 1 0 0 0,2-5 0 0 0,40-96 472 0 0,-38 87-439 0 0,-2-1 0 0 0,0 1 0 0 0,0 0 0 0 0,-2-1 0 0 0,0-21 0 0 0,0 14 59 0 0,5-34-1 0 0,-3 32-51 0 0,-1 1-1 0 0,-1-1 0 0 0,-2 0 0 0 0,-4-35 0 0 0,3 44-21 0 0,-2-19 69 0 0,-2-1 0 0 0,-1 2 0 0 0,-2-1-1 0 0,-18-45 1 0 0,-26-75-76 0 0,37 109 5 0 0,10 28-4 0 0,0 0 0 0 0,-2 0 0 0 0,-9-18 0 0 0,13 30-12 0 0,1 0 0 0 0,1 0 0 0 0,-1-1 0 0 0,-1-9 0 0 0,2 10 0 0 0,0-1 0 0 0,0 1 0 0 0,0 0 0 0 0,-5-9 0 0 0,-4-2 0 0 0,0 1 0 0 0,0 0 0 0 0,-2 0 0 0 0,-20-20 0 0 0,6 6 20 0 0,21 23-11 0 0,-1-1 0 0 0,-1 1-1 0 0,0 1 1 0 0,-11-10 0 0 0,-14-3 419 0 0,0 2-1 0 0,-2 2 1 0 0,-45-17 0 0 0,15 15-351 0 0,44 13-603 0 0,1 0 1 0 0,-23-10 0 0 0,30 8 524 0 0,-1 1-1 0 0,0 0 1 0 0,0 1-1 0 0,0 1 1 0 0,-1 0-1 0 0,1 1 1 0 0,-20-1-1 0 0,-70-4 2 0 0,-1 0 0 0 0,79 7 0 0 0,1 2 0 0 0,0 1 0 0 0,-44 8 0 0 0,30-6 335 0 0,33-4-100 0 0,-1 0 1 0 0,1 0-1 0 0,-1 1 1 0 0,-10 2-1 0 0,-119 33-1691 0 0,110-27 1456 0 0,-48 23 0 0 0,23-11 0 0 0,31-13 0 0 0,-27 14 0 0 0,-29 31 0 0 0,59-43 0 0 0,1 0 0 0 0,0 2 0 0 0,1 0 0 0 0,1 0 0 0 0,-19 21 0 0 0,27-25-6 0 0,1-1 1 0 0,0 1-1 0 0,1 0 0 0 0,0 0 1 0 0,0 0-1 0 0,0 1 0 0 0,-3 12 1 0 0,2 4-6 0 0,-4 35-1 0 0,8-55 16 0 0,-6 41-4 0 0,3-21 0 0 0,1 0 0 0 0,1 0 0 0 0,2 37 0 0 0,3-3 0 0 0,-2-30 0 0 0,1-1 0 0 0,2 1 0 0 0,11 45 0 0 0,24 60-64 0 0,-19-90 64 0 0,-15-33 0 0 0,1 0 0 0 0,5 18 0 0 0,15 90 0 0 0,-24-109 0 0 0,1-1 0 0 0,0 1 0 0 0,7 14 0 0 0,6 18 0 0 0,-10 12 0 0 0,-5-45 0 0 0,-1 1 0 0 0,1 0 0 0 0,1-1 0 0 0,4 18 0 0 0,2 0 0 0 0,-6-20 0 0 0,0 0 0 0 0,0 0 0 0 0,0-1 0 0 0,5 9 0 0 0,14 29 0 0 0,-18-36 0 0 0,0-1 0 0 0,0 1 0 0 0,1-1 0 0 0,0 0 0 0 0,1 0 0 0 0,-1 0 0 0 0,1-1 0 0 0,0 1 0 0 0,1-1 0 0 0,11 10 0 0 0,5-1-11 0 0,0-2 1 0 0,1 0-1 0 0,0-1 0 0 0,1-2 1 0 0,49 15-1 0 0,-43-12-207 0 0,-27-11 161 0 0,0 0 1 0 0,1-1-1 0 0,-1 1 1 0 0,0-1-1 0 0,0 0 1 0 0,1 1-1 0 0,-1-2 1 0 0,1 1-1 0 0,-1 0 1 0 0,1-1 0 0 0,-1 0-1 0 0,1 1 1 0 0,-1-1-1 0 0,1-1 1 0 0,0 1-1 0 0,-1 0 1 0 0,5-2-1 0 0,3-1-550 0 0,0-1 0 0 0,0 0 0 0 0,-1 0 0 0 0,15-10-1 0 0,1-6-1361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9:55.244"/>
    </inkml:context>
    <inkml:brush xml:id="br0">
      <inkml:brushProperty name="width" value="0.1" units="cm"/>
      <inkml:brushProperty name="height" value="0.1" units="cm"/>
      <inkml:brushProperty name="color" value="#E71224"/>
    </inkml:brush>
  </inkml:definitions>
  <inkml:trace contextRef="#ctx0" brushRef="#br0">1735 100 7775 0 0,'-9'-9'827'0'0,"-8"-12"178"0"0,15 20-781 0 0,1-1 0 0 0,0-2-15 0 0,0 0 0 0 0,0 1-1 0 0,-1-1 1 0 0,1 1 0 0 0,-1 0-1 0 0,0-1 1 0 0,0 1-1 0 0,-1 0 1 0 0,1 0 0 0 0,0 0-1 0 0,-1 1 1 0 0,0-1 0 0 0,0 1-1 0 0,0-1 1 0 0,0 1 0 0 0,0 0-1 0 0,0 0 1 0 0,0 0-1 0 0,-1 0 1 0 0,1 1 0 0 0,-1-1-1 0 0,0 1 1 0 0,1 0 0 0 0,-8-1-1 0 0,-12 0 384 0 0,-1 1 1 0 0,1 1-1 0 0,0 1 0 0 0,-31 6 0 0 0,-27 1 351 0 0,-84-4 779 0 0,-77 5-140 0 0,103 3-845 0 0,-127 5 806 0 0,-121-22-1115 0 0,241 2-4196 0 0,86 2-4060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9:57.778"/>
    </inkml:context>
    <inkml:brush xml:id="br0">
      <inkml:brushProperty name="width" value="0.1" units="cm"/>
      <inkml:brushProperty name="height" value="0.1" units="cm"/>
      <inkml:brushProperty name="color" value="#E71224"/>
    </inkml:brush>
  </inkml:definitions>
  <inkml:trace contextRef="#ctx0" brushRef="#br0">1329 79 3223 0 0,'-14'-3'6799'0'0,"20"-3"-5934"0"0,-4 4-610 0 0,-1 0-1 0 0,0 0 1 0 0,1 0 0 0 0,-1 0-1 0 0,0 0 1 0 0,-1 0-1 0 0,1 0 1 0 0,0-1-1 0 0,0 1 1 0 0,-1 0-1 0 0,0 0 1 0 0,1-1-1 0 0,-1-2 1 0 0,0 4-107 0 0,0 0-1 0 0,1-1 1 0 0,-1 1 0 0 0,0 0 0 0 0,-1-1-1 0 0,1 1 1 0 0,0 0 0 0 0,0-1 0 0 0,0 1-1 0 0,-1 0 1 0 0,1 0 0 0 0,-1-1 0 0 0,1 1-1 0 0,-1 0 1 0 0,1 0 0 0 0,-1 0-1 0 0,0 0 1 0 0,0 0 0 0 0,1 0 0 0 0,-1 0-1 0 0,0 0 1 0 0,0 0 0 0 0,-2-1 0 0 0,0 0 9 0 0,-1 1-1 0 0,0 0 1 0 0,1 0 0 0 0,-1 0 0 0 0,0 0 0 0 0,0 1 0 0 0,1-1 0 0 0,-1 1 0 0 0,0 0 0 0 0,-7 1 0 0 0,-42 10 908 0 0,10-2-536 0 0,-49 0 852 0 0,-123-4 0 0 0,148-8-1000 0 0,-4 0 197 0 0,-71 6-1 0 0,-25 5 240 0 0,40-4-455 0 0,-37 2-532 0 0,55-10-5053 0 0,87 2-2667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9:59.811"/>
    </inkml:context>
    <inkml:brush xml:id="br0">
      <inkml:brushProperty name="width" value="0.1" units="cm"/>
      <inkml:brushProperty name="height" value="0.1" units="cm"/>
      <inkml:brushProperty name="color" value="#E71224"/>
    </inkml:brush>
  </inkml:definitions>
  <inkml:trace contextRef="#ctx0" brushRef="#br0">1793 77 9095 0 0,'-2'0'85'0'0,"-1"0"-1"0"0,1-1 1 0 0,0 1-1 0 0,0-1 1 0 0,-1 0 0 0 0,1 1-1 0 0,0-1 1 0 0,0 0-1 0 0,-2-2 1 0 0,2 2-74 0 0,0 0 1 0 0,0 0-1 0 0,-1 0 1 0 0,1 0-1 0 0,0 0 0 0 0,0 1 1 0 0,-1-1-1 0 0,1 1 1 0 0,-3-1-1 0 0,1 0 58 0 0,0-1 0 0 0,0 1 0 0 0,0-1 0 0 0,0 0 0 0 0,0 0 0 0 0,1-1 0 0 0,-6-3-1 0 0,-1-1 71 0 0,-2 1 62 0 0,1 1 1 0 0,-1 0 0 0 0,0 1-1 0 0,-1 0 1 0 0,1 1-1 0 0,-1 1 1 0 0,1 0 0 0 0,-1 0-1 0 0,0 1 1 0 0,0 1-1 0 0,-17 1 1 0 0,-9 2 1073 0 0,-1 3 0 0 0,-50 12 0 0 0,-2 5-79 0 0,-140 31 741 0 0,164-42-1162 0 0,-102 6 1 0 0,89-17 87 0 0,-150-18 0 0 0,-79-34-3026 0 0,178 27-1800 0 0,85 16-2471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10:00.851"/>
    </inkml:context>
    <inkml:brush xml:id="br0">
      <inkml:brushProperty name="width" value="0.1" units="cm"/>
      <inkml:brushProperty name="height" value="0.1" units="cm"/>
      <inkml:brushProperty name="color" value="#E71224"/>
    </inkml:brush>
  </inkml:definitions>
  <inkml:trace contextRef="#ctx0" brushRef="#br0">3381 54 2759 0 0,'-21'-11'8316'0'0,"18"2"-8117"0"0,3 7-58 0 0,0 1-1 0 0,-1-1 1 0 0,1 1-1 0 0,-1 0 1 0 0,0-1 0 0 0,0 1-1 0 0,1-1 1 0 0,-1 1-1 0 0,0 0 1 0 0,0 0 0 0 0,0 0-1 0 0,0-1 1 0 0,0 1 0 0 0,-1 0-1 0 0,1 0 1 0 0,0 0-1 0 0,0 1 1 0 0,-1-1 0 0 0,1 0-1 0 0,-1 0 1 0 0,1 1-1 0 0,0-1 1 0 0,-1 1 0 0 0,1-1-1 0 0,-1 1 1 0 0,1 0-1 0 0,-1-1 1 0 0,-2 1 0 0 0,-6-2 284 0 0,0 1 1 0 0,0 0-1 0 0,-10 0 1 0 0,-35 4 185 0 0,0 3 1 0 0,1 2-1 0 0,-72 21 0 0 0,-65 9 409 0 0,95-23-632 0 0,37-5-59 0 0,-79 4 1 0 0,-109-22 428 0 0,3 1 165 0 0,-143 0 366 0 0,81-1-411 0 0,75 5-478 0 0,-81 1-100 0 0,-2 24-486 0 0,-61 31-4356 0 0,293-40-3317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10:03.399"/>
    </inkml:context>
    <inkml:brush xml:id="br0">
      <inkml:brushProperty name="width" value="0.1" units="cm"/>
      <inkml:brushProperty name="height" value="0.1" units="cm"/>
      <inkml:brushProperty name="color" value="#E71224"/>
    </inkml:brush>
  </inkml:definitions>
  <inkml:trace contextRef="#ctx0" brushRef="#br0">3052 23 9647 0 0,'-1'-2'199'0'0,"1"0"1"0"0,-1 0-1 0 0,1 0 0 0 0,-1 0 0 0 0,1 0 0 0 0,0 0 0 0 0,-1 0 0 0 0,2-4 0 0 0,-33 10 359 0 0,4 3 573 0 0,0 2 0 0 0,1 1 0 0 0,-46 23 0 0 0,-36 14-134 0 0,79-40-611 0 0,1-1-1 0 0,-1-1 1 0 0,-1-1 0 0 0,1-2 0 0 0,-59-3 0 0 0,-416 16 1450 0 0,357-6-1335 0 0,36-4-394 0 0,-113 10 167 0 0,47 7 213 0 0,-352 39 482 0 0,423-55-385 0 0,-179-11 0 0 0,201-4-602 0 0,-103-27 1 0 0,79 14-2093 0 0,70 15 167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10:04.574"/>
    </inkml:context>
    <inkml:brush xml:id="br0">
      <inkml:brushProperty name="width" value="0.1" units="cm"/>
      <inkml:brushProperty name="height" value="0.1" units="cm"/>
      <inkml:brushProperty name="color" value="#E71224"/>
    </inkml:brush>
  </inkml:definitions>
  <inkml:trace contextRef="#ctx0" brushRef="#br0">2075 99 8063 0 0,'-2'-4'177'0'0,"1"0"0"0"0,-1 1 0 0 0,0-1 0 0 0,0 1 0 0 0,0-1 0 0 0,0 1 0 0 0,-1 0 1 0 0,1 0-1 0 0,-1 0 0 0 0,0 0 0 0 0,1 0 0 0 0,-2 1 0 0 0,1-1 0 0 0,0 1 0 0 0,0 0 0 0 0,-5-2 0 0 0,-7-1 484 0 0,0 1 1 0 0,0 0-1 0 0,0 1 1 0 0,-25-1 0 0 0,-65 3 1618 0 0,62 1-1799 0 0,-136 2 1501 0 0,-334-13 2677 0 0,306-4-3568 0 0,-230 14-1 0 0,203 15-384 0 0,77-2-6563 0 0,104-7-1957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10:05.568"/>
    </inkml:context>
    <inkml:brush xml:id="br0">
      <inkml:brushProperty name="width" value="0.1" units="cm"/>
      <inkml:brushProperty name="height" value="0.1" units="cm"/>
      <inkml:brushProperty name="color" value="#E71224"/>
    </inkml:brush>
  </inkml:definitions>
  <inkml:trace contextRef="#ctx0" brushRef="#br0">926 33 14079 0 0,'-15'-1'397'0'0,"-1"0"0"0"0,1-1-1 0 0,-19-5 1 0 0,8 0 912 0 0,15 3-998 0 0,-1 1-1 0 0,0 0 1 0 0,0 1 0 0 0,0 1-1 0 0,-19-1 1 0 0,-187 19 1899 0 0,50-3-885 0 0,152-13-1297 0 0,-64 5-977 0 0,-127-8 1 0 0,166-3-886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4:03.256"/>
    </inkml:context>
    <inkml:brush xml:id="br0">
      <inkml:brushProperty name="width" value="0.1" units="cm"/>
      <inkml:brushProperty name="height" value="0.1" units="cm"/>
      <inkml:brushProperty name="color" value="#E71224"/>
    </inkml:brush>
  </inkml:definitions>
  <inkml:trace contextRef="#ctx0" brushRef="#br0">1655 1195 455 0 0,'-5'-2'8717'0'0,"4"2"-8576"0"0,-1 1 81 0 0,0-1 0 0 0,0 1 1 0 0,-1-1-1 0 0,1 1 0 0 0,0 0 0 0 0,0 0 1 0 0,0 0-1 0 0,0 1 0 0 0,0-1 1 0 0,0 0-1 0 0,1 1 0 0 0,-3 1 0 0 0,0 0-25 0 0,-64 48 766 0 0,65-50-847 0 0,0 0-1 0 0,-1 1 1 0 0,1-2 0 0 0,-1 1-1 0 0,0 0 1 0 0,1-1 0 0 0,-1 0-1 0 0,1 0 1 0 0,-1 0 0 0 0,0 0-1 0 0,1 0 1 0 0,-1-1 0 0 0,-3 0-1 0 0,-22-1 583 0 0,18 4-552 0 0,0 0 0 0 0,0 1 0 0 0,0 0 0 0 0,-17 9-1 0 0,-14 4-19 0 0,32-15 22 0 0,0 1 0 0 0,-1-2-1 0 0,1 1 1 0 0,-1-1 0 0 0,-17-3 0 0 0,19 2-34 0 0,0 0 3 0 0,0-1 0 0 0,0 0 0 0 0,1 0 0 0 0,-10-5 0 0 0,-26-6 298 0 0,28 12-375 0 0,0 0-1 0 0,-1 1 0 0 0,-26 4 1 0 0,-15 0 54 0 0,19-7 117 0 0,28 2-169 0 0,1 0 0 0 0,-1 0 1 0 0,-15 3-1 0 0,-14-4 19 0 0,12 0-58 0 0,-24-2 49 0 0,37 2-48 0 0,-1 1 0 0 0,-20 1 0 0 0,-57 9-4 0 0,36-9 0 0 0,-60 2 148 0 0,88-2-42 0 0,21 1-87 0 0,0 0 1 0 0,-1 0 0 0 0,1 1-1 0 0,0 0 1 0 0,0 0 0 0 0,0 1 0 0 0,-10 5-1 0 0,11-4-20 0 0,-1-1 0 0 0,1 0-1 0 0,-1-1 1 0 0,0 1-1 0 0,0-2 1 0 0,0 1 0 0 0,-11 0-1 0 0,-56-6 218 0 0,70 4-206 0 0,1-1 1 0 0,0 0-1 0 0,-1 0 0 0 0,1-1 0 0 0,0 1 1 0 0,0-1-1 0 0,0 0 0 0 0,0 0 0 0 0,-6-5 1 0 0,-8-3 14 0 0,13 7 6 0 0,1-1 0 0 0,0 1 1 0 0,0-1-1 0 0,0 0 0 0 0,1 0 0 0 0,0-1 0 0 0,-1 1 0 0 0,1-1 1 0 0,1 0-1 0 0,-1 1 0 0 0,-3-10 0 0 0,-15-22 111 0 0,13 25-112 0 0,2 4 34 0 0,-1 0 0 0 0,2 0-1 0 0,-1-1 1 0 0,1 0 0 0 0,0 0 0 0 0,1-1 0 0 0,0 0 0 0 0,0 1-1 0 0,1-1 1 0 0,-3-12 0 0 0,-1-108 76 0 0,1 45 3 0 0,3 60-77 0 0,1 1-1 0 0,2-42 1 0 0,0-2-41 0 0,-1 49-8 0 0,1 0-1 0 0,3-28 1 0 0,-2 41-16 0 0,16-82 157 0 0,-14 76-142 0 0,0 1 0 0 0,1 0 0 0 0,1 0 0 0 0,-1 0 1 0 0,1 0-1 0 0,8-10 0 0 0,-11 17-11 0 0,0 0-1 0 0,-1 0 1 0 0,1 0 0 0 0,-1 0 0 0 0,1 0-1 0 0,-1 0 1 0 0,0-1 0 0 0,0 1 0 0 0,-1 0-1 0 0,1-1 1 0 0,-1 1 0 0 0,0-8 0 0 0,0 1 32 0 0,-1-1 0 0 0,-6-19 1 0 0,6 25-29 0 0,-1-1 0 0 0,1 1 0 0 0,0-1 0 0 0,0 0 0 0 0,0 0 0 0 0,1 1 0 0 0,0-1 0 0 0,0 0 0 0 0,0 0 0 0 0,1 0 0 0 0,0 1 0 0 0,0-1 0 0 0,0 0 0 0 0,3-6 0 0 0,9-17-9 0 0,-10 20 0 0 0,1 1 0 0 0,0-1 0 0 0,0 1 0 0 0,1 0 0 0 0,6-7 0 0 0,-5 9 0 0 0,0 0 0 0 0,0 0 0 0 0,0 0 0 0 0,1 1 0 0 0,0 0 0 0 0,0 1 0 0 0,0 0 0 0 0,0 0 0 0 0,1 0 0 0 0,0 1 0 0 0,0 0 0 0 0,0 0 0 0 0,0 1 0 0 0,0 0 0 0 0,13-1 0 0 0,309-43 0 0 0,-199 36 0 0 0,21-3 0 0 0,-93 5 0 0 0,0 3 0 0 0,97 3 0 0 0,-25 11 0 0 0,2-16 0 0 0,-87 3 0 0 0,-25 4 0 0 0,0 1 0 0 0,0 0 0 0 0,25 6 0 0 0,-31-4 0 0 0,1-1 0 0 0,-1 0 0 0 0,1-1 0 0 0,-1 0 0 0 0,1-2 0 0 0,0 0 0 0 0,20-4 0 0 0,-26 3 0 0 0,0 0 0 0 0,0 0 0 0 0,1 1 0 0 0,-1 0 0 0 0,0 1 0 0 0,1 0 0 0 0,-1 0 0 0 0,0 1 0 0 0,1 1 0 0 0,-1 0 0 0 0,0 0 0 0 0,0 1 0 0 0,14 6 0 0 0,3 3 0 0 0,23 14 0 0 0,-39-18 0 0 0,-1 1 0 0 0,16 16 0 0 0,6 5 0 0 0,-29-27 0 0 0,0 0 0 0 0,0 1 0 0 0,0-1 0 0 0,0 1 0 0 0,-1 0 0 0 0,1 0 0 0 0,-1 0 0 0 0,0 0 0 0 0,0 0 0 0 0,-1 0 0 0 0,1 0 0 0 0,0 5 0 0 0,2 8 0 0 0,2 31 0 0 0,-4-26 0 0 0,-2-17 0 0 0,0 0 0 0 0,0 0 0 0 0,-1 0 0 0 0,0 0 0 0 0,0 0 0 0 0,0 0 0 0 0,-1-1 0 0 0,0 1 0 0 0,1 0 0 0 0,-2-1 0 0 0,1 1 0 0 0,-1-1 0 0 0,1 1 0 0 0,-1-1 0 0 0,-4 4 0 0 0,3-3 0 0 0,1 0 0 0 0,-1 1 0 0 0,1 0 0 0 0,0 0 0 0 0,0 0 0 0 0,0 0 0 0 0,1 0 0 0 0,-2 9 0 0 0,-1 10 0 0 0,-9 29 0 0 0,9-36 0 0 0,0-1 0 0 0,1 0 0 0 0,1 1 0 0 0,-1 27 0 0 0,3-31 0 0 0,0-1 0 0 0,-5 20 0 0 0,4-22 0 0 0,0-1 0 0 0,0 1 0 0 0,1 0 0 0 0,1 18 0 0 0,2-11 0 0 0,0 0 0 0 0,-1 0 0 0 0,-1 0 0 0 0,-1 1 0 0 0,-1-1 0 0 0,0 0 0 0 0,-1 0 0 0 0,-1-1 0 0 0,-1 1 0 0 0,-8 20 0 0 0,4-16 0 0 0,2 1 0 0 0,-6 25 0 0 0,8-27 0 0 0,0-1 0 0 0,-2 0 0 0 0,-9 22 0 0 0,-2-9 0 0 0,6-11 0 0 0,-17 45 0 0 0,25-48-190 0 0,1 0 0 0 0,0 0 0 0 0,1 0 1 0 0,2 0-1 0 0,1 30 0 0 0,-1-45 128 0 0,2 22-1209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10:06.166"/>
    </inkml:context>
    <inkml:brush xml:id="br0">
      <inkml:brushProperty name="width" value="0.1" units="cm"/>
      <inkml:brushProperty name="height" value="0.1" units="cm"/>
      <inkml:brushProperty name="color" value="#E71224"/>
    </inkml:brush>
  </inkml:definitions>
  <inkml:trace contextRef="#ctx0" brushRef="#br0">1312 67 13039 0 0,'-14'-4'287'0'0,"-1"0"0"0"0,0 1-1 0 0,0 1 1 0 0,0 1 0 0 0,0 0-1 0 0,0 1 1 0 0,-1 0-1 0 0,-25 5 1 0 0,-45-1-43 0 0,-271-24 3507 0 0,231 14-2248 0 0,-208-2 459 0 0,295 9-2585 0 0,0-2 1 0 0,1-2-1 0 0,-60-12 1 0 0,65 7-1136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10:06.828"/>
    </inkml:context>
    <inkml:brush xml:id="br0">
      <inkml:brushProperty name="width" value="0.1" units="cm"/>
      <inkml:brushProperty name="height" value="0.1" units="cm"/>
      <inkml:brushProperty name="color" value="#E71224"/>
    </inkml:brush>
  </inkml:definitions>
  <inkml:trace contextRef="#ctx0" brushRef="#br0">1378 50 12815 0 0,'-30'4'772'0'0,"-58"15"-1"0"0,58-11-181 0 0,-58 6 0 0 0,45-13 74 0 0,0-2 0 0 0,-73-12-1 0 0,53 5-95 0 0,-149-19 1253 0 0,-194-15 186 0 0,208 39-4925 0 0,169 3 946 0 0,-2-1-4368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10:07.444"/>
    </inkml:context>
    <inkml:brush xml:id="br0">
      <inkml:brushProperty name="width" value="0.1" units="cm"/>
      <inkml:brushProperty name="height" value="0.1" units="cm"/>
      <inkml:brushProperty name="color" value="#E71224"/>
    </inkml:brush>
  </inkml:definitions>
  <inkml:trace contextRef="#ctx0" brushRef="#br0">1791 43 3223 0 0,'-27'-10'1674'0'0,"-1"2"0"0"0,-1 1 0 0 0,1 2 0 0 0,-1 0 0 0 0,0 2 0 0 0,0 2 0 0 0,-44 2 0 0 0,-263-3 1041 0 0,57 0-454 0 0,-149 17-221 0 0,303-4-3098 0 0,-173 37-1 0 0,245-36-688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10:53.779"/>
    </inkml:context>
    <inkml:brush xml:id="br0">
      <inkml:brushProperty name="width" value="0.1" units="cm"/>
      <inkml:brushProperty name="height" value="0.1" units="cm"/>
      <inkml:brushProperty name="color" value="#E71224"/>
    </inkml:brush>
  </inkml:definitions>
  <inkml:trace contextRef="#ctx0" brushRef="#br0">47 31 1351 0 0,'14'-14'3384'0'0,"-12"12"-2938"0"0,0 0 0 0 0,0 0 0 0 0,0 0 0 0 0,1 0 0 0 0,-1 1 0 0 0,1-1 0 0 0,5-2 711 0 0,-26 13 4807 0 0,-20 16 947 0 0,36-24-6852 0 0,-1 1 1 0 0,1-1 0 0 0,0 1 0 0 0,0 0 0 0 0,0 0 0 0 0,0 0 0 0 0,1 0 0 0 0,-1 1 0 0 0,1-1 0 0 0,-1 0 0 0 0,1 1 0 0 0,0-1-1 0 0,-1 1 1 0 0,1-1 0 0 0,1 1 0 0 0,-2 4 0 0 0,3-1-1436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10:58.471"/>
    </inkml:context>
    <inkml:brush xml:id="br0">
      <inkml:brushProperty name="width" value="0.1" units="cm"/>
      <inkml:brushProperty name="height" value="0.1" units="cm"/>
      <inkml:brushProperty name="color" value="#F4F91B"/>
    </inkml:brush>
  </inkml:definitions>
  <inkml:trace contextRef="#ctx0" brushRef="#br0">3512 1518 3223 0 0,'-38'2'848'0'0,"14"3"3748"0"0,21-4-4377 0 0,0-1 0 0 0,1 1 0 0 0,-1 0 0 0 0,0 0-1 0 0,0 0 1 0 0,1 0 0 0 0,-1 1 0 0 0,1-1 0 0 0,-1 1 0 0 0,1 0-1 0 0,0-1 1 0 0,-1 1 0 0 0,1 0 0 0 0,0 0 0 0 0,0 0 0 0 0,0 1-1 0 0,1-1 1 0 0,-1 0 0 0 0,0 1 0 0 0,1-1 0 0 0,0 1-1 0 0,-1-1 1 0 0,1 1 0 0 0,-1 3 0 0 0,-6 14 3672 0 0,6-17-3495 0 0,0 0 0 0 0,1 0 0 0 0,0 0 0 0 0,0 0 0 0 0,0 0 0 0 0,0 0 0 0 0,0 1 0 0 0,0-1-1 0 0,1 6 1 0 0,1-7-212 0 0,1 0-1 0 0,0-1 0 0 0,0 1 0 0 0,0 0 1 0 0,0-1-1 0 0,0 0 0 0 0,0 1 0 0 0,1-1 0 0 0,-1 0 1 0 0,0 0-1 0 0,1 0 0 0 0,-1 0 0 0 0,0 0 0 0 0,1-1 1 0 0,-1 1-1 0 0,6-1 192 0 0,-8-5-200 0 0,1 0 1 0 0,1-1-1 0 0,-1 1 0 0 0,1 0 0 0 0,0 0 0 0 0,0 1 1 0 0,0-1-1 0 0,1 0 0 0 0,4-7 0 0 0,13-26-15 0 0,-8-11 75 0 0,-2 0-1 0 0,-1 0 1 0 0,-3 0 0 0 0,-1-95-1 0 0,-2 60-142 0 0,-1 46-28 0 0,-1 1-1 0 0,-5-42 1 0 0,-6-39 47 0 0,9 76-104 0 0,-3-1 0 0 0,-1 1 1 0 0,-12-42-1 0 0,16 78 6 0 0,-1 1 1 0 0,0-1-1 0 0,0 1 0 0 0,-1 0 0 0 0,1 0 0 0 0,-1 0 1 0 0,0 1-1 0 0,-1-1 0 0 0,1 1 0 0 0,-1-1 1 0 0,0 1-1 0 0,0 0 0 0 0,-5-4 0 0 0,5 4 3 0 0,1 0 0 0 0,-1 0 0 0 0,1-1-1 0 0,0 0 1 0 0,0 1 0 0 0,1-1-1 0 0,-1 0 1 0 0,1 0 0 0 0,0-1-1 0 0,1 1 1 0 0,-2-6 0 0 0,1 4-4 0 0,0 1 1 0 0,0-1-1 0 0,0 1 1 0 0,-1-1-1 0 0,0 1 0 0 0,-1 0 1 0 0,-5-8-1 0 0,2 8 21 0 0,0 0 0 0 0,0 0 0 0 0,-1 1 0 0 0,0 0 0 0 0,0 0 0 0 0,0 1-1 0 0,0 0 1 0 0,-16-5 0 0 0,-26-13 42 0 0,-146-83-11 0 0,148 80-64 0 0,-56-20 1 0 0,53 23 9 0 0,30 14 8 0 0,-1 1 1 0 0,1 1-1 0 0,-39-6 0 0 0,-69-1 98 0 0,76 8-48 0 0,-316-8 120 0 0,325 14-186 0 0,13 0 40 0 0,0-2 0 0 0,-53-7 0 0 0,-75-12 6 0 0,-21-4 96 0 0,106 12-105 0 0,-126-5-1 0 0,169 15 2 0 0,-94-9 39 0 0,59 4-49 0 0,-100 3 0 0 0,-58 1 11 0 0,73-2-18 0 0,44 0-23 0 0,70 2 0 0 0,0 2 0 0 0,0 1 0 0 0,-51 6 0 0 0,51-2 0 0 0,27-3 0 0 0,0-1 0 0 0,1 2 0 0 0,-1-1 0 0 0,1 1 0 0 0,-1 0 0 0 0,1 1 0 0 0,-14 6 0 0 0,15-4 0 0 0,1 1 1 0 0,0-1-1 0 0,1 1 0 0 0,-1 0 1 0 0,1 1-1 0 0,0-1 0 0 0,1 1 0 0 0,-7 11 1 0 0,-1 5-8 0 0,-17 36 0 0 0,25-43 0 0 0,0-1-1 0 0,1 0 1 0 0,0 1-1 0 0,1 0 0 0 0,1 0 1 0 0,0 22-1 0 0,-7 271 8 0 0,8-278-1 0 0,2 1-1 0 0,6 31 1 0 0,-4-41-8 0 0,-1-1 1 0 0,-1 1-1 0 0,0-1 1 0 0,-2 1-1 0 0,0 0 1 0 0,-6 28-1 0 0,1-26 9 0 0,2 0 0 0 0,1 0 0 0 0,0 1 0 0 0,2-1 0 0 0,1 1 0 0 0,4 37 0 0 0,2 4-6 0 0,-3-27 10 0 0,2 0 0 0 0,13 50 0 0 0,-15-77-10 0 0,0-1 0 0 0,2 0 1 0 0,-1 0-1 0 0,1 0 0 0 0,1 0 0 0 0,0-1 0 0 0,1 0 0 0 0,0 0 1 0 0,0 0-1 0 0,1-1 0 0 0,16 16 0 0 0,-12-16-2 0 0,0-1 1 0 0,0 1-1 0 0,1-2 0 0 0,0 0 1 0 0,24 9-1 0 0,73 17-10 0 0,-104-31 17 0 0,68 17 3 0 0,-16 0-56 0 0,20 3 43 0 0,5-1 11 0 0,6-6 0 0 0,9-4-12 0 0,-1-3-36 0 0,0-2 25 0 0,5-3-19 0 0,-1 0 31 0 0,-23-2 0 0 0,-48-1-31 0 0,43-2 20 0 0,18 1-20 0 0,0 4 31 0 0,-6 5 11 0 0,-39 0 0 0 0,34 12 0 0 0,6 2 0 0 0,3-4 0 0 0,-5-4 0 0 0,9-4 0 0 0,11-7 0 0 0,1-4 0 0 0,-2-1 0 0 0,3-2 0 0 0,-12 0 0 0 0,-11 4 0 0 0,-15 4-16 0 0,-57-4-165 0 0,1 1 0 0 0,-1 0 0 0 0,18 5 0 0 0,-14-3-123 0 0,-2 0-761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11:01.067"/>
    </inkml:context>
    <inkml:brush xml:id="br0">
      <inkml:brushProperty name="width" value="0.1" units="cm"/>
      <inkml:brushProperty name="height" value="0.1" units="cm"/>
      <inkml:brushProperty name="color" value="#F4F91B"/>
    </inkml:brush>
  </inkml:definitions>
  <inkml:trace contextRef="#ctx0" brushRef="#br0">4430 1908 7023 0 0,'0'0'50'0'0,"0"1"0"0"0,0-1 0 0 0,0 0 0 0 0,0 0 0 0 0,0 0 0 0 0,0 1 0 0 0,0-1 0 0 0,0 0 0 0 0,0 0-1 0 0,0 0 1 0 0,0 1 0 0 0,0-1 0 0 0,0 0 0 0 0,0 0 0 0 0,1 0 0 0 0,-1 1 0 0 0,0-1 0 0 0,0 0 0 0 0,0 0-1 0 0,0 0 1 0 0,0 0 0 0 0,0 0 0 0 0,1 1 0 0 0,-1-1 0 0 0,0 0 0 0 0,0 0 0 0 0,0 0 0 0 0,1 0 0 0 0,-1 0-1 0 0,0 0 1 0 0,0 0 0 0 0,0 0 0 0 0,1 0 0 0 0,-1 0 0 0 0,0 0 0 0 0,0 1 0 0 0,0-1 0 0 0,1 0 0 0 0,-1-1 0 0 0,17 4 633 0 0,20-2-560 0 0,-16-8 9193 0 0,-18 4-8737 0 0,-1 1-195 0 0,0-1 0 0 0,0 0 1 0 0,0 1-1 0 0,0-1 0 0 0,-1 0 0 0 0,1 0 1 0 0,0-3-1 0 0,2-7-467 0 0,0-1 0 0 0,3-22-1 0 0,-5 24 1170 0 0,53-235 823 0 0,-2 13-982 0 0,-44 177-737 0 0,-1 0 0 0 0,-1-68-1 0 0,6-161 538 0 0,5 86-606 0 0,-17 173-80 0 0,-1-1 1 0 0,-2 1-1 0 0,-1 0 1 0 0,0-1-1 0 0,-11-33 0 0 0,2 25 77 0 0,-1 1 0 0 0,-2 1 0 0 0,-25-43 0 0 0,34 69-87 0 0,0-1-1 0 0,0 1 0 0 0,0 0 1 0 0,-1 0-1 0 0,-1 1 0 0 0,1-1 0 0 0,-1 2 1 0 0,0-1-1 0 0,-1 1 0 0 0,0 1 1 0 0,0-1-1 0 0,-12-4 0 0 0,7 4 9 0 0,-1 1 0 0 0,1 0-1 0 0,-1 1 1 0 0,0 1 0 0 0,0 0 0 0 0,0 1 0 0 0,-26 0-1 0 0,-239 7 301 0 0,206-5-220 0 0,0-5 0 0 0,-85-15-1 0 0,143 18-47 0 0,-73-13 16 0 0,-49-6-89 0 0,-150-8 2 0 0,219 24 0 0 0,-1 3 0 0 0,0 3 0 0 0,1 3 0 0 0,-105 19 0 0 0,53-2 188 0 0,-188 6 0 0 0,140-12-186 0 0,-77 1 113 0 0,26 2-104 0 0,98-5-11 0 0,-3 1 69 0 0,-101 4-74 0 0,181-16 5 0 0,0 3 0 0 0,-61 13 0 0 0,-9 2 0 0 0,-45 13 31 0 0,-6 0 2 0 0,159-32-33 0 0,-159 22 0 0 0,136-16 0 0 0,1 0 0 0 0,0 2 0 0 0,-42 18 0 0 0,54-20 0 0 0,2 1 0 0 0,-1 1 0 0 0,-28 21 0 0 0,37-24 0 0 0,0 1 0 0 0,0 0 0 0 0,0 0 0 0 0,1 1 0 0 0,0 0 0 0 0,1 0 0 0 0,0 0 0 0 0,-8 17 0 0 0,-7 21-21 0 0,2 2-1 0 0,-23 96 1 0 0,7 58-26 0 0,29-158 41 0 0,3 1 1 0 0,4 70-1 0 0,28 59-68 0 0,-18-112 84 0 0,-7-40-18 0 0,1 1 1 0 0,2-1-1 0 0,0-1 1 0 0,1 0-1 0 0,1 0 0 0 0,19 30 1 0 0,-19-38-1 0 0,0-1 1 0 0,1 1-1 0 0,1-2 1 0 0,0 0 0 0 0,1 0-1 0 0,0-1 1 0 0,0 0-1 0 0,1-2 1 0 0,0 1 0 0 0,25 9-1 0 0,11 3-24 0 0,97 24-1 0 0,-64-23 33 0 0,-40-12 0 0 0,-17-3-4 0 0,101 18-45 0 0,-85-21 38 0 0,125 0 11 0 0,17-4 0 0 0,-136 1 0 0 0,51 7 0 0 0,13 5 0 0 0,3 0 0 0 0,61-6 0 0 0,42 1 0 0 0,-174-5 0 0 0,0-1 0 0 0,46 4 0 0 0,13-5 0 0 0,13-6 0 0 0,-8 0 0 0 0,3 5 0 0 0,14 8 0 0 0,-8 5 0 0 0,-8-2 0 0 0,-10-5 0 0 0,2-7 0 0 0,7-4 0 0 0,-1 0 0 0 0,0 3 0 0 0,-1 5 0 0 0,-12 2 0 0 0,-1 3 0 0 0,11-4 0 0 0,4-5 0 0 0,44-4 0 0 0,-79 5 37 0 0,23-2-834 0 0,-93 2 44 0 0,79-27-16558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13:10.449"/>
    </inkml:context>
    <inkml:brush xml:id="br0">
      <inkml:brushProperty name="width" value="0.1" units="cm"/>
      <inkml:brushProperty name="height" value="0.1" units="cm"/>
      <inkml:brushProperty name="color" value="#F4F91B"/>
    </inkml:brush>
  </inkml:definitions>
  <inkml:trace contextRef="#ctx0" brushRef="#br0">7692 1748 8639 0 0,'-8'2'676'0'0,"-8"7"-212"0"0,18-26 388 0 0,7 4-854 0 0,5-12 1092 0 0,-14 23-690 0 0,0 0-1 0 0,0 0 1 0 0,0-1-1 0 0,-1 1 1 0 0,1 0-1 0 0,0 0 1 0 0,-1 0-1 0 0,0 0 1 0 0,0 0-1 0 0,1 0 1 0 0,-1 0-1 0 0,0 0 1 0 0,0 0-1 0 0,-1 0 0 0 0,-1-2 1 0 0,1 1-29 0 0,0 0-1 0 0,0 0 1 0 0,1 0-1 0 0,-1 0 1 0 0,1 0-1 0 0,0-1 1 0 0,0 1-1 0 0,0 0 1 0 0,-1-5 0 0 0,3-10 706 0 0,6-30 0 0 0,-4 30-527 0 0,1-31 0 0 0,-4 27-182 0 0,1 3 8 0 0,-1 0 0 0 0,-2 1 0 0 0,-4-29 0 0 0,0 12 108 0 0,2 0-1 0 0,1-1 1 0 0,3-52 0 0 0,-2-24-86 0 0,-1-56 85 0 0,3 96-467 0 0,-13-108 0 0 0,3 131 191 0 0,-18-54 0 0 0,27 99-229 0 0,-2-4 33 0 0,1 0-1 0 0,-1 0 1 0 0,-1 1-1 0 0,0-1 1 0 0,0 1-1 0 0,0 0 1 0 0,-1 0-1 0 0,0 1 1 0 0,0-1-1 0 0,-11-9 1 0 0,5 7 14 0 0,0 1-1 0 0,0 1 1 0 0,0 0 0 0 0,-1 0-1 0 0,-23-9 1 0 0,-2 1-22 0 0,0 2-1 0 0,-1 2 1 0 0,-50-8 0 0 0,24 9 38 0 0,-1 4 1 0 0,-75 1 0 0 0,-130 18-53 0 0,80-2 78 0 0,-436 20 61 0 0,437-13-132 0 0,-22 1 61 0 0,108-11-44 0 0,-79 1-15 0 0,-64-15 66 0 0,193 2-43 0 0,0-2 1 0 0,-85-22-1 0 0,63 12-21 0 0,-1 2 0 0 0,-121-4 0 0 0,123 12 0 0 0,-75-9 23 0 0,-64-5 18 0 0,123 17-41 0 0,-149-25 0 0 0,145 11 32 0 0,-169-10 0 0 0,75 14-32 0 0,91 5 0 0 0,-87-12 0 0 0,-68-3 0 0 0,-76-6 0 0 0,107 2 0 0 0,86 12 0 0 0,-235-14 64 0 0,222 25-64 0 0,-55 0 0 0 0,126 5 0 0 0,-53 4 0 0 0,12 2 66 0 0,79-6-66 0 0,0 1-1 0 0,0 2 1 0 0,1 1 0 0 0,-56 16-1 0 0,31-2-21 0 0,43-15 17 0 0,1 2-1 0 0,1 0 1 0 0,-1 1 0 0 0,1 0 0 0 0,0 2-1 0 0,1 0 1 0 0,-28 20 0 0 0,22-8-6 0 0,1 2 1 0 0,1 1-1 0 0,1 0 0 0 0,2 1 1 0 0,0 2-1 0 0,-19 36 0 0 0,20-30 1 0 0,1 2-1 0 0,1 0 1 0 0,2 1-1 0 0,-10 47 0 0 0,-22 154-40 0 0,43-223 38 0 0,-4 23 12 0 0,-16 126 3 0 0,20-128-5 0 0,1 0-1 0 0,3 0 0 0 0,5 37 1 0 0,-6-65-38 0 0,-1-5 37 0 0,0 0 1 0 0,0 0-1 0 0,1 0 0 0 0,-1 0 1 0 0,1 0-1 0 0,-1-1 0 0 0,1 1 1 0 0,0 0-1 0 0,0 0 1 0 0,0-1-1 0 0,2 4 0 0 0,4 7-45 0 0,18 25 25 0 0,-18-29 14 0 0,1 1-1 0 0,1-1 0 0 0,16 12 1 0 0,-13-11 7 0 0,2-1 0 0 0,-1 0 1 0 0,23 9-1 0 0,-16-9 3 0 0,0-2 0 0 0,34 7 0 0 0,-24-8 0 0 0,37 1 0 0 0,18-7 0 0 0,-1 1 0 0 0,11 3 0 0 0,-5 0-12 0 0,-1-4-36 0 0,2-2 36 0 0,7 0 12 0 0,-1 3 0 0 0,12-2 0 0 0,-6-2 0 0 0,-9 0 0 0 0,12 3 0 0 0,4-2 0 0 0,-1-3 0 0 0,-14-2 0 0 0,9-3 0 0 0,-15 2 0 0 0,7-5 0 0 0,-11 4 0 0 0,2-2-12 0 0,-49 7-36 0 0,58-7 36 0 0,18-1 12 0 0,-25 6 0 0 0,-7 0 0 0 0,13-1 0 0 0,2 2 0 0 0,-1 1 0 0 0,1 2 0 0 0,10 3 0 0 0,-9 0 0 0 0,1-2 0 0 0,-6-3 0 0 0,-5 1 0 0 0,2 2 0 0 0,0 4 0 0 0,6 7 0 0 0,12 4 0 0 0,-17 1 0 0 0,-7 0 0 0 0,0 2 0 0 0,-1 3 0 0 0,2 1 0 0 0,0 0-112 0 0,-8-7-471 0 0,-61-11-206 0 0,-1-6-1176 0 0,45-9-4782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13:13.279"/>
    </inkml:context>
    <inkml:brush xml:id="br0">
      <inkml:brushProperty name="width" value="0.1" units="cm"/>
      <inkml:brushProperty name="height" value="0.1" units="cm"/>
      <inkml:brushProperty name="color" value="#F4F91B"/>
    </inkml:brush>
  </inkml:definitions>
  <inkml:trace contextRef="#ctx0" brushRef="#br0">4817 303 2303 0 0,'-1'0'-343'0'0,"-13"-1"-447"0"0,1-2 4142 0 0,13 2-3072 0 0,-1 0 0 0 0,0 0-1 0 0,1 0 1 0 0,-1 0 0 0 0,1 0 0 0 0,-1-1-1 0 0,1 1 1 0 0,-1 0 0 0 0,1 0 0 0 0,0 0-1 0 0,0-1 1 0 0,0 1 0 0 0,0 0 0 0 0,0 0-1 0 0,0-1 1 0 0,0 1 0 0 0,0 0-1 0 0,0 0 1 0 0,0 0 0 0 0,1-2 0 0 0,4-20 175 0 0,-4 19-368 0 0,0 0-1 0 0,0 0 0 0 0,0 0 0 0 0,0 0 1 0 0,-1 0-1 0 0,1 0 0 0 0,-1-1 0 0 0,0 1 1 0 0,-1 0-1 0 0,1 0 0 0 0,-1-4 0 0 0,0 6 131 0 0,-1 1-1 0 0,1 0 1 0 0,0 0-1 0 0,0 0 0 0 0,-1 0 1 0 0,1 0-1 0 0,-1 0 1 0 0,1 0-1 0 0,-1 0 0 0 0,1 0 1 0 0,-1 1-1 0 0,0-1 1 0 0,1 1-1 0 0,-1-1 0 0 0,0 1 1 0 0,1 0-1 0 0,-4-1 1 0 0,-29-1 2338 0 0,-105 13 823 0 0,97-6-2692 0 0,-85 0-1 0 0,-431-48 1406 0 0,123 11-1360 0 0,298 24-424 0 0,72 7-107 0 0,0 2 0 0 0,0 4-1 0 0,-84 16 1 0 0,-75-3 161 0 0,135-15-226 0 0,-60 4 107 0 0,-181 16 28 0 0,127-11-118 0 0,99-8-96 0 0,-182 2 122 0 0,70-3-47 0 0,131-2-112 0 0,1-5 0 0 0,-1-2-1 0 0,-146-32 1 0 0,50 5 48 0 0,52 10-70 0 0,42 3 35 0 0,-88-32 0 0 0,140 41-23 0 0,0 2 0 0 0,-1 1 0 0 0,0 1 0 0 0,0 3 0 0 0,-44-1-1 0 0,78 5-7 0 0,1 0-1 0 0,0 0 0 0 0,-1 0 1 0 0,1 1-1 0 0,0-1 0 0 0,-1 0 1 0 0,1 1-1 0 0,0-1 0 0 0,0 1 1 0 0,-1 0-1 0 0,1-1 0 0 0,0 1 1 0 0,0 0-1 0 0,0 0 0 0 0,0-1 1 0 0,0 1-1 0 0,0 0 0 0 0,0 0 1 0 0,0 0-1 0 0,0 0 0 0 0,0 1 1 0 0,0-1-1 0 0,1 0 0 0 0,-1 0 1 0 0,0 0-1 0 0,1 1 0 0 0,-1-1 0 0 0,1 0 1 0 0,0 0-1 0 0,-1 1 0 0 0,1-1 1 0 0,0 1-1 0 0,0-1 0 0 0,0 0 1 0 0,0 3-1 0 0,-1 7 0 0 0,2 1-1 0 0,-1-1 1 0 0,4 18-1 0 0,-1-10 2 0 0,20 139-1 0 0,49 173 0 0 0,-61-273 0 0 0,-3 1 0 0 0,1 83 0 0 0,4 33 0 0 0,2-34 6 0 0,4 30 116 0 0,-18-164-122 0 0,1 0 0 0 0,0 0 0 0 0,0 0 0 0 0,0-1 0 0 0,1 1 0 0 0,-1-1 0 0 0,2 1 0 0 0,-1-1 0 0 0,1 0 0 0 0,0 0 0 0 0,0-1 0 0 0,0 1 0 0 0,1-1 0 0 0,0 0 0 0 0,8 6 0 0 0,0-2 0 0 0,0 0 0 0 0,0-1 0 0 0,1-1 0 0 0,0 0 0 0 0,28 9 0 0 0,-6-5 0 0 0,61 15 0 0 0,-8-6-11 0 0,-54-14-31 0 0,57 6 31 0 0,20 2 11 0 0,4-2 0 0 0,4-4 0 0 0,-20-3 0 0 0,-2-4 0 0 0,4-2 0 0 0,-7 1 0 0 0,-1 1 0 0 0,3 2 0 0 0,6 1 0 0 0,5 1-11 0 0,8-4-31 0 0,4-3 31 0 0,-8-3 11 0 0,2 2 0 0 0,1 2 0 0 0,-1 1 0 0 0,6-2 0 0 0,0 2 0 0 0,-1-3 0 0 0,-3-4 0 0 0,-3-6 0 0 0,-5 1-11 0 0,-5 5-31 0 0,-5 4 31 0 0,-4 2 11 0 0,-7 2 0 0 0,-4 1 0 0 0,17 3 0 0 0,1 4 0 0 0,-1 4 0 0 0,8 0 0 0 0,-14-6 0 0 0,-6-7 0 0 0,-1-7 0 0 0,-21-4 11 0 0,-41 3 31 0 0,30-19-31 0 0,-49 22-11 0 0,1 0 0 0 0,-1 0 0 0 0,1 0 0 0 0,-2-1 0 0 0,8-8 0 0 0,-6 5 0 0 0,-1 0 0 0 0,0 0 0 0 0,-1-1 0 0 0,0 0 0 0 0,0 0 0 0 0,-1 0 0 0 0,4-16 0 0 0,12-78 0 0 0,-11 46 0 0 0,32-137 64 0 0,69-196 0 0 0,-101 363-48 0 0,2 1 36 0 0,-2 0 0 0 0,-2-1 1 0 0,0 0-1 0 0,4-41 0 0 0,-11 62-18 0 0,-1 1-1 0 0,1 0 1 0 0,-1 0-1 0 0,0 0 1 0 0,-1 0-1 0 0,0 0 1 0 0,0 0-1 0 0,0 1 1 0 0,0-1-1 0 0,-1 0 0 0 0,0 1 1 0 0,0 0-1 0 0,-1 0 1 0 0,1 0-1 0 0,-1 0 1 0 0,0 0-1 0 0,-1 1 1 0 0,1 0-1 0 0,-1 0 1 0 0,-6-5-1 0 0,6 5 0 0 0,0 1 1 0 0,0 0-1 0 0,0 0 0 0 0,-1 0 1 0 0,1 0-1 0 0,-1 1 0 0 0,1 0 1 0 0,-1 0-1 0 0,0 0 0 0 0,0 1 1 0 0,0 0-1 0 0,0 0 0 0 0,0 1 1 0 0,0-1-1 0 0,0 1 0 0 0,0 0 1 0 0,-1 1-1 0 0,1 0 0 0 0,0 0 1 0 0,-9 3-1 0 0,-3 6 42 0 0,17-10-127 0 0,0 1 1 0 0,0-1-1 0 0,0 1 0 0 0,0 0 0 0 0,0 0 0 0 0,0-1 0 0 0,0 1 0 0 0,0 0 0 0 0,0 0 0 0 0,1 0 1 0 0,-1 0-1 0 0,0 0 0 0 0,1 0 0 0 0,-1 0 0 0 0,1 0 0 0 0,-1 0 0 0 0,0 2 0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14:26.603"/>
    </inkml:context>
    <inkml:brush xml:id="br0">
      <inkml:brushProperty name="width" value="0.1" units="cm"/>
      <inkml:brushProperty name="height" value="0.1" units="cm"/>
      <inkml:brushProperty name="color" value="#F4F91B"/>
    </inkml:brush>
  </inkml:definitions>
  <inkml:trace contextRef="#ctx0" brushRef="#br0">2475 26 3223 0 0,'-3'0'240'0'0,"-43"-7"5975"0"0,-2 0-5543 0 0,43 7-597 0 0,-25 5-67 0 0,19 0 121 0 0,1-4 978 0 0,0 1-1 0 0,-20 0 1 0 0,28-3-326 0 0,-2 1-35 0 0,-11-1-162 0 0,12 0-68 0 0,-1 0-18 0 0,-9-2-31 0 0,10 2-123 0 0,-1 0-51 0 0,-12-1-6 0 0,12 1-18 0 0,-1 1-51 0 0,-4-1-7 0 0,-1 1 0 0 0,0 0 0 0 0,1 1 0 0 0,-1-1 0 0 0,-17 5 0 0 0,-23 8 557 0 0,39-11-496 0 0,-16 6-45 0 0,-31 14-139 0 0,39-17 248 0 0,-36 4 1070 0 0,10 1-838 0 0,-1-2-1 0 0,-74 5 0 0 0,101-15-463 0 0,-1 0 1 0 0,0-1 0 0 0,1-1 0 0 0,-21-8-1 0 0,3 2 25 0 0,2 4 46 0 0,-1 0 0 0 0,0 2 1 0 0,1 2-1 0 0,-45 3 0 0 0,-49-4 178 0 0,102 1-264 0 0,-556-23 1837 0 0,504 22-1908 0 0,52 1-12 0 0,-53 3-1 0 0,34 2-217 0 0,-1-3-1 0 0,-75-7 1 0 0,31-3-4950 0 0,60 6 1719 0 0,-33-3-5007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14:27.261"/>
    </inkml:context>
    <inkml:brush xml:id="br0">
      <inkml:brushProperty name="width" value="0.1" units="cm"/>
      <inkml:brushProperty name="height" value="0.1" units="cm"/>
      <inkml:brushProperty name="color" value="#F4F91B"/>
    </inkml:brush>
  </inkml:definitions>
  <inkml:trace contextRef="#ctx0" brushRef="#br0">994 195 14079 0 0,'-2'-2'170'0'0,"1"0"-1"0"0,-1 0 0 0 0,0 0 0 0 0,1 0 1 0 0,-1 0-1 0 0,1 0 0 0 0,0-1 0 0 0,0 1 1 0 0,0 0-1 0 0,0-1 0 0 0,0 1 0 0 0,0-1 1 0 0,1 1-1 0 0,-1-3 0 0 0,-7-20-25 0 0,6 21 38 0 0,-1 0 0 0 0,0 1 0 0 0,0-1 0 0 0,0 1 0 0 0,0-1 1 0 0,0 1-1 0 0,-1 0 0 0 0,0 1 0 0 0,1-1 0 0 0,-1 0 0 0 0,0 1 0 0 0,-1 0 0 0 0,1 0 1 0 0,0 0-1 0 0,0 1 0 0 0,-1-1 0 0 0,-8-1 0 0 0,-7-1 564 0 0,0 1 1 0 0,-35 0-1 0 0,-22 4 730 0 0,-81 12 0 0 0,86-6-701 0 0,-108-1 1 0 0,150-9-1459 0 0,1-1 1 0 0,1-2 0 0 0,-1 0-1 0 0,1-2 1 0 0,0-1 0 0 0,1-1-1 0 0,-49-26 1 0 0,40 18-7050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4:14.862"/>
    </inkml:context>
    <inkml:brush xml:id="br0">
      <inkml:brushProperty name="width" value="0.1" units="cm"/>
      <inkml:brushProperty name="height" value="0.1" units="cm"/>
      <inkml:brushProperty name="color" value="#F4F91B"/>
    </inkml:brush>
  </inkml:definitions>
  <inkml:trace contextRef="#ctx0" brushRef="#br0">0 47 2327 0 0,'6'-5'116'0'0,"-1"1"0"0"0,1-1 0 0 0,0 1 0 0 0,0 0 0 0 0,1 1 0 0 0,-1-1 0 0 0,1 1 0 0 0,-1 1 0 0 0,1-1 0 0 0,0 1-1 0 0,0 0 1 0 0,0 1 0 0 0,0-1 0 0 0,12 1 0 0 0,31-1 843 0 0,91 10-1 0 0,-131-7-923 0 0,0-1-1 0 0,1-1 1 0 0,13-1-1 0 0,-16 0-18 0 0,-1 1 0 0 0,1 1 0 0 0,0-1 0 0 0,-1 1 1 0 0,1 1-1 0 0,0-1 0 0 0,12 4 0 0 0,-8 0-99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14:28.143"/>
    </inkml:context>
    <inkml:brush xml:id="br0">
      <inkml:brushProperty name="width" value="0.1" units="cm"/>
      <inkml:brushProperty name="height" value="0.1" units="cm"/>
      <inkml:brushProperty name="color" value="#F4F91B"/>
    </inkml:brush>
  </inkml:definitions>
  <inkml:trace contextRef="#ctx0" brushRef="#br0">2092 49 6879 0 0,'6'3'4932'0'0,"-6"-3"-4855"0"0,0 1-29 0 0,0 0-1 0 0,1-1 0 0 0,-1 1 0 0 0,-1-1 0 0 0,1 1 0 0 0,0-1 1 0 0,0 1-1 0 0,0-1 0 0 0,0 1 0 0 0,0-1 0 0 0,0 1 1 0 0,0-1-1 0 0,-1 1 0 0 0,1-1 0 0 0,0 0 0 0 0,0 1 0 0 0,-1-1 1 0 0,1 1-1 0 0,0-1 0 0 0,-1 1 0 0 0,1-1 0 0 0,0 0 0 0 0,-1 1 1 0 0,-18 7 1387 0 0,1-2 1 0 0,-1 0 0 0 0,-29 6 0 0 0,-21 6 613 0 0,22-4-1341 0 0,-1-2 1 0 0,-1-2-1 0 0,-68 5 1 0 0,-176 14 618 0 0,247-20-1173 0 0,29-6-58 0 0,-31 4-1 0 0,-214-8 963 0 0,208-3-816 0 0,0-3 0 0 0,-96-24 0 0 0,-194-39 353 0 0,141 34-779 0 0,174 30-446 0 0,0-1 0 0 0,0-2 1 0 0,-39-17-1 0 0,35 10-1390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14:29.653"/>
    </inkml:context>
    <inkml:brush xml:id="br0">
      <inkml:brushProperty name="width" value="0.1" units="cm"/>
      <inkml:brushProperty name="height" value="0.1" units="cm"/>
      <inkml:brushProperty name="color" value="#F4F91B"/>
    </inkml:brush>
  </inkml:definitions>
  <inkml:trace contextRef="#ctx0" brushRef="#br0">2232 28 2303 0 0,'0'0'67'0'0,"-18"-8"4372"0"0,17 7-4321 0 0,0-1 0 0 0,0 1-1 0 0,0 0 1 0 0,0 0 0 0 0,0-1 0 0 0,0 1 0 0 0,0 0 0 0 0,0 0 0 0 0,0 0 0 0 0,-1 0 0 0 0,1 0 0 0 0,0 0 0 0 0,-1 0-1 0 0,1 1 1 0 0,-1-1 0 0 0,1 0 0 0 0,-1 1 0 0 0,1-1 0 0 0,-1 1 0 0 0,1 0 0 0 0,-1-1 0 0 0,-2 1 0 0 0,-4 1 807 0 0,-1 0 0 0 0,1 0 0 0 0,0 1 0 0 0,0 0 0 0 0,-13 5 0 0 0,13-3-211 0 0,0-2-1 0 0,-1 1 0 0 0,0-1 1 0 0,0 0-1 0 0,-14 0 0 0 0,-19-1 1303 0 0,34-2-1708 0 0,-6-2 129 0 0,0 2 0 0 0,0 0 0 0 0,-17 1 0 0 0,-32 2 145 0 0,-34 3 260 0 0,-709 72 2429 0 0,608-70-2910 0 0,-149 16-113 0 0,200 3-478 0 0,-60 7-3845 0 0,141-29-4828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14:31.594"/>
    </inkml:context>
    <inkml:brush xml:id="br0">
      <inkml:brushProperty name="width" value="0.1" units="cm"/>
      <inkml:brushProperty name="height" value="0.1" units="cm"/>
      <inkml:brushProperty name="color" value="#F4F91B"/>
    </inkml:brush>
  </inkml:definitions>
  <inkml:trace contextRef="#ctx0" brushRef="#br0">2132 176 7831 0 0,'-2'0'255'0'0,"1"0"0"0"0,0-1-1 0 0,0 1 1 0 0,-1-1-1 0 0,1 1 1 0 0,0-1 0 0 0,0 0-1 0 0,0 1 1 0 0,-1-1 0 0 0,1 0-1 0 0,0 0 1 0 0,0 0-1 0 0,0 0 1 0 0,1 0 0 0 0,-1 0-1 0 0,0 0 1 0 0,0 0-1 0 0,0 0 1 0 0,1 0 0 0 0,-1-1-1 0 0,0-1 1 0 0,0-13-1065 0 0,1 14 818 0 0,-1 0 0 0 0,1 1 0 0 0,-1-1-1 0 0,0 0 1 0 0,1 0 0 0 0,-1 0 0 0 0,0 1-1 0 0,0-1 1 0 0,0 0 0 0 0,0 1 0 0 0,0-1-1 0 0,0 1 1 0 0,-1-1 0 0 0,1 1 0 0 0,0 0-1 0 0,-1-1 1 0 0,1 1 0 0 0,-1 0 0 0 0,0 0-1 0 0,1 0 1 0 0,-1 0 0 0 0,-2-1 0 0 0,-43-15 2040 0 0,45 16-1875 0 0,-8-2 303 0 0,0 1 0 0 0,1 0 0 0 0,-1 1 0 0 0,0 0 0 0 0,0 1-1 0 0,-17 1 1 0 0,-59 13 1306 0 0,59-8-1400 0 0,-37 2-1 0 0,8-5 213 0 0,-62-4-1 0 0,21-2-114 0 0,-111 11 0 0 0,70 0 188 0 0,43-4-114 0 0,26 1-39 0 0,-2-4-1 0 0,-78-8 0 0 0,-294-34 1065 0 0,440 40-1574 0 0,-36-3-195 0 0,1-1 1 0 0,-52-15-1 0 0,-18-16-3915 0 0,62 19-4219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14:32.851"/>
    </inkml:context>
    <inkml:brush xml:id="br0">
      <inkml:brushProperty name="width" value="0.1" units="cm"/>
      <inkml:brushProperty name="height" value="0.1" units="cm"/>
      <inkml:brushProperty name="color" value="#F4F91B"/>
    </inkml:brush>
  </inkml:definitions>
  <inkml:trace contextRef="#ctx0" brushRef="#br0">872 146 6447 0 0,'-2'-2'318'0'0,"0"0"1"0"0,0 0-1 0 0,0 0 0 0 0,0 0 0 0 0,0 0 0 0 0,0 1 0 0 0,-1-1 0 0 0,1 1 0 0 0,0-1 0 0 0,-1 1 0 0 0,1 0 0 0 0,-1 0 0 0 0,0 0 0 0 0,-4-1 1 0 0,-22-12 1079 0 0,19 7-727 0 0,1 1 1 0 0,-1 1 0 0 0,0 0 0 0 0,-1 0-1 0 0,1 1 1 0 0,-21-6 0 0 0,-70-10 1979 0 0,87 18-2327 0 0,-325-38 3636 0 0,110 36-6500 0 0,200 6 473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14:33.336"/>
    </inkml:context>
    <inkml:brush xml:id="br0">
      <inkml:brushProperty name="width" value="0.1" units="cm"/>
      <inkml:brushProperty name="height" value="0.1" units="cm"/>
      <inkml:brushProperty name="color" value="#F4F91B"/>
    </inkml:brush>
  </inkml:definitions>
  <inkml:trace contextRef="#ctx0" brushRef="#br0">1090 4 9671 0 0,'-10'-2'914'0'0,"0"1"-1"0"0,0 0 0 0 0,0 1 1 0 0,0 0-1 0 0,-20 3 0 0 0,4 0-606 0 0,-19-1 624 0 0,1 2 1 0 0,-1 2-1 0 0,-48 13 0 0 0,-296 66-628 0 0,318-72-294 0 0,32-6 608 0 0,-48 2-1 0 0,71-8-652 0 0,1-1 0 0 0,0-1 0 0 0,-1-1 0 0 0,1 0 0 0 0,0 0 0 0 0,-18-7 1 0 0,8-1-4964 0 0,4-1-1664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14:34.095"/>
    </inkml:context>
    <inkml:brush xml:id="br0">
      <inkml:brushProperty name="width" value="0.1" units="cm"/>
      <inkml:brushProperty name="height" value="0.1" units="cm"/>
      <inkml:brushProperty name="color" value="#F4F91B"/>
    </inkml:brush>
  </inkml:definitions>
  <inkml:trace contextRef="#ctx0" brushRef="#br0">2442 23 9215 0 0,'-44'8'759'0'0,"0"-1"0"0"0,0-3-1 0 0,-1-2 1 0 0,-83-6 0 0 0,102 5-21 0 0,1 1 1 0 0,-1 1-1 0 0,1 1 1 0 0,0 1-1 0 0,-32 12 1 0 0,-57 9 891 0 0,87-22-1349 0 0,-154 20 1209 0 0,136-21-1120 0 0,-1-1 0 0 0,-47-6 0 0 0,-87-5 714 0 0,-80-11 361 0 0,176 8-1007 0 0,-366-56 1011 0 0,381 59-1800 0 0,-1 3 0 0 0,-100 4 0 0 0,36 8-8660 0 0,104-4 1971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14:35.216"/>
    </inkml:context>
    <inkml:brush xml:id="br0">
      <inkml:brushProperty name="width" value="0.1" units="cm"/>
      <inkml:brushProperty name="height" value="0.1" units="cm"/>
      <inkml:brushProperty name="color" value="#F4F91B"/>
    </inkml:brush>
  </inkml:definitions>
  <inkml:trace contextRef="#ctx0" brushRef="#br0">2552 136 4143 0 0,'-42'2'5441'0'0,"-66"11"-1"0"0,90-10-6586 0 0,8-2 1196 0 0,0-1 0 0 0,0-1 0 0 0,0 1 0 0 0,-1-2 0 0 0,-11-2 0 0 0,-8-1 299 0 0,-22 2 1162 0 0,0 2 0 0 0,-1 3-1 0 0,-87 14 1 0 0,71-8-987 0 0,-302 58 1477 0 0,352-63-1891 0 0,0 0 1 0 0,0 0-1 0 0,0-2 0 0 0,0-1 0 0 0,0 0 0 0 0,-30-5 1 0 0,-111-31 572 0 0,152 34-650 0 0,-71-17 339 0 0,-86-9 0 0 0,-85 2 313 0 0,48 6-26 0 0,97 9-351 0 0,29 4-461 0 0,0-3-1 0 0,-91-25 1 0 0,154 31-551 0 0,-1-1-1 0 0,-23-11 1 0 0,8-1-1327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14:36.863"/>
    </inkml:context>
    <inkml:brush xml:id="br0">
      <inkml:brushProperty name="width" value="0.1" units="cm"/>
      <inkml:brushProperty name="height" value="0.1" units="cm"/>
      <inkml:brushProperty name="color" value="#F4F91B"/>
    </inkml:brush>
  </inkml:definitions>
  <inkml:trace contextRef="#ctx0" brushRef="#br0">1265 6 6911 0 0,'-10'-2'516'0'0,"1"1"0"0"0,-1-1 0 0 0,-13 1 0 0 0,-35 5 4587 0 0,-50 6-4371 0 0,-295 61 7156 0 0,354-60-7214 0 0,-1-3 1 0 0,0-2-1 0 0,-52 0 1 0 0,71-6-730 0 0,1-2 0 0 0,0 0 1 0 0,0-3-1 0 0,0 0 0 0 0,1-2 0 0 0,-40-14 0 0 0,-53-30-5746 0 0,101 42 3781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14:37.638"/>
    </inkml:context>
    <inkml:brush xml:id="br0">
      <inkml:brushProperty name="width" value="0.1" units="cm"/>
      <inkml:brushProperty name="height" value="0.1" units="cm"/>
      <inkml:brushProperty name="color" value="#F4F91B"/>
    </inkml:brush>
  </inkml:definitions>
  <inkml:trace contextRef="#ctx0" brushRef="#br0">1945 76 3679 0 0,'-9'-3'1523'0'0,"-1"1"-1"0"0,1 0 0 0 0,0 1 0 0 0,-11-1 0 0 0,-39 2 1270 0 0,29 1-2697 0 0,-13-4 458 0 0,1-1 1 0 0,-52-11 0 0 0,-21-4 1174 0 0,-304 0 2527 0 0,169 13-2896 0 0,-346 7 279 0 0,581 0-1764 0 0,-30 3-832 0 0,0-2 0 0 0,-56-5 0 0 0,67 0-965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14:40.042"/>
    </inkml:context>
    <inkml:brush xml:id="br0">
      <inkml:brushProperty name="width" value="0.1" units="cm"/>
      <inkml:brushProperty name="height" value="0.1" units="cm"/>
      <inkml:brushProperty name="color" value="#F4F91B"/>
    </inkml:brush>
  </inkml:definitions>
  <inkml:trace contextRef="#ctx0" brushRef="#br0">1530 35 919 0 0,'0'0'123'0'0,"0"-1"0"0"0,0 0-1 0 0,-1 0 1 0 0,1 1 0 0 0,0-1-1 0 0,-1 0 1 0 0,1 1 0 0 0,-1-1-1 0 0,1 0 1 0 0,-1 1-1 0 0,1-1 1 0 0,-1 0 0 0 0,1 1-1 0 0,-1-1 1 0 0,0 1 0 0 0,1-1-1 0 0,-1 1 1 0 0,0 0 0 0 0,1-1-1 0 0,-1 1 1 0 0,-1-1-1 0 0,-21-8 4458 0 0,11 4-3084 0 0,9 4-1058 0 0,-1 0 0 0 0,0-1 1 0 0,0 1-1 0 0,0 1 1 0 0,0-1-1 0 0,0 0 0 0 0,0 1 1 0 0,0 0-1 0 0,0 0 1 0 0,-4 1-1 0 0,-43 7 2501 0 0,33-4-2426 0 0,-161 38 2391 0 0,76-21-1818 0 0,-68 9 276 0 0,109-26-662 0 0,-103-6 0 0 0,-60-21 146 0 0,200 20-761 0 0,-183-29 390 0 0,43 6-1041 0 0,158 25 142 0 0,0 0 0 0 0,0 1 0 0 0,0 0 0 0 0,-10 1 0 0 0,-1 3-6346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4:15.532"/>
    </inkml:context>
    <inkml:brush xml:id="br0">
      <inkml:brushProperty name="width" value="0.1" units="cm"/>
      <inkml:brushProperty name="height" value="0.1" units="cm"/>
      <inkml:brushProperty name="color" value="#F4F91B"/>
    </inkml:brush>
  </inkml:definitions>
  <inkml:trace contextRef="#ctx0" brushRef="#br0">0 56 4607 0 0,'6'-15'173'0'0,"-5"11"-138"0"0,0 1-1 0 0,0-1 0 0 0,0 1 1 0 0,1 0-1 0 0,-1-1 1 0 0,1 1-1 0 0,4-5 0 0 0,-3 7 69 0 0,0-1 0 0 0,1 1-1 0 0,-1 0 1 0 0,1 0-1 0 0,0 1 1 0 0,-1-1 0 0 0,1 1-1 0 0,4 0 1 0 0,-3-1-4 0 0,17 0-56 0 0,-1 1 1 0 0,1 1-1 0 0,0 1 0 0 0,0 0 0 0 0,38 11 1 0 0,103 41 121 0 0,-121-41-209 0 0,1-2-1 0 0,1-2 0 0 0,0-2 0 0 0,53 2 0 0 0,31 5-99 0 0,-98-9-40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14:44.455"/>
    </inkml:context>
    <inkml:brush xml:id="br0">
      <inkml:brushProperty name="width" value="0.1" units="cm"/>
      <inkml:brushProperty name="height" value="0.1" units="cm"/>
      <inkml:brushProperty name="color" value="#F4F91B"/>
    </inkml:brush>
  </inkml:definitions>
  <inkml:trace contextRef="#ctx0" brushRef="#br0">1253 34 9703 0 0,'-8'2'203'0'0,"0"-1"0"0"0,0 0 1 0 0,0 0-1 0 0,-14 0 0 0 0,-21 2 804 0 0,-18 14-468 0 0,41-10 208 0 0,-30 5 0 0 0,-92 25 4133 0 0,18-5-2382 0 0,106-28-2170 0 0,-1-1-1 0 0,0-2 1 0 0,0 0 0 0 0,-34-2-1 0 0,-44-11 398 0 0,0-5 0 0 0,-131-40 0 0 0,52-1-9641 0 0,143 47 1993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14:45.721"/>
    </inkml:context>
    <inkml:brush xml:id="br0">
      <inkml:brushProperty name="width" value="0.1" units="cm"/>
      <inkml:brushProperty name="height" value="0.1" units="cm"/>
      <inkml:brushProperty name="color" value="#F4F91B"/>
    </inkml:brush>
  </inkml:definitions>
  <inkml:trace contextRef="#ctx0" brushRef="#br0">2161 61 8551 0 0,'-16'-2'637'0'0,"15"2"-537"0"0,-1 0 1 0 0,1 0 0 0 0,-1 0 0 0 0,1 0 0 0 0,-1 0-1 0 0,1-1 1 0 0,-1 1 0 0 0,1-1 0 0 0,-1 1-1 0 0,1-1 1 0 0,-2-1 0 0 0,2 2-71 0 0,1-1 0 0 0,-1 0 0 0 0,1 0 0 0 0,-1 0 1 0 0,1 1-1 0 0,0-1 0 0 0,-1 0 0 0 0,1 0 0 0 0,0 0 0 0 0,0 0 0 0 0,0 0 0 0 0,0 0 0 0 0,0 0 0 0 0,0 0 0 0 0,0 0 1 0 0,0 1-1 0 0,0-1 0 0 0,0 0 0 0 0,0 0 0 0 0,0 0 0 0 0,1 0 0 0 0,-1 0 0 0 0,1-1 0 0 0,-1 1 59 0 0,0 0 0 0 0,0 1 0 0 0,0-1-1 0 0,0 0 1 0 0,0 0 0 0 0,-1 1 0 0 0,1-1-1 0 0,0 0 1 0 0,0 0 0 0 0,-1 1 0 0 0,1-1 0 0 0,0 0-1 0 0,-1 1 1 0 0,1-1 0 0 0,0 0 0 0 0,-1 1-1 0 0,1-1 1 0 0,-1 1 0 0 0,1-1 0 0 0,-1 0-1 0 0,1 1 1 0 0,-1-1 0 0 0,0 1 0 0 0,1 0 0 0 0,-1-1-1 0 0,0 1 1 0 0,1-1 0 0 0,-1 1 0 0 0,0 0-1 0 0,1 0 1 0 0,-1-1 0 0 0,0 1 0 0 0,0 0-1 0 0,1 0 1 0 0,-1 0 0 0 0,0 0 0 0 0,-1 0 0 0 0,-36-4 2136 0 0,27 3-1886 0 0,-154-4 2753 0 0,43 3-1898 0 0,88 2-784 0 0,-55 7 0 0 0,58-4-238 0 0,-1-1 0 0 0,-38-2 0 0 0,-20 1 187 0 0,36 0-102 0 0,-97 10 427 0 0,98-5-564 0 0,-71-2 0 0 0,-82 2 640 0 0,44 0 20 0 0,85-5-525 0 0,-56 0-440 0 0,-234-28 0 0 0,293 19-2903 0 0,52 5 1187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14:48.034"/>
    </inkml:context>
    <inkml:brush xml:id="br0">
      <inkml:brushProperty name="width" value="0.1" units="cm"/>
      <inkml:brushProperty name="height" value="0.1" units="cm"/>
      <inkml:brushProperty name="color" value="#F4F91B"/>
    </inkml:brush>
  </inkml:definitions>
  <inkml:trace contextRef="#ctx0" brushRef="#br0">994 75 5551 0 0,'-35'-3'1693'0'0,"29"2"-1166"0"0,-1 0 1 0 0,1 0 0 0 0,0 1 0 0 0,-1 0-1 0 0,-6 1 1 0 0,2-1 120 0 0,0 0 0 0 0,0 0 0 0 0,0-1 0 0 0,0 0 0 0 0,-19-5-1 0 0,16 3 144 0 0,0 1 0 0 0,-22-2 0 0 0,-52 10 812 0 0,57-3-731 0 0,-53-2 0 0 0,-162-33 2076 0 0,86 9-1831 0 0,152 22-1434 0 0,-72-6 885 0 0,70 7-3040 0 0,-1 0 1 0 0,-19 4-1 0 0,13 0-4807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14:48.857"/>
    </inkml:context>
    <inkml:brush xml:id="br0">
      <inkml:brushProperty name="width" value="0.1" units="cm"/>
      <inkml:brushProperty name="height" value="0.1" units="cm"/>
      <inkml:brushProperty name="color" value="#F4F91B"/>
    </inkml:brush>
  </inkml:definitions>
  <inkml:trace contextRef="#ctx0" brushRef="#br0">1806 1 5063 0 0,'-4'0'716'0'0,"0"-1"-1"0"0,-1 1 0 0 0,1 0 0 0 0,-1 1 0 0 0,1-1 1 0 0,0 1-1 0 0,-8 2 0 0 0,-13 1 341 0 0,-6-1-173 0 0,-37 9 1 0 0,-26 4 841 0 0,-198 15 2525 0 0,14-19-966 0 0,34-3-1433 0 0,-245 10-442 0 0,361-23-1802 0 0,45-5-3571 0 0,52 4-4015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20:50.564"/>
    </inkml:context>
    <inkml:brush xml:id="br0">
      <inkml:brushProperty name="width" value="0.1" units="cm"/>
      <inkml:brushProperty name="height" value="0.1" units="cm"/>
      <inkml:brushProperty name="color" value="#E71224"/>
    </inkml:brush>
  </inkml:definitions>
  <inkml:trace contextRef="#ctx0" brushRef="#br0">1579 93 455 0 0,'-5'3'56'0'0,"0"-1"0"0"0,-1-1 0 0 0,1 1 0 0 0,0-1 0 0 0,-8 1-1 0 0,-14 0 6798 0 0,25-2-6731 0 0,1 0 0 0 0,-1-1 0 0 0,1 1 0 0 0,-1-1 0 0 0,1 0 0 0 0,-1 1 0 0 0,1-1 0 0 0,-1 0 0 0 0,1 0 0 0 0,0 0 0 0 0,0 0 0 0 0,-1 0 0 0 0,1 0 0 0 0,0 0 0 0 0,0 0 0 0 0,0 0 0 0 0,0-1 0 0 0,0 1 0 0 0,0 0 0 0 0,1-1 0 0 0,-2-2 0 0 0,-14-35 99 0 0,13 31 30 0 0,3 7-213 0 0,-1 0-1 0 0,0-1 0 0 0,0 1 1 0 0,0 0-1 0 0,0 0 0 0 0,0 0 1 0 0,0-1-1 0 0,0 1 0 0 0,0 0 1 0 0,0 0-1 0 0,0 1 0 0 0,-1-1 1 0 0,1 0-1 0 0,0 0 1 0 0,-1 0-1 0 0,1 1 0 0 0,0-1 1 0 0,-1 1-1 0 0,1-1 0 0 0,-1 1 1 0 0,1 0-1 0 0,-1 0 0 0 0,1-1 1 0 0,-1 1-1 0 0,1 0 0 0 0,-3 0 1 0 0,-4 1 574 0 0,-1-1-1 0 0,1 1 1 0 0,-12 3 0 0 0,17-4-498 0 0,-11 4 817 0 0,-1 0 1 0 0,-21 11-1 0 0,28-11-659 0 0,1-1 0 0 0,-1 0-1 0 0,0 0 1 0 0,0 0 0 0 0,-1-1-1 0 0,1 0 1 0 0,0-1 0 0 0,-1 1-1 0 0,1-2 1 0 0,-1 1 0 0 0,-13-2-1 0 0,-70-13 1688 0 0,-137-4-1 0 0,-93 22-880 0 0,65 4 327 0 0,254-8-1515 0 0,-40 3 986 0 0,-54-3 1 0 0,80-2-1247 0 0,0 0 0 0 0,-18-5 0 0 0,22 3-1679 0 0,0 0 0 0 0,-1-1 0 0 0,-13-8 1 0 0,0-1-6202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20:51.184"/>
    </inkml:context>
    <inkml:brush xml:id="br0">
      <inkml:brushProperty name="width" value="0.1" units="cm"/>
      <inkml:brushProperty name="height" value="0.1" units="cm"/>
      <inkml:brushProperty name="color" value="#E71224"/>
    </inkml:brush>
  </inkml:definitions>
  <inkml:trace contextRef="#ctx0" brushRef="#br0">1032 87 5527 0 0,'14'-11'4820'0'0,"-9"7"-4319"0"0,0 0 1 0 0,0 0-1 0 0,0-1 1 0 0,6-7 0 0 0,-10 11-441 0 0,0 0 1 0 0,-1 1-1 0 0,1-1 1 0 0,-1 0 0 0 0,1 0-1 0 0,-1 0 1 0 0,1 0 0 0 0,-1 1-1 0 0,0-1 1 0 0,1 0 0 0 0,-1 0-1 0 0,0 0 1 0 0,0 0-1 0 0,0 0 1 0 0,0 0 0 0 0,0 0-1 0 0,0 0 1 0 0,0 0 0 0 0,0 0-1 0 0,0 0 1 0 0,0 0-1 0 0,0 0 1 0 0,-1 1 0 0 0,1-1-1 0 0,0 0 1 0 0,-1 0 0 0 0,1 0-1 0 0,0 0 1 0 0,-1 0 0 0 0,1 1-1 0 0,-1-1 1 0 0,0 0-1 0 0,1 0 1 0 0,-1 1 0 0 0,0-1-1 0 0,1 0 1 0 0,-2 0 0 0 0,-1-1 147 0 0,1 0 0 0 0,-1 1 0 0 0,0 0 0 0 0,1-1 0 0 0,-1 1 1 0 0,0 0-1 0 0,0 0 0 0 0,0 1 0 0 0,0-1 0 0 0,0 0 0 0 0,0 1 1 0 0,0 0-1 0 0,0 0 0 0 0,-5 0 0 0 0,-47 8 1611 0 0,33-3-1271 0 0,-216 45 2918 0 0,-77 11-1174 0 0,63-40-3006 0 0,130-13-3943 0 0,101-6 2681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20:51.730"/>
    </inkml:context>
    <inkml:brush xml:id="br0">
      <inkml:brushProperty name="width" value="0.1" units="cm"/>
      <inkml:brushProperty name="height" value="0.1" units="cm"/>
      <inkml:brushProperty name="color" value="#E71224"/>
    </inkml:brush>
  </inkml:definitions>
  <inkml:trace contextRef="#ctx0" brushRef="#br0">1307 118 3223 0 0,'-5'-1'1354'0'0,"0"-1"0"0"0,0 0 0 0 0,0 0-1 0 0,0 0 1 0 0,-8-6 0 0 0,-19-17 1343 0 0,26 19-2535 0 0,-2 0-1 0 0,1 0 1 0 0,-1 1 0 0 0,-14-8-1 0 0,9 8 8 0 0,0 1 0 0 0,-1 1-1 0 0,1 0 1 0 0,-1 1 0 0 0,-17-1-1 0 0,-8-1 930 0 0,-32-4 134 0 0,-1 3 0 0 0,1 3 1 0 0,-1 3-1 0 0,1 4 1 0 0,-90 16-1 0 0,-135 28-380 0 0,241-42-2295 0 0,-87-1-1 0 0,105-7 91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20:52.378"/>
    </inkml:context>
    <inkml:brush xml:id="br0">
      <inkml:brushProperty name="width" value="0.1" units="cm"/>
      <inkml:brushProperty name="height" value="0.1" units="cm"/>
      <inkml:brushProperty name="color" value="#E71224"/>
    </inkml:brush>
  </inkml:definitions>
  <inkml:trace contextRef="#ctx0" brushRef="#br0">2171 288 10623 0 0,'-2'0'26'0'0,"-20"-4"773"0"0,0-1 0 0 0,1-1-1 0 0,-1-1 1 0 0,1-1-1 0 0,0 0 1 0 0,-32-20-1 0 0,-44-29-108 0 0,82 50-314 0 0,0 0-1 0 0,0 1 1 0 0,0 1 0 0 0,-31-6-1 0 0,-43 1 948 0 0,0 4 0 0 0,-104 6 1 0 0,79 1-390 0 0,-144-3 523 0 0,-301-41 1 0 0,400 24-1436 0 0,-112-19-2636 0 0,219 27 739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20:57.193"/>
    </inkml:context>
    <inkml:brush xml:id="br0">
      <inkml:brushProperty name="width" value="0.1" units="cm"/>
      <inkml:brushProperty name="height" value="0.1" units="cm"/>
      <inkml:brushProperty name="color" value="#E71224"/>
    </inkml:brush>
  </inkml:definitions>
  <inkml:trace contextRef="#ctx0" brushRef="#br0">1288 92 2759 0 0,'0'0'6950'0'0,"-4"-5"-6788"0"0,-1 1-117 0 0,3 3-16 0 0,1 0-1 0 0,-1 0 0 0 0,1-1 0 0 0,-1 1 1 0 0,1-1-1 0 0,0 1 0 0 0,0-1 1 0 0,-1 0-1 0 0,1 1 0 0 0,0-1 1 0 0,0 0-1 0 0,1 0 0 0 0,-1 1 0 0 0,-1-4 1 0 0,-8-20 195 0 0,8 19 1229 0 0,-2 3-805 0 0,-42-18 3304 0 0,41 19-3024 0 0,0 3-652 0 0,-14 0-11 0 0,14-1-1 0 0,1 1-8 0 0,-85 12 1280 0 0,29-1-688 0 0,-27 8 344 0 0,23-3-368 0 0,18-7-296 0 0,-3-1-59 0 0,-5 0-82 0 0,-209 19 472 0 0,203-27-1017 0 0,1-2-1 0 0,-98-13 1 0 0,154 13 137 0 0,-124-24-2337 0 0,85 14 297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20:58.116"/>
    </inkml:context>
    <inkml:brush xml:id="br0">
      <inkml:brushProperty name="width" value="0.1" units="cm"/>
      <inkml:brushProperty name="height" value="0.1" units="cm"/>
      <inkml:brushProperty name="color" value="#E71224"/>
    </inkml:brush>
  </inkml:definitions>
  <inkml:trace contextRef="#ctx0" brushRef="#br0">2270 17 6911 0 0,'0'0'2131'0'0,"-3"-1"-1364"0"0,-44-10 237 0 0,29 7-754 0 0,13 3 38 0 0,0 2 0 0 0,-14 0 78 0 0,14-1 324 0 0,-1 2 145 0 0,-17 4 28 0 0,17-5-11 0 0,-1 1-78 0 0,-86 18 2349 0 0,89-20-2868 0 0,-3 1-82 0 0,-193-2 922 0 0,82 6-75 0 0,-174 3 1126 0 0,192-5-1441 0 0,-120 19-1 0 0,-97 33-68 0 0,245-41-614 0 0,-47 8 84 0 0,-149 27-1738 0 0,0-19-4714 0 0,220-29 4023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4:16.268"/>
    </inkml:context>
    <inkml:brush xml:id="br0">
      <inkml:brushProperty name="width" value="0.1" units="cm"/>
      <inkml:brushProperty name="height" value="0.1" units="cm"/>
      <inkml:brushProperty name="color" value="#F4F91B"/>
    </inkml:brush>
  </inkml:definitions>
  <inkml:trace contextRef="#ctx0" brushRef="#br0">1 11 2303 0 0,'19'-4'512'0'0,"0"1"-1"0"0,0 1 1 0 0,0 1-1 0 0,1 0 1 0 0,-1 2-1 0 0,30 4 1 0 0,-7 2-278 0 0,78 23-1 0 0,-10 8-119 0 0,59 16-1870 0 0,-134-46-266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20:59.076"/>
    </inkml:context>
    <inkml:brush xml:id="br0">
      <inkml:brushProperty name="width" value="0.1" units="cm"/>
      <inkml:brushProperty name="height" value="0.1" units="cm"/>
      <inkml:brushProperty name="color" value="#E71224"/>
    </inkml:brush>
  </inkml:definitions>
  <inkml:trace contextRef="#ctx0" brushRef="#br0">2967 44 4607 0 0,'0'0'208'0'0,"-2"0"-9"0"0,-12-3 3428 0 0,12 2-3374 0 0,-1 1-117 0 0,0-1 0 0 0,-1 0-1 0 0,1 0 1 0 0,0 0 0 0 0,0 0 0 0 0,0-1-1 0 0,0 1 1 0 0,0-1 0 0 0,-5-3-1 0 0,6 2 293 0 0,1 3-418 0 0,1 0-1 0 0,0 0 1 0 0,0 0 0 0 0,-1 0-1 0 0,1 0 1 0 0,0 0-1 0 0,-1 0 1 0 0,1 0-1 0 0,0 0 1 0 0,0 0 0 0 0,-1 0-1 0 0,1-1 1 0 0,0 1-1 0 0,0 0 1 0 0,-1 0-1 0 0,1 0 1 0 0,0 0-1 0 0,0-1 1 0 0,-1 1 0 0 0,1 0-1 0 0,0 0 1 0 0,0-1-1 0 0,0 1 1 0 0,0 0-1 0 0,-1 0 1 0 0,1-1-1 0 0,0 1 1 0 0,0 0 0 0 0,0 0-1 0 0,0-1 1 0 0,0 0 140 0 0,-1 1 0 0 0,1-1 0 0 0,0 0 0 0 0,0 1 1 0 0,-1-1-1 0 0,1 1 0 0 0,-1-1 0 0 0,1 1 0 0 0,0-1 0 0 0,-1 1 1 0 0,1-1-1 0 0,-1 1 0 0 0,1-1 0 0 0,-1 1 0 0 0,0 0 0 0 0,1-1 0 0 0,-1 1 1 0 0,1 0-1 0 0,-1 0 0 0 0,0-1 0 0 0,0 1 0 0 0,-31-6 2906 0 0,29 6-2192 0 0,-2 0-548 0 0,-12 0-41 0 0,13 0-10 0 0,0 0-13 0 0,-91 2 1399 0 0,-239 28 848 0 0,-36 3-1149 0 0,90-6-611 0 0,90-7-273 0 0,-86 10 110 0 0,-185 11 187 0 0,31-23-1060 0 0,392-16 122 0 0,-246 9-3562 0 0,214-8 1962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21:00.147"/>
    </inkml:context>
    <inkml:brush xml:id="br0">
      <inkml:brushProperty name="width" value="0.1" units="cm"/>
      <inkml:brushProperty name="height" value="0.1" units="cm"/>
      <inkml:brushProperty name="color" value="#E71224"/>
    </inkml:brush>
  </inkml:definitions>
  <inkml:trace contextRef="#ctx0" brushRef="#br0">2810 79 5063 0 0,'-13'-2'6935'0'0,"-40"1"-5213"0"0,22 0-222 0 0,-58 5 1 0 0,-104 36 1594 0 0,147-29-2656 0 0,-42 10 216 0 0,-172 18 0 0 0,181-36 52 0 0,-90-8 1 0 0,-78-20-340 0 0,-665-35 1580 0 0,813 56-1699 0 0,-164-27-1 0 0,27-27-4058 0 0,205 48 2266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21:00.984"/>
    </inkml:context>
    <inkml:brush xml:id="br0">
      <inkml:brushProperty name="width" value="0.1" units="cm"/>
      <inkml:brushProperty name="height" value="0.1" units="cm"/>
      <inkml:brushProperty name="color" value="#E71224"/>
    </inkml:brush>
  </inkml:definitions>
  <inkml:trace contextRef="#ctx0" brushRef="#br0">2036 172 5063 0 0,'-26'-21'4792'0'0,"-23"-7"-2736"0"0,-37-7 1026 0 0,54 27-2228 0 0,0 1 1 0 0,0 2-1 0 0,-1 1 1 0 0,-45 0-1 0 0,-54-6 136 0 0,-201-32 1889 0 0,214 35-1807 0 0,-229 16 1 0 0,200 2-712 0 0,-119 7-2 0 0,194-16-1870 0 0,-119-14-1 0 0,136 4 151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21:03.853"/>
    </inkml:context>
    <inkml:brush xml:id="br0">
      <inkml:brushProperty name="width" value="0.1" units="cm"/>
      <inkml:brushProperty name="height" value="0.1" units="cm"/>
      <inkml:brushProperty name="color" value="#E71224"/>
    </inkml:brush>
  </inkml:definitions>
  <inkml:trace contextRef="#ctx0" brushRef="#br0">2185 154 919 0 0,'-11'-12'910'0'0,"9"9"-552"0"0,-1 0 0 0 0,1 0 0 0 0,-1 1 0 0 0,1-1 0 0 0,-1 1 0 0 0,0 0 0 0 0,-6-4 0 0 0,-2 0 269 0 0,0 1 94 0 0,1-1 0 0 0,-1 2 0 0 0,0-1 0 0 0,-16-3 0 0 0,22 8-577 0 0,0 0 1 0 0,0 1 0 0 0,0 0-1 0 0,0 0 1 0 0,0 0-1 0 0,0 0 1 0 0,0 0 0 0 0,1 1-1 0 0,-1 0 1 0 0,-8 5 0 0 0,-18 6 458 0 0,-11 6 1017 0 0,5-2 14 0 0,31-15-1356 0 0,-7 3 310 0 0,0-1-1 0 0,-26 4 1 0 0,-25-2 632 0 0,-44 7-95 0 0,88-10-849 0 0,1-2 0 0 0,-1-1-1 0 0,0-1 1 0 0,-38-5 0 0 0,31 2 17 0 0,-166-22 1219 0 0,7-8-746 0 0,-28-4 384 0 0,-310 10 698 0 0,459 26-1284 0 0,-80-8-52 0 0,74-2-1969 0 0,4-10-5668 0 0,46 13-701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21:15.897"/>
    </inkml:context>
    <inkml:brush xml:id="br0">
      <inkml:brushProperty name="width" value="0.1" units="cm"/>
      <inkml:brushProperty name="height" value="0.1" units="cm"/>
      <inkml:brushProperty name="color" value="#E71224"/>
    </inkml:brush>
  </inkml:definitions>
  <inkml:trace contextRef="#ctx0" brushRef="#br0">2443 118 455 0 0,'-3'-15'5047'0'0,"3"15"-4935"0"0,-1 0 0 0 0,0 0 0 0 0,1 0 0 0 0,-1 0 0 0 0,0 0 0 0 0,1 0 1 0 0,-1 0-1 0 0,1 0 0 0 0,-1 0 0 0 0,0 0 0 0 0,1 0 0 0 0,-1 0 0 0 0,0 1 0 0 0,1-1 0 0 0,-1 0 0 0 0,1 0 0 0 0,-1 1 0 0 0,0-1 0 0 0,1 0 0 0 0,-1 1 0 0 0,0-1 0 0 0,-15-1 2880 0 0,-34 12 423 0 0,44-10-3091 0 0,-1 0 0 0 0,0-1 1 0 0,0 0-1 0 0,0 0 0 0 0,1-1 0 0 0,-14-3 1 0 0,-21 0 726 0 0,28 3-594 0 0,-1-1 1 0 0,-26-5-1 0 0,26 3-196 0 0,1 2 0 0 0,-1 0 0 0 0,-14-1 0 0 0,6 2-14 0 0,0-1 0 0 0,1-1 0 0 0,-41-10 0 0 0,7 0-25 0 0,-119-7 1096 0 0,94 13-780 0 0,-7-1-9 0 0,-108 4-1 0 0,53 11 238 0 0,-307 22 38 0 0,437-27-773 0 0,-325 25 1080 0 0,283-25-1130 0 0,-1-4 1 0 0,1-1-1 0 0,-1-3 1 0 0,-62-16 0 0 0,96 16-1129 0 0,-1-1 0 0 0,-41-19 1 0 0,39 15-829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21:16.525"/>
    </inkml:context>
    <inkml:brush xml:id="br0">
      <inkml:brushProperty name="width" value="0.1" units="cm"/>
      <inkml:brushProperty name="height" value="0.1" units="cm"/>
      <inkml:brushProperty name="color" value="#E71224"/>
    </inkml:brush>
  </inkml:definitions>
  <inkml:trace contextRef="#ctx0" brushRef="#br0">2044 60 11887 0 0,'-190'-22'3560'0'0,"39"5"-2448"0"0,59 6 394 0 0,0 4 0 0 0,-1 4 0 0 0,-143 14 0 0 0,-165 21 998 0 0,316-23-2379 0 0,1 4 0 0 0,0 4 0 0 0,1 3-1 0 0,-126 48 1 0 0,23 1-3705 0 0,129-47-4480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21:17.692"/>
    </inkml:context>
    <inkml:brush xml:id="br0">
      <inkml:brushProperty name="width" value="0.1" units="cm"/>
      <inkml:brushProperty name="height" value="0.1" units="cm"/>
      <inkml:brushProperty name="color" value="#E71224"/>
    </inkml:brush>
  </inkml:definitions>
  <inkml:trace contextRef="#ctx0" brushRef="#br0">1578 126 4143 0 0,'-4'0'259'0'0,"1"-2"-1"0"0,-1 1 0 0 0,1 0 1 0 0,0-1-1 0 0,0 1 0 0 0,-1-1 0 0 0,1 0 1 0 0,1 0-1 0 0,-1 0 0 0 0,0-1 0 0 0,0 1 1 0 0,-2-4-1 0 0,3 3-69 0 0,0-1 0 0 0,0 0 0 0 0,0 1 0 0 0,1-1 0 0 0,0 0 0 0 0,0 0 0 0 0,0 0 0 0 0,0 1-1 0 0,0-1 1 0 0,1-8 0 0 0,0 10-125 0 0,-1 0 0 0 0,1-1-1 0 0,0 1 1 0 0,0-1 0 0 0,-1 1 0 0 0,0-1-1 0 0,1 1 1 0 0,-1 0 0 0 0,0-1-1 0 0,0 1 1 0 0,0 0 0 0 0,0 0-1 0 0,-1 0 1 0 0,1 0 0 0 0,0 0-1 0 0,-4-3 1 0 0,3 3 191 0 0,0 1 0 0 0,-1 0 0 0 0,1 0 0 0 0,-1 0 0 0 0,1 0 0 0 0,-1 0-1 0 0,1 1 1 0 0,-1-1 0 0 0,1 1 0 0 0,-1 0 0 0 0,0 0 0 0 0,1 0 0 0 0,-1 0 0 0 0,0 0 0 0 0,-3 1 0 0 0,-234 23 5883 0 0,50 5-4243 0 0,16-1-718 0 0,34-10-483 0 0,-141 15 232 0 0,203-27-1376 0 0,-124-7 0 0 0,191 1 17 0 0,0-1 0 0 0,1 0 0 0 0,-1-1 0 0 0,0 0 0 0 0,1-1 0 0 0,0 0 0 0 0,0 0 0 0 0,0-1 0 0 0,0-1 0 0 0,0 0 0 0 0,-15-10 0 0 0,10 1-1179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21:18.924"/>
    </inkml:context>
    <inkml:brush xml:id="br0">
      <inkml:brushProperty name="width" value="0.1" units="cm"/>
      <inkml:brushProperty name="height" value="0.1" units="cm"/>
      <inkml:brushProperty name="color" value="#E71224"/>
    </inkml:brush>
  </inkml:definitions>
  <inkml:trace contextRef="#ctx0" brushRef="#br0">2505 93 11487 0 0,'-10'-1'528'0'0,"1"0"-354"0"0,1 1-1 0 0,0-2 1 0 0,-1 1 0 0 0,1-1-1 0 0,0-1 1 0 0,0 0-1 0 0,0 0 1 0 0,0 0 0 0 0,-7-5-1 0 0,-1-9-71 0 0,14 15 25 0 0,0 0-1 0 0,0-1 1 0 0,0 1-1 0 0,0 0 0 0 0,0 0 1 0 0,-1 0-1 0 0,1 1 0 0 0,-1-1 1 0 0,1 0-1 0 0,-1 1 1 0 0,-6-2-1 0 0,-13-3 666 0 0,-1 1-1 0 0,1 1 1 0 0,-1 1 0 0 0,-31-1-1 0 0,-94 9 415 0 0,-8 0-1045 0 0,-157-14 2820 0 0,141 6-2198 0 0,0 7-1 0 0,-244 37 0 0 0,73-4-141 0 0,267-34-1044 0 0,0-4-1 0 0,-116-15 1 0 0,95-4-3068 0 0,47 8-4593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21:20.184"/>
    </inkml:context>
    <inkml:brush xml:id="br0">
      <inkml:brushProperty name="width" value="0.1" units="cm"/>
      <inkml:brushProperty name="height" value="0.1" units="cm"/>
      <inkml:brushProperty name="color" value="#E71224"/>
    </inkml:brush>
  </inkml:definitions>
  <inkml:trace contextRef="#ctx0" brushRef="#br0">1274 132 6447 0 0,'-4'0'230'0'0,"1"1"-1"0"0,-1-1 0 0 0,0 1 1 0 0,1-1-1 0 0,-1 1 1 0 0,1 0-1 0 0,-6 2 0 0 0,-1 1 4199 0 0,3-3-3859 0 0,0 0-1 0 0,1 0 1 0 0,-1-1-1 0 0,0 0 1 0 0,-13-1 0 0 0,-3-1 779 0 0,-19 2 900 0 0,-64-9 0 0 0,-38-5-507 0 0,29 4-713 0 0,23-2-288 0 0,-173-17 747 0 0,-30-16-2704 0 0,281 42 848 0 0,-40-10-3522 0 0,29 6-4043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21:21.156"/>
    </inkml:context>
    <inkml:brush xml:id="br0">
      <inkml:brushProperty name="width" value="0.1" units="cm"/>
      <inkml:brushProperty name="height" value="0.1" units="cm"/>
      <inkml:brushProperty name="color" value="#E71224"/>
    </inkml:brush>
  </inkml:definitions>
  <inkml:trace contextRef="#ctx0" brushRef="#br0">1398 103 11255 0 0,'-29'1'1121'0'0,"-41"8"-1"0"0,44-4-126 0 0,1-2 1 0 0,-38-1-1 0 0,-88 3 2573 0 0,89-1-2583 0 0,-87 1 894 0 0,-154-17 1 0 0,225 6-1830 0 0,-135-29 1 0 0,163 22-1490 0 0,1-3 1 0 0,-55-26-1 0 0,78 30-200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4:16.874"/>
    </inkml:context>
    <inkml:brush xml:id="br0">
      <inkml:brushProperty name="width" value="0.1" units="cm"/>
      <inkml:brushProperty name="height" value="0.1" units="cm"/>
      <inkml:brushProperty name="color" value="#F4F91B"/>
    </inkml:brush>
  </inkml:definitions>
  <inkml:trace contextRef="#ctx0" brushRef="#br0">1 30 1839 0 0,'0'-2'53'0'0,"1"1"-1"0"0,0-1 0 0 0,-1 1 0 0 0,1 0 0 0 0,0-1 0 0 0,0 1 1 0 0,0 0-1 0 0,0 0 0 0 0,0-1 0 0 0,0 1 0 0 0,0 0 0 0 0,1 0 1 0 0,-1 0-1 0 0,0 0 0 0 0,0 1 0 0 0,1-1 0 0 0,2-1 0 0 0,0 0 70 0 0,0 1-1 0 0,1 0 1 0 0,-1 0 0 0 0,1 0-1 0 0,-1 1 1 0 0,7-1-1 0 0,7 1 152 0 0,0 2-1 0 0,25 4 1 0 0,-35-5-302 0 0,29 7 85 0 0,0 2-1 0 0,64 26 0 0 0,-9-3-166 0 0,-63-23 13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21:22.731"/>
    </inkml:context>
    <inkml:brush xml:id="br0">
      <inkml:brushProperty name="width" value="0.1" units="cm"/>
      <inkml:brushProperty name="height" value="0.1" units="cm"/>
      <inkml:brushProperty name="color" value="#E71224"/>
    </inkml:brush>
  </inkml:definitions>
  <inkml:trace contextRef="#ctx0" brushRef="#br0">2331 92 7343 0 0,'-17'-5'589'0'0,"15"5"-429"0"0,0 0 0 0 0,0-1 0 0 0,0 1 0 0 0,0-1 0 0 0,1 0 1 0 0,-1 1-1 0 0,0-1 0 0 0,0 0 0 0 0,1 0 0 0 0,-1 0 0 0 0,0 0 0 0 0,1 0 0 0 0,-1 0 1 0 0,1-1-1 0 0,-1 1 0 0 0,-1-3 0 0 0,1 2 6 0 0,0 1-1 0 0,0-1 1 0 0,0 0-1 0 0,-1 1 1 0 0,1-1 0 0 0,-1 1-1 0 0,1 0 1 0 0,-1 0-1 0 0,1 0 1 0 0,-1 0-1 0 0,-4-1 1 0 0,-31-5 2236 0 0,0 5-1193 0 0,0 1 1 0 0,-53 6-1 0 0,53-2-458 0 0,-15-2 55 0 0,0-3 1 0 0,-60-9-1 0 0,25 1 52 0 0,-25-3 20 0 0,64 6-366 0 0,0 2 0 0 0,-1 2 0 0 0,-66 4 1 0 0,-135 36-497 0 0,-129 6 808 0 0,73-12-416 0 0,243-24-998 0 0,-121-1 0 0 0,80-13-7741 0 0,74 5 839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21:24.196"/>
    </inkml:context>
    <inkml:brush xml:id="br0">
      <inkml:brushProperty name="width" value="0.1" units="cm"/>
      <inkml:brushProperty name="height" value="0.1" units="cm"/>
      <inkml:brushProperty name="color" value="#E71224"/>
    </inkml:brush>
  </inkml:definitions>
  <inkml:trace contextRef="#ctx0" brushRef="#br0">2925 66 4687 0 0,'-3'-42'3260'0'0,"2"41"-3178"0"0,1 0 0 0 0,-1 0-1 0 0,1 0 1 0 0,-1 0-1 0 0,1 0 1 0 0,-1 0 0 0 0,1 0-1 0 0,-1 0 1 0 0,0 0-1 0 0,0 1 1 0 0,1-1-1 0 0,-1 0 1 0 0,0 0 0 0 0,0 1-1 0 0,0-1 1 0 0,0 0-1 0 0,0 1 1 0 0,0-1 0 0 0,0 1-1 0 0,0-1 1 0 0,0 1-1 0 0,0-1 1 0 0,0 1 0 0 0,0 0-1 0 0,-2-1 1 0 0,-31-4 2642 0 0,-98 13 2005 0 0,105-8-4159 0 0,-319 5 2001 0 0,-249 17 629 0 0,310-23-1297 0 0,26 0-1899 0 0,-227-5 1233 0 0,413 5-1312 0 0,-141 16 0 0 0,-70 30-127 0 0,280-44 202 0 0,-107 26-1769 0 0,62-13-7078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21:25.932"/>
    </inkml:context>
    <inkml:brush xml:id="br0">
      <inkml:brushProperty name="width" value="0.1" units="cm"/>
      <inkml:brushProperty name="height" value="0.1" units="cm"/>
      <inkml:brushProperty name="color" value="#E71224"/>
    </inkml:brush>
  </inkml:definitions>
  <inkml:trace contextRef="#ctx0" brushRef="#br0">1339 1 11431 0 0,'-3'0'91'0'0,"0"-1"0"0"0,-1 1 0 0 0,1 0 0 0 0,0 0-1 0 0,-1 0 1 0 0,1 1 0 0 0,0-1 0 0 0,-1 1 0 0 0,1 0 0 0 0,0 0-1 0 0,0 0 1 0 0,-1 0 0 0 0,1 0 0 0 0,0 1 0 0 0,0-1 0 0 0,0 1-1 0 0,1 0 1 0 0,-1 0 0 0 0,0 0 0 0 0,1 0 0 0 0,-3 3 0 0 0,1-1-97 0 0,1-2 0 0 0,-1 1 0 0 0,1 0 0 0 0,-1-1 0 0 0,0 0 0 0 0,0 1 1 0 0,0-2-1 0 0,0 1 0 0 0,0 0 0 0 0,-1-1 0 0 0,-6 2 0 0 0,-123 16 2871 0 0,76-9-1666 0 0,-89 20-67 0 0,18-3 79 0 0,-109 18 1382 0 0,209-43-2292 0 0,-1-1 0 0 0,1-1-1 0 0,0-2 1 0 0,0-1 0 0 0,1-1 0 0 0,-43-12-1 0 0,-46-21-1611 0 0,2-6-7422 0 0,112 41 8342 0 0,-26-9-4671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21:26.798"/>
    </inkml:context>
    <inkml:brush xml:id="br0">
      <inkml:brushProperty name="width" value="0.1" units="cm"/>
      <inkml:brushProperty name="height" value="0.1" units="cm"/>
      <inkml:brushProperty name="color" value="#E71224"/>
    </inkml:brush>
  </inkml:definitions>
  <inkml:trace contextRef="#ctx0" brushRef="#br0">2111 147 10623 0 0,'-78'-38'2096'0'0,"66"33"-1762"0"0,0 0-1 0 0,0 0 1 0 0,-1 1-1 0 0,1 1 1 0 0,-1 0-1 0 0,0 1 1 0 0,0 0-1 0 0,-14 1 0 0 0,-24-5 1333 0 0,-225-33 298 0 0,227 33-1699 0 0,-19 2 499 0 0,0 2 1 0 0,-108 12-1 0 0,18-1-49 0 0,-174-20-27 0 0,305 10-599 0 0,-251-9 730 0 0,-60-4-4107 0 0,294 11-1949 0 0,3 2-1530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21:27.800"/>
    </inkml:context>
    <inkml:brush xml:id="br0">
      <inkml:brushProperty name="width" value="0.1" units="cm"/>
      <inkml:brushProperty name="height" value="0.1" units="cm"/>
      <inkml:brushProperty name="color" value="#E71224"/>
    </inkml:brush>
  </inkml:definitions>
  <inkml:trace contextRef="#ctx0" brushRef="#br0">2510 15 4143 0 0,'-31'-5'6008'0'0,"-17"2"-3628"0"0,-8-2-1901 0 0,32 4 221 0 0,0 1-1 0 0,-1 0 1 0 0,1 2-1 0 0,0 1 1 0 0,1 0 0 0 0,-43 13-1 0 0,0 0-113 0 0,-14-3-179 0 0,-88 4 0 0 0,-80-9 970 0 0,110-4-912 0 0,30-6 628 0 0,-139-19 1 0 0,-12-2-72 0 0,33 13-298 0 0,-349-2-3030 0 0,525 14 1121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24:49.016"/>
    </inkml:context>
    <inkml:brush xml:id="br0">
      <inkml:brushProperty name="width" value="0.1" units="cm"/>
      <inkml:brushProperty name="height" value="0.1" units="cm"/>
      <inkml:brushProperty name="color" value="#E71224"/>
    </inkml:brush>
  </inkml:definitions>
  <inkml:trace contextRef="#ctx0" brushRef="#br0">8368 256 5407 0 0,'-9'4'299'0'0,"7"-3"-260"0"0,0-1-1 0 0,0 1 1 0 0,-1 0-1 0 0,1 0 1 0 0,0 0-1 0 0,1 0 1 0 0,-1 1-1 0 0,-2 1 1 0 0,3-3 40 0 0,1-1 1 0 0,0 1 0 0 0,-1 0-1 0 0,1 0 1 0 0,0-1 0 0 0,0 1-1 0 0,-1 0 1 0 0,1-1 0 0 0,0 1-1 0 0,0 0 1 0 0,0-1 0 0 0,0 1-1 0 0,-1 0 1 0 0,1-1 0 0 0,0 1 0 0 0,0-1-1 0 0,0 1 1 0 0,0 0 0 0 0,0-1-1 0 0,0 1 1 0 0,0-1 0 0 0,0 1-1 0 0,0 0 1 0 0,0-1 0 0 0,0 1-1 0 0,0 0 1 0 0,0-1 0 0 0,0 1-1 0 0,0-1 1 0 0,1 1 0 0 0,-1-16 946 0 0,5-7 673 0 0,-2 0 1 0 0,0 0 0 0 0,-2 0 0 0 0,-2-41-1 0 0,1 63-1610 0 0,0-1-1 0 0,-1 1 1 0 0,1-1-1 0 0,-1 1 1 0 0,1-1-1 0 0,-1 1 1 0 0,0 0 0 0 0,1-1-1 0 0,-1 1 1 0 0,0 0-1 0 0,0-1 1 0 0,0 1-1 0 0,0 0 1 0 0,0 0-1 0 0,0 0 1 0 0,0 0-1 0 0,-1 0 1 0 0,1 0-1 0 0,0 0 1 0 0,0 0-1 0 0,-1 1 1 0 0,1-1 0 0 0,-1 0-1 0 0,1 1 1 0 0,0-1-1 0 0,-1 1 1 0 0,1 0-1 0 0,-1-1 1 0 0,1 1-1 0 0,-1 0 1 0 0,-2 0-1 0 0,-7-1 510 0 0,-1 1 0 0 0,1 0 0 0 0,-17 3 0 0 0,0 0 220 0 0,-38-6-147 0 0,41 1-427 0 0,-2 2-1 0 0,1 0 1 0 0,-26 5-1 0 0,-66 12 861 0 0,-201 3 0 0 0,139-9-630 0 0,35-1-116 0 0,-50-8 147 0 0,-112 6-391 0 0,262-6-49 0 0,0-1-1 0 0,-70-8 1 0 0,-88-25 114 0 0,159 26-146 0 0,-1 1-1 0 0,-87 4 1 0 0,-93 20 122 0 0,102-7-120 0 0,74-8-35 0 0,-252 29 0 0 0,-238 22 285 0 0,505-52-282 0 0,-157 15 56 0 0,-203 8 82 0 0,-227-19-5 0 0,321-22-136 0 0,36-1 0 0 0,-200 3 272 0 0,-25 25-167 0 0,236 2-18 0 0,45-3-82 0 0,-88 2 54 0 0,209-15-55 0 0,44 0 8 0 0,0 1 0 0 0,0 3 0 0 0,1 1 0 0 0,-69 14 0 0 0,-8 20-12 0 0,105-31 0 0 0,0 1 0 0 0,0 0 0 0 0,1 1 0 0 0,0 0 0 0 0,0 1 0 0 0,-12 11 0 0 0,18-14 0 0 0,-23 20 0 0 0,0 2 0 0 0,2 0 0 0 0,1 2 0 0 0,-34 49 0 0 0,22-13-17 0 0,-39 91 1 0 0,-16 76-48 0 0,-12 25 25 0 0,26-103 39 0 0,43-87 0 0 0,-38 98 0 0 0,28-19 0 0 0,39-111 0 0 0,-2 16 0 0 0,2-11 0 0 0,-12 133 0 0 0,18-140 0 0 0,2 16 0 0 0,0 2 0 0 0,2-1 0 0 0,0 0 0 0 0,0-3 0 0 0,4-2 0 0 0,7 8 0 0 0,-8-38 0 0 0,16 29 0 0 0,13 10 0 0 0,9-1 0 0 0,8-1 0 0 0,-2-6 0 0 0,20 7 0 0 0,7 1 0 0 0,8 1 0 0 0,1-4 0 0 0,-12-14 0 0 0,0-7 0 0 0,1-2 0 0 0,-3-3 0 0 0,-4-2 0 0 0,0-1 0 0 0,6 4 0 0 0,5 1 0 0 0,6 0 0 0 0,6 1 0 0 0,3 0 0 0 0,1-2 0 0 0,-7-5 0 0 0,2-5 0 0 0,4-5 0 0 0,4-5 0 0 0,-2-3 0 0 0,2-1 0 0 0,0 1 0 0 0,0 2 0 0 0,-2 2 0 0 0,0-2 0 0 0,-1-1 0 0 0,2 0 0 0 0,2-3 0 0 0,9-1 0 0 0,3 2 0 0 0,-2 3 0 0 0,-8 3 0 0 0,-5-1 0 0 0,1 0 0 0 0,5-4 0 0 0,9 2 0 0 0,8-2 0 0 0,-4-3 0 0 0,-2-5 0 0 0,3-4 0 0 0,2-6 0 0 0,-18-2 11 0 0,-59 9 31 0 0,60-8-31 0 0,19 0-11 0 0,-1 4 0 0 0,-3-8 0 0 0,-9-1 0 0 0,9 1 0 0 0,13-1 0 0 0,-5 1 0 0 0,-36 3 0 0 0,90-22 0 0 0,-102 23 0 0 0,36-4 0 0 0,9 1 0 0 0,4 4 0 0 0,-9 0 0 0 0,-10 3 0 0 0,4 3 0 0 0,-1 1 0 0 0,-4 3 0 0 0,10 1 0 0 0,5-4 0 0 0,-5-2 0 0 0,-3-3 0 0 0,-1 1 0 0 0,-5 2 0 0 0,-1 2 0 0 0,5 4 0 0 0,-2 0 0 0 0,-7 1 0 0 0,-1 1 0 0 0,1 1 0 0 0,0 5 0 0 0,1 0 0 0 0,1 0 0 0 0,6-1 0 0 0,-2-2 0 0 0,-8 2 0 0 0,7 5 336 0 0,-87-8-216 0 0,56 8 512 0 0,17 5-500 0 0,5 1-848 0 0,9 1 272 0 0,-16-6 432 0 0,13 0 12 0 0,-2-4 0 0 0,18-2 301 0 0,-13 0 438 0 0,0 2-607 0 0,-33-2-469 0 0,-36-2-42 0 0,77 1-65 0 0,-23-3 432 0 0,33 1 313 0 0,-17 1 438 0 0,5 2-607 0 0,-5 3-848 0 0,-3 0 272 0 0,-22-4 432 0 0,35-1 12 0 0,5-2 0 0 0,-2 2 0 0 0,-3 3 0 0 0,-2 1 0 0 0,7-1 0 0 0,-2-2 0 0 0,-7-2 0 0 0,-4 0 0 0 0,0-2 0 0 0,6-1 0 0 0,3 0 0 0 0,-2 2 0 0 0,-5-3 0 0 0,-10 2 0 0 0,-1 5 0 0 0,-3 3 0 0 0,0 4 0 0 0,2 2 0 0 0,5 0 0 0 0,1 1 0 0 0,-4-1 0 0 0,-68-8 7 0 0,56 2 319 0 0,15-1 397 0 0,1 1-598 0 0,3-3-803 0 0,8 1 251 0 0,-25 0 415 0 0,11 0 12 0 0,0-1 0 0 0,3 0 0 0 0,1 1 0 0 0,0-4 0 0 0,9-3 0 0 0,4-1 0 0 0,-9 0 0 0 0,-9 0 0 0 0,2 1 0 0 0,-1 2 0 0 0,0 2 0 0 0,3 3 0 0 0,-2 1 0 0 0,-6 1 0 0 0,-1 0 0 0 0,3-2 0 0 0,0 0 0 0 0,1-4 0 0 0,2-1 0 0 0,1 2 0 0 0,-4 3 0 0 0,-5-1 0 0 0,0-1 0 0 0,4 2 0 0 0,1 1 0 0 0,1-2 0 0 0,5-1 0 0 0,-1 1 0 0 0,3 0 0 0 0,-5 1 0 0 0,3-5 0 0 0,-1-3 0 0 0,-2-3 0 0 0,4-1 0 0 0,0 2 11 0 0,-6 0 31 0 0,2 5-31 0 0,4-1-11 0 0,1-3 0 0 0,5-3 0 0 0,3 0 0 0 0,0 2 0 0 0,-6 2 0 0 0,-4-2 0 0 0,6 1 0 0 0,0 1 0 0 0,4 1 0 0 0,6 1 0 0 0,-2-2 0 0 0,-3-2 0 0 0,4 1 0 0 0,-1 0 0 0 0,-3 0 0 0 0,3-1 0 0 0,1 0 0 0 0,-4 0 0 0 0,-7 0 0 0 0,0 0 0 0 0,1 1 0 0 0,2 1 0 0 0,1 1 0 0 0,1 2 0 0 0,-7 2 0 0 0,-2 1 0 0 0,2-1 0 0 0,-1-2 0 0 0,0-2 0 0 0,4-1 0 0 0,-3-2 0 0 0,-7 3 0 0 0,-1 0 0 0 0,2 0 0 0 0,-2 2 0 0 0,-3-2 0 0 0,5-1 0 0 0,2 2 0 0 0,-4 1 11 0 0,-7 1 31 0 0,0 0-31 0 0,2-1-11 0 0,-3 0 0 0 0,-2-1 0 0 0,-4 2 0 0 0,0 2 0 0 0,-4 1 0 0 0,-4-1 0 0 0,5 2 0 0 0,22-2 0 0 0,-15-1 0 0 0,-5 0 0 0 0,-1-2 0 0 0,4 0 0 0 0,-3 0 0 0 0,-2 2 0 0 0,-5 2 0 0 0,-4 2 0 0 0,-2 2 0 0 0,4-3 0 0 0,10 0 0 0 0,21 3 0 0 0,-18-4 0 0 0,-6 0 0 0 0,-3 1 0 0 0,-1 1 0 0 0,-5-1 0 0 0,4-2 0 0 0,2-2 0 0 0,4 1 0 0 0,22-2 0 0 0,8 0 0 0 0,-2 3 0 0 0,-25-3 0 0 0,-9-2 0 0 0,-2-2 0 0 0,1-3 0 0 0,2-4 0 0 0,2-5 0 0 0,18-7 11 0 0,-10-2 31 0 0,-5-4-31 0 0,1 0-11 0 0,-5-5 0 0 0,2-6 0 0 0,2-3 0 0 0,-2-4 0 0 0,0-5 0 0 0,10-9 0 0 0,-3-4 0 0 0,90-89 0 0 0,-144 118 0 0 0,35-52 0 0 0,-45 51 0 0 0,0-5 0 0 0,-3-1 0 0 0,19-52 0 0 0,-30 67 0 0 0,-1-2 0 0 0,-1 1 0 0 0,-1-1 0 0 0,2-53 0 0 0,-7 54 1 0 0,-2-1 0 0 0,-1 0 0 0 0,-1 1 0 0 0,-13-55 1 0 0,10 64-11 0 0,-1-1 0 0 0,-1 1 1 0 0,0 0-1 0 0,-2 0 0 0 0,0 1 0 0 0,-2 1 1 0 0,-18-24-1 0 0,12 20 9 0 0,-1 1 0 0 0,-1 0 0 0 0,-1 2 0 0 0,-1 1 0 0 0,-46-30 0 0 0,22 21 0 0 0,-1 3 0 0 0,-62-24 0 0 0,54 27 0 0 0,0 2 0 0 0,-2 2 0 0 0,0 3 0 0 0,0 2 0 0 0,-102-7 0 0 0,-602 13 0 0 0,493 16 0 0 0,-183 10 0 0 0,23-4 0 0 0,-6 0 0 0 0,-159 1 0 0 0,445-15 0 0 0,-334-24 0 0 0,303 9 0 0 0,-100-8 9 0 0,-209-9 46 0 0,-202-20-55 0 0,154 7 0 0 0,200 19 4 0 0,-147-5 56 0 0,300 22-60 0 0,-137-3 0 0 0,-209-11 0 0 0,156 16 64 0 0,100 6-64 0 0,-120 1 35 0 0,50 2-6 0 0,-58 15-29 0 0,163-2 0 0 0,104-11 0 0 0,-272 17 0 0 0,-25-8 0 0 0,208-10 0 0 0,-559 12 0 0 0,-107-12 0 0 0,497-5 0 0 0,109-9 14 0 0,-359 7 36 0 0,408 15-50 0 0,-96 7 0 0 0,157-7 0 0 0,-228 27 0 0 0,186-14 0 0 0,-53 9 0 0 0,-302 47 0 0 0,427-73 0 0 0,129-9 0 0 0,0-1 0 0 0,-1-1 0 0 0,1 0 0 0 0,0 0 0 0 0,0-2 0 0 0,1 1 0 0 0,-27-12 0 0 0,31 10 0 0 0,1 1 0 0 0,-1-1 0 0 0,1-1 0 0 0,0 0 0 0 0,0 0 0 0 0,1 0 0 0 0,0-1 0 0 0,0 0 0 0 0,0 0 0 0 0,1-1 0 0 0,0 0 0 0 0,0 0 0 0 0,1-1 0 0 0,0 1 0 0 0,1-1 0 0 0,0 0 0 0 0,0 0 0 0 0,1-1 0 0 0,0 1 0 0 0,-2-17 0 0 0,-1-6 16 0 0,2-1-1 0 0,1 1 1 0 0,2 0-1 0 0,1-1 1 0 0,5-35 0 0 0,33-161 82 0 0,-36 221-98 0 0,11-65 0 0 0,4 0 0 0 0,4 2 0 0 0,28-71 0 0 0,-31 102 0 0 0,-2 0 0 0 0,-2-2 0 0 0,-2 0 0 0 0,-2 0 0 0 0,6-49 0 0 0,-16 81 2 0 0,0 0 1 0 0,0 0-1 0 0,-1 0 0 0 0,0 1 0 0 0,-1-1 0 0 0,0 0 1 0 0,-1 1-1 0 0,0 0 0 0 0,-1-1 0 0 0,1 1 1 0 0,-2 0-1 0 0,1 1 0 0 0,-1-1 0 0 0,-1 1 1 0 0,1 0-1 0 0,-1 0 0 0 0,-1 1 0 0 0,0 0 1 0 0,0 0-1 0 0,-8-7 0 0 0,0 2 0 0 0,1 1-1 0 0,-2 1 1 0 0,0 0 0 0 0,0 1 0 0 0,0 0-1 0 0,-1 2 1 0 0,0 0 0 0 0,-1 1-1 0 0,-33-8 1 0 0,-46-1-23 0 0,-1 4 1 0 0,0 4-1 0 0,-99 6 0 0 0,149 4-554 0 0,-55 11 0 0 0,-46 21-10798 0 0,67-11 4371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55:12.041"/>
    </inkml:context>
    <inkml:brush xml:id="br0">
      <inkml:brushProperty name="width" value="0.1" units="cm"/>
      <inkml:brushProperty name="height" value="0.1" units="cm"/>
      <inkml:brushProperty name="color" value="#E71224"/>
    </inkml:brush>
  </inkml:definitions>
  <inkml:trace contextRef="#ctx0" brushRef="#br0">0 158 2879 0 0,'4'-6'133'0'0,"0"1"-1"0"0,0 0 1 0 0,1 1-1 0 0,0-1 1 0 0,0 1-1 0 0,0 0 1 0 0,0 0-1 0 0,0 0 1 0 0,1 1-1 0 0,6-3 1 0 0,9-3 404 0 0,35-10 0 0 0,-10 3-303 0 0,-22 9 103 0 0,1 1 0 0 0,0 1 0 0 0,-1 2 0 0 0,1 0-1 0 0,1 1 1 0 0,39 3 0 0 0,-27 3-153 0 0,0 1-1 0 0,42 13 0 0 0,-37-8-110 0 0,-1-1-23 0 0,-10-1 33 0 0,1-2 0 0 0,40 4 0 0 0,-41-9-7 0 0,4 0 249 0 0,-1 1-1 0 0,1 2 1 0 0,50 13-1 0 0,157 43 802 0 0,-200-53-1151 0 0,-1-2 0 0 0,2-2 0 0 0,76-3 0 0 0,-56-4 101 0 0,65-6 104 0 0,324-20 673 0 0,-404 25-784 0 0,1-1 0 0 0,67-19 0 0 0,33-5 23 0 0,160 9 51 0 0,-271 20-148 0 0,190-22 42 0 0,34 0 54 0 0,-73 31-47 0 0,-98-3-24 0 0,94-9-20 0 0,8 5 46 0 0,-89-3-28 0 0,165 8 46 0 0,-27-26-57 0 0,-224 18-3 0 0,37-6 14 0 0,-10 1 0 0 0,62-1-1 0 0,-73 10-17 0 0,-1 1 0 0 0,43 10 0 0 0,40 4 0 0 0,39-15-2 0 0,-12-1 15 0 0,58 14 40 0 0,-76 3-53 0 0,37 3 0 0 0,-132-22 21 0 0,18 2 45 0 0,-47-1-62 0 0,1 0-1 0 0,0 1 1 0 0,-1-1-1 0 0,1 1 1 0 0,-1 0-1 0 0,1-1 0 0 0,-1 1 1 0 0,0 1-1 0 0,1-1 1 0 0,-1 0-1 0 0,0 0 1 0 0,0 1-1 0 0,0-1 1 0 0,3 4-1 0 0,-4-4-177 0 0,0 1 0 0 0,0-1 0 0 0,0 1 0 0 0,0-1 0 0 0,0 1-1 0 0,0 0 1 0 0,-1 0 0 0 0,1-1 0 0 0,-1 1 0 0 0,1 0 0 0 0,-1 0 0 0 0,0 0 0 0 0,0-1 0 0 0,1 1 0 0 0,-1 0-1 0 0,-1 0 1 0 0,1 0 0 0 0,0 0 0 0 0,0 0 0 0 0,-1 2 0 0 0,-4 17-4037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55:31.546"/>
    </inkml:context>
    <inkml:brush xml:id="br0">
      <inkml:brushProperty name="width" value="0.1" units="cm"/>
      <inkml:brushProperty name="height" value="0.1" units="cm"/>
      <inkml:brushProperty name="color" value="#E71224"/>
    </inkml:brush>
  </inkml:definitions>
  <inkml:trace contextRef="#ctx0" brushRef="#br0">0 111 919 0 0,'1'-1'129'0'0,"0"0"-1"0"0,1 0 0 0 0,-1 0 1 0 0,0 0-1 0 0,0 0 0 0 0,1 0 1 0 0,-1 1-1 0 0,0-1 0 0 0,1 1 1 0 0,-1-1-1 0 0,0 1 0 0 0,1-1 1 0 0,-1 1-1 0 0,1 0 0 0 0,-1-1 1 0 0,1 1-1 0 0,2 0 0 0 0,2 0-451 0 0,3-1 333 0 0,1 2-1 0 0,-1-1 1 0 0,-1 1-1 0 0,1 1 1 0 0,0 0-1 0 0,15 5 1 0 0,-1-1 150 0 0,-11-4 144 0 0,1-1 0 0 0,0 0 0 0 0,0 0 0 0 0,17-3 0 0 0,2 1 26 0 0,7 2 158 0 0,-23 0-182 0 0,-1 0 1 0 0,27-4 0 0 0,69-22 520 0 0,-25 17-691 0 0,0-3-19 0 0,42-11 1 0 0,-99 19-105 0 0,76-4 44 0 0,58 13 83 0 0,-5-19-98 0 0,-51 1-20 0 0,-28 8-2 0 0,60-6 24 0 0,7 2-44 0 0,-106 7 0 0 0,-26 0 0 0 0,0 1 0 0 0,0 0 0 0 0,0 1 0 0 0,0 0 0 0 0,0 1 0 0 0,25 7 0 0 0,-26-5 0 0 0,1-1 0 0 0,0-1 0 0 0,19 1 0 0 0,-20-2 0 0 0,1 1 0 0 0,-1 0 0 0 0,17 5 0 0 0,-16-4 0 0 0,-1 0 0 0 0,1-1 0 0 0,0 0 0 0 0,0-1 0 0 0,26-1 0 0 0,-18 0 0 0 0,-10 0 0 0 0,0 1 0 0 0,0 0 0 0 0,15 4 0 0 0,-1-8 0 0 0,-8 0 0 0 0,33-2 0 0 0,-27 0 368 0 0,-23 5-352 0 0,-1-1 0 0 0,1 1 0 0 0,0-1 0 0 0,0 1 0 0 0,0 0 0 0 0,0-1 0 0 0,-1 0 0 0 0,1 1 0 0 0,0-1 0 0 0,-1 1 0 0 0,1-1 0 0 0,0 0 0 0 0,-1 1 0 0 0,1-1 0 0 0,-1 0 0 0 0,1 0 0 0 0,-1 0 0 0 0,1 1 0 0 0,-1-1 0 0 0,1 0 0 0 0,-1 0 0 0 0,0 0 0 0 0,0 0 0 0 0,1 0 0 0 0,-1-1 0 0 0,0 3-11 0 0,0-1 0 0 0,0 0 0 0 0,-1 1 0 0 0,1-1 1 0 0,0 0-1 0 0,0 1 0 0 0,0-1 0 0 0,0 0 0 0 0,0 1 0 0 0,-1-1 0 0 0,1 0 0 0 0,0 0 0 0 0,0 1 0 0 0,-1-1 0 0 0,1 0 0 0 0,0 0 0 0 0,0 1 0 0 0,-1-1 0 0 0,1 0 0 0 0,0 0 0 0 0,-1 0 0 0 0,1 1 0 0 0,0-1 0 0 0,-1 0 0 0 0,1 0 0 0 0,0 0 0 0 0,-1 0 0 0 0,1 0 0 0 0,0 0 0 0 0,-1 0 0 0 0,-17 2 11 0 0,17-2-7 0 0,-1 0 0 0 0,1 0 0 0 0,-1 0 0 0 0,1 0 0 0 0,-1 0 0 0 0,1 0-1 0 0,0 0 1 0 0,-1 1 0 0 0,1-1 0 0 0,-1 0 0 0 0,1 1 0 0 0,0 0 0 0 0,-3 0-1 0 0,3 14-665 0 0,2-8 314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55:49.132"/>
    </inkml:context>
    <inkml:brush xml:id="br0">
      <inkml:brushProperty name="width" value="0.1" units="cm"/>
      <inkml:brushProperty name="height" value="0.1" units="cm"/>
      <inkml:brushProperty name="color" value="#E71224"/>
    </inkml:brush>
  </inkml:definitions>
  <inkml:trace contextRef="#ctx0" brushRef="#br0">0 191 1295 0 0,'2'1'24'0'0,"-1"0"-1"0"0,0 0 0 0 0,1-1 0 0 0,-1 1 0 0 0,1 0 0 0 0,0 0 0 0 0,-1-1 1 0 0,1 1-1 0 0,-1-1 0 0 0,1 1 0 0 0,0-1 0 0 0,0 0 0 0 0,-1 1 0 0 0,1-1 1 0 0,3 0-1 0 0,33-5 732 0 0,-31 4-642 0 0,-1 0 1 0 0,1 0 0 0 0,0 1 0 0 0,-1 0 0 0 0,9 0-1 0 0,23 7 564 0 0,-10-2-189 0 0,51 16 1 0 0,-68-18-403 0 0,1-1 0 0 0,0 0 0 0 0,0 0 0 0 0,-1-1 0 0 0,1-1 0 0 0,20-1 0 0 0,24 1 616 0 0,26 4-308 0 0,-58-3-330 0 0,0 0-1 0 0,0-2 0 0 0,1-1 1 0 0,43-9-1 0 0,23-2 380 0 0,-80 13-414 0 0,0 1-1 0 0,-1 0 1 0 0,1 1-1 0 0,0 0 1 0 0,-1 1-1 0 0,1 0 0 0 0,-1 0 1 0 0,0 1-1 0 0,14 8 1 0 0,-7-5-31 0 0,33 11-1 0 0,-28-13 32 0 0,-1-1 0 0 0,0-2-1 0 0,1 0 1 0 0,0-1-1 0 0,-1-1 1 0 0,35-4-1 0 0,-1 0 145 0 0,-34 3-105 0 0,35-6 1 0 0,35-8 132 0 0,130-4 0 0 0,-53 17 88 0 0,33-2-178 0 0,147-28 177 0 0,-302 28-208 0 0,-1-2 0 0 0,62-17 0 0 0,-94 20-33 0 0,1 0 0 0 0,20 0 1 0 0,7-2 37 0 0,34-7-52 0 0,158-32 75 0 0,57-13 4 0 0,-271 53-96 0 0,68-3 14 0 0,-16 2 4 0 0,49-4-34 0 0,-32 3 0 0 0,3 2 55 0 0,165 15-1 0 0,-145-3-35 0 0,15 10 42 0 0,-83-11-27 0 0,49 4-1 0 0,320 15 103 0 0,-350-23-121 0 0,81 1 34 0 0,22-9-19 0 0,176-10 79 0 0,-66 2-56 0 0,-73 12 10 0 0,-104 2-62 0 0,15 8-1 0 0,0 0 0 0 0,-16-1 0 0 0,-67-4 0 0 0,56-1 0 0 0,184 0 129 0 0,-2-1-2 0 0,-146-9-104 0 0,-25 0 30 0 0,139 9-1 0 0,51 11-52 0 0,-277-13 0 0 0,273 3 0 0 0,-41 4 0 0 0,197-28 44 0 0,-412 19-24 0 0,235-9 108 0 0,-142 6-103 0 0,-68 1-6 0 0,62 3 1 0 0,-71 4-12 0 0,4 1 20 0 0,52-3 0 0 0,-90-1-28 0 0,91-6 32 0 0,152 10 0 0 0,-19 3 7 0 0,-59-5-14 0 0,-76-4-13 0 0,-72 0 1 0 0,1 1 0 0 0,0 1 0 0 0,31 5 0 0 0,21 4 25 0 0,135-1-1 0 0,114-13 80 0 0,-241 4-111 0 0,-19-1 11 0 0,0 3 1 0 0,0 3-1 0 0,72 13 0 0 0,-29 0 35 0 0,-60-10-51 0 0,138 30-1 0 0,-113-19 5 0 0,109 9 1 0 0,-178-26 2 0 0,36 2 47 0 0,74-3-1 0 0,8-13-24 0 0,73-5 122 0 0,151 6-78 0 0,-315 12-233 0 0,44 5 0 0 0,-72-4-3 0 0,22 4-2670 0 0,-2 3-992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55:53.080"/>
    </inkml:context>
    <inkml:brush xml:id="br0">
      <inkml:brushProperty name="width" value="0.1" units="cm"/>
      <inkml:brushProperty name="height" value="0.1" units="cm"/>
      <inkml:brushProperty name="color" value="#E71224"/>
    </inkml:brush>
  </inkml:definitions>
  <inkml:trace contextRef="#ctx0" brushRef="#br0">1 242 1375 0 0,'8'1'137'0'0,"0"1"-1"0"0,0-1 0 0 0,1 2 0 0 0,-2-1 0 0 0,1 1 0 0 0,0 0 1 0 0,-1 1-1 0 0,1-1 0 0 0,6 6 0 0 0,36 15 16 0 0,-1-6 341 0 0,34 10 832 0 0,123 14-447 0 0,-160-33-609 0 0,0-2 0 0 0,0-2 0 0 0,71-1 0 0 0,37 5-140 0 0,-43-1-64 0 0,23 6 179 0 0,-30-3-58 0 0,-50-8-98 0 0,0-3 0 0 0,78-10 0 0 0,122-10 69 0 0,-192 16-62 0 0,86 5 0 0 0,-89 1 14 0 0,96-8 0 0 0,4-6 184 0 0,-29-3-177 0 0,-56 5-77 0 0,324-45 304 0 0,-374 52-323 0 0,93-24 83 0 0,-19 3-36 0 0,-50 15-35 0 0,1 2 0 0 0,0 2 0 0 0,99 3 0 0 0,75 9-32 0 0,-70-14 25 0 0,-97 3 27 0 0,1 2 0 0 0,102 10 1 0 0,-112-4 28 0 0,0-1 1 0 0,60-6 0 0 0,128 1 153 0 0,-200 2-230 0 0,43 6 1 0 0,-10-1-7 0 0,121 18 65 0 0,-133-15 6 0 0,102 1-1 0 0,52-11 51 0 0,107 0 77 0 0,-219 0-23 0 0,166-25 0 0 0,-187 17-135 0 0,265-13 196 0 0,-263 19-210 0 0,-1-3 0 0 0,80-19 1 0 0,-3 1-17 0 0,-48 12 82 0 0,112 1-1 0 0,-143 8-3 0 0,147-27 0 0 0,-148 17-78 0 0,149-7 0 0 0,-86 16 41 0 0,50 1-36 0 0,40 8-14 0 0,-100 7 0 0 0,94 14 0 0 0,-45-4 0 0 0,62-17 16 0 0,-61-5 86 0 0,-68 7-6 0 0,-33-1-5 0 0,137-8-1 0 0,247-7 59 0 0,-173 10 11 0 0,-255-1-143 0 0,443 2 222 0 0,-342 1-135 0 0,161-17-1 0 0,-171 6-43 0 0,24-1 82 0 0,328-13 25 0 0,-288 25-167 0 0,130-2 75 0 0,-91-13 24 0 0,-2-1-17 0 0,249-25 110 0 0,-360 32-128 0 0,169 8 0 0 0,-118-5-64 0 0,-69 1 0 0 0,38 1 0 0 0,8 15 0 0 0,-4 0 0 0 0,-67-8 0 0 0,30 1 0 0 0,92 10 0 0 0,-51-2 0 0 0,-65-8 0 0 0,40 2 0 0 0,15-12 37 0 0,65 2-10 0 0,-156 3-11 0 0,51-7-1 0 0,-54 2 2 0 0,63 3-1 0 0,-15 10-16 0 0,45 2 0 0 0,200-22 64 0 0,-219 19-64 0 0,-52-1 0 0 0,8-3 0 0 0,1-2 0 0 0,75-9 0 0 0,-106 1 0 0 0,-27 4 0 0 0,-1 0 0 0 0,1 1 0 0 0,0 0 0 0 0,0 0 0 0 0,11 2 0 0 0,-20 0-157 0 0,0-1 0 0 0,0 1 0 0 0,0 0 0 0 0,0 1 0 0 0,0-1 0 0 0,0 0 0 0 0,0 1 0 0 0,0-1 0 0 0,-1 1 0 0 0,1-1 0 0 0,0 1 0 0 0,-1 0-1 0 0,1-1 1 0 0,-1 1 0 0 0,0 0 0 0 0,0 0 0 0 0,1 0 0 0 0,-1 0 0 0 0,0 0 0 0 0,-1 1 0 0 0,1-1 0 0 0,0 0 0 0 0,-1 0 0 0 0,1 4 0 0 0,3 16-4109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4:18.453"/>
    </inkml:context>
    <inkml:brush xml:id="br0">
      <inkml:brushProperty name="width" value="0.1" units="cm"/>
      <inkml:brushProperty name="height" value="0.1" units="cm"/>
      <inkml:brushProperty name="color" value="#F4F91B"/>
    </inkml:brush>
  </inkml:definitions>
  <inkml:trace contextRef="#ctx0" brushRef="#br0">0 18 3223 0 0,'3'-2'80'0'0,"-1"0"-1"0"0,1 0 1 0 0,-1 1-1 0 0,1-1 1 0 0,0 1-1 0 0,0-1 1 0 0,0 1-1 0 0,0 0 1 0 0,0 0-1 0 0,0 0 1 0 0,0 1-1 0 0,0-1 1 0 0,0 1-1 0 0,0-1 1 0 0,5 1 0 0 0,6 1 473 0 0,1 0 1 0 0,15 3 0 0 0,-13-2-668 0 0,139 24 440 0 0,77 8-264 0 0,-139-29-1843 0 0,-49-1-214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55:56.553"/>
    </inkml:context>
    <inkml:brush xml:id="br0">
      <inkml:brushProperty name="width" value="0.1" units="cm"/>
      <inkml:brushProperty name="height" value="0.1" units="cm"/>
      <inkml:brushProperty name="color" value="#E71224"/>
    </inkml:brush>
  </inkml:definitions>
  <inkml:trace contextRef="#ctx0" brushRef="#br0">0 70 1839 0 0,'11'-17'80'0'0,"4"1"16"0"0,1 3-96 0 0,4 0 0 0 0,-1 8 0 0 0,-6 1 0 0 0,-4 2 272 0 0,-4 4 32 0 0,6 0 8 0 0,6 0 0 0 0,8 1-392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55:58.211"/>
    </inkml:context>
    <inkml:brush xml:id="br0">
      <inkml:brushProperty name="width" value="0.1" units="cm"/>
      <inkml:brushProperty name="height" value="0.1" units="cm"/>
      <inkml:brushProperty name="color" value="#E71224"/>
    </inkml:brush>
  </inkml:definitions>
  <inkml:trace contextRef="#ctx0" brushRef="#br0">0 77 2303 0 0,'5'0'155'0'0,"-1"1"-1"0"0,0 0 1 0 0,0-1-1 0 0,0 1 1 0 0,0 1-1 0 0,0-1 1 0 0,0 1-1 0 0,7 3 1 0 0,-2-1-138 0 0,7 1 96 0 0,-1 0-1 0 0,1-1 1 0 0,0-1-1 0 0,0-1 0 0 0,28 2 1 0 0,-11-4 385 0 0,58-8 1 0 0,-18-4-97 0 0,-35 5-218 0 0,46-2 0 0 0,-34 6-27 0 0,-12 1 52 0 0,0 1-1 0 0,49 5 0 0 0,-38 0-51 0 0,0-1 0 0 0,80-7-1 0 0,97-24 628 0 0,-173 20-566 0 0,-8 5-121 0 0,1 1 0 0 0,-1 2 0 0 0,58 8 0 0 0,13 0-85 0 0,-73-10 35 0 0,0-1-1 0 0,0-2 1 0 0,51-12 0 0 0,50-7 166 0 0,-85 20-121 0 0,-1 3 0 0 0,1 2 0 0 0,76 12 0 0 0,-42-5-60 0 0,170-7 0 0 0,-187-1 32 0 0,132 15 0 0 0,-127-3-48 0 0,-28-4 40 0 0,84 3 0 0 0,78-22-27 0 0,-124 4 161 0 0,106 5-1 0 0,143 36 22 0 0,-331-32-304 0 0,1 0-1 0 0,-1 0 1 0 0,0 0 0 0 0,0 1-1 0 0,0 1 1 0 0,11 5 0 0 0,-9-1-3441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56:04.058"/>
    </inkml:context>
    <inkml:brush xml:id="br0">
      <inkml:brushProperty name="width" value="0.1" units="cm"/>
      <inkml:brushProperty name="height" value="0.1" units="cm"/>
      <inkml:brushProperty name="color" value="#E71224"/>
    </inkml:brush>
  </inkml:definitions>
  <inkml:trace contextRef="#ctx0" brushRef="#br0">0 121 919 0 0,'14'6'183'0'0,"-1"-1"-1"0"0,1 0 0 0 0,0-1 1 0 0,20 3-1 0 0,61 5 1044 0 0,-72-10-1136 0 0,54 4 364 0 0,-30-4-77 0 0,-35-2-275 0 0,1 0-1 0 0,-1 1 0 0 0,12 2 0 0 0,-3 2-19 0 0,10 2 81 0 0,-1-1 0 0 0,1-1-1 0 0,0-2 1 0 0,52 0-1 0 0,64-6 574 0 0,-83 4-527 0 0,72-9-1 0 0,-88 1-70 0 0,0-1 0 0 0,89-29 0 0 0,-74 18-42 0 0,1 3 0 0 0,85-10 0 0 0,-108 22-13 0 0,1 2 0 0 0,0 2 0 0 0,48 6 0 0 0,33 0-61 0 0,-23-11-22 0 0,-44 1 11 0 0,72-5 278 0 0,-112 8-253 0 0,18-1 46 0 0,66 5 0 0 0,-36 3 10 0 0,53 8-60 0 0,-85-8 40 0 0,1 0 0 0 0,63 0 0 0 0,3-3 140 0 0,128-9-18 0 0,-185 6-141 0 0,1 2 0 0 0,66 12 1 0 0,-71-7 20 0 0,-1-3 0 0 0,1 0 0 0 0,66-4 0 0 0,2-12 187 0 0,97-8 8 0 0,69 13-66 0 0,-206 7-176 0 0,138-5 63 0 0,45-9-42 0 0,-127 10-32 0 0,-90 4 31 0 0,54 7-1 0 0,12 0 69 0 0,87-17-115 0 0,146 0 192 0 0,-222 22-137 0 0,-66-6-19 0 0,49 0 1 0 0,89-8 102 0 0,84 2 1726 0 0,9 16-3354 0 0,-105-14 1538 0 0,-124-2-45 0 0,187 4-4 0 0,-98-2 73 0 0,-49 1 9 0 0,-1-4 1 0 0,131-18-1 0 0,-94 5-28 0 0,-19 3-44 0 0,35 2 18 0 0,-98 9-16 0 0,0-2 0 0 0,46-9 0 0 0,-13-6-12 0 0,-38 8 0 0 0,0 2 0 0 0,0 1 0 0 0,52-3 0 0 0,-20 13 5 0 0,-60-3-11 0 0,-1 0-1 0 0,1 0 1 0 0,0 1-1 0 0,-1-1 1 0 0,1 1-1 0 0,-1 0 1 0 0,1 1-1 0 0,9 5 1 0 0,5 24-5 0 0,-11-26 11 0 0,0 1 0 0 0,-1 1 0 0 0,0 0 0 0 0,0 0 0 0 0,-1 0 0 0 0,10 14 0 0 0,-14-18 8 0 0,-1-1 0 0 0,1 0 0 0 0,0 0 0 0 0,0 0 0 0 0,0 0-1 0 0,1-1 1 0 0,-1 1 0 0 0,0-1 0 0 0,1 0 0 0 0,0 1 0 0 0,0-2 0 0 0,0 1-1 0 0,0 0 1 0 0,0-1 0 0 0,0 0 0 0 0,0 0 0 0 0,5 1 0 0 0,9 0 73 0 0,1 0 0 0 0,28-1 0 0 0,-42-1-63 0 0,43 0 137 0 0,89-14-1 0 0,-24-11-44 0 0,-64 13-38 0 0,102-19 2 0 0,-59 17-74 0 0,-87 13 0 0 0,222-10 64 0 0,80 21-64 0 0,-268-6 0 0 0,-18-1 0 0 0,0-1 0 0 0,39-2 0 0 0,-10-5 0 0 0,81-3 0 0 0,-92 8 32 0 0,56 7 0 0 0,-47 2-32 0 0,-34-5 0 0 0,1-1 0 0 0,0-1 0 0 0,0 0 0 0 0,1-1 0 0 0,27-2 0 0 0,116-15 0 0 0,-89 8 0 0 0,0 3 0 0 0,0 2 0 0 0,0 4 0 0 0,130 19 0 0 0,-87-5 0 0 0,31 0 0 0 0,-131-13 0 0 0,-1 1 0 0 0,0 0 0 0 0,19 7 0 0 0,14 4 0 0 0,2-4 0 0 0,93 6 0 0 0,40 2 0 0 0,-154-14 0 0 0,-11-1 0 0 0,1-2 0 0 0,-1 1 0 0 0,16-2 0 0 0,89-2 0 0 0,-65-1 16 0 0,83-3 32 0 0,90-4 16 0 0,-185 10-72 0 0,77 3 80 0 0,-99-3-72 0 0,32-2 0 0 0,-3 0 0 0 0,11 9 0 0 0,-25-8 0 0 0,42 5 0 0 0,-42-1 0 0 0,83 9 0 0 0,49 3 0 0 0,-134-17 45 0 0,-1-1 0 0 0,44-10 0 0 0,-13 2-41 0 0,60 0 45 0 0,-101 10-45 0 0,92-13-4 0 0,-83 11 2 0 0,22-3 14 0 0,1 2-1 0 0,0 2 1 0 0,67 8-1 0 0,62 9-15 0 0,-121-10 0 0 0,46 5 0 0 0,75 4 0 0 0,-134-14 6 0 0,81 10-1 0 0,-98-6 21 0 0,51-2 0 0 0,-71-2-25 0 0,190-7-1 0 0,-76 6 0 0 0,6 0 0 0 0,0-17 89 0 0,-87 10-60 0 0,-6 6-16 0 0,-30 2-14 0 0,0 0 1 0 0,0-1-1 0 0,11-3 0 0 0,0 1 1 0 0,-1 0 0 0 0,31-1 0 0 0,2 1 0 0 0,-38 2 0 0 0,0 1 0 0 0,0 1 0 0 0,28 4 0 0 0,-23-3 0 0 0,38 0 0 0 0,-5-14 0 0 0,-52 12-104 0 0,0 0-1 0 0,-1 0 1 0 0,1 0-1 0 0,-1 0 1 0 0,1 0-1 0 0,0 0 1 0 0,-1 0-1 0 0,1 0 1 0 0,-1 1-1 0 0,1-1 1 0 0,-1 0-1 0 0,1 1 1 0 0,-1-1-1 0 0,1 0 1 0 0,-1 1-1 0 0,1-1 1 0 0,-1 0-1 0 0,1 1 1 0 0,-1-1-1 0 0,1 1 1 0 0,-1-1-1 0 0,0 1 1 0 0,1-1-1 0 0,-1 1 1 0 0,0-1-1 0 0,0 1 1 0 0,1-1-1 0 0,-1 1 1 0 0,0-1-1 0 0,0 1 1 0 0,0 0-1 0 0,1-1 1 0 0,-1 1 0 0 0,0 0-1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56:09.845"/>
    </inkml:context>
    <inkml:brush xml:id="br0">
      <inkml:brushProperty name="width" value="0.1" units="cm"/>
      <inkml:brushProperty name="height" value="0.1" units="cm"/>
      <inkml:brushProperty name="color" value="#E71224"/>
    </inkml:brush>
  </inkml:definitions>
  <inkml:trace contextRef="#ctx0" brushRef="#br0">59 197 919 0 0,'-1'-1'433'0'0,"0"-1"0"0"0,0 1-1 0 0,0-1 1 0 0,0 1 0 0 0,0-1-1 0 0,0 1 1 0 0,0-1 0 0 0,0 0-1 0 0,1 0 1 0 0,-1 1-1 0 0,1-1 1 0 0,-2-3 0 0 0,1 0-1064 0 0,1 4 647 0 0,-1-1 1 0 0,1 1-1 0 0,-1 0 1 0 0,0-1-1 0 0,1 1 1 0 0,-1 0-1 0 0,0 0 1 0 0,0 0-1 0 0,0-1 1 0 0,0 1-1 0 0,0 0 1 0 0,0 0-1 0 0,0 1 1 0 0,0-1-1 0 0,-1 0 0 0 0,1 0 1 0 0,0 0-1 0 0,0 1 1 0 0,-1-1-1 0 0,1 1 1 0 0,-3-1-1 0 0,-17-3 5043 0 0,39 30-3172 0 0,-16-23-1833 0 0,0 0 0 0 0,-1 0 0 0 0,1 0 0 0 0,-1 0 0 0 0,0 1 1 0 0,0-1-1 0 0,0 0 0 0 0,0 1 0 0 0,0-1 0 0 0,-1 1 1 0 0,1-1-1 0 0,-1 0 0 0 0,0 1 0 0 0,-1 4 0 0 0,-1 3 54 0 0,0-1-1 0 0,-1 0 1 0 0,-5 14-1 0 0,5-14 109 0 0,0 0 0 0 0,0 0 0 0 0,-2 14 0 0 0,5-11-33 0 0,1 1-1 0 0,0-1 1 0 0,1 1-1 0 0,0-1 1 0 0,7 20-1 0 0,-2-2 3 0 0,-1-5 56 0 0,1-1 0 0 0,1 0-1 0 0,1-1 1 0 0,2 0 0 0 0,13 25-1 0 0,-19-40-145 0 0,-1 0-1 0 0,-1 1 0 0 0,1 0 1 0 0,-1 0-1 0 0,-1 0 1 0 0,0 0-1 0 0,-1 0 0 0 0,0 1 1 0 0,0-1-1 0 0,-1 0 1 0 0,-1 11-1 0 0,1-16-113 0 0,0 0 44 0 0,0 0 1 0 0,0 0-1 0 0,0 1 0 0 0,1-1 1 0 0,0 0-1 0 0,0 0 1 0 0,0 0-1 0 0,1 0 1 0 0,0 0-1 0 0,0 0 1 0 0,0 0-1 0 0,0-1 1 0 0,1 1-1 0 0,0-1 1 0 0,0 0-1 0 0,0 1 1 0 0,5 4-1 0 0,6 9-25 0 0,-12-16 0 0 0,-1 1 0 0 0,1-1 0 0 0,-1 0 0 0 0,1 0 0 0 0,0 0 0 0 0,0 0 0 0 0,0 0 0 0 0,0 0 0 0 0,0-1 0 0 0,0 1 0 0 0,1-1 0 0 0,-1 1 0 0 0,3 0 0 0 0,23 11 29 0 0,1-1 0 0 0,0-2 0 0 0,0-1 0 0 0,1-1 0 0 0,0-2 0 0 0,35 4 0 0 0,-30-8-14 0 0,151 14 87 0 0,-119-5 20 0 0,-40-6-19 0 0,1 0-1 0 0,35 0 1 0 0,-16-5-34 0 0,43 0 72 0 0,137-10 335 0 0,-179 11-411 0 0,66 9 0 0 0,-72-5-38 0 0,-22-3-11 0 0,1 1-1 0 0,26 8 1 0 0,-20-5 40 0 0,-1 0 0 0 0,29 1-1 0 0,-30-4 15 0 0,0 1 0 0 0,39 11-1 0 0,-46-8 57 0 0,-12-5-87 0 0,0 1 1 0 0,1-1-1 0 0,-1 0 0 0 0,1-1 1 0 0,-1 1-1 0 0,1-1 0 0 0,-1-1 1 0 0,12 1-1 0 0,-13-1-20 0 0,0 0 1 0 0,-1 0-1 0 0,1 1 0 0 0,0 0 0 0 0,7 1 0 0 0,17 3 93 0 0,9-6-10 0 0,57 3-36 0 0,31 2 322 0 0,-111-4-367 0 0,41-1 137 0 0,95-16 0 0 0,-91 7-158 0 0,-53 8 10 0 0,-1 0 0 0 0,1 1 0 0 0,0 0 0 0 0,0 0-1 0 0,-1 1 1 0 0,1 0 0 0 0,0 0 0 0 0,0 0 0 0 0,-1 1 0 0 0,1 0-1 0 0,0 1 1 0 0,8 2 0 0 0,-7-1 3 0 0,1-1 0 0 0,0 0 0 0 0,0-1 0 0 0,9 1 0 0 0,15 3-14 0 0,1 0 66 0 0,67 1-1 0 0,5 1 52 0 0,-94-6-98 0 0,0-1 0 0 0,0 0-1 0 0,0 0 1 0 0,-1-1-1 0 0,1 0 1 0 0,0-1-1 0 0,-1-1 1 0 0,1 1-1 0 0,-1-2 1 0 0,0 0 0 0 0,20-9-1 0 0,-27 11 12 0 0,0 0 1 0 0,0-1-1 0 0,0 1 0 0 0,0-1 1 0 0,0 1-1 0 0,6-7 0 0 0,-8 7-15 0 0,-1 0 0 0 0,0 0 0 0 0,0 0 0 0 0,0-1 0 0 0,0 1 0 0 0,0 0 0 0 0,0 0 0 0 0,0-1 0 0 0,-1 1 0 0 0,1-1-1 0 0,-1 1 1 0 0,1-1 0 0 0,-1 1 0 0 0,0 0 0 0 0,0-3 0 0 0,0-3 6 0 0,1 0 0 0 0,0 0 0 0 0,4-13 0 0 0,3-13-24 0 0,-3-46 178 0 0,-3 45-9 0 0,8-52 0 0 0,-8 73-130 0 0,-1-1 0 0 0,-1 1 0 0 0,0-1 0 0 0,-1 0 0 0 0,-3-14 1 0 0,-1-33 78 0 0,6 11-60 0 0,-1-11 15 0 0,-10-93 0 0 0,1 99-59 0 0,-5-45 66 0 0,9 57-51 0 0,-2-35 3 0 0,4 49 4 0 0,3 30-31 0 0,0-1-1 0 0,0 1 1 0 0,0 0-1 0 0,0-1 1 0 0,-1 1-1 0 0,1-1 1 0 0,0 1-1 0 0,0 0 1 0 0,0-1-1 0 0,0 1 1 0 0,-1 0 0 0 0,1-1-1 0 0,0 1 1 0 0,0 0-1 0 0,-1 0 1 0 0,1-1-1 0 0,0 1 1 0 0,0 0-1 0 0,-1 0 1 0 0,1-1-1 0 0,0 1 1 0 0,-1 0-1 0 0,1 0 1 0 0,0 0-1 0 0,-1 0 1 0 0,1-1 0 0 0,-1 1-1 0 0,1 0 1 0 0,0 0-1 0 0,-1 0 1 0 0,1 0-1 0 0,0 0 1 0 0,-1 0-1 0 0,1 0 1 0 0,-1 0-1 0 0,1 0 1 0 0,0 0-1 0 0,-1 0 1 0 0,1 0-1 0 0,0 0 1 0 0,-1 1 0 0 0,1-1-1 0 0,-1 0 1 0 0,1 0-1 0 0,0 0 1 0 0,-1 0-1 0 0,1 1 1 0 0,0-1-1 0 0,-1 0 1 0 0,1 0-1 0 0,0 1 1 0 0,0-1-1 0 0,-1 0 1 0 0,1 0-1 0 0,0 1 1 0 0,0-1 0 0 0,0 0-1 0 0,-1 1 1 0 0,1 0-1 0 0,-10 8 5 0 0,0-1-1 0 0,0 0 0 0 0,-1 0 1 0 0,0-1-1 0 0,0 0 0 0 0,-1-1 1 0 0,0 0-1 0 0,0-1 1 0 0,0 0-1 0 0,-1-1 0 0 0,1 0 1 0 0,-1-1-1 0 0,0-1 1 0 0,0 0-1 0 0,-1 0 0 0 0,-14-2 1 0 0,-229-5 123 0 0,193 5-108 0 0,-1 3 0 0 0,-91 16 0 0 0,94-11 26 0 0,42-6-42 0 0,-1-1 0 0 0,-21-2 0 0 0,-18 0-5 0 0,-249 24 137 0 0,27 3-8 0 0,214-22-107 0 0,-93-5 0 0 0,48-2 1 0 0,36 5-22 0 0,-51-2 0 0 0,33-4 189 0 0,-133 11 1 0 0,125 1 32 0 0,-126 13 430 0 0,201-17-666 0 0,-72 9 405 0 0,85-12-634 0 0,0-1-1 0 0,0 0 0 0 0,0-1 1 0 0,-23-5-1 0 0,26 3-2032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1:22.480"/>
    </inkml:context>
    <inkml:brush xml:id="br0">
      <inkml:brushProperty name="width" value="0.1" units="cm"/>
      <inkml:brushProperty name="height" value="0.1" units="cm"/>
      <inkml:brushProperty name="color" value="#E71224"/>
    </inkml:brush>
  </inkml:definitions>
  <inkml:trace contextRef="#ctx0" brushRef="#br0">2236 1 1007 0 0,'0'0'376'0'0,"1"7"-296"0"0,0 30 1886 0 0,9-34-1718 0 0,30 10-22 0 0,-29-9 302 0 0,-1-5-461 0 0,30-3-71 0 0,-30 3-81 0 0,0 2-477 0 0,29 3 557 0 0,-30-3 29 0 0,-5 6-2187 0 0,12 22 2127 0 0,-12-21-76 0 0,-2-1-590 0 0,5 22 632 0 0,-5-21 6 0 0,-2-2 67 0 0,-2 24 5314 0 0,1-26-5263 0 0,-9 18 2688 0 0,8-22-2584 0 0,0 0 0 0 0,0 0-1 0 0,-1 0 1 0 0,1 0 0 0 0,0 0-1 0 0,0 0 1 0 0,0-1 0 0 0,-14-4 6376 0 0,17 11-6306 0 0,2 16-17 0 0,-3-17 190 0 0,-32 4 629 0 0,29-9-836 0 0,-30 6 918 0 0,0-3-128 0 0,30-2-648 0 0,-17 3-17 0 0,16-3-30 0 0,0 0-147 0 0,-12 1-12 0 0,12-1-2 0 0,1-1 0 0 0,-12 3-5 0 0,11-3 73 0 0,-1 2-107 0 0,-14 2 2 0 0,14-2 122 0 0,0-1-101 0 0,-14 2-3 0 0,14-2-11 0 0,0 0-9 0 0,-16 4-1 0 0,16-4-3 0 0,0 0-10 0 0,-13 1-3 0 0,13-1 0 0 0,-1 0 4 0 0,-55 8 300 0 0,23-4-156 0 0,-96 6 400 0 0,106-9-528 0 0,0-1 1 0 0,-7 1-10 0 0,-2 0 0 0 0,-2 0 10 0 0,-103 5 166 0 0,102-3-166 0 0,-16 2 83 0 0,11-2-16 0 0,7-2-77 0 0,-9 0 10 0 0,-2-2 0 0 0,-207-9 257 0 0,-64 0 154 0 0,-241-7 850 0 0,541 15-1730 0 0,2 0 534 0 0,-30-5 0 0 0,17-4-3267 0 0,28 9 2080 0 0,0-1-1 0 0,0 1 0 0 0,1-1 1 0 0,-1 0-1 0 0,0 0 0 0 0,1-1 1 0 0,-3-1-1 0 0,-12-20-5209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1:23.437"/>
    </inkml:context>
    <inkml:brush xml:id="br0">
      <inkml:brushProperty name="width" value="0.1" units="cm"/>
      <inkml:brushProperty name="height" value="0.1" units="cm"/>
      <inkml:brushProperty name="color" value="#E71224"/>
    </inkml:brush>
  </inkml:definitions>
  <inkml:trace contextRef="#ctx0" brushRef="#br0">1782 31 5063 0 0,'-3'-1'390'0'0,"-25"-9"6643"0"0,25 9-6441 0 0,-37-14-146 0 0,36 14-412 0 0,1 0 127 0 0,0 1-31 0 0,-21-1 1190 0 0,1 1 0 0 0,-1 1 0 0 0,-35 6-1 0 0,-77 21 898 0 0,103-21-1886 0 0,-184 53 1519 0 0,112-28-1033 0 0,34-15-155 0 0,0-2 0 0 0,-133 9 0 0 0,-147-16 311 0 0,334-8-953 0 0,-23-1-3 0 0,1 0 0 0 0,-66-13 1 0 0,91 11-469 0 0,-1 0 0 0 0,1-1 0 0 0,0-1 0 0 0,1 0 0 0 0,-1-1 0 0 0,1 0 0 0 0,1-1 1 0 0,-1-1-1 0 0,1 0 0 0 0,-18-15 0 0 0,15 7-1356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1:24.099"/>
    </inkml:context>
    <inkml:brush xml:id="br0">
      <inkml:brushProperty name="width" value="0.1" units="cm"/>
      <inkml:brushProperty name="height" value="0.1" units="cm"/>
      <inkml:brushProperty name="color" value="#E71224"/>
    </inkml:brush>
  </inkml:definitions>
  <inkml:trace contextRef="#ctx0" brushRef="#br0">1140 14 455 0 0,'-30'-6'7234'0'0,"0"2"-3772"0"0,11 2-2545 0 0,0 1 0 0 0,-28 2 0 0 0,-39 12 929 0 0,15-1 159 0 0,-341 17 5064 0 0,292-26-5854 0 0,-88-3-944 0 0,187-1-770 0 0,11 1-116 0 0,0-1 0 0 0,0 0 1 0 0,-15-3-1 0 0,3-3-1264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1:25.185"/>
    </inkml:context>
    <inkml:brush xml:id="br0">
      <inkml:brushProperty name="width" value="0.1" units="cm"/>
      <inkml:brushProperty name="height" value="0.1" units="cm"/>
      <inkml:brushProperty name="color" value="#E71224"/>
    </inkml:brush>
  </inkml:definitions>
  <inkml:trace contextRef="#ctx0" brushRef="#br0">1486 81 3223 0 0,'-44'-2'7184'0'0,"-24"0"-4810"0"0,-58 12 2418 0 0,-62 9-1884 0 0,155-17-2318 0 0,1-2 0 0 0,0-1 0 0 0,-61-11 0 0 0,41 5-136 0 0,-146-14 1044 0 0,-70-9-463 0 0,181 15-1104 0 0,54 7-522 0 0,0 3-1 0 0,-1 1 0 0 0,-66 0 0 0 0,95 4 154 0 0,-1 1-1 0 0,1 0 0 0 0,0 0 1 0 0,0 1-1 0 0,0-1 1 0 0,-8 4-1 0 0,-8 7-1316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1:26.088"/>
    </inkml:context>
    <inkml:brush xml:id="br0">
      <inkml:brushProperty name="width" value="0.1" units="cm"/>
      <inkml:brushProperty name="height" value="0.1" units="cm"/>
      <inkml:brushProperty name="color" value="#E71224"/>
    </inkml:brush>
  </inkml:definitions>
  <inkml:trace contextRef="#ctx0" brushRef="#br0">1855 108 10279 0 0,'-20'-11'1050'0'0,"18"10"-1019"0"0,-1 0 0 0 0,1 0 1 0 0,-1 0-1 0 0,1-1 1 0 0,-1 1-1 0 0,1-1 1 0 0,0 1-1 0 0,0-1 1 0 0,0 0-1 0 0,0 0 1 0 0,0 0-1 0 0,0 0 0 0 0,0 0 1 0 0,1-1-1 0 0,-1 1 1 0 0,-1-4-1 0 0,3 4 11 0 0,-1 0 0 0 0,0 0-1 0 0,0-1 1 0 0,0 1 0 0 0,-1 0-1 0 0,1 0 1 0 0,0 0 0 0 0,-1 0-1 0 0,1 0 1 0 0,-1 1 0 0 0,0-1 0 0 0,-3-2-1 0 0,2 2 158 0 0,0 1 0 0 0,0 0-1 0 0,0 0 1 0 0,0 0 0 0 0,0 0 0 0 0,-1 0-1 0 0,1 1 1 0 0,-7-1 0 0 0,-4 0 555 0 0,-1 1 1 0 0,0 1-1 0 0,0 0 0 0 0,0 0 0 0 0,-17 6 1 0 0,-70 24-522 0 0,92-27-37 0 0,-53 15 530 0 0,-2-3 1 0 0,0-3 0 0 0,-127 9-1 0 0,-73-19 1291 0 0,1-22-333 0 0,145 9-1145 0 0,-87-11 284 0 0,154 12-1156 0 0,-98-29-1 0 0,110 21-1469 0 0,15 1-4875 0 0,6 2-1061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1:27.402"/>
    </inkml:context>
    <inkml:brush xml:id="br0">
      <inkml:brushProperty name="width" value="0.1" units="cm"/>
      <inkml:brushProperty name="height" value="0.1" units="cm"/>
      <inkml:brushProperty name="color" value="#E71224"/>
    </inkml:brush>
  </inkml:definitions>
  <inkml:trace contextRef="#ctx0" brushRef="#br0">1841 103 3679 0 0,'-37'-6'-1335'0'0,"1"0"3695"0"0,-70-11 7077 0 0,69 16-9006 0 0,1 2 1 0 0,-1 1-1 0 0,1 2 1 0 0,-56 13-1 0 0,-44 5 1160 0 0,47-17-1 0 0,-1-4 0 0 0,-134-16 0 0 0,-15-3-81 0 0,-281-40 2 0 0,517 57-1651 0 0,-59-12-898 0 0,22 1-6310 0 0,19 4-46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3:45.454"/>
    </inkml:context>
    <inkml:brush xml:id="br0">
      <inkml:brushProperty name="width" value="0.1" units="cm"/>
      <inkml:brushProperty name="height" value="0.1" units="cm"/>
      <inkml:brushProperty name="color" value="#F4F91B"/>
    </inkml:brush>
  </inkml:definitions>
  <inkml:trace contextRef="#ctx0" brushRef="#br0">107 0 455 0 0,'-4'2'163'0'0,"0"1"-1"0"0,0-1 0 0 0,0 0 1 0 0,0 1-1 0 0,0 0 0 0 0,1 0 1 0 0,0 0-1 0 0,-1 0 0 0 0,1 1 1 0 0,0-1-1 0 0,0 1 0 0 0,1 0 1 0 0,-1 0-1 0 0,-3 7 0 0 0,-15 20 655 0 0,18-27-627 0 0,-1 0-1 0 0,1 0 0 0 0,0 0 0 0 0,0 1 1 0 0,1-1-1 0 0,-1 1 0 0 0,1 0 0 0 0,0-1 0 0 0,0 1 1 0 0,-2 10-1 0 0,4-12-54 0 0,0 0 0 0 0,-1 0-1 0 0,1 1 1 0 0,0-1 0 0 0,1 0 0 0 0,-1 0 0 0 0,1 0 0 0 0,-1 0 0 0 0,1 1 0 0 0,0-1-1 0 0,0 0 1 0 0,0 0 0 0 0,1 0 0 0 0,-1 0 0 0 0,1-1 0 0 0,-1 1 0 0 0,1 0 0 0 0,4 4-1 0 0,3 3 26 0 0,1 0 0 0 0,0 0 0 0 0,0-1 0 0 0,1 0 0 0 0,0-1 0 0 0,0 0 0 0 0,20 9 0 0 0,-22-13-56 0 0,0 0-1 0 0,0-1 0 0 0,0 0 1 0 0,1-1-1 0 0,0 0 0 0 0,-1 0 1 0 0,1-1-1 0 0,0 0 0 0 0,0 0 1 0 0,0-1-1 0 0,13-2 0 0 0,22-1 199 0 0,-1 1 0 0 0,1 3 0 0 0,-1 2 0 0 0,52 9 0 0 0,-55-7-270 0 0,22 2 42 0 0,125-4 1 0 0,51 0 352 0 0,-238-3-427 0 0,87 5 37 0 0,161-12 0 0 0,-193 4-14 0 0,1 2 0 0 0,57 6 0 0 0,-50-1 7 0 0,78-5-1 0 0,304-18 35 0 0,-272 15-50 0 0,-66 1 11 0 0,183 16 0 0 0,-189-1-25 0 0,75 10 0 0 0,-137-14 0 0 0,0 1 0 0 0,51 19 0 0 0,-65-20 0 0 0,1-2 0 0 0,0 0 0 0 0,50 3 0 0 0,230 4 0 0 0,-237-17 0 0 0,-1-2 0 0 0,74-18 0 0 0,-70 11 0 0 0,66-10 0 0 0,147-5 0 0 0,-112 15 0 0 0,-140 10 0 0 0,175-13 31 0 0,143-17 56 0 0,-115 18-74 0 0,-75 7-16 0 0,-123 5 1 0 0,-1 1 0 0 0,1 2 0 0 0,0 1 0 0 0,61 11 0 0 0,3 15-56 0 0,-73-17 59 0 0,1-2 0 0 0,0-1 0 0 0,45 4 0 0 0,-64-11-3 0 0,-1 0-1 0 0,1 1 1 0 0,-1 0 0 0 0,1 1-1 0 0,-1 1 1 0 0,1 0-1 0 0,-1 0 1 0 0,0 1-1 0 0,-1 0 1 0 0,1 1-1 0 0,11 7 1 0 0,-4 1-273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4:18.897"/>
    </inkml:context>
    <inkml:brush xml:id="br0">
      <inkml:brushProperty name="width" value="0.1" units="cm"/>
      <inkml:brushProperty name="height" value="0.1" units="cm"/>
      <inkml:brushProperty name="color" value="#F4F91B"/>
    </inkml:brush>
  </inkml:definitions>
  <inkml:trace contextRef="#ctx0" brushRef="#br0">1 109 3711 0 0,'1'-4'76'0'0,"1"1"0"0"0,-1-1 0 0 0,1 1-1 0 0,0-1 1 0 0,0 1 0 0 0,0 0-1 0 0,0 0 1 0 0,1 0 0 0 0,-1 0-1 0 0,1 0 1 0 0,0 1 0 0 0,-1-1-1 0 0,1 1 1 0 0,1 0 0 0 0,-1-1 0 0 0,0 1-1 0 0,0 1 1 0 0,1-1 0 0 0,-1 0-1 0 0,1 1 1 0 0,5-2 0 0 0,31-9 100 0 0,0 1 0 0 0,1 2-1 0 0,0 2 1 0 0,72-3 0 0 0,168 12 479 0 0,-280-2-655 0 0,164 20 45 0 0,-73-6-26 0 0,-56-10-19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1:28.087"/>
    </inkml:context>
    <inkml:brush xml:id="br0">
      <inkml:brushProperty name="width" value="0.1" units="cm"/>
      <inkml:brushProperty name="height" value="0.1" units="cm"/>
      <inkml:brushProperty name="color" value="#E71224"/>
    </inkml:brush>
  </inkml:definitions>
  <inkml:trace contextRef="#ctx0" brushRef="#br0">2179 242 7367 0 0,'-14'-6'900'0'0,"1"0"0"0"0,-1 0-1 0 0,0 2 1 0 0,-20-5 0 0 0,-5-2 95 0 0,1 2-156 0 0,-1 1 1 0 0,0 2-1 0 0,0 2 1 0 0,-43 0-1 0 0,-50-5 566 0 0,-68-9 9 0 0,146 13-1158 0 0,-99-12 506 0 0,-309-25 1433 0 0,228 28-1303 0 0,58 2-540 0 0,-106-11-1335 0 0,226 14-863 0 0,18-1-4160 0 0,11 1-678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1:28.650"/>
    </inkml:context>
    <inkml:brush xml:id="br0">
      <inkml:brushProperty name="width" value="0.1" units="cm"/>
      <inkml:brushProperty name="height" value="0.1" units="cm"/>
      <inkml:brushProperty name="color" value="#E71224"/>
    </inkml:brush>
  </inkml:definitions>
  <inkml:trace contextRef="#ctx0" brushRef="#br0">1474 46 6911 0 0,'-26'-9'1995'0'0,"1"1"1"0"0,-45-9-1 0 0,36 12-707 0 0,-55-2 1 0 0,22 8-274 0 0,-115 16 1 0 0,20 2 1504 0 0,-257-6-1 0 0,88-7-2990 0 0,301-4-151 0 0,8-1-758 0 0,6 1-68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1:36.418"/>
    </inkml:context>
    <inkml:brush xml:id="br0">
      <inkml:brushProperty name="width" value="0.1" units="cm"/>
      <inkml:brushProperty name="height" value="0.1" units="cm"/>
      <inkml:brushProperty name="color" value="#E71224"/>
    </inkml:brush>
  </inkml:definitions>
  <inkml:trace contextRef="#ctx0" brushRef="#br0">4677 1775 1839 0 0,'-6'-25'2359'0'0,"6"23"-2195"0"0,0 0 1 0 0,0 0-1 0 0,0 0 1 0 0,-1 0-1 0 0,1 0 1 0 0,-1 0-1 0 0,1 0 0 0 0,-1 0 1 0 0,0 0-1 0 0,0 1 1 0 0,0-1-1 0 0,0 0 0 0 0,0 0 1 0 0,0 1-1 0 0,-10-9 4032 0 0,11 10-3860 0 0,-1 0 0 0 0,0 0 0 0 0,0-1 0 0 0,0 1 0 0 0,1 0 0 0 0,-1 0 0 0 0,-2 0 0 0 0,3 0-251 0 0,0 1 0 0 0,0-1 0 0 0,-1 1 0 0 0,1-1 0 0 0,0 0 0 0 0,0 1 0 0 0,0-1 0 0 0,-1 1-1 0 0,1-1 1 0 0,0 0 0 0 0,0 1 0 0 0,0-1 0 0 0,0 1 0 0 0,0-1 0 0 0,0 1 0 0 0,0-1 0 0 0,0 1 0 0 0,0-1 0 0 0,0 1 0 0 0,0-1 0 0 0,0 0 0 0 0,0 1 0 0 0,0-1 0 0 0,1 1-1 0 0,-1-1 1 0 0,0 1 0 0 0,0-1 0 0 0,0 0 0 0 0,1 1 0 0 0,-1-1 0 0 0,0 1 0 0 0,0-1 0 0 0,1 0 0 0 0,-1 1 0 0 0,0-1 0 0 0,1 0 0 0 0,-1 0 0 0 0,1 1 0 0 0,1 1-2 0 0,0 0 0 0 0,0 0 0 0 0,0 0 1 0 0,0-1-1 0 0,0 1 0 0 0,0-1 0 0 0,1 1 1 0 0,-1-1-1 0 0,0 0 0 0 0,1 0 1 0 0,0 0-1 0 0,-1 0 0 0 0,1 0 0 0 0,-1 0 1 0 0,1-1-1 0 0,4 1 0 0 0,48 1 995 0 0,-42-2-822 0 0,5-1 555 0 0,37-7 1 0 0,-44 6-998 0 0,0 0 394 0 0,0 1-154 0 0,3 1-47 0 0,-8 1-4 0 0,0-1 0 0 0,0-1-1 0 0,0 1 1 0 0,1-1 0 0 0,12-4 1635 0 0,-12 1-1488 0 0,22-12-22 0 0,-21 12 105 0 0,-3 0-165 0 0,1 1-58 0 0,-3 2-5 0 0,-1 0 0 0 0,0 0 0 0 0,0 0 0 0 0,0 0 0 0 0,0-1 0 0 0,0 1 0 0 0,0-1 0 0 0,0 0 0 0 0,0 1 0 0 0,1-4 0 0 0,19-16 5 0 0,-18 16-4 0 0,15-27 53 0 0,-6 8 287 0 0,-1-1 0 0 0,-1 0-1 0 0,-2-1 1 0 0,0 0 0 0 0,8-48-1 0 0,-15 66-655 0 0,9-62 1348 0 0,-9 48-1284 0 0,2 1 0 0 0,6-27 0 0 0,8-10 443 0 0,-3-1 1 0 0,-2 0-1 0 0,8-103 0 0 0,-21-27 37 0 0,-2 53 191 0 0,0-4-174 0 0,0 120-186 0 0,-7-75 37 0 0,7 83-67 0 0,-1-1 0 0 0,-1 1 1 0 0,0-1-1 0 0,-1 1 0 0 0,-8-16 0 0 0,10 21 2 0 0,-1 1-1 0 0,0-1 0 0 0,0 1 0 0 0,-1 0 1 0 0,0 1-1 0 0,0-1 0 0 0,0 1 0 0 0,-1 0 1 0 0,0 0-1 0 0,0 0 0 0 0,0 1 0 0 0,0 0 0 0 0,-1 0 1 0 0,1 1-1 0 0,-1 0 0 0 0,-11-4 0 0 0,-38-13 122 0 0,30 10-104 0 0,-47-11 1 0 0,18 12 25 0 0,-85-4 0 0 0,-58 11 58 0 0,134 2-119 0 0,-181 14 132 0 0,159-6-127 0 0,1-4 0 0 0,-100-7 0 0 0,136-2 33 0 0,-390-24 135 0 0,52 8-43 0 0,187 6-151 0 0,-366-20 2 0 0,464 34 0 0 0,-111 11 0 0 0,21 2 0 0 0,-243 6 64 0 0,-218 27-48 0 0,531-36-16 0 0,-156-8 0 0 0,259-3 0 0 0,1-2 0 0 0,-25-6 0 0 0,0 0 0 0 0,41 9 0 0 0,-1 1 0 0 0,1-1 1 0 0,0 1-1 0 0,-1 0 0 0 0,1 0 0 0 0,-1 0 0 0 0,1 0 1 0 0,-1 0-1 0 0,1 0 0 0 0,0 0 0 0 0,-1 1 0 0 0,1-1 1 0 0,0 1-1 0 0,-1 0 0 0 0,1 0 0 0 0,0 0 0 0 0,0 0 1 0 0,-1 0-1 0 0,1 0 0 0 0,0 1 0 0 0,0-1 0 0 0,1 1 1 0 0,-1-1-1 0 0,0 1 0 0 0,0 0 0 0 0,1-1 0 0 0,-1 1 1 0 0,1 0-1 0 0,-1 0 0 0 0,-1 4 0 0 0,-2 6-12 0 0,1 0 0 0 0,0 1-1 0 0,0-1 1 0 0,2 1-1 0 0,-3 15 1 0 0,5-26 8 0 0,0 10-56 0 0,-2 40 48 0 0,2 3 12 0 0,0 1 0 0 0,2 0 0 0 0,2 0 0 0 0,-5 11 0 0 0,1-21 0 0 0,-1 6 0 0 0,-1 1 0 0 0,-1 2 0 0 0,2 6 0 0 0,-2 5 0 0 0,5 0 0 0 0,1 2 0 0 0,2-2 0 0 0,1 3 0 0 0,-1-2 0 0 0,-1-4 0 0 0,1 2 0 0 0,7 10 0 0 0,9 4 0 0 0,-16-65 0 0 0,0 0 0 0 0,1 0 0 0 0,13 20 0 0 0,-13-26 0 0 0,0 1 0 0 0,0-1 0 0 0,1 0 0 0 0,0-1 0 0 0,1 1 0 0 0,9 7 0 0 0,-7-9 0 0 0,0 0 0 0 0,0 0 0 0 0,1-1 0 0 0,-1 0 0 0 0,16 5 0 0 0,-9-5 0 0 0,1-1 0 0 0,25 4 0 0 0,25-4 0 0 0,-3-2 0 0 0,1-3 0 0 0,6 2 0 0 0,2 1 0 0 0,3 0 0 0 0,-1-2 0 0 0,-1 2 0 0 0,8 1 0 0 0,6 1 0 0 0,-1-2 0 0 0,-2 4 0 0 0,0 1 0 0 0,5 4 0 0 0,-1 2 0 0 0,-4-5 0 0 0,-14-4 0 0 0,-2-1 0 0 0,6-2 0 0 0,1 0 0 0 0,-3-2 0 0 0,4 1 0 0 0,3-3 0 0 0,0-1 0 0 0,1-2 0 0 0,3-2 0 0 0,9-1 0 0 0,4-1 0 0 0,-5-2 0 0 0,0-2 0 0 0,-1 1 0 0 0,-1 0 0 0 0,-4 1 0 0 0,-4 1 0 0 0,-2 3 0 0 0,-3 2 0 0 0,-1 1 0 0 0,-4 2 0 0 0,11 1 0 0 0,-3 0 0 0 0,-21-1 11 0 0,-36 1 31 0 0,38-3-31 0 0,-46 3-11 0 0,-7 2 0 0 0,-1-1 0 0 0,1 0 0 0 0,0-1 0 0 0,-1 0 0 0 0,1-1 0 0 0,13-5 0 0 0,-17 4-5 0 0,-11 3 498 0 0,-5-2-61 0 0,14 0-824 0 0,0 0 0 0 0,1 0 1 0 0,-1 0-1 0 0,1 1 0 0 0,6-4 0 0 0,-9 5 191 0 0,20-12-1231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1:45.890"/>
    </inkml:context>
    <inkml:brush xml:id="br0">
      <inkml:brushProperty name="width" value="0.1" units="cm"/>
      <inkml:brushProperty name="height" value="0.1" units="cm"/>
      <inkml:brushProperty name="color" value="#E71224"/>
    </inkml:brush>
  </inkml:definitions>
  <inkml:trace contextRef="#ctx0" brushRef="#br0">1015 118 4143 0 0,'-13'-3'369'0'0,"8"2"-257"0"0,-1 0 0 0 0,0 0 0 0 0,1 1 1 0 0,-1 0-1 0 0,-6 0 0 0 0,8 0 383 0 0,-1 0 0 0 0,0 0 1 0 0,1-1-1 0 0,-1 1 1 0 0,0-1-1 0 0,1 0 0 0 0,-1-1 1 0 0,1 1-1 0 0,-7-4 0 0 0,-40-23 951 0 0,2 2 131 0 0,21 16-726 0 0,1 1 1 0 0,-2 2 0 0 0,1 0 0 0 0,-1 2 0 0 0,-49-2-1 0 0,6 6 475 0 0,-82 9-1 0 0,91-2-914 0 0,0 3-1 0 0,1 2 1 0 0,-83 28-1 0 0,129-35-1448 0 0,1-1-4299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1:47.225"/>
    </inkml:context>
    <inkml:brush xml:id="br0">
      <inkml:brushProperty name="width" value="0.1" units="cm"/>
      <inkml:brushProperty name="height" value="0.1" units="cm"/>
      <inkml:brushProperty name="color" value="#E71224"/>
    </inkml:brush>
  </inkml:definitions>
  <inkml:trace contextRef="#ctx0" brushRef="#br0">1906 251 5527 0 0,'-5'-2'74'0'0,"-14"-4"1549"0"0,0-1 1 0 0,0-1 0 0 0,-23-13-1 0 0,26 14-938 0 0,-1 1 0 0 0,1 0 0 0 0,-1 1 0 0 0,0 0 0 0 0,0 2 0 0 0,0 0 0 0 0,-23-1 0 0 0,-255-21 3707 0 0,40-5-3070 0 0,-67-4 667 0 0,160 34-1366 0 0,-102-4 21 0 0,211 0-1617 0 0,0-2 0 0 0,-100-26 0 0 0,109 18-634 0 0,0-5-325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1:48.076"/>
    </inkml:context>
    <inkml:brush xml:id="br0">
      <inkml:brushProperty name="width" value="0.1" units="cm"/>
      <inkml:brushProperty name="height" value="0.1" units="cm"/>
      <inkml:brushProperty name="color" value="#E71224"/>
    </inkml:brush>
  </inkml:definitions>
  <inkml:trace contextRef="#ctx0" brushRef="#br0">4016 55 9647 0 0,'-14'-6'647'0'0,"1"1"-1"0"0,-1 0 1 0 0,0 0 0 0 0,-1 2-1 0 0,1-1 1 0 0,-1 2-1 0 0,-24-2 1 0 0,-6 4 1221 0 0,-54 7 1 0 0,63-4-1286 0 0,-154 17 1228 0 0,-20-4-233 0 0,52-6-460 0 0,-174 25-342 0 0,226-29-776 0 0,-212-15 0 0 0,265 6 0 0 0,-270 5 0 0 0,256 0 0 0 0,-68-9 0 0 0,18-1 0 0 0,40 7 0 0 0,13 0 0 0 0,-71 7 0 0 0,91-3 0 0 0,-63-4 0 0 0,34-1 11 0 0,-208-4 106 0 0,-49-4 347 0 0,198-2-315 0 0,20 2-90 0 0,64 8-60 0 0,-4 0-266 0 0,-70-11 0 0 0,69-2-941 0 0,20 1-4883 0 0,7 0-1387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1:48.915"/>
    </inkml:context>
    <inkml:brush xml:id="br0">
      <inkml:brushProperty name="width" value="0.1" units="cm"/>
      <inkml:brushProperty name="height" value="0.1" units="cm"/>
      <inkml:brushProperty name="color" value="#E71224"/>
    </inkml:brush>
  </inkml:definitions>
  <inkml:trace contextRef="#ctx0" brushRef="#br0">1585 141 11951 0 0,'-11'-4'394'0'0,"-1"-1"-1"0"0,1 2 0 0 0,-1 0 1 0 0,0 0-1 0 0,-12-1 0 0 0,8 2-345 0 0,1-1 0 0 0,-29-10-1 0 0,-10-2 180 0 0,-9 0 547 0 0,-29-5 570 0 0,10 7-340 0 0,18 2 262 0 0,-125-6 0 0 0,17 15-143 0 0,-255 9 1319 0 0,387-4-2992 0 0,1-1-1 0 0,-1-2 0 0 0,0-2 0 0 0,-59-10 0 0 0,73 6-652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1:49.517"/>
    </inkml:context>
    <inkml:brush xml:id="br0">
      <inkml:brushProperty name="width" value="0.1" units="cm"/>
      <inkml:brushProperty name="height" value="0.1" units="cm"/>
      <inkml:brushProperty name="color" value="#E71224"/>
    </inkml:brush>
  </inkml:definitions>
  <inkml:trace contextRef="#ctx0" brushRef="#br0">2221 96 13615 0 0,'-29'-8'326'0'0,"-2"2"-1"0"0,1 1 1 0 0,-1 1-1 0 0,-31 0 1 0 0,14 1-6 0 0,-60 2-442 0 0,18 1-360 0 0,-286-9 2896 0 0,-65 19-756 0 0,319-4-892 0 0,0-5 1 0 0,-198-26-1 0 0,-51-17-2037 0 0,332 37 339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1:50.839"/>
    </inkml:context>
    <inkml:brush xml:id="br0">
      <inkml:brushProperty name="width" value="0.1" units="cm"/>
      <inkml:brushProperty name="height" value="0.1" units="cm"/>
      <inkml:brushProperty name="color" value="#E71224"/>
    </inkml:brush>
  </inkml:definitions>
  <inkml:trace contextRef="#ctx0" brushRef="#br0">3110 106 6879 0 0,'-1'-7'8175'0'0,"0"7"-7998"0"0,-9-3 676 0 0,0 0-1 0 0,0 1 0 0 0,0 0 0 0 0,0 1 1 0 0,-15 0-1 0 0,-3-2-103 0 0,-56 3 188 0 0,-2-8-522 0 0,-28-4 332 0 0,-118 4 0 0 0,129 8-623 0 0,-31 1 59 0 0,29 4 165 0 0,-141-10 0 0 0,159-2-257 0 0,-117-7 26 0 0,83 12-49 0 0,-165-10 224 0 0,-222-10 836 0 0,253 30-615 0 0,68-1-381 0 0,85-1-376 0 0,-18 0-4339 0 0,89-7-3659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1:52.007"/>
    </inkml:context>
    <inkml:brush xml:id="br0">
      <inkml:brushProperty name="width" value="0.1" units="cm"/>
      <inkml:brushProperty name="height" value="0.1" units="cm"/>
      <inkml:brushProperty name="color" value="#E71224"/>
    </inkml:brush>
  </inkml:definitions>
  <inkml:trace contextRef="#ctx0" brushRef="#br0">3906 337 5983 0 0,'-38'-77'6974'0'0,"37"75"-6958"0"0,0 1 0 0 0,0-1 0 0 0,1 0 0 0 0,-1 0 0 0 0,-1 1 0 0 0,1-1 0 0 0,0 0 1 0 0,0 1-1 0 0,-1-1 0 0 0,1 1 0 0 0,-1-1 0 0 0,1 1 0 0 0,-1 0 0 0 0,1 0 0 0 0,-4-2 1 0 0,-30-10 941 0 0,5 3 464 0 0,15 3-695 0 0,0 1 0 0 0,0 1 0 0 0,0 1 0 0 0,-31-6-1 0 0,-67-1 313 0 0,24 3-604 0 0,54 5-105 0 0,-53 3 1 0 0,37 1-32 0 0,-207 13 1206 0 0,-3-1-1355 0 0,187-13-102 0 0,-334 8 2188 0 0,293-6-2512 0 0,-165-16 1 0 0,51-2 532 0 0,228 16-256 0 0,-403-55 393 0 0,-282-40 662 0 0,592 90-794 0 0,-98 6 0 0 0,-63-3-4467 0 0,233-1-1580 0 0,3-2-1677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4:19.982"/>
    </inkml:context>
    <inkml:brush xml:id="br0">
      <inkml:brushProperty name="width" value="0.1" units="cm"/>
      <inkml:brushProperty name="height" value="0.1" units="cm"/>
      <inkml:brushProperty name="color" value="#F4F91B"/>
    </inkml:brush>
  </inkml:definitions>
  <inkml:trace contextRef="#ctx0" brushRef="#br0">0 6 1207 0 0,'4'-2'69'0'0,"-1"2"0"0"0,1-1 0 0 0,-1 0-1 0 0,1 1 1 0 0,0-1 0 0 0,-1 1-1 0 0,8 1 1 0 0,7-1 377 0 0,7-1-195 0 0,0 1-1 0 0,1 2 0 0 0,-1 1 1 0 0,26 6-1 0 0,-15-3 102 0 0,43 2 0 0 0,156-14-314 0 0,-48-1-12 0 0,-142 7-47 0 0,3-3-86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2:00.571"/>
    </inkml:context>
    <inkml:brush xml:id="br0">
      <inkml:brushProperty name="width" value="0.1" units="cm"/>
      <inkml:brushProperty name="height" value="0.1" units="cm"/>
      <inkml:brushProperty name="color" value="#E71224"/>
    </inkml:brush>
  </inkml:definitions>
  <inkml:trace contextRef="#ctx0" brushRef="#br0">81 13 2303 0 0,'-24'-4'96'0'0,"-4"1"32"0"0,-1-3-128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2:01.222"/>
    </inkml:context>
    <inkml:brush xml:id="br0">
      <inkml:brushProperty name="width" value="0.1" units="cm"/>
      <inkml:brushProperty name="height" value="0.1" units="cm"/>
      <inkml:brushProperty name="color" value="#E71224"/>
    </inkml:brush>
  </inkml:definitions>
  <inkml:trace contextRef="#ctx0" brushRef="#br0">43 2 455 0 0,'-11'-2'0'0'0,"0"2"0"0"0,2 0 0 0 0,1 0 0 0 0,5 2 552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2:04.329"/>
    </inkml:context>
    <inkml:brush xml:id="br0">
      <inkml:brushProperty name="width" value="0.1" units="cm"/>
      <inkml:brushProperty name="height" value="0.1" units="cm"/>
      <inkml:brushProperty name="color" value="#E71224"/>
    </inkml:brush>
  </inkml:definitions>
  <inkml:trace contextRef="#ctx0" brushRef="#br0">2729 171 3023 0 0,'-6'-3'30'0'0,"0"2"-1"0"0,0-1 0 0 0,-1 1 1 0 0,1 0-1 0 0,0 0 0 0 0,-1 0 0 0 0,1 1 1 0 0,0 0-1 0 0,-1 1 0 0 0,1-1 0 0 0,0 1 1 0 0,-1 0-1 0 0,1 1 0 0 0,-10 3 0 0 0,7-3 2 0 0,1 1-1 0 0,0-2 0 0 0,-1 1 0 0 0,1-1 0 0 0,-1-1 0 0 0,1 1 0 0 0,-12-2 0 0 0,1-1 244 0 0,0 1-1 0 0,1 1 0 0 0,-1 1 0 0 0,-33 6 1 0 0,9-2 35 0 0,-21 3-1 0 0,32-3 100 0 0,0-2 0 0 0,0-1 0 0 0,-50-3 0 0 0,40-1-12 0 0,-57 3-1 0 0,30 0 272 0 0,61-1-550 0 0,-44 1 458 0 0,-1-2 0 0 0,0-3 0 0 0,-90-17 0 0 0,21-2-510 0 0,-9-2 755 0 0,108 20-681 0 0,0 0 0 0 0,-1 1 0 0 0,1 2 0 0 0,-1 0 1 0 0,1 1-1 0 0,-42 5 0 0 0,-37 2-118 0 0,83-4 45 0 0,0-2 0 0 0,0 1-1 0 0,1-2 1 0 0,-27-4 0 0 0,-72-21 185 0 0,107 24-244 0 0,-27-6 111 0 0,26 7-37 0 0,1-1-1 0 0,0 0 1 0 0,0-1 0 0 0,0 0-1 0 0,0-1 1 0 0,-13-6-1 0 0,16 6-62 0 0,0 1-1 0 0,-1 0 1 0 0,1 1 0 0 0,-1 0-1 0 0,0 0 1 0 0,-11-1-1 0 0,9 1-15 0 0,0 0-1 0 0,0 0 0 0 0,-13-6 0 0 0,11 3 54 0 0,0 0 0 0 0,-1 1 0 0 0,0 0 0 0 0,1 1 0 0 0,-1 1-1 0 0,-25-3 1 0 0,-44 16 217 0 0,50-8 64 0 0,25-2-263 0 0,-1 0-1 0 0,1-1 1 0 0,-1 1-1 0 0,-11-3 1 0 0,-59 0 352 0 0,75 2-406 0 0,-1-1-1 0 0,1 1 0 0 0,-1 1 1 0 0,1-1-1 0 0,-1 0 1 0 0,-5 2-1 0 0,6-1 5 0 0,0 0 0 0 0,-1-1 0 0 0,1 0 0 0 0,-1 1 1 0 0,1-1-1 0 0,-6-1 0 0 0,2 1 449 0 0,0-1 1 0 0,0 1 0 0 0,-1 0-1 0 0,-8 2 1 0 0,-12 1-1772 0 0,-15 2 2796 0 0,33 0-1477 0 0,9-5-13 0 0,0 1-1 0 0,0 0 1 0 0,0-1-1 0 0,0 1 1 0 0,0-1 0 0 0,-1 1-1 0 0,1-1 1 0 0,0 0-1 0 0,0 1 1 0 0,0-1 0 0 0,0 0-1 0 0,-1 0 1 0 0,1 0-1 0 0,0 0 1 0 0,0 0 0 0 0,-1 0-1 0 0,0 0 1 0 0,1 0-2 0 0,1 0 0 0 0,0 0 0 0 0,0 0 0 0 0,0 0 0 0 0,0 0 0 0 0,0 0 0 0 0,0 0 0 0 0,-1 0 0 0 0,1 0 0 0 0,0 0 0 0 0,0 0 0 0 0,0 0 0 0 0,0 0 0 0 0,0 0 0 0 0,0 0 0 0 0,0 1 0 0 0,-1-1 0 0 0,1 0 0 0 0,0 0 0 0 0,0 0 0 0 0,0 0 0 0 0,0 0 0 0 0,0 0 0 0 0,0 1 0 0 0,0-1 0 0 0,0 0 0 0 0,0 0 0 0 0,0 0 0 0 0,0 0 0 0 0,0 0 0 0 0,0 1 0 0 0,0-1 0 0 0,0 0 0 0 0,0 0 0 0 0,0 0 0 0 0,0 0 0 0 0,0 0 0 0 0,0 1 0 0 0,0-1 0 0 0,0 0 0 0 0,0 0 0 0 0,0 0 0 0 0,0 0 0 0 0,0 0 0 0 0,0 0 0 0 0,0 1 0 0 0,0-1 0 0 0,1 0 0 0 0,-1 0-74 0 0,0 1 0 0 0,0-1 0 0 0,1 1 0 0 0,-1-1 0 0 0,0 1 0 0 0,0-1 0 0 0,0 1 0 0 0,1-1 0 0 0,-1 1-1 0 0,0-1 1 0 0,0 1 0 0 0,0-1 0 0 0,0 1 0 0 0,0-1 0 0 0,0 1 0 0 0,0-1 0 0 0,0 1 0 0 0,0-1 0 0 0,0 1 0 0 0,0-1 0 0 0,0 1 0 0 0,-1-1-1 0 0,1 0 1 0 0,0 1 0 0 0,0-1 0 0 0,0 1 0 0 0,-1-1 0 0 0,1 1 0 0 0,0-1 0 0 0,-1 1 0 0 0,1-1 0 0 0,0 0 0 0 0,-1 1 0 0 0,1-1 0 0 0,0 0-1 0 0,-1 1 1 0 0,1-1 0 0 0,-1 0 0 0 0,1 0 0 0 0,-1 1 0 0 0,1-1 0 0 0,0 0 0 0 0,-2 0 0 0 0,13-3-3398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2:06.355"/>
    </inkml:context>
    <inkml:brush xml:id="br0">
      <inkml:brushProperty name="width" value="0.1" units="cm"/>
      <inkml:brushProperty name="height" value="0.1" units="cm"/>
      <inkml:brushProperty name="color" value="#E71224"/>
    </inkml:brush>
  </inkml:definitions>
  <inkml:trace contextRef="#ctx0" brushRef="#br0">78 3 1375 0 0,'0'0'40'0'0,"0"0"0"0"0,0 0 0 0 0,0 0 0 0 0,0-1 0 0 0,0 1 0 0 0,0 0 0 0 0,0 0 0 0 0,1 0 0 0 0,-1 0 0 0 0,0 0 0 0 0,0 0 0 0 0,0-1 0 0 0,0 1 0 0 0,1 0-1 0 0,-1 0 1 0 0,0 0 0 0 0,0 0 0 0 0,0 0 0 0 0,0 0 0 0 0,1 0 0 0 0,-1 0 0 0 0,0 0 0 0 0,0 0 0 0 0,0 0 0 0 0,1 0 0 0 0,-1 0 0 0 0,0 0 0 0 0,0 0 0 0 0,0 0 0 0 0,1 0-1 0 0,-1 0 1 0 0,0 0 0 0 0,0 0 0 0 0,0 0 0 0 0,0 0 0 0 0,1 0 0 0 0,-1 0 0 0 0,0 1 0 0 0,0-1 0 0 0,0 0 0 0 0,0 0 0 0 0,0 0 0 0 0,1 0 0 0 0,-1 0 0 0 0,0 0-1 0 0,0 1 1 0 0,0-1-37 0 0,0 0-1 0 0,1 0 0 0 0,-1 1 0 0 0,0-1 0 0 0,0 0 1 0 0,0 0-1 0 0,0 0 0 0 0,1 0 0 0 0,-1 0 0 0 0,0 0 1 0 0,0 1-1 0 0,0-1 0 0 0,0 0 0 0 0,1 0 0 0 0,-1 0 1 0 0,0 0-1 0 0,0 0 0 0 0,0 0 0 0 0,1 0 0 0 0,-1 0 1 0 0,0 0-1 0 0,0 0 0 0 0,1 0 0 0 0,-1 0 0 0 0,0 0 1 0 0,0 0-1 0 0,0 0 0 0 0,1 0 0 0 0,-1 0 1 0 0,0 0-1 0 0,0 0 0 0 0,0 0 0 0 0,1 0 0 0 0,-1-1 1 0 0,0 1-1 0 0,0 0 0 0 0,0 0 0 0 0,0 0 0 0 0,1 0 1 0 0,-1 0-1 0 0,0 0 0 0 0,0-1 0 0 0,0 1 0 0 0,0 0 1 0 0,0 0-1 0 0,1 0 0 0 0,-1-1 0 0 0,0 1 0 0 0,0 0 1 0 0,0 0-1 0 0,0-1-33 0 0,-34 5 7538 0 0,23-3-6281 0 0,-6 0-1950 0 0,16-1 711 0 0,-1 0 1 0 0,1 0-1 0 0,0 0 0 0 0,-1 1 0 0 0,1-1 0 0 0,0 1 0 0 0,-1-1 0 0 0,1 1 0 0 0,0-1 0 0 0,0 1 1 0 0,0 0-1 0 0,0-1 0 0 0,0 1 0 0 0,-2 1 0 0 0,-8 5-4226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2:14.183"/>
    </inkml:context>
    <inkml:brush xml:id="br0">
      <inkml:brushProperty name="width" value="0.1" units="cm"/>
      <inkml:brushProperty name="height" value="0.1" units="cm"/>
      <inkml:brushProperty name="color" value="#E71224"/>
    </inkml:brush>
  </inkml:definitions>
  <inkml:trace contextRef="#ctx0" brushRef="#br0">2251 21 1351 0 0,'-2'-2'365'0'0,"1"0"-1"0"0,-1 1 0 0 0,1-1 0 0 0,-1 1 0 0 0,0-1 0 0 0,0 1 0 0 0,1 0 0 0 0,-1-1 0 0 0,0 1 0 0 0,0 0 0 0 0,0 0 0 0 0,-1 0 0 0 0,1 1 1 0 0,0-1-1 0 0,-3 0 0 0 0,3 1-279 0 0,1 0 0 0 0,0 0 0 0 0,0 0 0 0 0,-1 0 0 0 0,1 1 0 0 0,0-1 0 0 0,0 1 0 0 0,0-1 0 0 0,0 1 0 0 0,-1-1 1 0 0,1 1-1 0 0,0-1 0 0 0,0 1 0 0 0,0 0 0 0 0,-1 0 0 0 0,-9 6 763 0 0,11-7-796 0 0,-24 4 1871 0 0,15-2-1469 0 0,1 0 0 0 0,0 0 0 0 0,0 1 0 0 0,0 0 0 0 0,0 1 1 0 0,0 0-1 0 0,-8 5 0 0 0,11-5-229 0 0,2-2-117 0 0,-1 0 0 0 0,1 0 0 0 0,0 0 0 0 0,0 0 0 0 0,-1 0 0 0 0,1-1 0 0 0,-1 0 0 0 0,-4 1 0 0 0,-34 8 780 0 0,-20 3-64 0 0,-74 26 0 0 0,43-13-500 0 0,-56 15 321 0 0,110-31-470 0 0,-68 17 345 0 0,-127 14 0 0 0,52-10-138 0 0,-2 0 20 0 0,-166-8 873 0 0,166-15-398 0 0,117-6-808 0 0,-104-9 1 0 0,167 7-365 0 0,0-1 0 0 0,-1 0 0 0 0,1 0 0 0 0,0 0 0 0 0,0 0 0 0 0,-5-3-1 0 0,-6-3-937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2:15.559"/>
    </inkml:context>
    <inkml:brush xml:id="br0">
      <inkml:brushProperty name="width" value="0.1" units="cm"/>
      <inkml:brushProperty name="height" value="0.1" units="cm"/>
      <inkml:brushProperty name="color" value="#E71224"/>
    </inkml:brush>
  </inkml:definitions>
  <inkml:trace contextRef="#ctx0" brushRef="#br0">2646 37 4143 0 0,'-49'2'2222'0'0,"32"1"4797"0"0,15-2-7045 0 0,1-1 0 0 0,-1 1 0 0 0,0-1 0 0 0,0 1 0 0 0,0-1-1 0 0,1 0 1 0 0,-1 0 0 0 0,0 0 0 0 0,0 0 0 0 0,0 0 0 0 0,0 0 0 0 0,0-1 0 0 0,-2 0 0 0 0,-3-17-927 0 0,2 15 1126 0 0,1 0 1 0 0,-1 1-1 0 0,0-1 0 0 0,0 1 1 0 0,0 1-1 0 0,0-1 0 0 0,0 1 1 0 0,-10-2-1 0 0,-44-1 1712 0 0,31 5-435 0 0,-27 4 1 0 0,-70 17-1214 0 0,-11 3 265 0 0,24-17 125 0 0,-180-11 1 0 0,162-2-651 0 0,-159 14 501 0 0,145-2-244 0 0,-205 17 678 0 0,-52 2 112 0 0,321-23-988 0 0,28 0-138 0 0,0-3-1 0 0,-72-7 0 0 0,93-1-1302 0 0,0-5-454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2:16.233"/>
    </inkml:context>
    <inkml:brush xml:id="br0">
      <inkml:brushProperty name="width" value="0.1" units="cm"/>
      <inkml:brushProperty name="height" value="0.1" units="cm"/>
      <inkml:brushProperty name="color" value="#E71224"/>
    </inkml:brush>
  </inkml:definitions>
  <inkml:trace contextRef="#ctx0" brushRef="#br0">2287 19 10511 0 0,'-323'-19'2318'0'0,"250"20"-1578"0"0,1 3 0 0 0,-82 14 0 0 0,-36 3 1218 0 0,-160 11 536 0 0,-63 3-564 0 0,306-29-1646 0 0,-123 3 72 0 0,169-9-988 0 0,-107-16 0 0 0,57 0-2309 0 0,77 12 1546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2:17.048"/>
    </inkml:context>
    <inkml:brush xml:id="br0">
      <inkml:brushProperty name="width" value="0.1" units="cm"/>
      <inkml:brushProperty name="height" value="0.1" units="cm"/>
      <inkml:brushProperty name="color" value="#E71224"/>
    </inkml:brush>
  </inkml:definitions>
  <inkml:trace contextRef="#ctx0" brushRef="#br0">1228 20 10967 0 0,'-26'-3'1085'0'0,"0"0"-1"0"0,0 2 1 0 0,-45 4-1 0 0,-28-1-292 0 0,-154-8 2093 0 0,36 1-772 0 0,-159-2-2203 0 0,268 9-3308 0 0,82-2 1270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2:17.450"/>
    </inkml:context>
    <inkml:brush xml:id="br0">
      <inkml:brushProperty name="width" value="0.1" units="cm"/>
      <inkml:brushProperty name="height" value="0.1" units="cm"/>
      <inkml:brushProperty name="color" value="#E71224"/>
    </inkml:brush>
  </inkml:definitions>
  <inkml:trace contextRef="#ctx0" brushRef="#br0">1038 39 5063 0 0,'-147'12'6005'0'0,"35"-7"-3788"0"0,-117-8 1 0 0,69-4 88 0 0,-72-5 50 0 0,220 10-2655 0 0,-66-8 789 0 0,27-4-6693 0 0,34 6 113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2:19.181"/>
    </inkml:context>
    <inkml:brush xml:id="br0">
      <inkml:brushProperty name="width" value="0.1" units="cm"/>
      <inkml:brushProperty name="height" value="0.1" units="cm"/>
      <inkml:brushProperty name="color" value="#E71224"/>
    </inkml:brush>
  </inkml:definitions>
  <inkml:trace contextRef="#ctx0" brushRef="#br0">1296 242 5927 0 0,'-4'-5'211'0'0,"0"0"0"0"0,0-1 1 0 0,1 1-1 0 0,-1-1 0 0 0,1 1 0 0 0,1-1 0 0 0,-1 0 0 0 0,-1-7 0 0 0,-2-1 256 0 0,5 12-370 0 0,0 0 0 0 0,0 1 1 0 0,0-1-1 0 0,0 1 0 0 0,-1-1 0 0 0,1 1 0 0 0,0 0 0 0 0,-1-1 1 0 0,1 1-1 0 0,-1 0 0 0 0,0 0 0 0 0,1 0 0 0 0,-1 0 0 0 0,0 0 1 0 0,-2 0-1 0 0,-32-11 1876 0 0,20 8-1024 0 0,-10-3 3 0 0,-1 1 0 0 0,0 1-1 0 0,-40-1 1 0 0,-23-4 349 0 0,-530-49 4850 0 0,425 38-6391 0 0,113 8-5412 0 0,57 9 2291 0 0,3 1-3025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4:21.162"/>
    </inkml:context>
    <inkml:brush xml:id="br0">
      <inkml:brushProperty name="width" value="0.1" units="cm"/>
      <inkml:brushProperty name="height" value="0.1" units="cm"/>
      <inkml:brushProperty name="color" value="#F4F91B"/>
    </inkml:brush>
  </inkml:definitions>
  <inkml:trace contextRef="#ctx0" brushRef="#br0">1 37 3623 0 0,'71'1'588'0'0,"128"-5"-144"0"0,-58-10-382 0 0,86-5 20 0 0,-197 19-82 0 0,2 1 0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2:19.764"/>
    </inkml:context>
    <inkml:brush xml:id="br0">
      <inkml:brushProperty name="width" value="0.1" units="cm"/>
      <inkml:brushProperty name="height" value="0.1" units="cm"/>
      <inkml:brushProperty name="color" value="#E71224"/>
    </inkml:brush>
  </inkml:definitions>
  <inkml:trace contextRef="#ctx0" brushRef="#br0">1412 92 11831 0 0,'-64'-11'1198'0'0,"-2"3"0"0"0,-100 1 0 0 0,80 5-944 0 0,-250-13 2138 0 0,17-2 199 0 0,157 6-2075 0 0,53 1-708 0 0,68 6-1610 0 0,0 0-3436 0 0,19 1-773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2:20.374"/>
    </inkml:context>
    <inkml:brush xml:id="br0">
      <inkml:brushProperty name="width" value="0.1" units="cm"/>
      <inkml:brushProperty name="height" value="0.1" units="cm"/>
      <inkml:brushProperty name="color" value="#E71224"/>
    </inkml:brush>
  </inkml:definitions>
  <inkml:trace contextRef="#ctx0" brushRef="#br0">1671 23 4143 0 0,'-12'-5'1861'0'0,"0"1"0"0"0,-1 1 0 0 0,-16-3-1 0 0,-43 2 381 0 0,-73 15-2496 0 0,93-6 2050 0 0,-19 2-1311 0 0,-22 3 978 0 0,-113-3 0 0 0,-10-7 1324 0 0,9-1 1567 0 0,87 0-3143 0 0,76 1-1416 0 0,-131 6-1311 0 0,153-3 557 0 0,0 0 0 0 0,0 2 0 0 0,0 0 0 0 0,1 1 0 0 0,-36 16 0 0 0,20-2-1194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2:21.143"/>
    </inkml:context>
    <inkml:brush xml:id="br0">
      <inkml:brushProperty name="width" value="0.1" units="cm"/>
      <inkml:brushProperty name="height" value="0.1" units="cm"/>
      <inkml:brushProperty name="color" value="#E71224"/>
    </inkml:brush>
  </inkml:definitions>
  <inkml:trace contextRef="#ctx0" brushRef="#br0">2408 26 5983 0 0,'-12'-2'553'0'0,"0"0"0"0"0,0 1 0 0 0,0 1 0 0 0,0-1-1 0 0,0 2 1 0 0,0 0 0 0 0,-16 3 0 0 0,13-2-508 0 0,0 0 0 0 0,0-1 0 0 0,-1 0 0 0 0,-18-3 0 0 0,-389-21 8823 0 0,233 18-6906 0 0,-720 4 1168 0 0,713 17-3163 0 0,60-4-1462 0 0,-145-5-1 0 0,220-11-288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02:23.378"/>
    </inkml:context>
    <inkml:brush xml:id="br0">
      <inkml:brushProperty name="width" value="0.1" units="cm"/>
      <inkml:brushProperty name="height" value="0.1" units="cm"/>
      <inkml:brushProperty name="color" value="#E71224"/>
    </inkml:brush>
  </inkml:definitions>
  <inkml:trace contextRef="#ctx0" brushRef="#br0">2080 9 5983 0 0,'-18'-3'416'0'0,"0"0"-1"0"0,0 2 0 0 0,0 0 0 0 0,-31 2 0 0 0,-73 16 3420 0 0,80-10-3650 0 0,-76 4-1 0 0,-47-1 909 0 0,-3 0 1138 0 0,-192 18-99 0 0,351-27-2089 0 0,-122 17 561 0 0,-100 8 645 0 0,-118-22 551 0 0,297-7-1160 0 0,8 2-841 0 0,-67-12 0 0 0,95 10-378 0 0,-8-1-5061 0 0,7 0-995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17:02.811"/>
    </inkml:context>
    <inkml:brush xml:id="br0">
      <inkml:brushProperty name="width" value="0.1" units="cm"/>
      <inkml:brushProperty name="height" value="0.1" units="cm"/>
      <inkml:brushProperty name="color" value="#E71224"/>
    </inkml:brush>
  </inkml:definitions>
  <inkml:trace contextRef="#ctx0" brushRef="#br0">66 84 1375 0 0,'-2'1'248'0'0,"0"-1"-1"0"0,0 0 0 0 0,0 0 0 0 0,0 0 0 0 0,0 0 1 0 0,0-1-1 0 0,-1 1 0 0 0,1 0 0 0 0,0-1 0 0 0,0 0 0 0 0,0 1 1 0 0,0-1-1 0 0,1 0 0 0 0,-1 0 0 0 0,0 0 0 0 0,0 0 1 0 0,0 0-1 0 0,1-1 0 0 0,-1 1 0 0 0,1 0 0 0 0,-1-1 0 0 0,1 1 1 0 0,-1-1-1 0 0,1 0 0 0 0,0 1 0 0 0,0-1 0 0 0,0 0 0 0 0,0 0 1 0 0,0 0-1 0 0,-1-3 0 0 0,1 3 77 0 0,1 1-273 0 0,0 1 1 0 0,0-1-1 0 0,0 0 1 0 0,0 1-1 0 0,0-1 1 0 0,0 1-1 0 0,0-1 1 0 0,0 0-1 0 0,-1 1 1 0 0,1-1-1 0 0,0 1 1 0 0,0-1-1 0 0,-1 1 1 0 0,1-1-1 0 0,0 1 1 0 0,-1-1-1 0 0,1 1 1 0 0,0-1 0 0 0,-1 1-1 0 0,1 0 1 0 0,-1-1-1 0 0,1 1 1 0 0,-1 0-1 0 0,1-1 1 0 0,-1 1-1 0 0,0-1 1 0 0,1 2 42 0 0,0-1-1 0 0,-1 1 1 0 0,1-1 0 0 0,0 0 0 0 0,-1 1 0 0 0,1-1 0 0 0,0 1 0 0 0,0-1-1 0 0,-1 1 1 0 0,1-1 0 0 0,0 1 0 0 0,0-1 0 0 0,0 1 0 0 0,0 0 0 0 0,0-1 0 0 0,0 1-1 0 0,0-1 1 0 0,0 1 0 0 0,0-1 0 0 0,0 1 0 0 0,0-1 0 0 0,0 1 0 0 0,0-1-1 0 0,0 1 1 0 0,1-1 0 0 0,-1 1 0 0 0,12 16 1097 0 0,-8-13-1004 0 0,0 0 0 0 0,1 0 0 0 0,-1-1 0 0 0,9 6 0 0 0,0-4-66 0 0,-1-1 1 0 0,1 0-1 0 0,0 0 1 0 0,0-1-1 0 0,0-1 1 0 0,0 0 0 0 0,0-1-1 0 0,26-1 1 0 0,-8-2 69 0 0,0-1-1 0 0,52-12 1 0 0,25-19 413 0 0,-79 23-399 0 0,1 1 0 0 0,0 2 0 0 0,35-5 0 0 0,-23 7-74 0 0,-3 0-33 0 0,0 2 0 0 0,71 2-1 0 0,-104 2-88 0 0,0 1 0 0 0,-1 1 1 0 0,1-1-1 0 0,-1 1 0 0 0,1 0 0 0 0,-1 0 0 0 0,0 1 0 0 0,1-1 0 0 0,-1 1 0 0 0,0 0 0 0 0,-1 1 1 0 0,1-1-1 0 0,-1 1 0 0 0,1 0 0 0 0,-1 0 0 0 0,-1 1 0 0 0,1-1 0 0 0,5 8 0 0 0,4 9 67 0 0,-2-1 0 0 0,0 1-1 0 0,10 28 1 0 0,-12-28-80 0 0,14 35 20 0 0,-3 0 0 0 0,-2 1 0 0 0,16 85 0 0 0,-31-113 32 0 0,0 52-1 0 0,-2-9-3 0 0,-1 61 85 0 0,-1-2-5 0 0,2-115-103 0 0,27 291 148 0 0,-13-131 753 0 0,-6-47-340 0 0,-1 0-435 0 0,-6 0 1 0 0,-23 203-1 0 0,-17-83 120 0 0,25-175-178 0 0,-17 87 184 0 0,29-153-266 0 0,0 3-3 0 0,-1 0 1 0 0,0-1-1 0 0,0 1 1 0 0,-1 0-1 0 0,-9 19 1 0 0,9-23 107 0 0,1 1 1 0 0,0-1 0 0 0,1 1-1 0 0,-1 0 1 0 0,1-1 0 0 0,1 1-1 0 0,0 13 1 0 0,-2 45 787 0 0,2-62-870 0 0,0 1 100 0 0,-11 2 83 0 0,10-5-212 0 0,0 0 0 0 0,0-1 0 0 0,0 1-1 0 0,0 0 1 0 0,0 0 0 0 0,1 0 0 0 0,-1-1 0 0 0,1 1-1 0 0,-1 0 1 0 0,1 0 0 0 0,0 0 0 0 0,-1 0-1 0 0,1 4 1 0 0,0 31-1 0 0,-1 0 0 0 0,-7 37 0 0 0,4-48 13 0 0,1 0 0 0 0,1 0 0 0 0,2 1-1 0 0,3 33 1 0 0,-3-49-13 0 0,0 0 0 0 0,0 0 0 0 0,-1 0 0 0 0,-3 12 0 0 0,3-19 24 0 0,0 0 1 0 0,-1 0-1 0 0,1 0 0 0 0,-1 0 0 0 0,0 0 1 0 0,0-1-1 0 0,0 1 0 0 0,0-1 0 0 0,-1 1 1 0 0,-3 3-1 0 0,5-6 9 0 0,0 0 1 0 0,0 0 0 0 0,0 0-1 0 0,1 1 1 0 0,-1-1-1 0 0,0 0 1 0 0,1 1-1 0 0,-1-1 1 0 0,1 1 0 0 0,-1-1-1 0 0,1 1 1 0 0,0-1-1 0 0,-1 1 1 0 0,1-1 0 0 0,0 4-1 0 0,13 1 104 0 0,5-1-70 0 0,1-4-67 0 0,-11-3 0 0 0,1-2 39 0 0,14-6 50 0 0,-20 9-75 0 0,1 1 1 0 0,-1-1-1 0 0,1 1 0 0 0,-1-1 0 0 0,1 1 0 0 0,0 0 1 0 0,-1 0-1 0 0,6 2 0 0 0,14 5 178 0 0,4 7-192 0 0,-24-15-276 0 0,0-1 0 0 0,0 1 0 0 0,-1-1 0 0 0,1 0-1 0 0,-1 1 1 0 0,1-1 0 0 0,-1 0 0 0 0,1-1 0 0 0,-1 1 0 0 0,0 0 0 0 0,2-4-1 0 0,0 2-857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17:06.443"/>
    </inkml:context>
    <inkml:brush xml:id="br0">
      <inkml:brushProperty name="width" value="0.1" units="cm"/>
      <inkml:brushProperty name="height" value="0.1" units="cm"/>
      <inkml:brushProperty name="color" value="#E71224"/>
    </inkml:brush>
  </inkml:definitions>
  <inkml:trace contextRef="#ctx0" brushRef="#br0">3 98 5295 0 0,'0'-3'59'0'0,"-1"1"-1"0"0,0-1 1 0 0,1 0-1 0 0,0 1 0 0 0,-1-1 1 0 0,1 1-1 0 0,0-1 1 0 0,0 0-1 0 0,1 1 1 0 0,-1-1-1 0 0,1 1 0 0 0,-1-1 1 0 0,1 1-1 0 0,0-1 1 0 0,0 1-1 0 0,0-1 0 0 0,0 1 1 0 0,0-1-1 0 0,0 1 1 0 0,1 0-1 0 0,1-3 1 0 0,-1 2 210 0 0,0 0 0 0 0,0 0 0 0 0,0-1 0 0 0,-1 1 0 0 0,1-1 0 0 0,-1 1 0 0 0,0-1 0 0 0,0 0 0 0 0,0-4 632 0 0,0 11-176 0 0,1-1 0 0 0,0 1 0 0 0,0 0 0 0 0,0 0 0 0 0,0-1 0 0 0,0 1 0 0 0,5 3 0 0 0,8 7-491 0 0,1-1 0 0 0,0-1-1 0 0,1 0 1 0 0,1-2 0 0 0,33 15 0 0 0,98 24-60 0 0,-20-7 419 0 0,-115-35-517 0 0,-1 1 0 0 0,0 0 0 0 0,0 0 0 0 0,-1 1 0 0 0,0 1 0 0 0,-1 0 0 0 0,0 1 0 0 0,0 0 0 0 0,-1 1 0 0 0,0 0 0 0 0,14 21 0 0 0,-3 2 30 0 0,0 1 0 0 0,-3 1 1 0 0,16 40-1 0 0,-25-53-69 0 0,-1 1 1 0 0,-1 0-1 0 0,-1 0 0 0 0,4 37 1 0 0,-3-9 81 0 0,2 32 92 0 0,4 113 102 0 0,2 132-10 0 0,-6 513 105 0 0,18-130 152 0 0,5-285-115 0 0,1 69 54 0 0,-42 88-371 0 0,10 100 163 0 0,9-427-216 0 0,4 253 31 0 0,-10-165 18 0 0,-8 340 148 0 0,-3-522-161 0 0,-41 462 281 0 0,10-141-96 0 0,41 2-104 0 0,-2-437-160 0 0,0 40 27 0 0,1 524 180 0 0,-6-370-83 0 0,44 381-1 0 0,42 53-31 0 0,-68-514-60 0 0,-18 328 0 0 0,-4 51-64 0 0,9-362 0 0 0,-45 839 0 0 0,27-631 0 0 0,25 1 0 0 0,-4-249 0 0 0,17 248 0 0 0,-26-187-109 0 0,1-121 100 0 0,6 94-1 0 0,4-91 18 0 0,13 114-80 0 0,-15-154 59 0 0,-2 0-1 0 0,-2 1 1 0 0,-7 58-1 0 0,1-26 4 0 0,-19 243 74 0 0,24-312-67 0 0,0 1-1 0 0,0-1 0 0 0,-1 1 1 0 0,0-1-1 0 0,0 0 1 0 0,-1 1-1 0 0,1-1 1 0 0,-7 10-1 0 0,7-15-39 0 0,1 0 0 0 0,0 0 0 0 0,-1-1 0 0 0,1 1 0 0 0,-1-1 0 0 0,0 1 0 0 0,0-1 0 0 0,1 1-1 0 0,-1-1 1 0 0,0 0 0 0 0,0 0 0 0 0,0 0 0 0 0,0 0 0 0 0,0-1 0 0 0,0 1 0 0 0,-1 0 0 0 0,1-1 0 0 0,0 1 0 0 0,0-1 0 0 0,0 0 0 0 0,0 0 0 0 0,-1 0 0 0 0,1 0 0 0 0,0 0 0 0 0,0 0 0 0 0,-1-1-1 0 0,1 1 1 0 0,0-1 0 0 0,0 1 0 0 0,0-1 0 0 0,0 0 0 0 0,0 0 0 0 0,-4-2 0 0 0,-12-7-2165 0 0,1 0-1 0 0,0-2 0 0 0,-29-24 1 0 0,-19-19-3070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18:27.347"/>
    </inkml:context>
    <inkml:brush xml:id="br0">
      <inkml:brushProperty name="width" value="0.1" units="cm"/>
      <inkml:brushProperty name="height" value="0.1" units="cm"/>
      <inkml:brushProperty name="color" value="#E71224"/>
    </inkml:brush>
  </inkml:definitions>
  <inkml:trace contextRef="#ctx0" brushRef="#br0">399 102 6911 0 0,'-1'-1'72'0'0,"-2"-2"12"0"0,0 0 0 0 0,0 0 0 0 0,0 1 0 0 0,0-1 0 0 0,0 1 0 0 0,0 0 0 0 0,-6-3 0 0 0,9 5-5 0 0,-1 0 1 0 0,1 0-1 0 0,0-1 0 0 0,-1 1 0 0 0,1 0 0 0 0,0-1 0 0 0,-1 1 0 0 0,1 0 0 0 0,0-1 0 0 0,-1 1 0 0 0,1 0 0 0 0,0-1 0 0 0,0 1 1 0 0,-1-1-1 0 0,1 1 0 0 0,0-1 0 0 0,0 1 0 0 0,0 0 0 0 0,-1-1 0 0 0,1 1 0 0 0,0-1 0 0 0,0 1 0 0 0,0-1 0 0 0,0 1 0 0 0,0-1 0 0 0,0 1 1 0 0,0-1-1 0 0,0 1 0 0 0,0-1 0 0 0,1 1 0 0 0,-1-1 0 0 0,0 1 0 0 0,0-1 0 0 0,0 1 0 0 0,0-1 0 0 0,1 1 0 0 0,-1 0 0 0 0,0-1 1 0 0,0 1-1 0 0,1-1 0 0 0,-1 1 0 0 0,0 0 0 0 0,1-1 0 0 0,-1 1 0 0 0,0 0 0 0 0,1-1 0 0 0,-1 1 0 0 0,1 0 0 0 0,19-17 62 0 0,-14 15-103 0 0,-1-1-1 0 0,1-1 1 0 0,-1 1-1 0 0,1-1 1 0 0,-1 1-1 0 0,8-9 1 0 0,-2 2 2375 0 0,-11 10-2382 0 0,1 0-1 0 0,0 0 1 0 0,-1 0 0 0 0,1 0-1 0 0,0 0 1 0 0,-1 0-1 0 0,1 0 1 0 0,0 0-1 0 0,-1 0 1 0 0,1 0-1 0 0,-1 0 1 0 0,1 0 0 0 0,0 1-1 0 0,-1-1 1 0 0,1 0-1 0 0,-1 0 1 0 0,1 1-1 0 0,0-1 1 0 0,-1 0 0 0 0,1 1-1 0 0,-1-1 1 0 0,1 1-1 0 0,0-1-20 0 0,-1 1 0 0 0,1-1 1 0 0,0 1-1 0 0,-1-1 0 0 0,1 1 0 0 0,0-1 0 0 0,-1 0 0 0 0,1 0 0 0 0,0 1 0 0 0,0-1 0 0 0,-1 0 0 0 0,1 0 0 0 0,0 0 0 0 0,0 0 1 0 0,-1 0-1 0 0,1 0 0 0 0,0 0 0 0 0,1 0 0 0 0,7 0 323 0 0,-9 0-306 0 0,1 0 0 0 0,-1 0 0 0 0,0 0 0 0 0,0 0 0 0 0,1 0 0 0 0,-1 0 0 0 0,0 0 0 0 0,0 0 0 0 0,1 0 0 0 0,-1 0 0 0 0,0 0 0 0 0,1 0 0 0 0,-1 0 0 0 0,0 0 0 0 0,0 0 0 0 0,0 0 0 0 0,1 0 0 0 0,-1 0 0 0 0,0 0 0 0 0,0 0 0 0 0,1-1 0 0 0,-1 1 0 0 0,0 0 0 0 0,0 0 0 0 0,0 0 0 0 0,1 0-1 0 0,-1-1 1 0 0,0 1 0 0 0,0 0 0 0 0,0 0 0 0 0,0 0 0 0 0,1-1 0 0 0,-1 1 0 0 0,0 0 0 0 0,49 15 1851 0 0,28 12-1798 0 0,-6-2-86 0 0,-34-16 6 0 0,-21-6 0 0 0,0 1 0 0 0,0 1 0 0 0,21 9 0 0 0,-34-12 8 0 0,-1-1 0 0 0,1 1 0 0 0,-1 0 0 0 0,1 0 0 0 0,-1 0 0 0 0,0 0 0 0 0,2 3 0 0 0,5 4 131 0 0,-13 8 680 0 0,5-16-814 0 0,0 0 0 0 0,0 0 0 0 0,0 0 1 0 0,0 0-1 0 0,1 0 0 0 0,-1 0 1 0 0,0 0-1 0 0,0 0 0 0 0,1 0 0 0 0,-1 0 1 0 0,2 0-1 0 0,4 3 52 0 0,2 6-28 0 0,1 1 1 0 0,-2-1 0 0 0,1 2-1 0 0,-1-1 1 0 0,-1 1 0 0 0,0 0-1 0 0,-1 0 1 0 0,0 1 0 0 0,-1 0-1 0 0,0 0 1 0 0,-1 0 0 0 0,-1 1-1 0 0,0-1 1 0 0,1 16 0 0 0,0 16 128 0 0,1 28 193 0 0,27 131 1 0 0,-4-104-319 0 0,10 44 9 0 0,-6 4 11 0 0,-24-104-31 0 0,-3 0-1 0 0,-1 83 0 0 0,-8-66 0 0 0,-2 0-1 0 0,-23 96 1 0 0,19-105-19 0 0,-40 193 62 0 0,42-197-64 0 0,-2 87 0 0 0,10-125 0 0 0,-1 37 0 0 0,3 0 0 0 0,13 87 0 0 0,-4-52 0 0 0,-6-38 0 0 0,-2-4 13 0 0,-2 0 0 0 0,-2 0 0 0 0,-2 0-1 0 0,-13 71 1 0 0,-27 114-13 0 0,38-199 0 0 0,-9 87 0 0 0,13-88 0 0 0,-10 124-2 0 0,7-118 6 0 0,-1 0 0 0 0,-16 51 1 0 0,-3 9 33 0 0,6-19-23 0 0,-1 20-15 0 0,7-34 0 0 0,-1 20 44 0 0,4-1 0 0 0,0 86 0 0 0,-2 20 27 0 0,-17-35 109 0 0,17-104-99 0 0,6-29-52 0 0,0-1 0 0 0,-1 0 0 0 0,-1 0 0 0 0,-16 25-1 0 0,13-23 20 0 0,-38 51 202 0 0,11-18-103 0 0,26-33-23 0 0,-2-2-1 0 0,0 1 0 0 0,-1-2 0 0 0,0 0 0 0 0,-20 14 0 0 0,-97 66 1004 0 0,90-67-738 0 0,-63 30 1 0 0,51-30-257 0 0,-74 49-15 0 0,123-73-474 0 0,-1 1-1 0 0,0-1 0 0 0,0 0 1 0 0,0 0-1 0 0,0 0 0 0 0,0-1 1 0 0,-9 2-1 0 0,8-3-1059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18:38.798"/>
    </inkml:context>
    <inkml:brush xml:id="br0">
      <inkml:brushProperty name="width" value="0.1" units="cm"/>
      <inkml:brushProperty name="height" value="0.1" units="cm"/>
      <inkml:brushProperty name="color" value="#E71224"/>
    </inkml:brush>
  </inkml:definitions>
  <inkml:trace contextRef="#ctx0" brushRef="#br0">50 32 2759 0 0,'-27'-23'2552'0'0,"19"16"299"0"0,13 6-1847 0 0,6 2-738 0 0,-1 1 1 0 0,-1 0-1 0 0,20 6 0 0 0,-23-5 5 0 0,1 0-1 0 0,-1 1 0 0 0,0 0 1 0 0,0 0-1 0 0,0 0 0 0 0,5 7 1 0 0,18 11 244 0 0,13-1-285 0 0,-32-17-202 0 0,-1 0 0 0 0,0 0 1 0 0,0 1-1 0 0,12 10 0 0 0,-14-8 24 0 0,0 0 1 0 0,0 1-1 0 0,0 0 1 0 0,-1 1-1 0 0,0-1 1 0 0,-1 1-1 0 0,0 0 1 0 0,6 15-1 0 0,20 73 924 0 0,-20-69-804 0 0,12 50 1 0 0,-7-19 42 0 0,38 189 160 0 0,-52-235-369 0 0,24 156 246 0 0,-20-126-52 0 0,-2 0 1 0 0,-2 1-1 0 0,-1-1 0 0 0,-7 52 0 0 0,4-66-173 0 0,-5 44 187 0 0,-22 102-1 0 0,11-69-20 0 0,-1 46 2079 0 0,12-53-4005 0 0,15 45 1744 0 0,-3-88 67 0 0,-3 79 0 0 0,-5-69 34 0 0,-9 79 112 0 0,-6-42-131 0 0,6-38 29 0 0,2 0-1 0 0,-1 80 1 0 0,0 160 18 0 0,28-51-56 0 0,-3-93-4 0 0,-3 259 240 0 0,-4-296-256 0 0,6 13 0 0 0,-6 86 188 0 0,0-80-176 0 0,-4-98-57 0 0,-2-20 4 0 0,5 31-1 0 0,4 70 32 0 0,-5-75-38 0 0,-5-38 3 0 0,1 0 1 0 0,4 20-1 0 0,1 21-20 0 0,-4-24 13 0 0,2 73 223 0 0,1 6 7 0 0,17 105-178 0 0,-19-189-62 0 0,2 20 19 0 0,2 0 0 0 0,20 69-1 0 0,-5-37-20 0 0,-16-49 34 0 0,-6-25-32 0 0,0 0 1 0 0,0 0-1 0 0,1 0 0 0 0,-1 0 1 0 0,1 0-1 0 0,0 0 0 0 0,0 0 1 0 0,0 0-1 0 0,0 0 0 0 0,0 0 1 0 0,1-1-1 0 0,1 4 0 0 0,1-1-2 0 0,-1 1 0 0 0,0-1 0 0 0,-1 1 0 0 0,1 0 0 0 0,-1 0 0 0 0,3 11 0 0 0,-1-2 0 0 0,5 13 22 0 0,1-2-1 0 0,27 50 0 0 0,-33-68-21 0 0,-2-1 0 0 0,1 0 0 0 0,-1 1 0 0 0,2 11 0 0 0,0-2 0 0 0,-1-1 30 0 0,0-1 0 0 0,-2 1 0 0 0,0 0-1 0 0,0 0 1 0 0,-2 0 0 0 0,0 0 0 0 0,-1 0 0 0 0,0 0 0 0 0,-1-1-1 0 0,-6 18 1 0 0,0 8 85 0 0,7-31-72 0 0,0 0 1 0 0,0 0-1 0 0,-7 16 0 0 0,7-22-42 0 0,-2 6 34 0 0,0 0 0 0 0,0 0-1 0 0,-1-1 1 0 0,-1 1 0 0 0,0-1-1 0 0,0-1 1 0 0,-1 1 0 0 0,0-1-1 0 0,-15 14 1 0 0,4-6 71 0 0,-31 24 55 0 0,44-37-144 0 0,0 0 0 0 0,0 1 1 0 0,-1-2-1 0 0,1 1 0 0 0,-1-1 0 0 0,1 0 0 0 0,-12 3 0 0 0,5-2 3 0 0,0 1 0 0 0,1 0 0 0 0,-1 1 0 0 0,1 0 0 0 0,0 0-1 0 0,-16 12 1 0 0,-25 12 52 0 0,33-19-19 0 0,1 1 0 0 0,0 1 1 0 0,1 0-1 0 0,0 1 0 0 0,1 1 1 0 0,-18 20-1 0 0,-44 54-742 0 0,20-20-4074 0 0,37-45-1697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25:42.963"/>
    </inkml:context>
    <inkml:brush xml:id="br0">
      <inkml:brushProperty name="width" value="0.1" units="cm"/>
      <inkml:brushProperty name="height" value="0.1" units="cm"/>
      <inkml:brushProperty name="color" value="#E71224"/>
    </inkml:brush>
  </inkml:definitions>
  <inkml:trace contextRef="#ctx0" brushRef="#br0">643 1 919 0 0,'-17'-1'577'0'0,"-30"3"3912"0"0,44-2-4240 0 0,0 0 1 0 0,0 1-1 0 0,0 0 0 0 0,0-1 1 0 0,0 1-1 0 0,0 1 1 0 0,1-1-1 0 0,-1 0 1 0 0,0 0-1 0 0,1 1 0 0 0,-1 0 1 0 0,-4 3-1 0 0,6-4-72 0 0,0-1 0 0 0,1 1-1 0 0,-1-1 1 0 0,-1 0-1 0 0,1 1 1 0 0,0-1 0 0 0,0 0-1 0 0,0 1 1 0 0,0-1-1 0 0,0 0 1 0 0,0 0 0 0 0,0 0-1 0 0,0 0 1 0 0,0 0-1 0 0,0 0 1 0 0,0 0 0 0 0,-1-1-1 0 0,1 1 1 0 0,-3-1 1455 0 0,10 4-1367 0 0,0-1-1 0 0,0 0 0 0 0,1 0 0 0 0,-1 0 1 0 0,0-1-1 0 0,8 1 0 0 0,-9-1-138 0 0,105 8 790 0 0,-16-2-522 0 0,-39 1-190 0 0,-9-1 216 0 0,70 2 1 0 0,-99-11-334 0 0,-14 2-23 0 0,1-1 0 0 0,0 1 0 0 0,-1 0 1 0 0,1-1-1 0 0,0 2 0 0 0,0-1 0 0 0,5 1 0 0 0,-9 0-31 0 0,0-1-1 0 0,0 1 1 0 0,1-1 0 0 0,-1 1-1 0 0,0-1 1 0 0,0 0 0 0 0,0 1-1 0 0,0-1 1 0 0,0 1 0 0 0,0-1 0 0 0,0 1-1 0 0,0-1 1 0 0,0 1 0 0 0,0-1-1 0 0,0 1 1 0 0,0-1 0 0 0,0 1-1 0 0,0-1 1 0 0,0 1 0 0 0,0-1 0 0 0,0 1-1 0 0,-1-1 1 0 0,1 1 0 0 0,0-1-1 0 0,0 1 1 0 0,-1-1 0 0 0,1 0-1 0 0,0 1 1 0 0,-1-1 0 0 0,1 1-1 0 0,-1 0 1 0 0,-18 24 433 0 0,3-2-301 0 0,11-13-127 0 0,1 0 1 0 0,0 0-1 0 0,1 1 0 0 0,0-1 1 0 0,0 1-1 0 0,1-1 0 0 0,-1 15 1 0 0,2 78-26 0 0,1-60 14 0 0,-1-10 129 0 0,-8 42 0 0 0,6-57 65 0 0,-10 25 216 0 0,11-37-396 0 0,-1 1-1 0 0,1-1 1 0 0,0 1-1 0 0,1 0 0 0 0,-1 0 1 0 0,0 11-1 0 0,4 10 48 0 0,0 0-1 0 0,13 55 1 0 0,-5-35-15 0 0,18 137-13 0 0,-1-2 72 0 0,12 73-88 0 0,-17-106-24 0 0,31 154 44 0 0,-24-125 86 0 0,-14-84-80 0 0,23 318 280 0 0,-32-316-292 0 0,8 602 407 0 0,-14-622-406 0 0,42 629 250 0 0,33 145-34 0 0,-57-397-181 0 0,3 23 23 0 0,20-174-23 0 0,9 83-7 0 0,-51 206-25 0 0,-3-486-60 0 0,2 317-2 0 0,4-212 0 0 0,6 143 0 0 0,0-115 0 0 0,-13 104 0 0 0,6 151 0 0 0,4-437 0 0 0,42 509 0 0 0,-29-400 0 0 0,10 118 0 0 0,-8-77 0 0 0,0-14 0 0 0,-13-93 0 0 0,-4 0 0 0 0,-11 104 0 0 0,-5-97 0 0 0,-4-1 0 0 0,-5-1 0 0 0,-42 123 0 0 0,44-170 0 0 0,-105 287 0 0 0,54-142 0 0 0,50-137 0 0 0,-110 337 0 0 0,111-355 26 0 0,-2 0-1 0 0,-44 70 1 0 0,30-56-28 0 0,-8 16 92 0 0,3 2 1 0 0,-50 138 0 0 0,69-152-12 0 0,-3-1 0 0 0,-3-1 0 0 0,-3-1 0 0 0,-2-2 0 0 0,-48 65 0 0 0,53-88-232 0 0,-1-2 0 0 0,-2-1 0 0 0,-1-2 0 0 0,-2-1-1 0 0,-1-2 1 0 0,-1-1 0 0 0,-2-2 0 0 0,-70 39 0 0 0,29-29-1617 0 0,-2-5-3931 0 0,6-9-1727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26:13.019"/>
    </inkml:context>
    <inkml:brush xml:id="br0">
      <inkml:brushProperty name="width" value="0.1" units="cm"/>
      <inkml:brushProperty name="height" value="0.1" units="cm"/>
      <inkml:brushProperty name="color" value="#E71224"/>
    </inkml:brush>
  </inkml:definitions>
  <inkml:trace contextRef="#ctx0" brushRef="#br0">81 119 455 0 0,'-29'8'473'0'0,"9"-7"4617"0"0,18-1-4884 0 0,0 0 0 0 0,0 0 0 0 0,0 1 1 0 0,1-1-1 0 0,-1 0 0 0 0,0 1 0 0 0,0-1 0 0 0,0 1 0 0 0,1 0 0 0 0,-1-1 0 0 0,0 1 0 0 0,1 0 1 0 0,-1 0-1 0 0,0 0 0 0 0,-1 2 0 0 0,3-3-192 0 0,0 0 0 0 0,0 0 0 0 0,0 0 0 0 0,0 0 0 0 0,0 0 0 0 0,0 0 0 0 0,-1 0 0 0 0,1 1 0 0 0,0-1 1 0 0,0 0-1 0 0,0 0 0 0 0,0 0 0 0 0,0 0 0 0 0,0 0 0 0 0,0 0 0 0 0,0 0 0 0 0,0 1 0 0 0,0-1 0 0 0,0 0 0 0 0,0 0 0 0 0,0 0 0 0 0,0 0 0 0 0,0 0 0 0 0,0 1 0 0 0,0-1 1 0 0,0 0-1 0 0,0 0 0 0 0,0 0 0 0 0,0 0 0 0 0,0 0 0 0 0,0 0 0 0 0,0 1 0 0 0,0-1 0 0 0,0 0 0 0 0,0 0 0 0 0,0 0 0 0 0,1 0 0 0 0,-1 0 0 0 0,0 0 0 0 0,0 0 1 0 0,0 0-1 0 0,0 1 0 0 0,0-1 0 0 0,0 0 0 0 0,0 0 0 0 0,0 0 0 0 0,1 0 0 0 0,-1 0 0 0 0,0 0 0 0 0,0 0 0 0 0,0 0 0 0 0,0 0 0 0 0,1 0 0 0 0,18-1 614 0 0,35-14 1788 0 0,-11 6-1640 0 0,-21 7-390 0 0,-1-1-1 0 0,1-1 1 0 0,-1-1 0 0 0,26-10-1 0 0,14-13 186 0 0,-37 15-364 0 0,2 2 1 0 0,-1 0-1 0 0,37-9 0 0 0,-43 18-168 0 0,0-1-1 0 0,1 2 0 0 0,-1 1 1 0 0,0 0-1 0 0,0 1 0 0 0,25 5 1 0 0,-38-5-44 0 0,1 0 23 0 0,0 1-1 0 0,0 0 1 0 0,1 0 0 0 0,-1 1-1 0 0,0 0 1 0 0,-1 0-1 0 0,1 0 1 0 0,9 7-1 0 0,4 5 64 0 0,22 20 0 0 0,-41-35-81 0 0,5 6 37 0 0,0-1 0 0 0,0 1 0 0 0,0 0 0 0 0,-1 0 0 0 0,0 1 0 0 0,0 0 0 0 0,0 0 0 0 0,-1 0 0 0 0,0 0-1 0 0,-1 0 1 0 0,0 1 0 0 0,3 10 0 0 0,22 63 55 0 0,-18-55-40 0 0,-1 0 1 0 0,-1 0 0 0 0,-1 1 0 0 0,-2 0-1 0 0,5 54 1 0 0,-18 402 715 0 0,6-321-662 0 0,-6 92 156 0 0,1-178-139 0 0,5 127-1 0 0,24 75 193 0 0,-14-183-283 0 0,16 627 496 0 0,-42-430-282 0 0,-22-2-155 0 0,23-181-41 0 0,-53 613 203 0 0,38-227-127 0 0,28-449-124 0 0,-5 99 78 0 0,-13 113 132 0 0,19-243-171 0 0,0-1-1 0 0,-1 1 1 0 0,0-1 0 0 0,-1 0-1 0 0,-1 0 1 0 0,0 0 0 0 0,-1-1-1 0 0,-1 0 1 0 0,-10 14 0 0 0,12-19 3 0 0,-2 0 1 0 0,1-1-1 0 0,-1 0 1 0 0,0 0 0 0 0,0 0-1 0 0,-1-1 1 0 0,0-1-1 0 0,0 1 1 0 0,0-1-1 0 0,-1-1 1 0 0,-11 4-1 0 0,-5 4 30 0 0,0 2 0 0 0,1 1 0 0 0,0 0 0 0 0,2 2-1 0 0,0 1 1 0 0,-22 21 0 0 0,1 6 159 0 0,-65 85 0 0 0,67-80-584 0 0,27-33 8 0 0,1-1 0 0 0,1 2-1 0 0,-17 27 1 0 0,25-35-1830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4:21.814"/>
    </inkml:context>
    <inkml:brush xml:id="br0">
      <inkml:brushProperty name="width" value="0.1" units="cm"/>
      <inkml:brushProperty name="height" value="0.1" units="cm"/>
      <inkml:brushProperty name="color" value="#F4F91B"/>
    </inkml:brush>
  </inkml:definitions>
  <inkml:trace contextRef="#ctx0" brushRef="#br0">1 66 3567 0 0,'0'-1'15'0'0,"1"0"0"0"0,-1 0-1 0 0,1 0 1 0 0,0 0 0 0 0,-1 0-1 0 0,1 0 1 0 0,0 0-1 0 0,0 0 1 0 0,0 0 0 0 0,-1 0-1 0 0,1 0 1 0 0,0 1 0 0 0,0-1-1 0 0,0 0 1 0 0,0 1-1 0 0,0-1 1 0 0,1 1 0 0 0,-1-1-1 0 0,0 1 1 0 0,0 0-1 0 0,0-1 1 0 0,0 1 0 0 0,1 0-1 0 0,-1 0 1 0 0,2 0 0 0 0,14-5 14 0 0,10-5 170 0 0,1 2 1 0 0,-1 1-1 0 0,2 1 1 0 0,-1 1-1 0 0,43-1 1 0 0,-21 5-299 0 0,0 2 1 0 0,65 10-1 0 0,-69-6-1628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26:19.707"/>
    </inkml:context>
    <inkml:brush xml:id="br0">
      <inkml:brushProperty name="width" value="0.1" units="cm"/>
      <inkml:brushProperty name="height" value="0.1" units="cm"/>
      <inkml:brushProperty name="color" value="#E71224"/>
    </inkml:brush>
  </inkml:definitions>
  <inkml:trace contextRef="#ctx0" brushRef="#br0">0 60 5407 0 0,'0'1'107'0'0,"0"0"0"0"0,0 0-1 0 0,0 0 1 0 0,0 0 0 0 0,0 1-1 0 0,1-1 1 0 0,-1 0 0 0 0,0 0-1 0 0,0 0 1 0 0,1 0 0 0 0,-1 0-1 0 0,1 0 1 0 0,-1 0 0 0 0,1 0-1 0 0,-1 0 1 0 0,1 0 0 0 0,0 0-1 0 0,0 0 1 0 0,-1-1-1 0 0,1 1 1 0 0,0 0 0 0 0,1 1-1 0 0,-1-2 19 0 0,1 1 0 0 0,0 0 0 0 0,0-1 0 0 0,-1 1 0 0 0,1-1-1 0 0,0 1 1 0 0,0-1 0 0 0,-1 0 0 0 0,1 0 0 0 0,0 0 0 0 0,0 0-1 0 0,3 0 1 0 0,8-3 249 0 0,-1 1 0 0 0,0-2 0 0 0,18-7 0 0 0,-8 3-156 0 0,149-36 855 0 0,-169 44-1056 0 0,20-5 198 0 0,0 1 0 0 0,0 1-1 0 0,0 0 1 0 0,41 3-1 0 0,-50 1-116 0 0,0 0-1 0 0,0 1 0 0 0,0 1 0 0 0,0 0 1 0 0,0 1-1 0 0,-1 1 0 0 0,0-1 0 0 0,0 2 0 0 0,19 11 1 0 0,-16-7 4 0 0,-1 0 1 0 0,-1 1 0 0 0,0 0-1 0 0,-1 1 1 0 0,0 0 0 0 0,0 1-1 0 0,-2 0 1 0 0,1 1 0 0 0,13 25-1 0 0,8 18 256 0 0,-2 2-1 0 0,-2 2 1 0 0,-4 0-1 0 0,-2 2 1 0 0,17 78 0 0 0,0 19 893 0 0,29 161-2793 0 0,13 137 2018 0 0,-17-26-209 0 0,-45-267-27 0 0,-8-79-142 0 0,38 492 458 0 0,-45-447-488 0 0,-1 52 132 0 0,-11-62-22 0 0,-6-1 0 0 0,-33 137 0 0 0,17-85 131 0 0,1-5-104 0 0,3-46-145 0 0,8-31 48 0 0,-4-1 0 0 0,-34 89 0 0 0,-73 163 20 0 0,117-306-129 0 0,-47 160 66 0 0,44-138 57 0 0,-3 0-1 0 0,-2-2 0 0 0,-2 0 1 0 0,-2-1-1 0 0,-36 56 0 0 0,0-4 118 0 0,-28 44 109 0 0,-99 124 36 0 0,179-263-768 0 0,-1 0 0 0 0,0 0 0 0 0,0 0 0 0 0,-1-1 0 0 0,-15 11 0 0 0,24-21 5 0 0,0 1 1 0 0,0 0-1 0 0,0-1 0 0 0,0 1 1 0 0,0-1-1 0 0,0 1 0 0 0,0-1 1 0 0,0 0-1 0 0,0 1 0 0 0,0-1 1 0 0,-1 0-1 0 0,1 0 0 0 0,0 0 1 0 0,0 0-1 0 0,0 0 0 0 0,-3 0 1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26:39.009"/>
    </inkml:context>
    <inkml:brush xml:id="br0">
      <inkml:brushProperty name="width" value="0.1" units="cm"/>
      <inkml:brushProperty name="height" value="0.1" units="cm"/>
      <inkml:brushProperty name="color" value="#E71224"/>
    </inkml:brush>
  </inkml:definitions>
  <inkml:trace contextRef="#ctx0" brushRef="#br0">115 16 455 0 0,'0'0'16'0'0,"0"-1"-1"0"0,0 1 0 0 0,0 0 0 0 0,0-1 0 0 0,0 1 0 0 0,-1 0 0 0 0,1-1 0 0 0,0 1 0 0 0,0 0 0 0 0,0 0 0 0 0,0-1 0 0 0,0 1 0 0 0,-1 0 0 0 0,1 0 0 0 0,0-1 0 0 0,0 1 1 0 0,-1 0-1 0 0,1 0 0 0 0,0-1 0 0 0,0 1 0 0 0,-1 0 0 0 0,1 0 0 0 0,0 0 0 0 0,0 0 0 0 0,-1-1 0 0 0,1 1 0 0 0,0 0 0 0 0,-1 0 0 0 0,1 0 0 0 0,0 0 0 0 0,-1 0 0 0 0,1 0 0 0 0,0 0 1 0 0,-1 0-1 0 0,1 0 0 0 0,0 0 0 0 0,-1 0 0 0 0,1 0 0 0 0,0 0 0 0 0,-1 0 0 0 0,1 0 0 0 0,-1 0 0 0 0,-23 7-12 0 0,21-6 353 0 0,0 0 1 0 0,0 0-1 0 0,0 0 0 0 0,0 0 0 0 0,0-1 0 0 0,0 1 0 0 0,0-1 0 0 0,0 0 0 0 0,-4 0 0 0 0,5-1-149 0 0,0 1 0 0 0,1 0 0 0 0,-1-1 0 0 0,1 1 0 0 0,-1 0 0 0 0,0 0 0 0 0,1 0-1 0 0,-1 0 1 0 0,0 0 0 0 0,1 0 0 0 0,-1 1 0 0 0,0-1 0 0 0,1 0 0 0 0,-1 1 0 0 0,1 0-1 0 0,-1-1 1 0 0,1 1 0 0 0,-1 0 0 0 0,1-1 0 0 0,-1 1 0 0 0,1 0 0 0 0,0 0 0 0 0,-1 0-1 0 0,-1 2 1 0 0,3-2-93 0 0,0-1 0 0 0,-1 0 0 0 0,1 1 1 0 0,-1-1-1 0 0,1 1 0 0 0,0-1 0 0 0,0 1 0 0 0,-1-1 0 0 0,1 1 0 0 0,0-1 0 0 0,0 1 0 0 0,-1-1 0 0 0,1 1 0 0 0,0-1 0 0 0,0 1 0 0 0,0-1 0 0 0,0 1 0 0 0,0-1 0 0 0,0 1 0 0 0,0 0 0 0 0,0-1 0 0 0,0 1 0 0 0,0-1 1 0 0,0 1-1 0 0,0-1 0 0 0,0 1 0 0 0,0-1 0 0 0,1 1 0 0 0,-1 0 0 0 0,0 0 0 0 0,1 0 13 0 0,1 1 0 0 0,-1-1 0 0 0,0 1 0 0 0,1-1-1 0 0,-1 1 1 0 0,1-1 0 0 0,-1 0 0 0 0,1 0 0 0 0,2 2 0 0 0,3 1 79 0 0,0 0 0 0 0,1-1 0 0 0,-1 0 0 0 0,12 3 0 0 0,-12-5-107 0 0,-1 1 0 0 0,0-2 0 0 0,0 1 0 0 0,1-1-1 0 0,-1 0 1 0 0,1 0 0 0 0,-1 0 0 0 0,0-1 0 0 0,1 0 0 0 0,9-3 0 0 0,1-3 165 0 0,0 1 0 0 0,22-14 1 0 0,-18 9-223 0 0,-5 4-3 0 0,0 1 1 0 0,1 0 0 0 0,-1 1 0 0 0,1 1 0 0 0,0 1 0 0 0,0 0-1 0 0,22 0 1 0 0,123 6 257 0 0,-146-2-262 0 0,116 17 69 0 0,-10-1 88 0 0,-38-4 318 0 0,-36-4-156 0 0,-34-7-236 0 0,0 1 1 0 0,24 8-1 0 0,-28-10-110 0 0,-10-1-58 0 0,1-1 1 0 0,-1 1-1 0 0,1 0 1 0 0,-1 0 0 0 0,1 0-1 0 0,-1 0 1 0 0,1 0-1 0 0,-1 0 1 0 0,1 0 0 0 0,0 0-1 0 0,-1 0 1 0 0,1 0-1 0 0,-1 0 1 0 0,1 0 0 0 0,-1 0-1 0 0,1 1 1 0 0,-1-1-1 0 0,1 0 1 0 0,-1 0 0 0 0,1 0-1 0 0,-1 1 1 0 0,1-1-1 0 0,-1 0 1 0 0,1 1 0 0 0,-1-1-1 0 0,0 1 1 0 0,1-1-1 0 0,-1 0 1 0 0,1 1 0 0 0,-1-1-1 0 0,0 1 1 0 0,1-1-1 0 0,-1 1 1 0 0,0-1 0 0 0,0 1-1 0 0,1 0 1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26:39.998"/>
    </inkml:context>
    <inkml:brush xml:id="br0">
      <inkml:brushProperty name="width" value="0.1" units="cm"/>
      <inkml:brushProperty name="height" value="0.1" units="cm"/>
      <inkml:brushProperty name="color" value="#E71224"/>
    </inkml:brush>
  </inkml:definitions>
  <inkml:trace contextRef="#ctx0" brushRef="#br0">37 6 7567 0 0,'-8'2'363'0'0,"6"-2"-186"0"0,0 1 0 0 0,-1-1-1 0 0,1 1 1 0 0,0-1-1 0 0,0 1 1 0 0,0 0-1 0 0,0 0 1 0 0,0 0 0 0 0,0 0-1 0 0,0 0 1 0 0,1 0-1 0 0,-3 3 1 0 0,6-3-63 0 0,1 0 1 0 0,0 0-1 0 0,0 0 0 0 0,0 0 1 0 0,-1-1-1 0 0,1 1 1 0 0,0-1-1 0 0,5 1 0 0 0,20 1 642 0 0,-1 0-1 0 0,31 8 0 0 0,-4 0 411 0 0,-54-10-1165 0 0,95 13 1246 0 0,121 3 1 0 0,55-22-216 0 0,-212 0-748 0 0,1-3 0 0 0,76-21 0 0 0,-73 15-261 0 0,-45 10-146 0 0,29-4-4249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1:01.288"/>
    </inkml:context>
    <inkml:brush xml:id="br0">
      <inkml:brushProperty name="width" value="0.1" units="cm"/>
      <inkml:brushProperty name="height" value="0.1" units="cm"/>
      <inkml:brushProperty name="color" value="#E71224"/>
    </inkml:brush>
  </inkml:definitions>
  <inkml:trace contextRef="#ctx0" brushRef="#br0">0 59 3279 0 0,'11'-11'144'0'0,"2"-2"32"0"0,2 1-176 0 0,-4 1 0 0 0,-2 5 0 0 0,-3 4 0 0 0,-1 2 112 0 0,0-2-16 0 0,6 2 0 0 0,6-1 0 0 0,7 1-96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1:04.697"/>
    </inkml:context>
    <inkml:brush xml:id="br0">
      <inkml:brushProperty name="width" value="0.1" units="cm"/>
      <inkml:brushProperty name="height" value="0.1" units="cm"/>
      <inkml:brushProperty name="color" value="#E71224"/>
    </inkml:brush>
  </inkml:definitions>
  <inkml:trace contextRef="#ctx0" brushRef="#br0">1 54 3223 0 0,'0'-22'288'0'0,"0"7"-288"0"0,3 4 0 0 0,-3 5-576 0 0,2 6-176 0 0,0 0-32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1:07.836"/>
    </inkml:context>
    <inkml:brush xml:id="br0">
      <inkml:brushProperty name="width" value="0.1" units="cm"/>
      <inkml:brushProperty name="height" value="0.1" units="cm"/>
      <inkml:brushProperty name="color" value="#E71224"/>
    </inkml:brush>
  </inkml:definitions>
  <inkml:trace contextRef="#ctx0" brushRef="#br0">1 77 4143 0 0,'26'-33'184'0'0,"-10"15"40"0"0,-1 3-224 0 0,-6 8 0 0 0,-6 3 0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1:08.436"/>
    </inkml:context>
    <inkml:brush xml:id="br0">
      <inkml:brushProperty name="width" value="0.1" units="cm"/>
      <inkml:brushProperty name="height" value="0.1" units="cm"/>
      <inkml:brushProperty name="color" value="#E71224"/>
    </inkml:brush>
  </inkml:definitions>
  <inkml:trace contextRef="#ctx0" brushRef="#br0">61 224 7831 0 0,'-11'-29'696'0'0,"-4"-3"-560"0"0,4 1-136 0 0,0 4 0 0 0,6-2-608 0 0,-1 5-160 0 0,6 11-24 0 0,-2 8-8 0 0,4 1 632 0 0,2 2 168 0 0,1-2 0 0 0,3-3-72 0 0,6 0-56 0 0,5-2-16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1:08.908"/>
    </inkml:context>
    <inkml:brush xml:id="br0">
      <inkml:brushProperty name="width" value="0.1" units="cm"/>
      <inkml:brushProperty name="height" value="0.1" units="cm"/>
      <inkml:brushProperty name="color" value="#E71224"/>
    </inkml:brush>
  </inkml:definitions>
  <inkml:trace contextRef="#ctx0" brushRef="#br0">8 78 5983 0 0,'-6'-33'536'0'0,"5"14"-432"0"0,1 5-104 0 0,3 6 0 0 0,1 7-800 0 0,0-1-192 0 0,1 2-32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4:32.289"/>
    </inkml:context>
    <inkml:brush xml:id="br0">
      <inkml:brushProperty name="width" value="0.1" units="cm"/>
      <inkml:brushProperty name="height" value="0.1" units="cm"/>
      <inkml:brushProperty name="color" value="#E71224"/>
    </inkml:brush>
  </inkml:definitions>
  <inkml:trace contextRef="#ctx0" brushRef="#br0">11976 313 4111 0 0,'0'0'15'0'0,"-1"0"0"0"0,1 0-1 0 0,-1 0 1 0 0,0 0-1 0 0,1 0 1 0 0,-1 0 0 0 0,1 0-1 0 0,-1 0 1 0 0,1 0-1 0 0,-1 0 1 0 0,1 0-1 0 0,-1 0 1 0 0,1 0 0 0 0,-1 0-1 0 0,1-1 1 0 0,-1 1-1 0 0,1 0 1 0 0,-1 0 0 0 0,1-1-1 0 0,0 1 1 0 0,-1 0-1 0 0,1-1 1 0 0,-1 1-1 0 0,1 0 1 0 0,0-1 0 0 0,-1 1-1 0 0,1 0 1 0 0,0-1-1 0 0,-1 1 1 0 0,1-1 0 0 0,0 1-1 0 0,0-1 1 0 0,-1 1-1 0 0,1-1 1 0 0,0 1 0 0 0,0-1-1 0 0,0 0 1 0 0,6-21-11 0 0,-4 17-123 0 0,-2 4 122 0 0,0 0 0 0 0,1 0 0 0 0,-1-1 0 0 0,0 1 0 0 0,0 0 0 0 0,0 0 0 0 0,0-1 0 0 0,0 1 0 0 0,0 0-1 0 0,0 0 1 0 0,0-1 0 0 0,-1 1 0 0 0,1 0 0 0 0,0 0 0 0 0,-1-1 0 0 0,1 1 0 0 0,-1 0 0 0 0,1 0 0 0 0,-1 0-1 0 0,0 0 1 0 0,1 0 0 0 0,-1 0 0 0 0,0 0 0 0 0,0 0 0 0 0,0 0 0 0 0,0 0 0 0 0,0 0 0 0 0,-1 0 0 0 0,2 0 114 0 0,-1 0 0 0 0,0 1 1 0 0,0-1-1 0 0,0 1 1 0 0,0-1-1 0 0,0 1 0 0 0,0-1 1 0 0,0 1-1 0 0,0 0 1 0 0,0-1-1 0 0,0 1 0 0 0,0 0 1 0 0,-1 0-1 0 0,1 0 1 0 0,0 0-1 0 0,0 0 1 0 0,0 0-1 0 0,0 0 0 0 0,0 0 1 0 0,0 0-1 0 0,0 0 1 0 0,0 1-1 0 0,0-1 0 0 0,0 0 1 0 0,0 1-1 0 0,0-1 1 0 0,0 1-1 0 0,0-1 0 0 0,0 1 1 0 0,0-1-1 0 0,-2 2 1 0 0,-5 7 559 0 0,0-1-1 0 0,-1-1 1 0 0,0 0 0 0 0,0 0 0 0 0,-19 10 0 0 0,23-15-425 0 0,-1 0 0 0 0,1 0 0 0 0,-1 0 0 0 0,1-1 0 0 0,-1 1 0 0 0,0-1 0 0 0,1-1 1 0 0,-1 1-1 0 0,0-1 0 0 0,0 0 0 0 0,1 0 0 0 0,-1-1 0 0 0,-9-2 0 0 0,-108-14 2289 0 0,84 14-2097 0 0,-57-14 1 0 0,51 6-268 0 0,-77-21 940 0 0,119 31-1095 0 0,0 0-1 0 0,0 1 0 0 0,0-1 1 0 0,0 1-1 0 0,0 0 0 0 0,0 0 1 0 0,-1 0-1 0 0,1 0 0 0 0,0 1 1 0 0,0-1-1 0 0,0 1 1 0 0,0 0-1 0 0,0 0 0 0 0,0 0 1 0 0,0 0-1 0 0,0 1 0 0 0,0-1 1 0 0,-2 2-1 0 0,-6 5 17 0 0,0 0 0 0 0,-20 19 0 0 0,16-14-8 0 0,11-9-25 0 0,0-1 1 0 0,1 1-1 0 0,-1 0 1 0 0,1 0-1 0 0,-1 0 1 0 0,1 1-1 0 0,1-1 1 0 0,-1 1-1 0 0,0-1 1 0 0,1 1-1 0 0,-3 10 1 0 0,3-7-1 0 0,1 0 1 0 0,0 0-1 0 0,1 0 1 0 0,-1 0 0 0 0,2 0-1 0 0,-1 0 1 0 0,2 9-1 0 0,31 166-5 0 0,2 9 1763 0 0,-35-186-1734 0 0,-1-1 0 0 0,1 1 1 0 0,-1 0-1 0 0,0-1 0 0 0,-1 1 0 0 0,1-1 0 0 0,-1 1 1 0 0,0-1-1 0 0,-1 0 0 0 0,1 0 0 0 0,-1 0 1 0 0,0 0-1 0 0,0 0 0 0 0,-4 4 0 0 0,-14 26 202 0 0,10-11-143 0 0,-24 34 0 0 0,31-53-82 0 0,-1-1 0 0 0,0 1 1 0 0,0-1-1 0 0,0 0 0 0 0,-1-1 0 0 0,0 1 0 0 0,1-1 0 0 0,-12 4 0 0 0,-1 2 3 0 0,5-3 10 0 0,1 0 0 0 0,-1-1 0 0 0,0-1 1 0 0,-1 0-1 0 0,-20 3 0 0 0,-68 3 186 0 0,12-3-117 0 0,-26 0 37 0 0,-35 13-114 0 0,-6-5 1892 0 0,106-10-3050 0 0,-123 16 2567 0 0,-32 3-2694 0 0,89-14 2464 0 0,-157 9-2199 0 0,269-19 811 0 0,-116 2 23 0 0,-49 3 257 0 0,22 4-82 0 0,-20-7 1489 0 0,139-1-2024 0 0,-54-5 0 0 0,6 0 236 0 0,-116-3 299 0 0,-2-1 0 0 0,-182-13 91 0 0,166 18 115 0 0,56 4 37 0 0,94-3-197 0 0,4 1 5 0 0,-102-15 0 0 0,66 3-35 0 0,-1 4 0 0 0,-120 4 0 0 0,62 3 64 0 0,79-4-43 0 0,-96-19 1 0 0,-26-4 15 0 0,-148 10 64 0 0,-252 16 225 0 0,362 1-139 0 0,-284 5-81 0 0,228-6 6 0 0,73-15-64 0 0,30 11-64 0 0,35 3 0 0 0,-230-18 64 0 0,89 20-64 0 0,41 2 0 0 0,-245-35 64 0 0,427 32-43 0 0,-1 4 1 0 0,-107 13-1 0 0,-242 20-21 0 0,165-18 0 0 0,147-25 0 0 0,62 4 0 0 0,-149-6 0 0 0,68 5 0 0 0,-35-8 0 0 0,135 11 0 0 0,-46 3 0 0 0,33 1 0 0 0,-44 3 0 0 0,56-2-11 0 0,0 1 1 0 0,0 2-1 0 0,0 0 0 0 0,1 2 1 0 0,-38 14-1 0 0,50-16 11 0 0,12-4 0 0 0,-1 0 0 0 0,0 0 0 0 0,1 0 0 0 0,-1 0 0 0 0,0 1 0 0 0,1-1 0 0 0,-1 1 0 0 0,-2 2 0 0 0,-13 9-32 0 0,-35 21 0 0 0,47-30 32 0 0,-14 7-13 0 0,1 0 1 0 0,-28 24-1 0 0,41-31 11 0 0,1 1-1 0 0,0 0 0 0 0,1 0 1 0 0,-1 0-1 0 0,1 1 0 0 0,0 0 1 0 0,1 0-1 0 0,-1 0 1 0 0,1 0-1 0 0,0 0 0 0 0,1 1 1 0 0,-4 12-1 0 0,-2 8-17 0 0,-1-1 0 0 0,-22 46-1 0 0,22-53 18 0 0,5-8 3 0 0,1-1 0 0 0,-1 1 0 0 0,2 0 0 0 0,-1 0 0 0 0,2 0 0 0 0,-2 13 0 0 0,4 72 0 0 0,0-45 0 0 0,3 95-17 0 0,-1-71-6 0 0,-10 139-1 0 0,4-172 24 0 0,1-1 0 0 0,7 60 0 0 0,0 6 0 0 0,-8-22 0 0 0,3 57 0 0 0,3-96 0 0 0,-5 71 0 0 0,1-77 0 0 0,1 0 0 0 0,8 46 0 0 0,-5-59 0 0 0,-2-13 0 0 0,1-1 0 0 0,0 0 0 0 0,7 24 0 0 0,-7-33 0 0 0,0 0 0 0 0,0 0 0 0 0,0 0 0 0 0,0 0 0 0 0,1 0 0 0 0,-1 0 0 0 0,1 0 0 0 0,0-1 0 0 0,0 1 0 0 0,1-1 0 0 0,-1 0 0 0 0,1 0 0 0 0,-1 0 0 0 0,7 3 0 0 0,1 2 0 0 0,0-1 0 0 0,-1 1 0 0 0,10 11 0 0 0,-9-9 0 0 0,0-1 0 0 0,15 11 0 0 0,-10-12 0 0 0,-1-1 0 0 0,1 0 0 0 0,0-2 0 0 0,1 0 0 0 0,0 0 0 0 0,29 3 0 0 0,26 7 0 0 0,-39-8 0 0 0,58 5 0 0 0,-22-3 0 0 0,-51-7 3 0 0,-1-1 0 0 0,1 0 0 0 0,0-2 0 0 0,28-3 0 0 0,70-19 27 0 0,17-3-11 0 0,78 18-19 0 0,-173 8 0 0 0,74-6 0 0 0,-20 0 0 0 0,-39 5 0 0 0,165 5 0 0 0,-53 2 0 0 0,-137-6 0 0 0,13 0 0 0 0,53 1 11 0 0,51 2 42 0 0,274 2 11 0 0,-308-1-53 0 0,-72-1 31 0 0,-24-1-34 0 0,101 15-5 0 0,252 33-3 0 0,-209-34 0 0 0,-113-10 0 0 0,-17-2 0 0 0,70 13 0 0 0,-59-9 0 0 0,-18-5 0 0 0,115 16 0 0 0,-54-12 4 0 0,0-3-1 0 0,85-8 1 0 0,-142 4 38 0 0,67-2-31 0 0,65 2-11 0 0,325 6 0 0 0,-414-6 0 0 0,-23 3 0 0 0,108 12 0 0 0,-3-4 64 0 0,187-9 0 0 0,51 11-64 0 0,-314-8 0 0 0,128-1 1 0 0,-103-4 9 0 0,51 1 43 0 0,288 18-53 0 0,-324-16 0 0 0,-61-3 0 0 0,117-5 0 0 0,203-22 0 0 0,-174 21 0 0 0,-147 6 0 0 0,115 4 0 0 0,154-11 0 0 0,-147 1 0 0 0,-143 4 11 0 0,124-3 42 0 0,136-17-53 0 0,52 0 0 0 0,115-12 122 0 0,-343 22-116 0 0,54 1-6 0 0,-125 12 0 0 0,103 5 11 0 0,128-7 43 0 0,-177-3-28 0 0,112 10 0 0 0,91 3-13 0 0,-244-10-4 0 0,73-3 49 0 0,38 0-63 0 0,-39 11 5 0 0,47 2 0 0 0,-155-9 0 0 0,434 13 0 0 0,-347-2 0 0 0,-26-2 0 0 0,161-2 0 0 0,33-18 0 0 0,-89 18 44 0 0,-78-1-24 0 0,227-12 19 0 0,-86-1-14 0 0,-88 14 39 0 0,-41 8-64 0 0,-63-11 25 0 0,84-4-1 0 0,-50-2-9 0 0,47 11-15 0 0,1 0 0 0 0,18-13 0 0 0,121 4 0 0 0,-214 4 0 0 0,73 7 0 0 0,66 8 19 0 0,151 24 26 0 0,-273-30-2 0 0,1-5-1 0 0,128-1 1 0 0,-113-7-53 0 0,171-4 84 0 0,-136 4-62 0 0,-83 2 14 0 0,51-5 0 0 0,-84 2-26 0 0,0 1 0 0 0,18 2 0 0 0,12 0 0 0 0,25 2 0 0 0,86-11 11 0 0,-105 2 46 0 0,49-7-61 0 0,-90 10 4 0 0,0 1 0 0 0,0 1 0 0 0,0 0 0 0 0,16 2 0 0 0,14 1 0 0 0,-31-3 0 0 0,-6 0 0 0 0,-1 0 0 0 0,1 0 0 0 0,0-1 0 0 0,-1 1 0 0 0,9-3 0 0 0,8-2 0 0 0,35-4 0 0 0,-41 8 0 0 0,-1-1 0 0 0,0-1 0 0 0,0 0 0 0 0,0-1 0 0 0,26-11 0 0 0,-26 10 0 0 0,-14 5 0 0 0,1-1 0 0 0,0 1 0 0 0,0-1 0 0 0,0 1 0 0 0,-1-1 0 0 0,1 0 0 0 0,0 0 0 0 0,-1 0 0 0 0,1 0 0 0 0,-1 0 0 0 0,4-3 0 0 0,40-40 128 0 0,-44 43-126 0 0,0 0-1 0 0,1-1 1 0 0,-1 1-1 0 0,0-1 1 0 0,0 1-1 0 0,-1-1 1 0 0,1 1-1 0 0,0-1 1 0 0,0 1-1 0 0,-1-1 1 0 0,1 0-1 0 0,-1 1 1 0 0,1-1-1 0 0,-1 0 1 0 0,0 1-1 0 0,0-1 1 0 0,0-3-1 0 0,-7-29 54 0 0,5 29-50 0 0,1 0 0 0 0,0 1 0 0 0,0-1 1 0 0,0 0-1 0 0,0 0 0 0 0,1 0 0 0 0,0 0 0 0 0,0-6 0 0 0,4-17-5 0 0,1-48 0 0 0,-6 65 7 0 0,0 0 0 0 0,-1 1 0 0 0,0-1 0 0 0,-1 1 0 0 0,-5-12-1 0 0,-5-27 17 0 0,1-11-23 0 0,4 0 0 0 0,-2-66 0 0 0,11 97 0 0 0,-1 4 0 0 0,-4-43 0 0 0,4 63-1 0 0,-1 1 0 0 0,1 0 0 0 0,1 0 0 0 0,-1 0 0 0 0,1 0 0 0 0,-1-1 0 0 0,1 1 0 0 0,0 0 0 0 0,1 0 0 0 0,-1 0-1 0 0,1 0 1 0 0,-1 1 0 0 0,1-1 0 0 0,0 0 0 0 0,5-5 0 0 0,4-5-9 0 0,1 1-1 0 0,21-20 1 0 0,-22 24 5 0 0,-1-2-1 0 0,19-22 1 0 0,-23 23 5 0 0,1 1 0 0 0,0 0 0 0 0,0 1 0 0 0,1 0 0 0 0,0 0 0 0 0,1 0 0 0 0,0 1 0 0 0,0 0 0 0 0,0 1 0 0 0,1 0 0 0 0,0 1 0 0 0,14-6 0 0 0,-14 7 0 0 0,0 1 0 0 0,1 1 0 0 0,-1 0 0 0 0,1 0 0 0 0,0 1 0 0 0,-1 1 0 0 0,13 0 0 0 0,-4 0-10 0 0,-1-2 0 0 0,0 1 0 0 0,30-8-1 0 0,23-2-12 0 0,-12 9 5 0 0,0 4-1 0 0,102 14 1 0 0,-78-5 9 0 0,96 0 9 0 0,179 4 0 0 0,-180-27 0 0 0,-69 2 0 0 0,7 2 0 0 0,-78 7 0 0 0,91 1 0 0 0,27-5 0 0 0,235-12 0 0 0,-349 14 0 0 0,26-1 0 0 0,54-4 0 0 0,-79 6 0 0 0,108 1 0 0 0,155 8 0 0 0,-262-7 0 0 0,144-7 0 0 0,-147 5 0 0 0,106 0 0 0 0,24 9 32 0 0,-1 1 0 0 0,-123-9-32 0 0,31 0 0 0 0,-30 1 0 0 0,79 3 0 0 0,-1 10 26 0 0,39 2 12 0 0,-30-8-38 0 0,-88-6 0 0 0,38 3 0 0 0,-32-2 0 0 0,51 2 0 0 0,-62-4 0 0 0,99-1 0 0 0,194-6 64 0 0,-297 6-64 0 0,83-5 0 0 0,315 17 128 0 0,-262-9-128 0 0,-133 0 11 0 0,91 6 95 0 0,-88-5-84 0 0,82 4 31 0 0,101-7 5 0 0,-37-4-52 0 0,7 7 20 0 0,-155-5-13 0 0,0-1-1 0 0,68-16 1 0 0,-65 9 8 0 0,-1-2 1 0 0,71-30-1 0 0,-87 29 15 0 0,2 0 6 0 0,50-31 0 0 0,-71 38-35 0 0,-1 1 0 0 0,0-2 0 0 0,0 1 1 0 0,-1-1-1 0 0,0-1 0 0 0,0 1 1 0 0,-1-1-1 0 0,1 0 0 0 0,-2-1 1 0 0,6-9-1 0 0,43-112 87 0 0,-37 84-37 0 0,27-53 0 0 0,34-54-57 0 0,-61 116 0 0 0,-3-1 0 0 0,13-48 0 0 0,-23 68 0 0 0,-1 1 0 0 0,-1 0 0 0 0,0 0 0 0 0,-1-1 0 0 0,-1 1 0 0 0,-1-1 0 0 0,-3-25 0 0 0,-3 12 0 0 0,0 1 0 0 0,-2 1 0 0 0,-17-40 0 0 0,14 40 8 0 0,1 0 0 0 0,1-1 0 0 0,2 0 0 0 0,1 0 0 0 0,1-1 0 0 0,2 1 0 0 0,-1-43 0 0 0,6 36-8 0 0,-2 0 0 0 0,-2 1 0 0 0,-10-50 0 0 0,10 73 0 0 0,-1 0 0 0 0,0 0 0 0 0,-1 1 0 0 0,0-1 0 0 0,-1 1 0 0 0,-1 0 0 0 0,0 1 0 0 0,0-1 0 0 0,-1 1 0 0 0,0 1 0 0 0,-1 0 0 0 0,-15-14 0 0 0,-16-10 0 0 0,-2 1 0 0 0,-81-49 0 0 0,89 64 0 0 0,-1 1 0 0 0,-1 1 0 0 0,0 2 0 0 0,-57-13 0 0 0,-58-21 0 0 0,46 13 0 0 0,9 10 0 0 0,-2 4 0 0 0,0 5 0 0 0,-199-8 0 0 0,-322-6 0 0 0,437 29 0 0 0,-110-5 0 0 0,-383-21 0 0 0,221 13 79 0 0,122 0-30 0 0,20-4-49 0 0,-38 0 0 0 0,-57 5 0 0 0,309 8 0 0 0,-180 4 0 0 0,3 0 0 0 0,-95 9 0 0 0,-16-2 0 0 0,10-11 17 0 0,6 0 30 0 0,251 4-47 0 0,-145 18 0 0 0,109-5 0 0 0,-16-3 0 0 0,-133 12 0 0 0,131 3 0 0 0,72-8 0 0 0,-152 4 0 0 0,-68 5 0 0 0,135-6 0 0 0,-97 11 0 0 0,-127 6 0 0 0,29-10 0 0 0,133-6 0 0 0,-128-8 0 0 0,-68 2 0 0 0,-16-2 0 0 0,0 1 0 0 0,293-15 32 0 0,-169-23 0 0 0,137 2 11 0 0,-1 10-1 0 0,-217 12 1 0 0,250 13-43 0 0,-77 2 0 0 0,133-22-451 0 0,80 4-952 0 0,0 2 0 0 0,0 1 0 0 0,-38 4 0 0 0,40 1-438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4:36.540"/>
    </inkml:context>
    <inkml:brush xml:id="br0">
      <inkml:brushProperty name="width" value="0.1" units="cm"/>
      <inkml:brushProperty name="height" value="0.1" units="cm"/>
      <inkml:brushProperty name="color" value="#E71224"/>
    </inkml:brush>
  </inkml:definitions>
  <inkml:trace contextRef="#ctx0" brushRef="#br0">1 291 919 0 0,'-1'1'112'0'0,"1"-1"-1"0"0,0 1 0 0 0,0 0 0 0 0,0 0 0 0 0,0 0 0 0 0,0 0 0 0 0,1-1 1 0 0,-1 1-1 0 0,0 0 0 0 0,0 0 0 0 0,0-1 0 0 0,1 1 0 0 0,-1 0 0 0 0,0 0 0 0 0,1-1 1 0 0,-1 1-1 0 0,1 0 0 0 0,-1-1 0 0 0,1 1 0 0 0,-1 0 0 0 0,1-1 0 0 0,-1 1 1 0 0,1-1-1 0 0,0 1 0 0 0,-1-1 0 0 0,1 1 0 0 0,0-1 0 0 0,-1 1 0 0 0,1-1 0 0 0,0 0 1 0 0,0 1-1 0 0,-1-1 0 0 0,1 0 0 0 0,0 0 0 0 0,0 0 0 0 0,0 1 0 0 0,1-1-17 0 0,0 0-1 0 0,1 1 1 0 0,-1-1-1 0 0,0 0 0 0 0,0 0 1 0 0,0 0-1 0 0,0-1 0 0 0,0 1 1 0 0,0 0-1 0 0,0-1 1 0 0,0 1-1 0 0,0-1 0 0 0,3-1 1 0 0,30-16 1181 0 0,-6 4-299 0 0,2 4-213 0 0,45-7 1 0 0,-21 5-319 0 0,-29 8-142 0 0,0 1 0 0 0,37-1 0 0 0,12 0 273 0 0,128-29 974 0 0,-153 23-945 0 0,81-5 0 0 0,-53 14-33 0 0,105 13 0 0 0,63 0 92 0 0,-164-15-604 0 0,226-12 480 0 0,-143 11 942 0 0,-10 1-2460 0 0,-84-2 976 0 0,363-20 196 0 0,-39-9 391 0 0,-324 26-546 0 0,198-17 89 0 0,-99-6-75 0 0,-110 18-16 0 0,96-9 1 0 0,-52 24-38 0 0,-34 0 0 0 0,-35-1 0 0 0,0 2 0 0 0,0 1 0 0 0,-1 2 0 0 0,58 18 0 0 0,-56-15 19 0 0,1-1 0 0 0,0-2 1 0 0,66 2-1 0 0,114-12 86 0 0,-148 1-95 0 0,35 0 62 0 0,194-14 131 0 0,-295 16-283 0 0,0 1 1 0 0,0 0-1 0 0,0 0 0 0 0,1 0 1 0 0,-1 0-1 0 0,0 0 0 0 0,0 1 1 0 0,0-1-1 0 0,0 1 1 0 0,4 1-1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4:51.806"/>
    </inkml:context>
    <inkml:brush xml:id="br0">
      <inkml:brushProperty name="width" value="0.1" units="cm"/>
      <inkml:brushProperty name="height" value="0.1" units="cm"/>
      <inkml:brushProperty name="color" value="#E71224"/>
    </inkml:brush>
  </inkml:definitions>
  <inkml:trace contextRef="#ctx0" brushRef="#br0">1601 181 6447 0 0,'1'-1'25'0'0,"-1"0"-1"0"0,1 0 0 0 0,-1 0 0 0 0,1 0 1 0 0,-1 0-1 0 0,0 0 0 0 0,0 0 1 0 0,1 0-1 0 0,-1 0 0 0 0,0-1 0 0 0,0 1 1 0 0,0 0-1 0 0,0 0 0 0 0,0 0 0 0 0,-1 0 1 0 0,1 0-1 0 0,0-1 0 0 0,-1 1 0 0 0,1 0 1 0 0,0 0-1 0 0,-1 0 0 0 0,1 0 1 0 0,-1 0-1 0 0,1 0 0 0 0,-1 0 0 0 0,-10-10 4587 0 0,11 11-4599 0 0,0-1 0 0 0,-1 1 0 0 0,1 0 0 0 0,0-1-1 0 0,0 1 1 0 0,0-1 0 0 0,-1 1 0 0 0,1 0 0 0 0,0-1 0 0 0,0 1 0 0 0,0-1-1 0 0,0 1 1 0 0,0-1 0 0 0,0 1 0 0 0,0 0 0 0 0,-1-1 0 0 0,1 1 0 0 0,0-1 0 0 0,1 1-1 0 0,-1-1 1 0 0,0 1 0 0 0,0-1 0 0 0,0 0-10 0 0,0 1 0 0 0,0-1 0 0 0,0 1 0 0 0,0-1 0 0 0,0 1 0 0 0,0-1 0 0 0,0 1 0 0 0,0-1-1 0 0,0 1 1 0 0,-1-1 0 0 0,1 1 0 0 0,0-1 0 0 0,0 1 0 0 0,0 0 0 0 0,-1-1 0 0 0,1 1 0 0 0,0-1 0 0 0,0 1 0 0 0,-1-1 0 0 0,1 1 0 0 0,0 0 0 0 0,-1-1 0 0 0,1 1 0 0 0,-1 0 0 0 0,1 0 0 0 0,0-1-1 0 0,-1 1 1 0 0,1 0 0 0 0,-1 0 0 0 0,1-1 0 0 0,-1 1 0 0 0,-17-5 310 0 0,12 4-97 0 0,-8-2 293 0 0,-1 0 0 0 0,0 1 0 0 0,0 1-1 0 0,0 0 1 0 0,0 1 0 0 0,-17 2 0 0 0,-11-1 145 0 0,-3 0-317 0 0,-127-7-8 0 0,53-3 408 0 0,-30-15 93 0 0,-36-3-580 0 0,-312 26 1833 0 0,447 3-1642 0 0,24 0-277 0 0,13-1-166 0 0,1 0 0 0 0,-1-1 1 0 0,1 0-1 0 0,-1-1 0 0 0,0-1 0 0 0,-19-4 0 0 0,31 6-109 0 0,1-1 1 0 0,0 1-1 0 0,0-1 0 0 0,0 1 1 0 0,0-1-1 0 0,0 1 0 0 0,-1-1 1 0 0,1 0-1 0 0,0 1 1 0 0,0-1-1 0 0,0 0 0 0 0,1 0 1 0 0,-1 0-1 0 0,0 0 0 0 0,0 0 1 0 0,0 0-1 0 0,1 0 1 0 0,-1 0-1 0 0,0 0 0 0 0,1 0 1 0 0,-1 0-1 0 0,1 0 0 0 0,0-1 1 0 0,-1-1-1 0 0,-1-11-1336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4:38.460"/>
    </inkml:context>
    <inkml:brush xml:id="br0">
      <inkml:brushProperty name="width" value="0.1" units="cm"/>
      <inkml:brushProperty name="height" value="0.1" units="cm"/>
      <inkml:brushProperty name="color" value="#E71224"/>
    </inkml:brush>
  </inkml:definitions>
  <inkml:trace contextRef="#ctx0" brushRef="#br0">1 80 455 0 0,'3'-6'545'0'0,"0"0"0"0"0,0 0 0 0 0,1 0 0 0 0,0 0 0 0 0,0 1 0 0 0,1 0 0 0 0,-1-1 0 0 0,11-7-1 0 0,-14 13-469 0 0,0 0 0 0 0,-1 0 0 0 0,1 0 0 0 0,0 0-1 0 0,-1 0 1 0 0,1 0 0 0 0,-1 0 0 0 0,1 1 0 0 0,0-1-1 0 0,-1 0 1 0 0,1 0 0 0 0,-1 1 0 0 0,1-1 0 0 0,-1 0-1 0 0,1 1 1 0 0,0-1 0 0 0,-1 1 0 0 0,0-1 0 0 0,1 0-1 0 0,-1 1 1 0 0,1-1 0 0 0,-1 1 0 0 0,0 0 0 0 0,1-1-1 0 0,-1 1 1 0 0,1 0 0 0 0,13 21 697 0 0,-12-17-524 0 0,1-1-137 0 0,1 0 0 0 0,-1 0 0 0 0,1 0-1 0 0,-1 0 1 0 0,1 0 0 0 0,0-1 0 0 0,1 0 0 0 0,-1 0-1 0 0,1 0 1 0 0,6 4 0 0 0,7 0 257 0 0,30 11 1 0 0,5 1 267 0 0,-34-11-429 0 0,0-1 0 0 0,1-1 0 0 0,0 0 0 0 0,0-2 0 0 0,0 0 0 0 0,1-2 0 0 0,-1 0 0 0 0,25-1 0 0 0,23-4 319 0 0,77-15 1 0 0,-55 6-91 0 0,234-10 555 0 0,-229 17-804 0 0,181-33 1 0 0,-219 29-129 0 0,1 3 0 0 0,111 3 0 0 0,-17 1 110 0 0,-89-5-46 0 0,80-17-1 0 0,45-6 76 0 0,-121 26-138 0 0,0 3 1 0 0,88 10-1 0 0,-97-3-60 0 0,0-3 0 0 0,75-5 0 0 0,-72 0 32 0 0,1 1 0 0 0,-1 4 0 0 0,94 16 0 0 0,87 24-32 0 0,42-16 48 0 0,-148-17-32 0 0,-1 6 25 0 0,-73-7 6 0 0,1-3 0 0 0,92-2 0 0 0,143-14 624 0 0,-228 12-448 0 0,1 3 1 0 0,83 16-1 0 0,-148-20-292 0 0,1 1 1 0 0,0-1 0 0 0,0 1-1 0 0,-1 0 1 0 0,1 1 0 0 0,-1-1-1 0 0,0 1 1 0 0,0 0-1 0 0,0 1 1 0 0,0 0 0 0 0,0 0-1 0 0,-1 0 1 0 0,1 0-1 0 0,-1 1 1 0 0,0 0 0 0 0,4 6-1 0 0,1 2-4141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4:42.763"/>
    </inkml:context>
    <inkml:brush xml:id="br0">
      <inkml:brushProperty name="width" value="0.1" units="cm"/>
      <inkml:brushProperty name="height" value="0.1" units="cm"/>
      <inkml:brushProperty name="color" value="#E71224"/>
    </inkml:brush>
  </inkml:definitions>
  <inkml:trace contextRef="#ctx0" brushRef="#br0">1 57 2303 0 0,'71'-23'2250'0'0,"16"9"-71"0"0,137-6 0 0 0,-189 21-1928 0 0,0 1-1 0 0,0 2 1 0 0,-1 1-1 0 0,46 13 1 0 0,27 3 194 0 0,-39-13 388 0 0,123-4 1 0 0,-59-3-200 0 0,288-22 630 0 0,-123 0-727 0 0,-157 15-386 0 0,-31 1-1 0 0,145 10 0 0 0,-161 3-80 0 0,87 10 37 0 0,-142-14-60 0 0,-1-2 0 0 0,1-2 0 0 0,53-6 0 0 0,-43 2 97 0 0,68 3 0 0 0,-55 3-76 0 0,-33-2-52 0 0,0 2 1 0 0,38 6 0 0 0,-9 3 16 0 0,110 5 0 0 0,59-17 189 0 0,-132 1-91 0 0,0 3 1 0 0,135 23-1 0 0,-80-12 24 0 0,17 3 26 0 0,-159-15-292 0 0,1 0-1 0 0,-1 0 0 0 0,0 1 1 0 0,0 0-1 0 0,0 0 1 0 0,0 1-1 0 0,0 0 0 0 0,-1 0 1 0 0,0 1-1 0 0,1-1 1 0 0,-2 1-1 0 0,1 1 0 0 0,0-1 1 0 0,-1 1-1 0 0,0 0 1 0 0,4 7-1 0 0,3 5-5335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4:49.514"/>
    </inkml:context>
    <inkml:brush xml:id="br0">
      <inkml:brushProperty name="width" value="0.1" units="cm"/>
      <inkml:brushProperty name="height" value="0.1" units="cm"/>
      <inkml:brushProperty name="color" value="#E71224"/>
    </inkml:brush>
  </inkml:definitions>
  <inkml:trace contextRef="#ctx0" brushRef="#br0">0 279 3079 0 0,'4'-3'191'0'0,"-1"1"0"0"0,1 0 0 0 0,0 0 0 0 0,0 0-1 0 0,0 0 1 0 0,0 1 0 0 0,0-1 0 0 0,0 1 0 0 0,0 0 0 0 0,1 0-1 0 0,-1 1 1 0 0,8-1 0 0 0,54 1 168 0 0,151 0 1816 0 0,90-2-543 0 0,22 2-1217 0 0,143-11 209 0 0,-61-2 130 0 0,-136 5-57 0 0,36 2-394 0 0,-282 7-288 0 0,343 3 216 0 0,70 0 35 0 0,-390-2-227 0 0,1-2 1 0 0,73-9-1 0 0,124-28 177 0 0,-36 12 166 0 0,26-5-212 0 0,37-39 192 0 0,-240 61-270 0 0,0 1-1 0 0,1 2 0 0 0,60 0 1 0 0,-78 4-52 0 0,197-21 178 0 0,-154 15-60 0 0,0 2-1 0 0,114 7 0 0 0,-107-1-85 0 0,-44-2-12 0 0,34 4 0 0 0,-12 4 4 0 0,0 2 0 0 0,60 21 0 0 0,-83-24-53 0 0,0-1 0 0 0,0-2 0 0 0,42 2 0 0 0,21 3 9 0 0,236 50 44 0 0,-272-48-45 0 0,62 2-1 0 0,-83-9 9 0 0,10-1-3 0 0,66-7-1 0 0,-31 1-6 0 0,290 1 47 0 0,-41 1-10 0 0,-285 0-49 0 0,40-3-3 0 0,1 3-1 0 0,126 13 1 0 0,-169-5-2 0 0,34 4 0 0 0,100 3 0 0 0,-103-13 0 0 0,1 3 0 0 0,107 18 0 0 0,23 16-64 0 0,-122-26 87 0 0,1-2 0 0 0,127-4-1 0 0,29 2 28 0 0,-44 10 24 0 0,166-14 55 0 0,-16-2 73 0 0,-62 8-36 0 0,13 0-89 0 0,-103 16-64 0 0,61 3-16 0 0,-127-24 17 0 0,160 1 36 0 0,-212-9 0 0 0,36 0 44 0 0,-71 3-144 0 0,-21-1-64 0 0,-1 2 0 0 0,26 1 0 0 0,-37-1 80 0 0,-1 0-1 0 0,1 1 1 0 0,-1-1 0 0 0,1 1 0 0 0,-1 0 0 0 0,1-1-1 0 0,-1 1 1 0 0,0 0 0 0 0,0 0 0 0 0,1 1-1 0 0,-1-1 1 0 0,0 0 0 0 0,0 1 0 0 0,0-1 0 0 0,0 1-1 0 0,0 0 1 0 0,-1-1 0 0 0,1 1 0 0 0,0 0-1 0 0,-1 0 1 0 0,3 4 0 0 0,-1 5-1341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4:50.609"/>
    </inkml:context>
    <inkml:brush xml:id="br0">
      <inkml:brushProperty name="width" value="0.1" units="cm"/>
      <inkml:brushProperty name="height" value="0.1" units="cm"/>
      <inkml:brushProperty name="color" value="#E71224"/>
    </inkml:brush>
  </inkml:definitions>
  <inkml:trace contextRef="#ctx0" brushRef="#br0">31 87 3223 0 0,'-2'-3'77'0'0,"0"0"0"0"0,0 0 0 0 0,0 1 0 0 0,1-1-1 0 0,-1-1 1 0 0,1 1 0 0 0,0 0 0 0 0,-2-5-1 0 0,-3-10 1179 0 0,5 17-1250 0 0,-7-18 1437 0 0,11 16-517 0 0,8 8-507 0 0,13 11-168 0 0,1-1-1 0 0,1-1 0 0 0,0-1 0 0 0,1-2 0 0 0,0 0 0 0 0,39 8 0 0 0,-46-14-66 0 0,0-1 0 0 0,0-1-1 0 0,0-1 1 0 0,1-1 0 0 0,29-1-1 0 0,-44-1-146 0 0,272-24 1448 0 0,281-74 868 0 0,-547 97-2306 0 0,0 0-1 0 0,0 0 0 0 0,1 1 0 0 0,-1 1 1 0 0,13 1-1 0 0,-19-1-98 0 0,0 1 0 0 0,-1 0 0 0 0,1 1 0 0 0,-1-1 0 0 0,0 1 0 0 0,1 0 1 0 0,-1 0-1 0 0,0 1 0 0 0,0-1 0 0 0,0 1 0 0 0,0 0 0 0 0,-1 1 0 0 0,5 3 0 0 0,4 5-910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4:59.039"/>
    </inkml:context>
    <inkml:brush xml:id="br0">
      <inkml:brushProperty name="width" value="0.1" units="cm"/>
      <inkml:brushProperty name="height" value="0.1" units="cm"/>
      <inkml:brushProperty name="color" value="#E71224"/>
    </inkml:brush>
  </inkml:definitions>
  <inkml:trace contextRef="#ctx0" brushRef="#br0">0 34 919 0 0,'6'-9'80'0'0,"1"-2"-80"0"0,0 3 0 0 0,1 3 0 0 0,-1 5 0 0 0,-2 0 0 0 0,3 0 0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5:01.609"/>
    </inkml:context>
    <inkml:brush xml:id="br0">
      <inkml:brushProperty name="width" value="0.1" units="cm"/>
      <inkml:brushProperty name="height" value="0.1" units="cm"/>
      <inkml:brushProperty name="color" value="#E71224"/>
    </inkml:brush>
  </inkml:definitions>
  <inkml:trace contextRef="#ctx0" brushRef="#br0">1 187 2271 0 0,'103'-17'520'0'0,"94"-13"210"0"0,26-6-532 0 0,-152 23 101 0 0,0 2 0 0 0,1 4-1 0 0,137 3 1 0 0,-150 7-190 0 0,1-2-1 0 0,106-13 0 0 0,-53 6 284 0 0,-85 5-296 0 0,-1 1 0 0 0,0 1 1 0 0,0 2-1 0 0,49 10 0 0 0,-37-6-44 0 0,50 3-1 0 0,-47-6-52 0 0,-28-2 24 0 0,0-1-1 0 0,26-1 1 0 0,80-12 112 0 0,-39 2 13 0 0,121 2 1 0 0,-114 10-102 0 0,96 6 47 0 0,-125-5-60 0 0,1-2 0 0 0,0-3 0 0 0,77-12 0 0 0,-27 3-5 0 0,160 6 1 0 0,-184 5-25 0 0,115-15 34 0 0,-71 1-14 0 0,-88 11-25 0 0,250-8 0 0 0,-105 9 12 0 0,30 1 40 0 0,-49 8-52 0 0,-102-2 0 0 0,-64-4 1 0 0,0-1 0 0 0,0 0 0 0 0,0 1 0 0 0,0 0 0 0 0,0-1 0 0 0,-1 1 0 0 0,1 0 0 0 0,0 0 0 0 0,0 0 0 0 0,0 1 0 0 0,-1-1 0 0 0,1 0 0 0 0,-1 0 0 0 0,1 1 0 0 0,-1-1 0 0 0,2 3 0 0 0,1 1-92 0 0,2-1-91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5:06.624"/>
    </inkml:context>
    <inkml:brush xml:id="br0">
      <inkml:brushProperty name="width" value="0.1" units="cm"/>
      <inkml:brushProperty name="height" value="0.1" units="cm"/>
      <inkml:brushProperty name="color" value="#E71224"/>
    </inkml:brush>
  </inkml:definitions>
  <inkml:trace contextRef="#ctx0" brushRef="#br0">0 68 455 0 0,'0'-14'0'0'0,"0"-1"0"0"0,0 1 0 0 0,4 1 0 0 0,2 5 0 0 0,-1 5 0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5:09.431"/>
    </inkml:context>
    <inkml:brush xml:id="br0">
      <inkml:brushProperty name="width" value="0.1" units="cm"/>
      <inkml:brushProperty name="height" value="0.1" units="cm"/>
      <inkml:brushProperty name="color" value="#E71224"/>
    </inkml:brush>
  </inkml:definitions>
  <inkml:trace contextRef="#ctx0" brushRef="#br0">1 34 1839 0 0,'20'-33'80'0'0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5:09.892"/>
    </inkml:context>
    <inkml:brush xml:id="br0">
      <inkml:brushProperty name="width" value="0.1" units="cm"/>
      <inkml:brushProperty name="height" value="0.1" units="cm"/>
      <inkml:brushProperty name="color" value="#E71224"/>
    </inkml:brush>
  </inkml:definitions>
  <inkml:trace contextRef="#ctx0" brushRef="#br0">32 46 3223 0 0,'-11'-22'136'0'0,"4"9"40"0"0,1 6-176 0 0,2 3 0 0 0,1 4 0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6:07.095"/>
    </inkml:context>
    <inkml:brush xml:id="br0">
      <inkml:brushProperty name="width" value="0.1" units="cm"/>
      <inkml:brushProperty name="height" value="0.1" units="cm"/>
      <inkml:brushProperty name="color" value="#E71224"/>
    </inkml:brush>
  </inkml:definitions>
  <inkml:trace contextRef="#ctx0" brushRef="#br0">3 63 2759 0 0,'-1'0'102'0'0,"1"-1"0"0"0,0 0 0 0 0,-1 0 0 0 0,1 1 0 0 0,0-1 0 0 0,0 0 0 0 0,0 0-1 0 0,0 1 1 0 0,0-1 0 0 0,0 0 0 0 0,0 0 0 0 0,0 0 0 0 0,0 0 0 0 0,0 1-1 0 0,0-1 1 0 0,0 0 0 0 0,1 0 0 0 0,-1 1 0 0 0,0-1 0 0 0,0 0 0 0 0,1 0 0 0 0,-1 1-1 0 0,1-2 1 0 0,17-14 1404 0 0,-10 11-1139 0 0,0 1-1 0 0,0 1 0 0 0,11-5 0 0 0,-10 6 22 0 0,1 0 0 0 0,-1 0 0 0 0,1 1 0 0 0,0 1-1 0 0,-1-1 1 0 0,20 3 0 0 0,-9 0 260 0 0,0 1 1 0 0,26 8-1 0 0,-15-2-370 0 0,-18-4-195 0 0,1-1-1 0 0,-1 0 0 0 0,1-2 1 0 0,0 1-1 0 0,17 0 0 0 0,-5-2 95 0 0,47 8 0 0 0,17 2 141 0 0,110-12 263 0 0,51 2 17 0 0,11 18-214 0 0,-213-13-243 0 0,1-3 1 0 0,-1-3-1 0 0,64-6 0 0 0,-7-7 75 0 0,0 5-1 0 0,174 9 1 0 0,-208 2 229 0 0,82-7 0 0 0,72-17 1230 0 0,-113 10-1961 0 0,-78 8 25 0 0,0 2 1 0 0,0 1 0 0 0,0 2-1 0 0,39 7 1 0 0,0 1 290 0 0,1-3-1 0 0,108-3 0 0 0,-93-3-29 0 0,101 14 0 0 0,0 1 0 0 0,-151-17 43 0 0,15 2 45 0 0,190 18 363 0 0,-197-16-350 0 0,-3 0-5 0 0,48 10 0 0 0,15 1 15 0 0,-32-5-51 0 0,374 43 280 0 0,-353-42-232 0 0,25 6-9 0 0,-43-6 43 0 0,93 2 1 0 0,-93-13 150 0 0,90-12 0 0 0,-158 11-245 0 0,-1 1 0 0 0,0 1-1 0 0,1 0 1 0 0,-1 0 0 0 0,1 1 0 0 0,-1 0-1 0 0,13 3 1 0 0,-20-3-95 0 0,0 0 0 0 0,0 0-1 0 0,0 0 1 0 0,0 0 0 0 0,-1 1 0 0 0,1-1 0 0 0,0 1-1 0 0,-1-1 1 0 0,1 1 0 0 0,-1 0 0 0 0,0 0-1 0 0,1 0 1 0 0,-1 0 0 0 0,0 1 0 0 0,0-1 0 0 0,-1 0-1 0 0,1 1 1 0 0,0-1 0 0 0,-1 1 0 0 0,1 0-1 0 0,-1 0 1 0 0,0-1 0 0 0,0 1 0 0 0,0 0 0 0 0,0 0-1 0 0,-1 0 1 0 0,1 0 0 0 0,-1 0 0 0 0,0 4 0 0 0,-1 16-1447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4:52.705"/>
    </inkml:context>
    <inkml:brush xml:id="br0">
      <inkml:brushProperty name="width" value="0.1" units="cm"/>
      <inkml:brushProperty name="height" value="0.1" units="cm"/>
      <inkml:brushProperty name="color" value="#E71224"/>
    </inkml:brush>
  </inkml:definitions>
  <inkml:trace contextRef="#ctx0" brushRef="#br0">692 112 7831 0 0,'-6'-1'461'0'0,"0"0"0"0"0,0-1 0 0 0,-1 2 0 0 0,1-1-1 0 0,0 1 1 0 0,-1 0 0 0 0,1 0 0 0 0,0 1 0 0 0,-9 1-1 0 0,-8 1-97 0 0,-18-1 134 0 0,22 0-484 0 0,-1-1-1 0 0,0-1 1 0 0,0 0 0 0 0,0-2-1 0 0,0 0 1 0 0,-34-9-1 0 0,-200-63 1851 0 0,143 50-6392 0 0,93 20-81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6:08.058"/>
    </inkml:context>
    <inkml:brush xml:id="br0">
      <inkml:brushProperty name="width" value="0.1" units="cm"/>
      <inkml:brushProperty name="height" value="0.1" units="cm"/>
      <inkml:brushProperty name="color" value="#E71224"/>
    </inkml:brush>
  </inkml:definitions>
  <inkml:trace contextRef="#ctx0" brushRef="#br0">92 33 5671 0 0,'-5'-3'225'0'0,"1"-1"-1"0"0,-1 1 0 0 0,0 0 1 0 0,0 0-1 0 0,0 0 1 0 0,0 1-1 0 0,0 0 0 0 0,-1 0 1 0 0,1 0-1 0 0,0 1 0 0 0,-1-1 1 0 0,0 1-1 0 0,1 1 0 0 0,-7-1 1 0 0,12 1-207 0 0,0 0 0 0 0,-1 0 0 0 0,1 0 1 0 0,0 0-1 0 0,0 0 0 0 0,-1 0 0 0 0,1 0 1 0 0,0 0-1 0 0,0 0 0 0 0,-1 0 0 0 0,1 0 1 0 0,0 0-1 0 0,0 0 0 0 0,-1 0 0 0 0,1 0 1 0 0,0 1-1 0 0,0-1 0 0 0,-1 0 0 0 0,1 0 1 0 0,0 0-1 0 0,0 0 0 0 0,0 0 0 0 0,-1 1 1 0 0,1-1-1 0 0,0 0 0 0 0,0 0 0 0 0,0 0 0 0 0,0 1 1 0 0,-1-1-1 0 0,1 0 0 0 0,0 0 0 0 0,0 1 1 0 0,0-1-1 0 0,0 0 0 0 0,0 0 0 0 0,0 1 1 0 0,0-1-1 0 0,0 0 0 0 0,0 0 0 0 0,0 1 1 0 0,0-1-1 0 0,0 0 0 0 0,6 15 316 0 0,13 9 81 0 0,-10-17-259 0 0,1 0-1 0 0,0 0 1 0 0,0-1-1 0 0,0 0 1 0 0,0-1-1 0 0,1-1 1 0 0,0 1-1 0 0,0-2 1 0 0,0 1-1 0 0,1-2 1 0 0,-1 1 0 0 0,16 0-1 0 0,17 0 592 0 0,85-6 1 0 0,-93 2-508 0 0,487-16 1832 0 0,-207-5-1642 0 0,-54 4-75 0 0,240-4 803 0 0,-252 31-750 0 0,69 0 49 0 0,-279-12-341 0 0,0-1-1 0 0,-1-2 1 0 0,67-18-1 0 0,-89 19-86 0 0,-15 5-151 0 0,0-1 0 0 0,-1 1 0 0 0,1-1 1 0 0,0 1-1 0 0,0 0 0 0 0,-1 0 0 0 0,1 0 0 0 0,0 0 0 0 0,0 0 1 0 0,-1 0-1 0 0,1 0 0 0 0,0 0 0 0 0,0 1 0 0 0,-1-1 0 0 0,3 1 1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6:08.851"/>
    </inkml:context>
    <inkml:brush xml:id="br0">
      <inkml:brushProperty name="width" value="0.1" units="cm"/>
      <inkml:brushProperty name="height" value="0.1" units="cm"/>
      <inkml:brushProperty name="color" value="#E71224"/>
    </inkml:brush>
  </inkml:definitions>
  <inkml:trace contextRef="#ctx0" brushRef="#br0">4 94 2303 0 0,'-1'-4'169'0'0,"-1"-5"-222"0"0,2 9 68 0 0,0 0 1 0 0,0 0 0 0 0,0 0-1 0 0,0 0 1 0 0,0 0 0 0 0,0 0-1 0 0,0 0 1 0 0,0 0 0 0 0,0 0-1 0 0,0 0 1 0 0,0-1-1 0 0,0 1 1 0 0,0 0 0 0 0,0 0-1 0 0,0 0 1 0 0,0 0 0 0 0,0 0-1 0 0,0 0 1 0 0,0 0 0 0 0,0 0-1 0 0,0 0 1 0 0,0 0 0 0 0,0-1-1 0 0,0 1 1 0 0,0 0 0 0 0,0 0-1 0 0,0 0 1 0 0,0 0 0 0 0,0 0-1 0 0,0 0 1 0 0,0 0 0 0 0,1 0-1 0 0,-1 0 1 0 0,0 0 0 0 0,0 0-1 0 0,0 0 1 0 0,0 0 0 0 0,0 0-1 0 0,0 0 1 0 0,0 0 0 0 0,0 0-1 0 0,0 0 1 0 0,0 0 0 0 0,0 0-1 0 0,1 0 1 0 0,-1 0 0 0 0,0 0-1 0 0,0 0 1 0 0,0 0 0 0 0,0 0-1 0 0,0 0 1 0 0,0 0 0 0 0,0 0-1 0 0,0 0 1 0 0,0 0 0 0 0,0 0-1 0 0,1 0 1 0 0,-1 0-1 0 0,0 0 1 0 0,0 0 0 0 0,0 0-1 0 0,0 0 1 0 0,0 0 0 0 0,24-7 3950 0 0,-11 8-3687 0 0,0 1 0 0 0,-1 0-1 0 0,1 0 1 0 0,16 7-1 0 0,18 3 255 0 0,42 4 1206 0 0,178 6 0 0 0,-231-21-1705 0 0,953 0 2244 0 0,-443-44-2131 0 0,-106 6 16 0 0,-162 15 303 0 0,147-6 238 0 0,503 21 9 0 0,-809 7-642 0 0,-36-1 3 0 0,0 0 17 0 0,101 10 0 0 0,-168-7-95 0 0,-1 0 0 0 0,1 1 0 0 0,-1 1 0 0 0,1 0 0 0 0,-1 1 0 0 0,0 1 0 0 0,-1 0 0 0 0,0 1 0 0 0,22 14 0 0 0,-34-20-117 0 0,0 1 0 0 0,-1-1 0 0 0,1 0 0 0 0,-1 0 0 0 0,1 1 0 0 0,-1-1 0 0 0,1 1 0 0 0,-1-1-1 0 0,0 1 1 0 0,0-1 0 0 0,0 1 0 0 0,0 0 0 0 0,0 0 0 0 0,0-1 0 0 0,0 1 0 0 0,0 0 0 0 0,-1 0 0 0 0,1 0 0 0 0,-1 0 0 0 0,0 0-1 0 0,1 0 1 0 0,-1 0 0 0 0,0 0 0 0 0,0 0 0 0 0,0 0 0 0 0,-1 4 0 0 0,-8 10-5178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6:09.676"/>
    </inkml:context>
    <inkml:brush xml:id="br0">
      <inkml:brushProperty name="width" value="0.1" units="cm"/>
      <inkml:brushProperty name="height" value="0.1" units="cm"/>
      <inkml:brushProperty name="color" value="#E71224"/>
    </inkml:brush>
  </inkml:definitions>
  <inkml:trace contextRef="#ctx0" brushRef="#br0">1 230 3711 0 0,'2'-6'148'0'0,"2"0"0"0"0,-1 0-1 0 0,1 1 1 0 0,0-1-1 0 0,0 1 1 0 0,0 0-1 0 0,1 0 1 0 0,-1 0-1 0 0,1 0 1 0 0,1 1 0 0 0,-1 0-1 0 0,0 0 1 0 0,1 0-1 0 0,0 1 1 0 0,0 0-1 0 0,0 0 1 0 0,0 1-1 0 0,1-1 1 0 0,-1 1 0 0 0,1 0-1 0 0,-1 1 1 0 0,1 0-1 0 0,0 0 1 0 0,0 0-1 0 0,-1 1 1 0 0,11 1-1 0 0,499-6 5235 0 0,-308-2-4614 0 0,101-21-4 0 0,-3-27 100 0 0,-277 50-778 0 0,54-10 160 0 0,0 3 0 0 0,1 4 0 0 0,114 5 0 0 0,-186 3-344 0 0,0 1-1 0 0,-1 1 1 0 0,1 0-1 0 0,-1 1 1 0 0,0 0-1 0 0,0 0 1 0 0,0 1-1 0 0,0 1 1 0 0,-1 0-1 0 0,1 0 1 0 0,-1 1-1 0 0,-1 1 1 0 0,1-1-1 0 0,-1 2 1 0 0,0-1-1 0 0,11 13 1 0 0,1 5-5268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6:26.405"/>
    </inkml:context>
    <inkml:brush xml:id="br0">
      <inkml:brushProperty name="width" value="0.1" units="cm"/>
      <inkml:brushProperty name="height" value="0.1" units="cm"/>
      <inkml:brushProperty name="color" value="#E71224"/>
    </inkml:brush>
  </inkml:definitions>
  <inkml:trace contextRef="#ctx0" brushRef="#br0">23 6 2303 0 0,'-9'-3'265'0'0,"9"2"-197"0"0,0 1 0 0 0,0 0 0 0 0,-1 0 0 0 0,1 0-1 0 0,0-1 1 0 0,0 1 0 0 0,0 0 0 0 0,-1 0 0 0 0,1 0 0 0 0,0 0 0 0 0,-1 0 0 0 0,1-1 0 0 0,0 1 0 0 0,0 0-1 0 0,-1 0 1 0 0,1 0 0 0 0,0 0 0 0 0,-1 0 0 0 0,1 0 0 0 0,0 0 0 0 0,0 0 0 0 0,-1 0 0 0 0,1 0 0 0 0,0 0-1 0 0,-1 0 1 0 0,1 0 0 0 0,0 0 0 0 0,0 1 0 0 0,-1-1 0 0 0,1 0 0 0 0,0 0 0 0 0,0 0 0 0 0,-1 0 0 0 0,1 0-1 0 0,0 1 1 0 0,0-1 0 0 0,-1 0 0 0 0,1 0 0 0 0,0 0 0 0 0,0 1 0 0 0,0-1 0 0 0,0 0 0 0 0,-1 0 0 0 0,1 1-1 0 0,0-1-43 0 0,-1 0 0 0 0,1 1-1 0 0,0-1 1 0 0,0 1-1 0 0,0-1 1 0 0,-1 0-1 0 0,1 1 1 0 0,0-1 0 0 0,0 0-1 0 0,0 1 1 0 0,0-1-1 0 0,-1 1 1 0 0,1-1 0 0 0,0 1-1 0 0,0-1 1 0 0,0 0-1 0 0,0 1 1 0 0,0-1-1 0 0,0 1 1 0 0,0-1 0 0 0,0 1-1 0 0,0-1 1 0 0,1 0-1 0 0,-1 1 1 0 0,0-1 0 0 0,0 1-1 0 0,0-1 1 0 0,0 0-1 0 0,1 1 1 0 0,-1-1-1 0 0,0 0 1 0 0,1 1 0 0 0,16 3 641 0 0,-13-3-542 0 0,16 1 466 0 0,-16-2-478 0 0,1 0 0 0 0,0 0 0 0 0,0 1-1 0 0,0 0 1 0 0,-1 0 0 0 0,1 0 0 0 0,0 1 0 0 0,-1 0 0 0 0,7 3-1 0 0,37 29 155 0 0,-37-25-112 0 0,-1-1-1 0 0,21 11 0 0 0,-26-16-92 0 0,0-1 1 0 0,-1 0-1 0 0,1-1 0 0 0,0 1 1 0 0,0-1-1 0 0,0 0 0 0 0,0 0 1 0 0,1 0-1 0 0,-1-1 0 0 0,9 0 1 0 0,70-3 703 0 0,-51 3-472 0 0,0-1 1 0 0,46-8-1 0 0,-57 6-172 0 0,-1 1 1 0 0,1 1-1 0 0,25 2 1 0 0,-20 0-43 0 0,43-4-1 0 0,5-14 26 0 0,-54 11 12 0 0,1 1 0 0 0,22-2 0 0 0,-20 7-61 0 0,-1 1-1 0 0,1 1 0 0 0,-1 1 0 0 0,0 1 0 0 0,23 7 1 0 0,16 3-43 0 0,-20-7 41 0 0,43 9 91 0 0,-58-9-71 0 0,0 0 1 0 0,1-2-1 0 0,0-2 0 0 0,0 0 1 0 0,38-2-1 0 0,35-14 107 0 0,7 0 37 0 0,-58 10-130 0 0,-29 0-68 0 0,1 2-1 0 0,0 1 1 0 0,0 0 0 0 0,0 1-1 0 0,24 6 1 0 0,91 14 138 0 0,-66-12-120 0 0,-53-7 5 0 0,29-1 0 0 0,-4-1-6 0 0,21 3-9 0 0,-30-3 12 0 0,0 2-1 0 0,45 9 1 0 0,-59-9-20 0 0,0 0 0 0 0,1-1 0 0 0,-1-1 0 0 0,0-1 1 0 0,34-5-1 0 0,-27 2 55 0 0,-1 2 0 0 0,40 1 0 0 0,-45 1-65 0 0,0 2-1 0 0,-1 0 1 0 0,1 2-1 0 0,-1 0 1 0 0,0 1 0 0 0,20 9-1 0 0,-39-14-1 0 0,1 1-1 0 0,-1 0 1 0 0,1-1-1 0 0,-1 0 0 0 0,1 1 1 0 0,0-1-1 0 0,-1 0 1 0 0,1 0-1 0 0,-1 1 1 0 0,1-1-1 0 0,0 0 1 0 0,-1-1-1 0 0,1 1 0 0 0,-1 0 1 0 0,4-1-1 0 0,9-1 100 0 0,-14 2-104 0 0,0 0 0 0 0,1 0 0 0 0,-1 0 0 0 0,0 0 0 0 0,0 0-1 0 0,0 0 1 0 0,0 0 0 0 0,0 0 0 0 0,1 0 0 0 0,-1 0 0 0 0,0 0-1 0 0,0 1 1 0 0,0-1 0 0 0,0 0 0 0 0,0 0 0 0 0,0 0 0 0 0,1 0 0 0 0,-1 0-1 0 0,0 0 1 0 0,0 0 0 0 0,0 1 0 0 0,0-1 0 0 0,0 0 0 0 0,0 0-1 0 0,0 0 1 0 0,0 0 0 0 0,0 0 0 0 0,0 1 0 0 0,0-1 0 0 0,0 0 0 0 0,1 0-1 0 0,-1 0 1 0 0,0 0 0 0 0,0 1 0 0 0,0-1 0 0 0,0 0 0 0 0,0 0 0 0 0,0 0-1 0 0,-1 0 1 0 0,1 0 0 0 0,0 1 0 0 0,0-1 0 0 0,-4 12-17 0 0,-7 8-289 0 0,0-5-651 0 0,-4 2-292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6:29.577"/>
    </inkml:context>
    <inkml:brush xml:id="br0">
      <inkml:brushProperty name="width" value="0.1" units="cm"/>
      <inkml:brushProperty name="height" value="0.1" units="cm"/>
      <inkml:brushProperty name="color" value="#E71224"/>
    </inkml:brush>
  </inkml:definitions>
  <inkml:trace contextRef="#ctx0" brushRef="#br0">0 104 3367 0 0,'8'1'99'0'0,"-1"0"-1"0"0,0 1 0 0 0,13 4 0 0 0,-14-5-45 0 0,3 2 120 0 0,1-1 0 0 0,-1-1 0 0 0,0 1 0 0 0,1-2 0 0 0,-1 1 0 0 0,1-1 0 0 0,-1-1 0 0 0,0 0 0 0 0,1 0 0 0 0,-1-1 0 0 0,0 0 0 0 0,0 0 0 0 0,11-5 0 0 0,10-3 746 0 0,-22 7-737 0 0,0 0 0 0 0,1 0 0 0 0,0 1 0 0 0,-1 0 0 0 0,1 0 0 0 0,0 1 0 0 0,0 1-1 0 0,12 0 1 0 0,40 9 216 0 0,-44-5-155 0 0,1-1 1 0 0,27 1-1 0 0,55-11 747 0 0,-69 3-784 0 0,0 2 0 0 0,37 2 0 0 0,-17 5-138 0 0,40 1-2 0 0,-57-7 356 0 0,50-10 0 0 0,14 0 19 0 0,-60 7-372 0 0,39-8 0 0 0,27-3 113 0 0,28 14 66 0 0,-64 2-133 0 0,-26 0-65 0 0,-26 0-46 0 0,0 0 0 0 0,0-1 0 0 0,-1-1 0 0 0,1-1 0 0 0,18-4 0 0 0,-10 1 46 0 0,0 2-1 0 0,-1 0 1 0 0,47 1 0 0 0,-36 2 10 0 0,34-5 1 0 0,-17-4-52 0 0,-32 5-1 0 0,0 1 0 0 0,0 0 0 0 0,0 1 0 0 0,1 2 0 0 0,-1 0-1 0 0,33 4 1 0 0,-13 3 55 0 0,63 16-62 0 0,-87-20 8 0 0,-1 0-1 0 0,1-1 0 0 0,0-1 1 0 0,26-1-1 0 0,25 3 14 0 0,-49-2 11 0 0,-12-1-12 0 0,0 1 1 0 0,0-1-1 0 0,0 1 0 0 0,0 0 0 0 0,0 0 1 0 0,-1 1-1 0 0,8 2 0 0 0,-5 0 9 0 0,1 0 10 0 0,0 0 1 0 0,1-1-1 0 0,12 4 1 0 0,-12-3-223 0 0,-1 1-1 0 0,1 0 1 0 0,-1 0-1 0 0,0 0 1 0 0,0 1-1 0 0,0 0 1 0 0,12 14-1 0 0,-16-17-285 0 0,9 9-671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6:33.017"/>
    </inkml:context>
    <inkml:brush xml:id="br0">
      <inkml:brushProperty name="width" value="0.1" units="cm"/>
      <inkml:brushProperty name="height" value="0.1" units="cm"/>
      <inkml:brushProperty name="color" value="#E71224"/>
    </inkml:brush>
  </inkml:definitions>
  <inkml:trace contextRef="#ctx0" brushRef="#br0">0 1 1783 0 0,'8'0'24'0'0,"0"0"-1"0"0,0 0 0 0 0,0 1 0 0 0,0 0 0 0 0,0 0 1 0 0,-1 1-1 0 0,1 0 0 0 0,0 0 0 0 0,12 7 0 0 0,30 15 559 0 0,4-5 2249 0 0,-12-5-2221 0 0,-14-3-570 0 0,2-1 1 0 0,-1-2-1 0 0,1-1 0 0 0,0-1 0 0 0,53 3 0 0 0,49-6 386 0 0,-65-3-30 0 0,74 10 0 0 0,47 1-106 0 0,-126-10-166 0 0,81-7 240 0 0,-59 0-200 0 0,264-12-12 0 0,-180 18-141 0 0,-93 2 100 0 0,87-8-1 0 0,165-24 378 0 0,-241 23-120 0 0,-58 4-234 0 0,53-2 35 0 0,-72 5-149 0 0,0 1-1 0 0,0-1 1 0 0,-1 2 0 0 0,1-1 0 0 0,0 1 0 0 0,15 6 0 0 0,1 8-270 0 0,-11-5 90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6:41.835"/>
    </inkml:context>
    <inkml:brush xml:id="br0">
      <inkml:brushProperty name="width" value="0.1" units="cm"/>
      <inkml:brushProperty name="height" value="0.1" units="cm"/>
      <inkml:brushProperty name="color" value="#E71224"/>
    </inkml:brush>
  </inkml:definitions>
  <inkml:trace contextRef="#ctx0" brushRef="#br0">17 4 455 0 0,'-6'-3'0'0'0,"1"3"0"0"0,3 0 0 0 0,0 0 736 0 0,0 0-488 0 0,2 1-184 0 0,2 3-64 0 0,2-2 0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6:44.095"/>
    </inkml:context>
    <inkml:brush xml:id="br0">
      <inkml:brushProperty name="width" value="0.1" units="cm"/>
      <inkml:brushProperty name="height" value="0.1" units="cm"/>
      <inkml:brushProperty name="color" value="#E71224"/>
    </inkml:brush>
  </inkml:definitions>
  <inkml:trace contextRef="#ctx0" brushRef="#br0">0 2 455 0 0,'8'-2'0'0'0,"-1"2"0"0"0,-2 2 0 0 0,-1-2 0 0 0,-2 2 88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6:48.256"/>
    </inkml:context>
    <inkml:brush xml:id="br0">
      <inkml:brushProperty name="width" value="0.1" units="cm"/>
      <inkml:brushProperty name="height" value="0.1" units="cm"/>
      <inkml:brushProperty name="color" value="#E71224"/>
    </inkml:brush>
  </inkml:definitions>
  <inkml:trace contextRef="#ctx0" brushRef="#br0">1 25 719 0 0,'16'-11'0'0'0,"-5"3"64"0"0,0 7-64 0 0,0-3 0 0 0,-4 4 0 0 0,-1 0 0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6:51.113"/>
    </inkml:context>
    <inkml:brush xml:id="br0">
      <inkml:brushProperty name="width" value="0.1" units="cm"/>
      <inkml:brushProperty name="height" value="0.1" units="cm"/>
      <inkml:brushProperty name="color" value="#E71224"/>
    </inkml:brush>
  </inkml:definitions>
  <inkml:trace contextRef="#ctx0" brushRef="#br0">0 51 1839 0 0,'20'1'521'0'0,"0"1"-1"0"0,-1 1 1 0 0,38 11-1 0 0,1 1-470 0 0,-27-9 15 0 0,1 1 80 0 0,-1-1 0 0 0,59 2 0 0 0,-38-8 49 0 0,80-2 55 0 0,-60-3 82 0 0,112 8-1 0 0,-67 0-266 0 0,179-19 0 0 0,-279 14-64 0 0,169 3 4 0 0,-151 0 4 0 0,61 5 39 0 0,79 0 30 0 0,-23-6-77 0 0,36-6 0 0 0,8 0 0 0 0,30-14 0 0 0,-139 11 0 0 0,52-2 0 0 0,150 8 0 0 0,-276 3 1 0 0,92 4 31 0 0,123-11-1 0 0,300-28 449 0 0,-447 30-280 0 0,-32 3-176 0 0,139-5 128 0 0,-143 7-120 0 0,0 3 0 0 0,52 9 0 0 0,-89-11-18 0 0,0 1 0 0 0,1 0 1 0 0,-1 0-1 0 0,-1 1 0 0 0,1 0 0 0 0,0 0 0 0 0,-1 1 0 0 0,0 0 0 0 0,0 0 0 0 0,0 1 0 0 0,0 0 0 0 0,8 8 0 0 0,-6-4-101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4:55.265"/>
    </inkml:context>
    <inkml:brush xml:id="br0">
      <inkml:brushProperty name="width" value="0.1" units="cm"/>
      <inkml:brushProperty name="height" value="0.1" units="cm"/>
      <inkml:brushProperty name="color" value="#E71224"/>
    </inkml:brush>
  </inkml:definitions>
  <inkml:trace contextRef="#ctx0" brushRef="#br0">423 76 1375 0 0,'-20'-9'24'0'0,"18"9"29"0"0,1 0-1 0 0,0 0 0 0 0,0 0 1 0 0,-1-1-1 0 0,1 1 1 0 0,0 0-1 0 0,0-1 0 0 0,0 1 1 0 0,0-1-1 0 0,0 1 0 0 0,-1-1 1 0 0,1 1-1 0 0,0-1 1 0 0,0 0-1 0 0,0 0 0 0 0,1 1 1 0 0,-1-1-1 0 0,0 0 0 0 0,0 0 1 0 0,0 0-1 0 0,1 0 0 0 0,-1 0 1 0 0,0 0-1 0 0,1 0 1 0 0,-1 0-1 0 0,1-1 0 0 0,-1 1 1 0 0,1 0-1 0 0,0 0 0 0 0,-1 0 1 0 0,1-1-1 0 0,0 1 1 0 0,0 0-1 0 0,0 0 0 0 0,0 0 1 0 0,0-1-1 0 0,0 1 0 0 0,0 0 1 0 0,0-2-1 0 0,1-19-970 0 0,-1 22 943 0 0,0-1-1 0 0,0 1 0 0 0,0 0 0 0 0,0-1 0 0 0,0 1 0 0 0,0 0 0 0 0,-1-1 0 0 0,1 1 0 0 0,0 0 0 0 0,0-1 0 0 0,0 1 0 0 0,0 0 1 0 0,0-1-1 0 0,-1 1 0 0 0,1 0 0 0 0,0-1 0 0 0,0 1 0 0 0,-1 0 0 0 0,1-1 0 0 0,0 1 0 0 0,0 0 0 0 0,-1 0 0 0 0,1-1 1 0 0,0 1-1 0 0,-1 0 0 0 0,1 0 0 0 0,0 0 0 0 0,-1 0 0 0 0,1-1 0 0 0,0 1 0 0 0,-1 0 0 0 0,1 0 0 0 0,0 0 0 0 0,-1 0 0 0 0,1 0 1 0 0,0 0-1 0 0,-1 0 0 0 0,1 0 0 0 0,-1 0 0 0 0,1 0 0 0 0,0 0 0 0 0,-1 0 0 0 0,1 0 0 0 0,0 0 0 0 0,-1 0 0 0 0,1 1 1 0 0,0-1-1 0 0,-1 0 0 0 0,0 0 0 0 0,-2 1 795 0 0,1 0-1 0 0,-1-1 1 0 0,0 1 0 0 0,0-1 0 0 0,0 0 0 0 0,0 0 0 0 0,0 0 0 0 0,-5-1-1 0 0,-14 0 1679 0 0,-1 5-1446 0 0,0 2 0 0 0,0 0-1 0 0,1 2 1 0 0,-40 19 0 0 0,37-16-946 0 0,0 0 0 0 0,-1-2 0 0 0,-30 7 0 0 0,32-14-7329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6:55.504"/>
    </inkml:context>
    <inkml:brush xml:id="br0">
      <inkml:brushProperty name="width" value="0.1" units="cm"/>
      <inkml:brushProperty name="height" value="0.1" units="cm"/>
      <inkml:brushProperty name="color" value="#E71224"/>
    </inkml:brush>
  </inkml:definitions>
  <inkml:trace contextRef="#ctx0" brushRef="#br0">1 123 919 0 0,'14'-1'852'0'0,"1"0"0"0"0,-1-1-1 0 0,1 0 1 0 0,-1-2-1 0 0,20-6 1 0 0,-25 8-828 0 0,0 0 1 0 0,0 1 0 0 0,-1 0 0 0 0,1 1-1 0 0,0 0 1 0 0,12 1 0 0 0,33-2 347 0 0,65-22 539 0 0,16-3-713 0 0,-110 21-158 0 0,-1 0-1 0 0,1 2 1 0 0,0 1-1 0 0,0 1 1 0 0,0 1-1 0 0,0 2 1 0 0,28 4-1 0 0,-44-5-30 0 0,-1-1-1 0 0,0 0 0 0 0,0 0 0 0 0,13-3 0 0 0,24 0 23 0 0,-35 2-30 0 0,1 0-1 0 0,-1 0 0 0 0,0-1 1 0 0,0-1-1 0 0,1 1 0 0 0,-1-2 0 0 0,12-5 1 0 0,-3 2 7 0 0,-12 5 11 0 0,0 1 0 0 0,0 0 1 0 0,0 1-1 0 0,1-1 0 0 0,-1 1 0 0 0,0 1 0 0 0,0-1 1 0 0,0 1-1 0 0,12 3 0 0 0,-6-1 0 0 0,0 0 0 0 0,0-1 0 0 0,1-1 0 0 0,13 0 1 0 0,-14-1-3 0 0,-1 0 0 0 0,1 1 0 0 0,-1 1 0 0 0,22 5 0 0 0,-2 3-17 0 0,66 9 0 0 0,-60-13 30 0 0,83 16 180 0 0,-109-20-177 0 0,1 0 0 0 0,-1 0 0 0 0,0-1 0 0 0,1-1 0 0 0,-1 0 0 0 0,1-1-1 0 0,13-2 1 0 0,85-23 173 0 0,-82 17-151 0 0,0 2-1 0 0,56-8 0 0 0,-46 13-54 0 0,0 2 0 0 0,48 5 0 0 0,291 35 0 0 0,-334-37 145 0 0,0-2-1 0 0,78-8 0 0 0,-38 1 82 0 0,-35 6-209 0 0,0 3 0 0 0,81 14 0 0 0,-85-10-15 0 0,-44-6-2 0 0,184 20 0 0 0,-1-8 0 0 0,31 9 11 0 0,-164-18 21 0 0,31 2-25 0 0,0-3 0 0 0,115-11 0 0 0,-145 2 37 0 0,0 1 0 0 0,0 3 0 0 0,1 2-1 0 0,92 13 1 0 0,55 14 14 0 0,-169-25 6 0 0,0-2 0 0 0,-1-1 0 0 0,1-1 0 0 0,47-11 1 0 0,-78 13-65 0 0,28-6 167 0 0,1 0-1 0 0,31-1 0 0 0,-51 7-166 0 0,0 0 0 0 0,-1 0 0 0 0,1 1 0 0 0,0 0 0 0 0,0 0 0 0 0,0 1 0 0 0,-1 0 0 0 0,1 1 0 0 0,-1 0-1 0 0,0 0 1 0 0,10 6 0 0 0,-1 2-232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6:59.611"/>
    </inkml:context>
    <inkml:brush xml:id="br0">
      <inkml:brushProperty name="width" value="0.1" units="cm"/>
      <inkml:brushProperty name="height" value="0.1" units="cm"/>
      <inkml:brushProperty name="color" value="#E71224"/>
    </inkml:brush>
  </inkml:definitions>
  <inkml:trace contextRef="#ctx0" brushRef="#br0">37 115 1839 0 0,'-5'-6'40'0'0,"1"0"-1"0"0,-1 0 1 0 0,2-1-1 0 0,-1 1 0 0 0,1-1 1 0 0,0 0-1 0 0,0 0 0 0 0,-2-8 1 0 0,5 13-25 0 0,0 0 1 0 0,-1 0-1 0 0,1 1 1 0 0,0-1-1 0 0,0 0 1 0 0,0 0-1 0 0,0 1 1 0 0,0-1-1 0 0,1 0 1 0 0,-1 0-1 0 0,0 1 1 0 0,1-1-1 0 0,-1 0 1 0 0,1 1-1 0 0,0-1 1 0 0,1-2-1 0 0,-1 3-6 0 0,1-1 0 0 0,-1 1 0 0 0,1 0 0 0 0,-1-1 0 0 0,1 1 0 0 0,-1 0 0 0 0,1 0 0 0 0,0 0 0 0 0,0 0 0 0 0,-1 1 0 0 0,1-1 0 0 0,0 0 0 0 0,0 1 0 0 0,0-1 0 0 0,0 1 0 0 0,0 0 0 0 0,0-1 0 0 0,3 1-1 0 0,7 0 4 0 0,1 2-12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7:01.633"/>
    </inkml:context>
    <inkml:brush xml:id="br0">
      <inkml:brushProperty name="width" value="0.1" units="cm"/>
      <inkml:brushProperty name="height" value="0.1" units="cm"/>
      <inkml:brushProperty name="color" value="#E71224"/>
    </inkml:brush>
  </inkml:definitions>
  <inkml:trace contextRef="#ctx0" brushRef="#br0">1 143 919 0 0,'36'-7'1025'0'0,"2"2"-1"0"0,-1 2 0 0 0,70 2 0 0 0,48-3-233 0 0,-22-13-248 0 0,-34 3-295 0 0,111-1 1 0 0,33-1-196 0 0,-157 8 12 0 0,10-4-15 0 0,-59 6-42 0 0,-1 2 0 0 0,68 1 0 0 0,290 8 120 0 0,-312-10-86 0 0,-2-2 11 0 0,1 5 0 0 0,111 9-1 0 0,-98 1-30 0 0,1-5-1 0 0,183-16 0 0 0,-96 13-21 0 0,-132 2 0 0 0,222-1 0 0 0,-157-14 0 0 0,-77 7 0 0 0,57-2 0 0 0,-59 9 0 0 0,-1 2 0 0 0,38 6 0 0 0,-59-4-2 0 0,-12-5 3 0 0,0 1 0 0 0,-1 0-1 0 0,1 0 1 0 0,-1-1 0 0 0,1 1 0 0 0,0-1 0 0 0,-1 1-1 0 0,1-1 1 0 0,0 0 0 0 0,0 0 0 0 0,-1 0 0 0 0,1 0-1 0 0,0 0 1 0 0,-1 0 0 0 0,1 0 0 0 0,0 0 0 0 0,0-1-1 0 0,-1 1 1 0 0,1-1 0 0 0,0 1 0 0 0,-1-1 0 0 0,2-1-1 0 0,0-5 377 0 0,0 10-11 0 0,1 2-421 0 0,2 2-238 0 0,-3-2-22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7:06.592"/>
    </inkml:context>
    <inkml:brush xml:id="br0">
      <inkml:brushProperty name="width" value="0.1" units="cm"/>
      <inkml:brushProperty name="height" value="0.1" units="cm"/>
      <inkml:brushProperty name="color" value="#E71224"/>
    </inkml:brush>
  </inkml:definitions>
  <inkml:trace contextRef="#ctx0" brushRef="#br0">1 0 919 0 0,'7'4'0'0'0,"-1"-2"80"0"0,1 0-80 0 0,-3 0 0 0 0,-3-1 0 0 0,1 1 0 0 0,2 2 112 0 0,0-2 8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7:10.706"/>
    </inkml:context>
    <inkml:brush xml:id="br0">
      <inkml:brushProperty name="width" value="0.1" units="cm"/>
      <inkml:brushProperty name="height" value="0.1" units="cm"/>
      <inkml:brushProperty name="color" value="#E71224"/>
    </inkml:brush>
  </inkml:definitions>
  <inkml:trace contextRef="#ctx0" brushRef="#br0">1 107 1783 0 0,'2'-1'51'0'0,"0"0"0"0"0,0 1-1 0 0,1-1 1 0 0,-1 0-1 0 0,0 1 1 0 0,1-1-1 0 0,-1 1 1 0 0,0 0 0 0 0,1 0-1 0 0,-1 0 1 0 0,1 0-1 0 0,-1 0 1 0 0,0 0-1 0 0,5 2 1 0 0,18-1 158 0 0,54 0 134 0 0,-53 0-189 0 0,42-2 0 0 0,-11-6 296 0 0,33-4 51 0 0,160 1-1 0 0,-136 16-226 0 0,1-5-202 0 0,199-7 288 0 0,39 8 323 0 0,-256 3-646 0 0,-87-5-36 0 0,61 3 187 0 0,104-8-1 0 0,-32-2 4 0 0,-99 7-92 0 0,0-2 0 0 0,85-15 0 0 0,-79 4-92 0 0,-8 2 15 0 0,0 2 1 0 0,65-6 0 0 0,21 15 30 0 0,77 0-53 0 0,-74-8 72 0 0,-117 7-64 0 0,0 1 0 0 0,0 0 0 0 0,0 1 0 0 0,0 1 0 0 0,0 0 0 0 0,0 1 0 0 0,22 8 0 0 0,-26-7-8 0 0,0 0 0 0 0,0 0 0 0 0,0-1 0 0 0,1 0 0 0 0,-1-1 0 0 0,1 0 0 0 0,14 0 0 0 0,14-3 71 0 0,-20 0-172 0 0,0 1 1 0 0,0 1-1 0 0,0 0 1 0 0,25 6-1 0 0,-29-4-2379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7:13.795"/>
    </inkml:context>
    <inkml:brush xml:id="br0">
      <inkml:brushProperty name="width" value="0.1" units="cm"/>
      <inkml:brushProperty name="height" value="0.1" units="cm"/>
      <inkml:brushProperty name="color" value="#E71224"/>
    </inkml:brush>
  </inkml:definitions>
  <inkml:trace contextRef="#ctx0" brushRef="#br0">1 30 1375 0 0,'214'-26'2650'0'0,"-156"22"-2076"0"0,101 7 0 0 0,-126-1-517 0 0,75 10 56 0 0,-51-4 73 0 0,0-3 0 0 0,0-3 0 0 0,96-7 0 0 0,-10 5 312 0 0,-64 1-297 0 0,53 6 92 0 0,-94-4-213 0 0,31 2 10 0 0,15 3 80 0 0,1-4 0 0 0,145-12 0 0 0,61-7 221 0 0,-215 14-342 0 0,147 4 15 0 0,-23-1-64 0 0,165 17 64 0 0,-275-14-64 0 0,-90-8 65 0 0,-6-2 78 0 0,-13-5 65 0 0,19 9-207 0 0,0 1-1 0 0,0 0 0 0 0,0 0 0 0 0,0 0 0 0 0,0 0 0 0 0,0 0 1 0 0,0 0-1 0 0,0-1 0 0 0,-1 1 0 0 0,1 0 0 0 0,0 0 1 0 0,0 0-1 0 0,0 0 0 0 0,0 0 0 0 0,0 0 0 0 0,0 0 1 0 0,0 0-1 0 0,-1 0 0 0 0,1-1 0 0 0,0 1 0 0 0,0 0 0 0 0,0 0 1 0 0,0 0-1 0 0,0 0 0 0 0,0 0 0 0 0,-1 0 0 0 0,1 0 1 0 0,0 0-1 0 0,0 0 0 0 0,0 0 0 0 0,0 0 0 0 0,0 0 1 0 0,-1 0-1 0 0,1 0 0 0 0,0 0 0 0 0,0 0 0 0 0,0 0 0 0 0,0 0 1 0 0,0 0-1 0 0,0 1 0 0 0,-1-1 0 0 0,1 0 0 0 0,0 0 1 0 0,0 0-1 0 0,0 0 0 0 0,0 0 0 0 0,0 0 0 0 0,0 0 1 0 0,0 0-1 0 0,0 0 0 0 0,-1 0 0 0 0,1 1 0 0 0,0-1 0 0 0,0 0 1 0 0,4 8-54 0 0,0-2-299 0 0,0 0 82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7:30.988"/>
    </inkml:context>
    <inkml:brush xml:id="br0">
      <inkml:brushProperty name="width" value="0.1" units="cm"/>
      <inkml:brushProperty name="height" value="0.1" units="cm"/>
      <inkml:brushProperty name="color" value="#E71224"/>
    </inkml:brush>
  </inkml:definitions>
  <inkml:trace contextRef="#ctx0" brushRef="#br0">1 225 919 0 0,'44'-2'91'0'0,"26"-5"154"0"0,86-1-91 0 0,115-3 196 0 0,31 20-206 0 0,-266-8-152 0 0,163 21 229 0 0,-176-19-188 0 0,118 6 117 0 0,-50-5-82 0 0,-49-3-68 0 0,60-6 0 0 0,-48 1 0 0 0,103-14 69 0 0,-1-1-2 0 0,213 9-3 0 0,-161 6-64 0 0,-46-1 0 0 0,-137 5 0 0 0,661-9 0 0 0,-670 9 0 0 0,456-31 0 0 0,-85 1 15 0 0,42-6 42 0 0,-33 7-57 0 0,-3-5 0 0 0,-318 26 16 0 0,0 5 0 0 0,0 2 0 0 0,75 10 0 0 0,-125-7 77 0 0,-13-2-59 0 0,0 1 1 0 0,0 0-1 0 0,0 1 1 0 0,0 0-1 0 0,0 1 1 0 0,0 0-1 0 0,20 9 0 0 0,-21-6-34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7:33.049"/>
    </inkml:context>
    <inkml:brush xml:id="br0">
      <inkml:brushProperty name="width" value="0.1" units="cm"/>
      <inkml:brushProperty name="height" value="0.1" units="cm"/>
      <inkml:brushProperty name="color" value="#E71224"/>
    </inkml:brush>
  </inkml:definitions>
  <inkml:trace contextRef="#ctx0" brushRef="#br0">1 32 3023 0 0,'33'8'529'0'0,"1"-2"-1"0"0,63 4 0 0 0,70-8 661 0 0,-35-4-565 0 0,122-3 134 0 0,-76-4-613 0 0,156-10-27 0 0,-138 14-62 0 0,-49 3-59 0 0,-38-5 19 0 0,115-1 32 0 0,-193 9-48 0 0,2-1 0 0 0,1 3 0 0 0,44 7 0 0 0,-41 0 0 0 0,-27-6 0 0 0,0-1 0 0 0,0-1 0 0 0,0 0 0 0 0,19 2 0 0 0,-28-4 2 0 0,0 0 0 0 0,0 0-1 0 0,0 0 1 0 0,0 0 0 0 0,0 0-1 0 0,0 0 1 0 0,0 0 0 0 0,0 0 0 0 0,0 0-1 0 0,0 0 1 0 0,-1 0 0 0 0,1-1-1 0 0,0 1 1 0 0,0 0 0 0 0,0-1-1 0 0,0 1 1 0 0,0-1 0 0 0,0 1-1 0 0,-1-1 1 0 0,1 1 0 0 0,0-1-1 0 0,0 1 1 0 0,-1-1 0 0 0,1 0-1 0 0,1-1 1 0 0,2-3 8 0 0,-4 5-8 0 0,1 0-1 0 0,-1 0 1 0 0,0 0 0 0 0,0 0 0 0 0,0 0 0 0 0,0-1 0 0 0,1 1-1 0 0,-1 0 1 0 0,0 0 0 0 0,0 0 0 0 0,0-1 0 0 0,0 1 0 0 0,0 0-1 0 0,0 0 1 0 0,1 0 0 0 0,-1-1 0 0 0,0 1 0 0 0,0 0 0 0 0,0 0-1 0 0,0-1 1 0 0,0 1 0 0 0,0 0 0 0 0,0 0 0 0 0,0 0 0 0 0,0-1-1 0 0,0 1 1 0 0,0 0 0 0 0,0 0 0 0 0,0-1 0 0 0,0 1 0 0 0,0 0-1 0 0,-1 0 1 0 0,1-1 0 0 0,0 1 0 0 0,-10-5 16 0 0,9 4-42 0 0,1 1 0 0 0,-1 0 1 0 0,0-1-1 0 0,0 1 0 0 0,0 0 0 0 0,0 0 0 0 0,0 0 0 0 0,0 0 0 0 0,0 0 0 0 0,0 0 0 0 0,1 0 0 0 0,-1 0 0 0 0,0 0 0 0 0,0 0 0 0 0,0 0 0 0 0,0 1 0 0 0,0-1 0 0 0,0 0 0 0 0,0 1 1 0 0,1-1-1 0 0,-1 0 0 0 0,-1 2 0 0 0,0 0-330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7:49.301"/>
    </inkml:context>
    <inkml:brush xml:id="br0">
      <inkml:brushProperty name="width" value="0.1" units="cm"/>
      <inkml:brushProperty name="height" value="0.1" units="cm"/>
      <inkml:brushProperty name="color" value="#E71224"/>
    </inkml:brush>
  </inkml:definitions>
  <inkml:trace contextRef="#ctx0" brushRef="#br0">0 88 287 0 0,'9'-13'0'0'0,"2"0"0"0"0,6-1 0 0 0,-1 1 0 0 0,-3 4 0 0 0,-6 3 0 0 0,-1 1 0 0 0,3 3 0 0 0,7-4 0 0 0,10-1 0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7:49.676"/>
    </inkml:context>
    <inkml:brush xml:id="br0">
      <inkml:brushProperty name="width" value="0.1" units="cm"/>
      <inkml:brushProperty name="height" value="0.1" units="cm"/>
      <inkml:brushProperty name="color" value="#E71224"/>
    </inkml:brush>
  </inkml:definitions>
  <inkml:trace contextRef="#ctx0" brushRef="#br0">0 15 2303 0 0,'8'-9'200'0'0,"-3"3"-200"0"0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5:16.124"/>
    </inkml:context>
    <inkml:brush xml:id="br0">
      <inkml:brushProperty name="width" value="0.1" units="cm"/>
      <inkml:brushProperty name="height" value="0.1" units="cm"/>
      <inkml:brushProperty name="color" value="#E71224"/>
    </inkml:brush>
  </inkml:definitions>
  <inkml:trace contextRef="#ctx0" brushRef="#br0">4357 14 7775 0 0,'0'0'704'0'0,"-4"0"-581"0"0,-12 3-87 0 0,12-3 521 0 0,-1 0-475 0 0,2-1-42 0 0,-23-11 108 0 0,25 11-153 0 0,0 1 0 0 0,0-1 0 0 0,0 1 0 0 0,0 0 0 0 0,-1-1 0 0 0,1 1 0 0 0,0 0 0 0 0,0 0 0 0 0,0 0 0 0 0,-1 0 0 0 0,1 0 0 0 0,-2 0 0 0 0,-1 0 12 0 0,0 0 71 0 0,-1 1 3 0 0,-58 17 1400 0 0,-75 36 2637 0 0,131-51-3924 0 0,-68 23 1014 0 0,0-9-696 0 0,62-14-434 0 0,-52 10 102 0 0,21-7 26 0 0,-19-1 76 0 0,-16 0 228 0 0,-43 12 81 0 0,4 0-190 0 0,86-15-346 0 0,-180 18 285 0 0,167-15-247 0 0,-1-2-13 0 0,2-4-64 0 0,-1-1-16 0 0,-3 0 0 0 0,-122-1 0 0 0,127 3 10 0 0,-350-17 492 0 0,321 10-492 0 0,-251-19 108 0 0,-81-25 71 0 0,351 42-175 0 0,-2 0 17 0 0,-100-15 359 0 0,48 12-257 0 0,0 5-1 0 0,-120 7 1 0 0,141 5 48 0 0,7-2 270 0 0,-129 24-1 0 0,171-19-1062 0 0,-20 4 1435 0 0,-83 8 0 0 0,118-19-1464 0 0,1-1 1 0 0,-35-4 0 0 0,41 2-1022 0 0,0-1-1 0 0,-1-1 1 0 0,1 0-1 0 0,-20-10 0 0 0,12 3-3193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7:54.078"/>
    </inkml:context>
    <inkml:brush xml:id="br0">
      <inkml:brushProperty name="width" value="0.1" units="cm"/>
      <inkml:brushProperty name="height" value="0.1" units="cm"/>
      <inkml:brushProperty name="color" value="#E71224"/>
    </inkml:brush>
  </inkml:definitions>
  <inkml:trace contextRef="#ctx0" brushRef="#br0">1 63 455 0 0,'22'-22'0'0'0,"-9"8"0"0"0,-2 3 0 0 0,-2 3 0 0 0,-4 6 0 0 0,-1 1 0 0 0,3 1 88 0 0,4-4-24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9:04.340"/>
    </inkml:context>
    <inkml:brush xml:id="br0">
      <inkml:brushProperty name="width" value="0.1" units="cm"/>
      <inkml:brushProperty name="height" value="0.1" units="cm"/>
      <inkml:brushProperty name="color" value="#E71224"/>
    </inkml:brush>
  </inkml:definitions>
  <inkml:trace contextRef="#ctx0" brushRef="#br0">1 77 2759 0 0,'7'-13'248'0'0,"0"-3"-248"0"0,2 1 0 0 0,0 4 0 0 0,1 2 136 0 0,-1 2-16 0 0,-4 3-8 0 0,-1 2 0 0 0,0 2-112 0 0,-1 2 0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9:30.776"/>
    </inkml:context>
    <inkml:brush xml:id="br0">
      <inkml:brushProperty name="width" value="0.1" units="cm"/>
      <inkml:brushProperty name="height" value="0.1" units="cm"/>
      <inkml:brushProperty name="color" value="#E71224"/>
    </inkml:brush>
  </inkml:definitions>
  <inkml:trace contextRef="#ctx0" brushRef="#br0">1 64 455 0 0,'0'-1'76'0'0,"0"1"-1"0"0,1-1 0 0 0,-1 1 0 0 0,0-1 0 0 0,1 1 0 0 0,-1-1 0 0 0,1 1 1 0 0,-1-1-1 0 0,1 1 0 0 0,-1-1 0 0 0,1 1 0 0 0,-1 0 0 0 0,1-1 0 0 0,0 1 1 0 0,-1 0-1 0 0,1-1 0 0 0,-1 1 0 0 0,1 0 0 0 0,0 0 0 0 0,-1 0 0 0 0,1 0 1 0 0,0 0-1 0 0,-1-1 0 0 0,2 1 0 0 0,27-3 724 0 0,-10 0 157 0 0,19-8 246 0 0,-15 4-683 0 0,0 1 0 0 0,1 0-1 0 0,38-2 1 0 0,0 2-155 0 0,-32 3-113 0 0,43 1-1 0 0,132 22 670 0 0,-63-7-562 0 0,92 18-154 0 0,-225-29-203 0 0,68 12 55 0 0,77 12-59 0 0,113 4 67 0 0,-65-18-64 0 0,0 1 0 0 0,-91-1 32 0 0,159-2 0 0 0,-58-14 32 0 0,194 11 75 0 0,-375-6-87 0 0,42-3 1 0 0,-6-1 26 0 0,71-3 188 0 0,211-39-1 0 0,1 0-12 0 0,-169 25-181 0 0,-94 8-9 0 0,132 0 1 0 0,302 6-1 0 0,-451 4-64 0 0,97 8 0 0 0,-52 0 0 0 0,91 9 54 0 0,127 4-33 0 0,-42-13 29 0 0,-199-6-47 0 0,392 16 189 0 0,-101-9-86 0 0,-244-8-84 0 0,-106 1-18 0 0,589-13 515 0 0,-481 2-464 0 0,154-6 71 0 0,-16-2-68 0 0,41 0 12 0 0,-73 10-23 0 0,112 4-30 0 0,-177 2-17 0 0,-56-2 0 0 0,-23 5 4 0 0,43-2 26 0 0,200 25 0 0 0,-296-16-29 0 0,51 8 4 0 0,132 3 0 0 0,-190-19 36 0 0,161 9-29 0 0,-86 8-11 0 0,-35-3 2 0 0,1-3 1 0 0,88-3-1 0 0,-43-11 55 0 0,246-5 65 0 0,-344 10 25 0 0,-1 1-1 0 0,57 10 1 0 0,-69-8-705 0 0,0 1-1 0 0,-1 0 1 0 0,0 1 0 0 0,0 2-1 0 0,0-1 1 0 0,18 13 0 0 0,-10-2-3553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9:32.681"/>
    </inkml:context>
    <inkml:brush xml:id="br0">
      <inkml:brushProperty name="width" value="0.1" units="cm"/>
      <inkml:brushProperty name="height" value="0.1" units="cm"/>
      <inkml:brushProperty name="color" value="#E71224"/>
    </inkml:brush>
  </inkml:definitions>
  <inkml:trace contextRef="#ctx0" brushRef="#br0">0 88 2303 0 0,'3'1'69'0'0,"-1"1"0"0"0,0-1 0 0 0,1 0 0 0 0,-1 0 0 0 0,1-1 0 0 0,0 1 0 0 0,-1 0 0 0 0,1-1 0 0 0,0 0 0 0 0,-1 1 0 0 0,1-1 0 0 0,0 0-1 0 0,2-1 1 0 0,10 2 210 0 0,40 9 77 0 0,1-3 0 0 0,110 0-1 0 0,50-30 1405 0 0,-145 13-1279 0 0,0 3-1 0 0,98 3 0 0 0,135 6 167 0 0,-152-4-558 0 0,25-8 216 0 0,-111 5 53 0 0,83-12 610 0 0,-93 9-729 0 0,-1 2-1 0 0,98 3 1 0 0,-110 3-136 0 0,-1-1 0 0 0,76-12 1 0 0,-79 7-5 0 0,0 1 1 0 0,0 3 0 0 0,64 3 0 0 0,172 41 204 0 0,-60 1-240 0 0,-78-11-53 0 0,-95-23 68 0 0,-10-3 31 0 0,66 7 0 0 0,337 28 381 0 0,-416-38-470 0 0,567 22 309 0 0,-398-13-282 0 0,-95-4-32 0 0,34 7 30 0 0,-66-7-5 0 0,66 0 0 0 0,-110-8-10 0 0,0 0 0 0 0,0 1-1 0 0,0 0 1 0 0,0 2 0 0 0,0 0-1 0 0,0 1 1 0 0,19 6 0 0 0,-31-7-72 0 0,-1 0 0 0 0,1 0 0 0 0,-1 1 0 0 0,1-1 0 0 0,-1 1 0 0 0,-1 0 0 0 0,1 0 0 0 0,0 0-1 0 0,5 9 1 0 0,-2-3-740 0 0,3 1-3673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9:33.354"/>
    </inkml:context>
    <inkml:brush xml:id="br0">
      <inkml:brushProperty name="width" value="0.1" units="cm"/>
      <inkml:brushProperty name="height" value="0.1" units="cm"/>
      <inkml:brushProperty name="color" value="#E71224"/>
    </inkml:brush>
  </inkml:definitions>
  <inkml:trace contextRef="#ctx0" brushRef="#br0">0 0 455 0 0,'1'1'98'0'0,"-1"0"-1"0"0,0 0 0 0 0,1 0 0 0 0,-1 0 0 0 0,1 0 0 0 0,0-1 0 0 0,-1 1 0 0 0,1 0 0 0 0,-1 0 0 0 0,1-1 0 0 0,0 1 0 0 0,0 0 0 0 0,-1-1 0 0 0,1 1 1 0 0,0-1-1 0 0,0 1 0 0 0,0-1 0 0 0,0 1 0 0 0,0-1 0 0 0,1 1 0 0 0,25 9 1760 0 0,-20-7-2234 0 0,14 4 484 0 0,0-1 0 0 0,0-1 0 0 0,1-1-1 0 0,0 0 1 0 0,0-2 0 0 0,0-1 0 0 0,22-1 0 0 0,155-23 2040 0 0,-194 22-2076 0 0,55-5 368 0 0,0 2 0 0 0,106 8 0 0 0,-29 0-288 0 0,-1-6 64 0 0,66 0 446 0 0,96 1-157 0 0,-190-1-359 0 0,72 2-738 0 0,-163 0-2767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9:34.650"/>
    </inkml:context>
    <inkml:brush xml:id="br0">
      <inkml:brushProperty name="width" value="0.1" units="cm"/>
      <inkml:brushProperty name="height" value="0.1" units="cm"/>
      <inkml:brushProperty name="color" value="#E71224"/>
    </inkml:brush>
  </inkml:definitions>
  <inkml:trace contextRef="#ctx0" brushRef="#br0">1 2 1375 0 0,'45'-1'3567'0'0,"-21"1"-3062"0"0,-6-1-140 0 0,0 2 1 0 0,27 3-1 0 0,-1 1-85 0 0,1-2 0 0 0,-1-1 0 0 0,59-7-1 0 0,-48 2-16 0 0,86 5-1 0 0,-73 5-225 0 0,112 13 66 0 0,-153-18-2 0 0,1 0-1 0 0,48-5 1 0 0,-7 1 45 0 0,-19-1 88 0 0,65-10-1 0 0,-79 7-167 0 0,1 1 0 0 0,0 3 0 0 0,1 0 1 0 0,38 5-1 0 0,-48 2-3 0 0,1 2 1 0 0,-1 0-1 0 0,-1 2 1 0 0,48 23-1 0 0,-53-23-47 0 0,-12-5 65 0 0,1-2-1 0 0,0 1 0 0 0,-1-1 1 0 0,1 0-1 0 0,0-1 1 0 0,0-1-1 0 0,0 0 1 0 0,0 0-1 0 0,0-1 1 0 0,12-2-1 0 0,-21 2-87 0 0,0 0 1 0 0,0 1-1 0 0,0-1 0 0 0,0 1 0 0 0,0 0 0 0 0,0-1 0 0 0,0 1 1 0 0,0 0-1 0 0,0 0 0 0 0,1 0 0 0 0,-1 1 0 0 0,0-1 0 0 0,0 0 0 0 0,0 1 1 0 0,0 0-1 0 0,0-1 0 0 0,0 1 0 0 0,0 0 0 0 0,-1 0 0 0 0,1 0 0 0 0,0 0 1 0 0,0 0-1 0 0,-1 0 0 0 0,1 1 0 0 0,0-1 0 0 0,-1 0 0 0 0,1 1 1 0 0,1 2-1 0 0,5 4-2533 0 0,1-1-914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9:36.977"/>
    </inkml:context>
    <inkml:brush xml:id="br0">
      <inkml:brushProperty name="width" value="0.1" units="cm"/>
      <inkml:brushProperty name="height" value="0.1" units="cm"/>
      <inkml:brushProperty name="color" value="#E71224"/>
    </inkml:brush>
  </inkml:definitions>
  <inkml:trace contextRef="#ctx0" brushRef="#br0">1 87 1375 0 0,'7'-5'211'0'0,"0"1"0"0"0,1 0-1 0 0,0 1 1 0 0,0 0 0 0 0,0 0-1 0 0,1 1 1 0 0,-1 0 0 0 0,0 0-1 0 0,1 1 1 0 0,-1 0 0 0 0,1 0-1 0 0,0 1 1 0 0,-1 0 0 0 0,1 1-1 0 0,-1 0 1 0 0,1 0 0 0 0,14 5-1 0 0,3 0 157 0 0,1-1-1 0 0,0-1 0 0 0,1-1 0 0 0,-1-2 0 0 0,33-2 0 0 0,-27 1-235 0 0,85-9 270 0 0,-28 2-226 0 0,246 12 257 0 0,-245-1-176 0 0,13 0-40 0 0,161 4 155 0 0,-49-18 50 0 0,31-23 121 0 0,-176 30-464 0 0,83 7 0 0 0,-22 0 99 0 0,-17 2 58 0 0,-55-1-196 0 0,-34-2-21 0 0,49 0-1 0 0,-67-4-3 0 0,22-1 45 0 0,-1 1 0 0 0,1 1 1 0 0,-1 1-1 0 0,54 11 0 0 0,202 59-49 0 0,2-3 65 0 0,-189-51 2 0 0,127 17 27 0 0,-216-34-104 0 0,70 6 208 0 0,85-7 0 0 0,-61-5-120 0 0,132-11 112 0 0,-106 6-160 0 0,-61 6 4 0 0,82-16 0 0 0,17-2 37 0 0,-120 17-44 0 0,78-4 85 0 0,18-2-106 0 0,-55 4 17 0 0,18-2-2 0 0,51-7-30 0 0,20-3 137 0 0,16-7 176 0 0,-126 19-255 0 0,297-36 69 0 0,-239 34-128 0 0,-81 6 0 0 0,140-7 0 0 0,-12 20 64 0 0,-129-4-64 0 0,81-1 0 0 0,-102-3 0 0 0,0 1 0 0 0,0 0 0 0 0,37 10 0 0 0,-29-5 0 0 0,50 11 0 0 0,-40-8 0 0 0,1-2 0 0 0,61 5 0 0 0,8-14 240 0 0,40 4 222 0 0,-137-3-556 0 0,-1 2 0 0 0,-1-1-1 0 0,1 1 1 0 0,0 1 0 0 0,0 0 0 0 0,-1 1 0 0 0,0 0 0 0 0,1 1 0 0 0,-2 0 0 0 0,1 1 0 0 0,-1 0 0 0 0,1 1 0 0 0,-2-1 0 0 0,14 13 0 0 0,-9-4-885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9:38.619"/>
    </inkml:context>
    <inkml:brush xml:id="br0">
      <inkml:brushProperty name="width" value="0.1" units="cm"/>
      <inkml:brushProperty name="height" value="0.1" units="cm"/>
      <inkml:brushProperty name="color" value="#E71224"/>
    </inkml:brush>
  </inkml:definitions>
  <inkml:trace contextRef="#ctx0" brushRef="#br0">1 44 455 0 0,'4'-2'393'0'0,"0"1"0"0"0,1-1 0 0 0,-1 1 0 0 0,1 0 0 0 0,-1 0 0 0 0,1 1 0 0 0,-1-1 0 0 0,6 1 0 0 0,-2 0-431 0 0,63-7 1009 0 0,383-21 1811 0 0,-341 36-2670 0 0,25 0-73 0 0,89 9 332 0 0,-150-9-154 0 0,125-1 0 0 0,-112-9 152 0 0,0 4-1 0 0,130 21 1 0 0,51-5-83 0 0,-254-18-264 0 0,283-2 972 0 0,-113-3-641 0 0,-82-1-298 0 0,76-12 81 0 0,-42 3-74 0 0,-63 13-33 0 0,101 10 0 0 0,-42 0-13 0 0,82-18 185 0 0,-33 0-28 0 0,47 13-99 0 0,180 36-74 0 0,-246 1 0 0 0,-76-9-2 0 0,-53-18 6 0 0,0-1 1 0 0,48 9-1 0 0,148 10 113 0 0,-131-15-117 0 0,-25-2 0 0 0,-47-10 0 0 0,204 22 0 0 0,-201-24 5 0 0,47 2 57 0 0,87-6-1 0 0,-44-13 27 0 0,-69 7-14 0 0,0 2 0 0 0,57 2 0 0 0,-102 4-99 0 0,-1 1 0 0 0,1 0 0 0 0,-1 0 0 0 0,0 1 1 0 0,1 0-1 0 0,-1 0 0 0 0,0 0 0 0 0,0 1 0 0 0,9 5 1 0 0,1 3-150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9:39.944"/>
    </inkml:context>
    <inkml:brush xml:id="br0">
      <inkml:brushProperty name="width" value="0.1" units="cm"/>
      <inkml:brushProperty name="height" value="0.1" units="cm"/>
      <inkml:brushProperty name="color" value="#E71224"/>
    </inkml:brush>
  </inkml:definitions>
  <inkml:trace contextRef="#ctx0" brushRef="#br0">1 84 2303 0 0,'0'-2'140'0'0,"0"-1"0"0"0,1 1 0 0 0,-1 0-1 0 0,1-1 1 0 0,-1 1 0 0 0,1 0 0 0 0,0-1-1 0 0,0 1 1 0 0,0 0 0 0 0,1 0 0 0 0,-1 0-1 0 0,0 0 1 0 0,1 0 0 0 0,-1 0 0 0 0,1 1-1 0 0,0-1 1 0 0,0 0 0 0 0,-1 1-1 0 0,1-1 1 0 0,0 1 0 0 0,0 0 0 0 0,1-1-1 0 0,-1 1 1 0 0,0 0 0 0 0,0 0 0 0 0,0 1-1 0 0,1-1 1 0 0,2 0 0 0 0,10-3-1 0 0,0 0 0 0 0,1 2 1 0 0,20-2-1 0 0,-19 2 227 0 0,189-16 970 0 0,-185 19-1299 0 0,0 1 0 0 0,0 1-1 0 0,-1 0 1 0 0,1 2-1 0 0,-1 0 1 0 0,27 11-1 0 0,-21-6-41 0 0,131 38 250 0 0,171 7 337 0 0,-67-9-124 0 0,-211-36-364 0 0,0-2-1 0 0,0-2 0 0 0,1-2 1 0 0,0-3-1 0 0,85-8 0 0 0,-65 4 105 0 0,1 4 0 0 0,70 9 0 0 0,-73-4-145 0 0,0-2 0 0 0,90-8-1 0 0,-87-4-50 0 0,-7 0 65 0 0,1 2 0 0 0,116 6 0 0 0,68 18 7 0 0,-174-16-47 0 0,98-11 0 0 0,-98 3 119 0 0,90 5 0 0 0,76 16 64 0 0,-229-14-211 0 0,72 4 57 0 0,68 7 80 0 0,-152-11-138 0 0,2-1-39 0 0,0 0 1 0 0,-1 1-1 0 0,1-1 0 0 0,-1 1 1 0 0,1 0-1 0 0,-1-1 0 0 0,1 1 0 0 0,-1 1 1 0 0,0-1-1 0 0,1 0 0 0 0,2 3 1 0 0,0 1-246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9:42.724"/>
    </inkml:context>
    <inkml:brush xml:id="br0">
      <inkml:brushProperty name="width" value="0.1" units="cm"/>
      <inkml:brushProperty name="height" value="0.1" units="cm"/>
      <inkml:brushProperty name="color" value="#E71224"/>
    </inkml:brush>
  </inkml:definitions>
  <inkml:trace contextRef="#ctx0" brushRef="#br0">0 58 919 0 0,'29'4'3388'0'0,"47"0"-2604"0"0,-51-1-547 0 0,1-2 0 0 0,-1-1 0 0 0,38-4 0 0 0,-42 0-193 0 0,30-5 329 0 0,1 2 0 0 0,0 2 0 0 0,61 2 0 0 0,-39 10-236 0 0,73 18-1 0 0,-81-13-83 0 0,-14-5 81 0 0,-27-4 44 0 0,29 7-1 0 0,-42-8-151 0 0,-1 0 1 0 0,0 0-1 0 0,1-1 0 0 0,-1-1 0 0 0,1 0 0 0 0,-1 0 1 0 0,1-1-1 0 0,12-3 0 0 0,12-5 160 0 0,42-14-1 0 0,20-6-23 0 0,-52 19-130 0 0,1 2 0 0 0,0 3 0 0 0,91-1 0 0 0,-101 8-32 0 0,-10 0 0 0 0,0-1 0 0 0,36-3 0 0 0,142-14 0 0 0,-180 15 0 0 0,-3 1 0 0 0,0 1 0 0 0,26 5 0 0 0,-17-2 0 0 0,24 4 2 0 0,-36-5 11 0 0,2 0-1 0 0,-1-1 1 0 0,0-1-1 0 0,29-2 0 0 0,-10-3 58 0 0,76 2 0 0 0,165 8 118 0 0,51-13-56 0 0,-16 0 224 0 0,-14 6-175 0 0,-110-2-90 0 0,395 12-91 0 0,-236 6 32 0 0,2-1 0 0 0,131-10 280 0 0,-82-19-142 0 0,-345 12-129 0 0,131-2 64 0 0,64-5 35 0 0,40 4-86 0 0,-194 7-33 0 0,182 14 31 0 0,-248-12-51 0 0,388 12 191 0 0,-118-22 75 0 0,13-4 32 0 0,-239 11-293 0 0,76 10-1 0 0,-88-4-6 0 0,13 2 1 0 0,29 2 0 0 0,187-1 0 0 0,-39 10 64 0 0,-135-13-41 0 0,57 1 18 0 0,279-1 279 0 0,-180-15-203 0 0,0 0-106 0 0,-231 10 13 0 0,523 0 16 0 0,-293-8 35 0 0,-244 5-40 0 0,8-1 32 0 0,1 2-1 0 0,44 3 1 0 0,-72 0-61 0 0,-1-1 1 0 0,0 1-1 0 0,1 1 1 0 0,-1-1-1 0 0,0 2 1 0 0,-1-1-1 0 0,18 10 1 0 0,5 12-3615 0 0,-16-7-498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5:24.068"/>
    </inkml:context>
    <inkml:brush xml:id="br0">
      <inkml:brushProperty name="width" value="0.1" units="cm"/>
      <inkml:brushProperty name="height" value="0.1" units="cm"/>
      <inkml:brushProperty name="color" value="#E71224"/>
    </inkml:brush>
  </inkml:definitions>
  <inkml:trace contextRef="#ctx0" brushRef="#br0">1003 81 1375 0 0,'-10'-2'422'0'0,"-19"-1"-883"0"0,12 6 4648 0 0,5 0-133 0 0,-11-3-3072 0 0,9-1-736 0 0,-125-2 1330 0 0,135 3-1510 0 0,-202-5 3351 0 0,-53-3 342 0 0,251 7-3713 0 0,-31-2 27 0 0,0-1-1 0 0,1-3 1 0 0,-66-18-1 0 0,63 11-1556 0 0,21 4 32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9:45.013"/>
    </inkml:context>
    <inkml:brush xml:id="br0">
      <inkml:brushProperty name="width" value="0.1" units="cm"/>
      <inkml:brushProperty name="height" value="0.1" units="cm"/>
      <inkml:brushProperty name="color" value="#E71224"/>
    </inkml:brush>
  </inkml:definitions>
  <inkml:trace contextRef="#ctx0" brushRef="#br0">1 29 2271 0 0,'19'-1'132'0'0,"11"0"-40"0"0,-2 0 478 0 0,-10-1-326 0 0,2 2 11 0 0,-1-1 14 0 0,0 1 0 0 0,0 1 0 0 0,0 1 0 0 0,37 8 0 0 0,88 27 527 0 0,-124-32-632 0 0,-1-1 0 0 0,1-1-1 0 0,0 0 1 0 0,33-1 0 0 0,81-10 513 0 0,-76 1-288 0 0,0 3 1 0 0,0 3 0 0 0,99 9-1 0 0,38 0-17 0 0,-180-8-312 0 0,178-13 626 0 0,-122 5-483 0 0,83 3 0 0 0,-10 5-12 0 0,95 2 238 0 0,-76 0-242 0 0,142-1 52 0 0,-148-3 87 0 0,0-4-102 0 0,60 0-117 0 0,38 29 85 0 0,13-24 7 0 0,-105-4-99 0 0,103 21 92 0 0,-184-11-128 0 0,0-4 0 0 0,134-16 0 0 0,56 8 202 0 0,-186 11-241 0 0,-16 0 27 0 0,76-5-1 0 0,-54-7-42 0 0,-20 1 10 0 0,1 2-1 0 0,74 7 0 0 0,-106 1-18 0 0,65 15 0 0 0,-63-11 0 0 0,0-2 0 0 0,0-2 0 0 0,84-6 0 0 0,-101 2 0 0 0,337-15 11 0 0,-113-3 38 0 0,-194 14-45 0 0,40-5 5 0 0,3 0 19 0 0,118 1-1 0 0,222 2-27 0 0,-52 6 0 0 0,-169 5 0 0 0,-74-11 193 0 0,-1 0 30 0 0,15 10-90 0 0,156-6 44 0 0,-309 2-407 0 0,37 0 851 0 0,-40 2-782 0 0,-1-1-1 0 0,0 0 0 0 0,1 0 1 0 0,-1 0-1 0 0,0 1 1 0 0,1-1-1 0 0,-1 0 0 0 0,0 1 1 0 0,0-1-1 0 0,0 1 1 0 0,1 0-1 0 0,-1-1 0 0 0,0 1 1 0 0,0 0-1 0 0,0 0 1 0 0,0-1-1 0 0,0 1 0 0 0,0 0 1 0 0,0 0-1 0 0,0 0 1 0 0,0 1-1 0 0,-1-1 0 0 0,1 0 1 0 0,0 0-1 0 0,-1 0 1 0 0,1 0-1 0 0,0 2 0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9:47.209"/>
    </inkml:context>
    <inkml:brush xml:id="br0">
      <inkml:brushProperty name="width" value="0.1" units="cm"/>
      <inkml:brushProperty name="height" value="0.1" units="cm"/>
      <inkml:brushProperty name="color" value="#E71224"/>
    </inkml:brush>
  </inkml:definitions>
  <inkml:trace contextRef="#ctx0" brushRef="#br0">0 2 1839 0 0,'6'-1'154'0'0,"0"1"0"0"0,0-1-1 0 0,0 1 1 0 0,0 0 0 0 0,-1 1-1 0 0,1-1 1 0 0,0 1 0 0 0,0 0-1 0 0,5 3 1 0 0,15 1 87 0 0,111 13 255 0 0,-116-16-286 0 0,-11-1-40 0 0,0 0 0 0 0,0 0 0 0 0,0-1 0 0 0,0-1-1 0 0,0 0 1 0 0,0 0 0 0 0,13-3 0 0 0,-1-1-33 0 0,2 2-1 0 0,-1 0 0 0 0,0 1 1 0 0,0 2-1 0 0,1 0 1 0 0,22 5-1 0 0,-38-5-130 0 0,11 0 47 0 0,-1 0-1 0 0,24-4 1 0 0,-27 2 105 0 0,-1 0 0 0 0,0 1 0 0 0,1 1 0 0 0,26 3 0 0 0,-31-1-78 0 0,-1 1 0 0 0,0 0-1 0 0,0 1 1 0 0,0 0 0 0 0,17 11 0 0 0,-17-9-54 0 0,0-1 1 0 0,1 0 0 0 0,0-1 0 0 0,19 7-1 0 0,-9-7 86 0 0,-9-1 22 0 0,0 0 0 0 0,0-1 0 0 0,1 0 0 0 0,-1-1 0 0 0,15-1 0 0 0,84-10 782 0 0,115-26 0 0 0,-78 8-777 0 0,-124 24-70 0 0,1 1 1 0 0,0 1-1 0 0,43 3 1 0 0,72 14 110 0 0,-70-6-201 0 0,-4-4 53 0 0,120-8 0 0 0,-20 7-22 0 0,-162-4-9 0 0,102 14 82 0 0,-36-2-49 0 0,-13-6 1 0 0,0-3 0 0 0,0-2-1 0 0,58-6 1 0 0,-29 0 88 0 0,89 6-1 0 0,-76 7-122 0 0,-47-4 0 0 0,0-1 0 0 0,53-5 0 0 0,-32-3 24 0 0,80-10 70 0 0,138-18-20 0 0,-126 30-59 0 0,5-1 34 0 0,-17-8 15 0 0,283 16 0 0 0,-301-1-64 0 0,-29-5 50 0 0,4-1 18 0 0,-51 10-33 0 0,71 16 1 0 0,41 6-33 0 0,-59-18 61 0 0,-77-9 6 0 0,-1 1-1 0 0,54 12 0 0 0,-19-1-325 0 0,-43-10-176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9:48.603"/>
    </inkml:context>
    <inkml:brush xml:id="br0">
      <inkml:brushProperty name="width" value="0.1" units="cm"/>
      <inkml:brushProperty name="height" value="0.1" units="cm"/>
      <inkml:brushProperty name="color" value="#E71224"/>
    </inkml:brush>
  </inkml:definitions>
  <inkml:trace contextRef="#ctx0" brushRef="#br0">0 2 3711 0 0,'6'1'91'0'0,"0"0"-1"0"0,0 0 1 0 0,0 0-1 0 0,0 1 1 0 0,-1 0-1 0 0,8 3 1 0 0,24 8 49 0 0,0-9 375 0 0,0-2 1 0 0,0-1 0 0 0,61-6 0 0 0,-31 0-89 0 0,177-15-184 0 0,-232 20-236 0 0,23-2 147 0 0,0 1-1 0 0,1 2 0 0 0,-1 1 0 0 0,58 12 0 0 0,-35-2 53 0 0,103 8-1 0 0,7-18 58 0 0,-34-2-67 0 0,-124 0-196 0 0,34 2 66 0 0,1 1 1 0 0,44 10 0 0 0,-33 0 12 0 0,98 17 98 0 0,-119-27-103 0 0,1-2 0 0 0,-1-2 0 0 0,1-1 0 0 0,35-8 0 0 0,-46 7-58 0 0,78-12 65 0 0,54-6 30 0 0,-13 15-36 0 0,-90 6-57 0 0,0-3 0 0 0,59-10-1 0 0,69-18 47 0 0,-121 24-20 0 0,-1 2-1 0 0,76 4 1 0 0,47 6 167 0 0,-103-6-187 0 0,6 1 80 0 0,11 3-15 0 0,-65-3-65 0 0,0 1 1 0 0,0 2 0 0 0,0 0 0 0 0,58 16 0 0 0,-40 0-189 0 0,-25-9-91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9:49.867"/>
    </inkml:context>
    <inkml:brush xml:id="br0">
      <inkml:brushProperty name="width" value="0.1" units="cm"/>
      <inkml:brushProperty name="height" value="0.1" units="cm"/>
      <inkml:brushProperty name="color" value="#E71224"/>
    </inkml:brush>
  </inkml:definitions>
  <inkml:trace contextRef="#ctx0" brushRef="#br0">1 114 2615 0 0,'16'-1'219'0'0,"-1"1"1"0"0,1 0-1 0 0,0 1 0 0 0,0 1 0 0 0,-1 0 0 0 0,24 7 0 0 0,18 2 29 0 0,0-2-138 0 0,0-2 1 0 0,1-3-1 0 0,0-3 0 0 0,65-6 1 0 0,-101 3-79 0 0,41-6 222 0 0,1 2 0 0 0,69 4 0 0 0,501-9 722 0 0,-424 5-356 0 0,78-6 6 0 0,-213 3-570 0 0,113-7 24 0 0,-117 16-62 0 0,162 3 397 0 0,-75-7 108 0 0,-1 1-29 0 0,-92 2-281 0 0,70-9-1 0 0,-30 0-47 0 0,167-23 113 0 0,-187 21-164 0 0,-26 5-74 0 0,96 2 1 0 0,60 17-48 0 0,73 19 135 0 0,-121-11-44 0 0,-141-15-66 0 0,0 1 1 0 0,0 1-1 0 0,-1 1 1 0 0,33 16-1 0 0,-40-13-95 0 0,-1 1-6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9:50.899"/>
    </inkml:context>
    <inkml:brush xml:id="br0">
      <inkml:brushProperty name="width" value="0.1" units="cm"/>
      <inkml:brushProperty name="height" value="0.1" units="cm"/>
      <inkml:brushProperty name="color" value="#E71224"/>
    </inkml:brush>
  </inkml:definitions>
  <inkml:trace contextRef="#ctx0" brushRef="#br0">0 53 919 0 0,'10'-3'138'0'0,"0"1"0"0"0,0 0 0 0 0,1 0 0 0 0,-1 1 0 0 0,12 0 0 0 0,17-2 186 0 0,43-11-204 0 0,105-11 2768 0 0,-123 25-2249 0 0,128 17-1 0 0,-31-1-35 0 0,7-14 63 0 0,35 3 107 0 0,-81 9-470 0 0,-64-7-112 0 0,114 1-1 0 0,-19-27 124 0 0,-118 12-201 0 0,0 1-1 0 0,0 2 1 0 0,1 2 0 0 0,59 4-1 0 0,83 12-48 0 0,-10-17 141 0 0,-11-1-4 0 0,11 4-127 0 0,-48 10-10 0 0,162 33 0 0 0,-180-31-62 0 0,-73-10-23 0 0,0 1-1 0 0,0 1 0 0 0,46 14 0 0 0,-58-11-86 0 0,-2 0-11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39:52.443"/>
    </inkml:context>
    <inkml:brush xml:id="br0">
      <inkml:brushProperty name="width" value="0.1" units="cm"/>
      <inkml:brushProperty name="height" value="0.1" units="cm"/>
      <inkml:brushProperty name="color" value="#E71224"/>
    </inkml:brush>
  </inkml:definitions>
  <inkml:trace contextRef="#ctx0" brushRef="#br0">0 1 2183 0 0,'22'11'256'0'0,"1"-1"-1"0"0,0-1 0 0 0,1-1 0 0 0,26 5 0 0 0,-34-10-78 0 0,0-1-1 0 0,0 0 1 0 0,0-1-1 0 0,0-1 1 0 0,0-1-1 0 0,0 0 1 0 0,23-5-1 0 0,16-6 541 0 0,-14 2-387 0 0,0 2 0 0 0,1 1-1 0 0,49 0 1 0 0,42 12-270 0 0,36-1 103 0 0,-123-6-110 0 0,124-1 155 0 0,-140 3-195 0 0,38-5 1 0 0,-41 2 2 0 0,1 1 0 0 0,30 2 0 0 0,-15 6 13 0 0,0 2 0 0 0,0 1 0 0 0,45 17 1 0 0,-75-22-30 0 0,94 22 96 0 0,-51-13-45 0 0,-27-8 155 0 0,0-2-1 0 0,55 1 1 0 0,15 2-2 0 0,-59-1-194 0 0,147 23 108 0 0,-162-25-118 0 0,1 0-1 0 0,41-1 1 0 0,-2-1 12 0 0,9 1 121 0 0,80-10-1 0 0,-109 5-56 0 0,167-15 52 0 0,-126 16-94 0 0,-13 2 7 0 0,-29-1-13 0 0,48 5 0 0 0,5 0-31 0 0,-2-3 35 0 0,146 18 0 0 0,31 16 758 0 0,-209-31-686 0 0,-37-3-39 0 0,0 1 0 0 0,26 6-1 0 0,-32-3-64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45:49.408"/>
    </inkml:context>
    <inkml:brush xml:id="br0">
      <inkml:brushProperty name="width" value="0.1" units="cm"/>
      <inkml:brushProperty name="height" value="0.1" units="cm"/>
      <inkml:brushProperty name="color" value="#E71224"/>
    </inkml:brush>
  </inkml:definitions>
  <inkml:trace contextRef="#ctx0" brushRef="#br0">12 204 7511 0 0,'-1'-1'152'0'0,"0"0"-117"0"0,0 1 1 0 0,1-1 0 0 0,-1 1-1 0 0,0-1 1 0 0,1 1 0 0 0,-1-1-1 0 0,1 1 1 0 0,-1-1 0 0 0,0 0-1 0 0,1 1 1 0 0,0-1 0 0 0,-1 0 0 0 0,1 0-1 0 0,-1 1 1 0 0,1-1 0 0 0,0 0-1 0 0,0 0 1 0 0,-1-1 0 0 0,27 2 1445 0 0,-10-1-1216 0 0,0-1 0 0 0,0-1 0 0 0,-1 0 0 0 0,1-1 0 0 0,-1 0-1 0 0,1-2 1 0 0,-1 0 0 0 0,24-13 0 0 0,-9 5 624 0 0,-15 9-568 0 0,1 1 0 0 0,-1 0 0 0 0,1 1 0 0 0,0 1 0 0 0,0 0 0 0 0,0 1 0 0 0,31 3 0 0 0,-12-2-217 0 0,-19 1 72 0 0,0 1 0 0 0,0 1 0 0 0,0 0 0 0 0,29 10 0 0 0,7 2 432 0 0,-37-13-470 0 0,1-1 0 0 0,0 0 0 0 0,-1-1 0 0 0,1-1 0 0 0,29-5 0 0 0,13 0 217 0 0,24 3-154 0 0,136-12 183 0 0,32-1 438 0 0,-151 14-593 0 0,11 1-128 0 0,-55 2 7 0 0,65-8 0 0 0,84-3 437 0 0,-36 2-386 0 0,46-18-159 0 0,-44 3 248 0 0,-119 13-214 0 0,0 3 0 0 0,0 2 0 0 0,94 2 0 0 0,-125 5-36 0 0,0 1 0 0 0,25 8 0 0 0,15 2 72 0 0,25 0 1382 0 0,194 23-2360 0 0,-80-10 1151 0 0,-73-6-105 0 0,54-12 4221 0 0,-117-8-3681 0 0,0 3-3869 0 0,-23-1 2479 0 0,-10-1 1177 0 0,1 1-1 0 0,31 7 1 0 0,-56-7-328 0 0,0 0 0 0 0,0 0 0 0 0,-1 0 0 0 0,1 0 0 0 0,6 5 0 0 0,-4-2-839 0 0,0 0 0 0 0,-1 1 0 0 0,1 1 0 0 0,11 12 1 0 0,-10-8-1265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45:59.726"/>
    </inkml:context>
    <inkml:brush xml:id="br0">
      <inkml:brushProperty name="width" value="0.1" units="cm"/>
      <inkml:brushProperty name="height" value="0.1" units="cm"/>
      <inkml:brushProperty name="color" value="#E71224"/>
    </inkml:brush>
  </inkml:definitions>
  <inkml:trace contextRef="#ctx0" brushRef="#br0">1 163 1375 0 0,'0'-1'129'0'0,"0"0"0"0"0,0 0-1 0 0,0 0 1 0 0,1 1 0 0 0,-1-1 0 0 0,0 0-1 0 0,1 0 1 0 0,-1 0 0 0 0,0 1-1 0 0,1-1 1 0 0,-1 0 0 0 0,1 0-1 0 0,-1 1 1 0 0,1-1 0 0 0,0 1-1 0 0,-1-1 1 0 0,1 0 0 0 0,0 1-1 0 0,-1-1 1 0 0,2 0 0 0 0,24-10 646 0 0,27 1-259 0 0,-19 5 711 0 0,1-1 0 0 0,40-14 0 0 0,8-1-198 0 0,82-7 150 0 0,-112 18-982 0 0,0 3 0 0 0,0 1-1 0 0,1 3 1 0 0,106 9 0 0 0,-104 1 77 0 0,0-3 0 0 0,0-2 0 0 0,90-8 0 0 0,-94-1-235 0 0,27-5 165 0 0,1 4 1 0 0,104 2 0 0 0,-53 23-168 0 0,-37-3 1 0 0,-2-11 38 0 0,-20-2-35 0 0,10 4 19 0 0,-4 2 139 0 0,118-7 1 0 0,-179 0-176 0 0,-1 1-1 0 0,0 0 1 0 0,1 1 0 0 0,-1 1 0 0 0,19 6-1 0 0,-16-5 3 0 0,0 0 0 0 0,0 0 0 0 0,27 0-1 0 0,35 2 15 0 0,-21-1-16 0 0,69 12 11 0 0,-13-1-6 0 0,-29-8-4 0 0,93 4 68 0 0,-67-11 0 0 0,105-2 16 0 0,-61 5-60 0 0,-5-1-34 0 0,-29 3-15 0 0,-71-2 0 0 0,36 5 29 0 0,-55-5-14 0 0,0-1 1 0 0,41-1-1 0 0,-23-3 51 0 0,86 12-1 0 0,-86-6-8 0 0,84-1 0 0 0,22-4 117 0 0,5-2 26 0 0,-51-11-126 0 0,-68 7-74 0 0,59-2 0 0 0,-6 11 0 0 0,71-4 0 0 0,-130 1 13 0 0,-1 0 0 0 0,1 3 0 0 0,-1 1-1 0 0,38 9 1 0 0,-62-12-13 0 0,-1-1 0 0 0,1 0 0 0 0,0 0 0 0 0,0-1 0 0 0,-1-1 0 0 0,13-2 0 0 0,-7 1 0 0 0,33-2 0 0 0,-20 6 46 0 0,-1 1 1 0 0,37 7-1 0 0,-46-5 32 0 0,0-2 1 0 0,1-1-1 0 0,-1-1 1 0 0,1 0-1 0 0,-1-2 1 0 0,26-4-1 0 0,-43 6-75 0 0,1 0 1 0 0,-1 0-1 0 0,1 0 0 0 0,-1 0 0 0 0,0 1 0 0 0,1-1 1 0 0,-1 1-1 0 0,0 0 0 0 0,1 0 0 0 0,-1 0 0 0 0,0 1 1 0 0,0-1-1 0 0,0 1 0 0 0,0 0 0 0 0,0 0 0 0 0,0 0 1 0 0,0 0-1 0 0,-1 0 0 0 0,4 4 0 0 0,-6-6-15 0 0,0 1 0 0 0,0 0 0 0 0,1 0 0 0 0,-1 0 0 0 0,0-1 0 0 0,0 1 0 0 0,0 0 0 0 0,0 0 0 0 0,0 0 0 0 0,0 0 0 0 0,0-1-1 0 0,0 1 1 0 0,-1 0 0 0 0,1 0 0 0 0,0 0 0 0 0,0 0 0 0 0,-1-1 0 0 0,1 1 0 0 0,0 0 0 0 0,-1 0 0 0 0,1-1 0 0 0,-1 2 0 0 0,-15 21-643 0 0,5-8 47 0 0,2 1-513 0 0,0 4-50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46:07.096"/>
    </inkml:context>
    <inkml:brush xml:id="br0">
      <inkml:brushProperty name="width" value="0.1" units="cm"/>
      <inkml:brushProperty name="height" value="0.1" units="cm"/>
      <inkml:brushProperty name="color" value="#E71224"/>
    </inkml:brush>
  </inkml:definitions>
  <inkml:trace contextRef="#ctx0" brushRef="#br0">0 43 3911 0 0,'19'-13'168'0'0,"-1"2"48"0"0,0 4-216 0 0,-1 0 0 0 0,-4 3 0 0 0,-6 4 0 0 0,0 0 88 0 0,-1 4-24 0 0,5-1-64 0 0,7 5-1152 0 0,8 3-280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46:07.477"/>
    </inkml:context>
    <inkml:brush xml:id="br0">
      <inkml:brushProperty name="width" value="0.1" units="cm"/>
      <inkml:brushProperty name="height" value="0.1" units="cm"/>
      <inkml:brushProperty name="color" value="#E71224"/>
    </inkml:brush>
  </inkml:definitions>
  <inkml:trace contextRef="#ctx0" brushRef="#br0">0 57 6447 0 0,'15'-22'576'0'0,"-6"7"-464"0"0,-7 10-112 0 0,0 5 0 0 0,-1 1-80 0 0,1-2-40 0 0,4-5-8 0 0,3-3-2608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5:25.005"/>
    </inkml:context>
    <inkml:brush xml:id="br0">
      <inkml:brushProperty name="width" value="0.1" units="cm"/>
      <inkml:brushProperty name="height" value="0.1" units="cm"/>
      <inkml:brushProperty name="color" value="#E71224"/>
    </inkml:brush>
  </inkml:definitions>
  <inkml:trace contextRef="#ctx0" brushRef="#br0">1444 63 1375 0 0,'-2'-1'107'0'0,"-22"-6"9679"0"0,10 1-9856 0 0,12 5-53 0 0,-6-16-553 0 0,7 15 868 0 0,1 0 0 0 0,-1 1-1 0 0,0-1 1 0 0,0 0 0 0 0,0 0-1 0 0,0 1 1 0 0,0-1-1 0 0,-1 0 1 0 0,1 1 0 0 0,-1 0-1 0 0,1-1 1 0 0,-1 1 0 0 0,1 0-1 0 0,-4-3 1 0 0,3 3 397 0 0,-1 1 3 0 0,-6-2-136 0 0,-1 1 0 0 0,1 1 0 0 0,-1 0 0 0 0,1 0 0 0 0,-1 1 0 0 0,1 0 0 0 0,-12 3 0 0 0,-69 23 396 0 0,25-7-504 0 0,-28 0 439 0 0,0-4 0 0 0,-120 6-1 0 0,7-2-309 0 0,-157 5 689 0 0,343-25-1472 0 0,0-1 1 0 0,-23-5-1 0 0,-11-8-7180 0 0,34 7 1054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46:08.018"/>
    </inkml:context>
    <inkml:brush xml:id="br0">
      <inkml:brushProperty name="width" value="0.1" units="cm"/>
      <inkml:brushProperty name="height" value="0.1" units="cm"/>
      <inkml:brushProperty name="color" value="#E71224"/>
    </inkml:brush>
  </inkml:definitions>
  <inkml:trace contextRef="#ctx0" brushRef="#br0">6 75 3223 0 0,'-1'-27'136'0'0,"-1"10"40"0"0,0 3-176 0 0,2 6 0 0 0,2 5 0 0 0,0 5 0 0 0,1-4-120 0 0,5-2-56 0 0,3 2-16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46:08.401"/>
    </inkml:context>
    <inkml:brush xml:id="br0">
      <inkml:brushProperty name="width" value="0.1" units="cm"/>
      <inkml:brushProperty name="height" value="0.1" units="cm"/>
      <inkml:brushProperty name="color" value="#E71224"/>
    </inkml:brush>
  </inkml:definitions>
  <inkml:trace contextRef="#ctx0" brushRef="#br0">0 123 4607 0 0,'33'-31'408'0'0,"-9"9"-328"0"0,-2 0-80 0 0,-2 9 0 0 0,-5 9 0 0 0,-2 3-128 0 0,7-1 32 0 0,13-2 8 0 0,22-1 88 0 0,18-1 112 0 0,13 1-24 0 0,-2 1-8 0 0,-9 0-80 0 0,-2 4 0 0 0,-3 4 0 0 0,-4 1-2016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46:08.766"/>
    </inkml:context>
    <inkml:brush xml:id="br0">
      <inkml:brushProperty name="width" value="0.1" units="cm"/>
      <inkml:brushProperty name="height" value="0.1" units="cm"/>
      <inkml:brushProperty name="color" value="#E71224"/>
    </inkml:brush>
  </inkml:definitions>
  <inkml:trace contextRef="#ctx0" brushRef="#br0">1 15 1839 0 0,'16'-7'160'0'0,"-1"1"-160"0"0,-2 4 0 0 0,-4 2 0 0 0,0 2 88 0 0,4 0-24 0 0,12-4 0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46:09.151"/>
    </inkml:context>
    <inkml:brush xml:id="br0">
      <inkml:brushProperty name="width" value="0.1" units="cm"/>
      <inkml:brushProperty name="height" value="0.1" units="cm"/>
      <inkml:brushProperty name="color" value="#E71224"/>
    </inkml:brush>
  </inkml:definitions>
  <inkml:trace contextRef="#ctx0" brushRef="#br0">0 9 1839 0 0,'15'-3'160'0'0,"-4"-1"-160"0"0,-2 2 0 0 0,-4 4 0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46:14.094"/>
    </inkml:context>
    <inkml:brush xml:id="br0">
      <inkml:brushProperty name="width" value="0.1" units="cm"/>
      <inkml:brushProperty name="height" value="0.1" units="cm"/>
      <inkml:brushProperty name="color" value="#E71224"/>
    </inkml:brush>
  </inkml:definitions>
  <inkml:trace contextRef="#ctx0" brushRef="#br0">1 265 455 0 0,'19'-1'546'0'0,"1"-1"0"0"0,-1-2 0 0 0,0 1-1 0 0,21-8 1 0 0,-17 4 22 0 0,48-7-1 0 0,17-2 146 0 0,-64 11-610 0 0,-1 0 0 0 0,47-2 0 0 0,89-1 608 0 0,-1 0 452 0 0,-131 8-1060 0 0,230-4 564 0 0,-1-22-130 0 0,-241 24-503 0 0,261-38 372 0 0,-133 38-212 0 0,-10 1-63 0 0,251-9 5 0 0,-336 10-13 0 0,195-3 428 0 0,-164-2-343 0 0,83-15 1 0 0,-90 10-124 0 0,76-1 1 0 0,-102 12-81 0 0,70 8 0 0 0,-35-1-5 0 0,232-4 0 0 0,-251-3 193 0 0,0 3 0 0 0,65 11 0 0 0,-57-5-458 0 0,81 0-1 0 0,-53-12 365 0 0,111-19 0 0 0,-124 13 98 0 0,154 4 0 0 0,-131 4-133 0 0,150-21 0 0 0,-200 15-61 0 0,87 4 0 0 0,58 16 82 0 0,-157-10-58 0 0,43-2 7 0 0,177-17-1 0 0,-102 2-26 0 0,-122 12 17 0 0,53 7 1 0 0,-31-1-10 0 0,-19-2-15 0 0,1 0 0 0 0,-1-2 0 0 0,68-6 0 0 0,75-12 91 0 0,-83 9-54 0 0,-47 5 8 0 0,69 6 0 0 0,11 0 4 0 0,114-17 4 0 0,-64 8 11 0 0,-140 9-64 0 0,61 10 0 0 0,3 0 0 0 0,-106-12 0 0 0,51 3 0 0 0,109-5 0 0 0,-140 0-1 0 0,49 3 0 0 0,10 1 14 0 0,76 1 128 0 0,-78 1-101 0 0,-38-5-27 0 0,-1-2 0 0 0,0-2 0 0 0,1-2 0 0 0,62-17-1 0 0,-88 20-12 0 0,0 0 0 0 0,0 2 0 0 0,1 0 0 0 0,34 4 0 0 0,3-1 0 0 0,-24-1 0 0 0,-1 2 0 0 0,0 1 0 0 0,45 11 0 0 0,-31-4 0 0 0,1-2 0 0 0,-1-3 0 0 0,1-1 0 0 0,1-3 0 0 0,75-5 0 0 0,-31-1 95 0 0,142 13-1 0 0,-17 1-27 0 0,-205-10-71 0 0,212-3 72 0 0,-164 0-64 0 0,120-3 106 0 0,-140 7-105 0 0,0 2 0 0 0,59 11-1 0 0,-56-6-4 0 0,1-3 0 0 0,79 1 0 0 0,-72-4 0 0 0,-1 3 0 0 0,51 11 0 0 0,-58-9 0 0 0,379 32 128 0 0,-272-22-128 0 0,-72-7 0 0 0,20-2 0 0 0,-55-6 0 0 0,59 10 0 0 0,-49-2 15 0 0,0-3 0 0 0,0-3 0 0 0,0-2 0 0 0,82-6 0 0 0,-16-4 44 0 0,34-3-65 0 0,-87 8 24 0 0,-50 4-10 0 0,0-1-1 0 0,0-1 1 0 0,1-1 0 0 0,-1-1 0 0 0,28-7-1 0 0,-8-7 20 0 0,9-4 10 0 0,-18 11 50 0 0,-23 7-125 0 0,1 1-1 0 0,-1 0 1 0 0,1 0-1 0 0,0 0 1 0 0,0 1 0 0 0,-1 0-1 0 0,1 0 1 0 0,0 0-1 0 0,0 0 1 0 0,0 1-1 0 0,0 0 1 0 0,0 0 0 0 0,0 0-1 0 0,0 0 1 0 0,7 3-1 0 0,-4 2-3034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46:24.001"/>
    </inkml:context>
    <inkml:brush xml:id="br0">
      <inkml:brushProperty name="width" value="0.1" units="cm"/>
      <inkml:brushProperty name="height" value="0.1" units="cm"/>
      <inkml:brushProperty name="color" value="#E71224"/>
    </inkml:brush>
  </inkml:definitions>
  <inkml:trace contextRef="#ctx0" brushRef="#br0">1 1 1583 0 0,'3'4'0'0'0,"-1"-4"64"0"0,0 1-64 0 0,0-1 88 0 0,1 2-88 0 0,-1 0 0 0 0,2 0 0 0 0,-2 2 0 0 0,0-3 0 0 0,-2 1 0 0 0,3 0 0 0 0,1 0 0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46:24.381"/>
    </inkml:context>
    <inkml:brush xml:id="br0">
      <inkml:brushProperty name="width" value="0.1" units="cm"/>
      <inkml:brushProperty name="height" value="0.1" units="cm"/>
      <inkml:brushProperty name="color" value="#E71224"/>
    </inkml:brush>
  </inkml:definitions>
  <inkml:trace contextRef="#ctx0" brushRef="#br0">1 10 455 0 0,'15'-6'0'0'0,"-1"2"0"0"0,-3 4 0 0 0,-4 0 0 0 0,1 4 96 0 0,3-4-16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46:28.252"/>
    </inkml:context>
    <inkml:brush xml:id="br0">
      <inkml:brushProperty name="width" value="0.1" units="cm"/>
      <inkml:brushProperty name="height" value="0.1" units="cm"/>
      <inkml:brushProperty name="color" value="#E71224"/>
    </inkml:brush>
  </inkml:definitions>
  <inkml:trace contextRef="#ctx0" brushRef="#br0">0 154 2303 0 0,'13'-24'200'0'0,"4"-3"-200"0"0,-1 3 0 0 0,-7 9 0 0 0,0 8 168 0 0,-5 2-8 0 0,3-1 0 0 0,8-3 0 0 0,9-6-160 0 0,7 1 0 0 0,6 6 0 0 0,-1 8 0 0 0,4 4-80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50:33.211"/>
    </inkml:context>
    <inkml:brush xml:id="br0">
      <inkml:brushProperty name="width" value="0.1" units="cm"/>
      <inkml:brushProperty name="height" value="0.1" units="cm"/>
      <inkml:brushProperty name="color" value="#E71224"/>
    </inkml:brush>
  </inkml:definitions>
  <inkml:trace contextRef="#ctx0" brushRef="#br0">1 86 919 0 0,'64'-65'2464'0'0,"-57"56"-2102"0"0,4-2 727 0 0,-11 11-1072 0 0,1 0 0 0 0,-1 0 1 0 0,1 0-1 0 0,-1 0 0 0 0,0 0 0 0 0,1 0 0 0 0,-1 0 1 0 0,1 0-1 0 0,-1 1 0 0 0,0-1 0 0 0,1 0 1 0 0,-1 0-1 0 0,0 0 0 0 0,1 1 0 0 0,-1-1 1 0 0,0 0-1 0 0,1 0 0 0 0,-1 1 0 0 0,0-1 0 0 0,1 0 1 0 0,-1 1-1 0 0,0-1 0 0 0,0 0 0 0 0,0 1 1 0 0,1-1-1 0 0,-1 1 0 0 0,0-1 0 0 0,0 0 1 0 0,0 1-1 0 0,0-1 0 0 0,0 1 0 0 0,1-1 0 0 0,-1 0 1 0 0,0 1-1 0 0,0-1 0 0 0,0 1 0 0 0,3 5-305 0 0,-5-8 144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50:34.425"/>
    </inkml:context>
    <inkml:brush xml:id="br0">
      <inkml:brushProperty name="width" value="0.1" units="cm"/>
      <inkml:brushProperty name="height" value="0.1" units="cm"/>
      <inkml:brushProperty name="color" value="#E71224"/>
    </inkml:brush>
  </inkml:definitions>
  <inkml:trace contextRef="#ctx0" brushRef="#br0">0 1 919 0 0,'63'5'807'0'0,"10"3"139"0"0,-54-7-348 0 0,0 1 0 0 0,0 0 0 0 0,0 2 0 0 0,-1 0 1 0 0,36 14-1 0 0,-36-11-460 0 0,1-1 1 0 0,-1 0 0 0 0,1-2-1 0 0,0 0 1 0 0,0-1 0 0 0,0-1-1 0 0,0 0 1 0 0,1-2 0 0 0,33-3-1 0 0,44 2 712 0 0,-71 2-786 0 0,-1-1 0 0 0,1-1 1 0 0,-1-1-1 0 0,39-9 0 0 0,-42 6 55 0 0,0 1-1 0 0,0 1 1 0 0,1 1-1 0 0,-1 1 1 0 0,0 1-1 0 0,1 1 1 0 0,-1 1-1 0 0,33 8 1 0 0,16 11 46 0 0,-50-13-106 0 0,1-1 0 0 0,26 4 0 0 0,4-5 216 0 0,0-3-1 0 0,0-2 0 0 0,55-6 1 0 0,-47-1-138 0 0,-31 3-54 0 0,0 1 0 0 0,0 0 0 0 0,32 4 0 0 0,-37 0 38 0 0,0-2-1 0 0,34-3 1 0 0,-33 0-11 0 0,0 2 1 0 0,29 3-1 0 0,-22-1-42 0 0,-1-1 1 0 0,40-5-1 0 0,20 0 47 0 0,-22 2-116 0 0,-36 2 34 0 0,55 3-1 0 0,-77-1-32 0 0,0 2 0 0 0,0 0 0 0 0,-1 0 0 0 0,19 8 0 0 0,6 2 0 0 0,-28-11 64 0 0,0 0 1 0 0,0-1-1 0 0,-1-1 0 0 0,1 1 0 0 0,0-1 0 0 0,0 0 0 0 0,0 0 0 0 0,0-1 0 0 0,0 0 0 0 0,0 0 0 0 0,0-1 0 0 0,7-2 1 0 0,15-3 373 0 0,-29 7-437 0 0,1 0 1 0 0,-1 0-1 0 0,1 0 0 0 0,-1 0 0 0 0,1 0 1 0 0,-1 0-1 0 0,1 0 0 0 0,-1 0 0 0 0,0 0 0 0 0,1 0 1 0 0,-1 0-1 0 0,1 0 0 0 0,-1 0 0 0 0,1 0 0 0 0,-1 0 1 0 0,1 1-1 0 0,-1-1 0 0 0,1 0 0 0 0,-1 0 0 0 0,1 1 1 0 0,-1-1-1 0 0,0 0 0 0 0,1 1 0 0 0,-1-1 1 0 0,0 0-1 0 0,1 1 0 0 0,-1-1 0 0 0,0 1 0 0 0,1-1 1 0 0,-1 0-1 0 0,0 1 0 0 0,0-1 0 0 0,0 1 0 0 0,1-1 1 0 0,-1 1-1 0 0,0-1 0 0 0,0 1 0 0 0,0 0 0 0 0,1 22-653 0 0,-1-16-101 0 0,0 9-3865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3:46.573"/>
    </inkml:context>
    <inkml:brush xml:id="br0">
      <inkml:brushProperty name="width" value="0.1" units="cm"/>
      <inkml:brushProperty name="height" value="0.1" units="cm"/>
      <inkml:brushProperty name="color" value="#F4F91B"/>
    </inkml:brush>
  </inkml:definitions>
  <inkml:trace contextRef="#ctx0" brushRef="#br0">1 145 1839 0 0,'1'-30'165'0'0,"0"6"-12"0"0,13 9 3840 0 0,-4 7-3773 0 0,-2-1-122 0 0,1 0 0 0 0,0 0 1 0 0,0 1-1 0 0,19-13 0 0 0,-26 20-31 0 0,0-1 1 0 0,0 1-1 0 0,0 0 0 0 0,0 0 1 0 0,0 0-1 0 0,1 0 0 0 0,-1 0 1 0 0,0 0-1 0 0,1 1 0 0 0,-1-1 1 0 0,0 1-1 0 0,1-1 0 0 0,-1 1 1 0 0,0 0-1 0 0,1 0 0 0 0,-1 0 1 0 0,1 0-1 0 0,-1 1 1 0 0,0-1-1 0 0,1 1 0 0 0,-1-1 1 0 0,0 1-1 0 0,1 0 0 0 0,-1 0 1 0 0,0 0-1 0 0,0 0 0 0 0,0 0 1 0 0,0 0-1 0 0,0 1 0 0 0,0-1 1 0 0,0 1-1 0 0,2 2 0 0 0,8 9 74 0 0,0-1-1 0 0,1-1 1 0 0,0 1-1 0 0,1-2 0 0 0,0 0 1 0 0,1-1-1 0 0,0 0 0 0 0,1-1 1 0 0,-1-1-1 0 0,1-1 1 0 0,1 0-1 0 0,-1-1 0 0 0,1 0 1 0 0,0-2-1 0 0,0 0 0 0 0,0 0 1 0 0,1-2-1 0 0,-1 0 1 0 0,0-1-1 0 0,19-3 0 0 0,136-24 485 0 0,-122 16-510 0 0,0 3-1 0 0,78-3 0 0 0,-5 20-998 0 0,-91-5 376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5:27.163"/>
    </inkml:context>
    <inkml:brush xml:id="br0">
      <inkml:brushProperty name="width" value="0.1" units="cm"/>
      <inkml:brushProperty name="height" value="0.1" units="cm"/>
      <inkml:brushProperty name="color" value="#E71224"/>
    </inkml:brush>
  </inkml:definitions>
  <inkml:trace contextRef="#ctx0" brushRef="#br0">1433 95 455 0 0,'-8'-15'6951'0'0,"-4"8"-4846"0"0,-14-2-2576 0 0,22 7 988 0 0,-11-1-251 0 0,0 1 1 0 0,0 0 0 0 0,-30 0 0 0 0,9 1 879 0 0,-58-1 2344 0 0,-169 19 1 0 0,31 1-843 0 0,151-19-1692 0 0,-89-11-1 0 0,-78-22-1253 0 0,240 33 253 0 0,-31-5-1627 0 0,-55-16 0 0 0,66 13 96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50:41.781"/>
    </inkml:context>
    <inkml:brush xml:id="br0">
      <inkml:brushProperty name="width" value="0.1" units="cm"/>
      <inkml:brushProperty name="height" value="0.1" units="cm"/>
      <inkml:brushProperty name="color" value="#E71224"/>
    </inkml:brush>
  </inkml:definitions>
  <inkml:trace contextRef="#ctx0" brushRef="#br0">1 12 1839 0 0,'11'-2'160'0'0,"1"-2"-160"0"0,-1 0 0 0 0,-3 3 0 0 0,-3 1 160 0 0,-1 0 0 0 0,1 0 0 0 0,5 0 0 0 0,2 0-160 0 0,7 1 64 0 0,3-1-64 0 0,0 6 0 0 0,-2-2-104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50:44.839"/>
    </inkml:context>
    <inkml:brush xml:id="br0">
      <inkml:brushProperty name="width" value="0.1" units="cm"/>
      <inkml:brushProperty name="height" value="0.1" units="cm"/>
      <inkml:brushProperty name="color" value="#E71224"/>
    </inkml:brush>
  </inkml:definitions>
  <inkml:trace contextRef="#ctx0" brushRef="#br0">85 67 1375 0 0,'-4'-18'64'0'0,"-3"5"8"0"0,1 4-72 0 0,-1 1 0 0 0,2 5 0 0 0,1 1 0 0 0,0 2 152 0 0,1-2 8 0 0,-8-2 8 0 0,-6 1 0 0 0,1-1-168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50:54.768"/>
    </inkml:context>
    <inkml:brush xml:id="br0">
      <inkml:brushProperty name="width" value="0.1" units="cm"/>
      <inkml:brushProperty name="height" value="0.1" units="cm"/>
      <inkml:brushProperty name="color" value="#E71224"/>
    </inkml:brush>
  </inkml:definitions>
  <inkml:trace contextRef="#ctx0" brushRef="#br0">1 15 1727 0 0,'3'-2'0'0'0,"3"-2"72"0"0,1-1-72 0 0,-1 1 96 0 0,-3 4-96 0 0,-1 2 0 0 0,4-2 0 0 0,1 2 0 0 0,6 0 64 0 0,5 1-64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50:55.133"/>
    </inkml:context>
    <inkml:brush xml:id="br0">
      <inkml:brushProperty name="width" value="0.1" units="cm"/>
      <inkml:brushProperty name="height" value="0.1" units="cm"/>
      <inkml:brushProperty name="color" value="#E71224"/>
    </inkml:brush>
  </inkml:definitions>
  <inkml:trace contextRef="#ctx0" brushRef="#br0">1 21 1839 0 0,'7'-9'160'0'0,"1"1"-160"0"0,-3 6 0 0 0,1 1 0 0 0,1 2 112 0 0,0 1-16 0 0,4-2 0 0 0,7-2 0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51:15.800"/>
    </inkml:context>
    <inkml:brush xml:id="br0">
      <inkml:brushProperty name="width" value="0.1" units="cm"/>
      <inkml:brushProperty name="height" value="0.1" units="cm"/>
      <inkml:brushProperty name="color" value="#E71224"/>
    </inkml:brush>
  </inkml:definitions>
  <inkml:trace contextRef="#ctx0" brushRef="#br0">1 34 919 0 0,'9'-11'80'0'0,"0"0"-80"0"0,0 5 0 0 0,-1 3 0 0 0,-5 1 96 0 0,-1 2 8 0 0,2 2 0 0 0,1 1 0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51:45.684"/>
    </inkml:context>
    <inkml:brush xml:id="br0">
      <inkml:brushProperty name="width" value="0.1" units="cm"/>
      <inkml:brushProperty name="height" value="0.1" units="cm"/>
      <inkml:brushProperty name="color" value="#E71224"/>
    </inkml:brush>
  </inkml:definitions>
  <inkml:trace contextRef="#ctx0" brushRef="#br0">0 66 2127 0 0,'13'-14'539'0'0,"-11"12"-450"0"0,-1 0 0 0 0,1 0-1 0 0,-1 0 1 0 0,1 0 0 0 0,0 0-1 0 0,-1 0 1 0 0,1 0 0 0 0,0 1-1 0 0,0-1 1 0 0,0 1 0 0 0,1-1-1 0 0,-1 1 1 0 0,0 0 0 0 0,0 0-1 0 0,1 0 1 0 0,-1 0 0 0 0,1 0-1 0 0,-1 1 1 0 0,1-1 0 0 0,-1 1-1 0 0,1 0 1 0 0,-1-1-1 0 0,1 1 1 0 0,-1 0 0 0 0,4 1-1 0 0,-1 0-15 0 0,-1 0-1 0 0,1 1 1 0 0,-1-1-1 0 0,1 1 0 0 0,-1 0 1 0 0,1 1-1 0 0,3 2 1 0 0,-4-2 3 0 0,0-1 1 0 0,1 1 0 0 0,-1-1 0 0 0,0 0 0 0 0,0-1 0 0 0,1 1-1 0 0,-1-1 1 0 0,8 2 0 0 0,2-1 228 0 0,-1 0-1 0 0,22 8 1 0 0,-24-6-180 0 0,0-1 0 0 0,1 0 1 0 0,-1-1-1 0 0,21 1 0 0 0,23-2 321 0 0,49-1 436 0 0,-30-2-325 0 0,95 9-1 0 0,-55-9 172 0 0,-40 1-414 0 0,66 1 204 0 0,-67 2-176 0 0,145-15 0 0 0,-167 9-268 0 0,161-7 512 0 0,-136 8-505 0 0,-41 1-25 0 0,54 3-1 0 0,60 14-55 0 0,-123-15 16 0 0,-1-1 0 0 0,45-8 0 0 0,-10 1 0 0 0,4 2 48 0 0,100 2 0 0 0,-131 7-50 0 0,-7-1 11 0 0,27-1 0 0 0,211-5 39 0 0,-209 1-22 0 0,-42 1-34 0 0,0 1-1 0 0,19 1 0 0 0,-4 1 13 0 0,0-2 0 0 0,49-7 0 0 0,-23 2-16 0 0,-19 3 0 0 0,3-2 75 0 0,1 2 0 0 0,0 2 0 0 0,72 7 0 0 0,-51 1-43 0 0,103-3 0 0 0,-132-4-44 0 0,-10 0 9 0 0,73-3 9 0 0,-57 1 61 0 0,0 1 1 0 0,47 5-1 0 0,11 0 14 0 0,282-25-75 0 0,-375 20-10 0 0,63-7 0 0 0,122 1 0 0 0,77 15 75 0 0,-234-5-34 0 0,-15-1-16 0 0,0-1 1 0 0,15-1-1 0 0,132-3 28 0 0,-102 4-42 0 0,-40-2 2 0 0,-1 2 0 0 0,1 1 0 0 0,0 0-1 0 0,20 6 1 0 0,-10-2 17 0 0,0-1 0 0 0,45 2 0 0 0,-1-1 19 0 0,-56-4-6 0 0,30-3 1 0 0,19 2 40 0 0,-11 6-61 0 0,-1 1 30 0 0,59-1-1 0 0,7-1 120 0 0,-70-2-53 0 0,57-3 0 0 0,20-3 257 0 0,-126 2-372 0 0,4 0 29 0 0,0-1 0 0 0,0 1 0 0 0,0 1 0 0 0,11 0 0 0 0,-16 0-35 0 0,0-1 0 0 0,-1 0 0 0 0,1 0-1 0 0,0 0 1 0 0,0 0 0 0 0,-1 1 0 0 0,1-1 0 0 0,0 0-1 0 0,0 1 1 0 0,-1-1 0 0 0,1 1 0 0 0,0-1 0 0 0,-1 1 0 0 0,1-1-1 0 0,0 1 1 0 0,-1-1 0 0 0,1 1 0 0 0,-1 0 0 0 0,1-1-1 0 0,-1 1 1 0 0,1 0 0 0 0,-1-1 0 0 0,1 1 0 0 0,-1 0 0 0 0,0 0-1 0 0,0-1 1 0 0,1 1 0 0 0,-1 0 0 0 0,0 0 0 0 0,0 0-1 0 0,0-1 1 0 0,0 1 0 0 0,0 0 0 0 0,0 0 0 0 0,0 0 0 0 0,0 0-1 0 0,0-1 1 0 0,0 1 0 0 0,0 0 0 0 0,0 0 0 0 0,-1 0-1 0 0,1-1 1 0 0,0 1 0 0 0,-1 1 0 0 0,-4 9-1157 0 0,0 1-4193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51:46.383"/>
    </inkml:context>
    <inkml:brush xml:id="br0">
      <inkml:brushProperty name="width" value="0.1" units="cm"/>
      <inkml:brushProperty name="height" value="0.1" units="cm"/>
      <inkml:brushProperty name="color" value="#E71224"/>
    </inkml:brush>
  </inkml:definitions>
  <inkml:trace contextRef="#ctx0" brushRef="#br0">1 60 2759 0 0,'1'-1'175'0'0,"1"0"0"0"0,-1 0 0 0 0,1 0 0 0 0,-1 1 0 0 0,1-1 0 0 0,0 0 0 0 0,-1 1 0 0 0,1-1 0 0 0,0 1 0 0 0,0-1 0 0 0,-1 1 0 0 0,1 0 0 0 0,0-1 0 0 0,0 1 0 0 0,-1 0 0 0 0,1 0 0 0 0,0 1 0 0 0,0-1 0 0 0,0 0 0 0 0,-1 1 0 0 0,1-1 0 0 0,0 1 0 0 0,1 0 0 0 0,0 0-79 0 0,-1-1 0 0 0,0 0 0 0 0,0 1 0 0 0,0-1 0 0 0,0 0 0 0 0,0 0-1 0 0,0 0 1 0 0,0 0 0 0 0,0 0 0 0 0,0-1 0 0 0,4 0 0 0 0,18-1 880 0 0,66 10 820 0 0,7 0-783 0 0,-54-2-706 0 0,1-1-1 0 0,0-3 0 0 0,59-4 1 0 0,-32-6 188 0 0,92-22 1 0 0,45-6 279 0 0,-146 30-828 0 0,-56 6-62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51:51.015"/>
    </inkml:context>
    <inkml:brush xml:id="br0">
      <inkml:brushProperty name="width" value="0.1" units="cm"/>
      <inkml:brushProperty name="height" value="0.1" units="cm"/>
      <inkml:brushProperty name="color" value="#E71224"/>
    </inkml:brush>
  </inkml:definitions>
  <inkml:trace contextRef="#ctx0" brushRef="#br0">1 111 4231 0 0,'0'-1'45'0'0,"1"1"0"0"0,-1-1-1 0 0,1 0 1 0 0,0 1 0 0 0,-1-1-1 0 0,1 0 1 0 0,0 1 0 0 0,0-1-1 0 0,-1 1 1 0 0,1-1-1 0 0,0 1 1 0 0,0-1 0 0 0,0 1-1 0 0,-1 0 1 0 0,1-1 0 0 0,0 1-1 0 0,0 0 1 0 0,0 0-1 0 0,0-1 1 0 0,0 1 0 0 0,0 0-1 0 0,0 0 1 0 0,0 0 0 0 0,0 0-1 0 0,0 0 1 0 0,0 1 0 0 0,-1-1-1 0 0,1 0 1 0 0,0 0-1 0 0,0 1 1 0 0,0-1 0 0 0,0 0-1 0 0,0 1 1 0 0,0-1 0 0 0,1 2-1 0 0,4 2 308 0 0,1 0 0 0 0,-1 0 0 0 0,10 11 0 0 0,0-2-120 0 0,-7-6-29 0 0,0-2 0 0 0,0 1 1 0 0,1-1-1 0 0,0-1 0 0 0,0 0 0 0 0,0 0 0 0 0,1-1 0 0 0,-1 0 1 0 0,1-1-1 0 0,0 0 0 0 0,0 0 0 0 0,13-1 0 0 0,127 14 1027 0 0,38 2-244 0 0,-145-15-772 0 0,0-2 0 0 0,0-2 0 0 0,80-14 0 0 0,15-10 154 0 0,138-4 227 0 0,-190 24-502 0 0,257-13 419 0 0,55-31-168 0 0,-235 34 64 0 0,-134 13-354 0 0,0-2 0 0 0,-1 0 0 0 0,56-19 0 0 0,-68 20-54 0 0,-1 1 0 0 0,1 0 0 0 0,33 0 0 0 0,17-3 0 0 0,-34 2 22 0 0,0 2-1 0 0,0 1 0 0 0,0 2 1 0 0,0 1-1 0 0,59 11 0 0 0,139 14-21 0 0,-18-30 114 0 0,-141-1-37 0 0,117 8-1 0 0,-30 11 95 0 0,-53-2-126 0 0,0 1-16 0 0,65-8 35 0 0,-133-2-65 0 0,48 11 0 0 0,25 3 14 0 0,63 7 51 0 0,-114-21 50 0 0,105-6-1 0 0,-44-2-31 0 0,-66 4-66 0 0,0 2 0 0 0,-1 3 0 0 0,75 16 0 0 0,18 3 8 0 0,-36-7 6 0 0,-38-6-24 0 0,102 0 1 0 0,-39-3 108 0 0,-40 1-25 0 0,-42-2-2 0 0,1-2 0 0 0,0-3 0 0 0,100-9 0 0 0,-85 0 9 0 0,81 2-1 0 0,-37 3-25 0 0,-64 0-59 0 0,163-15 104 0 0,-63 7-4 0 0,-87 8-96 0 0,116-6-16 0 0,-122 5 23 0 0,163-2 306 0 0,-154 8-238 0 0,-37-3-94 0 0,1 1 0 0 0,-1 2 1 0 0,57 13-1 0 0,-37-5 3 0 0,101 10 0 0 0,-38-8 0 0 0,-50-6 80 0 0,112-2 0 0 0,-58-5 86 0 0,125-4 56 0 0,-60-1-52 0 0,64 1-96 0 0,-111-2-8 0 0,-14-1-35 0 0,150 12 0 0 0,-124 2-31 0 0,194-2 0 0 0,-213 3 0 0 0,-65-2 32 0 0,100-4 0 0 0,-9-9 39 0 0,67-7 50 0 0,-193 11-119 0 0,201-17 60 0 0,-60 12-62 0 0,-102 3-5 0 0,-32 2 40 0 0,67 2-1 0 0,-78 2-34 0 0,1-2 0 0 0,-1 0 0 0 0,33-7 0 0 0,-27 3 0 0 0,43-1 0 0 0,-4-1 0 0 0,-43 8 33 0 0,34 6-1 0 0,-11-1-33 0 0,39-3 1 0 0,10 2 0 0 0,-75-4 0 0 0,35-1 0 0 0,3 0 0 0 0,-31 1 28 0 0,56-7-1 0 0,7-1-18 0 0,69 15 43 0 0,47-1 24 0 0,-152-8-76 0 0,30-2 0 0 0,55-10 64 0 0,141 12 0 0 0,-178 1-28 0 0,134-17 1 0 0,-214 15-46 0 0,39-4 9 0 0,247-15 0 0 0,-118 30 0 0 0,0 0 0 0 0,-77-12 1 0 0,57 2 62 0 0,-76 8-63 0 0,-44-2 0 0 0,52-3 0 0 0,153-23 64 0 0,-71 12-64 0 0,-111 8 16 0 0,81 2 32 0 0,-104 0-32 0 0,1-2 0 0 0,-1-3 0 0 0,95-18 0 0 0,-87 13 48 0 0,62-2 0 0 0,69 2-64 0 0,129-4 64 0 0,33 37-64 0 0,-228-20 17 0 0,16 3 20 0 0,-137-7-50 0 0,0 1 0 0 0,0 0 0 0 0,-1 0 0 0 0,1 0 0 0 0,0 1 0 0 0,0-1 0 0 0,-1 1 0 0 0,1 0 0 0 0,-1 0 0 0 0,1 0 0 0 0,-1 0 0 0 0,0 1 0 0 0,0-1 0 0 0,0 1 0 0 0,0 0 0 0 0,0 0 0 0 0,4 6 0 0 0,11 23-5861 0 0,-11-15-408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51:54.193"/>
    </inkml:context>
    <inkml:brush xml:id="br0">
      <inkml:brushProperty name="width" value="0.1" units="cm"/>
      <inkml:brushProperty name="height" value="0.1" units="cm"/>
      <inkml:brushProperty name="color" value="#E71224"/>
    </inkml:brush>
  </inkml:definitions>
  <inkml:trace contextRef="#ctx0" brushRef="#br0">0 13 2527 0 0,'17'-4'662'0'0,"-1"1"0"0"0,1 0 0 0 0,0 1 0 0 0,0 1 0 0 0,25 2 0 0 0,-21-1-403 0 0,-13 1-58 0 0,1 0-1 0 0,0 1 1 0 0,-1 0-1 0 0,1 0 1 0 0,-1 1-1 0 0,0 0 1 0 0,0 0-1 0 0,12 8 1 0 0,-8-5 51 0 0,-1-1 0 0 0,25 8 0 0 0,9-5 235 0 0,0-1 0 0 0,0-3-1 0 0,56-1 1 0 0,31 3 294 0 0,182 14 416 0 0,-55-4-524 0 0,71 22-111 0 0,-126-35 42 0 0,-36-2-72 0 0,77-4 19 0 0,-195 0-464 0 0,38-2 47 0 0,-36 1 22 0 0,98 5-1 0 0,111 11-23 0 0,-137-8 16 0 0,122-10 203 0 0,-57-1-197 0 0,-108 6-101 0 0,200 10 136 0 0,-26-3-132 0 0,-86-7 78 0 0,-56 7-79 0 0,104 1 26 0 0,-118-7-66 0 0,261 4 96 0 0,-299 0-97 0 0,-26-1 10 0 0,62-3-1 0 0,-72-1-18 0 0,-1 1-1 0 0,35 6 1 0 0,22 0 41 0 0,22-4 23 0 0,48 0-12 0 0,184-17 134 0 0,-222 12-152 0 0,77-5 48 0 0,-186 8-88 0 0,226-17 64 0 0,-36 2-23 0 0,10-1 29 0 0,-2-3-22 0 0,-50 4-15 0 0,388-14 223 0 0,-380 26-167 0 0,-14 2-50 0 0,-110-1-26 0 0,1 1 0 0 0,0 2 0 0 0,-1 1-1 0 0,65 14 1 0 0,-48-7 26 0 0,-1-2 0 0 0,59 1 1 0 0,-76-9-23 0 0,0-1 0 0 0,0-1 0 0 0,52-12 1 0 0,-52 7 17 0 0,0 3 1 0 0,0 0-1 0 0,52 1 0 0 0,32 15-22 0 0,-77-5 0 0 0,0-3 0 0 0,1-1-1 0 0,58-5 1 0 0,-62-1-11 0 0,47-8 50 0 0,-51 5-42 0 0,0 2 1 0 0,1 2 0 0 0,-1 1-1 0 0,1 1 1 0 0,-1 2 0 0 0,36 6-1 0 0,185 34-10 0 0,-83-27 58 0 0,-132-12-52 0 0,-37-1 36 0 0,0-1 1 0 0,0 1-1 0 0,0-1 0 0 0,0 1 0 0 0,0 1 0 0 0,0-1 1 0 0,0 0-1 0 0,-1 1 0 0 0,1 0 0 0 0,4 2 1 0 0,-7-3-107 0 0,0 0 1 0 0,0 0-1 0 0,0 0 1 0 0,0 0 0 0 0,0 0-1 0 0,0 0 1 0 0,0 0 0 0 0,0 0-1 0 0,-1 0 1 0 0,1 1 0 0 0,0-1-1 0 0,-1 0 1 0 0,1 2 0 0 0,0-1-291 0 0,-1-1 1 0 0,0 1-1 0 0,0-1 1 0 0,1 1-1 0 0,-1 0 1 0 0,-1-1-1 0 0,1 1 1 0 0,0 0-1 0 0,0-1 0 0 0,-1 1 1 0 0,1-1-1 0 0,0 1 1 0 0,-1-1-1 0 0,0 2 1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52:04.031"/>
    </inkml:context>
    <inkml:brush xml:id="br0">
      <inkml:brushProperty name="width" value="0.1" units="cm"/>
      <inkml:brushProperty name="height" value="0.1" units="cm"/>
      <inkml:brushProperty name="color" value="#E71224"/>
    </inkml:brush>
  </inkml:definitions>
  <inkml:trace contextRef="#ctx0" brushRef="#br0">1 17 455 0 0,'27'-5'0'0'0,"3"-1"0"0"0,-5 4 0 0 0,-7 1 0 0 0,-7-1 288 0 0,-3 4 24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5:28.675"/>
    </inkml:context>
    <inkml:brush xml:id="br0">
      <inkml:brushProperty name="width" value="0.1" units="cm"/>
      <inkml:brushProperty name="height" value="0.1" units="cm"/>
      <inkml:brushProperty name="color" value="#E71224"/>
    </inkml:brush>
  </inkml:definitions>
  <inkml:trace contextRef="#ctx0" brushRef="#br0">900 73 919 0 0,'-5'-22'8808'0'0,"3"15"-8552"0"0,2 5-104 0 0,0 0 0 0 0,0 0 0 0 0,-1 0 0 0 0,1 1 0 0 0,0-1 0 0 0,-1 0 0 0 0,0 0 0 0 0,1 1 0 0 0,-1-1 0 0 0,0 0 0 0 0,0 1 0 0 0,0-1-1 0 0,0 1 1 0 0,0-1 0 0 0,0 1 0 0 0,0 0 0 0 0,0-1 0 0 0,-1 1 0 0 0,1 0 0 0 0,-1 0 0 0 0,1 0 0 0 0,-1 0 0 0 0,1 0 0 0 0,-1 0 0 0 0,1 0 0 0 0,-1 0-1 0 0,0 1 1 0 0,1-1 0 0 0,-1 1 0 0 0,0-1 0 0 0,0 1 0 0 0,0 0 0 0 0,-3-1 0 0 0,-7 0 590 0 0,-1 0 0 0 0,0 1 0 0 0,-23 3 0 0 0,17-1-204 0 0,-173 16 2478 0 0,133-12-2217 0 0,-105 1 111 0 0,47-3-467 0 0,106-3-471 0 0,-87 2-2016 0 0,83-4 1532 0 0,1 0 0 0 0,1 0 0 0 0,-1-2 0 0 0,-26-7 0 0 0,19 2-1128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52:04.469"/>
    </inkml:context>
    <inkml:brush xml:id="br0">
      <inkml:brushProperty name="width" value="0.1" units="cm"/>
      <inkml:brushProperty name="height" value="0.1" units="cm"/>
      <inkml:brushProperty name="color" value="#E71224"/>
    </inkml:brush>
  </inkml:definitions>
  <inkml:trace contextRef="#ctx0" brushRef="#br0">1 4 919 0 0,'24'-1'0'0'0,"-8"-1"80"0"0,-1 2-80 0 0,-4 0 0 0 0,-6 2 0 0 0,-1-1 0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52:05.015"/>
    </inkml:context>
    <inkml:brush xml:id="br0">
      <inkml:brushProperty name="width" value="0.1" units="cm"/>
      <inkml:brushProperty name="height" value="0.1" units="cm"/>
      <inkml:brushProperty name="color" value="#E71224"/>
    </inkml:brush>
  </inkml:definitions>
  <inkml:trace contextRef="#ctx0" brushRef="#br0">1 1 455 0 0,'25'0'0'0'0,"-4"0"0"0"0,-7 2 0 0 0,-6-1 0 0 0,-3 1 160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52:05.417"/>
    </inkml:context>
    <inkml:brush xml:id="br0">
      <inkml:brushProperty name="width" value="0.1" units="cm"/>
      <inkml:brushProperty name="height" value="0.1" units="cm"/>
      <inkml:brushProperty name="color" value="#E71224"/>
    </inkml:brush>
  </inkml:definitions>
  <inkml:trace contextRef="#ctx0" brushRef="#br0">0 8 1375 0 0,'11'-4'128'0'0,"-2"1"-128"0"0,-3 3 0 0 0,-4 1 0 0 0,-2 1 176 0 0,3 0 16 0 0,5 2 0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52:09.965"/>
    </inkml:context>
    <inkml:brush xml:id="br0">
      <inkml:brushProperty name="width" value="0.1" units="cm"/>
      <inkml:brushProperty name="height" value="0.1" units="cm"/>
      <inkml:brushProperty name="color" value="#E71224"/>
    </inkml:brush>
  </inkml:definitions>
  <inkml:trace contextRef="#ctx0" brushRef="#br0">1 0 1087 0 0,'6'2'17'0'0,"-1"0"0"0"0,1 0-1 0 0,0-1 1 0 0,0 0-1 0 0,0-1 1 0 0,10 1-1 0 0,1 0 19 0 0,4 0-12 0 0,-6 0 146 0 0,0 0 0 0 0,0 1 0 0 0,0 0 0 0 0,0 1 0 0 0,0 1 0 0 0,0 0 0 0 0,22 10 0 0 0,69 34-159 0 0,-92-42 82 0 0,0 0-1 0 0,0-1 1 0 0,0-1-1 0 0,1 0 1 0 0,-1-1-1 0 0,30 2 0 0 0,-19-2-5 0 0,-10-1 3 0 0,-1-1-1 0 0,0 0 0 0 0,0-1 1 0 0,0 0-1 0 0,24-5 0 0 0,-11-1-66 0 0,0 1 89 0 0,-1-1 0 0 0,46-17 0 0 0,-46 13 95 0 0,0 1 1 0 0,0 2-1 0 0,1 1 0 0 0,0 1 0 0 0,42-3 0 0 0,-56 7-206 0 0,-8 0 0 0 0,0 0 0 0 0,0 1 0 0 0,-1 0 0 0 0,1 0 0 0 0,7 1 0 0 0,1 1 8 0 0,-10-2-4 0 0,0 1-1 0 0,-1-1 1 0 0,1 0 0 0 0,-1 1 0 0 0,1 0-1 0 0,-1-1 1 0 0,1 1 0 0 0,-1 0 0 0 0,1 0 0 0 0,-1 1-1 0 0,0-1 1 0 0,1 0 0 0 0,-1 1 0 0 0,4 3-1 0 0,-4-3 1 0 0,0 0-1 0 0,0 1 1 0 0,1-1-1 0 0,-2 0 1 0 0,1 1-1 0 0,0 0 0 0 0,0-1 1 0 0,-1 1-1 0 0,0 0 1 0 0,1 0-1 0 0,-1 0 1 0 0,0 0-1 0 0,0 3 0 0 0,-1-4-83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52:16.061"/>
    </inkml:context>
    <inkml:brush xml:id="br0">
      <inkml:brushProperty name="width" value="0.1" units="cm"/>
      <inkml:brushProperty name="height" value="0.1" units="cm"/>
      <inkml:brushProperty name="color" value="#E71224"/>
    </inkml:brush>
  </inkml:definitions>
  <inkml:trace contextRef="#ctx0" brushRef="#br0">0 27 2271 0 0,'12'0'154'0'0,"-7"-1"-57"0"0,-1 1 0 0 0,0 0-1 0 0,1 0 1 0 0,-1 1-1 0 0,0-1 1 0 0,1 1 0 0 0,3 1-1 0 0,64 16 257 0 0,-59-14-296 0 0,-1-1-1 0 0,1 0 0 0 0,0-2 1 0 0,17 2-1 0 0,20 2 422 0 0,-24-1-433 0 0,-1-1-1 0 0,1-1 0 0 0,-1-1 0 0 0,1-2 0 0 0,0 0 0 0 0,-1-2 0 0 0,1-1 1 0 0,29-8-1 0 0,-1-1 314 0 0,86-10 1 0 0,3 21-306 0 0,-121 0-17 0 0,40-9 0 0 0,-55 9-46 0 0,-6 2 13 0 0,0-1-1 0 0,1 1 1 0 0,-1-1-1 0 0,1 1 1 0 0,-1 0-1 0 0,0 0 1 0 0,1-1-1 0 0,-1 1 1 0 0,1 0-1 0 0,-1 0 1 0 0,0 0-1 0 0,1 1 1 0 0,-1-1-1 0 0,1 0 1 0 0,-1 0 0 0 0,0 1-1 0 0,1-1 1 0 0,-1 1-1 0 0,0-1 1 0 0,2 2-1 0 0,4 2-109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52:19.405"/>
    </inkml:context>
    <inkml:brush xml:id="br0">
      <inkml:brushProperty name="width" value="0.1" units="cm"/>
      <inkml:brushProperty name="height" value="0.1" units="cm"/>
      <inkml:brushProperty name="color" value="#E71224"/>
    </inkml:brush>
  </inkml:definitions>
  <inkml:trace contextRef="#ctx0" brushRef="#br0">0 0 919 0 0,'7'3'140'0'0,"-1"0"-1"0"0,0-1 1 0 0,1 0-1 0 0,7 2 0 0 0,1 0-78 0 0,1 1 13 0 0,0-1 0 0 0,0-1-1 0 0,1 0 1 0 0,-1-1 0 0 0,0-1 0 0 0,1-1 0 0 0,-1 0 0 0 0,1-1 0 0 0,23-5-1 0 0,115-13 623 0 0,-145 18-696 0 0,-1 1-1 0 0,0 1 0 0 0,0-1 0 0 0,1 2 1 0 0,-1-1-1 0 0,10 4 0 0 0,-8-2 19 0 0,1-1-1 0 0,-1 0 0 0 0,15 1 0 0 0,28 6-17 0 0,-43-9 63 0 0,0-1-1 0 0,0 0 1 0 0,0-1-1 0 0,20-5 0 0 0,-25 5 32 0 0,0 0-1 0 0,0 1 0 0 0,1 0 1 0 0,-1 0-1 0 0,1 1 0 0 0,-1-1 1 0 0,1 1-1 0 0,10 2 0 0 0,7 0-93 0 0,-20-2 0 0 0,0 0 0 0 0,1 0 0 0 0,-1 1 0 0 0,1-1 0 0 0,-1 1 0 0 0,7 3 0 0 0,-7-3 14 0 0,0 0 0 0 0,1 0 0 0 0,-1 0 0 0 0,0 0 0 0 0,0-1 0 0 0,0 1 0 0 0,0-1 0 0 0,1 0 0 0 0,-1 0 0 0 0,0-1 0 0 0,0 1 0 0 0,0-1 0 0 0,6-2 0 0 0,-3 2-10 0 0,-5 1 0 0 0,0 0 0 0 0,0 0 0 0 0,0 0-1 0 0,1 0 1 0 0,-1 0 0 0 0,0 1-1 0 0,0-1 1 0 0,0 1 0 0 0,0-1 0 0 0,0 1-1 0 0,3 1 1 0 0,-1 0 5 0 0,3 0 1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52:30.554"/>
    </inkml:context>
    <inkml:brush xml:id="br0">
      <inkml:brushProperty name="width" value="0.1" units="cm"/>
      <inkml:brushProperty name="height" value="0.1" units="cm"/>
      <inkml:brushProperty name="color" value="#E71224"/>
    </inkml:brush>
  </inkml:definitions>
  <inkml:trace contextRef="#ctx0" brushRef="#br0">0 113 919 0 0,'33'0'350'0'0,"-1"-2"0"0"0,0-2 0 0 0,54-11 0 0 0,-61 9-270 0 0,0 2 0 0 0,0 0 0 0 0,35 1 0 0 0,-24 5-70 0 0,62 10-1 0 0,-63-6 126 0 0,64 3-1 0 0,-77-10 66 0 0,1-2 0 0 0,0 0 0 0 0,32-10 0 0 0,-28 7 96 0 0,49-7 0 0 0,-7 5-232 0 0,77-20-1 0 0,-134 26-62 0 0,138-18-1 0 0,-108 16 11 0 0,0 2 0 0 0,-1 1-1 0 0,1 3 1 0 0,0 1 0 0 0,68 14-1 0 0,-86-13-10 0 0,1 0 0 0 0,28 0 0 0 0,-25-2 0 0 0,37 7 0 0 0,-5 2 0 0 0,0-4 0 0 0,0-2 0 0 0,0-2 0 0 0,66-6 0 0 0,-42 4 30 0 0,8-1 4 0 0,-62 1 137 0 0,-25 0-124 0 0,-1-1 0 0 0,1 1-1 0 0,0-1 1 0 0,0-1 0 0 0,-1 1-1 0 0,1 0 1 0 0,9-3-1 0 0,-2 6 114 0 0,-8-1-160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52:32.647"/>
    </inkml:context>
    <inkml:brush xml:id="br0">
      <inkml:brushProperty name="width" value="0.1" units="cm"/>
      <inkml:brushProperty name="height" value="0.1" units="cm"/>
      <inkml:brushProperty name="color" value="#E71224"/>
    </inkml:brush>
  </inkml:definitions>
  <inkml:trace contextRef="#ctx0" brushRef="#br0">0 17 1375 0 0,'7'1'83'0'0,"0"0"-1"0"0,-1 1 1 0 0,1-1-1 0 0,-1 1 1 0 0,9 4-1 0 0,14 4-65 0 0,59 7 421 0 0,119 7-1 0 0,-96-21-25 0 0,184-18 0 0 0,-56 0 25 0 0,-39-1-51 0 0,-3 1-180 0 0,99 14-142 0 0,-141 2-53 0 0,78-6 50 0 0,97 2 78 0 0,-19-6 108 0 0,60 3 55 0 0,-321 9-302 0 0,134 15 0 0 0,10 8 100 0 0,208 0 0 0 0,-378-26-98 0 0,247 3 60 0 0,-57 1-62 0 0,-157-2 0 0 0,-18-1 5 0 0,278 1 50 0 0,-97-16 21 0 0,197-7 52 0 0,-259 21-99 0 0,219 2 78 0 0,-71 1-77 0 0,41 1 4 0 0,-18-2 174 0 0,-113-4-109 0 0,-67-1-6 0 0,197 10-18 0 0,-225-4-86 0 0,72-3 35 0 0,116 6 24 0 0,204 20-48 0 0,-188-20 228 0 0,-225-1-181 0 0,24-2 10 0 0,116 7-61 0 0,-96 8 4 0 0,-98-10 0 0 0,1-3 0 0 0,0-1 0 0 0,53-3 0 0 0,174-23 64 0 0,-192 20-42 0 0,0 4-1 0 0,117 16 0 0 0,-148-12-21 0 0,1-3 0 0 0,103-8 0 0 0,-142 4 11 0 0,0 0 0 0 0,1 1-1 0 0,-1 1 1 0 0,0 0 0 0 0,23 5-1 0 0,-21-3-10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57:01.591"/>
    </inkml:context>
    <inkml:brush xml:id="br0">
      <inkml:brushProperty name="width" value="0.1" units="cm"/>
      <inkml:brushProperty name="height" value="0.1" units="cm"/>
      <inkml:brushProperty name="color" value="#E71224"/>
    </inkml:brush>
  </inkml:definitions>
  <inkml:trace contextRef="#ctx0" brushRef="#br0">282 122 3967 0 0,'-8'3'145'0'0,"1"0"171"0"0,-1 0 1 0 0,1 0-1 0 0,1 0 0 0 0,-1 1 0 0 0,0 0 1 0 0,-7 6-1 0 0,21-18-341 0 0,-1 1 0 0 0,0-1 0 0 0,-1 0 1 0 0,10-18-1 0 0,-14 23 162 0 0,1 0 0 0 0,0 0 0 0 0,-1 0 1 0 0,0-1-1 0 0,0 1 0 0 0,0-1 1 0 0,0 1-1 0 0,0-1 0 0 0,-1 1 0 0 0,1-1 1 0 0,-1 1-1 0 0,0-1 0 0 0,0 1 1 0 0,-1-1-1 0 0,1 1 0 0 0,-1-1 0 0 0,-1-5 1 0 0,1 7-47 0 0,0 1 0 0 0,0-1 0 0 0,-1 1 0 0 0,1 0 0 0 0,0 0 0 0 0,-1 0 0 0 0,1 0 0 0 0,-1 0 0 0 0,1 0 0 0 0,-1 0 0 0 0,1 0 0 0 0,-1 0 0 0 0,0 1 0 0 0,1-1 0 0 0,-1 0 0 0 0,0 1 0 0 0,0 0 0 0 0,1-1 0 0 0,-1 1 0 0 0,0 0 0 0 0,0 0 0 0 0,0 0 0 0 0,-2 1 0 0 0,-45 5 895 0 0,45-5-843 0 0,-7 2 166 0 0,-9 1 722 0 0,-33 11 0 0 0,53-15-998 0 0,-1 0 1 0 0,0 0 0 0 0,0 1-1 0 0,1-1 1 0 0,-1 0 0 0 0,0 0-1 0 0,1 0 1 0 0,-1 0 0 0 0,0 0-1 0 0,0 0 1 0 0,1 0 0 0 0,-1-1-1 0 0,0 1 1 0 0,1 0-1 0 0,-1 0 1 0 0,0 0 0 0 0,1-1-1 0 0,-1 1 1 0 0,0 0 0 0 0,1-1-1 0 0,-1 1 1 0 0,1-1 0 0 0,-2 0-1 0 0,-13-15 425 0 0,14 14-361 0 0,-1 0 0 0 0,1 0 0 0 0,-1 1 0 0 0,1-1 0 0 0,-1 0 0 0 0,0 1 0 0 0,0-1 0 0 0,0 1 0 0 0,0-1 0 0 0,-4-1 0 0 0,-16 1 1191 0 0,22 2-1244 0 0,-1 0 0 0 0,1 0 0 0 0,0 0-1 0 0,-1-1 1 0 0,1 1 0 0 0,0 0 0 0 0,-1 0 0 0 0,1 0-1 0 0,-1 1 1 0 0,1-1 0 0 0,0 0 0 0 0,-1 0 0 0 0,1 0 0 0 0,0 0-1 0 0,-1 0 1 0 0,1 0 0 0 0,0 0 0 0 0,0 0 0 0 0,-1 1-1 0 0,1-1 1 0 0,0 0 0 0 0,-1 0 0 0 0,1 0 0 0 0,0 1 0 0 0,0-1-1 0 0,-1 0 1 0 0,1 0 0 0 0,0 1 0 0 0,0-1 0 0 0,0 0-1 0 0,-1 1 1 0 0,1-1 0 0 0,0 0 0 0 0,0 1 0 0 0,0-1 0 0 0,0 0-1 0 0,0 1 1 0 0,0-1 0 0 0,0 0 0 0 0,0 1 0 0 0,0-1-1 0 0,0 0 1 0 0,0 1 0 0 0,0-1 0 0 0,0 0 0 0 0,0 1-1 0 0,0-1 1 0 0,0 0 0 0 0,0 1 0 0 0,0-1 0 0 0,0 0 0 0 0,0 1-1 0 0,1-1 1 0 0,41 48 2236 0 0,-38-44-2225 0 0,1 1 0 0 0,-1 0 0 0 0,1-1 0 0 0,0 0 0 0 0,0 0 0 0 0,1-1 0 0 0,-1 0-1 0 0,1 0 1 0 0,-1 0 0 0 0,1 0 0 0 0,7 1 0 0 0,9 3 73 0 0,41 5 0 0 0,-42-8-129 0 0,-1 0 0 0 0,21 7 0 0 0,11 6 220 0 0,2-2-1 0 0,103 16 1 0 0,-30-5 545 0 0,-75-22-719 0 0,94-4-1 0 0,135-26 551 0 0,-222 20-510 0 0,0-3-1 0 0,73-20 0 0 0,-109 25-20 0 0,0 1 0 0 0,43 0 0 0 0,13-2-29 0 0,196-11 200 0 0,-113 24 154 0 0,-156-7-349 0 0,-1 0 0 0 0,1 0 0 0 0,-1 1 0 0 0,0 0 0 0 0,0 0 0 0 0,1 0-1 0 0,-1 1 1 0 0,-1-1 0 0 0,1 1 0 0 0,5 4 0 0 0,4 5 345 0 0,23 24-1 0 0,10 8-8 0 0,-8-11-2600 0 0,-2 2-3496 0 0,-31-29 4612 0 0,14 12-7192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57:39.794"/>
    </inkml:context>
    <inkml:brush xml:id="br0">
      <inkml:brushProperty name="width" value="0.1" units="cm"/>
      <inkml:brushProperty name="height" value="0.1" units="cm"/>
      <inkml:brushProperty name="color" value="#E71224"/>
    </inkml:brush>
  </inkml:definitions>
  <inkml:trace contextRef="#ctx0" brushRef="#br0">1141 26 143 0 0,'69'-11'40'0'0,"-1"4"-1"0"0,77 1 0 0 0,-138 5-9 0 0,-6 1-18 0 0,-1 0 0 0 0,1 0 0 0 0,-1 0 0 0 0,1 0 0 0 0,-1 0 0 0 0,1 0 0 0 0,0 0 0 0 0,-1 0 0 0 0,1 0-1 0 0,0 0 1 0 0,-1 0 0 0 0,1 0 0 0 0,-1 0 0 0 0,1 0 0 0 0,-1 1 0 0 0,1-1 0 0 0,0 0 0 0 0,-1 0 0 0 0,1 1 0 0 0,-1-1 0 0 0,1 0 0 0 0,-1 1 0 0 0,1-1 0 0 0,-1 1 0 0 0,1 0 0 0 0,-1-1 47 0 0,-1 0-38 0 0,1 0-20 0 0,-1 0 0 0 0,1 0 1 0 0,0 0-1 0 0,0 1 0 0 0,0-1 0 0 0,0 0 0 0 0,0 0 0 0 0,0 0 1 0 0,-1 0-1 0 0,1 0 0 0 0,0 0 0 0 0,0 1 0 0 0,0-1 0 0 0,0 0 1 0 0,0 0-1 0 0,0 0 0 0 0,0 0 0 0 0,0 1 0 0 0,0-1 0 0 0,0 0 1 0 0,0 0-1 0 0,0 0 0 0 0,0 0 0 0 0,0 0 0 0 0,0 1 0 0 0,0-1 1 0 0,0 0-1 0 0,0 0 0 0 0,0 0 0 0 0,0 0 0 0 0,0 1 0 0 0,0-1 1 0 0,0 0-1 0 0,0 0 0 0 0,0 0 0 0 0,1 0 0 0 0,-1 0 0 0 0,0 1 1 0 0,0-1-1 0 0,0 0 0 0 0,0 0 0 0 0,0 0 0 0 0,9 4 7 0 0,8-1-13 0 0,-9-4-4 0 0,-7 1 85 0 0,0 0 0 0 0,0-1 1 0 0,0 1-1 0 0,0 0 0 0 0,0 0 0 0 0,0 0 1 0 0,1 0-1 0 0,-1 1 0 0 0,0-1 1 0 0,0 0-1 0 0,0 0 0 0 0,0 0 1 0 0,0 1-1 0 0,2 0 0 0 0,-4 0 86 0 0,-4 6-94 0 0,0 0 0 0 0,1 0 0 0 0,-5 10-1 0 0,8-14-122 0 0,1 0-1 0 0,-1-1 1 0 0,1 1-1 0 0,0 0 1 0 0,0 0-1 0 0,0 0 0 0 0,0 0 1 0 0,0 0-1 0 0,0 0 1 0 0,1 0-1 0 0,0 0 0 0 0,-1-1 1 0 0,1 1-1 0 0,0 0 1 0 0,2 3-1 0 0,-39 2-703 0 0,33-7 759 0 0,1 0 0 0 0,-1 0 0 0 0,0 0 0 0 0,1 0 0 0 0,-1-1 0 0 0,0 1 0 0 0,0-1 0 0 0,1 1 0 0 0,-1-1 0 0 0,0 0 0 0 0,-5-1 0 0 0,-36-4 0 0 0,27 2 0 0 0,-136-4 798 0 0,79 6-484 0 0,74 1-313 0 0,-340-19 852 0 0,279 13-775 0 0,-1 3-1 0 0,0 3 1 0 0,1 2 0 0 0,0 3 0 0 0,-68 15-1 0 0,127-20-77 0 0,-44 10 0 0 0,0-1 0 0 0,0-3 0 0 0,-93 1 0 0 0,101-15 0 0 0,23 4 0 0 0,9 0 69 0 0,8 7 6 0 0,1-1-71 0 0,0 0-1 0 0,0 0 1 0 0,0-1-1 0 0,0 0 0 0 0,0 1 1 0 0,0-1-1 0 0,0-1 0 0 0,1 1 1 0 0,-1 0-1 0 0,0-1 1 0 0,6 1-1 0 0,-1 0 10 0 0,42 4 229 0 0,-1-1-1 0 0,1-3 1 0 0,72-8 0 0 0,-51 3-163 0 0,286-20 235 0 0,-219 28-75 0 0,-33 1-144 0 0,88-5 29 0 0,-128-2-104 0 0,226-2 574 0 0,-272 4-549 0 0,0-1 1 0 0,26-5 0 0 0,-23 2-41 0 0,30 0-1 0 0,-44 4 3 0 0,1-1-1 0 0,-1 1 1 0 0,1-2-1 0 0,-1 1 0 0 0,0-1 1 0 0,0-1-1 0 0,0 1 1 0 0,0-1-1 0 0,14-8 0 0 0,-11 8 26 0 0,-10 3-31 0 0,-1 0 0 0 0,0 0-1 0 0,0 0 1 0 0,0 0 0 0 0,0 0-1 0 0,0 0 1 0 0,1 0 0 0 0,-1 0-1 0 0,0 0 1 0 0,0 0 0 0 0,0 0-1 0 0,0 0 1 0 0,0 0 0 0 0,0 0-1 0 0,1 0 1 0 0,-1 1 0 0 0,0-1-1 0 0,0 0 1 0 0,0 0-1 0 0,0 0 1 0 0,0 0 0 0 0,0 0-1 0 0,0 0 1 0 0,0 0 0 0 0,1 1-1 0 0,-1-1 1 0 0,0 0 0 0 0,0 0-1 0 0,0 0 1 0 0,0 0 0 0 0,0 0-1 0 0,0 1 1 0 0,0-1 0 0 0,0 0-1 0 0,0 0 1 0 0,0 0 0 0 0,0 0-1 0 0,0 0 1 0 0,0 1 0 0 0,0-1-1 0 0,0 0 1 0 0,0 0 0 0 0,0 0-1 0 0,0 0 1 0 0,0 0-1 0 0,0 1 1 0 0,-1-1 0 0 0,1 0-1 0 0,0 0 2 0 0,0 1-1 0 0,0-1 1 0 0,0 1-1 0 0,0-1 1 0 0,0 1-1 0 0,0-1 1 0 0,0 1-1 0 0,0-1 1 0 0,0 1-1 0 0,0-1 1 0 0,1 1-1 0 0,-1-1 1 0 0,0 0-1 0 0,0 1 1 0 0,0-1-1 0 0,1 1 1 0 0,-1-1-1 0 0,0 1 1 0 0,0-1-1 0 0,1 0 0 0 0,-1 1 1 0 0,0-1-1 0 0,1 0 1 0 0,-1 1-1 0 0,0-1 1 0 0,1 0-1 0 0,-1 0 1 0 0,1 1-1 0 0,-1-1 1 0 0,0 0-1 0 0,1 0 1 0 0,-1 0-1 0 0,1 1 1 0 0,-1-1-1 0 0,1 0 1 0 0,-1 0-1 0 0,1 0 1 0 0,-1 0-1 0 0,1 0 1 0 0,7 3-3 0 0,0 3-66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5:29.332"/>
    </inkml:context>
    <inkml:brush xml:id="br0">
      <inkml:brushProperty name="width" value="0.1" units="cm"/>
      <inkml:brushProperty name="height" value="0.1" units="cm"/>
      <inkml:brushProperty name="color" value="#E71224"/>
    </inkml:brush>
  </inkml:definitions>
  <inkml:trace contextRef="#ctx0" brushRef="#br0">1900 26 919 0 0,'-14'-19'9384'0'0,"11"17"-8904"0"0,-17-1 421 0 0,0 2-1 0 0,0 0 1 0 0,0 2-1 0 0,0 0 0 0 0,-32 6 1 0 0,-60 2-667 0 0,21-2 313 0 0,16 0 397 0 0,-89-4 0 0 0,3-10 249 0 0,-169 1-163 0 0,75 16 521 0 0,-32 3-1298 0 0,84 1-4072 0 0,151-14-3173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57:44.451"/>
    </inkml:context>
    <inkml:brush xml:id="br0">
      <inkml:brushProperty name="width" value="0.1" units="cm"/>
      <inkml:brushProperty name="height" value="0.1" units="cm"/>
      <inkml:brushProperty name="color" value="#E71224"/>
    </inkml:brush>
  </inkml:definitions>
  <inkml:trace contextRef="#ctx0" brushRef="#br0">1 116 1583 0 0,'0'-1'17'0'0,"1"0"0"0"0,0 0 0 0 0,0-1 0 0 0,-1 1 0 0 0,1 0 0 0 0,0 0 0 0 0,0 0 0 0 0,0 0 0 0 0,0 0 0 0 0,1 0 0 0 0,-1 0 0 0 0,0 0 0 0 0,0 0 0 0 0,1 1 0 0 0,-1-1 0 0 0,0 1 0 0 0,1-1 0 0 0,-1 1 0 0 0,0-1 0 0 0,1 1 0 0 0,2-1 0 0 0,36-3 620 0 0,-23 3-417 0 0,94-6 468 0 0,-55 5-339 0 0,64-12-1 0 0,-78 7-194 0 0,97-21 186 0 0,-96 20-266 0 0,0 1 0 0 0,0 3 0 0 0,1 1 1 0 0,0 2-1 0 0,61 8 0 0 0,-21 1-53 0 0,7 1 31 0 0,159-3 0 0 0,-120-19-27 0 0,50-3 14 0 0,-110 12-39 0 0,-45 2 0 0 0,43 1 0 0 0,52 10 0 0 0,-31-8 11 0 0,-77-8 62 0 0,-11 7-66 0 0,0-1 0 0 0,0 0 0 0 0,-1 1 0 0 0,1-1 0 0 0,0 1 0 0 0,0-1 0 0 0,0 1 0 0 0,0-1 0 0 0,-1 1 0 0 0,1-1-1 0 0,0 1 1 0 0,0 0 0 0 0,0 0 0 0 0,2-1 0 0 0,6 1 24 0 0,-8-1-27 0 0,0 1 1 0 0,0 0-1 0 0,0 0 1 0 0,0 0-1 0 0,0 0 1 0 0,0 0 0 0 0,0 0-1 0 0,0 0 1 0 0,0 1-1 0 0,0-1 1 0 0,0 0-1 0 0,-1 0 1 0 0,1 1 0 0 0,0-1-1 0 0,0 1 1 0 0,0-1-1 0 0,0 1 1 0 0,0-1 0 0 0,-1 1-1 0 0,1-1 1 0 0,0 1-1 0 0,0 0 1 0 0,0 0-1 0 0,4 2 16 0 0,-3 1 41 0 0,-8 4-10 0 0,6-6-50 0 0,1-1 0 0 0,-1 0 0 0 0,1 0-1 0 0,0 1 1 0 0,0-1 0 0 0,-1 0 0 0 0,1 0-1 0 0,0 0 1 0 0,0 0 0 0 0,0 0 0 0 0,0 0-1 0 0,0 0 1 0 0,0 0 0 0 0,1 0 0 0 0,1 0-1 0 0,3 0 0 0 0,6-4 0 0 0,-10 2 11 0 0,-2-1 55 0 0,-2 6-209 0 0,2-3 33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57:48.578"/>
    </inkml:context>
    <inkml:brush xml:id="br0">
      <inkml:brushProperty name="width" value="0.1" units="cm"/>
      <inkml:brushProperty name="height" value="0.1" units="cm"/>
      <inkml:brushProperty name="color" value="#E71224"/>
    </inkml:brush>
  </inkml:definitions>
  <inkml:trace contextRef="#ctx0" brushRef="#br0">10 30 3679 0 0,'-4'-9'328'0'0,"0"-2"-264"0"0,3 2-64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57:56.852"/>
    </inkml:context>
    <inkml:brush xml:id="br0">
      <inkml:brushProperty name="width" value="0.1" units="cm"/>
      <inkml:brushProperty name="height" value="0.1" units="cm"/>
      <inkml:brushProperty name="color" value="#E71224"/>
    </inkml:brush>
  </inkml:definitions>
  <inkml:trace contextRef="#ctx0" brushRef="#br0">0 59 4607 0 0,'7'-18'408'0'0,"1"-1"-328"0"0,-1 7-80 0 0,-3 4 0 0 0,-2 6-488 0 0,1 2-120 0 0,-1 0-16 0 0,2 0-792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57:58.924"/>
    </inkml:context>
    <inkml:brush xml:id="br0">
      <inkml:brushProperty name="width" value="0.1" units="cm"/>
      <inkml:brushProperty name="height" value="0.1" units="cm"/>
      <inkml:brushProperty name="color" value="#E71224"/>
    </inkml:brush>
  </inkml:definitions>
  <inkml:trace contextRef="#ctx0" brushRef="#br0">1 21 1839 0 0,'20'-11'0'0'0,"-8"2"72"0"0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57:59.324"/>
    </inkml:context>
    <inkml:brush xml:id="br0">
      <inkml:brushProperty name="width" value="0.1" units="cm"/>
      <inkml:brushProperty name="height" value="0.1" units="cm"/>
      <inkml:brushProperty name="color" value="#E71224"/>
    </inkml:brush>
  </inkml:definitions>
  <inkml:trace contextRef="#ctx0" brushRef="#br0">0 25 1839 0 0,'22'-15'160'0'0,"-7"6"-160"0"0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57:59.721"/>
    </inkml:context>
    <inkml:brush xml:id="br0">
      <inkml:brushProperty name="width" value="0.1" units="cm"/>
      <inkml:brushProperty name="height" value="0.1" units="cm"/>
      <inkml:brushProperty name="color" value="#E71224"/>
    </inkml:brush>
  </inkml:definitions>
  <inkml:trace contextRef="#ctx0" brushRef="#br0">0 17 4143 0 0,'6'-9'368'0'0,"-1"3"-296"0"0,-3 4-72 0 0,-2 4 0 0 0,0 0-520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58:56.570"/>
    </inkml:context>
    <inkml:brush xml:id="br0">
      <inkml:brushProperty name="width" value="0.1" units="cm"/>
      <inkml:brushProperty name="height" value="0.1" units="cm"/>
      <inkml:brushProperty name="color" value="#E71224"/>
    </inkml:brush>
  </inkml:definitions>
  <inkml:trace contextRef="#ctx0" brushRef="#br0">0 83 1839 0 0,'4'-15'80'0'0,"2"-1"16"0"0,1 3-96 0 0,0-2 0 0 0,2 4 0 0 0,-3 4 0 0 0,-3 3 0 0 0,1 3 0 0 0,0 2 0 0 0,3 1 0 0 0,4-2 0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0:59:31.284"/>
    </inkml:context>
    <inkml:brush xml:id="br0">
      <inkml:brushProperty name="width" value="0.1" units="cm"/>
      <inkml:brushProperty name="height" value="0.1" units="cm"/>
      <inkml:brushProperty name="color" value="#E71224"/>
    </inkml:brush>
  </inkml:definitions>
  <inkml:trace contextRef="#ctx0" brushRef="#br0">284 66 919 0 0,'-31'-5'80'0'0,"-5"-1"-80"0"0,3 3 0 0 0,11-3 0 0 0,13 3 0 0 0,1 1-72 0 0,-1 0 72 0 0,-7-2-104 0 0,-8-1 104 0 0,-5-3 0 0 0,1 1 72 0 0,8 0-72 0 0,7 1 64 0 0,8 4-64 0 0,9 4 0 0 0,-1 0 72 0 0,5 0-72 0 0,1 0 0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1:01:52.761"/>
    </inkml:context>
    <inkml:brush xml:id="br0">
      <inkml:brushProperty name="width" value="0.1" units="cm"/>
      <inkml:brushProperty name="height" value="0.1" units="cm"/>
      <inkml:brushProperty name="color" value="#E71224"/>
    </inkml:brush>
  </inkml:definitions>
  <inkml:trace contextRef="#ctx0" brushRef="#br0">1 61 1839 0 0,'7'-15'160'0'0,"0"-1"-160"0"0,-1 3 0 0 0,1 6 0 0 0,-3 5 128 0 0,-2 4 0 0 0,1-2-8 0 0,1-2 0 0 0,1-2-120 0 0,1 0 0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1:02:07.558"/>
    </inkml:context>
    <inkml:brush xml:id="br0">
      <inkml:brushProperty name="width" value="0.1" units="cm"/>
      <inkml:brushProperty name="height" value="0.1" units="cm"/>
      <inkml:brushProperty name="color" value="#E71224"/>
    </inkml:brush>
  </inkml:definitions>
  <inkml:trace contextRef="#ctx0" brushRef="#br0">1 86 5063 0 0,'22'-29'224'0'0,"-10"10"48"0"0,-1 5-272 0 0,-3 5 0 0 0,-3 3 0 0 0,-3 6 0 0 0,0-2-384 0 0,2-1-136 0 0,1-1-24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5:36.928"/>
    </inkml:context>
    <inkml:brush xml:id="br0">
      <inkml:brushProperty name="width" value="0.1" units="cm"/>
      <inkml:brushProperty name="height" value="0.1" units="cm"/>
      <inkml:brushProperty name="color" value="#E71224"/>
    </inkml:brush>
  </inkml:definitions>
  <inkml:trace contextRef="#ctx0" brushRef="#br0">2520 72 4687 0 0,'0'0'216'0'0,"0"-1"-10"0"0,3-7-148 0 0,-2 4 17 0 0,0-4 0 0 0,-1 6-19 0 0,3-2-455 0 0,8-11 246 0 0,-8 12 1407 0 0,-5-8 1024 0 0,-28 17 1831 0 0,5-1-3188 0 0,23-5-697 0 0,-14 1 1235 0 0,-11-6-587 0 0,24 5-507 0 0,1 0-189 0 0,-26-2 1762 0 0,25 2-1385 0 0,0 0-289 0 0,-85-15-1155 0 0,66 13 1145 0 0,6 0-100 0 0,1 1 1 0 0,-1 0 0 0 0,0 2-1 0 0,-18 1 1 0 0,-76 16 682 0 0,33-3-361 0 0,-133 8 0 0 0,2-5 30 0 0,35-3-251 0 0,-45 9 496 0 0,-81 2-52 0 0,-237-54 482 0 0,226-5-3859 0 0,258 24-5212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1:02:08.194"/>
    </inkml:context>
    <inkml:brush xml:id="br0">
      <inkml:brushProperty name="width" value="0.1" units="cm"/>
      <inkml:brushProperty name="height" value="0.1" units="cm"/>
      <inkml:brushProperty name="color" value="#E71224"/>
    </inkml:brush>
  </inkml:definitions>
  <inkml:trace contextRef="#ctx0" brushRef="#br0">105 59 2759 0 0,'-15'-17'248'0'0,"3"8"-248"0"0,-1 2 0 0 0,6 1 0 0 0,1 4-136 0 0,2 1-80 0 0,-1 1-8 0 0,-2-2-8 0 0,-1-2 168 0 0,-3-1 64 0 0,2 3 0 0 0,4 0-72 0 0,3 0-24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1:02:08.576"/>
    </inkml:context>
    <inkml:brush xml:id="br0">
      <inkml:brushProperty name="width" value="0.1" units="cm"/>
      <inkml:brushProperty name="height" value="0.1" units="cm"/>
      <inkml:brushProperty name="color" value="#E71224"/>
    </inkml:brush>
  </inkml:definitions>
  <inkml:trace contextRef="#ctx0" brushRef="#br0">1 68 1727 0 0,'13'-24'72'0'0,"-2"8"24"0"0,0 3-96 0 0,-2 4 0 0 0,-2 5 0 0 0,0 4-496 0 0,2-2-112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9T01:02:11.486"/>
    </inkml:context>
    <inkml:brush xml:id="br0">
      <inkml:brushProperty name="width" value="0.1" units="cm"/>
      <inkml:brushProperty name="height" value="0.1" units="cm"/>
      <inkml:brushProperty name="color" value="#E71224"/>
    </inkml:brush>
  </inkml:definitions>
  <inkml:trace contextRef="#ctx0" brushRef="#br0">4 20 3679 0 0,'-2'-9'328'0'0,"0"2"-264"0"0,2 3-64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5:39.547"/>
    </inkml:context>
    <inkml:brush xml:id="br0">
      <inkml:brushProperty name="width" value="0.1" units="cm"/>
      <inkml:brushProperty name="height" value="0.1" units="cm"/>
      <inkml:brushProperty name="color" value="#E71224"/>
    </inkml:brush>
  </inkml:definitions>
  <inkml:trace contextRef="#ctx0" brushRef="#br0">1872 21 2759 0 0,'-7'-9'7778'0'0,"4"7"-7551"0"0,0 1 0 0 0,0-1 0 0 0,0 1 0 0 0,0 0 0 0 0,0 0 0 0 0,-1 0 0 0 0,1 0 0 0 0,0 0 1 0 0,0 1-1 0 0,-1-1 0 0 0,1 1 0 0 0,-1 0 0 0 0,1 0 0 0 0,0 0 0 0 0,-1 1 0 0 0,1-1 0 0 0,-5 2 0 0 0,-9 2 392 0 0,0 1 0 0 0,-17 8 0 0 0,14-6-417 0 0,15-5-148 0 0,-7 2 105 0 0,0 0 0 0 0,0-1 0 0 0,0 0 0 0 0,-1-1 0 0 0,-19 2 0 0 0,-124 21 1360 0 0,-7 1-714 0 0,-35-15 97 0 0,-68 7 60 0 0,-16 9 186 0 0,196-24-480 0 0,-112-10 0 0 0,170 4-291 0 0,1-1 0 0 0,0-1-1 0 0,-30-11 1 0 0,36 9-1705 0 0,1-1 1 0 0,-27-15-1 0 0,7 0-6720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5:41.317"/>
    </inkml:context>
    <inkml:brush xml:id="br0">
      <inkml:brushProperty name="width" value="0.1" units="cm"/>
      <inkml:brushProperty name="height" value="0.1" units="cm"/>
      <inkml:brushProperty name="color" value="#E71224"/>
    </inkml:brush>
  </inkml:definitions>
  <inkml:trace contextRef="#ctx0" brushRef="#br0">1929 69 5983 0 0,'0'-15'638'0'0,"0"8"-617"0"0,-2-15 387 0 0,2 21-290 0 0,0 0 0 0 0,-1 1-1 0 0,1-1 1 0 0,0 1 0 0 0,-1-1 0 0 0,1 1-1 0 0,0-1 1 0 0,-1 1 0 0 0,1-1 0 0 0,-1 1 0 0 0,1-1-1 0 0,-1 1 1 0 0,1 0 0 0 0,-1-1 0 0 0,0 1-1 0 0,1 0 1 0 0,-1-1 0 0 0,1 1 0 0 0,-1 0 0 0 0,0 0-1 0 0,1 0 1 0 0,-1-1 0 0 0,0 1 0 0 0,1 0-1 0 0,-1 0 1 0 0,0 0 0 0 0,1 0 0 0 0,-1 0 0 0 0,0 0-1 0 0,1 0 1 0 0,-1 0 0 0 0,0 1 0 0 0,-17 0 1772 0 0,9 0-1515 0 0,-14 2 5971 0 0,10-1-6789 0 0,-21 5 738 0 0,0 1 0 0 0,-42 18 1 0 0,40-14 262 0 0,15-7-222 0 0,0-1 0 0 0,-42 4 0 0 0,45-7-182 0 0,-359 3 4328 0 0,121-8-4909 0 0,137 8-256 0 0,-235-3 1620 0 0,300-4-1363 0 0,1-3 1 0 0,1-2-1 0 0,-1-2 1 0 0,-82-28-1 0 0,91 21-5437 0 0,-1 1-1895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5:43.036"/>
    </inkml:context>
    <inkml:brush xml:id="br0">
      <inkml:brushProperty name="width" value="0.1" units="cm"/>
      <inkml:brushProperty name="height" value="0.1" units="cm"/>
      <inkml:brushProperty name="color" value="#E71224"/>
    </inkml:brush>
  </inkml:definitions>
  <inkml:trace contextRef="#ctx0" brushRef="#br0">871 90 455 0 0,'-2'-1'455'0'0,"0"0"0"0"0,0 0 0 0 0,1-1 0 0 0,-1 1 0 0 0,0-1-1 0 0,1 1 1 0 0,-1-1 0 0 0,1 0 0 0 0,-1 0 0 0 0,1 1 0 0 0,-2-5-1 0 0,-7-8 499 0 0,7 12-540 0 0,-1-1 1 0 0,1 1-1 0 0,0 1 0 0 0,-1-1 0 0 0,1 0 1 0 0,-1 1-1 0 0,0 0 0 0 0,1 0 0 0 0,-1 0 1 0 0,0 0-1 0 0,0 0 0 0 0,-4 1 1 0 0,-25-8 1866 0 0,14 2-1490 0 0,0 0-1 0 0,-1 1 0 0 0,1 1 0 0 0,-1 1 1 0 0,-32-1-1 0 0,-100 9 1707 0 0,-199 37-315 0 0,340-42-2825 0 0,0 1-1 0 0,0-1 0 0 0,0-1 0 0 0,0 0 0 0 0,-20-4 0 0 0,13 0-1099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5:43.965"/>
    </inkml:context>
    <inkml:brush xml:id="br0">
      <inkml:brushProperty name="width" value="0.1" units="cm"/>
      <inkml:brushProperty name="height" value="0.1" units="cm"/>
      <inkml:brushProperty name="color" value="#E71224"/>
    </inkml:brush>
  </inkml:definitions>
  <inkml:trace contextRef="#ctx0" brushRef="#br0">2901 16 11311 0 0,'-8'-4'271'0'0,"-1"2"0"0"0,0-1 0 0 0,-1 1-1 0 0,1 0 1 0 0,0 1 0 0 0,-1 0 0 0 0,1 1 0 0 0,0 0-1 0 0,-1 0 1 0 0,-12 2 0 0 0,-11 4 53 0 0,-52 17 0 0 0,2-1-473 0 0,-160 7 2369 0 0,168-23-1247 0 0,-338-2 2354 0 0,67-4-1966 0 0,77 8-708 0 0,116-5-360 0 0,-214 26 460 0 0,205-13-439 0 0,-89-8 383 0 0,126-18-1948 0 0,2-14-5420 0 0,64 6-836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5:46.506"/>
    </inkml:context>
    <inkml:brush xml:id="br0">
      <inkml:brushProperty name="width" value="0.1" units="cm"/>
      <inkml:brushProperty name="height" value="0.1" units="cm"/>
      <inkml:brushProperty name="color" value="#E71224"/>
    </inkml:brush>
  </inkml:definitions>
  <inkml:trace contextRef="#ctx0" brushRef="#br0">1826 119 8207 0 0,'-11'-6'810'0'0,"-6"-5"-773"0"0,14 9-44 0 0,0 0 0 0 0,-1 0 0 0 0,1 0-1 0 0,0 1 1 0 0,-1 0 0 0 0,0 0-1 0 0,1 0 1 0 0,-6-1 0 0 0,0-1 19 0 0,-19-3 1 0 0,13 8 210 0 0,-26-1 639 0 0,17 1 976 0 0,1-2 0 0 0,-27-3 0 0 0,46 3-1560 0 0,-31-4 121 0 0,13 0-388 0 0,-19-7-65 0 0,37 11 53 0 0,-46-5-58 0 0,-73 1 862 0 0,-169 29 2060 0 0,127-6-2029 0 0,139-19-646 0 0,0-2-82 0 0,-15 0-22 0 0,2-2-70 0 0,-122-11 404 0 0,-140-8 735 0 0,270 22-1305 0 0,0-2 0 0 0,-34-8 0 0 0,40 6-1571 0 0,-32-13-1 0 0,24 5-5152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5:54.090"/>
    </inkml:context>
    <inkml:brush xml:id="br0">
      <inkml:brushProperty name="width" value="0.1" units="cm"/>
      <inkml:brushProperty name="height" value="0.1" units="cm"/>
      <inkml:brushProperty name="color" value="#E71224"/>
    </inkml:brush>
  </inkml:definitions>
  <inkml:trace contextRef="#ctx0" brushRef="#br0">1 1 1207 0 0,'0'0'72'0'0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3:47.312"/>
    </inkml:context>
    <inkml:brush xml:id="br0">
      <inkml:brushProperty name="width" value="0.1" units="cm"/>
      <inkml:brushProperty name="height" value="0.1" units="cm"/>
      <inkml:brushProperty name="color" value="#F4F91B"/>
    </inkml:brush>
  </inkml:definitions>
  <inkml:trace contextRef="#ctx0" brushRef="#br0">1 1 919 0 0,'2'0'314'0'0,"1"0"-1"0"0,0 0 0 0 0,-1 0 1 0 0,1 0-1 0 0,-1 1 0 0 0,1-1 1 0 0,-1 1-1 0 0,1 0 0 0 0,-1 0 1 0 0,1 0-1 0 0,-1 0 0 0 0,3 2 0 0 0,12 3 272 0 0,45 18 299 0 0,-6-1-578 0 0,-37-18-162 0 0,0 0-1 0 0,0-2 0 0 0,0 0 1 0 0,1-1-1 0 0,-1-1 0 0 0,28-2 0 0 0,116-21 1487 0 0,-121 14-1293 0 0,0 2-1 0 0,1 2 1 0 0,61 1-1 0 0,214 9-141 0 0,-199-18 140 0 0,14-2 432 0 0,-114 14-706 0 0,0 1 0 0 0,0 0 0 0 0,0 1 1 0 0,0 1-1 0 0,22 7 0 0 0,-26-6-1191 0 0,0 2 0 0 0,15 7-1 0 0,0 3-2737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5:55.901"/>
    </inkml:context>
    <inkml:brush xml:id="br0">
      <inkml:brushProperty name="width" value="0.1" units="cm"/>
      <inkml:brushProperty name="height" value="0.1" units="cm"/>
      <inkml:brushProperty name="color" value="#E71224"/>
    </inkml:brush>
  </inkml:definitions>
  <inkml:trace contextRef="#ctx0" brushRef="#br0">3144 6 3079 0 0,'0'0'2772'0'0,"8"-1"-2696"0"0,33-3 12300 0 0,-44 6-12316 0 0,-34 10 336 0 0,33-12-236 0 0,1 1-64 0 0,-36 4 472 0 0,36-5-345 0 0,-1 0-134 0 0,-31 5 151 0 0,31-5-176 0 0,0 1-10 0 0,-14 1-28 0 0,13-1 49 0 0,1-1-4 0 0,-170 14 1367 0 0,164-13-1358 0 0,-14 2 0 0 0,-6-1 0 0 0,-7 2-6 0 0,-33-1 79 0 0,-5 2 33 0 0,32-4-95 0 0,17 0-11 0 0,-55 0 169 0 0,-41-2 203 0 0,69-2-377 0 0,8-3-77 0 0,43 6 3 0 0,-51 1 64 0 0,14-1-54 0 0,0 2 31 0 0,-6 3 22 0 0,-126 14 382 0 0,76-8-230 0 0,75-8-163 0 0,-38 1 23 0 0,18-3-28 0 0,-4-1-36 0 0,-11-2 41 0 0,-316-3 322 0 0,20 3 314 0 0,-113 3 170 0 0,413 0-1685 0 0,-1-2 0 0 0,0-3 0 0 0,1-2 0 0 0,-70-17-1 0 0,56 6-7330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5:58.967"/>
    </inkml:context>
    <inkml:brush xml:id="br0">
      <inkml:brushProperty name="width" value="0.1" units="cm"/>
      <inkml:brushProperty name="height" value="0.1" units="cm"/>
      <inkml:brushProperty name="color" value="#E71224"/>
    </inkml:brush>
  </inkml:definitions>
  <inkml:trace contextRef="#ctx0" brushRef="#br0">1720 1 9095 0 0,'-10'2'202'0'0,"1"1"0"0"0,0 0-1 0 0,0 1 1 0 0,-10 6-1 0 0,18-10-79 0 0,-19 14 476 0 0,15-12-537 0 0,0 1 1 0 0,0-2-1 0 0,0 1 0 0 0,0-1 0 0 0,0 1 0 0 0,0-1 0 0 0,0-1 0 0 0,0 1 1 0 0,-1-1-1 0 0,-6 0 0 0 0,-56-9 314 0 0,21 2 835 0 0,-145 0 2723 0 0,68 5-3036 0 0,-130 2 451 0 0,111 2-448 0 0,-139-19 1324 0 0,223 13-2103 0 0,0 3 0 0 0,0 1 0 0 0,0 4-1 0 0,-84 15 1 0 0,80-7-1882 0 0,35-5 710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6:01.099"/>
    </inkml:context>
    <inkml:brush xml:id="br0">
      <inkml:brushProperty name="width" value="0.1" units="cm"/>
      <inkml:brushProperty name="height" value="0.1" units="cm"/>
      <inkml:brushProperty name="color" value="#E71224"/>
    </inkml:brush>
  </inkml:definitions>
  <inkml:trace contextRef="#ctx0" brushRef="#br0">3416 16 4831 0 0,'-20'-5'472'0'0,"17"5"-413"0"0,-7-6 2060 0 0,10 6-2016 0 0,0 0 0 0 0,-1-1 1 0 0,1 1-1 0 0,0 0 0 0 0,0-1 0 0 0,-1 1 0 0 0,1 0 0 0 0,0 0 0 0 0,-1-1 0 0 0,1 1 0 0 0,0 0 0 0 0,-1 0 1 0 0,1 0-1 0 0,0-1 0 0 0,-1 1 0 0 0,1 0 0 0 0,-1 0 0 0 0,1 0 0 0 0,0 0 0 0 0,-1 0 0 0 0,1 0 1 0 0,-1 0-1 0 0,1 0 0 0 0,0 0 0 0 0,-1 0 0 0 0,1 0 0 0 0,-1 0 0 0 0,0 1 414 0 0,-32 6 4189 0 0,11 3-3997 0 0,-9 4-132 0 0,-2-1 0 0 0,-49 12 0 0 0,21-5-42 0 0,43-14-174 0 0,-33 9 1 0 0,-244 21 1524 0 0,188-35-1558 0 0,-38 4-138 0 0,-97 12 31 0 0,-27-16 85 0 0,30-2 233 0 0,181 3-381 0 0,-30 2 138 0 0,0-4 0 0 0,-141-18-1 0 0,59-8 187 0 0,-193-3-1 0 0,176 16 74 0 0,-12 0-251 0 0,166 12-338 0 0,-237-13-3102 0 0,211 6-5009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6:07.484"/>
    </inkml:context>
    <inkml:brush xml:id="br0">
      <inkml:brushProperty name="width" value="0.1" units="cm"/>
      <inkml:brushProperty name="height" value="0.1" units="cm"/>
      <inkml:brushProperty name="color" value="#E71224"/>
    </inkml:brush>
  </inkml:definitions>
  <inkml:trace contextRef="#ctx0" brushRef="#br0">2682 139 7711 0 0,'0'0'704'0'0,"-4"-1"-581"0"0,-13-7-87 0 0,13 6 381 0 0,0 1-279 0 0,-12-5-54 0 0,8 2-10 0 0,-8-4-74 0 0,12 5-76 0 0,0 3 12 0 0,-12-4 63 0 0,12 3 58 0 0,0 0 54 0 0,-13-3 116 0 0,13 3 49 0 0,0 0 10 0 0,-10-5 0 0 0,10 4-12 0 0,1 0-2 0 0,-11-8 0 0 0,11 8 3 0 0,-2 0 10 0 0,-12-5 3 0 0,13 5 0 0 0,0 0-5 0 0,-10-2 120 0 0,0 0 1 0 0,0 0-1 0 0,-19-1 0 0 0,-156 0 1925 0 0,127 5-1832 0 0,11 2-40 0 0,-7 4-1 0 0,12 1-22 0 0,-12 3-1 0 0,10-3 18 0 0,-16-4 47 0 0,-18-1 23 0 0,26-4-259 0 0,-233 4 597 0 0,177-2-357 0 0,66-4-284 0 0,-12 1-65 0 0,46 2-77 0 0,-133-5 218 0 0,84 3-86 0 0,-163-4 386 0 0,137 7-540 0 0,25 0 38 0 0,-28 5 186 0 0,-138 6 730 0 0,195-13-1157 0 0,0 0 0 0 0,0-2 0 0 0,0-1 0 0 0,-47-15-1 0 0,55 10-1549 0 0,2 0-3589 0 0,-1-3-2095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6:12.437"/>
    </inkml:context>
    <inkml:brush xml:id="br0">
      <inkml:brushProperty name="width" value="0.1" units="cm"/>
      <inkml:brushProperty name="height" value="0.1" units="cm"/>
      <inkml:brushProperty name="color" value="#E71224"/>
    </inkml:brush>
  </inkml:definitions>
  <inkml:trace contextRef="#ctx0" brushRef="#br0">51 26 6767 0 0,'-5'-2'296'0'0,"1"2"64"0"0,-1 0-288 0 0,1 0-72 0 0,0 0 0 0 0,1-2 0 0 0,-1 2 0 0 0,0-2 0 0 0,-1 1 0 0 0,1-3 0 0 0,1 2 0 0 0,1-2 0 0 0,0-1 0 0 0,0 1 0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6:13.050"/>
    </inkml:context>
    <inkml:brush xml:id="br0">
      <inkml:brushProperty name="width" value="0.1" units="cm"/>
      <inkml:brushProperty name="height" value="0.1" units="cm"/>
      <inkml:brushProperty name="color" value="#E71224"/>
    </inkml:brush>
  </inkml:definitions>
  <inkml:trace contextRef="#ctx0" brushRef="#br0">2728 19 10535 0 0,'0'0'812'0'0,"-15"-17"792"0"0,14 17-1513 0 0,0 0 1 0 0,0 0-1 0 0,0-1 0 0 0,0 1 0 0 0,0 0 0 0 0,0 0 0 0 0,0 0 0 0 0,0 0 0 0 0,0 0 0 0 0,0 0 0 0 0,0 0 1 0 0,-1 0-1 0 0,1 1 0 0 0,0-1 0 0 0,1 0 0 0 0,-1 1 0 0 0,0-1 0 0 0,0 0 0 0 0,0 1 0 0 0,-2 1 1 0 0,-21 16 478 0 0,0-1 370 0 0,7-11 1594 0 0,12-4-2564 0 0,0 0-1 0 0,0 0 0 0 0,0-1 1 0 0,0 1-1 0 0,0-1 0 0 0,0 0 1 0 0,0-1-1 0 0,0 1 1 0 0,0-1-1 0 0,0 0 0 0 0,-1-1 1 0 0,-4 0-1 0 0,-24-5 387 0 0,0 1 0 0 0,-1 1 0 0 0,-65 3 0 0 0,50 2-121 0 0,27-1-162 0 0,-41 6 1 0 0,-156 17 352 0 0,25-4 284 0 0,-97 17-160 0 0,94-13-66 0 0,-291 26-18 0 0,314-33 164 0 0,-191 3-356 0 0,162-12-2347 0 0,129-3 280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6:15.309"/>
    </inkml:context>
    <inkml:brush xml:id="br0">
      <inkml:brushProperty name="width" value="0.1" units="cm"/>
      <inkml:brushProperty name="height" value="0.1" units="cm"/>
      <inkml:brushProperty name="color" value="#E71224"/>
    </inkml:brush>
  </inkml:definitions>
  <inkml:trace contextRef="#ctx0" brushRef="#br0">1757 33 3679 0 0,'-10'-10'4008'0'0,"9"8"-3884"0"0,0 0 0 0 0,-1 0 1 0 0,1 1-1 0 0,-1-1 0 0 0,0 1 0 0 0,1-1 0 0 0,-1 1 1 0 0,0 0-1 0 0,0-1 0 0 0,0 1 0 0 0,0 0 0 0 0,0 0 1 0 0,0 0-1 0 0,0 1 0 0 0,0-1 0 0 0,0 0 0 0 0,0 1 1 0 0,-1 0-1 0 0,1-1 0 0 0,0 1 0 0 0,-4 0 0 0 0,-12 1 565 0 0,1 1 0 0 0,-1 1 0 0 0,1 0 0 0 0,-17 7 0 0 0,12-4 941 0 0,-41 6-1 0 0,-341-6 2893 0 0,301-9-3680 0 0,-3 1-141 0 0,-217 0 885 0 0,247 5-1545 0 0,0 4 0 0 0,-92 20-1 0 0,3 21-2477 0 0,100-26-555 0 0,39-15 852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6:15.739"/>
    </inkml:context>
    <inkml:brush xml:id="br0">
      <inkml:brushProperty name="width" value="0.1" units="cm"/>
      <inkml:brushProperty name="height" value="0.1" units="cm"/>
      <inkml:brushProperty name="color" value="#E71224"/>
    </inkml:brush>
  </inkml:definitions>
  <inkml:trace contextRef="#ctx0" brushRef="#br0">1064 40 12095 0 0,'-14'-7'363'0'0,"1"1"0"0"0,-1 1-1 0 0,0 0 1 0 0,-1 1 0 0 0,1 0-1 0 0,-1 1 1 0 0,0 1-1 0 0,-22-1 1 0 0,-14 3-417 0 0,-60 7 1 0 0,8 0 660 0 0,-315 16 4433 0 0,284-14-4332 0 0,60-7-2633 0 0,53-4 810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6:16.116"/>
    </inkml:context>
    <inkml:brush xml:id="br0">
      <inkml:brushProperty name="width" value="0.1" units="cm"/>
      <inkml:brushProperty name="height" value="0.1" units="cm"/>
      <inkml:brushProperty name="color" value="#E71224"/>
    </inkml:brush>
  </inkml:definitions>
  <inkml:trace contextRef="#ctx0" brushRef="#br0">1178 199 4143 0 0,'-113'-62'7750'0'0,"78"45"-6014"0"0,-49-15 1 0 0,30 16-442 0 0,-93-13-1 0 0,-60 5 458 0 0,114 14-929 0 0,32 5-614 0 0,-1 2-1 0 0,-81 6 1 0 0,29 12-6250 0 0,49-1-459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6:23.229"/>
    </inkml:context>
    <inkml:brush xml:id="br0">
      <inkml:brushProperty name="width" value="0.1" units="cm"/>
      <inkml:brushProperty name="height" value="0.1" units="cm"/>
      <inkml:brushProperty name="color" value="#E71224"/>
    </inkml:brush>
  </inkml:definitions>
  <inkml:trace contextRef="#ctx0" brushRef="#br0">891 50 3423 0 0,'0'0'4463'0'0,"9"0"-4134"0"0,35 0 8118 0 0,-46 1-8238 0 0,-27 16 890 0 0,26-15-734 0 0,-3-1-207 0 0,0 1-1 0 0,1-1 0 0 0,0 1 0 0 0,-1 0 1 0 0,-8 5-1 0 0,10-5-157 0 0,-14 4 458 0 0,-1-1 1 0 0,0-1-1 0 0,-22 2 0 0 0,-6 1 197 0 0,29-4-320 0 0,0-1 0 0 0,-37-2 0 0 0,32 0-139 0 0,-60-4 435 0 0,-91-15 0 0 0,104 10-606 0 0,-58-12-130 0 0,110 16-322 0 0,0 0 1 0 0,0-1 0 0 0,1-1 0 0 0,-31-16 0 0 0,16 3-1290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3:47.965"/>
    </inkml:context>
    <inkml:brush xml:id="br0">
      <inkml:brushProperty name="width" value="0.1" units="cm"/>
      <inkml:brushProperty name="height" value="0.1" units="cm"/>
      <inkml:brushProperty name="color" value="#F4F91B"/>
    </inkml:brush>
  </inkml:definitions>
  <inkml:trace contextRef="#ctx0" brushRef="#br0">0 0 4231 0 0,'11'5'306'0'0,"0"0"-1"0"0,1 0 1 0 0,0-1-1 0 0,-1-1 1 0 0,1 0-1 0 0,1-1 1 0 0,20 2-1 0 0,-7 0-78 0 0,46 4 1050 0 0,84-2 0 0 0,40 4 113 0 0,32 7-897 0 0,23 4-1222 0 0,-217-15-3058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6:24.450"/>
    </inkml:context>
    <inkml:brush xml:id="br0">
      <inkml:brushProperty name="width" value="0.1" units="cm"/>
      <inkml:brushProperty name="height" value="0.1" units="cm"/>
      <inkml:brushProperty name="color" value="#E71224"/>
    </inkml:brush>
  </inkml:definitions>
  <inkml:trace contextRef="#ctx0" brushRef="#br0">1974 57 7943 0 0,'0'0'3888'0'0,"5"-7"-3597"0"0,21-26 6850 0 0,-32 32-6885 0 0,-16 1 195 0 0,0 1 0 0 0,1 0 0 0 0,-43 10 0 0 0,-10 1 348 0 0,-308 27 1862 0 0,280-33-2061 0 0,0-4 0 0 0,-122-15-1 0 0,125 6-385 0 0,-121-2 11 0 0,-119-10-727 0 0,102-10-2399 0 0,146 18 1402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6:27.669"/>
    </inkml:context>
    <inkml:brush xml:id="br0">
      <inkml:brushProperty name="width" value="0.1" units="cm"/>
      <inkml:brushProperty name="height" value="0.1" units="cm"/>
      <inkml:brushProperty name="color" value="#E71224"/>
    </inkml:brush>
  </inkml:definitions>
  <inkml:trace contextRef="#ctx0" brushRef="#br0">886 81 2759 0 0,'-19'-2'3710'0'0,"18"1"-3566"0"0,1-3 275 0 0,-1 0 0 0 0,1 0 0 0 0,0-1 1 0 0,0 1-1 0 0,0 0 0 0 0,1-1 0 0 0,0-4 0 0 0,-1 8-398 0 0,0 0 0 0 0,0-1 0 0 0,0 1 0 0 0,0-1-1 0 0,0 1 1 0 0,0 0 0 0 0,0-1 0 0 0,0 1 0 0 0,-1 0 0 0 0,1-1 0 0 0,-1 1-1 0 0,1 0 1 0 0,-1-1 0 0 0,0 1 0 0 0,1 0 0 0 0,-1 0 0 0 0,0 0 0 0 0,0-1 0 0 0,0 1-1 0 0,0 0 1 0 0,0 0 0 0 0,0 0 0 0 0,0 1 0 0 0,0-1 0 0 0,0 0 0 0 0,0 0 0 0 0,0 0-1 0 0,-1 1 1 0 0,1-1 0 0 0,0 1 0 0 0,-1-1 0 0 0,1 1 0 0 0,0 0 0 0 0,-1-1 0 0 0,1 1-1 0 0,0 0 1 0 0,-3 0 0 0 0,-6-1 440 0 0,0 0 0 0 0,0 1-1 0 0,0 0 1 0 0,-11 2 0 0 0,14-1-163 0 0,-23 3 1059 0 0,-29 9 0 0 0,-15 1 615 0 0,24-6-781 0 0,-60 6 682 0 0,43-10-1135 0 0,11 0 114 0 0,-66-4 1 0 0,102-1-1004 0 0,-17-2 486 0 0,-35-6 1 0 0,59 6-1604 0 0,0-1 1 0 0,0 0-1 0 0,-17-7 0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6:28.333"/>
    </inkml:context>
    <inkml:brush xml:id="br0">
      <inkml:brushProperty name="width" value="0.1" units="cm"/>
      <inkml:brushProperty name="height" value="0.1" units="cm"/>
      <inkml:brushProperty name="color" value="#E71224"/>
    </inkml:brush>
  </inkml:definitions>
  <inkml:trace contextRef="#ctx0" brushRef="#br0">1939 90 9039 0 0,'-6'-2'307'0'0,"1"0"-1"0"0,-1 0 1 0 0,0 0-1 0 0,1-1 0 0 0,-1 0 1 0 0,1 0-1 0 0,0 0 1 0 0,-9-8-1 0 0,14 10-232 0 0,-9-5 243 0 0,0-1-1 0 0,-1 1 0 0 0,1 0 1 0 0,-1 1-1 0 0,0 0 1 0 0,0 1-1 0 0,-1 0 0 0 0,1 0 1 0 0,-1 1-1 0 0,0 1 1 0 0,0 0-1 0 0,0 0 0 0 0,0 1 1 0 0,0 0-1 0 0,0 1 1 0 0,-16 2-1 0 0,-26 6 653 0 0,0 2 0 0 0,-70 22 1 0 0,-51 11 45 0 0,-214 12 507 0 0,325-51-1075 0 0,-110-5 0 0 0,-62-20 87 0 0,100-3-587 0 0,26 4-539 0 0,57 11 172 0 0,-44-4-2549 0 0,61 11 1439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6:34.244"/>
    </inkml:context>
    <inkml:brush xml:id="br0">
      <inkml:brushProperty name="width" value="0.1" units="cm"/>
      <inkml:brushProperty name="height" value="0.1" units="cm"/>
      <inkml:brushProperty name="color" value="#E71224"/>
    </inkml:brush>
  </inkml:definitions>
  <inkml:trace contextRef="#ctx0" brushRef="#br0">2525 45 8807 0 0,'0'0'800'0'0,"-3"0"-656"0"0,-9 0-80 0 0,9 0 856 0 0,-1 0-616 0 0,0-2-240 0 0,-25 4 182 0 0,25-2-20 0 0,2 0-87 0 0,-9 0 555 0 0,0 1 0 0 0,1 0 0 0 0,-1 0 0 0 0,1 2 0 0 0,0-1 0 0 0,0 1 0 0 0,-18 8 0 0 0,-13 3-193 0 0,-1-6 75 0 0,-1-1 0 0 0,-52 2 0 0 0,-10 2-113 0 0,10-5-124 0 0,62-5-124 0 0,-41 7 0 0 0,19-1 229 0 0,-75 1 0 0 0,20-3 12 0 0,-251 15 563 0 0,305-20-724 0 0,1-3 1 0 0,-74-12-1 0 0,-106-32 148 0 0,-12-3-300 0 0,162 36-178 0 0,-216-23-2338 0 0,230 33 1234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6:35.790"/>
    </inkml:context>
    <inkml:brush xml:id="br0">
      <inkml:brushProperty name="width" value="0.1" units="cm"/>
      <inkml:brushProperty name="height" value="0.1" units="cm"/>
      <inkml:brushProperty name="color" value="#E71224"/>
    </inkml:brush>
  </inkml:definitions>
  <inkml:trace contextRef="#ctx0" brushRef="#br0">749 186 4375 0 0,'2'-7'232'0'0,"1"0"0"0"0,0-1-1 0 0,7-11 1 0 0,-7 15-30 0 0,0-1 1 0 0,-1 0 0 0 0,1 0-1 0 0,-1 0 1 0 0,0 0 0 0 0,-1 0 0 0 0,1 0-1 0 0,-1-1 1 0 0,1-7 0 0 0,-2 11 80 0 0,-1-1 0 0 0,1 0 0 0 0,-1 0 0 0 0,0 0 0 0 0,0 0 1 0 0,0 1-1 0 0,0-1 0 0 0,0 0 0 0 0,0 1 0 0 0,-1-1 0 0 0,0 1 0 0 0,1-1 1 0 0,-1 1-1 0 0,0 0 0 0 0,0 0 0 0 0,0 0 0 0 0,0 0 0 0 0,-1 0 0 0 0,1 0 1 0 0,0 0-1 0 0,-1 1 0 0 0,0-1 0 0 0,1 1 0 0 0,-4-2 0 0 0,-4-1 267 0 0,0 0-1 0 0,0 1 0 0 0,0 0 1 0 0,0 1-1 0 0,-17-2 0 0 0,-78-3 1148 0 0,0 6 1 0 0,-127 13-1 0 0,122-4-2033 0 0,21-8-4098 0 0,63-2-2256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6:36.486"/>
    </inkml:context>
    <inkml:brush xml:id="br0">
      <inkml:brushProperty name="width" value="0.1" units="cm"/>
      <inkml:brushProperty name="height" value="0.1" units="cm"/>
      <inkml:brushProperty name="color" value="#E71224"/>
    </inkml:brush>
  </inkml:definitions>
  <inkml:trace contextRef="#ctx0" brushRef="#br0">2025 105 4143 0 0,'-20'-24'6777'0'0,"2"-13"-5658"0"0,17 35-1044 0 0,0 1-1 0 0,0-1 0 0 0,0 1 0 0 0,-1 0 0 0 0,1-1 1 0 0,0 1-1 0 0,0 0 0 0 0,-1 0 0 0 0,1 0 1 0 0,-1 0-1 0 0,1 0 0 0 0,-1 0 0 0 0,1 0 0 0 0,-1 1 1 0 0,-3-2-1 0 0,-28-7 1096 0 0,25 7-908 0 0,-15-3 263 0 0,0 2-1 0 0,0 0 0 0 0,-1 1 0 0 0,1 1 1 0 0,-1 1-1 0 0,0 2 0 0 0,-36 6 1 0 0,-10 7-164 0 0,-77 27 1 0 0,120-33-134 0 0,-6 0 80 0 0,0-1 0 0 0,-62 5 1 0 0,-68-5 668 0 0,57-4-357 0 0,-58 1-356 0 0,-1-6-1 0 0,1-8 1 0 0,-199-36 0 0 0,307 33-1666 0 0,1-3-3895 0 0,-1-3-1875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6:38.840"/>
    </inkml:context>
    <inkml:brush xml:id="br0">
      <inkml:brushProperty name="width" value="0.1" units="cm"/>
      <inkml:brushProperty name="height" value="0.1" units="cm"/>
      <inkml:brushProperty name="color" value="#E71224"/>
    </inkml:brush>
  </inkml:definitions>
  <inkml:trace contextRef="#ctx0" brushRef="#br0">1901 3 919 0 0,'-1'0'344'0'0,"0"-1"-1"0"0,0 1 0 0 0,0-1 0 0 0,0 1 0 0 0,0 0 1 0 0,-1 0-1 0 0,1-1 0 0 0,0 1 0 0 0,0 0 0 0 0,0 0 0 0 0,0 0 1 0 0,0 0-1 0 0,-1 1 0 0 0,1-1 0 0 0,0 0 0 0 0,0 0 1 0 0,0 1-1 0 0,0-1 0 0 0,0 0 0 0 0,-2 2 0 0 0,-1 3-1198 0 0,3-4 939 0 0,0 0 0 0 0,0 0 0 0 0,0 0-1 0 0,0 0 1 0 0,0 0 0 0 0,0-1-1 0 0,0 1 1 0 0,0 0 0 0 0,0 0 0 0 0,-1-1-1 0 0,1 1 1 0 0,0-1 0 0 0,0 1 0 0 0,-1-1-1 0 0,1 1 1 0 0,-1-1 0 0 0,1 0-1 0 0,0 0 1 0 0,-3 0 0 0 0,-36 1 2575 0 0,9 0-981 0 0,-86 17 620 0 0,61-11-454 0 0,-109 29 1 0 0,113-23-1824 0 0,0-2 0 0 0,-1-1 0 0 0,1-4 0 0 0,-62 1 0 0 0,-109-5 591 0 0,67 9 83 0 0,-76 3 885 0 0,175-14-1222 0 0,-1-2 0 0 0,-58-10-1 0 0,64 4-387 0 0,20 1-570 0 0,0 2 0 0 0,0 2 0 0 0,-53 1 0 0 0,46 5-1298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6:39.993"/>
    </inkml:context>
    <inkml:brush xml:id="br0">
      <inkml:brushProperty name="width" value="0.1" units="cm"/>
      <inkml:brushProperty name="height" value="0.1" units="cm"/>
      <inkml:brushProperty name="color" value="#E71224"/>
    </inkml:brush>
  </inkml:definitions>
  <inkml:trace contextRef="#ctx0" brushRef="#br0">3211 96 5527 0 0,'-8'-6'221'0'0,"6"5"110"0"0,0 0 0 0 0,0 0 0 0 0,1 0 0 0 0,-1-1 0 0 0,0 1 0 0 0,1 0 0 0 0,-1-1-1 0 0,1 1 1 0 0,0-1 0 0 0,-1 1 0 0 0,1-1 0 0 0,0 0 0 0 0,0 0 0 0 0,0 1 0 0 0,0-1 0 0 0,0 0 0 0 0,-1-3 0 0 0,3-18-1037 0 0,-1 22 703 0 0,0 0 0 0 0,0 0-1 0 0,0-1 1 0 0,0 1 0 0 0,-1 0-1 0 0,1 0 1 0 0,-1 0 0 0 0,1-1-1 0 0,0 1 1 0 0,-1 0 0 0 0,0 0-1 0 0,1 0 1 0 0,-1 0 0 0 0,0 0-1 0 0,1 0 1 0 0,-1 0 0 0 0,0 0-1 0 0,0 0 1 0 0,0 0 0 0 0,0 0 0 0 0,0 1-1 0 0,0-1 1 0 0,0 0 0 0 0,0 1-1 0 0,0-1 1 0 0,0 0 0 0 0,-1 1-1 0 0,1 0 1 0 0,0-1 0 0 0,0 1-1 0 0,0 0 1 0 0,-3-1 0 0 0,-5-1 340 0 0,0 0 0 0 0,-1 1-1 0 0,-9-1 1 0 0,15 2-151 0 0,-21 1 437 0 0,0 0 0 0 0,0 2-1 0 0,0 1 1 0 0,0 1 0 0 0,-27 9-1 0 0,28-7-338 0 0,-22 9 126 0 0,34-10-261 0 0,0-2 1 0 0,-22 6-1 0 0,-108 12 797 0 0,121-19-789 0 0,-28 7 0 0 0,-4 1 7 0 0,9-5-81 0 0,-175 22 260 0 0,159-24-211 0 0,-101-4 0 0 0,-412-14 1214 0 0,177 9-76 0 0,212-1-642 0 0,-297-9 165 0 0,418 15-1382 0 0,0 2 0 0 0,0 3 1 0 0,-99 21-1 0 0,101-12-605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7:08.466"/>
    </inkml:context>
    <inkml:brush xml:id="br0">
      <inkml:brushProperty name="width" value="0.1" units="cm"/>
      <inkml:brushProperty name="height" value="0.1" units="cm"/>
      <inkml:brushProperty name="color" value="#E71224"/>
    </inkml:brush>
  </inkml:definitions>
  <inkml:trace contextRef="#ctx0" brushRef="#br0">9184 1729 5983 0 0,'0'0'30'0'0,"-1"0"-1"0"0,1 0 0 0 0,-1 0 0 0 0,1 1 1 0 0,0-1-1 0 0,-1 0 0 0 0,1 0 0 0 0,-1 0 1 0 0,1 0-1 0 0,-1 0 0 0 0,1 0 1 0 0,-1 0-1 0 0,1 0 0 0 0,0 0 0 0 0,-1 0 1 0 0,1 0-1 0 0,-1 0 0 0 0,1 0 0 0 0,-1 0 1 0 0,1 0-1 0 0,-1-1 0 0 0,1 1 0 0 0,0 0 1 0 0,-1 0-1 0 0,1 0 0 0 0,-1-1 0 0 0,1 1 1 0 0,0 0-1 0 0,-1-1 0 0 0,0 1 0 0 0,-6-14 225 0 0,6 13-136 0 0,1 1 1 0 0,0-1 0 0 0,0 1 0 0 0,0-1 0 0 0,0 1 0 0 0,0-1 0 0 0,0 1 0 0 0,0-1 0 0 0,-1 1-1 0 0,1-1 1 0 0,0 1 0 0 0,0-1 0 0 0,-1 1 0 0 0,1-1 0 0 0,0 1 0 0 0,-1 0 0 0 0,1-1 0 0 0,0 1 0 0 0,-1 0-1 0 0,1-1 1 0 0,0 1 0 0 0,-1 0 0 0 0,1-1 0 0 0,-1 1 0 0 0,1 0 0 0 0,-1 0 0 0 0,1 0 0 0 0,-1-1 0 0 0,1 1-1 0 0,-1 0 1 0 0,1 0 0 0 0,-1 0 0 0 0,0 0 0 0 0,-35 25 7103 0 0,-1 1-6359 0 0,18-17 0 0 0,0-2 0 0 0,0 0 0 0 0,-1-2 1 0 0,0 0-1 0 0,-21 2 0 0 0,-8-5-1958 0 0,37 1 1189 0 0,-1-2 0 0 0,0 0 0 0 0,1 0 0 0 0,-16-2 0 0 0,-22 2 256 0 0,-115 4 406 0 0,116-5-691 0 0,34-1-6 0 0,-1 1 0 0 0,-21 3 1 0 0,19 1 57 0 0,0 1 0 0 0,1 0 0 0 0,-1 1 0 0 0,-22 13 0 0 0,-20 6 30 0 0,42-19-81 0 0,0-1 0 0 0,-1 0 0 0 0,1-2 0 0 0,-1 0 0 0 0,0-1 1 0 0,0-1-1 0 0,0-1 0 0 0,0 0 0 0 0,-26-5 0 0 0,-1 2 86 0 0,0 1 0 0 0,0 2 0 0 0,-66 9 0 0 0,-30 4 142 0 0,-99 11 80 0 0,206-21-283 0 0,-1-1 1 0 0,-62-5-1 0 0,-72-18-1 0 0,156 19-98 0 0,-45-8 92 0 0,30 5-31 0 0,1 0 1 0 0,-38 0 0 0 0,-121-8 21 0 0,51 4 64 0 0,86 10-110 0 0,-1-2 0 0 0,1-3 1 0 0,-95-18-1 0 0,87 10 38 0 0,-1 1-1 0 0,-78-3 1 0 0,127 14-52 0 0,-21-3 27 0 0,1 2-1 0 0,-1 0 1 0 0,-41 7-1 0 0,-130 15 34 0 0,165-20-57 0 0,-1-2 1 0 0,-48-8-1 0 0,36 4-9 0 0,-33-2 55 0 0,21 5-47 0 0,-58 3 30 0 0,-96 12 17 0 0,161-13-64 0 0,21-2 0 0 0,-93-10 64 0 0,92 16-57 0 0,27-2 7 0 0,1-1 1 0 0,-1-1-1 0 0,-13 0 0 0 0,-87-1-3 0 0,-4-1 95 0 0,17-2-31 0 0,-48-1-29 0 0,17 1 36 0 0,-31-2-18 0 0,141 5-64 0 0,-30-5 0 0 0,30 3 0 0 0,-30-1 0 0 0,-18 2 46 0 0,30 0 27 0 0,-40 3 0 0 0,-29-1-73 0 0,-107 17 64 0 0,49 0-64 0 0,-9-2 37 0 0,34-5 1 0 0,28-6 50 0 0,36-3-59 0 0,-216 10 99 0 0,-3 14-64 0 0,21-14 75 0 0,2-15-22 0 0,172 2-29 0 0,0 5 0 0 0,-116 18 0 0 0,2 10-24 0 0,122-21 6 0 0,64-9-72 0 0,1 2 1 0 0,-1 0-1 0 0,-35 10 1 0 0,42-8 6 0 0,-1-2 1 0 0,1 0-1 0 0,-1-2 0 0 0,1 1 1 0 0,-1-2-1 0 0,-29-3 0 0 0,-41 2 22 0 0,72 2-27 0 0,-1-1 0 0 0,0 0 0 0 0,1-1 0 0 0,-1-1 0 0 0,0 0 0 0 0,-18-6 0 0 0,24 4 0 0 0,0 0 0 0 0,1 0 0 0 0,-1-1 0 0 0,1 0 0 0 0,0-1 0 0 0,0 0 0 0 0,0-1 0 0 0,1 0 0 0 0,-14-13 0 0 0,10 8 0 0 0,1 0 0 0 0,1-1 0 0 0,0 0 0 0 0,1 0 0 0 0,0-1 0 0 0,1-1 0 0 0,1 0 0 0 0,0 0 0 0 0,1 0 0 0 0,1-1 0 0 0,-8-27 0 0 0,5 6 0 0 0,-16-41 0 0 0,2 10 0 0 0,10 22 0 0 0,3-1 0 0 0,1-1 0 0 0,-3-80 0 0 0,-22-328 0 0 0,32 441-5 0 0,2-1 1 0 0,0 0-1 0 0,0 1 1 0 0,2-1-1 0 0,0 0 1 0 0,1 1-1 0 0,0 0 0 0 0,1 0 1 0 0,1 0-1 0 0,0 0 1 0 0,1 0-1 0 0,1 1 1 0 0,14-23-1 0 0,-9 24 1 0 0,-1 0 1 0 0,2 1-1 0 0,0 0 0 0 0,0 1 1 0 0,25-16-1 0 0,-5 7-47 0 0,50-22 0 0 0,-57 31 47 0 0,2 1 0 0 0,43-10 0 0 0,-28 10 4 0 0,50-12 0 0 0,10-2 0 0 0,-3 1 0 0 0,-16 4-11 0 0,-49 12-31 0 0,-14 4 33 0 0,169-16 7 0 0,-79 11 2 0 0,19-2 0 0 0,-4-2 0 0 0,-10-1 0 0 0,4-1 0 0 0,1-2 0 0 0,5 0 0 0 0,1 5 0 0 0,-24 4 0 0 0,11 3 0 0 0,7 1 0 0 0,0-3 0 0 0,0-3 0 0 0,-18 0 0 0 0,-3 2 0 0 0,4 2 0 0 0,25-2 0 0 0,10-6 0 0 0,0-4 0 0 0,-29 3 0 0 0,-4 3-11 0 0,16 3-31 0 0,1 4 31 0 0,1 2 11 0 0,-3 0 0 0 0,10-1 0 0 0,-20 4 0 0 0,16 5 0 0 0,7 2 0 0 0,0 2 0 0 0,1 0 0 0 0,2-2 0 0 0,-29-2 0 0 0,-11-1 0 0 0,19-1 0 0 0,10-1 0 0 0,8-2 0 0 0,0 1 0 0 0,-31 4 0 0 0,-5 4 0 0 0,18 7 0 0 0,10 0 0 0 0,42 2 0 0 0,-114-14 0 0 0,57 5 0 0 0,7 2 0 0 0,-4 3 0 0 0,12 2 0 0 0,-65-9 0 0 0,131 14 0 0 0,-89-12 0 0 0,15-1 0 0 0,-5 0 0 0 0,-7 0 0 0 0,18 3 0 0 0,-67-4 0 0 0,48 4 0 0 0,-60-7 0 0 0,49 7 0 0 0,12-3 0 0 0,-3-2 0 0 0,9 0 0 0 0,60 17 0 0 0,88 45-64 0 0,-188-45 64 0 0,-38-12 0 0 0,39 17 0 0 0,-34-11 0 0 0,39 24 0 0 0,85 60 939 0 0,-153-96-1005 0 0,-1 0-1 0 0,1 1 1 0 0,-2 0 0 0 0,1 0 0 0 0,-1 1 0 0 0,0 0 0 0 0,-1 1-1 0 0,1 0 1 0 0,-2 0 0 0 0,1 0 0 0 0,-1 1 0 0 0,-1-1 0 0 0,0 2-1 0 0,0-1 1 0 0,3 14 0 0 0,7 25 64 0 0,39 161-33 0 0,-50-184 31 0 0,0 0 0 0 0,-3 0 0 0 0,0 0 1 0 0,-1 1-1 0 0,-1-1 0 0 0,-7 35 0 0 0,-2-19-4 0 0,-1 0 1 0 0,-2 0-1 0 0,-2-1 0 0 0,-25 47 1 0 0,-97 145 482 0 0,125-215-175 0 0,-24 38 446 0 0,16-20-3205 0 0,17-32 1344 0 0,7-23-3450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4:53.404"/>
    </inkml:context>
    <inkml:brush xml:id="br0">
      <inkml:brushProperty name="width" value="0.1" units="cm"/>
      <inkml:brushProperty name="height" value="0.1" units="cm"/>
      <inkml:brushProperty name="color" value="#E71224"/>
    </inkml:brush>
  </inkml:definitions>
  <inkml:trace contextRef="#ctx0" brushRef="#br0">19 36 7831 0 0,'0'0'344'0'0,"-8"-4"72"0"0,3 2-328 0 0,-1-3-88 0 0,6-19-1224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3:48.515"/>
    </inkml:context>
    <inkml:brush xml:id="br0">
      <inkml:brushProperty name="width" value="0.1" units="cm"/>
      <inkml:brushProperty name="height" value="0.1" units="cm"/>
      <inkml:brushProperty name="color" value="#F4F91B"/>
    </inkml:brush>
  </inkml:definitions>
  <inkml:trace contextRef="#ctx0" brushRef="#br0">1 41 455 0 0,'1'-1'263'0'0,"2"-1"0"0"0,-1 0 0 0 0,0 0 0 0 0,0 1 0 0 0,1 0 0 0 0,-1-1 0 0 0,0 1 0 0 0,1 0 0 0 0,-1 0 0 0 0,1 0 0 0 0,3 0 0 0 0,37-10 3211 0 0,-35 9-3933 0 0,25-3 937 0 0,1 2 0 0 0,-1 0 0 0 0,1 3 0 0 0,35 3-1 0 0,75 14 474 0 0,-59-6-835 0 0,51 3 14 0 0,-76-9-2893 0 0,-22-2-439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4:53.816"/>
    </inkml:context>
    <inkml:brush xml:id="br0">
      <inkml:brushProperty name="width" value="0.1" units="cm"/>
      <inkml:brushProperty name="height" value="0.1" units="cm"/>
      <inkml:brushProperty name="color" value="#E71224"/>
    </inkml:brush>
  </inkml:definitions>
  <inkml:trace contextRef="#ctx0" brushRef="#br0">988 0 3679 0 0,'-143'6'6687'0'0,"81"0"-4919"0"0,1 3 0 0 0,0 3 0 0 0,-78 25 0 0 0,60-11-240 0 0,20-5-858 0 0,0-3-1 0 0,-1-2 1 0 0,-80 10 0 0 0,125-24-1038 0 0,-1-2 1 0 0,-26-1 0 0 0,10-4-5191 0 0,12 1-892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4:57.747"/>
    </inkml:context>
    <inkml:brush xml:id="br0">
      <inkml:brushProperty name="width" value="0.1" units="cm"/>
      <inkml:brushProperty name="height" value="0.1" units="cm"/>
      <inkml:brushProperty name="color" value="#E71224"/>
    </inkml:brush>
  </inkml:definitions>
  <inkml:trace contextRef="#ctx0" brushRef="#br0">3236 149 11431 0 0,'0'0'522'0'0,"-4"-1"-12"0"0,-18-5-311 0 0,6 2-119 0 0,-68-15-2189 0 0,79 18 1875 0 0,0-1 92 0 0,-42-16 1668 0 0,42 16-960 0 0,-1 0 46 0 0,-17-5 10 0 0,17 5-11 0 0,0 1-58 0 0,-56-2 1257 0 0,-2 7-1168 0 0,22 0-579 0 0,16-3-20 0 0,1-1 7 0 0,-185-16 958 0 0,78 3-889 0 0,74 11-66 0 0,17 2-53 0 0,-4-1 0 0 0,-1 3 0 0 0,-8 1 54 0 0,5-1 23 0 0,1 0 80 0 0,1 3 3 0 0,-1-3 0 0 0,3 2-2 0 0,2-2-28 0 0,-28 1 4 0 0,25-3-44 0 0,24 0-45 0 0,-56-2 17 0 0,36 0-19 0 0,0-1-33 0 0,4 1-10 0 0,-4 2 0 0 0,-6-2 0 0 0,-1 0 0 0 0,2-1 0 0 0,2 0 11 0 0,-1 0 48 0 0,-54-4 111 0 0,-298 3 432 0 0,321 4-273 0 0,18 0-172 0 0,-325-11-25 0 0,278 6-120 0 0,77 3-1484 0 0,0-1 0 0 0,1-1 0 0 0,-33-10 0 0 0,26 4-5152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4:59.401"/>
    </inkml:context>
    <inkml:brush xml:id="br0">
      <inkml:brushProperty name="width" value="0.1" units="cm"/>
      <inkml:brushProperty name="height" value="0.1" units="cm"/>
      <inkml:brushProperty name="color" value="#E71224"/>
    </inkml:brush>
  </inkml:definitions>
  <inkml:trace contextRef="#ctx0" brushRef="#br0">8575 70 5983 0 0,'0'0'464'0'0,"-4"0"-96"0"0,-44-4 6062 0 0,35 3-6749 0 0,-6 0 656 0 0,0 2 0 0 0,-25 3-1 0 0,41-4-334 0 0,-71 15 232 0 0,61-12-292 0 0,-144 24-82 0 0,-328 4 5341 0 0,401-29-5137 0 0,-155 2-85 0 0,-58 4 386 0 0,247-5-305 0 0,30-1-51 0 0,-28-1 54 0 0,44-1-62 0 0,-403-3 10 0 0,251 19-11 0 0,116-13 0 0 0,-15 6 0 0 0,14-4 0 0 0,-8 0 0 0 0,-254 13 222 0 0,149-10-116 0 0,118-7-106 0 0,-18 0 0 0 0,2 0 0 0 0,-1 1 0 0 0,-3 0 0 0 0,-3 0 0 0 0,-64-4 84 0 0,66 0 64 0 0,-9 2-11 0 0,-163 3 150 0 0,190 0-287 0 0,-14 2 0 0 0,-1-1 0 0 0,-3 1 0 0 0,2-3 0 0 0,-88-2 0 0 0,61-4 54 0 0,-61-9-44 0 0,59 4-10 0 0,44 5 54 0 0,-5-3-44 0 0,-7 1-10 0 0,1 2 0 0 0,-1 1 0 0 0,-1 0 0 0 0,11 1 0 0 0,-81-9 0 0 0,-143-7 0 0 0,231 16 0 0 0,-16 2 0 0 0,-4 0 0 0 0,3-1 0 0 0,3 0 0 0 0,-1 1 0 0 0,3-2 0 0 0,2-2 0 0 0,3-1 0 0 0,-2-2 0 0 0,-1 1 0 0 0,-5 0 0 0 0,-6 3 0 0 0,-72-7 0 0 0,74 7 0 0 0,0-2 0 0 0,3 1 0 0 0,-9 0 210 0 0,5 3 294 0 0,-2 1 213 0 0,-41 4 260 0 0,-5-1-613 0 0,-273-1-2200 0 0,338-4 1820 0 0,-16 0 16 0 0,0 1 0 0 0,-307-13 0 0 0,233 7 0 0 0,76 4 0 0 0,-12 0 74 0 0,15-1 0 0 0,3 0-50 0 0,-7-2 40 0 0,-26-4 44 0 0,48 7-31 0 0,-17 0 6 0 0,18 1-43 0 0,-525-21 1331 0 0,505 24-1279 0 0,34 0-68 0 0,10-1-39 0 0,1 1 1 0 0,-1-1-1 0 0,1 0 1 0 0,-1-1 0 0 0,-8-1-1 0 0,8 1-158 0 0,-43-7-460 0 0,12-1-5379 0 0,7 1-1250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5:10.239"/>
    </inkml:context>
    <inkml:brush xml:id="br0">
      <inkml:brushProperty name="width" value="0.1" units="cm"/>
      <inkml:brushProperty name="height" value="0.1" units="cm"/>
      <inkml:brushProperty name="color" value="#E71224"/>
    </inkml:brush>
  </inkml:definitions>
  <inkml:trace contextRef="#ctx0" brushRef="#br0">3515 81 4143 0 0,'-5'-2'317'0'0,"1"0"-1"0"0,-1 0 0 0 0,1 1 0 0 0,-1 0 1 0 0,0 0-1 0 0,0 0 0 0 0,0 1 0 0 0,1-1 1 0 0,-11 2-1 0 0,-46 8 4486 0 0,47-5-4857 0 0,0-2 0 0 0,-23 2 0 0 0,-88-14 1991 0 0,90 5-782 0 0,-1 2 0 0 0,-53 3 0 0 0,-110 31 77 0 0,3 0-380 0 0,159-30-612 0 0,-56-6 0 0 0,27 1-117 0 0,-76 6 251 0 0,88 0-212 0 0,0-1 0 0 0,-60-9 0 0 0,-43-12 158 0 0,-116-19-78 0 0,180 19-164 0 0,29 6 17 0 0,-92-9-1 0 0,54 18 155 0 0,-1 3-1 0 0,1 5 1 0 0,-1 5-1 0 0,-133 27 0 0 0,141-14-205 0 0,-94 18 64 0 0,140-31-9 0 0,-91 2 0 0 0,123-10-133 0 0,0-2 0 0 0,0 0 0 0 0,0 0 0 0 0,0-2 0 0 0,-24-7 0 0 0,19 3-1841 0 0,-34-18-1 0 0,31 12-5202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5:12.790"/>
    </inkml:context>
    <inkml:brush xml:id="br0">
      <inkml:brushProperty name="width" value="0.1" units="cm"/>
      <inkml:brushProperty name="height" value="0.1" units="cm"/>
      <inkml:brushProperty name="color" value="#E71224"/>
    </inkml:brush>
  </inkml:definitions>
  <inkml:trace contextRef="#ctx0" brushRef="#br0">3808 174 8983 0 0,'0'0'808'0'0,"-5"-3"-664"0"0,-12-9-145 0 0,13 9-83 0 0,0 0-5 0 0,-10-11 7 0 0,-1 0 22 0 0,12 12 9 0 0,-36-29 2 0 0,33 27 208 0 0,0-1 0 0 0,1 1 0 0 0,-1 0 0 0 0,-1 1 0 0 0,1-1 0 0 0,-1 1 0 0 0,1 1 0 0 0,-1-1-1 0 0,-13-2 1 0 0,0 3 484 0 0,-1 0-1 0 0,-40 3 0 0 0,-174 22 3561 0 0,58-3-2635 0 0,109-11-1295 0 0,16-6-81 0 0,-2 1-24 0 0,3-2-24 0 0,-4 0-52 0 0,-86 4 338 0 0,-213-18 0 0 0,-156-38 562 0 0,326 31-812 0 0,102 9-144 0 0,-158-11 0 0 0,160 15-19 0 0,-320 4 851 0 0,140 15-80 0 0,168-4-503 0 0,-93 22 0 0 0,-19 3-1276 0 0,192-32 861 0 0,-33 2-1505 0 0,7-2 16 0 0,29-2-69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5:21.072"/>
    </inkml:context>
    <inkml:brush xml:id="br0">
      <inkml:brushProperty name="width" value="0.1" units="cm"/>
      <inkml:brushProperty name="height" value="0.1" units="cm"/>
      <inkml:brushProperty name="color" value="#E71224"/>
    </inkml:brush>
  </inkml:definitions>
  <inkml:trace contextRef="#ctx0" brushRef="#br0">1451 12 2303 0 0,'0'0'102'0'0,"-3"-1"-1"0"0,-9-4-80 0 0,-2 0 5750 0 0,11 5-5588 0 0,0 1 0 0 0,0 0-1 0 0,0 1 1 0 0,0-1 0 0 0,1 0-1 0 0,-1 1 1 0 0,1-1 0 0 0,-1 1 0 0 0,1 0-1 0 0,-1 0 1 0 0,1 0 0 0 0,0 0 0 0 0,0 1-1 0 0,-2 2 1 0 0,-10 9 456 0 0,-19 14 646 0 0,-1-1 1 0 0,-60 36-1 0 0,87-60-1176 0 0,-1 0 0 0 0,1-1 0 0 0,0 0 0 0 0,-1 0 0 0 0,0-1 1 0 0,1 0-1 0 0,-1 0 0 0 0,-11-1 0 0 0,0 1 38 0 0,-64 8 457 0 0,-45 1 434 0 0,-99-18 623 0 0,140 4-736 0 0,-123 9 1 0 0,-87 26-427 0 0,259-27-2204 0 0,-1-1-5715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5:21.786"/>
    </inkml:context>
    <inkml:brush xml:id="br0">
      <inkml:brushProperty name="width" value="0.1" units="cm"/>
      <inkml:brushProperty name="height" value="0.1" units="cm"/>
      <inkml:brushProperty name="color" value="#E71224"/>
    </inkml:brush>
  </inkml:definitions>
  <inkml:trace contextRef="#ctx0" brushRef="#br0">1872 79 2759 0 0,'-45'-5'915'0'0,"27"0"1135"0"0,0-1 0 0 0,0 0 1 0 0,-21-12-1 0 0,-4-2-2862 0 0,31 16 952 0 0,0 0 0 0 0,0 1 0 0 0,0 0 0 0 0,0 1 0 0 0,0 1 0 0 0,0 0 0 0 0,-23 1 0 0 0,-89 15 3439 0 0,56-5-2035 0 0,-305 25 969 0 0,111 10 285 0 0,129-19-2501 0 0,-133 16-963 0 0,-25 4-1980 0 0,236-35 755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5:22.405"/>
    </inkml:context>
    <inkml:brush xml:id="br0">
      <inkml:brushProperty name="width" value="0.1" units="cm"/>
      <inkml:brushProperty name="height" value="0.1" units="cm"/>
      <inkml:brushProperty name="color" value="#E71224"/>
    </inkml:brush>
  </inkml:definitions>
  <inkml:trace contextRef="#ctx0" brushRef="#br0">1437 132 5983 0 0,'-18'0'1736'0'0,"0"-1"-1"0"0,-18-4 1 0 0,-68-22 293 0 0,73 19-1629 0 0,-125-29-260 0 0,114 26 1123 0 0,-8-2 534 0 0,-79-11 1 0 0,72 20-1129 0 0,0 2 1 0 0,0 3-1 0 0,-109 15 1 0 0,84 0-542 0 0,1 3 0 0 0,-83 31 0 0 0,23-10-3952 0 0,94-31-2752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5:22.791"/>
    </inkml:context>
    <inkml:brush xml:id="br0">
      <inkml:brushProperty name="width" value="0.1" units="cm"/>
      <inkml:brushProperty name="height" value="0.1" units="cm"/>
      <inkml:brushProperty name="color" value="#E71224"/>
    </inkml:brush>
  </inkml:definitions>
  <inkml:trace contextRef="#ctx0" brushRef="#br0">1703 126 8207 0 0,'-66'7'855'0'0,"0"-2"0"0"0,-1-3-1 0 0,1-2 1 0 0,0-4 0 0 0,-95-17-1 0 0,-19-20 1041 0 0,-74-10 1253 0 0,135 38-2638 0 0,-1 4 0 0 0,-233 14 1 0 0,290 4-1585 0 0,0 3-3484 0 0,4 1-1584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5:05.286"/>
    </inkml:context>
    <inkml:brush xml:id="br0">
      <inkml:brushProperty name="width" value="0.1" units="cm"/>
      <inkml:brushProperty name="height" value="0.1" units="cm"/>
      <inkml:brushProperty name="color" value="#E71224"/>
    </inkml:brush>
  </inkml:definitions>
  <inkml:trace contextRef="#ctx0" brushRef="#br0">2128 25 455 0 0,'-31'-21'8500'0'0,"15"17"-7132"0"0,6 4-1218 0 0,-1 0 0 0 0,0 1-1 0 0,1 0 1 0 0,-1 1 0 0 0,1 0 0 0 0,-1 0-1 0 0,-16 7 1 0 0,10-4 407 0 0,-34 7-1 0 0,-97 15 3883 0 0,99-17-3946 0 0,43-9-452 0 0,-8 3 68 0 0,-24 9-55 0 0,8-3-11 0 0,-5-1-33 0 0,-125 21 564 0 0,64-14-212 0 0,93-15-342 0 0,-94 18 600 0 0,0-3 0 0 0,-154 3 0 0 0,57-15 684 0 0,-68-1 228 0 0,178-5-1618 0 0,-92-16 0 0 0,100 8-1563 0 0,26 4-3762 0 0,4 2-1577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3:49.309"/>
    </inkml:context>
    <inkml:brush xml:id="br0">
      <inkml:brushProperty name="width" value="0.1" units="cm"/>
      <inkml:brushProperty name="height" value="0.1" units="cm"/>
      <inkml:brushProperty name="color" value="#F4F91B"/>
    </inkml:brush>
  </inkml:definitions>
  <inkml:trace contextRef="#ctx0" brushRef="#br0">0 1 1839 0 0,'1'4'213'0'0,"-1"-1"-1"0"0,1 1 1 0 0,0 0-1 0 0,0-1 1 0 0,0 1-1 0 0,1-1 1 0 0,-1 1-1 0 0,1-1 1 0 0,0 0-1 0 0,0 1 1 0 0,0-1-1 0 0,0 0 1 0 0,0 0-1 0 0,1-1 0 0 0,-1 1 1 0 0,1 0-1 0 0,0-1 1 0 0,0 0-1 0 0,6 4 1 0 0,1 1 23 0 0,0-1 1 0 0,1 0-1 0 0,0-1 1 0 0,22 7-1 0 0,-5-4-77 0 0,0-1 0 0 0,1-2 0 0 0,0-1 0 0 0,41 1-1 0 0,120-12 92 0 0,16 2-43 0 0,-69 10-32 0 0,165-15-1 0 0,-282 8-194 0 0,22-3-28 0 0,-1 2 1 0 0,1 1-1 0 0,-1 3 0 0 0,57 7 1 0 0,-75-4-3007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5:05.800"/>
    </inkml:context>
    <inkml:brush xml:id="br0">
      <inkml:brushProperty name="width" value="0.1" units="cm"/>
      <inkml:brushProperty name="height" value="0.1" units="cm"/>
      <inkml:brushProperty name="color" value="#E71224"/>
    </inkml:brush>
  </inkml:definitions>
  <inkml:trace contextRef="#ctx0" brushRef="#br0">919 1 12551 0 0,'-4'0'572'0'0,"-32"1"427"0"0,32-1-924 0 0,0 1 1 0 0,0-1-1 0 0,0 1 1 0 0,0 0-1 0 0,1 0 1 0 0,-1 0-1 0 0,0 0 1 0 0,0 0-1 0 0,-4 4 1 0 0,-28 9 208 0 0,30-11-282 0 0,1 0 0 0 0,-1-1 0 0 0,1 0 0 0 0,-1 0 0 0 0,0 0 0 0 0,0-1 0 0 0,-8 1 0 0 0,-2-1-4 0 0,-91 10 2023 0 0,-1-4-1 0 0,-137-10 1 0 0,109-2-2762 0 0,44 8-6098 0 0,51 1 941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5:06.208"/>
    </inkml:context>
    <inkml:brush xml:id="br0">
      <inkml:brushProperty name="width" value="0.1" units="cm"/>
      <inkml:brushProperty name="height" value="0.1" units="cm"/>
      <inkml:brushProperty name="color" value="#E71224"/>
    </inkml:brush>
  </inkml:definitions>
  <inkml:trace contextRef="#ctx0" brushRef="#br0">1267 113 8143 0 0,'-33'-4'874'0'0,"5"-1"-184"0"0,0-1 0 0 0,1-1 0 0 0,0-2 0 0 0,-34-15 0 0 0,36 13 177 0 0,0 1-1 0 0,-1 1 0 0 0,-1 1 1 0 0,-45-6-1 0 0,14 10-255 0 0,0 2-1 0 0,1 4 0 0 0,-64 9 1 0 0,-170 39 605 0 0,143-22-1410 0 0,29-1 82 0 0,84-19 112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5:06.624"/>
    </inkml:context>
    <inkml:brush xml:id="br0">
      <inkml:brushProperty name="width" value="0.1" units="cm"/>
      <inkml:brushProperty name="height" value="0.1" units="cm"/>
      <inkml:brushProperty name="color" value="#E71224"/>
    </inkml:brush>
  </inkml:definitions>
  <inkml:trace contextRef="#ctx0" brushRef="#br0">1385 58 12007 0 0,'-13'0'348'0'0,"6"1"-151"0"0,-1-1 0 0 0,1 0 0 0 0,0-1 0 0 0,-14-2 1 0 0,-10-2 374 0 0,-51-16 0 0 0,58 13-715 0 0,0 2 0 0 0,-1 0 0 0 0,-30-2 0 0 0,-52 8 2248 0 0,-211 25 1 0 0,271-20-1597 0 0,-295 62 2309 0 0,164-26-4172 0 0,136-32-3556 0 0,-5 2-1622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7:14.545"/>
    </inkml:context>
    <inkml:brush xml:id="br0">
      <inkml:brushProperty name="width" value="0.1" units="cm"/>
      <inkml:brushProperty name="height" value="0.1" units="cm"/>
      <inkml:brushProperty name="color" value="#E71224"/>
    </inkml:brush>
  </inkml:definitions>
  <inkml:trace contextRef="#ctx0" brushRef="#br0">13720 1307 9703 0 0,'-13'6'362'0'0,"-1"-1"-1"0"0,0-1 0 0 0,0 0 1 0 0,0-1-1 0 0,-27 2 0 0 0,22-2 85 0 0,-1 0 1 0 0,-26 8-1 0 0,40-9-266 0 0,-67 22 2813 0 0,-86 41-1 0 0,128-50-2625 0 0,0-2 0 0 0,-1-2-1 0 0,-1-1 1 0 0,0-1 0 0 0,-40 5-1 0 0,30-11-35 0 0,0-2 0 0 0,0-1 0 0 0,-65-10 0 0 0,10 1 249 0 0,25 5-346 0 0,-166-17 852 0 0,176 10-1017 0 0,1 3 1 0 0,-64 1-1 0 0,-53 11 551 0 0,-90-2 344 0 0,-63 5 10 0 0,189-1-740 0 0,24-4-131 0 0,30-2 121 0 0,-97 14 1 0 0,120-7 40 0 0,-133-1 1 0 0,-67-26-245 0 0,11 16 287 0 0,77 5-44 0 0,-46-27-131 0 0,154 15-94 0 0,-113-4 1 0 0,-191 27 240 0 0,162-3-160 0 0,90-7-120 0 0,-51 2 0 0 0,-340-8 111 0 0,362-3-94 0 0,-45 3-12 0 0,-306-25 118 0 0,171-17-59 0 0,-80-1 0 0 0,318 38-14 0 0,-96 3 1 0 0,-91 16-2 0 0,157-4-7 0 0,-21-3 14 0 0,-96 7-48 0 0,-13 18 56 0 0,22-24-35 0 0,145-5-12 0 0,-92 11 1 0 0,-26 12 46 0 0,-55 2-64 0 0,-19 3 139 0 0,-72 4-86 0 0,-142 7 75 0 0,417-31-128 0 0,-102 3 0 0 0,-158-2 0 0 0,-1-18 0 0 0,216 12-9 0 0,35 0 46 0 0,-123-11-1 0 0,108 3-36 0 0,-4-1 0 0 0,68 5 0 0 0,0 0 0 0 0,-51 6 0 0 0,-1-1 0 0 0,-38 4 9 0 0,-41-2 46 0 0,-197-35 73 0 0,347 28 209 0 0,-25-1-413 0 0,0-3 0 0 0,0-1-1 0 0,-60-19 1 0 0,-4-17 76 0 0,15-11 0 0 0,45 25 0 0 0,41 27 0 0 0,0-1 0 0 0,1 0 0 0 0,0 0 0 0 0,-1 0 0 0 0,1 0 0 0 0,0-1 0 0 0,1 1 0 0 0,-1-1 0 0 0,0 0 0 0 0,1 0 0 0 0,0-1 0 0 0,0 1 0 0 0,1-1 0 0 0,-1 1 0 0 0,1-1 0 0 0,0 0 0 0 0,0 0 0 0 0,-2-9 0 0 0,0 0 0 0 0,1 0 0 0 0,0 0 0 0 0,1-1 0 0 0,0 1 0 0 0,2-1 0 0 0,-1 0 0 0 0,3-17 0 0 0,11-151 0 0 0,-8 138 0 0 0,3-39 0 0 0,-8 75 0 0 0,0 0 0 0 0,1 0 0 0 0,0 0 0 0 0,0 0 0 0 0,1 1 0 0 0,0-1 0 0 0,7-16 0 0 0,-3 7 0 0 0,8-37 0 0 0,1-3 0 0 0,3 17 0 0 0,-14 32 0 0 0,1-1 0 0 0,-1 0 0 0 0,5-19 0 0 0,-6 19-3 0 0,2-1-1 0 0,-1 1 1 0 0,1 0-1 0 0,1 1 1 0 0,0-1-1 0 0,0 1 1 0 0,1 0-1 0 0,0 1 1 0 0,8-9-1 0 0,-6 7-25 0 0,-4 4 29 0 0,1 0 0 0 0,-1 1 0 0 0,1 0 0 0 0,0 0 0 0 0,0 1 0 0 0,0-1 0 0 0,1 1 0 0 0,-1 1 0 0 0,1-1 0 0 0,0 1 0 0 0,0 0 0 0 0,1 1 0 0 0,-1 0 0 0 0,0 0 0 0 0,1 0 0 0 0,-1 1 0 0 0,1 0 0 0 0,0 1 0 0 0,8 0 0 0 0,-11 0-4 0 0,17-6-46 0 0,-12 3 40 0 0,55-19 10 0 0,-44 16 0 0 0,42-9 0 0 0,66-7 0 0 0,79-3 0 0 0,-176 22 0 0 0,43-4 0 0 0,12-2 0 0 0,3 1 0 0 0,-6 1 0 0 0,8 3-11 0 0,-66 2 0 0 0,81 0-31 0 0,63 8 42 0 0,-85-7 0 0 0,7-2 0 0 0,-10-2 0 0 0,-1 1 0 0 0,3 2 0 0 0,64-1 0 0 0,-107 1 0 0 0,38-6 0 0 0,10 1 0 0 0,6-3 0 0 0,-4 3 0 0 0,1 5 0 0 0,5 5 0 0 0,11 2 0 0 0,-12-2 0 0 0,-41-2 0 0 0,34 2 0 0 0,10-3 0 0 0,-2-2 0 0 0,6 5 0 0 0,0 2 0 0 0,-6 0 0 0 0,15 4 0 0 0,-12-4 0 0 0,6-4 0 0 0,-3-2 0 0 0,-7-3 0 0 0,3-1 0 0 0,-5 3 0 0 0,-36 2 0 0 0,37 1 0 0 0,17-1 0 0 0,-7 1 0 0 0,-13-3 0 0 0,7-4 0 0 0,-11 0 0 0 0,20 1-11 0 0,3 2-31 0 0,0 5 31 0 0,7 1 11 0 0,-2-4 0 0 0,-7-3 0 0 0,0-5 0 0 0,0 1 0 0 0,-83 7 0 0 0,95-2 0 0 0,-73 2 0 0 0,50-1 0 0 0,7 1 0 0 0,-9 1 0 0 0,1 1 0 0 0,6 1 0 0 0,2 1 0 0 0,5-1 0 0 0,4-1 0 0 0,0-1 0 0 0,-12-3 0 0 0,1 1 0 0 0,4 0 0 0 0,2 0 0 0 0,3 0 0 0 0,3-5 0 0 0,-4 0 0 0 0,-15-2 0 0 0,2 4 0 0 0,77 2 0 0 0,-92 5 0 0 0,-45 0 0 0 0,45 0 0 0 0,9 1 0 0 0,-1-2 0 0 0,10 1 0 0 0,5 1 0 0 0,55 4 0 0 0,-60-5 0 0 0,-58-1 0 0 0,56 5 0 0 0,-17-2-11 0 0,-52-4-31 0 0,43-4 31 0 0,12-3 11 0 0,16-4-53 0 0,28-5 42 0 0,-74 10-49 0 0,-11 3 48 0 0,54-1 12 0 0,-6-1 0 0 0,-2-1 0 0 0,7 1 0 0 0,-8-1 0 0 0,12 3 0 0 0,55 1 0 0 0,-105 2 0 0 0,-8-1 0 0 0,49 0 0 0 0,-2 2 0 0 0,24 0-53 0 0,-26 1 42 0 0,27 1 11 0 0,3 2 0 0 0,-16-1 0 0 0,-2 2 16 0 0,-18 0 64 0 0,-66-5 16 0 0,2 1-37 0 0,54 4-146 0 0,-54-5-20 0 0,0 2 26 0 0,73 10 65 0 0,22-3 16 0 0,31-7 0 0 0,-144-3 0 0 0,39 0 0 0 0,39-2 0 0 0,8-4 0 0 0,-16-2-11 0 0,-41 4-31 0 0,44-8 31 0 0,-7 2 0 0 0,59-8-42 0 0,12 0 53 0 0,-99 15 0 0 0,-1 1 0 0 0,48 5 0 0 0,-55 1 0 0 0,44 5 0 0 0,15-2 0 0 0,3 0 0 0 0,-3 5 0 0 0,-4 8 0 0 0,-10 4 0 0 0,-56-17 0 0 0,0 1 0 0 0,0 1 0 0 0,-1 0 0 0 0,0 2 0 0 0,22 16 0 0 0,-16-6 0 0 0,-2 0 0 0 0,35 43 0 0 0,-34-38 0 0 0,23 27 0 0 0,2 4 0 0 0,-5 1 0 0 0,-9 0 0 0 0,-15-15 0 0 0,-9-12 0 0 0,3 25 9 0 0,10 101 1 0 0,-11 62 24 0 0,-11-174-29 0 0,-3-1-1 0 0,-13 86 1 0 0,10-104-6 0 0,-1-1 1 0 0,-2 0 0 0 0,0-1-1 0 0,-1 0 1 0 0,-2 0-1 0 0,-19 32 1 0 0,21-43-72 0 0,-1-1 0 0 0,0 0 0 0 0,0-1 0 0 0,-1 0 0 0 0,0-1 1 0 0,-1 0-1 0 0,-23 14 0 0 0,8-7-231 0 0,-1-2 1 0 0,-51 20-1 0 0,42-21-1076 0 0,-1-2-1 0 0,-1-2 0 0 0,-47 7 1 0 0,36-11-876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9:35.664"/>
    </inkml:context>
    <inkml:brush xml:id="br0">
      <inkml:brushProperty name="width" value="0.1" units="cm"/>
      <inkml:brushProperty name="height" value="0.1" units="cm"/>
      <inkml:brushProperty name="color" value="#E71224"/>
    </inkml:brush>
  </inkml:definitions>
  <inkml:trace contextRef="#ctx0" brushRef="#br0">0 163 919 0 0,'1'-2'54'0'0,"1"1"0"0"0,-1-1 0 0 0,0 0 0 0 0,1 0 0 0 0,-1 0 0 0 0,1 1 0 0 0,0-1-1 0 0,-1 1 1 0 0,1-1 0 0 0,0 1 0 0 0,0 0 0 0 0,0 0 0 0 0,0 0 0 0 0,0 0 0 0 0,0 0-1 0 0,0 0 1 0 0,0 0 0 0 0,1 1 0 0 0,-1-1 0 0 0,0 1 0 0 0,3-1 0 0 0,6 1 202 0 0,0-1-1 0 0,0 1 1 0 0,14 2 0 0 0,4 0-566 0 0,-6-3 275 0 0,-1-2 0 0 0,0-1 0 0 0,0 0-1 0 0,0-1 1 0 0,23-10 0 0 0,-38 13 99 0 0,11-4 490 0 0,0 0 0 0 0,0 1 0 0 0,1 2 0 0 0,0-1-1 0 0,37 0 1 0 0,25 2-15 0 0,-21-1-449 0 0,88-5 17 0 0,-88 3 73 0 0,-20 5 220 0 0,-1 2 0 0 0,52 8 0 0 0,-48-5-261 0 0,5 0-34 0 0,1-3 0 0 0,0-1 0 0 0,95-13 0 0 0,-103 8 101 0 0,1 2 0 0 0,70 4 0 0 0,196 24 617 0 0,-257-22-608 0 0,-15 1-154 0 0,1-3-1 0 0,0-1 1 0 0,50-5-1 0 0,-59 1 3 0 0,1 1-1 0 0,0 2 1 0 0,0 1-1 0 0,37 5 1 0 0,112 30 111 0 0,-102-19-213 0 0,-31-9 62 0 0,0-1 0 0 0,82-1-1 0 0,91-15 26 0 0,-82 1 44 0 0,-11 8 95 0 0,-70 2-148 0 0,-1-3 0 0 0,56-8 0 0 0,60-22 25 0 0,-134 26-51 0 0,0 2-1 0 0,61 2 1 0 0,72 15 52 0 0,-35-2-40 0 0,-81-11 42 0 0,95-11 0 0 0,-90 4-1 0 0,69 1 1 0 0,127 13 104 0 0,-183-7-139 0 0,121-12 0 0 0,-128 2-20 0 0,-32 4-13 0 0,0 1 1 0 0,41 0-1 0 0,280 29 1 0 0,-270-21 0 0 0,143-11 0 0 0,-97 1 0 0 0,77 15 26 0 0,-147-3-13 0 0,0-3 0 0 0,91-7-1 0 0,43-27 47 0 0,-22 3 10 0 0,-111 23-69 0 0,64 3 0 0 0,-4 0 0 0 0,62-14 34 0 0,-13 0-4 0 0,56 11 10 0 0,-64 2-16 0 0,-7-4-24 0 0,72-2 0 0 0,97 19 0 0 0,-269-7 0 0 0,1-1 0 0 0,89-9 0 0 0,-120 4 0 0 0,-9 1 0 0 0,1 0 0 0 0,0 1 0 0 0,1 0 0 0 0,22 3 0 0 0,68 12 264 0 0,135 1 0 0 0,-202-15-226 0 0,120-3 164 0 0,-126 0-192 0 0,-14 1 14 0 0,0 1 0 0 0,21 2 0 0 0,-33 0-20 0 0,0 0 0 0 0,0 0 0 0 0,0 1 0 0 0,0 0 0 0 0,-1 1 0 0 0,1 0 0 0 0,-1 0 0 0 0,11 6 0 0 0,23 19-421 0 0,-17-5-3109 0 0,-6-2-561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9:43.297"/>
    </inkml:context>
    <inkml:brush xml:id="br0">
      <inkml:brushProperty name="width" value="0.1" units="cm"/>
      <inkml:brushProperty name="height" value="0.1" units="cm"/>
      <inkml:brushProperty name="color" value="#E71224"/>
    </inkml:brush>
  </inkml:definitions>
  <inkml:trace contextRef="#ctx0" brushRef="#br0">0 144 919 0 0,'5'-4'291'0'0,"0"-1"-1"0"0,-1 1 0 0 0,1 1 0 0 0,1-1 0 0 0,-1 0 0 0 0,1 1 0 0 0,-1 0 0 0 0,1 1 0 0 0,0-1 1 0 0,0 1-1 0 0,0 0 0 0 0,0 1 0 0 0,12-3 0 0 0,-3 4 1 0 0,0-1 1 0 0,0 2-1 0 0,0 0 1 0 0,27 6-1 0 0,-8-3-22 0 0,0-2 0 0 0,1-1 0 0 0,48-5 0 0 0,9 1 151 0 0,246-26 194 0 0,-213 13-536 0 0,122 10 591 0 0,-50 4-314 0 0,-65-6-232 0 0,211 13-1 0 0,-301-1-116 0 0,255 11 116 0 0,-193-19-94 0 0,229 2 136 0 0,-242 6-97 0 0,0-3 0 0 0,92-13-1 0 0,-78 3 57 0 0,173 7 0 0 0,-175 6-59 0 0,0-5 0 0 0,0-4 0 0 0,113-20 0 0 0,-163 20 18 0 0,0 2 1 0 0,68 5 0 0 0,35-2-11 0 0,-72-5 38 0 0,-12-1-82 0 0,0 4 0 0 0,99 8 0 0 0,-70 7-22 0 0,-12 0 23 0 0,167 2 0 0 0,4-13-29 0 0,-244-1 0 0 0,22 0 29 0 0,74 5 17 0 0,-48 2-14 0 0,1-4 0 0 0,-1-1 0 0 0,91-10 0 0 0,-42-1 114 0 0,0 4 0 0 0,125 13-1 0 0,-175-5-129 0 0,0-3 0 0 0,0-2 0 0 0,74-13 0 0 0,-20 7 21 0 0,-20 1-10 0 0,-50 4-27 0 0,1 2 0 0 0,92 12 0 0 0,-92-6 0 0 0,0-2 0 0 0,86-4 0 0 0,-73-4-2 0 0,119 8 0 0 0,60 24 46 0 0,-204-23-20 0 0,179 20-24 0 0,167 27 0 0 0,17 14 0 0 0,-194-29 0 0 0,11 2 0 0 0,-157-32 0 0 0,101 1 0 0 0,166-31 0 0 0,-162 9 39 0 0,-70 7 6 0 0,95-18-1 0 0,403-64 212 0 0,-394 57-239 0 0,-5 1 112 0 0,-155 27-142 0 0,0 2-1 0 0,-1 2 1 0 0,47 4-1 0 0,-42 2-199 0 0,4-1-18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9:44.695"/>
    </inkml:context>
    <inkml:brush xml:id="br0">
      <inkml:brushProperty name="width" value="0.1" units="cm"/>
      <inkml:brushProperty name="height" value="0.1" units="cm"/>
      <inkml:brushProperty name="color" value="#E71224"/>
    </inkml:brush>
  </inkml:definitions>
  <inkml:trace contextRef="#ctx0" brushRef="#br0">1 220 919 0 0,'3'-2'81'0'0,"1"-1"0"0"0,0 1 0 0 0,0 0 0 0 0,0 0-1 0 0,0 1 1 0 0,0-1 0 0 0,0 1 0 0 0,0 0-1 0 0,1 0 1 0 0,-1 1 0 0 0,0-1 0 0 0,6 1-1 0 0,56 3 1492 0 0,-40-1-1324 0 0,65 7-152 0 0,-45-4-22 0 0,84 0 1 0 0,-62-5 1233 0 0,124 15 0 0 0,-4 1-868 0 0,106 3-376 0 0,61 2 395 0 0,41-33 70 0 0,-290 7-336 0 0,-96 5-174 0 0,137-6 181 0 0,149-26 0 0 0,-212 22 8 0 0,1 3-1 0 0,122 7 1 0 0,-85 2-18 0 0,100-14-63 0 0,-85 2 0 0 0,-11 6-38 0 0,-21 1-27 0 0,111-18 0 0 0,-92-1 75 0 0,-42 5 61 0 0,151-9 0 0 0,-153 24-155 0 0,9 1 0 0 0,166-23-1 0 0,-161 9 42 0 0,1 5 0 0 0,0 3 0 0 0,120 8 0 0 0,-135-2 31 0 0,132-17-1 0 0,15-2 25 0 0,372 6-64 0 0,-539 15-59 0 0,-1 3 1 0 0,84 17-1 0 0,-74-10-12 0 0,3-3-4 0 0,1-4 0 0 0,95-7 0 0 0,-85 0 0 0 0,107 9 0 0 0,-122 2 29 0 0,1 0-17 0 0,1-2 0 0 0,84-4-1 0 0,-130-4-12 0 0,219-9 51 0 0,-179 12-42 0 0,114 14-1 0 0,45 6-7 0 0,-42-5 0 0 0,-136-10 0 0 0,-1 2 0 0 0,46 15 0 0 0,-77-19-72 0 0,0 0 0 0 0,0 1 0 0 0,-1 1 0 0 0,0 0 0 0 0,0 1-1 0 0,0 0 1 0 0,-1 0 0 0 0,15 14 0 0 0,-11-8-743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40:02.479"/>
    </inkml:context>
    <inkml:brush xml:id="br0">
      <inkml:brushProperty name="width" value="0.1" units="cm"/>
      <inkml:brushProperty name="height" value="0.1" units="cm"/>
      <inkml:brushProperty name="color" value="#E71224"/>
    </inkml:brush>
  </inkml:definitions>
  <inkml:trace contextRef="#ctx0" brushRef="#br0">0 182 2303 0 0,'2'-1'39'0'0,"-1"0"0"0"0,1 0 0 0 0,-1 0 0 0 0,1 1 0 0 0,-1-1 0 0 0,1 0 0 0 0,-1 1 0 0 0,1-1-1 0 0,-1 1 1 0 0,1 0 0 0 0,0-1 0 0 0,-1 1 0 0 0,1 0 0 0 0,0 0 0 0 0,-1 0 0 0 0,4 0 0 0 0,31 6 2334 0 0,-17-2-1898 0 0,9-1-144 0 0,0 0 0 0 0,0-2 0 0 0,0-1 1 0 0,46-5-1 0 0,-37-1-47 0 0,48-10 329 0 0,-35 5-108 0 0,99-8 0 0 0,-128 18-354 0 0,29-3 229 0 0,81 5 0 0 0,85-5 300 0 0,-124-3-448 0 0,165-4 32 0 0,-83 25-245 0 0,8 0 144 0 0,-140-15-69 0 0,54-8 0 0 0,-22 1 48 0 0,297 5 350 0 0,-269 6-392 0 0,-39-5-2 0 0,74-11 1 0 0,-60 4-8 0 0,422-19 128 0 0,-255 5-130 0 0,-166 11-43 0 0,129 0 0 0 0,233 0 82 0 0,-322 5 59 0 0,231 18 0 0 0,-257-7-125 0 0,113-9 0 0 0,36 0 16 0 0,-213 7-53 0 0,-1 1 0 0 0,37 9 0 0 0,-35-7 50 0 0,52 3 1 0 0,-10-2-35 0 0,156 14 30 0 0,-20-3 50 0 0,-71 6-42 0 0,-90-13-8 0 0,0-3 0 0 0,1-1 0 0 0,57-1 0 0 0,46-4 152 0 0,0 6 0 0 0,182 32 0 0 0,-128-21-78 0 0,-66-8-77 0 0,-17 1 107 0 0,0-5 0 0 0,153-12 1 0 0,-74-8-38 0 0,-145 13 688 0 0,-26 1-53 0 0,42-5 0 0 0,-36 2-1192 0 0,0 2 0 0 0,0 1 0 0 0,42 5 0 0 0,30 1-101 0 0,43-15 520 0 0,0 0 0 0 0,44 22 0 0 0,-134-6 0 0 0,92 6 0 0 0,-22-12 0 0 0,121-2 0 0 0,-14 4 25 0 0,-75 1 4 0 0,-11 3-19 0 0,267-7 118 0 0,-301-9-51 0 0,-26 0-26 0 0,10-4-51 0 0,-1 1 0 0 0,39 13 618 0 0,-51 1-517 0 0,89 6-749 0 0,60-1 705 0 0,-234-7-57 0 0,35-2 0 0 0,58-11 0 0 0,-75 10 0 0 0,1 1 0 0 0,38 0 0 0 0,7 0 0 0 0,-25-4 0 0 0,-31 3 0 0 0,1 1 0 0 0,-1 1 0 0 0,1 0 0 0 0,21 1 0 0 0,-32 0 9 0 0,0 1 0 0 0,0-1 0 0 0,-1 0 0 0 0,1 0 0 0 0,0 0 0 0 0,0 1 0 0 0,0-1 0 0 0,0 1 0 0 0,0-1 0 0 0,0 0 0 0 0,0 1 0 0 0,-1 0 0 0 0,1-1 0 0 0,0 1 0 0 0,0-1 0 0 0,-1 1 1 0 0,1 0-1 0 0,0 0 0 0 0,-1-1 0 0 0,1 1 0 0 0,-1 0 0 0 0,1 0 0 0 0,-1 0 0 0 0,1-1 0 0 0,-1 1 0 0 0,0 0 0 0 0,1 0 0 0 0,-1 1 0 0 0,1 1-638 0 0,-1 0 0 0 0,0 1 0 0 0,0-1 0 0 0,0 0 0 0 0,0 0 1 0 0,0 0-1 0 0,-2 5 0 0 0,-1 8-4602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40:07.479"/>
    </inkml:context>
    <inkml:brush xml:id="br0">
      <inkml:brushProperty name="width" value="0.1" units="cm"/>
      <inkml:brushProperty name="height" value="0.1" units="cm"/>
      <inkml:brushProperty name="color" value="#E71224"/>
    </inkml:brush>
  </inkml:definitions>
  <inkml:trace contextRef="#ctx0" brushRef="#br0">1 96 455 0 0,'73'2'541'0'0,"-42"0"552"0"0,0-1 1 0 0,43-5 0 0 0,53-6 1331 0 0,-82 7-1944 0 0,-31 2-385 0 0,38-3 410 0 0,0 2 0 0 0,0 2 0 0 0,74 10 0 0 0,281 36 876 0 0,139-29-92 0 0,-510-17-1227 0 0,-1-2 0 0 0,38-6 1 0 0,31-2 66 0 0,478-2 238 0 0,-180-5 22 0 0,93-14-134 0 0,-298 25-135 0 0,-89 4-42 0 0,221-17 177 0 0,0 15 105 0 0,-105 6-96 0 0,-2-13-11 0 0,78 0-22 0 0,-141 8-129 0 0,137 4 124 0 0,-113 16-215 0 0,-85-6 9 0 0,112-2 0 0 0,362-19 257 0 0,-263-14-71 0 0,-146 7-98 0 0,-94 15-58 0 0,1 2 0 0 0,115 18 0 0 0,-52-4-12 0 0,45-9-7 0 0,5 1 0 0 0,-60 8-20 0 0,39 2 21 0 0,-125-14-26 0 0,0-2-1 0 0,51-6 0 0 0,-35-1-6 0 0,-13 0 0 0 0,-1 3 0 0 0,0 1 0 0 0,78 4 0 0 0,12 13 32 0 0,168-4 0 0 0,-241-14-28 0 0,49 0-12 0 0,-95 5 15 0 0,-1-1 1 0 0,1 2-1 0 0,-1-1 1 0 0,0 1 0 0 0,1 1-1 0 0,-1-1 1 0 0,0 2 0 0 0,13 5-1 0 0,-20-7-84 0 0,1-1-1 0 0,-1 1 1 0 0,0 0 0 0 0,0-1-1 0 0,0 1 1 0 0,0 0-1 0 0,0 0 1 0 0,0 0 0 0 0,-1 1-1 0 0,1-1 1 0 0,-1 0-1 0 0,1 1 1 0 0,-1-1 0 0 0,0 1-1 0 0,0-1 1 0 0,1 6-1 0 0,3 12-5302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40:09.310"/>
    </inkml:context>
    <inkml:brush xml:id="br0">
      <inkml:brushProperty name="width" value="0.1" units="cm"/>
      <inkml:brushProperty name="height" value="0.1" units="cm"/>
      <inkml:brushProperty name="color" value="#E71224"/>
    </inkml:brush>
  </inkml:definitions>
  <inkml:trace contextRef="#ctx0" brushRef="#br0">0 3 455 0 0,'26'-1'-209'0'0,"-19"0"776"0"0,-1 1 0 0 0,0 0 0 0 0,0 0 0 0 0,0 0 0 0 0,1 1 0 0 0,-1 0 0 0 0,0 0 1 0 0,0 0-1 0 0,9 4 0 0 0,7 6-417 0 0,0 0 0 0 0,37 26 0 0 0,-38-24-66 0 0,0-2-1 0 0,1 0 1 0 0,37 12 0 0 0,25 12 676 0 0,-28-11-372 0 0,0-2 1 0 0,2-3-1 0 0,0-3 0 0 0,77 13 0 0 0,-83-23 197 0 0,83 2-1 0 0,-51-6-167 0 0,403 8 431 0 0,-238-10-841 0 0,54-2 135 0 0,78-7 163 0 0,-174 6-173 0 0,70-17 159 0 0,-33 0 74 0 0,-197 18-313 0 0,277-22 198 0 0,-184 9-156 0 0,175 3 1 0 0,-48 5-18 0 0,175 8-18 0 0,-289 3 64 0 0,13-4-41 0 0,-70-1 73 0 0,180 19 0 0 0,-154 1-78 0 0,1-6 1 0 0,216-5 0 0 0,-18-10 345 0 0,1 1-135 0 0,-74-2-230 0 0,119-9 22 0 0,112-5 187 0 0,-161-1-185 0 0,-105 2-47 0 0,202 4-4 0 0,26 0 2 0 0,150 28 95 0 0,-591-16-128 0 0,86 4 5 0 0,40 2 35 0 0,-106-4-12 0 0,1 1-1 0 0,-1 1 0 0 0,0 1 0 0 0,20 8 1 0 0,-17-2-595 0 0,-1 0 0 0 0,25 17 1 0 0,-24-14-452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3:53.045"/>
    </inkml:context>
    <inkml:brush xml:id="br0">
      <inkml:brushProperty name="width" value="0.1" units="cm"/>
      <inkml:brushProperty name="height" value="0.1" units="cm"/>
      <inkml:brushProperty name="color" value="#F4F91B"/>
    </inkml:brush>
  </inkml:definitions>
  <inkml:trace contextRef="#ctx0" brushRef="#br0">1 65 3023 0 0,'0'0'134'0'0,"7"-17"1002"0"0,-4 13-854 0 0,1-1 1 0 0,0 1-1 0 0,-1 0 1 0 0,1 1-1 0 0,9-7 1 0 0,-11 9-238 0 0,0 0 0 0 0,0 0 0 0 0,0 0 1 0 0,-1 0-1 0 0,1 1 0 0 0,0-1 0 0 0,1 0 1 0 0,-1 1-1 0 0,0 0 0 0 0,0 0 0 0 0,0-1 1 0 0,0 1-1 0 0,0 1 0 0 0,0-1 0 0 0,0 0 1 0 0,0 0-1 0 0,0 1 0 0 0,4 0 0 0 0,0 0 96 0 0,0-1 0 0 0,0 0 0 0 0,0 0 0 0 0,-1-1 0 0 0,1 1 0 0 0,11-4-1 0 0,-3 1 138 0 0,4 2-155 0 0,0 0 0 0 0,0 2-1 0 0,-1 0 1 0 0,1 0 0 0 0,18 6 0 0 0,40 2-44 0 0,31-9 376 0 0,122-17-1 0 0,-208 15-405 0 0,-9 1-86 0 0,0 0 1 0 0,0 0 0 0 0,0 1-1 0 0,0 0 1 0 0,-1 1 0 0 0,1 1-1 0 0,0 0 1 0 0,0 1-1 0 0,0 0 1 0 0,19 8 0 0 0,-20-6-314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40:15.132"/>
    </inkml:context>
    <inkml:brush xml:id="br0">
      <inkml:brushProperty name="width" value="0.1" units="cm"/>
      <inkml:brushProperty name="height" value="0.1" units="cm"/>
      <inkml:brushProperty name="color" value="#E71224"/>
    </inkml:brush>
  </inkml:definitions>
  <inkml:trace contextRef="#ctx0" brushRef="#br0">26 180 2527 0 0,'-9'-33'112'0'0,"3"11"24"0"0,1 4-136 0 0,1 5 0 0 0,4 6 0 0 0,-2 3 0 0 0,4-2 0 0 0,2-1 0 0 0,5-4 0 0 0,2-4 0 0 0,6-1 0 0 0,3 0 64 0 0,2 5-64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40:22.426"/>
    </inkml:context>
    <inkml:brush xml:id="br0">
      <inkml:brushProperty name="width" value="0.1" units="cm"/>
      <inkml:brushProperty name="height" value="0.1" units="cm"/>
      <inkml:brushProperty name="color" value="#E71224"/>
    </inkml:brush>
  </inkml:definitions>
  <inkml:trace contextRef="#ctx0" brushRef="#br0">42 26 1007 0 0,'4'-19'105'0'0,"-4"19"-79"0"0,0 0 0 0 0,0 0 1 0 0,-1 0-1 0 0,1 0 0 0 0,0-1 0 0 0,0 1 1 0 0,0 0-1 0 0,0 0 0 0 0,0 0 1 0 0,0 0-1 0 0,0-1 0 0 0,0 1 0 0 0,0 0 1 0 0,0 0-1 0 0,0 0 0 0 0,-1 0 0 0 0,1 0 1 0 0,0-1-1 0 0,0 1 0 0 0,0 0 0 0 0,0 0 1 0 0,0 0-1 0 0,-1 0 0 0 0,1 0 0 0 0,0 0 1 0 0,0 0-1 0 0,0 0 0 0 0,0 0 1 0 0,-1 0-1 0 0,1 0 0 0 0,0-1 0 0 0,0 1 1 0 0,0 0-1 0 0,-1 0 0 0 0,1 0 0 0 0,0 0 1 0 0,0 0-1 0 0,0 1 0 0 0,0-1 0 0 0,-1 0 1 0 0,1 0-1 0 0,0 0 0 0 0,-25 16 3062 0 0,17-10-2519 0 0,8-6-509 0 0,0 0 0 0 0,-1 0 0 0 0,1 0 0 0 0,-1 0 0 0 0,1 1 0 0 0,0-1 0 0 0,-1 0 0 0 0,1 0 0 0 0,0 0-1 0 0,-1 1 1 0 0,1-1 0 0 0,0 0 0 0 0,0 0 0 0 0,-1 1 0 0 0,1-1 0 0 0,0 0 0 0 0,0 1 0 0 0,-1-1 0 0 0,1 0 0 0 0,0 1 0 0 0,0-1 0 0 0,0 1 0 0 0,0-1 0 0 0,0 0 0 0 0,0 1-1 0 0,-1-1 1 0 0,1 1 0 0 0,0-1 0 0 0,0 0 0 0 0,0 1 0 0 0,0-1 0 0 0,0 1 0 0 0,0-1 0 0 0,1 1 0 0 0,13 3 913 0 0,22-8-391 0 0,-4-7-248 0 0,-20 6-199 0 0,0 0 0 0 0,0 1 0 0 0,1 0 0 0 0,0 2 0 0 0,23-4 0 0 0,-30 7-59 0 0,0-1 0 0 0,1 1 1 0 0,-1 1-1 0 0,0-1 0 0 0,0 1 0 0 0,0 0 0 0 0,0 0 0 0 0,9 5 0 0 0,44 30 213 0 0,-38-24-159 0 0,-9-4-24 0 0,0 1 0 0 0,-1-1-1 0 0,0 2 1 0 0,-1 0-1 0 0,15 20 1 0 0,-14-17 76 0 0,1 0-1 0 0,0 0 1 0 0,17 13-1 0 0,-18-17-14 0 0,0 0-1 0 0,18 24 1 0 0,-14-17 21 0 0,16 12 109 0 0,4 5-87 0 0,-22-16-145 0 0,-1 1 0 0 0,0 0-1 0 0,-1 1 1 0 0,-1 0 0 0 0,-1 1 0 0 0,-1 0 0 0 0,0 1 0 0 0,-2-1 0 0 0,-1 1-1 0 0,5 40 1 0 0,-3-24 21 0 0,2 0-1 0 0,14 37 1 0 0,-3-12-21 0 0,-11-23-23 0 0,-1 0 1 0 0,-2 1 0 0 0,-1 0-1 0 0,-2 51 1 0 0,-2-80-9 0 0,0 0-1 0 0,6 19 1 0 0,-3-13-18 0 0,2 24 35 0 0,-1 1 1 0 0,-2-1-1 0 0,-2 0 0 0 0,-5 56 0 0 0,4-75-41 0 0,1-1 0 0 0,1 1-1 0 0,1-1 1 0 0,12 43 0 0 0,0 7 5 0 0,-11-38 6 0 0,-2-1-1 0 0,-3 54 1 0 0,1 29 35 0 0,1-99-39 0 0,-1-1 0 0 0,-1 1 1 0 0,0-1-1 0 0,-1 0 0 0 0,-1 1 1 0 0,0-1-1 0 0,-11 27 0 0 0,-85 225 111 0 0,84-234-96 0 0,-28 45 0 0 0,-34 51 32 0 0,18-34 64 0 0,55-89-103 0 0,-4 6 78 0 0,8-11-58 0 0,3-5-26 0 0,17-21-8 0 0,-8 7 5 0 0,-1-2 0 0 0,-2 1-1 0 0,0-1 1 0 0,8-24 0 0 0,-6 15 3 0 0,17-31 0 0 0,7-16 21 0 0,-10 20-16 0 0,-15 32-23 0 0,-2-1 1 0 0,0 0-1 0 0,-1 0 0 0 0,-2 0 0 0 0,0-1 0 0 0,-2 0 1 0 0,-1 0-1 0 0,-1-30 0 0 0,-3-20 31 0 0,-19-119 0 0 0,14 160-3 0 0,-13-36 0 0 0,13 49-30 0 0,1 0 0 0 0,1-1 1 0 0,1 1-1 0 0,0-1 0 0 0,0-43 0 0 0,4 40 1 0 0,0 0 0 0 0,-2 1 0 0 0,-5-29 0 0 0,-21-75 0 0 0,12 63 0 0 0,-33-145 0 0 0,34 85 70 0 0,13 93-71 0 0,-2 0-1 0 0,0 1 1 0 0,-18-60-1 0 0,12 63 2 0 0,-4-12 0 0 0,-1 0 0 0 0,-25-44 0 0 0,3 16-3 0 0,19 32 37 0 0,-37-55-1 0 0,39 69-33 0 0,1-1 0 0 0,1-1 0 0 0,1 0 0 0 0,-15-44 0 0 0,23 57 0 0 0,0 1 0 0 0,0 0 0 0 0,-12-15 0 0 0,11 15 0 0 0,-1 0 0 0 0,-8-21 0 0 0,14 30-1 0 0,-5-12 3 0 0,6 13-2 0 0,0 0 0 0 0,0-1-1 0 0,0 1 1 0 0,0 0 0 0 0,-1 0-1 0 0,1 0 1 0 0,0-1 0 0 0,0 1-1 0 0,0 0 1 0 0,0 0 0 0 0,0-1-1 0 0,0 1 1 0 0,0 0 0 0 0,0 0-1 0 0,0-1 1 0 0,0 1-1 0 0,0 0 1 0 0,0-1 0 0 0,0 1-1 0 0,0 0 1 0 0,0 0 0 0 0,0-1-1 0 0,0 1 1 0 0,0 0 0 0 0,0 0-1 0 0,0-1 1 0 0,0 1 0 0 0,0 0-1 0 0,0 0 1 0 0,1-1 0 0 0,-1 1-1 0 0,0 0 1 0 0,0 0 0 0 0,0-1-1 0 0,0 1 1 0 0,1 0 0 0 0,-1 0-1 0 0,5 2-5 0 0,0 1 0 0 0,0 0 0 0 0,-1 0 0 0 0,1 1 0 0 0,-1-1 0 0 0,0 1 0 0 0,0 0 0 0 0,0 0 0 0 0,3 6 0 0 0,58 78-64 0 0,35 43 76 0 0,-86-116-6 0 0,-2 0 0 0 0,0 1 0 0 0,0 0 0 0 0,-2 1 0 0 0,11 21 0 0 0,8 27 0 0 0,15 40 0 0 0,-30-69 0 0 0,2 4 0 0 0,-2 1 0 0 0,-1 0 0 0 0,-2 1 0 0 0,7 60 0 0 0,-12-57 0 0 0,3 0 0 0 0,1-1 0 0 0,32 84 0 0 0,-36-112 0 0 0,5 25 0 0 0,-1 0 0 0 0,-3 1 0 0 0,-1 0 0 0 0,-2 1 0 0 0,-2 65 0 0 0,-7 190 0 0 0,2-257 0 0 0,-2-1 0 0 0,-1-1 0 0 0,-21 71 0 0 0,-5 7 64 0 0,28-98-21 0 0,0-1 1 0 0,1 1-1 0 0,0 25 0 0 0,1-22-12 0 0,0 0-1 0 0,-6 23 0 0 0,3-28 23 0 0,-1-1 0 0 0,0 0 0 0 0,-16 25-1 0 0,-9 22 164 0 0,27-53-142 0 0,0-1 0 0 0,0 1 1 0 0,-1-1-1 0 0,-1 0 0 0 0,1-1 1 0 0,-12 14-1 0 0,-4-8 55 0 0,18-12-113 0 0,1-1 0 0 0,-1 1 0 0 0,1-1 1 0 0,-1 1-1 0 0,1 0 0 0 0,0 0 0 0 0,0 0 0 0 0,-3 3 1 0 0,-25 12 137 0 0,12-2-101 0 0,14-11-27 0 0,0-1 1 0 0,-1 1-1 0 0,1 0 0 0 0,1 0 0 0 0,-1 1 0 0 0,1-1 0 0 0,-6 9 0 0 0,3-3 8 0 0,0 0 0 0 0,-1-1 1 0 0,0 0-1 0 0,-1 0 1 0 0,0-1-1 0 0,0 0 0 0 0,-1 0 1 0 0,0-1-1 0 0,-17 10 1 0 0,19-7 49 0 0,7-10-107 0 0,0 0 0 0 0,0 0 0 0 0,0 0 0 0 0,0 0 0 0 0,-1 0 0 0 0,1 1 0 0 0,0-1 1 0 0,0 0-1 0 0,0 0 0 0 0,0 0 0 0 0,0 0 0 0 0,0 0 0 0 0,0 0 0 0 0,-1 0 0 0 0,1 1 1 0 0,0-1-1 0 0,0 0 0 0 0,0 0 0 0 0,0 0 0 0 0,0 0 0 0 0,0 0 0 0 0,0 1 1 0 0,0-1-1 0 0,0 0 0 0 0,0 0 0 0 0,0 0 0 0 0,0 0 0 0 0,0 0 0 0 0,0 1 0 0 0,0-1 1 0 0,0 0-1 0 0,0 0 0 0 0,0 0 0 0 0,0 0 0 0 0,0 0 0 0 0,0 1 0 0 0,0-1 0 0 0,0 0 1 0 0,0 0-1 0 0,1 0 0 0 0,-1 0 0 0 0,0 0 0 0 0,0 0 0 0 0,0 1 0 0 0,0-1 0 0 0,0 0 1 0 0,0 0-1 0 0,0 0 0 0 0,0 0 0 0 0,1 0 0 0 0,-1 0 0 0 0,0 0 0 0 0,0 0 1 0 0,0 0-1 0 0,0 0 0 0 0,0 0 0 0 0,0 0 0 0 0,1 1 0 0 0,-1-1 0 0 0,0 0 0 0 0,0 0 1 0 0,0 0-1 0 0,0 0 0 0 0,1 0 0 0 0,4-2-772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44:24.138"/>
    </inkml:context>
    <inkml:brush xml:id="br0">
      <inkml:brushProperty name="width" value="0.1" units="cm"/>
      <inkml:brushProperty name="height" value="0.1" units="cm"/>
      <inkml:brushProperty name="color" value="#E71224"/>
    </inkml:brush>
  </inkml:definitions>
  <inkml:trace contextRef="#ctx0" brushRef="#br0">5 56 919 0 0,'-1'-3'341'0'0,"0"-1"0"0"0,0 1 0 0 0,1-1 0 0 0,-1 1-1 0 0,1-1 1 0 0,0 1 0 0 0,0-8 0 0 0,0 10-259 0 0,0 0 1 0 0,0 1-1 0 0,1-1 1 0 0,-1 0-1 0 0,0 0 1 0 0,0 0-1 0 0,1 0 1 0 0,-1 0-1 0 0,0 0 1 0 0,1 0 0 0 0,-1 1-1 0 0,1-1 1 0 0,-1 0-1 0 0,1 0 1 0 0,-1 1-1 0 0,1-1 1 0 0,0 0-1 0 0,-1 1 1 0 0,1-1-1 0 0,0 0 1 0 0,0 1-1 0 0,-1-1 1 0 0,1 1-1 0 0,0-1 1 0 0,0 1-1 0 0,0 0 1 0 0,0-1-1 0 0,0 1 1 0 0,-1 0-1 0 0,1-1 1 0 0,0 1 0 0 0,0 0-1 0 0,0 0 1 0 0,1 0-1 0 0,0 0-37 0 0,0 1 0 0 0,0 0 1 0 0,0-1-1 0 0,0 1 0 0 0,0 0 0 0 0,0 0 0 0 0,0 0 0 0 0,0 0 1 0 0,0 1-1 0 0,-1-1 0 0 0,1 0 0 0 0,0 1 0 0 0,-1-1 0 0 0,1 1 1 0 0,1 2-1 0 0,20 27 97 0 0,-22-29-123 0 0,13 24 114 0 0,-13-23-54 0 0,1 0-1 0 0,-1 1 0 0 0,1-1 1 0 0,0 0-1 0 0,0 0 1 0 0,0 0-1 0 0,0 0 0 0 0,0 0 1 0 0,1 0-1 0 0,-1-1 1 0 0,1 1-1 0 0,0-1 1 0 0,0 0-1 0 0,4 3 0 0 0,20 7 525 0 0,33 10-1 0 0,-9-5-447 0 0,-45-14-169 0 0,98 32 390 0 0,-90-31-237 0 0,1 0 1 0 0,-1-2 0 0 0,1 0 0 0 0,0-1 0 0 0,22 0-1 0 0,-11-2-38 0 0,1 2-1 0 0,35 6 0 0 0,34 2 95 0 0,-39-12-83 0 0,0-2 0 0 0,-1-2 0 0 0,62-17 0 0 0,-80 19-35 0 0,0 1 0 0 0,0 2-1 0 0,0 2 1 0 0,63 6 0 0 0,-23 0-13 0 0,-17-1-42 0 0,0 3-1 0 0,71 20 0 0 0,-101-23-21 0 0,56 3 0 0 0,-63-6 0 0 0,33 2 0 0 0,57 3 0 0 0,28-16 20 0 0,1 0 291 0 0,-70 10-265 0 0,-31 1 4 0 0,1-3 0 0 0,-1-1-1 0 0,54-9 1 0 0,-17-2 75 0 0,1 3-1 0 0,147 1 1 0 0,-157 6-63 0 0,87-15-1 0 0,-92 9-46 0 0,55-2 81 0 0,227 9 0 0 0,-265 6-81 0 0,96 1 34 0 0,-8-7 15 0 0,-136 3-48 0 0,0 3 0 0 0,-1 0 0 0 0,35 11 0 0 0,-17-5-16 0 0,66 7 0 0 0,4 0 0 0 0,-19-3 0 0 0,17 4 0 0 0,-5-1 0 0 0,-92-14 3 0 0,31 6 28 0 0,58 17-1 0 0,-62-13-30 0 0,1-2 0 0 0,0-2 0 0 0,0-2 0 0 0,1-3 0 0 0,88-3 0 0 0,96 2 64 0 0,-77-5-41 0 0,79-5 18 0 0,-138-1-31 0 0,-8 0 17 0 0,115 4 0 0 0,26 24-27 0 0,-182-19 0 0 0,53-6 0 0 0,9 0 0 0 0,323 11 342 0 0,-397-6-319 0 0,3 1 36 0 0,-1-2 0 0 0,1-1 0 0 0,55-12-1 0 0,-45 3 8 0 0,0 1 0 0 0,0 3 0 0 0,65-1 0 0 0,258-17 62 0 0,-308 20-121 0 0,71 5-1 0 0,-77 2 25 0 0,106-11 0 0 0,-85 0-4 0 0,158 2-1 0 0,-133 13-26 0 0,-32-2 0 0 0,120-7 0 0 0,95-8 64 0 0,-8 4-9 0 0,-189 4-46 0 0,-24 2-9 0 0,93 10 0 0 0,-79-6 0 0 0,-18-2 0 0 0,252 36 0 0 0,-124-22 0 0 0,-64-8 0 0 0,-22-2 21 0 0,0-5 1 0 0,120-16-1 0 0,-200 14-21 0 0,147-15 57 0 0,125-9-50 0 0,-127 8-7 0 0,-105 9 0 0 0,118-2 0 0 0,103 12 64 0 0,-129-6-64 0 0,-32 0 0 0 0,44 14 0 0 0,-110-3 0 0 0,0-4 0 0 0,89-6 0 0 0,-20-16 13 0 0,27-2 20 0 0,-125 20-29 0 0,0 1 1 0 0,0 1 0 0 0,34 5-1 0 0,60 9-4 0 0,127-1 0 0 0,-153-14 15 0 0,80 1 53 0 0,-139 2-50 0 0,0 2 1 0 0,57 13 0 0 0,-49-8-6 0 0,1-3-1 0 0,1-2 1 0 0,68-2-1 0 0,-24-1-9 0 0,-44 0 1 0 0,133 9 46 0 0,57 2-42 0 0,-130-9 58 0 0,294 0-66 0 0,-343-1 0 0 0,96 5 0 0 0,-45 2 32 0 0,204-12 0 0 0,283-5 96 0 0,-124 42-128 0 0,-441-31 0 0 0,279 1 91 0 0,-203-7-40 0 0,113 12-1 0 0,-125-4-26 0 0,180-12 1 0 0,-99-2-10 0 0,51 16 102 0 0,8 0 6 0 0,-106-12-46 0 0,-22-1-1 0 0,120 10-1 0 0,202 0-231 0 0,-422-4 156 0 0,292 14 0 0 0,-111-1 0 0 0,-116-11 5 0 0,293 23 54 0 0,-183-9-54 0 0,-109-12 60 0 0,93 17 1 0 0,-160-20-174 0 0,1 1 1 0 0,-1 1-1 0 0,0 0 0 0 0,0 0 0 0 0,0 0 0 0 0,0 1 1 0 0,0 1-1 0 0,-1-1 0 0 0,0 2 0 0 0,0-1 1 0 0,0 1-1 0 0,9 8 0 0 0,9 16-635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44:27.628"/>
    </inkml:context>
    <inkml:brush xml:id="br0">
      <inkml:brushProperty name="width" value="0.1" units="cm"/>
      <inkml:brushProperty name="height" value="0.1" units="cm"/>
      <inkml:brushProperty name="color" value="#E71224"/>
    </inkml:brush>
  </inkml:definitions>
  <inkml:trace contextRef="#ctx0" brushRef="#br0">1 267 3767 0 0,'47'-5'1116'0'0,"-37"3"-781"0"0,1 0 0 0 0,0 1-1 0 0,11 0 1 0 0,11 4-159 0 0,0 1-1 0 0,0 1 1 0 0,-1 2-1 0 0,1 1 1 0 0,59 23-1 0 0,-73-23-64 0 0,2-2 0 0 0,-1-1-1 0 0,0 0 1 0 0,26 1 0 0 0,85 2 518 0 0,-118-7-560 0 0,42-2 178 0 0,-1-3 0 0 0,96-19-1 0 0,22-2-31 0 0,-168 25-210 0 0,450-47 275 0 0,-405 40-212 0 0,337-33 547 0 0,-103 19-432 0 0,-173 9-56 0 0,153 4 0 0 0,-192 11-121 0 0,15 2 23 0 0,130-10 0 0 0,-187 2-37 0 0,175-13 141 0 0,-160 15-50 0 0,0 2 0 0 0,72 11 0 0 0,191 28 55 0 0,-90-21-138 0 0,11-1 0 0 0,-181-15-4 0 0,226 9 584 0 0,44-16-388 0 0,-192 6-164 0 0,23-1 8 0 0,109-27 79 0 0,-157 14-91 0 0,130-9 118 0 0,170-25 207 0 0,-347 36-304 0 0,214-30 187 0 0,-47 20-97 0 0,73-4-89 0 0,-216 23-46 0 0,-1 4 0 0 0,1 3 0 0 0,80 17 0 0 0,21-6 0 0 0,-26-5 0 0 0,32 19 1 0 0,-99-15 16 0 0,1-3 1 0 0,101 1 0 0 0,-15-20-5 0 0,72 2-16 0 0,-183 8 8 0 0,27 1 24 0 0,142-10 1 0 0,-119-7-31 0 0,192-12 13 0 0,20 24 105 0 0,-175 5-106 0 0,-119-1 17 0 0,38 9-1 0 0,-3-1-29 0 0,69 15 2 0 0,9 1 0 0 0,-101-25 0 0 0,-1-1 0 0 0,76-7 0 0 0,22 0 0 0 0,-86 4 16 0 0,59-7 0 0 0,4-1 16 0 0,378-25 32 0 0,-399 27-64 0 0,0 4 0 0 0,98 9 0 0 0,-133-6 0 0 0,0-3 0 0 0,104-18 0 0 0,-58 6 0 0 0,-24 8 0 0 0,86 5 0 0 0,55-4 0 0 0,-166 0 0 0 0,293-19 0 0 0,177-1 0 0 0,-424 19 0 0 0,172 10 0 0 0,-168 0 0 0 0,128-15-1 0 0,-90 3 13 0 0,108 18 22 0 0,-169-2-25 0 0,103-6 1 0 0,147-2-10 0 0,28-2 0 0 0,-190-7 160 0 0,243 16 0 0 0,-344-5-133 0 0,1-3-1 0 0,105-17 1 0 0,53-2 21 0 0,290 13-48 0 0,-156 26 61 0 0,-302-13-58 0 0,199 2-3 0 0,-7-2 0 0 0,-164 4 0 0 0,-37-3 0 0 0,0-2 0 0 0,88-5 0 0 0,4-16 11 0 0,59-4 23 0 0,-153 18-28 0 0,0 3 1 0 0,56 6-1 0 0,-24-1-6 0 0,0-4 0 0 0,100-11 0 0 0,-48 1 0 0 0,205 18 0 0 0,-136 0 0 0 0,-131-7 0 0 0,262 17 0 0 0,-233-7 0 0 0,0-4 0 0 0,112-6 0 0 0,114-4 0 0 0,-111 26 0 0 0,-198-23-76 0 0,0 1 0 0 0,0 1-1 0 0,0 1 1 0 0,-1 1 0 0 0,1 0 0 0 0,-1 2-1 0 0,0 0 1 0 0,29 16 0 0 0,-17-3-798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44:29.447"/>
    </inkml:context>
    <inkml:brush xml:id="br0">
      <inkml:brushProperty name="width" value="0.1" units="cm"/>
      <inkml:brushProperty name="height" value="0.1" units="cm"/>
      <inkml:brushProperty name="color" value="#E71224"/>
    </inkml:brush>
  </inkml:definitions>
  <inkml:trace contextRef="#ctx0" brushRef="#br0">1 181 919 0 0,'48'-16'744'0'0,"96"-19"0"0"0,54 5 1539 0 0,-111 18-1868 0 0,122-9 694 0 0,-47 5-756 0 0,133 1-46 0 0,-87 7 90 0 0,-72-2-96 0 0,336-8 69 0 0,-241 27-128 0 0,257 19 357 0 0,-160-18-177 0 0,-9 0-76 0 0,-103 0-222 0 0,4 1 19 0 0,38 6-25 0 0,-87-7-119 0 0,179-1 130 0 0,36 3 153 0 0,-13-1-166 0 0,-346-11-115 0 0,268 19 273 0 0,-39-1-28 0 0,213 15 229 0 0,-396-26-454 0 0,302 0 227 0 0,-89-6 46 0 0,55 5-186 0 0,-89-3-54 0 0,-212-2-52 0 0,493-4 124 0 0,-475-2-83 0 0,-16 0 33 0 0,0 3 1 0 0,65 4-1 0 0,-103-2-98 0 0,0 1-1 0 0,0 0 1 0 0,0 0 0 0 0,0 0-1 0 0,-1 1 1 0 0,1-1-1 0 0,0 1 1 0 0,0 0-1 0 0,-1 0 1 0 0,1 0-1 0 0,-1 1 1 0 0,0-1 0 0 0,0 1-1 0 0,0 0 1 0 0,0 0-1 0 0,0 0 1 0 0,0 0-1 0 0,-1 0 1 0 0,0 1-1 0 0,1-1 1 0 0,-1 1 0 0 0,-1 0-1 0 0,3 3 1 0 0,5 18-688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44:31.627"/>
    </inkml:context>
    <inkml:brush xml:id="br0">
      <inkml:brushProperty name="width" value="0.1" units="cm"/>
      <inkml:brushProperty name="height" value="0.1" units="cm"/>
      <inkml:brushProperty name="color" value="#E71224"/>
    </inkml:brush>
  </inkml:definitions>
  <inkml:trace contextRef="#ctx0" brushRef="#br0">0 529 2271 0 0,'72'-21'975'0'0,"1"3"0"0"0,117-14-1 0 0,15 1 566 0 0,24-2-1096 0 0,-178 29-349 0 0,0 2 0 0 0,77 6 1 0 0,-124-4-93 0 0,133 14 703 0 0,212-6-1 0 0,-65-6-114 0 0,-176 1-432 0 0,-38-5-66 0 0,-1-3 1 0 0,86-17-1 0 0,76-7 357 0 0,-78 25-184 0 0,-66 3-129 0 0,172-23-1 0 0,-163 11 41 0 0,0 4 0 0 0,142 5 0 0 0,-169 4-89 0 0,136-9 40 0 0,1 1-118 0 0,35 17 32 0 0,-82-1-20 0 0,-85-9 21 0 0,-1-3 0 0 0,74-14-1 0 0,16 7 138 0 0,-124 11-120 0 0,65-2 87 0 0,-32 2-117 0 0,110-13 1 0 0,63-26 33 0 0,114-6 5 0 0,-229 30-74 0 0,334-16 49 0 0,-179 16-24 0 0,-78 7-20 0 0,284 25 0 0 0,-154-11 0 0 0,-226-6 0 0 0,238-12 0 0 0,-140 3 0 0 0,183-13 64 0 0,-174-13-26 0 0,-157 22-29 0 0,0 3-1 0 0,100-5 1 0 0,159 7 61 0 0,-256 6-76 0 0,10 1 7 0 0,-1 4-1 0 0,117 18 0 0 0,-82 0-7 0 0,113 38 0 0 0,-158-34-537 0 0,-22-5-2567 0 0,-8-2-765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44:35.291"/>
    </inkml:context>
    <inkml:brush xml:id="br0">
      <inkml:brushProperty name="width" value="0.1" units="cm"/>
      <inkml:brushProperty name="height" value="0.1" units="cm"/>
      <inkml:brushProperty name="color" value="#E71224"/>
    </inkml:brush>
  </inkml:definitions>
  <inkml:trace contextRef="#ctx0" brushRef="#br0">0 17 4111 0 0,'21'-2'173'0'0,"0"1"0"0"0,0 0 0 0 0,-1 1-1 0 0,1 2 1 0 0,0 0 0 0 0,36 9-1 0 0,36 3-95 0 0,-16-6-67 0 0,-34-2 66 0 0,64-1 0 0 0,-33-10 348 0 0,85-18-1 0 0,-92 11-10 0 0,123-4-1 0 0,-72 18-165 0 0,117-4 69 0 0,-156-2-277 0 0,0 4 0 0 0,127 15 0 0 0,-55 12-40 0 0,-41-6 96 0 0,84-1 87 0 0,-42-6-106 0 0,108 28-76 0 0,-216-35 71 0 0,-1-3-1 0 0,58 0 0 0 0,85-14 300 0 0,-68 3-232 0 0,138 15 392 0 0,-131 0-464 0 0,133-15 34 0 0,-167 1-91 0 0,122 7-1 0 0,234 15 174 0 0,-326-14-177 0 0,138 21 0 0 0,-112-7 59 0 0,-4-8-64 0 0,18 2 0 0 0,29 13 80 0 0,-56-4-24 0 0,144-1 0 0 0,-48-13 46 0 0,183-6 396 0 0,-240-19-337 0 0,28 0-60 0 0,-105 16-94 0 0,362-22 124 0 0,-357 19-131 0 0,177 10 0 0 0,-30 0-3 0 0,-159-6 32 0 0,148 16-1 0 0,60 8-17 0 0,1-25-12 0 0,15 10 116 0 0,-72 1-38 0 0,24 0-55 0 0,145-3 20 0 0,-335-9-26 0 0,0 4 0 0 0,0 3 0 0 0,105 16 0 0 0,123 23-16 0 0,-39-12 192 0 0,-44-8-85 0 0,-31-3-22 0 0,70-4-18 0 0,-13-2-6 0 0,-243-11-61 0 0,102 12 0 0 0,0-5 0 0 0,124-5 0 0 0,62-10 71 0 0,-153 7-10 0 0,138-18-1 0 0,106-15 296 0 0,-125 14-146 0 0,178-18 56 0 0,-235 36-237 0 0,32-3 6 0 0,-71-9-35 0 0,149 16 85 0 0,-186 3-52 0 0,119-4 59 0 0,81 3 26 0 0,77 16 10 0 0,-19-1 0 0 0,-267-13-95 0 0,156 6-2 0 0,-238-13-30 0 0,406 14 62 0 0,-356-10-20 0 0,153-12 0 0 0,-34-1-1 0 0,306 4 33 0 0,-481 5-51 0 0,271-3 16 0 0,-5 5 57 0 0,10 1-13 0 0,-178-11-61 0 0,62-1 18 0 0,88 11-41 0 0,77-15 84 0 0,-120 1-40 0 0,-10-2-44 0 0,-2 0 0 0 0,-70 15 0 0 0,53-4 0 0 0,-95-2 0 0 0,119 8 0 0 0,-123 5 0 0 0,271 12 0 0 0,-173-10 0 0 0,-56-1 0 0 0,-73-6 11 0 0,-1 3 0 0 0,0 3-1 0 0,0 4 1 0 0,82 25 0 0 0,-143-34-40 0 0,1 1 0 0 0,-1-1 1 0 0,0 2-1 0 0,0 0 1 0 0,14 10-1 0 0,5 10-4102 0 0,-15-13-268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44:37.828"/>
    </inkml:context>
    <inkml:brush xml:id="br0">
      <inkml:brushProperty name="width" value="0.1" units="cm"/>
      <inkml:brushProperty name="height" value="0.1" units="cm"/>
      <inkml:brushProperty name="color" value="#E71224"/>
    </inkml:brush>
  </inkml:definitions>
  <inkml:trace contextRef="#ctx0" brushRef="#br0">1 334 1839 0 0,'17'-1'558'0'0,"-1"0"-1"0"0,1-1 1 0 0,0-1-1 0 0,21-7 1 0 0,65-26 578 0 0,-2 1-301 0 0,-19 14-442 0 0,1 4-1 0 0,119-10 0 0 0,-125 17-334 0 0,145-40-1 0 0,-140 29 32 0 0,112-16 1 0 0,-135 30 26 0 0,79-6 178 0 0,40-7 326 0 0,-41 3-186 0 0,-73 12-317 0 0,92 5 0 0 0,45 7-52 0 0,39 3 14 0 0,-205-6-28 0 0,0 2 0 0 0,0 1-1 0 0,-1 2 1 0 0,0 2 0 0 0,64 28-1 0 0,-42-13 17 0 0,2-2 0 0 0,85 23-1 0 0,-116-40-52 0 0,-8-1 34 0 0,1-1 0 0 0,0-1 0 0 0,1 0 0 0 0,-1-2 0 0 0,1 0 0 0 0,31-3 0 0 0,153-15 768 0 0,-124 13-715 0 0,144 12 0 0 0,-165-6-80 0 0,105-9 0 0 0,-19-1 1 0 0,-67 12-22 0 0,0 2 0 0 0,102 25 0 0 0,-133-23 0 0 0,23 0 0 0 0,-1-3 0 0 0,126-6 0 0 0,-29 0 0 0 0,33 10 0 0 0,67 2 0 0 0,-249-12 0 0 0,106-1 0 0 0,201 25 0 0 0,-223-13 0 0 0,204-5 0 0 0,-178-8 0 0 0,89 10 0 0 0,-110-2 6 0 0,127-9-1 0 0,-137-4 112 0 0,174 8 1 0 0,148 9-44 0 0,-329-10-74 0 0,0 3 0 0 0,177 30 0 0 0,-221-25 6 0 0,0-3-1 0 0,60 0 0 0 0,96-12 25 0 0,21 0-12 0 0,83 5 46 0 0,-220-2-64 0 0,278-4 0 0 0,-135 10 71 0 0,50 3-78 0 0,-102 10 7 0 0,174 4 0 0 0,-328-19 3 0 0,557-2 48 0 0,-507 2 10 0 0,106-15 0 0 0,-102 6-21 0 0,84 2 0 0 0,-85 10-30 0 0,4 0 8 0 0,1-3 0 0 0,147-18 0 0 0,-142 2 4 0 0,1 4-1 0 0,98 0 0 0 0,2 16 22 0 0,78-1-22 0 0,-185-8 0 0 0,-41 2 19 0 0,0 1 0 0 0,-1 2 0 0 0,42 5 1 0 0,-73-4-80 0 0,0 1 0 0 0,0 0 0 0 0,0 0 0 0 0,0 1 0 0 0,0 0 0 0 0,-1 0 0 0 0,1 0 1 0 0,-1 1-1 0 0,0 0 0 0 0,0 0 0 0 0,-1 1 0 0 0,1 0 0 0 0,-1 0 0 0 0,0 0 0 0 0,0 1 1 0 0,-1-1-1 0 0,1 1 0 0 0,2 6 0 0 0,8 12-4348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53:14.746"/>
    </inkml:context>
    <inkml:brush xml:id="br0">
      <inkml:brushProperty name="width" value="0.1" units="cm"/>
      <inkml:brushProperty name="height" value="0.1" units="cm"/>
      <inkml:brushProperty name="color" value="#E71224"/>
    </inkml:brush>
  </inkml:definitions>
  <inkml:trace contextRef="#ctx0" brushRef="#br0">2827 6 4631 0 0,'0'0'43'0'0,"0"-1"-1"0"0,-1 1 1 0 0,1 0-1 0 0,-1-1 1 0 0,1 1-1 0 0,-1 0 1 0 0,1-1-1 0 0,0 1 1 0 0,-1 0-1 0 0,1-1 1 0 0,-1 1-1 0 0,1 0 1 0 0,-1 0-1 0 0,0-1 1 0 0,1 1-1 0 0,-1 0 1 0 0,1 0-1 0 0,-1 0 1 0 0,1 0-1 0 0,-1 0 1 0 0,1 0-1 0 0,-1 0 1 0 0,0 0-1 0 0,1 0 1 0 0,-1 0-1 0 0,1 0 1 0 0,-1 0-1 0 0,1 1 1 0 0,-1-1-1 0 0,1 0 1 0 0,-1 0-1 0 0,1 0 1 0 0,-1 1-1 0 0,1-1 1 0 0,-1 0-1 0 0,1 1 1 0 0,-1-1-1 0 0,1 0 1 0 0,-1 1-1 0 0,0 0 1 0 0,-25 21 1300 0 0,15-12-821 0 0,3-5-10 0 0,-1 0-1 0 0,0-1 1 0 0,0 1-1 0 0,0-2 1 0 0,0 1-1 0 0,0-1 0 0 0,-1-1 1 0 0,-17 3-1 0 0,18-3-250 0 0,-33 4 903 0 0,0-2 0 0 0,-74-3 0 0 0,7 0-344 0 0,-60-7 276 0 0,14 0-598 0 0,-79 28 558 0 0,46-2-492 0 0,16-5-343 0 0,-80 3 328 0 0,197-17-368 0 0,0-3 1 0 0,-89-14-1 0 0,-20-20 19 0 0,106 21-6 0 0,-1 2 0 0 0,0 3-1 0 0,-89-3 1 0 0,-232 31 1259 0 0,330-15-3589 0 0,41-2 1004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53:15.717"/>
    </inkml:context>
    <inkml:brush xml:id="br0">
      <inkml:brushProperty name="width" value="0.1" units="cm"/>
      <inkml:brushProperty name="height" value="0.1" units="cm"/>
      <inkml:brushProperty name="color" value="#E71224"/>
    </inkml:brush>
  </inkml:definitions>
  <inkml:trace contextRef="#ctx0" brushRef="#br0">1616 150 1839 0 0,'-13'-3'82'0'0,"-5"1"5375"0"0,2 1-1726 0 0,4-2-4163 0 0,-22-5 2291 0 0,0 1 1 0 0,-39-4-1 0 0,-219-5 2453 0 0,63-14-2689 0 0,133 14-947 0 0,53 10-415 0 0,-226-28 571 0 0,-16 22-496 0 0,264 12-438 0 0,-1 2 0 0 0,1 0 1 0 0,-32 8-1 0 0,36-5-1301 0 0,0 0 1 0 0,-22 11 0 0 0,27-11-352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33:53.775"/>
    </inkml:context>
    <inkml:brush xml:id="br0">
      <inkml:brushProperty name="width" value="0.1" units="cm"/>
      <inkml:brushProperty name="height" value="0.1" units="cm"/>
      <inkml:brushProperty name="color" value="#F4F91B"/>
    </inkml:brush>
  </inkml:definitions>
  <inkml:trace contextRef="#ctx0" brushRef="#br0">6 71 3767 0 0,'-5'-10'546'0'0,"10"11"113"0"0,14 2-353 0 0,-7-4-101 0 0,0 0 1 0 0,-1-1-1 0 0,1-1 1 0 0,19-7-1 0 0,3 0 281 0 0,12-1-7 0 0,0 1 0 0 0,0 3 0 0 0,1 2 0 0 0,65 1 0 0 0,-19 11-266 0 0,140 28 0 0 0,-91-11-2891 0 0,-111-19-297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53:49.746"/>
    </inkml:context>
    <inkml:brush xml:id="br0">
      <inkml:brushProperty name="width" value="0.1" units="cm"/>
      <inkml:brushProperty name="height" value="0.1" units="cm"/>
      <inkml:brushProperty name="color" value="#E71224"/>
    </inkml:brush>
  </inkml:definitions>
  <inkml:trace contextRef="#ctx0" brushRef="#br0">6098 121 4143 0 0,'0'0'9223'0'0,"1"-5"-8622"0"0,1-15-43 0 0,-2 20-521 0 0,0 0 0 0 0,-1-1 0 0 0,1 1 0 0 0,-1-1 1 0 0,1 1-1 0 0,-1-1 0 0 0,1 1 0 0 0,0 0 0 0 0,-1-1 1 0 0,1 1-1 0 0,-1 0 0 0 0,0 0 0 0 0,1-1 0 0 0,-1 1 0 0 0,1 0 1 0 0,-1 0-1 0 0,1 0 0 0 0,-1 0 0 0 0,1-1 0 0 0,-1 1 1 0 0,0 0-1 0 0,1 0 0 0 0,-1 0 0 0 0,1 0 0 0 0,-1 1 1 0 0,0-1-1 0 0,1 0 0 0 0,-1 0 0 0 0,0 0 0 0 0,-22 3 618 0 0,-84 22 2293 0 0,79-19-2304 0 0,-218 41 2251 0 0,37-19-1517 0 0,146-15-953 0 0,40-8-219 0 0,1-1 0 0 0,-29 3 0 0 0,-123 13 492 0 0,21 0-208 0 0,120-17-389 0 0,-170 4 502 0 0,-37-13-142 0 0,234 6-451 0 0,-99-9 119 0 0,83 7-95 0 0,0 1-1 0 0,-27 2 1 0 0,-12-1 21 0 0,-420-15 568 0 0,292-1-434 0 0,95 7-178 0 0,-161-8 106 0 0,54 3 75 0 0,189 13-196 0 0,-25-1 68 0 0,0-1 1 0 0,-40-10-1 0 0,-43-8 72 0 0,91 15-124 0 0,16 2-12 0 0,0 2-1 0 0,1 0 1 0 0,-23-1 0 0 0,-46 1 0 0 0,-124-20 0 0 0,-19-9 53 0 0,31 10-8 0 0,57 9 4 0 0,67 7 9 0 0,36 3-60 0 0,-32-5-1 0 0,-46-8 158 0 0,-174-2-1 0 0,160 20-29 0 0,-152 23-1 0 0,218-19-89 0 0,-395 57 444 0 0,425-59-740 0 0,-1-1 1 0 0,1-2-1 0 0,-57-3 1 0 0,67-2-490 0 0,0 0-1 0 0,0 0 1 0 0,0-2 0 0 0,-18-7 0 0 0,2-1-1401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54:14.859"/>
    </inkml:context>
    <inkml:brush xml:id="br0">
      <inkml:brushProperty name="width" value="0.1" units="cm"/>
      <inkml:brushProperty name="height" value="0.1" units="cm"/>
      <inkml:brushProperty name="color" value="#E71224"/>
    </inkml:brush>
  </inkml:definitions>
  <inkml:trace contextRef="#ctx0" brushRef="#br0">31 0 3567 0 0,'-30'39'19494'0'0,"41"-38"-17336"0"0,-5-14-2534 0 0,-2 4 356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53:17.129"/>
    </inkml:context>
    <inkml:brush xml:id="br0">
      <inkml:brushProperty name="width" value="0.1" units="cm"/>
      <inkml:brushProperty name="height" value="0.1" units="cm"/>
      <inkml:brushProperty name="color" value="#E71224"/>
    </inkml:brush>
  </inkml:definitions>
  <inkml:trace contextRef="#ctx0" brushRef="#br0">747 8 7775 0 0,'-36'1'878'0'0,"-43"-6"2268"0"0,47 2-1250 0 0,-39 2 0 0 0,-35 5-666 0 0,49-4 136 0 0,0 3 1 0 0,0 2 0 0 0,-86 20-1 0 0,51-2-3870 0 0,76-20 1088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53:19.550"/>
    </inkml:context>
    <inkml:brush xml:id="br0">
      <inkml:brushProperty name="width" value="0.1" units="cm"/>
      <inkml:brushProperty name="height" value="0.1" units="cm"/>
      <inkml:brushProperty name="color" value="#E71224"/>
    </inkml:brush>
  </inkml:definitions>
  <inkml:trace contextRef="#ctx0" brushRef="#br0">1539 45 5063 0 0,'-3'0'232'0'0,"-62"2"2132"0"0,59-1-829 0 0,-6-3-404 0 0,-20-13-1070 0 0,31 15 56 0 0,-20-12 1423 0 0,12 8-1146 0 0,-1 1 0 0 0,0 0-1 0 0,0 0 1 0 0,0 1 0 0 0,0 1-1 0 0,-1 0 1 0 0,1 0 0 0 0,0 1-1 0 0,0 0 1 0 0,-1 1 0 0 0,1 0-1 0 0,-11 3 1 0 0,-44 1 620 0 0,16-1-331 0 0,-51 0 485 0 0,25-1-1083 0 0,-77 6 1 0 0,-95 12 3220 0 0,114-1-2950 0 0,-159 5 0 0 0,202-28-1812 0 0,36-1-32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53:20.250"/>
    </inkml:context>
    <inkml:brush xml:id="br0">
      <inkml:brushProperty name="width" value="0.1" units="cm"/>
      <inkml:brushProperty name="height" value="0.1" units="cm"/>
      <inkml:brushProperty name="color" value="#E71224"/>
    </inkml:brush>
  </inkml:definitions>
  <inkml:trace contextRef="#ctx0" brushRef="#br0">1195 113 1839 0 0,'-13'-1'134'0'0,"-2"-3"254"0"0,-46-17 8734 0 0,5-4-6490 0 0,35 14-2602 0 0,0 2 1 0 0,0 1-1 0 0,-1 0 1 0 0,-38-7-1 0 0,6 9 1437 0 0,0 3 0 0 0,0 2-1 0 0,-99 11 1 0 0,-27 13 823 0 0,-146 10-2879 0 0,285-32-960 0 0,-2 0-442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53:20.844"/>
    </inkml:context>
    <inkml:brush xml:id="br0">
      <inkml:brushProperty name="width" value="0.1" units="cm"/>
      <inkml:brushProperty name="height" value="0.1" units="cm"/>
      <inkml:brushProperty name="color" value="#E71224"/>
    </inkml:brush>
  </inkml:definitions>
  <inkml:trace contextRef="#ctx0" brushRef="#br0">1292 24 7831 0 0,'-35'-7'1616'0'0,"-29"-3"3017"0"0,22 5-5106 0 0,-154 4 3111 0 0,160 2-1842 0 0,-261 28 3010 0 0,293-28-3769 0 0,-460 45 2495 0 0,431-45-3778 0 0,-65-9 1 0 0,76 5-769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53:21.286"/>
    </inkml:context>
    <inkml:brush xml:id="br0">
      <inkml:brushProperty name="width" value="0.1" units="cm"/>
      <inkml:brushProperty name="height" value="0.1" units="cm"/>
      <inkml:brushProperty name="color" value="#E71224"/>
    </inkml:brush>
  </inkml:definitions>
  <inkml:trace contextRef="#ctx0" brushRef="#br0">645 113 1375 0 0,'-6'0'386'0'0,"1"-1"0"0"0,-1 0 0 0 0,1 0 0 0 0,0-1-1 0 0,-1 0 1 0 0,-32-12 11838 0 0,-36-9-9722 0 0,42 12-2112 0 0,-59-12 1 0 0,-146-3 81 0 0,158 19-2099 0 0,48 5-2820 0 0,2 4-1405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53:21.852"/>
    </inkml:context>
    <inkml:brush xml:id="br0">
      <inkml:brushProperty name="width" value="0.1" units="cm"/>
      <inkml:brushProperty name="height" value="0.1" units="cm"/>
      <inkml:brushProperty name="color" value="#E71224"/>
    </inkml:brush>
  </inkml:definitions>
  <inkml:trace contextRef="#ctx0" brushRef="#br0">1076 77 14255 0 0,'-8'0'200'0'0,"1"-2"-1"0"0,0 1 0 0 0,-1-1 0 0 0,1 0 0 0 0,0 0 1 0 0,0-1-1 0 0,-9-5 0 0 0,-18-6-169 0 0,-5 2 314 0 0,0 3 0 0 0,0 1 0 0 0,-1 2 1 0 0,0 1-1 0 0,0 2 0 0 0,-54 4 0 0 0,-237 38 3531 0 0,138-11-2935 0 0,177-26-1209 0 0,1 0-1 0 0,-1-2 0 0 0,1 0 1 0 0,-23-2-1 0 0,18-3-1222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53:23.291"/>
    </inkml:context>
    <inkml:brush xml:id="br0">
      <inkml:brushProperty name="width" value="0.1" units="cm"/>
      <inkml:brushProperty name="height" value="0.1" units="cm"/>
      <inkml:brushProperty name="color" value="#E71224"/>
    </inkml:brush>
  </inkml:definitions>
  <inkml:trace contextRef="#ctx0" brushRef="#br0">1288 11 6559 0 0,'0'0'150'0'0,"10"-1"1078"0"0,-10 1-1127 0 0,0 0 1 0 0,0 0 0 0 0,1 0-1 0 0,-1 0 1 0 0,0 0 0 0 0,1 0-1 0 0,-1-1 1 0 0,0 1 0 0 0,3-2 1016 0 0,-3 2-1016 0 0,0 0 0 0 0,0 0-1 0 0,0-1 1 0 0,1 1 0 0 0,-1 0-1 0 0,0-1 1 0 0,0 1 0 0 0,0 0-1 0 0,0 0 1 0 0,0-1 0 0 0,0 1-1 0 0,0-1 1 0 0,-9-1 2458 0 0,-19 3 355 0 0,3 8-1328 0 0,-37 17-1 0 0,46-18-1437 0 0,0-1 0 0 0,-1 0 1 0 0,0-2-1 0 0,0 1 0 0 0,-27 3 0 0 0,-119 18 2381 0 0,107-15-1832 0 0,-108 7-1 0 0,-452-22 1213 0 0,588 0-3545 0 0,3 0-6323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8T23:53:23.998"/>
    </inkml:context>
    <inkml:brush xml:id="br0">
      <inkml:brushProperty name="width" value="0.1" units="cm"/>
      <inkml:brushProperty name="height" value="0.1" units="cm"/>
      <inkml:brushProperty name="color" value="#E71224"/>
    </inkml:brush>
  </inkml:definitions>
  <inkml:trace contextRef="#ctx0" brushRef="#br0">1498 5 13615 0 0,'-3'-1'168'0'0,"-1"0"0"0"0,0 0 0 0 0,0 0-1 0 0,1 1 1 0 0,-1 0 0 0 0,0 0 0 0 0,0 0-1 0 0,0 0 1 0 0,-6 1 0 0 0,-35 8 429 0 0,-8 3 293 0 0,-105 8-1 0 0,32-5 1619 0 0,-68 27 415 0 0,121-24-2017 0 0,-123 15-1 0 0,112-27-494 0 0,0-3-1 0 0,-119-12 1 0 0,187 7-474 0 0,-1-1 0 0 0,1-1 0 0 0,-1 0-1 0 0,1-1 1 0 0,1-1 0 0 0,-26-12 0 0 0,26 10-718 0 0,1-1 0 0 0,0-1 0 0 0,-23-19-1 0 0,17 10-571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28818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2127193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1237013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1643476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4211516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1314198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3530292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3257343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1470889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1085947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3327322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a:solidFill>
                  <a:srgbClr val="000000"/>
                </a:solidFill>
                <a:effectLst/>
                <a:latin typeface="Arial" panose="020B0604020202020204" pitchFamily="34" charset="0"/>
              </a:rPr>
              <a:t>6:4 Hear, O Israel: The LORD our God is one LORD: 6:5 And thou shalt love the LORD thy God with all thine heart, and with all thy soul, and with all thy might. </a:t>
            </a:r>
            <a:r>
              <a:rPr lang="en-US" sz="1800" b="1" i="0" u="none" strike="noStrike">
                <a:solidFill>
                  <a:srgbClr val="000000"/>
                </a:solidFill>
                <a:effectLst/>
                <a:latin typeface="Arial" panose="020B0604020202020204" pitchFamily="34" charset="0"/>
              </a:rPr>
              <a:t>6:6 And these words, which I command thee this day, shall be in thine heart: </a:t>
            </a:r>
            <a:r>
              <a:rPr lang="en-US" sz="1800" b="0" i="0" u="none" strike="noStrike">
                <a:solidFill>
                  <a:srgbClr val="000000"/>
                </a:solidFill>
                <a:effectLst/>
                <a:latin typeface="Arial" panose="020B0604020202020204" pitchFamily="34" charset="0"/>
              </a:rPr>
              <a:t>6:7 And thou shalt teach them diligently unto thy children, and shalt talk of them when thou sittest in thine house, and when thou walkest by the way, and when thou liest down, and when thou risest up. </a:t>
            </a:r>
            <a:r>
              <a:rPr lang="en-US" sz="1800" b="1" i="0" u="none" strike="noStrike">
                <a:solidFill>
                  <a:srgbClr val="000000"/>
                </a:solidFill>
                <a:effectLst/>
                <a:latin typeface="Arial" panose="020B0604020202020204" pitchFamily="34" charset="0"/>
              </a:rPr>
              <a:t>6:8 And thou shalt bind them for a sign upon thine hand, and they shall be as frontlets between thine eyes. </a:t>
            </a:r>
            <a:r>
              <a:rPr lang="en-US" sz="1800" b="0" i="0" u="none" strike="noStrike">
                <a:solidFill>
                  <a:srgbClr val="000000"/>
                </a:solidFill>
                <a:effectLst/>
                <a:latin typeface="Arial" panose="020B0604020202020204" pitchFamily="34" charset="0"/>
              </a:rPr>
              <a:t>6:9 And thou shalt write them upon the posts of thy house, and on thy gates. (KJV)</a:t>
            </a:r>
            <a:endParaRPr lang="en-US" sz="4000" b="0">
              <a:effectLst/>
            </a:endParaRPr>
          </a:p>
          <a:p>
            <a:br>
              <a:rPr lang="en-US" sz="4000"/>
            </a:b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710135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957193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841294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343254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319370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23891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12/8/2022</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12/8/2022</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12/8/2022</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12/8/2022</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12/8/2022</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12/8/2022</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12/8/2022</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12/8/2022</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12/8/2022</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12/8/2022</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12/8/2022</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12/8/2022</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matsati.com/" TargetMode="External"/><Relationship Id="rId3" Type="http://schemas.openxmlformats.org/officeDocument/2006/relationships/image" Target="../media/image1.png"/><Relationship Id="rId7" Type="http://schemas.openxmlformats.org/officeDocument/2006/relationships/hyperlink" Target="https://www.youtube.com/channel/UC5_qPfruat-sCJJypz0_OB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youtube.com/c/HebrewLiteracy" TargetMode="External"/><Relationship Id="rId5" Type="http://schemas.openxmlformats.org/officeDocument/2006/relationships/hyperlink" Target="https://t.me/MessianicChat" TargetMode="External"/><Relationship Id="rId4" Type="http://schemas.openxmlformats.org/officeDocument/2006/relationships/image" Target="../media/image2.png"/><Relationship Id="rId9" Type="http://schemas.openxmlformats.org/officeDocument/2006/relationships/hyperlink" Target="https://www.youtube.com/user/MATSATI/"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34.png"/><Relationship Id="rId13" Type="http://schemas.openxmlformats.org/officeDocument/2006/relationships/customXml" Target="../ink/ink232.xml"/><Relationship Id="rId3" Type="http://schemas.openxmlformats.org/officeDocument/2006/relationships/image" Target="../media/image1.png"/><Relationship Id="rId7" Type="http://schemas.openxmlformats.org/officeDocument/2006/relationships/customXml" Target="../ink/ink229.xml"/><Relationship Id="rId12" Type="http://schemas.openxmlformats.org/officeDocument/2006/relationships/image" Target="../media/image23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33.png"/><Relationship Id="rId11" Type="http://schemas.openxmlformats.org/officeDocument/2006/relationships/customXml" Target="../ink/ink231.xml"/><Relationship Id="rId5" Type="http://schemas.openxmlformats.org/officeDocument/2006/relationships/customXml" Target="../ink/ink228.xml"/><Relationship Id="rId10" Type="http://schemas.openxmlformats.org/officeDocument/2006/relationships/image" Target="../media/image235.png"/><Relationship Id="rId4" Type="http://schemas.openxmlformats.org/officeDocument/2006/relationships/image" Target="../media/image232.png"/><Relationship Id="rId9" Type="http://schemas.openxmlformats.org/officeDocument/2006/relationships/customXml" Target="../ink/ink230.xml"/><Relationship Id="rId14" Type="http://schemas.openxmlformats.org/officeDocument/2006/relationships/image" Target="../media/image23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customXml" Target="../ink/ink235.xml"/><Relationship Id="rId13" Type="http://schemas.openxmlformats.org/officeDocument/2006/relationships/image" Target="../media/image242.png"/><Relationship Id="rId3" Type="http://schemas.openxmlformats.org/officeDocument/2006/relationships/image" Target="../media/image1.png"/><Relationship Id="rId7" Type="http://schemas.openxmlformats.org/officeDocument/2006/relationships/image" Target="../media/image239.png"/><Relationship Id="rId12" Type="http://schemas.openxmlformats.org/officeDocument/2006/relationships/customXml" Target="../ink/ink237.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ustomXml" Target="../ink/ink234.xml"/><Relationship Id="rId11" Type="http://schemas.openxmlformats.org/officeDocument/2006/relationships/image" Target="../media/image241.png"/><Relationship Id="rId5" Type="http://schemas.openxmlformats.org/officeDocument/2006/relationships/image" Target="../media/image238.png"/><Relationship Id="rId10" Type="http://schemas.openxmlformats.org/officeDocument/2006/relationships/customXml" Target="../ink/ink236.xml"/><Relationship Id="rId4" Type="http://schemas.openxmlformats.org/officeDocument/2006/relationships/customXml" Target="../ink/ink233.xml"/><Relationship Id="rId9" Type="http://schemas.openxmlformats.org/officeDocument/2006/relationships/image" Target="../media/image240.png"/></Relationships>
</file>

<file path=ppt/slides/_rels/slide13.xml.rels><?xml version="1.0" encoding="UTF-8" standalone="yes"?>
<Relationships xmlns="http://schemas.openxmlformats.org/package/2006/relationships"><Relationship Id="rId13" Type="http://schemas.openxmlformats.org/officeDocument/2006/relationships/image" Target="../media/image247.png"/><Relationship Id="rId18" Type="http://schemas.openxmlformats.org/officeDocument/2006/relationships/customXml" Target="../ink/ink245.xml"/><Relationship Id="rId26" Type="http://schemas.openxmlformats.org/officeDocument/2006/relationships/customXml" Target="../ink/ink249.xml"/><Relationship Id="rId3" Type="http://schemas.openxmlformats.org/officeDocument/2006/relationships/image" Target="../media/image1.png"/><Relationship Id="rId21" Type="http://schemas.openxmlformats.org/officeDocument/2006/relationships/image" Target="../media/image251.png"/><Relationship Id="rId7" Type="http://schemas.openxmlformats.org/officeDocument/2006/relationships/image" Target="../media/image244.png"/><Relationship Id="rId12" Type="http://schemas.openxmlformats.org/officeDocument/2006/relationships/customXml" Target="../ink/ink242.xml"/><Relationship Id="rId17" Type="http://schemas.openxmlformats.org/officeDocument/2006/relationships/image" Target="../media/image249.png"/><Relationship Id="rId25" Type="http://schemas.openxmlformats.org/officeDocument/2006/relationships/image" Target="../media/image253.png"/><Relationship Id="rId33" Type="http://schemas.openxmlformats.org/officeDocument/2006/relationships/image" Target="../media/image257.png"/><Relationship Id="rId2" Type="http://schemas.openxmlformats.org/officeDocument/2006/relationships/notesSlide" Target="../notesSlides/notesSlide13.xml"/><Relationship Id="rId16" Type="http://schemas.openxmlformats.org/officeDocument/2006/relationships/customXml" Target="../ink/ink244.xml"/><Relationship Id="rId20" Type="http://schemas.openxmlformats.org/officeDocument/2006/relationships/customXml" Target="../ink/ink246.xml"/><Relationship Id="rId29" Type="http://schemas.openxmlformats.org/officeDocument/2006/relationships/image" Target="../media/image255.png"/><Relationship Id="rId1" Type="http://schemas.openxmlformats.org/officeDocument/2006/relationships/slideLayout" Target="../slideLayouts/slideLayout1.xml"/><Relationship Id="rId6" Type="http://schemas.openxmlformats.org/officeDocument/2006/relationships/customXml" Target="../ink/ink239.xml"/><Relationship Id="rId11" Type="http://schemas.openxmlformats.org/officeDocument/2006/relationships/image" Target="../media/image246.png"/><Relationship Id="rId24" Type="http://schemas.openxmlformats.org/officeDocument/2006/relationships/customXml" Target="../ink/ink248.xml"/><Relationship Id="rId32" Type="http://schemas.openxmlformats.org/officeDocument/2006/relationships/customXml" Target="../ink/ink252.xml"/><Relationship Id="rId5" Type="http://schemas.openxmlformats.org/officeDocument/2006/relationships/image" Target="../media/image243.png"/><Relationship Id="rId15" Type="http://schemas.openxmlformats.org/officeDocument/2006/relationships/image" Target="../media/image248.png"/><Relationship Id="rId23" Type="http://schemas.openxmlformats.org/officeDocument/2006/relationships/image" Target="../media/image252.png"/><Relationship Id="rId28" Type="http://schemas.openxmlformats.org/officeDocument/2006/relationships/customXml" Target="../ink/ink250.xml"/><Relationship Id="rId10" Type="http://schemas.openxmlformats.org/officeDocument/2006/relationships/customXml" Target="../ink/ink241.xml"/><Relationship Id="rId19" Type="http://schemas.openxmlformats.org/officeDocument/2006/relationships/image" Target="../media/image250.png"/><Relationship Id="rId31" Type="http://schemas.openxmlformats.org/officeDocument/2006/relationships/image" Target="../media/image256.png"/><Relationship Id="rId4" Type="http://schemas.openxmlformats.org/officeDocument/2006/relationships/customXml" Target="../ink/ink238.xml"/><Relationship Id="rId9" Type="http://schemas.openxmlformats.org/officeDocument/2006/relationships/image" Target="../media/image245.png"/><Relationship Id="rId14" Type="http://schemas.openxmlformats.org/officeDocument/2006/relationships/customXml" Target="../ink/ink243.xml"/><Relationship Id="rId22" Type="http://schemas.openxmlformats.org/officeDocument/2006/relationships/customXml" Target="../ink/ink247.xml"/><Relationship Id="rId27" Type="http://schemas.openxmlformats.org/officeDocument/2006/relationships/image" Target="../media/image254.png"/><Relationship Id="rId30" Type="http://schemas.openxmlformats.org/officeDocument/2006/relationships/customXml" Target="../ink/ink251.xml"/><Relationship Id="rId8" Type="http://schemas.openxmlformats.org/officeDocument/2006/relationships/customXml" Target="../ink/ink240.xml"/></Relationships>
</file>

<file path=ppt/slides/_rels/slide14.xml.rels><?xml version="1.0" encoding="UTF-8" standalone="yes"?>
<Relationships xmlns="http://schemas.openxmlformats.org/package/2006/relationships"><Relationship Id="rId13" Type="http://schemas.openxmlformats.org/officeDocument/2006/relationships/image" Target="../media/image262.png"/><Relationship Id="rId18" Type="http://schemas.openxmlformats.org/officeDocument/2006/relationships/customXml" Target="../ink/ink260.xml"/><Relationship Id="rId26" Type="http://schemas.openxmlformats.org/officeDocument/2006/relationships/customXml" Target="../ink/ink264.xml"/><Relationship Id="rId39" Type="http://schemas.openxmlformats.org/officeDocument/2006/relationships/image" Target="../media/image275.png"/><Relationship Id="rId21" Type="http://schemas.openxmlformats.org/officeDocument/2006/relationships/image" Target="../media/image266.png"/><Relationship Id="rId34" Type="http://schemas.openxmlformats.org/officeDocument/2006/relationships/customXml" Target="../ink/ink268.xml"/><Relationship Id="rId7" Type="http://schemas.openxmlformats.org/officeDocument/2006/relationships/image" Target="../media/image259.png"/><Relationship Id="rId12" Type="http://schemas.openxmlformats.org/officeDocument/2006/relationships/customXml" Target="../ink/ink257.xml"/><Relationship Id="rId17" Type="http://schemas.openxmlformats.org/officeDocument/2006/relationships/image" Target="../media/image264.png"/><Relationship Id="rId25" Type="http://schemas.openxmlformats.org/officeDocument/2006/relationships/image" Target="../media/image268.png"/><Relationship Id="rId33" Type="http://schemas.openxmlformats.org/officeDocument/2006/relationships/image" Target="../media/image272.png"/><Relationship Id="rId38" Type="http://schemas.openxmlformats.org/officeDocument/2006/relationships/customXml" Target="../ink/ink270.xml"/><Relationship Id="rId2" Type="http://schemas.openxmlformats.org/officeDocument/2006/relationships/notesSlide" Target="../notesSlides/notesSlide14.xml"/><Relationship Id="rId16" Type="http://schemas.openxmlformats.org/officeDocument/2006/relationships/customXml" Target="../ink/ink259.xml"/><Relationship Id="rId20" Type="http://schemas.openxmlformats.org/officeDocument/2006/relationships/customXml" Target="../ink/ink261.xml"/><Relationship Id="rId29" Type="http://schemas.openxmlformats.org/officeDocument/2006/relationships/image" Target="../media/image270.png"/><Relationship Id="rId1" Type="http://schemas.openxmlformats.org/officeDocument/2006/relationships/slideLayout" Target="../slideLayouts/slideLayout1.xml"/><Relationship Id="rId6" Type="http://schemas.openxmlformats.org/officeDocument/2006/relationships/customXml" Target="../ink/ink254.xml"/><Relationship Id="rId11" Type="http://schemas.openxmlformats.org/officeDocument/2006/relationships/image" Target="../media/image261.png"/><Relationship Id="rId24" Type="http://schemas.openxmlformats.org/officeDocument/2006/relationships/customXml" Target="../ink/ink263.xml"/><Relationship Id="rId32" Type="http://schemas.openxmlformats.org/officeDocument/2006/relationships/customXml" Target="../ink/ink267.xml"/><Relationship Id="rId37" Type="http://schemas.openxmlformats.org/officeDocument/2006/relationships/image" Target="../media/image274.png"/><Relationship Id="rId5" Type="http://schemas.openxmlformats.org/officeDocument/2006/relationships/image" Target="../media/image258.png"/><Relationship Id="rId15" Type="http://schemas.openxmlformats.org/officeDocument/2006/relationships/image" Target="../media/image263.png"/><Relationship Id="rId23" Type="http://schemas.openxmlformats.org/officeDocument/2006/relationships/image" Target="../media/image267.png"/><Relationship Id="rId28" Type="http://schemas.openxmlformats.org/officeDocument/2006/relationships/customXml" Target="../ink/ink265.xml"/><Relationship Id="rId36" Type="http://schemas.openxmlformats.org/officeDocument/2006/relationships/customXml" Target="../ink/ink269.xml"/><Relationship Id="rId10" Type="http://schemas.openxmlformats.org/officeDocument/2006/relationships/customXml" Target="../ink/ink256.xml"/><Relationship Id="rId19" Type="http://schemas.openxmlformats.org/officeDocument/2006/relationships/image" Target="../media/image265.png"/><Relationship Id="rId31" Type="http://schemas.openxmlformats.org/officeDocument/2006/relationships/image" Target="../media/image271.png"/><Relationship Id="rId4" Type="http://schemas.openxmlformats.org/officeDocument/2006/relationships/customXml" Target="../ink/ink253.xml"/><Relationship Id="rId9" Type="http://schemas.openxmlformats.org/officeDocument/2006/relationships/image" Target="../media/image260.png"/><Relationship Id="rId14" Type="http://schemas.openxmlformats.org/officeDocument/2006/relationships/customXml" Target="../ink/ink258.xml"/><Relationship Id="rId22" Type="http://schemas.openxmlformats.org/officeDocument/2006/relationships/customXml" Target="../ink/ink262.xml"/><Relationship Id="rId27" Type="http://schemas.openxmlformats.org/officeDocument/2006/relationships/image" Target="../media/image269.png"/><Relationship Id="rId30" Type="http://schemas.openxmlformats.org/officeDocument/2006/relationships/customXml" Target="../ink/ink266.xml"/><Relationship Id="rId35" Type="http://schemas.openxmlformats.org/officeDocument/2006/relationships/image" Target="../media/image273.png"/><Relationship Id="rId8" Type="http://schemas.openxmlformats.org/officeDocument/2006/relationships/customXml" Target="../ink/ink255.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3" Type="http://schemas.openxmlformats.org/officeDocument/2006/relationships/image" Target="../media/image280.png"/><Relationship Id="rId18" Type="http://schemas.openxmlformats.org/officeDocument/2006/relationships/customXml" Target="../ink/ink278.xml"/><Relationship Id="rId26" Type="http://schemas.openxmlformats.org/officeDocument/2006/relationships/customXml" Target="../ink/ink282.xml"/><Relationship Id="rId3" Type="http://schemas.openxmlformats.org/officeDocument/2006/relationships/image" Target="../media/image1.png"/><Relationship Id="rId21" Type="http://schemas.openxmlformats.org/officeDocument/2006/relationships/image" Target="../media/image284.png"/><Relationship Id="rId7" Type="http://schemas.openxmlformats.org/officeDocument/2006/relationships/image" Target="../media/image277.png"/><Relationship Id="rId12" Type="http://schemas.openxmlformats.org/officeDocument/2006/relationships/customXml" Target="../ink/ink275.xml"/><Relationship Id="rId17" Type="http://schemas.openxmlformats.org/officeDocument/2006/relationships/image" Target="../media/image282.png"/><Relationship Id="rId25" Type="http://schemas.openxmlformats.org/officeDocument/2006/relationships/image" Target="../media/image286.png"/><Relationship Id="rId33" Type="http://schemas.openxmlformats.org/officeDocument/2006/relationships/image" Target="../media/image290.png"/><Relationship Id="rId2" Type="http://schemas.openxmlformats.org/officeDocument/2006/relationships/notesSlide" Target="../notesSlides/notesSlide15.xml"/><Relationship Id="rId16" Type="http://schemas.openxmlformats.org/officeDocument/2006/relationships/customXml" Target="../ink/ink277.xml"/><Relationship Id="rId20" Type="http://schemas.openxmlformats.org/officeDocument/2006/relationships/customXml" Target="../ink/ink279.xml"/><Relationship Id="rId29" Type="http://schemas.openxmlformats.org/officeDocument/2006/relationships/image" Target="../media/image288.png"/><Relationship Id="rId1" Type="http://schemas.openxmlformats.org/officeDocument/2006/relationships/slideLayout" Target="../slideLayouts/slideLayout1.xml"/><Relationship Id="rId6" Type="http://schemas.openxmlformats.org/officeDocument/2006/relationships/customXml" Target="../ink/ink272.xml"/><Relationship Id="rId11" Type="http://schemas.openxmlformats.org/officeDocument/2006/relationships/image" Target="../media/image279.png"/><Relationship Id="rId24" Type="http://schemas.openxmlformats.org/officeDocument/2006/relationships/customXml" Target="../ink/ink281.xml"/><Relationship Id="rId32" Type="http://schemas.openxmlformats.org/officeDocument/2006/relationships/customXml" Target="../ink/ink285.xml"/><Relationship Id="rId5" Type="http://schemas.openxmlformats.org/officeDocument/2006/relationships/image" Target="../media/image276.png"/><Relationship Id="rId15" Type="http://schemas.openxmlformats.org/officeDocument/2006/relationships/image" Target="../media/image281.png"/><Relationship Id="rId23" Type="http://schemas.openxmlformats.org/officeDocument/2006/relationships/image" Target="../media/image285.png"/><Relationship Id="rId28" Type="http://schemas.openxmlformats.org/officeDocument/2006/relationships/customXml" Target="../ink/ink283.xml"/><Relationship Id="rId10" Type="http://schemas.openxmlformats.org/officeDocument/2006/relationships/customXml" Target="../ink/ink274.xml"/><Relationship Id="rId19" Type="http://schemas.openxmlformats.org/officeDocument/2006/relationships/image" Target="../media/image283.png"/><Relationship Id="rId31" Type="http://schemas.openxmlformats.org/officeDocument/2006/relationships/image" Target="../media/image289.png"/><Relationship Id="rId4" Type="http://schemas.openxmlformats.org/officeDocument/2006/relationships/customXml" Target="../ink/ink271.xml"/><Relationship Id="rId9" Type="http://schemas.openxmlformats.org/officeDocument/2006/relationships/image" Target="../media/image278.png"/><Relationship Id="rId14" Type="http://schemas.openxmlformats.org/officeDocument/2006/relationships/customXml" Target="../ink/ink276.xml"/><Relationship Id="rId22" Type="http://schemas.openxmlformats.org/officeDocument/2006/relationships/customXml" Target="../ink/ink280.xml"/><Relationship Id="rId27" Type="http://schemas.openxmlformats.org/officeDocument/2006/relationships/image" Target="../media/image287.png"/><Relationship Id="rId30" Type="http://schemas.openxmlformats.org/officeDocument/2006/relationships/customXml" Target="../ink/ink284.xml"/><Relationship Id="rId8" Type="http://schemas.openxmlformats.org/officeDocument/2006/relationships/customXml" Target="../ink/ink273.xml"/></Relationships>
</file>

<file path=ppt/slides/_rels/slide16.xml.rels><?xml version="1.0" encoding="UTF-8" standalone="yes"?>
<Relationships xmlns="http://schemas.openxmlformats.org/package/2006/relationships"><Relationship Id="rId8" Type="http://schemas.openxmlformats.org/officeDocument/2006/relationships/customXml" Target="../ink/ink288.xml"/><Relationship Id="rId13" Type="http://schemas.openxmlformats.org/officeDocument/2006/relationships/image" Target="../media/image295.png"/><Relationship Id="rId18" Type="http://schemas.openxmlformats.org/officeDocument/2006/relationships/customXml" Target="../ink/ink293.xml"/><Relationship Id="rId26" Type="http://schemas.openxmlformats.org/officeDocument/2006/relationships/customXml" Target="../ink/ink297.xml"/><Relationship Id="rId3" Type="http://schemas.openxmlformats.org/officeDocument/2006/relationships/image" Target="../media/image1.png"/><Relationship Id="rId21" Type="http://schemas.openxmlformats.org/officeDocument/2006/relationships/image" Target="../media/image299.png"/><Relationship Id="rId7" Type="http://schemas.openxmlformats.org/officeDocument/2006/relationships/image" Target="../media/image292.png"/><Relationship Id="rId12" Type="http://schemas.openxmlformats.org/officeDocument/2006/relationships/customXml" Target="../ink/ink290.xml"/><Relationship Id="rId17" Type="http://schemas.openxmlformats.org/officeDocument/2006/relationships/image" Target="../media/image297.png"/><Relationship Id="rId25" Type="http://schemas.openxmlformats.org/officeDocument/2006/relationships/image" Target="../media/image301.png"/><Relationship Id="rId2" Type="http://schemas.openxmlformats.org/officeDocument/2006/relationships/notesSlide" Target="../notesSlides/notesSlide16.xml"/><Relationship Id="rId16" Type="http://schemas.openxmlformats.org/officeDocument/2006/relationships/customXml" Target="../ink/ink292.xml"/><Relationship Id="rId20" Type="http://schemas.openxmlformats.org/officeDocument/2006/relationships/customXml" Target="../ink/ink294.xml"/><Relationship Id="rId1" Type="http://schemas.openxmlformats.org/officeDocument/2006/relationships/slideLayout" Target="../slideLayouts/slideLayout1.xml"/><Relationship Id="rId6" Type="http://schemas.openxmlformats.org/officeDocument/2006/relationships/customXml" Target="../ink/ink287.xml"/><Relationship Id="rId11" Type="http://schemas.openxmlformats.org/officeDocument/2006/relationships/image" Target="../media/image294.png"/><Relationship Id="rId24" Type="http://schemas.openxmlformats.org/officeDocument/2006/relationships/customXml" Target="../ink/ink296.xml"/><Relationship Id="rId5" Type="http://schemas.openxmlformats.org/officeDocument/2006/relationships/image" Target="../media/image291.png"/><Relationship Id="rId15" Type="http://schemas.openxmlformats.org/officeDocument/2006/relationships/image" Target="../media/image296.png"/><Relationship Id="rId23" Type="http://schemas.openxmlformats.org/officeDocument/2006/relationships/image" Target="../media/image300.png"/><Relationship Id="rId10" Type="http://schemas.openxmlformats.org/officeDocument/2006/relationships/customXml" Target="../ink/ink289.xml"/><Relationship Id="rId19" Type="http://schemas.openxmlformats.org/officeDocument/2006/relationships/image" Target="../media/image298.png"/><Relationship Id="rId4" Type="http://schemas.openxmlformats.org/officeDocument/2006/relationships/customXml" Target="../ink/ink286.xml"/><Relationship Id="rId9" Type="http://schemas.openxmlformats.org/officeDocument/2006/relationships/image" Target="../media/image293.png"/><Relationship Id="rId14" Type="http://schemas.openxmlformats.org/officeDocument/2006/relationships/customXml" Target="../ink/ink291.xml"/><Relationship Id="rId22" Type="http://schemas.openxmlformats.org/officeDocument/2006/relationships/customXml" Target="../ink/ink295.xml"/><Relationship Id="rId27" Type="http://schemas.openxmlformats.org/officeDocument/2006/relationships/image" Target="../media/image302.png"/></Relationships>
</file>

<file path=ppt/slides/_rels/slide17.xml.rels><?xml version="1.0" encoding="UTF-8" standalone="yes"?>
<Relationships xmlns="http://schemas.openxmlformats.org/package/2006/relationships"><Relationship Id="rId13" Type="http://schemas.openxmlformats.org/officeDocument/2006/relationships/image" Target="../media/image307.png"/><Relationship Id="rId18" Type="http://schemas.openxmlformats.org/officeDocument/2006/relationships/customXml" Target="../ink/ink305.xml"/><Relationship Id="rId26" Type="http://schemas.openxmlformats.org/officeDocument/2006/relationships/customXml" Target="../ink/ink309.xml"/><Relationship Id="rId39" Type="http://schemas.openxmlformats.org/officeDocument/2006/relationships/image" Target="../media/image320.png"/><Relationship Id="rId21" Type="http://schemas.openxmlformats.org/officeDocument/2006/relationships/image" Target="../media/image311.png"/><Relationship Id="rId34" Type="http://schemas.openxmlformats.org/officeDocument/2006/relationships/customXml" Target="../ink/ink313.xml"/><Relationship Id="rId42" Type="http://schemas.openxmlformats.org/officeDocument/2006/relationships/customXml" Target="../ink/ink317.xml"/><Relationship Id="rId7" Type="http://schemas.openxmlformats.org/officeDocument/2006/relationships/image" Target="../media/image304.png"/><Relationship Id="rId2" Type="http://schemas.openxmlformats.org/officeDocument/2006/relationships/notesSlide" Target="../notesSlides/notesSlide17.xml"/><Relationship Id="rId16" Type="http://schemas.openxmlformats.org/officeDocument/2006/relationships/customXml" Target="../ink/ink304.xml"/><Relationship Id="rId20" Type="http://schemas.openxmlformats.org/officeDocument/2006/relationships/customXml" Target="../ink/ink306.xml"/><Relationship Id="rId29" Type="http://schemas.openxmlformats.org/officeDocument/2006/relationships/image" Target="../media/image315.png"/><Relationship Id="rId41" Type="http://schemas.openxmlformats.org/officeDocument/2006/relationships/image" Target="../media/image321.png"/><Relationship Id="rId1" Type="http://schemas.openxmlformats.org/officeDocument/2006/relationships/slideLayout" Target="../slideLayouts/slideLayout1.xml"/><Relationship Id="rId6" Type="http://schemas.openxmlformats.org/officeDocument/2006/relationships/customXml" Target="../ink/ink299.xml"/><Relationship Id="rId11" Type="http://schemas.openxmlformats.org/officeDocument/2006/relationships/image" Target="../media/image306.png"/><Relationship Id="rId24" Type="http://schemas.openxmlformats.org/officeDocument/2006/relationships/customXml" Target="../ink/ink308.xml"/><Relationship Id="rId32" Type="http://schemas.openxmlformats.org/officeDocument/2006/relationships/customXml" Target="../ink/ink312.xml"/><Relationship Id="rId37" Type="http://schemas.openxmlformats.org/officeDocument/2006/relationships/image" Target="../media/image319.png"/><Relationship Id="rId40" Type="http://schemas.openxmlformats.org/officeDocument/2006/relationships/customXml" Target="../ink/ink316.xml"/><Relationship Id="rId5" Type="http://schemas.openxmlformats.org/officeDocument/2006/relationships/image" Target="../media/image303.png"/><Relationship Id="rId15" Type="http://schemas.openxmlformats.org/officeDocument/2006/relationships/image" Target="../media/image308.png"/><Relationship Id="rId23" Type="http://schemas.openxmlformats.org/officeDocument/2006/relationships/image" Target="../media/image312.png"/><Relationship Id="rId28" Type="http://schemas.openxmlformats.org/officeDocument/2006/relationships/customXml" Target="../ink/ink310.xml"/><Relationship Id="rId36" Type="http://schemas.openxmlformats.org/officeDocument/2006/relationships/customXml" Target="../ink/ink314.xml"/><Relationship Id="rId10" Type="http://schemas.openxmlformats.org/officeDocument/2006/relationships/customXml" Target="../ink/ink301.xml"/><Relationship Id="rId19" Type="http://schemas.openxmlformats.org/officeDocument/2006/relationships/image" Target="../media/image310.png"/><Relationship Id="rId31" Type="http://schemas.openxmlformats.org/officeDocument/2006/relationships/image" Target="../media/image316.png"/><Relationship Id="rId4" Type="http://schemas.openxmlformats.org/officeDocument/2006/relationships/customXml" Target="../ink/ink298.xml"/><Relationship Id="rId9" Type="http://schemas.openxmlformats.org/officeDocument/2006/relationships/image" Target="../media/image305.png"/><Relationship Id="rId14" Type="http://schemas.openxmlformats.org/officeDocument/2006/relationships/customXml" Target="../ink/ink303.xml"/><Relationship Id="rId22" Type="http://schemas.openxmlformats.org/officeDocument/2006/relationships/customXml" Target="../ink/ink307.xml"/><Relationship Id="rId27" Type="http://schemas.openxmlformats.org/officeDocument/2006/relationships/image" Target="../media/image314.png"/><Relationship Id="rId30" Type="http://schemas.openxmlformats.org/officeDocument/2006/relationships/customXml" Target="../ink/ink311.xml"/><Relationship Id="rId35" Type="http://schemas.openxmlformats.org/officeDocument/2006/relationships/image" Target="../media/image318.png"/><Relationship Id="rId43" Type="http://schemas.openxmlformats.org/officeDocument/2006/relationships/image" Target="../media/image322.png"/><Relationship Id="rId8" Type="http://schemas.openxmlformats.org/officeDocument/2006/relationships/customXml" Target="../ink/ink300.xml"/><Relationship Id="rId3" Type="http://schemas.openxmlformats.org/officeDocument/2006/relationships/image" Target="../media/image1.png"/><Relationship Id="rId12" Type="http://schemas.openxmlformats.org/officeDocument/2006/relationships/customXml" Target="../ink/ink302.xml"/><Relationship Id="rId17" Type="http://schemas.openxmlformats.org/officeDocument/2006/relationships/image" Target="../media/image309.png"/><Relationship Id="rId25" Type="http://schemas.openxmlformats.org/officeDocument/2006/relationships/image" Target="../media/image313.png"/><Relationship Id="rId33" Type="http://schemas.openxmlformats.org/officeDocument/2006/relationships/image" Target="../media/image317.png"/><Relationship Id="rId38" Type="http://schemas.openxmlformats.org/officeDocument/2006/relationships/customXml" Target="../ink/ink315.xml"/></Relationships>
</file>

<file path=ppt/slides/_rels/slide18.xml.rels><?xml version="1.0" encoding="UTF-8" standalone="yes"?>
<Relationships xmlns="http://schemas.openxmlformats.org/package/2006/relationships"><Relationship Id="rId8" Type="http://schemas.openxmlformats.org/officeDocument/2006/relationships/customXml" Target="../ink/ink320.xml"/><Relationship Id="rId13" Type="http://schemas.openxmlformats.org/officeDocument/2006/relationships/image" Target="../media/image327.png"/><Relationship Id="rId18" Type="http://schemas.openxmlformats.org/officeDocument/2006/relationships/customXml" Target="../ink/ink325.xml"/><Relationship Id="rId3" Type="http://schemas.openxmlformats.org/officeDocument/2006/relationships/image" Target="../media/image1.png"/><Relationship Id="rId7" Type="http://schemas.openxmlformats.org/officeDocument/2006/relationships/image" Target="../media/image324.png"/><Relationship Id="rId12" Type="http://schemas.openxmlformats.org/officeDocument/2006/relationships/customXml" Target="../ink/ink322.xml"/><Relationship Id="rId17" Type="http://schemas.openxmlformats.org/officeDocument/2006/relationships/image" Target="../media/image329.png"/><Relationship Id="rId2" Type="http://schemas.openxmlformats.org/officeDocument/2006/relationships/notesSlide" Target="../notesSlides/notesSlide18.xml"/><Relationship Id="rId16" Type="http://schemas.openxmlformats.org/officeDocument/2006/relationships/customXml" Target="../ink/ink324.xml"/><Relationship Id="rId1" Type="http://schemas.openxmlformats.org/officeDocument/2006/relationships/slideLayout" Target="../slideLayouts/slideLayout1.xml"/><Relationship Id="rId6" Type="http://schemas.openxmlformats.org/officeDocument/2006/relationships/customXml" Target="../ink/ink319.xml"/><Relationship Id="rId11" Type="http://schemas.openxmlformats.org/officeDocument/2006/relationships/image" Target="../media/image326.png"/><Relationship Id="rId5" Type="http://schemas.openxmlformats.org/officeDocument/2006/relationships/image" Target="../media/image323.png"/><Relationship Id="rId15" Type="http://schemas.openxmlformats.org/officeDocument/2006/relationships/image" Target="../media/image328.png"/><Relationship Id="rId10" Type="http://schemas.openxmlformats.org/officeDocument/2006/relationships/customXml" Target="../ink/ink321.xml"/><Relationship Id="rId19" Type="http://schemas.openxmlformats.org/officeDocument/2006/relationships/image" Target="../media/image330.png"/><Relationship Id="rId4" Type="http://schemas.openxmlformats.org/officeDocument/2006/relationships/customXml" Target="../ink/ink318.xml"/><Relationship Id="rId9" Type="http://schemas.openxmlformats.org/officeDocument/2006/relationships/image" Target="../media/image325.png"/><Relationship Id="rId14" Type="http://schemas.openxmlformats.org/officeDocument/2006/relationships/customXml" Target="../ink/ink32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3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ustomXml" Target="../ink/ink327.xml"/><Relationship Id="rId5" Type="http://schemas.openxmlformats.org/officeDocument/2006/relationships/image" Target="../media/image331.png"/><Relationship Id="rId4" Type="http://schemas.openxmlformats.org/officeDocument/2006/relationships/customXml" Target="../ink/ink32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customXml" Target="../ink/ink330.xml"/><Relationship Id="rId13" Type="http://schemas.openxmlformats.org/officeDocument/2006/relationships/image" Target="../media/image337.png"/><Relationship Id="rId3" Type="http://schemas.openxmlformats.org/officeDocument/2006/relationships/image" Target="../media/image1.png"/><Relationship Id="rId7" Type="http://schemas.openxmlformats.org/officeDocument/2006/relationships/image" Target="../media/image334.png"/><Relationship Id="rId12" Type="http://schemas.openxmlformats.org/officeDocument/2006/relationships/customXml" Target="../ink/ink332.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customXml" Target="../ink/ink329.xml"/><Relationship Id="rId11" Type="http://schemas.openxmlformats.org/officeDocument/2006/relationships/image" Target="../media/image336.png"/><Relationship Id="rId5" Type="http://schemas.openxmlformats.org/officeDocument/2006/relationships/image" Target="../media/image333.png"/><Relationship Id="rId10" Type="http://schemas.openxmlformats.org/officeDocument/2006/relationships/customXml" Target="../ink/ink331.xml"/><Relationship Id="rId4" Type="http://schemas.openxmlformats.org/officeDocument/2006/relationships/customXml" Target="../ink/ink328.xml"/><Relationship Id="rId9" Type="http://schemas.openxmlformats.org/officeDocument/2006/relationships/image" Target="../media/image335.png"/></Relationships>
</file>

<file path=ppt/slides/_rels/slide3.xml.rels><?xml version="1.0" encoding="UTF-8" standalone="yes"?>
<Relationships xmlns="http://schemas.openxmlformats.org/package/2006/relationships"><Relationship Id="rId117" Type="http://schemas.openxmlformats.org/officeDocument/2006/relationships/image" Target="../media/image60.png"/><Relationship Id="rId21" Type="http://schemas.openxmlformats.org/officeDocument/2006/relationships/image" Target="../media/image12.png"/><Relationship Id="rId42" Type="http://schemas.openxmlformats.org/officeDocument/2006/relationships/customXml" Target="../ink/ink20.xml"/><Relationship Id="rId63" Type="http://schemas.openxmlformats.org/officeDocument/2006/relationships/image" Target="../media/image33.png"/><Relationship Id="rId84" Type="http://schemas.openxmlformats.org/officeDocument/2006/relationships/customXml" Target="../ink/ink41.xml"/><Relationship Id="rId138" Type="http://schemas.openxmlformats.org/officeDocument/2006/relationships/customXml" Target="../ink/ink68.xml"/><Relationship Id="rId107" Type="http://schemas.openxmlformats.org/officeDocument/2006/relationships/image" Target="../media/image55.png"/><Relationship Id="rId11" Type="http://schemas.openxmlformats.org/officeDocument/2006/relationships/image" Target="../media/image7.png"/><Relationship Id="rId32" Type="http://schemas.openxmlformats.org/officeDocument/2006/relationships/customXml" Target="../ink/ink15.xml"/><Relationship Id="rId53" Type="http://schemas.openxmlformats.org/officeDocument/2006/relationships/image" Target="../media/image28.png"/><Relationship Id="rId74" Type="http://schemas.openxmlformats.org/officeDocument/2006/relationships/customXml" Target="../ink/ink36.xml"/><Relationship Id="rId128" Type="http://schemas.openxmlformats.org/officeDocument/2006/relationships/customXml" Target="../ink/ink63.xml"/><Relationship Id="rId149" Type="http://schemas.openxmlformats.org/officeDocument/2006/relationships/image" Target="../media/image76.png"/><Relationship Id="rId5" Type="http://schemas.openxmlformats.org/officeDocument/2006/relationships/image" Target="../media/image4.png"/><Relationship Id="rId95" Type="http://schemas.openxmlformats.org/officeDocument/2006/relationships/image" Target="../media/image49.png"/><Relationship Id="rId22" Type="http://schemas.openxmlformats.org/officeDocument/2006/relationships/customXml" Target="../ink/ink10.xml"/><Relationship Id="rId27" Type="http://schemas.openxmlformats.org/officeDocument/2006/relationships/image" Target="../media/image15.png"/><Relationship Id="rId43" Type="http://schemas.openxmlformats.org/officeDocument/2006/relationships/image" Target="../media/image23.png"/><Relationship Id="rId48" Type="http://schemas.openxmlformats.org/officeDocument/2006/relationships/customXml" Target="../ink/ink23.xml"/><Relationship Id="rId64" Type="http://schemas.openxmlformats.org/officeDocument/2006/relationships/customXml" Target="../ink/ink31.xml"/><Relationship Id="rId69" Type="http://schemas.openxmlformats.org/officeDocument/2006/relationships/image" Target="../media/image36.png"/><Relationship Id="rId113" Type="http://schemas.openxmlformats.org/officeDocument/2006/relationships/image" Target="../media/image58.png"/><Relationship Id="rId118" Type="http://schemas.openxmlformats.org/officeDocument/2006/relationships/customXml" Target="../ink/ink58.xml"/><Relationship Id="rId134" Type="http://schemas.openxmlformats.org/officeDocument/2006/relationships/customXml" Target="../ink/ink66.xml"/><Relationship Id="rId139" Type="http://schemas.openxmlformats.org/officeDocument/2006/relationships/image" Target="../media/image71.png"/><Relationship Id="rId80" Type="http://schemas.openxmlformats.org/officeDocument/2006/relationships/customXml" Target="../ink/ink39.xml"/><Relationship Id="rId85" Type="http://schemas.openxmlformats.org/officeDocument/2006/relationships/image" Target="../media/image44.png"/><Relationship Id="rId12" Type="http://schemas.openxmlformats.org/officeDocument/2006/relationships/customXml" Target="../ink/ink5.xml"/><Relationship Id="rId17" Type="http://schemas.openxmlformats.org/officeDocument/2006/relationships/image" Target="../media/image10.png"/><Relationship Id="rId33" Type="http://schemas.openxmlformats.org/officeDocument/2006/relationships/image" Target="../media/image18.png"/><Relationship Id="rId38" Type="http://schemas.openxmlformats.org/officeDocument/2006/relationships/customXml" Target="../ink/ink18.xml"/><Relationship Id="rId59" Type="http://schemas.openxmlformats.org/officeDocument/2006/relationships/image" Target="../media/image31.png"/><Relationship Id="rId103" Type="http://schemas.openxmlformats.org/officeDocument/2006/relationships/image" Target="../media/image53.png"/><Relationship Id="rId108" Type="http://schemas.openxmlformats.org/officeDocument/2006/relationships/customXml" Target="../ink/ink53.xml"/><Relationship Id="rId124" Type="http://schemas.openxmlformats.org/officeDocument/2006/relationships/customXml" Target="../ink/ink61.xml"/><Relationship Id="rId129" Type="http://schemas.openxmlformats.org/officeDocument/2006/relationships/image" Target="../media/image66.png"/><Relationship Id="rId54" Type="http://schemas.openxmlformats.org/officeDocument/2006/relationships/customXml" Target="../ink/ink26.xml"/><Relationship Id="rId70" Type="http://schemas.openxmlformats.org/officeDocument/2006/relationships/customXml" Target="../ink/ink34.xml"/><Relationship Id="rId75" Type="http://schemas.openxmlformats.org/officeDocument/2006/relationships/image" Target="../media/image39.png"/><Relationship Id="rId91" Type="http://schemas.openxmlformats.org/officeDocument/2006/relationships/image" Target="../media/image47.png"/><Relationship Id="rId96" Type="http://schemas.openxmlformats.org/officeDocument/2006/relationships/customXml" Target="../ink/ink47.xml"/><Relationship Id="rId140" Type="http://schemas.openxmlformats.org/officeDocument/2006/relationships/customXml" Target="../ink/ink69.xml"/><Relationship Id="rId145" Type="http://schemas.openxmlformats.org/officeDocument/2006/relationships/image" Target="../media/image74.png"/><Relationship Id="rId1" Type="http://schemas.openxmlformats.org/officeDocument/2006/relationships/slideLayout" Target="../slideLayouts/slideLayout1.xml"/><Relationship Id="rId6" Type="http://schemas.openxmlformats.org/officeDocument/2006/relationships/customXml" Target="../ink/ink2.xml"/><Relationship Id="rId23" Type="http://schemas.openxmlformats.org/officeDocument/2006/relationships/image" Target="../media/image13.png"/><Relationship Id="rId28" Type="http://schemas.openxmlformats.org/officeDocument/2006/relationships/customXml" Target="../ink/ink13.xml"/><Relationship Id="rId49" Type="http://schemas.openxmlformats.org/officeDocument/2006/relationships/image" Target="../media/image26.png"/><Relationship Id="rId114" Type="http://schemas.openxmlformats.org/officeDocument/2006/relationships/customXml" Target="../ink/ink56.xml"/><Relationship Id="rId119" Type="http://schemas.openxmlformats.org/officeDocument/2006/relationships/image" Target="../media/image61.png"/><Relationship Id="rId44" Type="http://schemas.openxmlformats.org/officeDocument/2006/relationships/customXml" Target="../ink/ink21.xml"/><Relationship Id="rId60" Type="http://schemas.openxmlformats.org/officeDocument/2006/relationships/customXml" Target="../ink/ink29.xml"/><Relationship Id="rId65" Type="http://schemas.openxmlformats.org/officeDocument/2006/relationships/image" Target="../media/image34.png"/><Relationship Id="rId81" Type="http://schemas.openxmlformats.org/officeDocument/2006/relationships/image" Target="../media/image42.png"/><Relationship Id="rId86" Type="http://schemas.openxmlformats.org/officeDocument/2006/relationships/customXml" Target="../ink/ink42.xml"/><Relationship Id="rId130" Type="http://schemas.openxmlformats.org/officeDocument/2006/relationships/customXml" Target="../ink/ink64.xml"/><Relationship Id="rId135" Type="http://schemas.openxmlformats.org/officeDocument/2006/relationships/image" Target="../media/image69.png"/><Relationship Id="rId13" Type="http://schemas.openxmlformats.org/officeDocument/2006/relationships/image" Target="../media/image8.png"/><Relationship Id="rId18" Type="http://schemas.openxmlformats.org/officeDocument/2006/relationships/customXml" Target="../ink/ink8.xml"/><Relationship Id="rId39" Type="http://schemas.openxmlformats.org/officeDocument/2006/relationships/image" Target="../media/image21.png"/><Relationship Id="rId109" Type="http://schemas.openxmlformats.org/officeDocument/2006/relationships/image" Target="../media/image56.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29.png"/><Relationship Id="rId76" Type="http://schemas.openxmlformats.org/officeDocument/2006/relationships/customXml" Target="../ink/ink37.xml"/><Relationship Id="rId97" Type="http://schemas.openxmlformats.org/officeDocument/2006/relationships/image" Target="../media/image50.png"/><Relationship Id="rId104" Type="http://schemas.openxmlformats.org/officeDocument/2006/relationships/customXml" Target="../ink/ink51.xml"/><Relationship Id="rId120" Type="http://schemas.openxmlformats.org/officeDocument/2006/relationships/customXml" Target="../ink/ink59.xml"/><Relationship Id="rId125" Type="http://schemas.openxmlformats.org/officeDocument/2006/relationships/image" Target="../media/image64.png"/><Relationship Id="rId141" Type="http://schemas.openxmlformats.org/officeDocument/2006/relationships/image" Target="../media/image72.png"/><Relationship Id="rId146" Type="http://schemas.openxmlformats.org/officeDocument/2006/relationships/customXml" Target="../ink/ink72.xml"/><Relationship Id="rId7" Type="http://schemas.openxmlformats.org/officeDocument/2006/relationships/image" Target="../media/image5.png"/><Relationship Id="rId71" Type="http://schemas.openxmlformats.org/officeDocument/2006/relationships/image" Target="../media/image37.png"/><Relationship Id="rId92" Type="http://schemas.openxmlformats.org/officeDocument/2006/relationships/customXml" Target="../ink/ink45.xml"/><Relationship Id="rId2" Type="http://schemas.openxmlformats.org/officeDocument/2006/relationships/notesSlide" Target="../notesSlides/notesSlide3.xml"/><Relationship Id="rId29" Type="http://schemas.openxmlformats.org/officeDocument/2006/relationships/image" Target="../media/image16.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24.png"/><Relationship Id="rId66" Type="http://schemas.openxmlformats.org/officeDocument/2006/relationships/customXml" Target="../ink/ink32.xml"/><Relationship Id="rId87" Type="http://schemas.openxmlformats.org/officeDocument/2006/relationships/image" Target="../media/image45.png"/><Relationship Id="rId110" Type="http://schemas.openxmlformats.org/officeDocument/2006/relationships/customXml" Target="../ink/ink54.xml"/><Relationship Id="rId115" Type="http://schemas.openxmlformats.org/officeDocument/2006/relationships/image" Target="../media/image59.png"/><Relationship Id="rId131" Type="http://schemas.openxmlformats.org/officeDocument/2006/relationships/image" Target="../media/image67.png"/><Relationship Id="rId136" Type="http://schemas.openxmlformats.org/officeDocument/2006/relationships/customXml" Target="../ink/ink67.xml"/><Relationship Id="rId61" Type="http://schemas.openxmlformats.org/officeDocument/2006/relationships/image" Target="../media/image32.png"/><Relationship Id="rId82" Type="http://schemas.openxmlformats.org/officeDocument/2006/relationships/customXml" Target="../ink/ink40.xml"/><Relationship Id="rId19" Type="http://schemas.openxmlformats.org/officeDocument/2006/relationships/image" Target="../media/image11.png"/><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media/image19.png"/><Relationship Id="rId56" Type="http://schemas.openxmlformats.org/officeDocument/2006/relationships/customXml" Target="../ink/ink27.xml"/><Relationship Id="rId77" Type="http://schemas.openxmlformats.org/officeDocument/2006/relationships/image" Target="../media/image40.png"/><Relationship Id="rId100" Type="http://schemas.openxmlformats.org/officeDocument/2006/relationships/customXml" Target="../ink/ink49.xml"/><Relationship Id="rId105" Type="http://schemas.openxmlformats.org/officeDocument/2006/relationships/image" Target="../media/image54.png"/><Relationship Id="rId126" Type="http://schemas.openxmlformats.org/officeDocument/2006/relationships/customXml" Target="../ink/ink62.xml"/><Relationship Id="rId147" Type="http://schemas.openxmlformats.org/officeDocument/2006/relationships/image" Target="../media/image75.png"/><Relationship Id="rId8" Type="http://schemas.openxmlformats.org/officeDocument/2006/relationships/customXml" Target="../ink/ink3.xml"/><Relationship Id="rId51" Type="http://schemas.openxmlformats.org/officeDocument/2006/relationships/image" Target="../media/image27.png"/><Relationship Id="rId72" Type="http://schemas.openxmlformats.org/officeDocument/2006/relationships/customXml" Target="../ink/ink35.xml"/><Relationship Id="rId93" Type="http://schemas.openxmlformats.org/officeDocument/2006/relationships/image" Target="../media/image48.png"/><Relationship Id="rId98" Type="http://schemas.openxmlformats.org/officeDocument/2006/relationships/customXml" Target="../ink/ink48.xml"/><Relationship Id="rId121" Type="http://schemas.openxmlformats.org/officeDocument/2006/relationships/image" Target="../media/image62.png"/><Relationship Id="rId142" Type="http://schemas.openxmlformats.org/officeDocument/2006/relationships/customXml" Target="../ink/ink70.xml"/><Relationship Id="rId3" Type="http://schemas.openxmlformats.org/officeDocument/2006/relationships/image" Target="../media/image1.png"/><Relationship Id="rId25" Type="http://schemas.openxmlformats.org/officeDocument/2006/relationships/image" Target="../media/image14.png"/><Relationship Id="rId46" Type="http://schemas.openxmlformats.org/officeDocument/2006/relationships/customXml" Target="../ink/ink22.xml"/><Relationship Id="rId67" Type="http://schemas.openxmlformats.org/officeDocument/2006/relationships/image" Target="../media/image35.png"/><Relationship Id="rId116" Type="http://schemas.openxmlformats.org/officeDocument/2006/relationships/customXml" Target="../ink/ink57.xml"/><Relationship Id="rId137" Type="http://schemas.openxmlformats.org/officeDocument/2006/relationships/image" Target="../media/image70.png"/><Relationship Id="rId20" Type="http://schemas.openxmlformats.org/officeDocument/2006/relationships/customXml" Target="../ink/ink9.xml"/><Relationship Id="rId41" Type="http://schemas.openxmlformats.org/officeDocument/2006/relationships/image" Target="../media/image22.png"/><Relationship Id="rId62" Type="http://schemas.openxmlformats.org/officeDocument/2006/relationships/customXml" Target="../ink/ink30.xml"/><Relationship Id="rId83" Type="http://schemas.openxmlformats.org/officeDocument/2006/relationships/image" Target="../media/image43.png"/><Relationship Id="rId88" Type="http://schemas.openxmlformats.org/officeDocument/2006/relationships/customXml" Target="../ink/ink43.xml"/><Relationship Id="rId111" Type="http://schemas.openxmlformats.org/officeDocument/2006/relationships/image" Target="../media/image57.png"/><Relationship Id="rId132" Type="http://schemas.openxmlformats.org/officeDocument/2006/relationships/customXml" Target="../ink/ink65.xml"/><Relationship Id="rId15" Type="http://schemas.openxmlformats.org/officeDocument/2006/relationships/image" Target="../media/image9.png"/><Relationship Id="rId36" Type="http://schemas.openxmlformats.org/officeDocument/2006/relationships/customXml" Target="../ink/ink17.xml"/><Relationship Id="rId57" Type="http://schemas.openxmlformats.org/officeDocument/2006/relationships/image" Target="../media/image30.png"/><Relationship Id="rId106" Type="http://schemas.openxmlformats.org/officeDocument/2006/relationships/customXml" Target="../ink/ink52.xml"/><Relationship Id="rId127" Type="http://schemas.openxmlformats.org/officeDocument/2006/relationships/image" Target="../media/image65.png"/><Relationship Id="rId10" Type="http://schemas.openxmlformats.org/officeDocument/2006/relationships/customXml" Target="../ink/ink4.xml"/><Relationship Id="rId31" Type="http://schemas.openxmlformats.org/officeDocument/2006/relationships/image" Target="../media/image17.png"/><Relationship Id="rId52" Type="http://schemas.openxmlformats.org/officeDocument/2006/relationships/customXml" Target="../ink/ink25.xml"/><Relationship Id="rId73" Type="http://schemas.openxmlformats.org/officeDocument/2006/relationships/image" Target="../media/image38.png"/><Relationship Id="rId78" Type="http://schemas.openxmlformats.org/officeDocument/2006/relationships/customXml" Target="../ink/ink38.xml"/><Relationship Id="rId94" Type="http://schemas.openxmlformats.org/officeDocument/2006/relationships/customXml" Target="../ink/ink46.xml"/><Relationship Id="rId99" Type="http://schemas.openxmlformats.org/officeDocument/2006/relationships/image" Target="../media/image51.png"/><Relationship Id="rId101" Type="http://schemas.openxmlformats.org/officeDocument/2006/relationships/image" Target="../media/image52.png"/><Relationship Id="rId122" Type="http://schemas.openxmlformats.org/officeDocument/2006/relationships/customXml" Target="../ink/ink60.xml"/><Relationship Id="rId143" Type="http://schemas.openxmlformats.org/officeDocument/2006/relationships/image" Target="../media/image73.png"/><Relationship Id="rId148" Type="http://schemas.openxmlformats.org/officeDocument/2006/relationships/customXml" Target="../ink/ink73.xml"/><Relationship Id="rId4" Type="http://schemas.openxmlformats.org/officeDocument/2006/relationships/customXml" Target="../ink/ink1.xml"/><Relationship Id="rId9" Type="http://schemas.openxmlformats.org/officeDocument/2006/relationships/image" Target="../media/image6.png"/><Relationship Id="rId26" Type="http://schemas.openxmlformats.org/officeDocument/2006/relationships/customXml" Target="../ink/ink12.xml"/><Relationship Id="rId47" Type="http://schemas.openxmlformats.org/officeDocument/2006/relationships/image" Target="../media/image25.png"/><Relationship Id="rId68" Type="http://schemas.openxmlformats.org/officeDocument/2006/relationships/customXml" Target="../ink/ink33.xml"/><Relationship Id="rId89" Type="http://schemas.openxmlformats.org/officeDocument/2006/relationships/image" Target="../media/image46.png"/><Relationship Id="rId112" Type="http://schemas.openxmlformats.org/officeDocument/2006/relationships/customXml" Target="../ink/ink55.xml"/><Relationship Id="rId133" Type="http://schemas.openxmlformats.org/officeDocument/2006/relationships/image" Target="../media/image68.png"/><Relationship Id="rId16" Type="http://schemas.openxmlformats.org/officeDocument/2006/relationships/customXml" Target="../ink/ink7.xml"/><Relationship Id="rId37" Type="http://schemas.openxmlformats.org/officeDocument/2006/relationships/image" Target="../media/image20.png"/><Relationship Id="rId58" Type="http://schemas.openxmlformats.org/officeDocument/2006/relationships/customXml" Target="../ink/ink28.xml"/><Relationship Id="rId79" Type="http://schemas.openxmlformats.org/officeDocument/2006/relationships/image" Target="../media/image41.png"/><Relationship Id="rId102" Type="http://schemas.openxmlformats.org/officeDocument/2006/relationships/customXml" Target="../ink/ink50.xml"/><Relationship Id="rId123" Type="http://schemas.openxmlformats.org/officeDocument/2006/relationships/image" Target="../media/image63.png"/><Relationship Id="rId144" Type="http://schemas.openxmlformats.org/officeDocument/2006/relationships/customXml" Target="../ink/ink71.xml"/><Relationship Id="rId90" Type="http://schemas.openxmlformats.org/officeDocument/2006/relationships/customXml" Target="../ink/ink44.xml"/></Relationships>
</file>

<file path=ppt/slides/_rels/slide4.xml.rels><?xml version="1.0" encoding="UTF-8" standalone="yes"?>
<Relationships xmlns="http://schemas.openxmlformats.org/package/2006/relationships"><Relationship Id="rId8" Type="http://schemas.openxmlformats.org/officeDocument/2006/relationships/customXml" Target="../ink/ink76.xml"/><Relationship Id="rId13" Type="http://schemas.openxmlformats.org/officeDocument/2006/relationships/image" Target="../media/image81.png"/><Relationship Id="rId18" Type="http://schemas.openxmlformats.org/officeDocument/2006/relationships/customXml" Target="../ink/ink81.xml"/><Relationship Id="rId3" Type="http://schemas.openxmlformats.org/officeDocument/2006/relationships/image" Target="../media/image1.png"/><Relationship Id="rId7" Type="http://schemas.openxmlformats.org/officeDocument/2006/relationships/image" Target="../media/image78.png"/><Relationship Id="rId12" Type="http://schemas.openxmlformats.org/officeDocument/2006/relationships/customXml" Target="../ink/ink78.xml"/><Relationship Id="rId17" Type="http://schemas.openxmlformats.org/officeDocument/2006/relationships/image" Target="../media/image83.png"/><Relationship Id="rId2" Type="http://schemas.openxmlformats.org/officeDocument/2006/relationships/notesSlide" Target="../notesSlides/notesSlide4.xml"/><Relationship Id="rId16" Type="http://schemas.openxmlformats.org/officeDocument/2006/relationships/customXml" Target="../ink/ink80.xml"/><Relationship Id="rId1" Type="http://schemas.openxmlformats.org/officeDocument/2006/relationships/slideLayout" Target="../slideLayouts/slideLayout1.xml"/><Relationship Id="rId6" Type="http://schemas.openxmlformats.org/officeDocument/2006/relationships/customXml" Target="../ink/ink75.xml"/><Relationship Id="rId11" Type="http://schemas.openxmlformats.org/officeDocument/2006/relationships/image" Target="../media/image80.png"/><Relationship Id="rId5" Type="http://schemas.openxmlformats.org/officeDocument/2006/relationships/image" Target="../media/image77.png"/><Relationship Id="rId15" Type="http://schemas.openxmlformats.org/officeDocument/2006/relationships/image" Target="../media/image82.png"/><Relationship Id="rId10" Type="http://schemas.openxmlformats.org/officeDocument/2006/relationships/customXml" Target="../ink/ink77.xml"/><Relationship Id="rId19" Type="http://schemas.openxmlformats.org/officeDocument/2006/relationships/image" Target="../media/image84.png"/><Relationship Id="rId4" Type="http://schemas.openxmlformats.org/officeDocument/2006/relationships/customXml" Target="../ink/ink74.xml"/><Relationship Id="rId9" Type="http://schemas.openxmlformats.org/officeDocument/2006/relationships/image" Target="../media/image79.png"/><Relationship Id="rId14" Type="http://schemas.openxmlformats.org/officeDocument/2006/relationships/customXml" Target="../ink/ink79.xml"/></Relationships>
</file>

<file path=ppt/slides/_rels/slide5.xml.rels><?xml version="1.0" encoding="UTF-8" standalone="yes"?>
<Relationships xmlns="http://schemas.openxmlformats.org/package/2006/relationships"><Relationship Id="rId8" Type="http://schemas.openxmlformats.org/officeDocument/2006/relationships/customXml" Target="../ink/ink84.xml"/><Relationship Id="rId13" Type="http://schemas.openxmlformats.org/officeDocument/2006/relationships/image" Target="../media/image89.png"/><Relationship Id="rId3" Type="http://schemas.openxmlformats.org/officeDocument/2006/relationships/image" Target="../media/image1.png"/><Relationship Id="rId7" Type="http://schemas.openxmlformats.org/officeDocument/2006/relationships/image" Target="../media/image86.png"/><Relationship Id="rId12" Type="http://schemas.openxmlformats.org/officeDocument/2006/relationships/customXml" Target="../ink/ink86.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ustomXml" Target="../ink/ink83.xml"/><Relationship Id="rId11" Type="http://schemas.openxmlformats.org/officeDocument/2006/relationships/image" Target="../media/image88.png"/><Relationship Id="rId5" Type="http://schemas.openxmlformats.org/officeDocument/2006/relationships/image" Target="../media/image85.png"/><Relationship Id="rId15" Type="http://schemas.openxmlformats.org/officeDocument/2006/relationships/image" Target="../media/image90.png"/><Relationship Id="rId10" Type="http://schemas.openxmlformats.org/officeDocument/2006/relationships/customXml" Target="../ink/ink85.xml"/><Relationship Id="rId4" Type="http://schemas.openxmlformats.org/officeDocument/2006/relationships/customXml" Target="../ink/ink82.xml"/><Relationship Id="rId9" Type="http://schemas.openxmlformats.org/officeDocument/2006/relationships/image" Target="../media/image87.png"/><Relationship Id="rId14" Type="http://schemas.openxmlformats.org/officeDocument/2006/relationships/customXml" Target="../ink/ink87.xml"/></Relationships>
</file>

<file path=ppt/slides/_rels/slide6.xml.rels><?xml version="1.0" encoding="UTF-8" standalone="yes"?>
<Relationships xmlns="http://schemas.openxmlformats.org/package/2006/relationships"><Relationship Id="rId117" Type="http://schemas.openxmlformats.org/officeDocument/2006/relationships/image" Target="../media/image147.png"/><Relationship Id="rId21" Type="http://schemas.openxmlformats.org/officeDocument/2006/relationships/image" Target="../media/image99.png"/><Relationship Id="rId42" Type="http://schemas.openxmlformats.org/officeDocument/2006/relationships/customXml" Target="../ink/ink107.xml"/><Relationship Id="rId63" Type="http://schemas.openxmlformats.org/officeDocument/2006/relationships/image" Target="../media/image120.png"/><Relationship Id="rId84" Type="http://schemas.openxmlformats.org/officeDocument/2006/relationships/customXml" Target="../ink/ink128.xml"/><Relationship Id="rId138" Type="http://schemas.openxmlformats.org/officeDocument/2006/relationships/customXml" Target="../ink/ink155.xml"/><Relationship Id="rId159" Type="http://schemas.openxmlformats.org/officeDocument/2006/relationships/image" Target="../media/image168.png"/><Relationship Id="rId170" Type="http://schemas.openxmlformats.org/officeDocument/2006/relationships/customXml" Target="../ink/ink171.xml"/><Relationship Id="rId191" Type="http://schemas.openxmlformats.org/officeDocument/2006/relationships/image" Target="../media/image184.png"/><Relationship Id="rId107" Type="http://schemas.openxmlformats.org/officeDocument/2006/relationships/image" Target="../media/image142.png"/><Relationship Id="rId11" Type="http://schemas.openxmlformats.org/officeDocument/2006/relationships/image" Target="../media/image94.png"/><Relationship Id="rId32" Type="http://schemas.openxmlformats.org/officeDocument/2006/relationships/customXml" Target="../ink/ink102.xml"/><Relationship Id="rId53" Type="http://schemas.openxmlformats.org/officeDocument/2006/relationships/image" Target="../media/image115.png"/><Relationship Id="rId74" Type="http://schemas.openxmlformats.org/officeDocument/2006/relationships/customXml" Target="../ink/ink123.xml"/><Relationship Id="rId128" Type="http://schemas.openxmlformats.org/officeDocument/2006/relationships/customXml" Target="../ink/ink150.xml"/><Relationship Id="rId149" Type="http://schemas.openxmlformats.org/officeDocument/2006/relationships/image" Target="../media/image163.png"/><Relationship Id="rId5" Type="http://schemas.openxmlformats.org/officeDocument/2006/relationships/image" Target="../media/image91.png"/><Relationship Id="rId95" Type="http://schemas.openxmlformats.org/officeDocument/2006/relationships/image" Target="../media/image136.png"/><Relationship Id="rId160" Type="http://schemas.openxmlformats.org/officeDocument/2006/relationships/customXml" Target="../ink/ink166.xml"/><Relationship Id="rId181" Type="http://schemas.openxmlformats.org/officeDocument/2006/relationships/image" Target="../media/image179.png"/><Relationship Id="rId22" Type="http://schemas.openxmlformats.org/officeDocument/2006/relationships/customXml" Target="../ink/ink97.xml"/><Relationship Id="rId43" Type="http://schemas.openxmlformats.org/officeDocument/2006/relationships/image" Target="../media/image110.png"/><Relationship Id="rId64" Type="http://schemas.openxmlformats.org/officeDocument/2006/relationships/customXml" Target="../ink/ink118.xml"/><Relationship Id="rId118" Type="http://schemas.openxmlformats.org/officeDocument/2006/relationships/customXml" Target="../ink/ink145.xml"/><Relationship Id="rId139" Type="http://schemas.openxmlformats.org/officeDocument/2006/relationships/image" Target="../media/image158.png"/><Relationship Id="rId85" Type="http://schemas.openxmlformats.org/officeDocument/2006/relationships/image" Target="../media/image131.png"/><Relationship Id="rId150" Type="http://schemas.openxmlformats.org/officeDocument/2006/relationships/customXml" Target="../ink/ink161.xml"/><Relationship Id="rId171" Type="http://schemas.openxmlformats.org/officeDocument/2006/relationships/image" Target="../media/image174.png"/><Relationship Id="rId192" Type="http://schemas.openxmlformats.org/officeDocument/2006/relationships/customXml" Target="../ink/ink182.xml"/><Relationship Id="rId12" Type="http://schemas.openxmlformats.org/officeDocument/2006/relationships/customXml" Target="../ink/ink92.xml"/><Relationship Id="rId33" Type="http://schemas.openxmlformats.org/officeDocument/2006/relationships/image" Target="../media/image105.png"/><Relationship Id="rId108" Type="http://schemas.openxmlformats.org/officeDocument/2006/relationships/customXml" Target="../ink/ink140.xml"/><Relationship Id="rId129" Type="http://schemas.openxmlformats.org/officeDocument/2006/relationships/image" Target="../media/image153.png"/><Relationship Id="rId54" Type="http://schemas.openxmlformats.org/officeDocument/2006/relationships/customXml" Target="../ink/ink113.xml"/><Relationship Id="rId75" Type="http://schemas.openxmlformats.org/officeDocument/2006/relationships/image" Target="../media/image126.png"/><Relationship Id="rId96" Type="http://schemas.openxmlformats.org/officeDocument/2006/relationships/customXml" Target="../ink/ink134.xml"/><Relationship Id="rId140" Type="http://schemas.openxmlformats.org/officeDocument/2006/relationships/customXml" Target="../ink/ink156.xml"/><Relationship Id="rId161" Type="http://schemas.openxmlformats.org/officeDocument/2006/relationships/image" Target="../media/image169.png"/><Relationship Id="rId182" Type="http://schemas.openxmlformats.org/officeDocument/2006/relationships/customXml" Target="../ink/ink177.xml"/><Relationship Id="rId6" Type="http://schemas.openxmlformats.org/officeDocument/2006/relationships/customXml" Target="../ink/ink89.xml"/><Relationship Id="rId23" Type="http://schemas.openxmlformats.org/officeDocument/2006/relationships/image" Target="../media/image100.png"/><Relationship Id="rId119" Type="http://schemas.openxmlformats.org/officeDocument/2006/relationships/image" Target="../media/image148.png"/><Relationship Id="rId44" Type="http://schemas.openxmlformats.org/officeDocument/2006/relationships/customXml" Target="../ink/ink108.xml"/><Relationship Id="rId65" Type="http://schemas.openxmlformats.org/officeDocument/2006/relationships/image" Target="../media/image121.png"/><Relationship Id="rId86" Type="http://schemas.openxmlformats.org/officeDocument/2006/relationships/customXml" Target="../ink/ink129.xml"/><Relationship Id="rId130" Type="http://schemas.openxmlformats.org/officeDocument/2006/relationships/customXml" Target="../ink/ink151.xml"/><Relationship Id="rId151" Type="http://schemas.openxmlformats.org/officeDocument/2006/relationships/image" Target="../media/image164.png"/><Relationship Id="rId172" Type="http://schemas.openxmlformats.org/officeDocument/2006/relationships/customXml" Target="../ink/ink172.xml"/><Relationship Id="rId193" Type="http://schemas.openxmlformats.org/officeDocument/2006/relationships/image" Target="../media/image185.png"/><Relationship Id="rId13" Type="http://schemas.openxmlformats.org/officeDocument/2006/relationships/image" Target="../media/image95.png"/><Relationship Id="rId109" Type="http://schemas.openxmlformats.org/officeDocument/2006/relationships/image" Target="../media/image143.png"/><Relationship Id="rId34" Type="http://schemas.openxmlformats.org/officeDocument/2006/relationships/customXml" Target="../ink/ink103.xml"/><Relationship Id="rId55" Type="http://schemas.openxmlformats.org/officeDocument/2006/relationships/image" Target="../media/image116.png"/><Relationship Id="rId76" Type="http://schemas.openxmlformats.org/officeDocument/2006/relationships/customXml" Target="../ink/ink124.xml"/><Relationship Id="rId97" Type="http://schemas.openxmlformats.org/officeDocument/2006/relationships/image" Target="../media/image137.png"/><Relationship Id="rId120" Type="http://schemas.openxmlformats.org/officeDocument/2006/relationships/customXml" Target="../ink/ink146.xml"/><Relationship Id="rId141" Type="http://schemas.openxmlformats.org/officeDocument/2006/relationships/image" Target="../media/image159.png"/><Relationship Id="rId7" Type="http://schemas.openxmlformats.org/officeDocument/2006/relationships/image" Target="../media/image92.png"/><Relationship Id="rId71" Type="http://schemas.openxmlformats.org/officeDocument/2006/relationships/image" Target="../media/image124.png"/><Relationship Id="rId92" Type="http://schemas.openxmlformats.org/officeDocument/2006/relationships/customXml" Target="../ink/ink132.xml"/><Relationship Id="rId162" Type="http://schemas.openxmlformats.org/officeDocument/2006/relationships/customXml" Target="../ink/ink167.xml"/><Relationship Id="rId183" Type="http://schemas.openxmlformats.org/officeDocument/2006/relationships/image" Target="../media/image180.png"/><Relationship Id="rId2" Type="http://schemas.openxmlformats.org/officeDocument/2006/relationships/notesSlide" Target="../notesSlides/notesSlide6.xml"/><Relationship Id="rId29" Type="http://schemas.openxmlformats.org/officeDocument/2006/relationships/image" Target="../media/image103.png"/><Relationship Id="rId24" Type="http://schemas.openxmlformats.org/officeDocument/2006/relationships/customXml" Target="../ink/ink98.xml"/><Relationship Id="rId40" Type="http://schemas.openxmlformats.org/officeDocument/2006/relationships/customXml" Target="../ink/ink106.xml"/><Relationship Id="rId45" Type="http://schemas.openxmlformats.org/officeDocument/2006/relationships/image" Target="../media/image111.png"/><Relationship Id="rId66" Type="http://schemas.openxmlformats.org/officeDocument/2006/relationships/customXml" Target="../ink/ink119.xml"/><Relationship Id="rId87" Type="http://schemas.openxmlformats.org/officeDocument/2006/relationships/image" Target="../media/image132.png"/><Relationship Id="rId110" Type="http://schemas.openxmlformats.org/officeDocument/2006/relationships/customXml" Target="../ink/ink141.xml"/><Relationship Id="rId115" Type="http://schemas.openxmlformats.org/officeDocument/2006/relationships/image" Target="../media/image146.png"/><Relationship Id="rId131" Type="http://schemas.openxmlformats.org/officeDocument/2006/relationships/image" Target="../media/image154.png"/><Relationship Id="rId136" Type="http://schemas.openxmlformats.org/officeDocument/2006/relationships/customXml" Target="../ink/ink154.xml"/><Relationship Id="rId157" Type="http://schemas.openxmlformats.org/officeDocument/2006/relationships/image" Target="../media/image167.png"/><Relationship Id="rId178" Type="http://schemas.openxmlformats.org/officeDocument/2006/relationships/customXml" Target="../ink/ink175.xml"/><Relationship Id="rId61" Type="http://schemas.openxmlformats.org/officeDocument/2006/relationships/image" Target="../media/image119.png"/><Relationship Id="rId82" Type="http://schemas.openxmlformats.org/officeDocument/2006/relationships/customXml" Target="../ink/ink127.xml"/><Relationship Id="rId152" Type="http://schemas.openxmlformats.org/officeDocument/2006/relationships/customXml" Target="../ink/ink162.xml"/><Relationship Id="rId173" Type="http://schemas.openxmlformats.org/officeDocument/2006/relationships/image" Target="../media/image175.png"/><Relationship Id="rId194" Type="http://schemas.openxmlformats.org/officeDocument/2006/relationships/customXml" Target="../ink/ink183.xml"/><Relationship Id="rId199" Type="http://schemas.openxmlformats.org/officeDocument/2006/relationships/image" Target="../media/image188.png"/><Relationship Id="rId19" Type="http://schemas.openxmlformats.org/officeDocument/2006/relationships/image" Target="../media/image98.png"/><Relationship Id="rId14" Type="http://schemas.openxmlformats.org/officeDocument/2006/relationships/customXml" Target="../ink/ink93.xml"/><Relationship Id="rId30" Type="http://schemas.openxmlformats.org/officeDocument/2006/relationships/customXml" Target="../ink/ink101.xml"/><Relationship Id="rId35" Type="http://schemas.openxmlformats.org/officeDocument/2006/relationships/image" Target="../media/image106.png"/><Relationship Id="rId56" Type="http://schemas.openxmlformats.org/officeDocument/2006/relationships/customXml" Target="../ink/ink114.xml"/><Relationship Id="rId77" Type="http://schemas.openxmlformats.org/officeDocument/2006/relationships/image" Target="../media/image127.png"/><Relationship Id="rId100" Type="http://schemas.openxmlformats.org/officeDocument/2006/relationships/customXml" Target="../ink/ink136.xml"/><Relationship Id="rId105" Type="http://schemas.openxmlformats.org/officeDocument/2006/relationships/image" Target="../media/image141.png"/><Relationship Id="rId126" Type="http://schemas.openxmlformats.org/officeDocument/2006/relationships/customXml" Target="../ink/ink149.xml"/><Relationship Id="rId147" Type="http://schemas.openxmlformats.org/officeDocument/2006/relationships/image" Target="../media/image162.png"/><Relationship Id="rId168" Type="http://schemas.openxmlformats.org/officeDocument/2006/relationships/customXml" Target="../ink/ink170.xml"/><Relationship Id="rId8" Type="http://schemas.openxmlformats.org/officeDocument/2006/relationships/customXml" Target="../ink/ink90.xml"/><Relationship Id="rId51" Type="http://schemas.openxmlformats.org/officeDocument/2006/relationships/image" Target="../media/image114.png"/><Relationship Id="rId72" Type="http://schemas.openxmlformats.org/officeDocument/2006/relationships/customXml" Target="../ink/ink122.xml"/><Relationship Id="rId93" Type="http://schemas.openxmlformats.org/officeDocument/2006/relationships/image" Target="../media/image135.png"/><Relationship Id="rId98" Type="http://schemas.openxmlformats.org/officeDocument/2006/relationships/customXml" Target="../ink/ink135.xml"/><Relationship Id="rId121" Type="http://schemas.openxmlformats.org/officeDocument/2006/relationships/image" Target="../media/image149.png"/><Relationship Id="rId142" Type="http://schemas.openxmlformats.org/officeDocument/2006/relationships/customXml" Target="../ink/ink157.xml"/><Relationship Id="rId163" Type="http://schemas.openxmlformats.org/officeDocument/2006/relationships/image" Target="../media/image170.png"/><Relationship Id="rId184" Type="http://schemas.openxmlformats.org/officeDocument/2006/relationships/customXml" Target="../ink/ink178.xml"/><Relationship Id="rId189" Type="http://schemas.openxmlformats.org/officeDocument/2006/relationships/image" Target="../media/image183.png"/><Relationship Id="rId3" Type="http://schemas.openxmlformats.org/officeDocument/2006/relationships/image" Target="../media/image1.png"/><Relationship Id="rId25" Type="http://schemas.openxmlformats.org/officeDocument/2006/relationships/image" Target="../media/image101.png"/><Relationship Id="rId46" Type="http://schemas.openxmlformats.org/officeDocument/2006/relationships/customXml" Target="../ink/ink109.xml"/><Relationship Id="rId67" Type="http://schemas.openxmlformats.org/officeDocument/2006/relationships/image" Target="../media/image122.png"/><Relationship Id="rId116" Type="http://schemas.openxmlformats.org/officeDocument/2006/relationships/customXml" Target="../ink/ink144.xml"/><Relationship Id="rId137" Type="http://schemas.openxmlformats.org/officeDocument/2006/relationships/image" Target="../media/image157.png"/><Relationship Id="rId158" Type="http://schemas.openxmlformats.org/officeDocument/2006/relationships/customXml" Target="../ink/ink165.xml"/><Relationship Id="rId20" Type="http://schemas.openxmlformats.org/officeDocument/2006/relationships/customXml" Target="../ink/ink96.xml"/><Relationship Id="rId41" Type="http://schemas.openxmlformats.org/officeDocument/2006/relationships/image" Target="../media/image109.png"/><Relationship Id="rId62" Type="http://schemas.openxmlformats.org/officeDocument/2006/relationships/customXml" Target="../ink/ink117.xml"/><Relationship Id="rId83" Type="http://schemas.openxmlformats.org/officeDocument/2006/relationships/image" Target="../media/image130.png"/><Relationship Id="rId88" Type="http://schemas.openxmlformats.org/officeDocument/2006/relationships/customXml" Target="../ink/ink130.xml"/><Relationship Id="rId111" Type="http://schemas.openxmlformats.org/officeDocument/2006/relationships/image" Target="../media/image144.png"/><Relationship Id="rId132" Type="http://schemas.openxmlformats.org/officeDocument/2006/relationships/customXml" Target="../ink/ink152.xml"/><Relationship Id="rId153" Type="http://schemas.openxmlformats.org/officeDocument/2006/relationships/image" Target="../media/image165.png"/><Relationship Id="rId174" Type="http://schemas.openxmlformats.org/officeDocument/2006/relationships/customXml" Target="../ink/ink173.xml"/><Relationship Id="rId179" Type="http://schemas.openxmlformats.org/officeDocument/2006/relationships/image" Target="../media/image178.png"/><Relationship Id="rId195" Type="http://schemas.openxmlformats.org/officeDocument/2006/relationships/image" Target="../media/image186.png"/><Relationship Id="rId190" Type="http://schemas.openxmlformats.org/officeDocument/2006/relationships/customXml" Target="../ink/ink181.xml"/><Relationship Id="rId15" Type="http://schemas.openxmlformats.org/officeDocument/2006/relationships/image" Target="../media/image96.png"/><Relationship Id="rId36" Type="http://schemas.openxmlformats.org/officeDocument/2006/relationships/customXml" Target="../ink/ink104.xml"/><Relationship Id="rId57" Type="http://schemas.openxmlformats.org/officeDocument/2006/relationships/image" Target="../media/image117.png"/><Relationship Id="rId106" Type="http://schemas.openxmlformats.org/officeDocument/2006/relationships/customXml" Target="../ink/ink139.xml"/><Relationship Id="rId127" Type="http://schemas.openxmlformats.org/officeDocument/2006/relationships/image" Target="../media/image152.png"/><Relationship Id="rId10" Type="http://schemas.openxmlformats.org/officeDocument/2006/relationships/customXml" Target="../ink/ink91.xml"/><Relationship Id="rId31" Type="http://schemas.openxmlformats.org/officeDocument/2006/relationships/image" Target="../media/image104.png"/><Relationship Id="rId52" Type="http://schemas.openxmlformats.org/officeDocument/2006/relationships/customXml" Target="../ink/ink112.xml"/><Relationship Id="rId73" Type="http://schemas.openxmlformats.org/officeDocument/2006/relationships/image" Target="../media/image125.png"/><Relationship Id="rId78" Type="http://schemas.openxmlformats.org/officeDocument/2006/relationships/customXml" Target="../ink/ink125.xml"/><Relationship Id="rId94" Type="http://schemas.openxmlformats.org/officeDocument/2006/relationships/customXml" Target="../ink/ink133.xml"/><Relationship Id="rId99" Type="http://schemas.openxmlformats.org/officeDocument/2006/relationships/image" Target="../media/image138.png"/><Relationship Id="rId101" Type="http://schemas.openxmlformats.org/officeDocument/2006/relationships/image" Target="../media/image139.png"/><Relationship Id="rId122" Type="http://schemas.openxmlformats.org/officeDocument/2006/relationships/customXml" Target="../ink/ink147.xml"/><Relationship Id="rId143" Type="http://schemas.openxmlformats.org/officeDocument/2006/relationships/image" Target="../media/image160.png"/><Relationship Id="rId148" Type="http://schemas.openxmlformats.org/officeDocument/2006/relationships/customXml" Target="../ink/ink160.xml"/><Relationship Id="rId164" Type="http://schemas.openxmlformats.org/officeDocument/2006/relationships/customXml" Target="../ink/ink168.xml"/><Relationship Id="rId169" Type="http://schemas.openxmlformats.org/officeDocument/2006/relationships/image" Target="../media/image173.png"/><Relationship Id="rId185" Type="http://schemas.openxmlformats.org/officeDocument/2006/relationships/image" Target="../media/image181.png"/><Relationship Id="rId4" Type="http://schemas.openxmlformats.org/officeDocument/2006/relationships/customXml" Target="../ink/ink88.xml"/><Relationship Id="rId9" Type="http://schemas.openxmlformats.org/officeDocument/2006/relationships/image" Target="../media/image93.png"/><Relationship Id="rId180" Type="http://schemas.openxmlformats.org/officeDocument/2006/relationships/customXml" Target="../ink/ink176.xml"/><Relationship Id="rId26" Type="http://schemas.openxmlformats.org/officeDocument/2006/relationships/customXml" Target="../ink/ink99.xml"/><Relationship Id="rId47" Type="http://schemas.openxmlformats.org/officeDocument/2006/relationships/image" Target="../media/image112.png"/><Relationship Id="rId68" Type="http://schemas.openxmlformats.org/officeDocument/2006/relationships/customXml" Target="../ink/ink120.xml"/><Relationship Id="rId89" Type="http://schemas.openxmlformats.org/officeDocument/2006/relationships/image" Target="../media/image133.png"/><Relationship Id="rId112" Type="http://schemas.openxmlformats.org/officeDocument/2006/relationships/customXml" Target="../ink/ink142.xml"/><Relationship Id="rId133" Type="http://schemas.openxmlformats.org/officeDocument/2006/relationships/image" Target="../media/image155.png"/><Relationship Id="rId154" Type="http://schemas.openxmlformats.org/officeDocument/2006/relationships/customXml" Target="../ink/ink163.xml"/><Relationship Id="rId175" Type="http://schemas.openxmlformats.org/officeDocument/2006/relationships/image" Target="../media/image176.png"/><Relationship Id="rId196" Type="http://schemas.openxmlformats.org/officeDocument/2006/relationships/customXml" Target="../ink/ink184.xml"/><Relationship Id="rId16" Type="http://schemas.openxmlformats.org/officeDocument/2006/relationships/customXml" Target="../ink/ink94.xml"/><Relationship Id="rId37" Type="http://schemas.openxmlformats.org/officeDocument/2006/relationships/image" Target="../media/image107.png"/><Relationship Id="rId58" Type="http://schemas.openxmlformats.org/officeDocument/2006/relationships/customXml" Target="../ink/ink115.xml"/><Relationship Id="rId79" Type="http://schemas.openxmlformats.org/officeDocument/2006/relationships/image" Target="../media/image128.png"/><Relationship Id="rId102" Type="http://schemas.openxmlformats.org/officeDocument/2006/relationships/customXml" Target="../ink/ink137.xml"/><Relationship Id="rId123" Type="http://schemas.openxmlformats.org/officeDocument/2006/relationships/image" Target="../media/image150.png"/><Relationship Id="rId144" Type="http://schemas.openxmlformats.org/officeDocument/2006/relationships/customXml" Target="../ink/ink158.xml"/><Relationship Id="rId90" Type="http://schemas.openxmlformats.org/officeDocument/2006/relationships/customXml" Target="../ink/ink131.xml"/><Relationship Id="rId165" Type="http://schemas.openxmlformats.org/officeDocument/2006/relationships/image" Target="../media/image171.png"/><Relationship Id="rId186" Type="http://schemas.openxmlformats.org/officeDocument/2006/relationships/customXml" Target="../ink/ink179.xml"/><Relationship Id="rId27" Type="http://schemas.openxmlformats.org/officeDocument/2006/relationships/image" Target="../media/image102.png"/><Relationship Id="rId48" Type="http://schemas.openxmlformats.org/officeDocument/2006/relationships/customXml" Target="../ink/ink110.xml"/><Relationship Id="rId69" Type="http://schemas.openxmlformats.org/officeDocument/2006/relationships/image" Target="../media/image123.png"/><Relationship Id="rId113" Type="http://schemas.openxmlformats.org/officeDocument/2006/relationships/image" Target="../media/image145.png"/><Relationship Id="rId134" Type="http://schemas.openxmlformats.org/officeDocument/2006/relationships/customXml" Target="../ink/ink153.xml"/><Relationship Id="rId80" Type="http://schemas.openxmlformats.org/officeDocument/2006/relationships/customXml" Target="../ink/ink126.xml"/><Relationship Id="rId155" Type="http://schemas.openxmlformats.org/officeDocument/2006/relationships/image" Target="../media/image166.png"/><Relationship Id="rId176" Type="http://schemas.openxmlformats.org/officeDocument/2006/relationships/customXml" Target="../ink/ink174.xml"/><Relationship Id="rId197" Type="http://schemas.openxmlformats.org/officeDocument/2006/relationships/image" Target="../media/image187.png"/><Relationship Id="rId17" Type="http://schemas.openxmlformats.org/officeDocument/2006/relationships/image" Target="../media/image97.png"/><Relationship Id="rId38" Type="http://schemas.openxmlformats.org/officeDocument/2006/relationships/customXml" Target="../ink/ink105.xml"/><Relationship Id="rId59" Type="http://schemas.openxmlformats.org/officeDocument/2006/relationships/image" Target="../media/image118.png"/><Relationship Id="rId103" Type="http://schemas.openxmlformats.org/officeDocument/2006/relationships/image" Target="../media/image140.png"/><Relationship Id="rId124" Type="http://schemas.openxmlformats.org/officeDocument/2006/relationships/customXml" Target="../ink/ink148.xml"/><Relationship Id="rId70" Type="http://schemas.openxmlformats.org/officeDocument/2006/relationships/customXml" Target="../ink/ink121.xml"/><Relationship Id="rId91" Type="http://schemas.openxmlformats.org/officeDocument/2006/relationships/image" Target="../media/image134.png"/><Relationship Id="rId145" Type="http://schemas.openxmlformats.org/officeDocument/2006/relationships/image" Target="../media/image161.png"/><Relationship Id="rId166" Type="http://schemas.openxmlformats.org/officeDocument/2006/relationships/customXml" Target="../ink/ink169.xml"/><Relationship Id="rId187" Type="http://schemas.openxmlformats.org/officeDocument/2006/relationships/image" Target="../media/image182.png"/><Relationship Id="rId1" Type="http://schemas.openxmlformats.org/officeDocument/2006/relationships/slideLayout" Target="../slideLayouts/slideLayout1.xml"/><Relationship Id="rId28" Type="http://schemas.openxmlformats.org/officeDocument/2006/relationships/customXml" Target="../ink/ink100.xml"/><Relationship Id="rId49" Type="http://schemas.openxmlformats.org/officeDocument/2006/relationships/image" Target="../media/image113.png"/><Relationship Id="rId114" Type="http://schemas.openxmlformats.org/officeDocument/2006/relationships/customXml" Target="../ink/ink143.xml"/><Relationship Id="rId60" Type="http://schemas.openxmlformats.org/officeDocument/2006/relationships/customXml" Target="../ink/ink116.xml"/><Relationship Id="rId81" Type="http://schemas.openxmlformats.org/officeDocument/2006/relationships/image" Target="../media/image129.png"/><Relationship Id="rId135" Type="http://schemas.openxmlformats.org/officeDocument/2006/relationships/image" Target="../media/image156.png"/><Relationship Id="rId156" Type="http://schemas.openxmlformats.org/officeDocument/2006/relationships/customXml" Target="../ink/ink164.xml"/><Relationship Id="rId177" Type="http://schemas.openxmlformats.org/officeDocument/2006/relationships/image" Target="../media/image177.png"/><Relationship Id="rId198" Type="http://schemas.openxmlformats.org/officeDocument/2006/relationships/customXml" Target="../ink/ink185.xml"/><Relationship Id="rId18" Type="http://schemas.openxmlformats.org/officeDocument/2006/relationships/customXml" Target="../ink/ink95.xml"/><Relationship Id="rId39" Type="http://schemas.openxmlformats.org/officeDocument/2006/relationships/image" Target="../media/image108.png"/><Relationship Id="rId50" Type="http://schemas.openxmlformats.org/officeDocument/2006/relationships/customXml" Target="../ink/ink111.xml"/><Relationship Id="rId104" Type="http://schemas.openxmlformats.org/officeDocument/2006/relationships/customXml" Target="../ink/ink138.xml"/><Relationship Id="rId125" Type="http://schemas.openxmlformats.org/officeDocument/2006/relationships/image" Target="../media/image151.png"/><Relationship Id="rId146" Type="http://schemas.openxmlformats.org/officeDocument/2006/relationships/customXml" Target="../ink/ink159.xml"/><Relationship Id="rId167" Type="http://schemas.openxmlformats.org/officeDocument/2006/relationships/image" Target="../media/image172.png"/><Relationship Id="rId188" Type="http://schemas.openxmlformats.org/officeDocument/2006/relationships/customXml" Target="../ink/ink180.xml"/></Relationships>
</file>

<file path=ppt/slides/_rels/slide7.xml.rels><?xml version="1.0" encoding="UTF-8" standalone="yes"?>
<Relationships xmlns="http://schemas.openxmlformats.org/package/2006/relationships"><Relationship Id="rId8" Type="http://schemas.openxmlformats.org/officeDocument/2006/relationships/customXml" Target="../ink/ink188.xml"/><Relationship Id="rId13" Type="http://schemas.openxmlformats.org/officeDocument/2006/relationships/image" Target="../media/image193.png"/><Relationship Id="rId18" Type="http://schemas.openxmlformats.org/officeDocument/2006/relationships/customXml" Target="../ink/ink193.xml"/><Relationship Id="rId3" Type="http://schemas.openxmlformats.org/officeDocument/2006/relationships/image" Target="../media/image1.png"/><Relationship Id="rId7" Type="http://schemas.openxmlformats.org/officeDocument/2006/relationships/image" Target="../media/image190.png"/><Relationship Id="rId12" Type="http://schemas.openxmlformats.org/officeDocument/2006/relationships/customXml" Target="../ink/ink190.xml"/><Relationship Id="rId17" Type="http://schemas.openxmlformats.org/officeDocument/2006/relationships/image" Target="../media/image195.png"/><Relationship Id="rId2" Type="http://schemas.openxmlformats.org/officeDocument/2006/relationships/notesSlide" Target="../notesSlides/notesSlide7.xml"/><Relationship Id="rId16" Type="http://schemas.openxmlformats.org/officeDocument/2006/relationships/customXml" Target="../ink/ink192.xml"/><Relationship Id="rId1" Type="http://schemas.openxmlformats.org/officeDocument/2006/relationships/slideLayout" Target="../slideLayouts/slideLayout1.xml"/><Relationship Id="rId6" Type="http://schemas.openxmlformats.org/officeDocument/2006/relationships/customXml" Target="../ink/ink187.xml"/><Relationship Id="rId11" Type="http://schemas.openxmlformats.org/officeDocument/2006/relationships/image" Target="../media/image192.png"/><Relationship Id="rId5" Type="http://schemas.openxmlformats.org/officeDocument/2006/relationships/image" Target="../media/image189.png"/><Relationship Id="rId15" Type="http://schemas.openxmlformats.org/officeDocument/2006/relationships/image" Target="../media/image194.png"/><Relationship Id="rId10" Type="http://schemas.openxmlformats.org/officeDocument/2006/relationships/customXml" Target="../ink/ink189.xml"/><Relationship Id="rId19" Type="http://schemas.openxmlformats.org/officeDocument/2006/relationships/image" Target="../media/image196.png"/><Relationship Id="rId4" Type="http://schemas.openxmlformats.org/officeDocument/2006/relationships/customXml" Target="../ink/ink186.xml"/><Relationship Id="rId9" Type="http://schemas.openxmlformats.org/officeDocument/2006/relationships/image" Target="../media/image191.png"/><Relationship Id="rId14" Type="http://schemas.openxmlformats.org/officeDocument/2006/relationships/customXml" Target="../ink/ink191.xml"/></Relationships>
</file>

<file path=ppt/slides/_rels/slide8.xml.rels><?xml version="1.0" encoding="UTF-8" standalone="yes"?>
<Relationships xmlns="http://schemas.openxmlformats.org/package/2006/relationships"><Relationship Id="rId13" Type="http://schemas.openxmlformats.org/officeDocument/2006/relationships/image" Target="../media/image201.png"/><Relationship Id="rId18" Type="http://schemas.openxmlformats.org/officeDocument/2006/relationships/customXml" Target="../ink/ink201.xml"/><Relationship Id="rId26" Type="http://schemas.openxmlformats.org/officeDocument/2006/relationships/customXml" Target="../ink/ink205.xml"/><Relationship Id="rId39" Type="http://schemas.openxmlformats.org/officeDocument/2006/relationships/image" Target="../media/image214.png"/><Relationship Id="rId21" Type="http://schemas.openxmlformats.org/officeDocument/2006/relationships/image" Target="../media/image205.png"/><Relationship Id="rId34" Type="http://schemas.openxmlformats.org/officeDocument/2006/relationships/customXml" Target="../ink/ink209.xml"/><Relationship Id="rId42" Type="http://schemas.openxmlformats.org/officeDocument/2006/relationships/customXml" Target="../ink/ink213.xml"/><Relationship Id="rId47" Type="http://schemas.openxmlformats.org/officeDocument/2006/relationships/image" Target="../media/image218.png"/><Relationship Id="rId50" Type="http://schemas.openxmlformats.org/officeDocument/2006/relationships/customXml" Target="../ink/ink217.xml"/><Relationship Id="rId55" Type="http://schemas.openxmlformats.org/officeDocument/2006/relationships/image" Target="../media/image222.png"/><Relationship Id="rId63" Type="http://schemas.openxmlformats.org/officeDocument/2006/relationships/image" Target="../media/image226.png"/><Relationship Id="rId7" Type="http://schemas.openxmlformats.org/officeDocument/2006/relationships/image" Target="../media/image198.png"/><Relationship Id="rId2" Type="http://schemas.openxmlformats.org/officeDocument/2006/relationships/notesSlide" Target="../notesSlides/notesSlide8.xml"/><Relationship Id="rId16" Type="http://schemas.openxmlformats.org/officeDocument/2006/relationships/customXml" Target="../ink/ink200.xml"/><Relationship Id="rId29" Type="http://schemas.openxmlformats.org/officeDocument/2006/relationships/image" Target="../media/image209.png"/><Relationship Id="rId11" Type="http://schemas.openxmlformats.org/officeDocument/2006/relationships/image" Target="../media/image200.png"/><Relationship Id="rId24" Type="http://schemas.openxmlformats.org/officeDocument/2006/relationships/customXml" Target="../ink/ink204.xml"/><Relationship Id="rId32" Type="http://schemas.openxmlformats.org/officeDocument/2006/relationships/customXml" Target="../ink/ink208.xml"/><Relationship Id="rId37" Type="http://schemas.openxmlformats.org/officeDocument/2006/relationships/image" Target="../media/image213.png"/><Relationship Id="rId40" Type="http://schemas.openxmlformats.org/officeDocument/2006/relationships/customXml" Target="../ink/ink212.xml"/><Relationship Id="rId45" Type="http://schemas.openxmlformats.org/officeDocument/2006/relationships/image" Target="../media/image217.png"/><Relationship Id="rId53" Type="http://schemas.openxmlformats.org/officeDocument/2006/relationships/image" Target="../media/image221.png"/><Relationship Id="rId58" Type="http://schemas.openxmlformats.org/officeDocument/2006/relationships/customXml" Target="../ink/ink221.xml"/><Relationship Id="rId5" Type="http://schemas.openxmlformats.org/officeDocument/2006/relationships/image" Target="../media/image197.png"/><Relationship Id="rId61" Type="http://schemas.openxmlformats.org/officeDocument/2006/relationships/image" Target="../media/image225.png"/><Relationship Id="rId19" Type="http://schemas.openxmlformats.org/officeDocument/2006/relationships/image" Target="../media/image204.png"/><Relationship Id="rId14" Type="http://schemas.openxmlformats.org/officeDocument/2006/relationships/customXml" Target="../ink/ink199.xml"/><Relationship Id="rId22" Type="http://schemas.openxmlformats.org/officeDocument/2006/relationships/customXml" Target="../ink/ink203.xml"/><Relationship Id="rId27" Type="http://schemas.openxmlformats.org/officeDocument/2006/relationships/image" Target="../media/image208.png"/><Relationship Id="rId30" Type="http://schemas.openxmlformats.org/officeDocument/2006/relationships/customXml" Target="../ink/ink207.xml"/><Relationship Id="rId35" Type="http://schemas.openxmlformats.org/officeDocument/2006/relationships/image" Target="../media/image212.png"/><Relationship Id="rId43" Type="http://schemas.openxmlformats.org/officeDocument/2006/relationships/image" Target="../media/image216.png"/><Relationship Id="rId48" Type="http://schemas.openxmlformats.org/officeDocument/2006/relationships/customXml" Target="../ink/ink216.xml"/><Relationship Id="rId56" Type="http://schemas.openxmlformats.org/officeDocument/2006/relationships/customXml" Target="../ink/ink220.xml"/><Relationship Id="rId8" Type="http://schemas.openxmlformats.org/officeDocument/2006/relationships/customXml" Target="../ink/ink196.xml"/><Relationship Id="rId51" Type="http://schemas.openxmlformats.org/officeDocument/2006/relationships/image" Target="../media/image220.png"/><Relationship Id="rId3" Type="http://schemas.openxmlformats.org/officeDocument/2006/relationships/image" Target="../media/image1.png"/><Relationship Id="rId12" Type="http://schemas.openxmlformats.org/officeDocument/2006/relationships/customXml" Target="../ink/ink198.xml"/><Relationship Id="rId17" Type="http://schemas.openxmlformats.org/officeDocument/2006/relationships/image" Target="../media/image203.png"/><Relationship Id="rId25" Type="http://schemas.openxmlformats.org/officeDocument/2006/relationships/image" Target="../media/image207.png"/><Relationship Id="rId33" Type="http://schemas.openxmlformats.org/officeDocument/2006/relationships/image" Target="../media/image211.png"/><Relationship Id="rId38" Type="http://schemas.openxmlformats.org/officeDocument/2006/relationships/customXml" Target="../ink/ink211.xml"/><Relationship Id="rId46" Type="http://schemas.openxmlformats.org/officeDocument/2006/relationships/customXml" Target="../ink/ink215.xml"/><Relationship Id="rId59" Type="http://schemas.openxmlformats.org/officeDocument/2006/relationships/image" Target="../media/image224.png"/><Relationship Id="rId20" Type="http://schemas.openxmlformats.org/officeDocument/2006/relationships/customXml" Target="../ink/ink202.xml"/><Relationship Id="rId41" Type="http://schemas.openxmlformats.org/officeDocument/2006/relationships/image" Target="../media/image215.png"/><Relationship Id="rId54" Type="http://schemas.openxmlformats.org/officeDocument/2006/relationships/customXml" Target="../ink/ink219.xml"/><Relationship Id="rId62" Type="http://schemas.openxmlformats.org/officeDocument/2006/relationships/customXml" Target="../ink/ink223.xml"/><Relationship Id="rId1" Type="http://schemas.openxmlformats.org/officeDocument/2006/relationships/slideLayout" Target="../slideLayouts/slideLayout1.xml"/><Relationship Id="rId6" Type="http://schemas.openxmlformats.org/officeDocument/2006/relationships/customXml" Target="../ink/ink195.xml"/><Relationship Id="rId15" Type="http://schemas.openxmlformats.org/officeDocument/2006/relationships/image" Target="../media/image202.png"/><Relationship Id="rId23" Type="http://schemas.openxmlformats.org/officeDocument/2006/relationships/image" Target="../media/image206.png"/><Relationship Id="rId28" Type="http://schemas.openxmlformats.org/officeDocument/2006/relationships/customXml" Target="../ink/ink206.xml"/><Relationship Id="rId36" Type="http://schemas.openxmlformats.org/officeDocument/2006/relationships/customXml" Target="../ink/ink210.xml"/><Relationship Id="rId49" Type="http://schemas.openxmlformats.org/officeDocument/2006/relationships/image" Target="../media/image219.png"/><Relationship Id="rId57" Type="http://schemas.openxmlformats.org/officeDocument/2006/relationships/image" Target="../media/image223.png"/><Relationship Id="rId10" Type="http://schemas.openxmlformats.org/officeDocument/2006/relationships/customXml" Target="../ink/ink197.xml"/><Relationship Id="rId31" Type="http://schemas.openxmlformats.org/officeDocument/2006/relationships/image" Target="../media/image210.png"/><Relationship Id="rId44" Type="http://schemas.openxmlformats.org/officeDocument/2006/relationships/customXml" Target="../ink/ink214.xml"/><Relationship Id="rId52" Type="http://schemas.openxmlformats.org/officeDocument/2006/relationships/customXml" Target="../ink/ink218.xml"/><Relationship Id="rId60" Type="http://schemas.openxmlformats.org/officeDocument/2006/relationships/customXml" Target="../ink/ink222.xml"/><Relationship Id="rId4" Type="http://schemas.openxmlformats.org/officeDocument/2006/relationships/customXml" Target="../ink/ink194.xml"/><Relationship Id="rId9" Type="http://schemas.openxmlformats.org/officeDocument/2006/relationships/image" Target="../media/image199.png"/></Relationships>
</file>

<file path=ppt/slides/_rels/slide9.xml.rels><?xml version="1.0" encoding="UTF-8" standalone="yes"?>
<Relationships xmlns="http://schemas.openxmlformats.org/package/2006/relationships"><Relationship Id="rId8" Type="http://schemas.openxmlformats.org/officeDocument/2006/relationships/image" Target="../media/image229.png"/><Relationship Id="rId3" Type="http://schemas.openxmlformats.org/officeDocument/2006/relationships/image" Target="../media/image1.png"/><Relationship Id="rId7" Type="http://schemas.openxmlformats.org/officeDocument/2006/relationships/customXml" Target="../ink/ink225.xml"/><Relationship Id="rId12" Type="http://schemas.openxmlformats.org/officeDocument/2006/relationships/image" Target="../media/image23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28.png"/><Relationship Id="rId11" Type="http://schemas.openxmlformats.org/officeDocument/2006/relationships/customXml" Target="../ink/ink227.xml"/><Relationship Id="rId5" Type="http://schemas.openxmlformats.org/officeDocument/2006/relationships/customXml" Target="../ink/ink224.xml"/><Relationship Id="rId10" Type="http://schemas.openxmlformats.org/officeDocument/2006/relationships/image" Target="../media/image230.png"/><Relationship Id="rId4" Type="http://schemas.openxmlformats.org/officeDocument/2006/relationships/image" Target="../media/image227.png"/><Relationship Id="rId9" Type="http://schemas.openxmlformats.org/officeDocument/2006/relationships/customXml" Target="../ink/ink22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C129AC2-E063-536C-6C6D-3D9FB018015F}"/>
              </a:ext>
            </a:extLst>
          </p:cNvPr>
          <p:cNvSpPr/>
          <p:nvPr/>
        </p:nvSpPr>
        <p:spPr>
          <a:xfrm>
            <a:off x="2178604" y="4610507"/>
            <a:ext cx="7867522" cy="5232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27674AE-168E-63F4-9D3F-2D2157047878}"/>
              </a:ext>
            </a:extLst>
          </p:cNvPr>
          <p:cNvSpPr/>
          <p:nvPr/>
        </p:nvSpPr>
        <p:spPr>
          <a:xfrm>
            <a:off x="4388081" y="5142935"/>
            <a:ext cx="2985180" cy="14875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698F26F-3E02-CB9C-4EE9-B7C3A74433B8}"/>
              </a:ext>
            </a:extLst>
          </p:cNvPr>
          <p:cNvSpPr txBox="1"/>
          <p:nvPr/>
        </p:nvSpPr>
        <p:spPr>
          <a:xfrm>
            <a:off x="92053" y="4589175"/>
            <a:ext cx="12007179" cy="523220"/>
          </a:xfrm>
          <a:prstGeom prst="rect">
            <a:avLst/>
          </a:prstGeom>
          <a:noFill/>
        </p:spPr>
        <p:txBody>
          <a:bodyPr wrap="square">
            <a:spAutoFit/>
          </a:bodyPr>
          <a:lstStyle/>
          <a:p>
            <a:pPr algn="ctr"/>
            <a:r>
              <a:rPr lang="en-US" sz="2800" b="1">
                <a:solidFill>
                  <a:srgbClr val="FFFF00"/>
                </a:solidFill>
              </a:rPr>
              <a:t>Join Telegram ask about Hebrew and Greek classes!</a:t>
            </a:r>
          </a:p>
        </p:txBody>
      </p:sp>
      <p:pic>
        <p:nvPicPr>
          <p:cNvPr id="12" name="Picture 11" descr="Text, logo&#10;&#10;Description automatically generated">
            <a:extLst>
              <a:ext uri="{FF2B5EF4-FFF2-40B4-BE49-F238E27FC236}">
                <a16:creationId xmlns:a16="http://schemas.microsoft.com/office/drawing/2014/main" id="{002413A6-07C2-94F9-FF83-C586281F43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8081" y="4977225"/>
            <a:ext cx="2985180" cy="1689485"/>
          </a:xfrm>
          <a:prstGeom prst="rect">
            <a:avLst/>
          </a:prstGeom>
        </p:spPr>
      </p:pic>
      <p:sp>
        <p:nvSpPr>
          <p:cNvPr id="2" name="Rectangle 1">
            <a:extLst>
              <a:ext uri="{FF2B5EF4-FFF2-40B4-BE49-F238E27FC236}">
                <a16:creationId xmlns:a16="http://schemas.microsoft.com/office/drawing/2014/main" id="{3F18FAD6-40C7-F591-D5B3-E150249962AC}"/>
              </a:ext>
            </a:extLst>
          </p:cNvPr>
          <p:cNvSpPr/>
          <p:nvPr/>
        </p:nvSpPr>
        <p:spPr>
          <a:xfrm>
            <a:off x="200197" y="2133983"/>
            <a:ext cx="4492487" cy="2232853"/>
          </a:xfrm>
          <a:prstGeom prst="rect">
            <a:avLst/>
          </a:prstGeom>
          <a:solidFill>
            <a:schemeClr val="tx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0EB6057-2C7F-954C-9093-A27F273D18E1}"/>
              </a:ext>
            </a:extLst>
          </p:cNvPr>
          <p:cNvSpPr/>
          <p:nvPr/>
        </p:nvSpPr>
        <p:spPr>
          <a:xfrm>
            <a:off x="4858859" y="2166669"/>
            <a:ext cx="2425148" cy="22788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27817F2-C467-8B62-856B-30B1DAD6C252}"/>
              </a:ext>
            </a:extLst>
          </p:cNvPr>
          <p:cNvSpPr txBox="1"/>
          <p:nvPr/>
        </p:nvSpPr>
        <p:spPr>
          <a:xfrm>
            <a:off x="4838755" y="2511637"/>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14" name="Rectangle 13">
            <a:extLst>
              <a:ext uri="{FF2B5EF4-FFF2-40B4-BE49-F238E27FC236}">
                <a16:creationId xmlns:a16="http://schemas.microsoft.com/office/drawing/2014/main" id="{4388C3B4-2F31-99C1-ED1F-D0841A409770}"/>
              </a:ext>
            </a:extLst>
          </p:cNvPr>
          <p:cNvSpPr/>
          <p:nvPr/>
        </p:nvSpPr>
        <p:spPr>
          <a:xfrm>
            <a:off x="7443996" y="2123048"/>
            <a:ext cx="4492487" cy="2261524"/>
          </a:xfrm>
          <a:prstGeom prst="rect">
            <a:avLst/>
          </a:prstGeom>
          <a:solidFill>
            <a:schemeClr val="tx1">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A028132-700F-7B23-705A-DF54360F8A5C}"/>
              </a:ext>
            </a:extLst>
          </p:cNvPr>
          <p:cNvSpPr txBox="1"/>
          <p:nvPr/>
        </p:nvSpPr>
        <p:spPr>
          <a:xfrm>
            <a:off x="336884" y="2166669"/>
            <a:ext cx="4197163" cy="800219"/>
          </a:xfrm>
          <a:prstGeom prst="rect">
            <a:avLst/>
          </a:prstGeom>
          <a:noFill/>
        </p:spPr>
        <p:txBody>
          <a:bodyPr wrap="square">
            <a:spAutoFit/>
          </a:bodyPr>
          <a:lstStyle/>
          <a:p>
            <a:r>
              <a:rPr lang="en-US" sz="2800">
                <a:solidFill>
                  <a:srgbClr val="FFFF00"/>
                </a:solidFill>
              </a:rPr>
              <a:t>Join us at </a:t>
            </a:r>
            <a:r>
              <a:rPr lang="en-US" sz="2800" b="1">
                <a:solidFill>
                  <a:srgbClr val="FFFF00"/>
                </a:solidFill>
              </a:rPr>
              <a:t>Telegram:</a:t>
            </a:r>
          </a:p>
          <a:p>
            <a:r>
              <a:rPr lang="en-US">
                <a:solidFill>
                  <a:srgbClr val="00B0F0"/>
                </a:solidFill>
                <a:hlinkClick r:id="rId5">
                  <a:extLst>
                    <a:ext uri="{A12FA001-AC4F-418D-AE19-62706E023703}">
                      <ahyp:hlinkClr xmlns:ahyp="http://schemas.microsoft.com/office/drawing/2018/hyperlinkcolor" val="tx"/>
                    </a:ext>
                  </a:extLst>
                </a:hlinkClick>
              </a:rPr>
              <a:t>https://t.me/MessianicChat</a:t>
            </a:r>
            <a:r>
              <a:rPr lang="en-US">
                <a:solidFill>
                  <a:srgbClr val="00B0F0"/>
                </a:solidFill>
              </a:rPr>
              <a:t> </a:t>
            </a:r>
          </a:p>
        </p:txBody>
      </p:sp>
      <p:sp>
        <p:nvSpPr>
          <p:cNvPr id="20" name="TextBox 19">
            <a:extLst>
              <a:ext uri="{FF2B5EF4-FFF2-40B4-BE49-F238E27FC236}">
                <a16:creationId xmlns:a16="http://schemas.microsoft.com/office/drawing/2014/main" id="{B5349754-2A0C-1A2C-2B4A-EE40466BBB67}"/>
              </a:ext>
            </a:extLst>
          </p:cNvPr>
          <p:cNvSpPr txBox="1"/>
          <p:nvPr/>
        </p:nvSpPr>
        <p:spPr>
          <a:xfrm>
            <a:off x="386406" y="3218894"/>
            <a:ext cx="4098117" cy="1015663"/>
          </a:xfrm>
          <a:prstGeom prst="rect">
            <a:avLst/>
          </a:prstGeom>
          <a:noFill/>
        </p:spPr>
        <p:txBody>
          <a:bodyPr wrap="square">
            <a:spAutoFit/>
          </a:bodyPr>
          <a:lstStyle/>
          <a:p>
            <a:r>
              <a:rPr lang="en-US" sz="2000" b="1" u="sng">
                <a:solidFill>
                  <a:srgbClr val="92D050"/>
                </a:solidFill>
              </a:rPr>
              <a:t>Weekly Teachings Free Online</a:t>
            </a:r>
          </a:p>
          <a:p>
            <a:r>
              <a:rPr lang="en-US" sz="2000">
                <a:solidFill>
                  <a:srgbClr val="92D050"/>
                </a:solidFill>
              </a:rPr>
              <a:t>Check Telegram for weekly scheduling of teachings.</a:t>
            </a:r>
          </a:p>
        </p:txBody>
      </p:sp>
      <p:sp>
        <p:nvSpPr>
          <p:cNvPr id="22" name="TextBox 21">
            <a:extLst>
              <a:ext uri="{FF2B5EF4-FFF2-40B4-BE49-F238E27FC236}">
                <a16:creationId xmlns:a16="http://schemas.microsoft.com/office/drawing/2014/main" id="{EEAF313C-A0E8-8EBF-1170-F621832BE301}"/>
              </a:ext>
            </a:extLst>
          </p:cNvPr>
          <p:cNvSpPr txBox="1"/>
          <p:nvPr/>
        </p:nvSpPr>
        <p:spPr>
          <a:xfrm>
            <a:off x="7511116" y="2151229"/>
            <a:ext cx="4317810" cy="1015663"/>
          </a:xfrm>
          <a:prstGeom prst="rect">
            <a:avLst/>
          </a:prstGeom>
          <a:noFill/>
        </p:spPr>
        <p:txBody>
          <a:bodyPr wrap="square">
            <a:spAutoFit/>
          </a:bodyPr>
          <a:lstStyle/>
          <a:p>
            <a:r>
              <a:rPr lang="en-US" sz="2400" b="1">
                <a:solidFill>
                  <a:srgbClr val="FFFF00"/>
                </a:solidFill>
              </a:rPr>
              <a:t>Rabbi Jeremiah</a:t>
            </a:r>
          </a:p>
          <a:p>
            <a:r>
              <a:rPr lang="en-US" b="1">
                <a:solidFill>
                  <a:srgbClr val="FFFF00"/>
                </a:solidFill>
              </a:rPr>
              <a:t>– </a:t>
            </a:r>
            <a:r>
              <a:rPr lang="en-US" b="1">
                <a:solidFill>
                  <a:srgbClr val="FF0000"/>
                </a:solidFill>
              </a:rPr>
              <a:t>The Apocalypse</a:t>
            </a:r>
            <a:r>
              <a:rPr lang="en-US" b="1">
                <a:solidFill>
                  <a:srgbClr val="FFFF00"/>
                </a:solidFill>
              </a:rPr>
              <a:t>:</a:t>
            </a:r>
            <a:r>
              <a:rPr lang="en-US">
                <a:solidFill>
                  <a:srgbClr val="FFFF00"/>
                </a:solidFill>
              </a:rPr>
              <a:t> connecting the Greek to the Ancient Hebrew text. (Wed. 9 am EST)</a:t>
            </a:r>
          </a:p>
        </p:txBody>
      </p:sp>
      <p:sp>
        <p:nvSpPr>
          <p:cNvPr id="23" name="TextBox 22">
            <a:extLst>
              <a:ext uri="{FF2B5EF4-FFF2-40B4-BE49-F238E27FC236}">
                <a16:creationId xmlns:a16="http://schemas.microsoft.com/office/drawing/2014/main" id="{E12F10D9-20C9-8280-F3DB-79ED4CC177EC}"/>
              </a:ext>
            </a:extLst>
          </p:cNvPr>
          <p:cNvSpPr txBox="1"/>
          <p:nvPr/>
        </p:nvSpPr>
        <p:spPr>
          <a:xfrm>
            <a:off x="7529863" y="3185153"/>
            <a:ext cx="4298802" cy="1200329"/>
          </a:xfrm>
          <a:prstGeom prst="rect">
            <a:avLst/>
          </a:prstGeom>
          <a:noFill/>
        </p:spPr>
        <p:txBody>
          <a:bodyPr wrap="square">
            <a:spAutoFit/>
          </a:bodyPr>
          <a:lstStyle/>
          <a:p>
            <a:r>
              <a:rPr lang="en-US" b="1">
                <a:solidFill>
                  <a:srgbClr val="FF0000"/>
                </a:solidFill>
              </a:rPr>
              <a:t>YouTube Channels</a:t>
            </a:r>
          </a:p>
          <a:p>
            <a:r>
              <a:rPr lang="en-US">
                <a:solidFill>
                  <a:srgbClr val="00B0F0"/>
                </a:solidFill>
                <a:hlinkClick r:id="rId6">
                  <a:extLst>
                    <a:ext uri="{A12FA001-AC4F-418D-AE19-62706E023703}">
                      <ahyp:hlinkClr xmlns:ahyp="http://schemas.microsoft.com/office/drawing/2018/hyperlinkcolor" val="tx"/>
                    </a:ext>
                  </a:extLst>
                </a:hlinkClick>
              </a:rPr>
              <a:t>https://YouTube.com/c/HebrewLiteracy</a:t>
            </a:r>
            <a:r>
              <a:rPr lang="en-US">
                <a:solidFill>
                  <a:srgbClr val="00B0F0"/>
                </a:solidFill>
              </a:rPr>
              <a:t> </a:t>
            </a:r>
          </a:p>
          <a:p>
            <a:r>
              <a:rPr lang="en-US">
                <a:solidFill>
                  <a:srgbClr val="00B0F0"/>
                </a:solidFill>
                <a:hlinkClick r:id="rId7">
                  <a:extLst>
                    <a:ext uri="{A12FA001-AC4F-418D-AE19-62706E023703}">
                      <ahyp:hlinkClr xmlns:ahyp="http://schemas.microsoft.com/office/drawing/2018/hyperlinkcolor" val="tx"/>
                    </a:ext>
                  </a:extLst>
                </a:hlinkClick>
              </a:rPr>
              <a:t>https://www.youtube.com/channel/UC5_qPfruat-sCJJypz0_OBw</a:t>
            </a:r>
            <a:r>
              <a:rPr lang="en-US">
                <a:solidFill>
                  <a:srgbClr val="00B0F0"/>
                </a:solidFill>
              </a:rPr>
              <a:t> </a:t>
            </a:r>
          </a:p>
        </p:txBody>
      </p:sp>
      <p:sp>
        <p:nvSpPr>
          <p:cNvPr id="24" name="TextBox 23">
            <a:extLst>
              <a:ext uri="{FF2B5EF4-FFF2-40B4-BE49-F238E27FC236}">
                <a16:creationId xmlns:a16="http://schemas.microsoft.com/office/drawing/2014/main" id="{638C33B5-4D88-CDDB-15B1-553CCE8B77CD}"/>
              </a:ext>
            </a:extLst>
          </p:cNvPr>
          <p:cNvSpPr txBox="1"/>
          <p:nvPr/>
        </p:nvSpPr>
        <p:spPr>
          <a:xfrm>
            <a:off x="4892881" y="3338887"/>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sp>
        <p:nvSpPr>
          <p:cNvPr id="25" name="Rectangle 24">
            <a:extLst>
              <a:ext uri="{FF2B5EF4-FFF2-40B4-BE49-F238E27FC236}">
                <a16:creationId xmlns:a16="http://schemas.microsoft.com/office/drawing/2014/main" id="{CDADC5AD-11E0-7E8A-10A7-F0AC97D9F3E6}"/>
              </a:ext>
            </a:extLst>
          </p:cNvPr>
          <p:cNvSpPr/>
          <p:nvPr/>
        </p:nvSpPr>
        <p:spPr>
          <a:xfrm>
            <a:off x="1405353" y="191290"/>
            <a:ext cx="9561310" cy="1810414"/>
          </a:xfrm>
          <a:prstGeom prst="rect">
            <a:avLst/>
          </a:prstGeom>
          <a:solidFill>
            <a:schemeClr val="tx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A41976E-4305-84BA-DEB3-B1C7B973A885}"/>
              </a:ext>
            </a:extLst>
          </p:cNvPr>
          <p:cNvSpPr txBox="1"/>
          <p:nvPr/>
        </p:nvSpPr>
        <p:spPr>
          <a:xfrm>
            <a:off x="0" y="2274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7" name="TextBox 26">
            <a:extLst>
              <a:ext uri="{FF2B5EF4-FFF2-40B4-BE49-F238E27FC236}">
                <a16:creationId xmlns:a16="http://schemas.microsoft.com/office/drawing/2014/main" id="{A5493731-D44D-4669-45A2-A7B0B8823A76}"/>
              </a:ext>
            </a:extLst>
          </p:cNvPr>
          <p:cNvSpPr txBox="1"/>
          <p:nvPr/>
        </p:nvSpPr>
        <p:spPr>
          <a:xfrm>
            <a:off x="3896652" y="15943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29" name="TextBox 28">
            <a:extLst>
              <a:ext uri="{FF2B5EF4-FFF2-40B4-BE49-F238E27FC236}">
                <a16:creationId xmlns:a16="http://schemas.microsoft.com/office/drawing/2014/main" id="{6A7D8645-5537-EFFA-4DFE-90C04CE2F58F}"/>
              </a:ext>
            </a:extLst>
          </p:cNvPr>
          <p:cNvSpPr txBox="1"/>
          <p:nvPr/>
        </p:nvSpPr>
        <p:spPr>
          <a:xfrm>
            <a:off x="2451651" y="11300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כט:יג-יח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29:13-18</a:t>
            </a:r>
            <a:endParaRPr lang="en-US" sz="3200" b="1">
              <a:solidFill>
                <a:srgbClr val="FFFF00"/>
              </a:solidFill>
              <a:cs typeface="+mj-cs"/>
            </a:endParaRPr>
          </a:p>
        </p:txBody>
      </p:sp>
      <p:sp>
        <p:nvSpPr>
          <p:cNvPr id="30" name="TextBox 29">
            <a:extLst>
              <a:ext uri="{FF2B5EF4-FFF2-40B4-BE49-F238E27FC236}">
                <a16:creationId xmlns:a16="http://schemas.microsoft.com/office/drawing/2014/main" id="{66A8973B-AA66-5EB2-7480-3A2344EEA55F}"/>
              </a:ext>
            </a:extLst>
          </p:cNvPr>
          <p:cNvSpPr txBox="1"/>
          <p:nvPr/>
        </p:nvSpPr>
        <p:spPr>
          <a:xfrm>
            <a:off x="0" y="7935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8">
                  <a:extLst>
                    <a:ext uri="{A12FA001-AC4F-418D-AE19-62706E023703}">
                      <ahyp:hlinkClr xmlns:ahyp="http://schemas.microsoft.com/office/drawing/2018/hyperlinkcolor" val="tx"/>
                    </a:ext>
                  </a:extLst>
                </a:hlinkClick>
              </a:rPr>
              <a:t> https://www.matsati.com</a:t>
            </a:r>
            <a:r>
              <a:rPr lang="en-US" sz="1800">
                <a:solidFill>
                  <a:srgbClr val="FFFF00"/>
                </a:solidFill>
              </a:rPr>
              <a:t> </a:t>
            </a:r>
            <a:r>
              <a:rPr lang="en-US" sz="2000" b="1">
                <a:solidFill>
                  <a:srgbClr val="FFC000"/>
                </a:solidFill>
              </a:rPr>
              <a:t>YouTube Channel: </a:t>
            </a:r>
            <a:r>
              <a:rPr lang="en-US">
                <a:solidFill>
                  <a:srgbClr val="FFFF00"/>
                </a:solidFill>
                <a:hlinkClick r:id="rId9">
                  <a:extLst>
                    <a:ext uri="{A12FA001-AC4F-418D-AE19-62706E023703}">
                      <ahyp:hlinkClr xmlns:ahyp="http://schemas.microsoft.com/office/drawing/2018/hyperlinkcolor" val="tx"/>
                    </a:ext>
                  </a:extLst>
                </a:hlinkClick>
              </a:rPr>
              <a:t>https://www.youtube.com/user/MATSATI/</a:t>
            </a:r>
            <a:r>
              <a:rPr lang="en-US">
                <a:solidFill>
                  <a:srgbClr val="FFFF00"/>
                </a:solidFill>
              </a:rPr>
              <a:t> </a:t>
            </a:r>
          </a:p>
        </p:txBody>
      </p:sp>
    </p:spTree>
    <p:extLst>
      <p:ext uri="{BB962C8B-B14F-4D97-AF65-F5344CB8AC3E}">
        <p14:creationId xmlns:p14="http://schemas.microsoft.com/office/powerpoint/2010/main" val="140191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542899" cy="634639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690394"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957621"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931F8D74-D6F0-ADE7-9072-E6A433A0FCD3}"/>
              </a:ext>
            </a:extLst>
          </p:cNvPr>
          <p:cNvSpPr txBox="1"/>
          <p:nvPr/>
        </p:nvSpPr>
        <p:spPr>
          <a:xfrm>
            <a:off x="496517" y="5265038"/>
            <a:ext cx="2087431" cy="461665"/>
          </a:xfrm>
          <a:prstGeom prst="rect">
            <a:avLst/>
          </a:prstGeom>
          <a:noFill/>
        </p:spPr>
        <p:txBody>
          <a:bodyPr wrap="none" rtlCol="0">
            <a:spAutoFit/>
          </a:bodyPr>
          <a:lstStyle/>
          <a:p>
            <a:r>
              <a:rPr lang="en-US" sz="2400">
                <a:solidFill>
                  <a:srgbClr val="FFFF00"/>
                </a:solidFill>
              </a:rPr>
              <a:t>Isaiah 29:17-18</a:t>
            </a:r>
          </a:p>
        </p:txBody>
      </p:sp>
      <p:pic>
        <p:nvPicPr>
          <p:cNvPr id="3" name="Picture 2">
            <a:extLst>
              <a:ext uri="{FF2B5EF4-FFF2-40B4-BE49-F238E27FC236}">
                <a16:creationId xmlns:a16="http://schemas.microsoft.com/office/drawing/2014/main" id="{2AB9BC25-8B5F-A039-3228-A0A08FE04311}"/>
              </a:ext>
            </a:extLst>
          </p:cNvPr>
          <p:cNvPicPr>
            <a:picLocks noChangeAspect="1"/>
          </p:cNvPicPr>
          <p:nvPr/>
        </p:nvPicPr>
        <p:blipFill>
          <a:blip r:embed="rId4"/>
          <a:stretch>
            <a:fillRect/>
          </a:stretch>
        </p:blipFill>
        <p:spPr>
          <a:xfrm>
            <a:off x="496517" y="269969"/>
            <a:ext cx="8797494" cy="5879218"/>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AB94AA22-A6F1-F3FA-873F-8378D159F9F8}"/>
                  </a:ext>
                </a:extLst>
              </p14:cNvPr>
              <p14:cNvContentPartPr/>
              <p14:nvPr/>
            </p14:nvContentPartPr>
            <p14:xfrm>
              <a:off x="8838621" y="819301"/>
              <a:ext cx="590040" cy="5178960"/>
            </p14:xfrm>
          </p:contentPart>
        </mc:Choice>
        <mc:Fallback xmlns="">
          <p:pic>
            <p:nvPicPr>
              <p:cNvPr id="2" name="Ink 1">
                <a:extLst>
                  <a:ext uri="{FF2B5EF4-FFF2-40B4-BE49-F238E27FC236}">
                    <a16:creationId xmlns:a16="http://schemas.microsoft.com/office/drawing/2014/main" id="{AB94AA22-A6F1-F3FA-873F-8378D159F9F8}"/>
                  </a:ext>
                </a:extLst>
              </p:cNvPr>
              <p:cNvPicPr/>
              <p:nvPr/>
            </p:nvPicPr>
            <p:blipFill>
              <a:blip r:embed="rId6"/>
              <a:stretch>
                <a:fillRect/>
              </a:stretch>
            </p:blipFill>
            <p:spPr>
              <a:xfrm>
                <a:off x="8820981" y="801301"/>
                <a:ext cx="625680" cy="5214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D8E677ED-9E13-2DA7-E06F-BF1792D6D9A8}"/>
                  </a:ext>
                </a:extLst>
              </p14:cNvPr>
              <p14:cNvContentPartPr/>
              <p14:nvPr/>
            </p14:nvContentPartPr>
            <p14:xfrm>
              <a:off x="4368141" y="806341"/>
              <a:ext cx="330840" cy="2088360"/>
            </p14:xfrm>
          </p:contentPart>
        </mc:Choice>
        <mc:Fallback xmlns="">
          <p:pic>
            <p:nvPicPr>
              <p:cNvPr id="4" name="Ink 3">
                <a:extLst>
                  <a:ext uri="{FF2B5EF4-FFF2-40B4-BE49-F238E27FC236}">
                    <a16:creationId xmlns:a16="http://schemas.microsoft.com/office/drawing/2014/main" id="{D8E677ED-9E13-2DA7-E06F-BF1792D6D9A8}"/>
                  </a:ext>
                </a:extLst>
              </p:cNvPr>
              <p:cNvPicPr/>
              <p:nvPr/>
            </p:nvPicPr>
            <p:blipFill>
              <a:blip r:embed="rId8"/>
              <a:stretch>
                <a:fillRect/>
              </a:stretch>
            </p:blipFill>
            <p:spPr>
              <a:xfrm>
                <a:off x="4350501" y="788701"/>
                <a:ext cx="366480" cy="2124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56478D52-1FDA-B457-CFCF-6C2638B81097}"/>
                  </a:ext>
                </a:extLst>
              </p14:cNvPr>
              <p14:cNvContentPartPr/>
              <p14:nvPr/>
            </p14:nvContentPartPr>
            <p14:xfrm>
              <a:off x="4455981" y="3318421"/>
              <a:ext cx="448200" cy="2171880"/>
            </p14:xfrm>
          </p:contentPart>
        </mc:Choice>
        <mc:Fallback xmlns="">
          <p:pic>
            <p:nvPicPr>
              <p:cNvPr id="7" name="Ink 6">
                <a:extLst>
                  <a:ext uri="{FF2B5EF4-FFF2-40B4-BE49-F238E27FC236}">
                    <a16:creationId xmlns:a16="http://schemas.microsoft.com/office/drawing/2014/main" id="{56478D52-1FDA-B457-CFCF-6C2638B81097}"/>
                  </a:ext>
                </a:extLst>
              </p:cNvPr>
              <p:cNvPicPr/>
              <p:nvPr/>
            </p:nvPicPr>
            <p:blipFill>
              <a:blip r:embed="rId10"/>
              <a:stretch>
                <a:fillRect/>
              </a:stretch>
            </p:blipFill>
            <p:spPr>
              <a:xfrm>
                <a:off x="4437981" y="3300781"/>
                <a:ext cx="483840" cy="2207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FA58DA88-4B64-BA7D-2DB9-79935E1357FC}"/>
                  </a:ext>
                </a:extLst>
              </p14:cNvPr>
              <p14:cNvContentPartPr/>
              <p14:nvPr/>
            </p14:nvContentPartPr>
            <p14:xfrm>
              <a:off x="3887181" y="1932061"/>
              <a:ext cx="379080" cy="32040"/>
            </p14:xfrm>
          </p:contentPart>
        </mc:Choice>
        <mc:Fallback xmlns="">
          <p:pic>
            <p:nvPicPr>
              <p:cNvPr id="9" name="Ink 8">
                <a:extLst>
                  <a:ext uri="{FF2B5EF4-FFF2-40B4-BE49-F238E27FC236}">
                    <a16:creationId xmlns:a16="http://schemas.microsoft.com/office/drawing/2014/main" id="{FA58DA88-4B64-BA7D-2DB9-79935E1357FC}"/>
                  </a:ext>
                </a:extLst>
              </p:cNvPr>
              <p:cNvPicPr/>
              <p:nvPr/>
            </p:nvPicPr>
            <p:blipFill>
              <a:blip r:embed="rId12"/>
              <a:stretch>
                <a:fillRect/>
              </a:stretch>
            </p:blipFill>
            <p:spPr>
              <a:xfrm>
                <a:off x="3869541" y="1914421"/>
                <a:ext cx="4147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CF3AB298-8242-BC28-4AE9-63F017266FF0}"/>
                  </a:ext>
                </a:extLst>
              </p14:cNvPr>
              <p14:cNvContentPartPr/>
              <p14:nvPr/>
            </p14:nvContentPartPr>
            <p14:xfrm>
              <a:off x="2858301" y="2260381"/>
              <a:ext cx="419040" cy="29160"/>
            </p14:xfrm>
          </p:contentPart>
        </mc:Choice>
        <mc:Fallback xmlns="">
          <p:pic>
            <p:nvPicPr>
              <p:cNvPr id="11" name="Ink 10">
                <a:extLst>
                  <a:ext uri="{FF2B5EF4-FFF2-40B4-BE49-F238E27FC236}">
                    <a16:creationId xmlns:a16="http://schemas.microsoft.com/office/drawing/2014/main" id="{CF3AB298-8242-BC28-4AE9-63F017266FF0}"/>
                  </a:ext>
                </a:extLst>
              </p:cNvPr>
              <p:cNvPicPr/>
              <p:nvPr/>
            </p:nvPicPr>
            <p:blipFill>
              <a:blip r:embed="rId14"/>
              <a:stretch>
                <a:fillRect/>
              </a:stretch>
            </p:blipFill>
            <p:spPr>
              <a:xfrm>
                <a:off x="2840661" y="2242741"/>
                <a:ext cx="454680" cy="64800"/>
              </a:xfrm>
              <a:prstGeom prst="rect">
                <a:avLst/>
              </a:prstGeom>
            </p:spPr>
          </p:pic>
        </mc:Fallback>
      </mc:AlternateContent>
    </p:spTree>
    <p:extLst>
      <p:ext uri="{BB962C8B-B14F-4D97-AF65-F5344CB8AC3E}">
        <p14:creationId xmlns:p14="http://schemas.microsoft.com/office/powerpoint/2010/main" val="2554129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9739281" cy="6437621"/>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58986"/>
            <a:ext cx="9218197" cy="6186309"/>
          </a:xfrm>
          <a:prstGeom prst="rect">
            <a:avLst/>
          </a:prstGeom>
          <a:noFill/>
        </p:spPr>
        <p:txBody>
          <a:bodyPr wrap="square" rtlCol="0">
            <a:spAutoFit/>
          </a:bodyPr>
          <a:lstStyle/>
          <a:p>
            <a:r>
              <a:rPr lang="en-US" sz="2800" b="1">
                <a:solidFill>
                  <a:srgbClr val="FFC000"/>
                </a:solidFill>
                <a:cs typeface="+mj-cs"/>
              </a:rPr>
              <a:t>Targum Jonathan son of Uziel Isaiah 29:13-18</a:t>
            </a:r>
          </a:p>
          <a:p>
            <a:r>
              <a:rPr lang="en-US" sz="2300">
                <a:solidFill>
                  <a:srgbClr val="FFC000"/>
                </a:solidFill>
                <a:cs typeface="+mj-cs"/>
              </a:rPr>
              <a:t>29:13 Wherefore the Lord hath said: Because I am magnified by the mouth of this people, and with their lips they do honor me, but their heart is far from my fear, and their fear towards me is as the commandment of men teaching them: </a:t>
            </a:r>
            <a:r>
              <a:rPr lang="en-US" sz="2300">
                <a:solidFill>
                  <a:srgbClr val="92D050"/>
                </a:solidFill>
                <a:cs typeface="+mj-cs"/>
              </a:rPr>
              <a:t>29:14 Therefore, behold, I shall again strike this people with wonderful strokes; the wisdom of their wise men shall perish, and the understanding of their prudent men shall be hidden. 29:15 Woe unto them that purpose to hide counsel from before the Lord, that their works may be in darkness, and they say, None sees us, and none takes cognizance of our works. </a:t>
            </a:r>
            <a:r>
              <a:rPr lang="en-US" sz="2300">
                <a:solidFill>
                  <a:srgbClr val="00B0F0"/>
                </a:solidFill>
                <a:cs typeface="+mj-cs"/>
              </a:rPr>
              <a:t>29:16 Why do ye seek to pervert your works? Behold, as the clay in the hand of the potter, thus are ye accounted before me. Is it possible that the clay should say to its maker, Thou hast not made me? or should the creature say to its creator, Thou dost not understand me? 29:17 Is it not yet a very little while, and Lebanon shall turn into a fruitful field, and the fruitful field shall be inhabited by many cities. 29:18 And at that time those that are like the deaf shall hear the words of the book, and the eyes of the blind shall see out of obscurity, and out of darkness.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690394"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957621"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1A60EF7-D6CC-EA3D-716A-4B0155BD4E7C}"/>
                  </a:ext>
                </a:extLst>
              </p14:cNvPr>
              <p14:cNvContentPartPr/>
              <p14:nvPr/>
            </p14:nvContentPartPr>
            <p14:xfrm>
              <a:off x="1876941" y="1428204"/>
              <a:ext cx="45720" cy="21600"/>
            </p14:xfrm>
          </p:contentPart>
        </mc:Choice>
        <mc:Fallback xmlns="">
          <p:pic>
            <p:nvPicPr>
              <p:cNvPr id="2" name="Ink 1">
                <a:extLst>
                  <a:ext uri="{FF2B5EF4-FFF2-40B4-BE49-F238E27FC236}">
                    <a16:creationId xmlns:a16="http://schemas.microsoft.com/office/drawing/2014/main" id="{61A60EF7-D6CC-EA3D-716A-4B0155BD4E7C}"/>
                  </a:ext>
                </a:extLst>
              </p:cNvPr>
              <p:cNvPicPr/>
              <p:nvPr/>
            </p:nvPicPr>
            <p:blipFill>
              <a:blip r:embed="rId5"/>
              <a:stretch>
                <a:fillRect/>
              </a:stretch>
            </p:blipFill>
            <p:spPr>
              <a:xfrm>
                <a:off x="1858941" y="1410564"/>
                <a:ext cx="813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4F39024C-0B41-A4F4-7075-3D009FB7C889}"/>
                  </a:ext>
                </a:extLst>
              </p14:cNvPr>
              <p14:cNvContentPartPr/>
              <p14:nvPr/>
            </p14:nvContentPartPr>
            <p14:xfrm>
              <a:off x="1834101" y="1926804"/>
              <a:ext cx="2880" cy="19440"/>
            </p14:xfrm>
          </p:contentPart>
        </mc:Choice>
        <mc:Fallback xmlns="">
          <p:pic>
            <p:nvPicPr>
              <p:cNvPr id="4" name="Ink 3">
                <a:extLst>
                  <a:ext uri="{FF2B5EF4-FFF2-40B4-BE49-F238E27FC236}">
                    <a16:creationId xmlns:a16="http://schemas.microsoft.com/office/drawing/2014/main" id="{4F39024C-0B41-A4F4-7075-3D009FB7C889}"/>
                  </a:ext>
                </a:extLst>
              </p:cNvPr>
              <p:cNvPicPr/>
              <p:nvPr/>
            </p:nvPicPr>
            <p:blipFill>
              <a:blip r:embed="rId7"/>
              <a:stretch>
                <a:fillRect/>
              </a:stretch>
            </p:blipFill>
            <p:spPr>
              <a:xfrm>
                <a:off x="1816461" y="1908804"/>
                <a:ext cx="385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081A89CA-FCBE-A3FF-5117-B130B0115F22}"/>
                  </a:ext>
                </a:extLst>
              </p14:cNvPr>
              <p14:cNvContentPartPr/>
              <p14:nvPr/>
            </p14:nvContentPartPr>
            <p14:xfrm>
              <a:off x="9265221" y="2005284"/>
              <a:ext cx="25560" cy="28080"/>
            </p14:xfrm>
          </p:contentPart>
        </mc:Choice>
        <mc:Fallback xmlns="">
          <p:pic>
            <p:nvPicPr>
              <p:cNvPr id="5" name="Ink 4">
                <a:extLst>
                  <a:ext uri="{FF2B5EF4-FFF2-40B4-BE49-F238E27FC236}">
                    <a16:creationId xmlns:a16="http://schemas.microsoft.com/office/drawing/2014/main" id="{081A89CA-FCBE-A3FF-5117-B130B0115F22}"/>
                  </a:ext>
                </a:extLst>
              </p:cNvPr>
              <p:cNvPicPr/>
              <p:nvPr/>
            </p:nvPicPr>
            <p:blipFill>
              <a:blip r:embed="rId9"/>
              <a:stretch>
                <a:fillRect/>
              </a:stretch>
            </p:blipFill>
            <p:spPr>
              <a:xfrm>
                <a:off x="9247581" y="1987284"/>
                <a:ext cx="612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F9CBA5F5-0A7F-264B-088E-0ABCD17157DD}"/>
                  </a:ext>
                </a:extLst>
              </p14:cNvPr>
              <p14:cNvContentPartPr/>
              <p14:nvPr/>
            </p14:nvContentPartPr>
            <p14:xfrm>
              <a:off x="1699821" y="2261964"/>
              <a:ext cx="21960" cy="80640"/>
            </p14:xfrm>
          </p:contentPart>
        </mc:Choice>
        <mc:Fallback xmlns="">
          <p:pic>
            <p:nvPicPr>
              <p:cNvPr id="7" name="Ink 6">
                <a:extLst>
                  <a:ext uri="{FF2B5EF4-FFF2-40B4-BE49-F238E27FC236}">
                    <a16:creationId xmlns:a16="http://schemas.microsoft.com/office/drawing/2014/main" id="{F9CBA5F5-0A7F-264B-088E-0ABCD17157DD}"/>
                  </a:ext>
                </a:extLst>
              </p:cNvPr>
              <p:cNvPicPr/>
              <p:nvPr/>
            </p:nvPicPr>
            <p:blipFill>
              <a:blip r:embed="rId11"/>
              <a:stretch>
                <a:fillRect/>
              </a:stretch>
            </p:blipFill>
            <p:spPr>
              <a:xfrm>
                <a:off x="1681821" y="2244324"/>
                <a:ext cx="576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426F655C-13BC-18D1-DAA9-40D38B0812DD}"/>
                  </a:ext>
                </a:extLst>
              </p14:cNvPr>
              <p14:cNvContentPartPr/>
              <p14:nvPr/>
            </p14:nvContentPartPr>
            <p14:xfrm>
              <a:off x="2088981" y="2327124"/>
              <a:ext cx="6120" cy="28080"/>
            </p14:xfrm>
          </p:contentPart>
        </mc:Choice>
        <mc:Fallback xmlns="">
          <p:pic>
            <p:nvPicPr>
              <p:cNvPr id="9" name="Ink 8">
                <a:extLst>
                  <a:ext uri="{FF2B5EF4-FFF2-40B4-BE49-F238E27FC236}">
                    <a16:creationId xmlns:a16="http://schemas.microsoft.com/office/drawing/2014/main" id="{426F655C-13BC-18D1-DAA9-40D38B0812DD}"/>
                  </a:ext>
                </a:extLst>
              </p:cNvPr>
              <p:cNvPicPr/>
              <p:nvPr/>
            </p:nvPicPr>
            <p:blipFill>
              <a:blip r:embed="rId13"/>
              <a:stretch>
                <a:fillRect/>
              </a:stretch>
            </p:blipFill>
            <p:spPr>
              <a:xfrm>
                <a:off x="2071341" y="2309484"/>
                <a:ext cx="41760" cy="63720"/>
              </a:xfrm>
              <a:prstGeom prst="rect">
                <a:avLst/>
              </a:prstGeom>
            </p:spPr>
          </p:pic>
        </mc:Fallback>
      </mc:AlternateContent>
    </p:spTree>
    <p:extLst>
      <p:ext uri="{BB962C8B-B14F-4D97-AF65-F5344CB8AC3E}">
        <p14:creationId xmlns:p14="http://schemas.microsoft.com/office/powerpoint/2010/main" val="2716749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9739281" cy="4688602"/>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33544"/>
            <a:ext cx="9218197" cy="4216539"/>
          </a:xfrm>
          <a:prstGeom prst="rect">
            <a:avLst/>
          </a:prstGeom>
          <a:noFill/>
        </p:spPr>
        <p:txBody>
          <a:bodyPr wrap="square" rtlCol="0">
            <a:spAutoFit/>
          </a:bodyPr>
          <a:lstStyle/>
          <a:p>
            <a:r>
              <a:rPr lang="en-US" sz="2800" b="1">
                <a:solidFill>
                  <a:srgbClr val="FFC000"/>
                </a:solidFill>
                <a:cs typeface="+mj-cs"/>
              </a:rPr>
              <a:t>Duties of the Heart, Third Treatise on Service of God 4:46</a:t>
            </a:r>
          </a:p>
          <a:p>
            <a:r>
              <a:rPr lang="en-US" sz="2400">
                <a:solidFill>
                  <a:srgbClr val="FFC000"/>
                </a:solidFill>
                <a:cs typeface="+mj-cs"/>
              </a:rPr>
              <a:t>Of the fourth degree are those in whose consciousness the genuineness of the Torah and the truthfulness of reward and punishment in the world to come are firmly established. But their disposition inclines them to love of the world and its lusts; and they use the practices of the service of G-d as snares with which to obtain worldly advantages. They accept the Torah outwardly but not inwardly, with their tongues and not with their hearts. Of such people it is said, </a:t>
            </a:r>
            <a:r>
              <a:rPr lang="en-US" sz="2400">
                <a:solidFill>
                  <a:srgbClr val="00B0F0"/>
                </a:solidFill>
                <a:cs typeface="+mj-cs"/>
              </a:rPr>
              <a:t>"One speaks peaceably to his neighbor with his mouth, but in his heart he waits in ambush for him" </a:t>
            </a:r>
            <a:r>
              <a:rPr lang="en-US" sz="2400">
                <a:solidFill>
                  <a:srgbClr val="FFC000"/>
                </a:solidFill>
                <a:cs typeface="+mj-cs"/>
              </a:rPr>
              <a:t>(</a:t>
            </a:r>
            <a:r>
              <a:rPr lang="en-US" sz="2400">
                <a:solidFill>
                  <a:srgbClr val="00B0F0"/>
                </a:solidFill>
                <a:cs typeface="+mj-cs"/>
              </a:rPr>
              <a:t>Yirmiya 9:7</a:t>
            </a:r>
            <a:r>
              <a:rPr lang="en-US" sz="2400">
                <a:solidFill>
                  <a:srgbClr val="FFC000"/>
                </a:solidFill>
                <a:cs typeface="+mj-cs"/>
              </a:rPr>
              <a:t>). Further, </a:t>
            </a:r>
            <a:r>
              <a:rPr lang="en-US" sz="2400">
                <a:solidFill>
                  <a:srgbClr val="00B0F0"/>
                </a:solidFill>
                <a:cs typeface="+mj-cs"/>
              </a:rPr>
              <a:t>"With mouth and lips, they honor Me; but their heart is far from Me" </a:t>
            </a:r>
            <a:r>
              <a:rPr lang="en-US" sz="2400">
                <a:solidFill>
                  <a:srgbClr val="FFC000"/>
                </a:solidFill>
                <a:cs typeface="+mj-cs"/>
              </a:rPr>
              <a:t>(</a:t>
            </a:r>
            <a:r>
              <a:rPr lang="en-US" sz="2400">
                <a:solidFill>
                  <a:srgbClr val="00B0F0"/>
                </a:solidFill>
                <a:cs typeface="+mj-cs"/>
              </a:rPr>
              <a:t>Yeshaya 29:13</a:t>
            </a:r>
            <a:r>
              <a:rPr lang="en-US" sz="24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690394"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957621"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B90F51F3-67A0-15CA-1007-BE64DE08DC8D}"/>
                  </a:ext>
                </a:extLst>
              </p14:cNvPr>
              <p14:cNvContentPartPr/>
              <p14:nvPr/>
            </p14:nvContentPartPr>
            <p14:xfrm>
              <a:off x="226341" y="1396884"/>
              <a:ext cx="9419400" cy="1248120"/>
            </p14:xfrm>
          </p:contentPart>
        </mc:Choice>
        <mc:Fallback xmlns="">
          <p:pic>
            <p:nvPicPr>
              <p:cNvPr id="2" name="Ink 1">
                <a:extLst>
                  <a:ext uri="{FF2B5EF4-FFF2-40B4-BE49-F238E27FC236}">
                    <a16:creationId xmlns:a16="http://schemas.microsoft.com/office/drawing/2014/main" id="{B90F51F3-67A0-15CA-1007-BE64DE08DC8D}"/>
                  </a:ext>
                </a:extLst>
              </p:cNvPr>
              <p:cNvPicPr/>
              <p:nvPr/>
            </p:nvPicPr>
            <p:blipFill>
              <a:blip r:embed="rId5"/>
              <a:stretch>
                <a:fillRect/>
              </a:stretch>
            </p:blipFill>
            <p:spPr>
              <a:xfrm>
                <a:off x="208341" y="1378884"/>
                <a:ext cx="9455040" cy="1283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85D8C0A7-2B15-28D1-F403-5BF6CAF4A0F1}"/>
                  </a:ext>
                </a:extLst>
              </p14:cNvPr>
              <p14:cNvContentPartPr/>
              <p14:nvPr/>
            </p14:nvContentPartPr>
            <p14:xfrm>
              <a:off x="6901101" y="2507844"/>
              <a:ext cx="1813320" cy="113040"/>
            </p14:xfrm>
          </p:contentPart>
        </mc:Choice>
        <mc:Fallback xmlns="">
          <p:pic>
            <p:nvPicPr>
              <p:cNvPr id="4" name="Ink 3">
                <a:extLst>
                  <a:ext uri="{FF2B5EF4-FFF2-40B4-BE49-F238E27FC236}">
                    <a16:creationId xmlns:a16="http://schemas.microsoft.com/office/drawing/2014/main" id="{85D8C0A7-2B15-28D1-F403-5BF6CAF4A0F1}"/>
                  </a:ext>
                </a:extLst>
              </p:cNvPr>
              <p:cNvPicPr/>
              <p:nvPr/>
            </p:nvPicPr>
            <p:blipFill>
              <a:blip r:embed="rId7"/>
              <a:stretch>
                <a:fillRect/>
              </a:stretch>
            </p:blipFill>
            <p:spPr>
              <a:xfrm>
                <a:off x="6883101" y="2489844"/>
                <a:ext cx="18489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CEC9A23B-6464-B95C-0DA2-7798AFEAA23B}"/>
                  </a:ext>
                </a:extLst>
              </p14:cNvPr>
              <p14:cNvContentPartPr/>
              <p14:nvPr/>
            </p14:nvContentPartPr>
            <p14:xfrm>
              <a:off x="516861" y="2867484"/>
              <a:ext cx="1778760" cy="87120"/>
            </p14:xfrm>
          </p:contentPart>
        </mc:Choice>
        <mc:Fallback xmlns="">
          <p:pic>
            <p:nvPicPr>
              <p:cNvPr id="5" name="Ink 4">
                <a:extLst>
                  <a:ext uri="{FF2B5EF4-FFF2-40B4-BE49-F238E27FC236}">
                    <a16:creationId xmlns:a16="http://schemas.microsoft.com/office/drawing/2014/main" id="{CEC9A23B-6464-B95C-0DA2-7798AFEAA23B}"/>
                  </a:ext>
                </a:extLst>
              </p:cNvPr>
              <p:cNvPicPr/>
              <p:nvPr/>
            </p:nvPicPr>
            <p:blipFill>
              <a:blip r:embed="rId9"/>
              <a:stretch>
                <a:fillRect/>
              </a:stretch>
            </p:blipFill>
            <p:spPr>
              <a:xfrm>
                <a:off x="499221" y="2849484"/>
                <a:ext cx="18144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AC9D758D-211F-499B-0842-C7B9FE153804}"/>
                  </a:ext>
                </a:extLst>
              </p14:cNvPr>
              <p14:cNvContentPartPr/>
              <p14:nvPr/>
            </p14:nvContentPartPr>
            <p14:xfrm>
              <a:off x="2654541" y="2905644"/>
              <a:ext cx="1602000" cy="83160"/>
            </p14:xfrm>
          </p:contentPart>
        </mc:Choice>
        <mc:Fallback xmlns="">
          <p:pic>
            <p:nvPicPr>
              <p:cNvPr id="7" name="Ink 6">
                <a:extLst>
                  <a:ext uri="{FF2B5EF4-FFF2-40B4-BE49-F238E27FC236}">
                    <a16:creationId xmlns:a16="http://schemas.microsoft.com/office/drawing/2014/main" id="{AC9D758D-211F-499B-0842-C7B9FE153804}"/>
                  </a:ext>
                </a:extLst>
              </p:cNvPr>
              <p:cNvPicPr/>
              <p:nvPr/>
            </p:nvPicPr>
            <p:blipFill>
              <a:blip r:embed="rId11"/>
              <a:stretch>
                <a:fillRect/>
              </a:stretch>
            </p:blipFill>
            <p:spPr>
              <a:xfrm>
                <a:off x="2636901" y="2887644"/>
                <a:ext cx="16376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AFC1235C-A7AA-2247-1968-09A3693417F7}"/>
                  </a:ext>
                </a:extLst>
              </p14:cNvPr>
              <p14:cNvContentPartPr/>
              <p14:nvPr/>
            </p14:nvContentPartPr>
            <p14:xfrm>
              <a:off x="4787901" y="2836164"/>
              <a:ext cx="4220280" cy="146160"/>
            </p14:xfrm>
          </p:contentPart>
        </mc:Choice>
        <mc:Fallback xmlns="">
          <p:pic>
            <p:nvPicPr>
              <p:cNvPr id="9" name="Ink 8">
                <a:extLst>
                  <a:ext uri="{FF2B5EF4-FFF2-40B4-BE49-F238E27FC236}">
                    <a16:creationId xmlns:a16="http://schemas.microsoft.com/office/drawing/2014/main" id="{AFC1235C-A7AA-2247-1968-09A3693417F7}"/>
                  </a:ext>
                </a:extLst>
              </p:cNvPr>
              <p:cNvPicPr/>
              <p:nvPr/>
            </p:nvPicPr>
            <p:blipFill>
              <a:blip r:embed="rId13"/>
              <a:stretch>
                <a:fillRect/>
              </a:stretch>
            </p:blipFill>
            <p:spPr>
              <a:xfrm>
                <a:off x="4769901" y="2818164"/>
                <a:ext cx="42559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9389ABCA-EABD-A949-97BF-6DC15365BB31}"/>
                  </a:ext>
                </a:extLst>
              </p14:cNvPr>
              <p14:cNvContentPartPr/>
              <p14:nvPr/>
            </p14:nvContentPartPr>
            <p14:xfrm>
              <a:off x="531621" y="3260964"/>
              <a:ext cx="506160" cy="47880"/>
            </p14:xfrm>
          </p:contentPart>
        </mc:Choice>
        <mc:Fallback xmlns="">
          <p:pic>
            <p:nvPicPr>
              <p:cNvPr id="11" name="Ink 10">
                <a:extLst>
                  <a:ext uri="{FF2B5EF4-FFF2-40B4-BE49-F238E27FC236}">
                    <a16:creationId xmlns:a16="http://schemas.microsoft.com/office/drawing/2014/main" id="{9389ABCA-EABD-A949-97BF-6DC15365BB31}"/>
                  </a:ext>
                </a:extLst>
              </p:cNvPr>
              <p:cNvPicPr/>
              <p:nvPr/>
            </p:nvPicPr>
            <p:blipFill>
              <a:blip r:embed="rId15"/>
              <a:stretch>
                <a:fillRect/>
              </a:stretch>
            </p:blipFill>
            <p:spPr>
              <a:xfrm>
                <a:off x="513621" y="3243324"/>
                <a:ext cx="5418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CCB6FE0A-1B3E-F927-3EF8-A046F83A5447}"/>
                  </a:ext>
                </a:extLst>
              </p14:cNvPr>
              <p14:cNvContentPartPr/>
              <p14:nvPr/>
            </p14:nvContentPartPr>
            <p14:xfrm>
              <a:off x="944541" y="3746964"/>
              <a:ext cx="17640" cy="12240"/>
            </p14:xfrm>
          </p:contentPart>
        </mc:Choice>
        <mc:Fallback xmlns="">
          <p:pic>
            <p:nvPicPr>
              <p:cNvPr id="12" name="Ink 11">
                <a:extLst>
                  <a:ext uri="{FF2B5EF4-FFF2-40B4-BE49-F238E27FC236}">
                    <a16:creationId xmlns:a16="http://schemas.microsoft.com/office/drawing/2014/main" id="{CCB6FE0A-1B3E-F927-3EF8-A046F83A5447}"/>
                  </a:ext>
                </a:extLst>
              </p:cNvPr>
              <p:cNvPicPr/>
              <p:nvPr/>
            </p:nvPicPr>
            <p:blipFill>
              <a:blip r:embed="rId17"/>
              <a:stretch>
                <a:fillRect/>
              </a:stretch>
            </p:blipFill>
            <p:spPr>
              <a:xfrm>
                <a:off x="926541" y="3729324"/>
                <a:ext cx="532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4087B415-8AD0-301F-DE72-4CBC69A6377A}"/>
                  </a:ext>
                </a:extLst>
              </p14:cNvPr>
              <p14:cNvContentPartPr/>
              <p14:nvPr/>
            </p14:nvContentPartPr>
            <p14:xfrm>
              <a:off x="5908581" y="3645084"/>
              <a:ext cx="1644840" cy="67320"/>
            </p14:xfrm>
          </p:contentPart>
        </mc:Choice>
        <mc:Fallback xmlns="">
          <p:pic>
            <p:nvPicPr>
              <p:cNvPr id="13" name="Ink 12">
                <a:extLst>
                  <a:ext uri="{FF2B5EF4-FFF2-40B4-BE49-F238E27FC236}">
                    <a16:creationId xmlns:a16="http://schemas.microsoft.com/office/drawing/2014/main" id="{4087B415-8AD0-301F-DE72-4CBC69A6377A}"/>
                  </a:ext>
                </a:extLst>
              </p:cNvPr>
              <p:cNvPicPr/>
              <p:nvPr/>
            </p:nvPicPr>
            <p:blipFill>
              <a:blip r:embed="rId19"/>
              <a:stretch>
                <a:fillRect/>
              </a:stretch>
            </p:blipFill>
            <p:spPr>
              <a:xfrm>
                <a:off x="5890941" y="3627444"/>
                <a:ext cx="16804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91ECADB6-66AA-3243-321A-BC6709B4287E}"/>
                  </a:ext>
                </a:extLst>
              </p14:cNvPr>
              <p14:cNvContentPartPr/>
              <p14:nvPr/>
            </p14:nvContentPartPr>
            <p14:xfrm>
              <a:off x="762021" y="3990684"/>
              <a:ext cx="5760" cy="24840"/>
            </p14:xfrm>
          </p:contentPart>
        </mc:Choice>
        <mc:Fallback xmlns="">
          <p:pic>
            <p:nvPicPr>
              <p:cNvPr id="14" name="Ink 13">
                <a:extLst>
                  <a:ext uri="{FF2B5EF4-FFF2-40B4-BE49-F238E27FC236}">
                    <a16:creationId xmlns:a16="http://schemas.microsoft.com/office/drawing/2014/main" id="{91ECADB6-66AA-3243-321A-BC6709B4287E}"/>
                  </a:ext>
                </a:extLst>
              </p:cNvPr>
              <p:cNvPicPr/>
              <p:nvPr/>
            </p:nvPicPr>
            <p:blipFill>
              <a:blip r:embed="rId21"/>
              <a:stretch>
                <a:fillRect/>
              </a:stretch>
            </p:blipFill>
            <p:spPr>
              <a:xfrm>
                <a:off x="744021" y="3973044"/>
                <a:ext cx="414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3BF213BF-7D3E-508C-5DC8-A34C37C377C1}"/>
                  </a:ext>
                </a:extLst>
              </p14:cNvPr>
              <p14:cNvContentPartPr/>
              <p14:nvPr/>
            </p14:nvContentPartPr>
            <p14:xfrm>
              <a:off x="898821" y="4616364"/>
              <a:ext cx="7560" cy="12240"/>
            </p14:xfrm>
          </p:contentPart>
        </mc:Choice>
        <mc:Fallback xmlns="">
          <p:pic>
            <p:nvPicPr>
              <p:cNvPr id="15" name="Ink 14">
                <a:extLst>
                  <a:ext uri="{FF2B5EF4-FFF2-40B4-BE49-F238E27FC236}">
                    <a16:creationId xmlns:a16="http://schemas.microsoft.com/office/drawing/2014/main" id="{3BF213BF-7D3E-508C-5DC8-A34C37C377C1}"/>
                  </a:ext>
                </a:extLst>
              </p:cNvPr>
              <p:cNvPicPr/>
              <p:nvPr/>
            </p:nvPicPr>
            <p:blipFill>
              <a:blip r:embed="rId23"/>
              <a:stretch>
                <a:fillRect/>
              </a:stretch>
            </p:blipFill>
            <p:spPr>
              <a:xfrm>
                <a:off x="881181" y="4598724"/>
                <a:ext cx="432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8004AEFB-E2FD-4972-E172-0C39C6CB3FDA}"/>
                  </a:ext>
                </a:extLst>
              </p14:cNvPr>
              <p14:cNvContentPartPr/>
              <p14:nvPr/>
            </p14:nvContentPartPr>
            <p14:xfrm>
              <a:off x="2605221" y="4476324"/>
              <a:ext cx="11520" cy="16920"/>
            </p14:xfrm>
          </p:contentPart>
        </mc:Choice>
        <mc:Fallback xmlns="">
          <p:pic>
            <p:nvPicPr>
              <p:cNvPr id="16" name="Ink 15">
                <a:extLst>
                  <a:ext uri="{FF2B5EF4-FFF2-40B4-BE49-F238E27FC236}">
                    <a16:creationId xmlns:a16="http://schemas.microsoft.com/office/drawing/2014/main" id="{8004AEFB-E2FD-4972-E172-0C39C6CB3FDA}"/>
                  </a:ext>
                </a:extLst>
              </p:cNvPr>
              <p:cNvPicPr/>
              <p:nvPr/>
            </p:nvPicPr>
            <p:blipFill>
              <a:blip r:embed="rId25"/>
              <a:stretch>
                <a:fillRect/>
              </a:stretch>
            </p:blipFill>
            <p:spPr>
              <a:xfrm>
                <a:off x="2587581" y="4458324"/>
                <a:ext cx="47160" cy="52560"/>
              </a:xfrm>
              <a:prstGeom prst="rect">
                <a:avLst/>
              </a:prstGeom>
            </p:spPr>
          </p:pic>
        </mc:Fallback>
      </mc:AlternateContent>
      <p:grpSp>
        <p:nvGrpSpPr>
          <p:cNvPr id="21" name="Group 20">
            <a:extLst>
              <a:ext uri="{FF2B5EF4-FFF2-40B4-BE49-F238E27FC236}">
                <a16:creationId xmlns:a16="http://schemas.microsoft.com/office/drawing/2014/main" id="{8FE7DDA7-90F7-0B90-C723-E4E00C53F355}"/>
              </a:ext>
            </a:extLst>
          </p:cNvPr>
          <p:cNvGrpSpPr/>
          <p:nvPr/>
        </p:nvGrpSpPr>
        <p:grpSpPr>
          <a:xfrm>
            <a:off x="2570301" y="3934524"/>
            <a:ext cx="6370920" cy="159840"/>
            <a:chOff x="2570301" y="3934524"/>
            <a:chExt cx="6370920" cy="159840"/>
          </a:xfrm>
        </p:grpSpPr>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01852292-2804-5B91-E8E1-0A366F599700}"/>
                    </a:ext>
                  </a:extLst>
                </p14:cNvPr>
                <p14:cNvContentPartPr/>
                <p14:nvPr/>
              </p14:nvContentPartPr>
              <p14:xfrm>
                <a:off x="2570301" y="3934524"/>
                <a:ext cx="2028600" cy="122760"/>
              </p14:xfrm>
            </p:contentPart>
          </mc:Choice>
          <mc:Fallback xmlns="">
            <p:pic>
              <p:nvPicPr>
                <p:cNvPr id="17" name="Ink 16">
                  <a:extLst>
                    <a:ext uri="{FF2B5EF4-FFF2-40B4-BE49-F238E27FC236}">
                      <a16:creationId xmlns:a16="http://schemas.microsoft.com/office/drawing/2014/main" id="{01852292-2804-5B91-E8E1-0A366F599700}"/>
                    </a:ext>
                  </a:extLst>
                </p:cNvPr>
                <p:cNvPicPr/>
                <p:nvPr/>
              </p:nvPicPr>
              <p:blipFill>
                <a:blip r:embed="rId27"/>
                <a:stretch>
                  <a:fillRect/>
                </a:stretch>
              </p:blipFill>
              <p:spPr>
                <a:xfrm>
                  <a:off x="2552661" y="3916524"/>
                  <a:ext cx="20642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C4E95E26-52EF-4D76-0D5F-901A5163591F}"/>
                    </a:ext>
                  </a:extLst>
                </p14:cNvPr>
                <p14:cNvContentPartPr/>
                <p14:nvPr/>
              </p14:nvContentPartPr>
              <p14:xfrm>
                <a:off x="5192901" y="4027044"/>
                <a:ext cx="1019520" cy="39960"/>
              </p14:xfrm>
            </p:contentPart>
          </mc:Choice>
          <mc:Fallback xmlns="">
            <p:pic>
              <p:nvPicPr>
                <p:cNvPr id="18" name="Ink 17">
                  <a:extLst>
                    <a:ext uri="{FF2B5EF4-FFF2-40B4-BE49-F238E27FC236}">
                      <a16:creationId xmlns:a16="http://schemas.microsoft.com/office/drawing/2014/main" id="{C4E95E26-52EF-4D76-0D5F-901A5163591F}"/>
                    </a:ext>
                  </a:extLst>
                </p:cNvPr>
                <p:cNvPicPr/>
                <p:nvPr/>
              </p:nvPicPr>
              <p:blipFill>
                <a:blip r:embed="rId29"/>
                <a:stretch>
                  <a:fillRect/>
                </a:stretch>
              </p:blipFill>
              <p:spPr>
                <a:xfrm>
                  <a:off x="5175261" y="4009404"/>
                  <a:ext cx="10551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823049A7-415B-67C9-634C-E4B7B86A39CC}"/>
                    </a:ext>
                  </a:extLst>
                </p14:cNvPr>
                <p14:cNvContentPartPr/>
                <p14:nvPr/>
              </p14:nvContentPartPr>
              <p14:xfrm>
                <a:off x="7206741" y="4043964"/>
                <a:ext cx="1734480" cy="50400"/>
              </p14:xfrm>
            </p:contentPart>
          </mc:Choice>
          <mc:Fallback xmlns="">
            <p:pic>
              <p:nvPicPr>
                <p:cNvPr id="19" name="Ink 18">
                  <a:extLst>
                    <a:ext uri="{FF2B5EF4-FFF2-40B4-BE49-F238E27FC236}">
                      <a16:creationId xmlns:a16="http://schemas.microsoft.com/office/drawing/2014/main" id="{823049A7-415B-67C9-634C-E4B7B86A39CC}"/>
                    </a:ext>
                  </a:extLst>
                </p:cNvPr>
                <p:cNvPicPr/>
                <p:nvPr/>
              </p:nvPicPr>
              <p:blipFill>
                <a:blip r:embed="rId31"/>
                <a:stretch>
                  <a:fillRect/>
                </a:stretch>
              </p:blipFill>
              <p:spPr>
                <a:xfrm>
                  <a:off x="7189101" y="4026324"/>
                  <a:ext cx="1770120" cy="86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3CE9A87E-F8B3-91D1-AB79-B984187FD601}"/>
                  </a:ext>
                </a:extLst>
              </p14:cNvPr>
              <p14:cNvContentPartPr/>
              <p14:nvPr/>
            </p14:nvContentPartPr>
            <p14:xfrm>
              <a:off x="776421" y="4496124"/>
              <a:ext cx="785880" cy="83160"/>
            </p14:xfrm>
          </p:contentPart>
        </mc:Choice>
        <mc:Fallback xmlns="">
          <p:pic>
            <p:nvPicPr>
              <p:cNvPr id="20" name="Ink 19">
                <a:extLst>
                  <a:ext uri="{FF2B5EF4-FFF2-40B4-BE49-F238E27FC236}">
                    <a16:creationId xmlns:a16="http://schemas.microsoft.com/office/drawing/2014/main" id="{3CE9A87E-F8B3-91D1-AB79-B984187FD601}"/>
                  </a:ext>
                </a:extLst>
              </p:cNvPr>
              <p:cNvPicPr/>
              <p:nvPr/>
            </p:nvPicPr>
            <p:blipFill>
              <a:blip r:embed="rId33"/>
              <a:stretch>
                <a:fillRect/>
              </a:stretch>
            </p:blipFill>
            <p:spPr>
              <a:xfrm>
                <a:off x="758781" y="4478484"/>
                <a:ext cx="821520" cy="118800"/>
              </a:xfrm>
              <a:prstGeom prst="rect">
                <a:avLst/>
              </a:prstGeom>
            </p:spPr>
          </p:pic>
        </mc:Fallback>
      </mc:AlternateContent>
    </p:spTree>
    <p:extLst>
      <p:ext uri="{BB962C8B-B14F-4D97-AF65-F5344CB8AC3E}">
        <p14:creationId xmlns:p14="http://schemas.microsoft.com/office/powerpoint/2010/main" val="2343638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12120404" cy="6346398"/>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29215"/>
            <a:ext cx="11433622" cy="6063198"/>
          </a:xfrm>
          <a:prstGeom prst="rect">
            <a:avLst/>
          </a:prstGeom>
          <a:noFill/>
        </p:spPr>
        <p:txBody>
          <a:bodyPr wrap="square" rtlCol="0">
            <a:spAutoFit/>
          </a:bodyPr>
          <a:lstStyle/>
          <a:p>
            <a:r>
              <a:rPr lang="en-US" sz="2800" b="1">
                <a:solidFill>
                  <a:srgbClr val="FFC000"/>
                </a:solidFill>
                <a:cs typeface="+mj-cs"/>
              </a:rPr>
              <a:t>Baal Shem Tov, Noach 59:1</a:t>
            </a:r>
          </a:p>
          <a:p>
            <a:r>
              <a:rPr lang="en-US" sz="2250">
                <a:solidFill>
                  <a:srgbClr val="FFC000"/>
                </a:solidFill>
                <a:cs typeface="+mj-cs"/>
              </a:rPr>
              <a:t>There are some who pray in melancholy, from an excess of black bile, and think that they are praying with great awe. So too, there are some who think that they are praying out of great love for the Creator, on account of their blood, the red humor. When, however, one is in a state of loving God, and as a result shame falls upon them, and they want to glorify the Blessed One and defeat the evil urge on God's account - this is very good. One is not considered a worshiper of God without the qualities of awe and love. One should allow awe to fall on them, and not arouse themselves to awe, which would be drawing up the mayim nukvin, the feminine waters. Real awe is when fear and terror fall upon you, and out of fear you have no idea where you are, and the mind clears and tears fall on their own. When it is not like this, even though it may seem that one loves the Creator, it is surely not so for </a:t>
            </a:r>
            <a:r>
              <a:rPr lang="en-US" sz="2250">
                <a:solidFill>
                  <a:srgbClr val="00B0F0"/>
                </a:solidFill>
                <a:cs typeface="+mj-cs"/>
              </a:rPr>
              <a:t>"This is the gate to God" </a:t>
            </a:r>
            <a:r>
              <a:rPr lang="en-US" sz="2250">
                <a:solidFill>
                  <a:srgbClr val="FFC000"/>
                </a:solidFill>
                <a:cs typeface="+mj-cs"/>
              </a:rPr>
              <a:t>(</a:t>
            </a:r>
            <a:r>
              <a:rPr lang="en-US" sz="2250">
                <a:solidFill>
                  <a:srgbClr val="00B0F0"/>
                </a:solidFill>
                <a:cs typeface="+mj-cs"/>
              </a:rPr>
              <a:t>Psalms 118:20</a:t>
            </a:r>
            <a:r>
              <a:rPr lang="en-US" sz="2250">
                <a:solidFill>
                  <a:srgbClr val="FFC000"/>
                </a:solidFill>
                <a:cs typeface="+mj-cs"/>
              </a:rPr>
              <a:t>): awe is the gate that leads to love, and if one does not go through the gate of awe, how can one be in a state of love? Such a person is not even a servant, much less a person on the level of having awe fall on them - they are not worshiping in a way that befits a Jew at all, only serving God out of automatic reflexes (</a:t>
            </a:r>
            <a:r>
              <a:rPr lang="en-US" sz="2250">
                <a:solidFill>
                  <a:srgbClr val="00B0F0"/>
                </a:solidFill>
                <a:cs typeface="+mj-cs"/>
              </a:rPr>
              <a:t>Isaiah 29:13</a:t>
            </a:r>
            <a:r>
              <a:rPr lang="en-US" sz="2250">
                <a:solidFill>
                  <a:srgbClr val="FFC000"/>
                </a:solidFill>
                <a:cs typeface="+mj-cs"/>
              </a:rPr>
              <a:t>) and fooling themselves that they are actually serving God and worshiping God with joy. This is nothing but flippant joy, and one should return to God with their entire heart and soul.</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690394"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957621"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31D49E7-11F8-7EB0-2797-0F3061928E8E}"/>
                  </a:ext>
                </a:extLst>
              </p14:cNvPr>
              <p14:cNvContentPartPr/>
              <p14:nvPr/>
            </p14:nvContentPartPr>
            <p14:xfrm>
              <a:off x="3906261" y="920604"/>
              <a:ext cx="1022760" cy="95760"/>
            </p14:xfrm>
          </p:contentPart>
        </mc:Choice>
        <mc:Fallback xmlns="">
          <p:pic>
            <p:nvPicPr>
              <p:cNvPr id="2" name="Ink 1">
                <a:extLst>
                  <a:ext uri="{FF2B5EF4-FFF2-40B4-BE49-F238E27FC236}">
                    <a16:creationId xmlns:a16="http://schemas.microsoft.com/office/drawing/2014/main" id="{131D49E7-11F8-7EB0-2797-0F3061928E8E}"/>
                  </a:ext>
                </a:extLst>
              </p:cNvPr>
              <p:cNvPicPr/>
              <p:nvPr/>
            </p:nvPicPr>
            <p:blipFill>
              <a:blip r:embed="rId5"/>
              <a:stretch>
                <a:fillRect/>
              </a:stretch>
            </p:blipFill>
            <p:spPr>
              <a:xfrm>
                <a:off x="3888261" y="902604"/>
                <a:ext cx="10584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D6C10242-A9CC-0AC0-0D1E-09FC00AE18C4}"/>
                  </a:ext>
                </a:extLst>
              </p14:cNvPr>
              <p14:cNvContentPartPr/>
              <p14:nvPr/>
            </p14:nvContentPartPr>
            <p14:xfrm>
              <a:off x="7303581" y="934644"/>
              <a:ext cx="932760" cy="54720"/>
            </p14:xfrm>
          </p:contentPart>
        </mc:Choice>
        <mc:Fallback xmlns="">
          <p:pic>
            <p:nvPicPr>
              <p:cNvPr id="4" name="Ink 3">
                <a:extLst>
                  <a:ext uri="{FF2B5EF4-FFF2-40B4-BE49-F238E27FC236}">
                    <a16:creationId xmlns:a16="http://schemas.microsoft.com/office/drawing/2014/main" id="{D6C10242-A9CC-0AC0-0D1E-09FC00AE18C4}"/>
                  </a:ext>
                </a:extLst>
              </p:cNvPr>
              <p:cNvPicPr/>
              <p:nvPr/>
            </p:nvPicPr>
            <p:blipFill>
              <a:blip r:embed="rId7"/>
              <a:stretch>
                <a:fillRect/>
              </a:stretch>
            </p:blipFill>
            <p:spPr>
              <a:xfrm>
                <a:off x="7285581" y="917004"/>
                <a:ext cx="9684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230C6F83-E2EB-F4E5-7F7B-F1BDA7C151AC}"/>
                  </a:ext>
                </a:extLst>
              </p14:cNvPr>
              <p14:cNvContentPartPr/>
              <p14:nvPr/>
            </p14:nvContentPartPr>
            <p14:xfrm>
              <a:off x="2109501" y="1245684"/>
              <a:ext cx="963360" cy="55080"/>
            </p14:xfrm>
          </p:contentPart>
        </mc:Choice>
        <mc:Fallback xmlns="">
          <p:pic>
            <p:nvPicPr>
              <p:cNvPr id="5" name="Ink 4">
                <a:extLst>
                  <a:ext uri="{FF2B5EF4-FFF2-40B4-BE49-F238E27FC236}">
                    <a16:creationId xmlns:a16="http://schemas.microsoft.com/office/drawing/2014/main" id="{230C6F83-E2EB-F4E5-7F7B-F1BDA7C151AC}"/>
                  </a:ext>
                </a:extLst>
              </p:cNvPr>
              <p:cNvPicPr/>
              <p:nvPr/>
            </p:nvPicPr>
            <p:blipFill>
              <a:blip r:embed="rId9"/>
              <a:stretch>
                <a:fillRect/>
              </a:stretch>
            </p:blipFill>
            <p:spPr>
              <a:xfrm>
                <a:off x="2091501" y="1228044"/>
                <a:ext cx="9990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F1FA3164-23CC-868C-700B-D55259EC8EED}"/>
                  </a:ext>
                </a:extLst>
              </p14:cNvPr>
              <p14:cNvContentPartPr/>
              <p14:nvPr/>
            </p14:nvContentPartPr>
            <p14:xfrm>
              <a:off x="701541" y="1972884"/>
              <a:ext cx="6120" cy="2880"/>
            </p14:xfrm>
          </p:contentPart>
        </mc:Choice>
        <mc:Fallback xmlns="">
          <p:pic>
            <p:nvPicPr>
              <p:cNvPr id="7" name="Ink 6">
                <a:extLst>
                  <a:ext uri="{FF2B5EF4-FFF2-40B4-BE49-F238E27FC236}">
                    <a16:creationId xmlns:a16="http://schemas.microsoft.com/office/drawing/2014/main" id="{F1FA3164-23CC-868C-700B-D55259EC8EED}"/>
                  </a:ext>
                </a:extLst>
              </p:cNvPr>
              <p:cNvPicPr/>
              <p:nvPr/>
            </p:nvPicPr>
            <p:blipFill>
              <a:blip r:embed="rId11"/>
              <a:stretch>
                <a:fillRect/>
              </a:stretch>
            </p:blipFill>
            <p:spPr>
              <a:xfrm>
                <a:off x="683541" y="1955244"/>
                <a:ext cx="417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845DAB06-9BD0-45E3-A001-36B64BB42A6E}"/>
                  </a:ext>
                </a:extLst>
              </p14:cNvPr>
              <p14:cNvContentPartPr/>
              <p14:nvPr/>
            </p14:nvContentPartPr>
            <p14:xfrm>
              <a:off x="5949621" y="1915644"/>
              <a:ext cx="9720" cy="1800"/>
            </p14:xfrm>
          </p:contentPart>
        </mc:Choice>
        <mc:Fallback xmlns="">
          <p:pic>
            <p:nvPicPr>
              <p:cNvPr id="9" name="Ink 8">
                <a:extLst>
                  <a:ext uri="{FF2B5EF4-FFF2-40B4-BE49-F238E27FC236}">
                    <a16:creationId xmlns:a16="http://schemas.microsoft.com/office/drawing/2014/main" id="{845DAB06-9BD0-45E3-A001-36B64BB42A6E}"/>
                  </a:ext>
                </a:extLst>
              </p:cNvPr>
              <p:cNvPicPr/>
              <p:nvPr/>
            </p:nvPicPr>
            <p:blipFill>
              <a:blip r:embed="rId13"/>
              <a:stretch>
                <a:fillRect/>
              </a:stretch>
            </p:blipFill>
            <p:spPr>
              <a:xfrm>
                <a:off x="5931621" y="1897644"/>
                <a:ext cx="453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6566DB12-3E28-3F0A-000C-E682342B80CE}"/>
                  </a:ext>
                </a:extLst>
              </p14:cNvPr>
              <p14:cNvContentPartPr/>
              <p14:nvPr/>
            </p14:nvContentPartPr>
            <p14:xfrm>
              <a:off x="1949301" y="2322444"/>
              <a:ext cx="22680" cy="9000"/>
            </p14:xfrm>
          </p:contentPart>
        </mc:Choice>
        <mc:Fallback xmlns="">
          <p:pic>
            <p:nvPicPr>
              <p:cNvPr id="11" name="Ink 10">
                <a:extLst>
                  <a:ext uri="{FF2B5EF4-FFF2-40B4-BE49-F238E27FC236}">
                    <a16:creationId xmlns:a16="http://schemas.microsoft.com/office/drawing/2014/main" id="{6566DB12-3E28-3F0A-000C-E682342B80CE}"/>
                  </a:ext>
                </a:extLst>
              </p:cNvPr>
              <p:cNvPicPr/>
              <p:nvPr/>
            </p:nvPicPr>
            <p:blipFill>
              <a:blip r:embed="rId15"/>
              <a:stretch>
                <a:fillRect/>
              </a:stretch>
            </p:blipFill>
            <p:spPr>
              <a:xfrm>
                <a:off x="1931661" y="2304804"/>
                <a:ext cx="583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59AA641F-27AD-BEC2-9988-799F766FB34C}"/>
                  </a:ext>
                </a:extLst>
              </p14:cNvPr>
              <p14:cNvContentPartPr/>
              <p14:nvPr/>
            </p14:nvContentPartPr>
            <p14:xfrm>
              <a:off x="5150061" y="2286804"/>
              <a:ext cx="1617120" cy="41040"/>
            </p14:xfrm>
          </p:contentPart>
        </mc:Choice>
        <mc:Fallback xmlns="">
          <p:pic>
            <p:nvPicPr>
              <p:cNvPr id="12" name="Ink 11">
                <a:extLst>
                  <a:ext uri="{FF2B5EF4-FFF2-40B4-BE49-F238E27FC236}">
                    <a16:creationId xmlns:a16="http://schemas.microsoft.com/office/drawing/2014/main" id="{59AA641F-27AD-BEC2-9988-799F766FB34C}"/>
                  </a:ext>
                </a:extLst>
              </p:cNvPr>
              <p:cNvPicPr/>
              <p:nvPr/>
            </p:nvPicPr>
            <p:blipFill>
              <a:blip r:embed="rId17"/>
              <a:stretch>
                <a:fillRect/>
              </a:stretch>
            </p:blipFill>
            <p:spPr>
              <a:xfrm>
                <a:off x="5132061" y="2269164"/>
                <a:ext cx="16527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0C2C8343-49EE-F3FE-46D8-20F68DB1BAE1}"/>
                  </a:ext>
                </a:extLst>
              </p14:cNvPr>
              <p14:cNvContentPartPr/>
              <p14:nvPr/>
            </p14:nvContentPartPr>
            <p14:xfrm>
              <a:off x="640701" y="2285724"/>
              <a:ext cx="1778400" cy="65520"/>
            </p14:xfrm>
          </p:contentPart>
        </mc:Choice>
        <mc:Fallback xmlns="">
          <p:pic>
            <p:nvPicPr>
              <p:cNvPr id="13" name="Ink 12">
                <a:extLst>
                  <a:ext uri="{FF2B5EF4-FFF2-40B4-BE49-F238E27FC236}">
                    <a16:creationId xmlns:a16="http://schemas.microsoft.com/office/drawing/2014/main" id="{0C2C8343-49EE-F3FE-46D8-20F68DB1BAE1}"/>
                  </a:ext>
                </a:extLst>
              </p:cNvPr>
              <p:cNvPicPr/>
              <p:nvPr/>
            </p:nvPicPr>
            <p:blipFill>
              <a:blip r:embed="rId19"/>
              <a:stretch>
                <a:fillRect/>
              </a:stretch>
            </p:blipFill>
            <p:spPr>
              <a:xfrm>
                <a:off x="623061" y="2267724"/>
                <a:ext cx="18140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13976213-574F-FEA5-6462-28617C4DE92D}"/>
                  </a:ext>
                </a:extLst>
              </p14:cNvPr>
              <p14:cNvContentPartPr/>
              <p14:nvPr/>
            </p14:nvContentPartPr>
            <p14:xfrm>
              <a:off x="1457541" y="2588844"/>
              <a:ext cx="24480" cy="41760"/>
            </p14:xfrm>
          </p:contentPart>
        </mc:Choice>
        <mc:Fallback xmlns="">
          <p:pic>
            <p:nvPicPr>
              <p:cNvPr id="14" name="Ink 13">
                <a:extLst>
                  <a:ext uri="{FF2B5EF4-FFF2-40B4-BE49-F238E27FC236}">
                    <a16:creationId xmlns:a16="http://schemas.microsoft.com/office/drawing/2014/main" id="{13976213-574F-FEA5-6462-28617C4DE92D}"/>
                  </a:ext>
                </a:extLst>
              </p:cNvPr>
              <p:cNvPicPr/>
              <p:nvPr/>
            </p:nvPicPr>
            <p:blipFill>
              <a:blip r:embed="rId21"/>
              <a:stretch>
                <a:fillRect/>
              </a:stretch>
            </p:blipFill>
            <p:spPr>
              <a:xfrm>
                <a:off x="1439901" y="2570844"/>
                <a:ext cx="601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7FED2D88-F532-7ED4-5345-144D464D5703}"/>
                  </a:ext>
                </a:extLst>
              </p14:cNvPr>
              <p14:cNvContentPartPr/>
              <p14:nvPr/>
            </p14:nvContentPartPr>
            <p14:xfrm>
              <a:off x="3802581" y="2618364"/>
              <a:ext cx="1325880" cy="51840"/>
            </p14:xfrm>
          </p:contentPart>
        </mc:Choice>
        <mc:Fallback xmlns="">
          <p:pic>
            <p:nvPicPr>
              <p:cNvPr id="15" name="Ink 14">
                <a:extLst>
                  <a:ext uri="{FF2B5EF4-FFF2-40B4-BE49-F238E27FC236}">
                    <a16:creationId xmlns:a16="http://schemas.microsoft.com/office/drawing/2014/main" id="{7FED2D88-F532-7ED4-5345-144D464D5703}"/>
                  </a:ext>
                </a:extLst>
              </p:cNvPr>
              <p:cNvPicPr/>
              <p:nvPr/>
            </p:nvPicPr>
            <p:blipFill>
              <a:blip r:embed="rId23"/>
              <a:stretch>
                <a:fillRect/>
              </a:stretch>
            </p:blipFill>
            <p:spPr>
              <a:xfrm>
                <a:off x="3784581" y="2600364"/>
                <a:ext cx="13615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0CF27981-5F3A-0E2F-1930-3110AFBB8F05}"/>
                  </a:ext>
                </a:extLst>
              </p14:cNvPr>
              <p14:cNvContentPartPr/>
              <p14:nvPr/>
            </p14:nvContentPartPr>
            <p14:xfrm>
              <a:off x="1933461" y="3042444"/>
              <a:ext cx="12960" cy="6840"/>
            </p14:xfrm>
          </p:contentPart>
        </mc:Choice>
        <mc:Fallback xmlns="">
          <p:pic>
            <p:nvPicPr>
              <p:cNvPr id="16" name="Ink 15">
                <a:extLst>
                  <a:ext uri="{FF2B5EF4-FFF2-40B4-BE49-F238E27FC236}">
                    <a16:creationId xmlns:a16="http://schemas.microsoft.com/office/drawing/2014/main" id="{0CF27981-5F3A-0E2F-1930-3110AFBB8F05}"/>
                  </a:ext>
                </a:extLst>
              </p:cNvPr>
              <p:cNvPicPr/>
              <p:nvPr/>
            </p:nvPicPr>
            <p:blipFill>
              <a:blip r:embed="rId25"/>
              <a:stretch>
                <a:fillRect/>
              </a:stretch>
            </p:blipFill>
            <p:spPr>
              <a:xfrm>
                <a:off x="1915821" y="3024444"/>
                <a:ext cx="486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6D2DEA79-9D1F-7AE0-F81D-FE4C8659351B}"/>
                  </a:ext>
                </a:extLst>
              </p14:cNvPr>
              <p14:cNvContentPartPr/>
              <p14:nvPr/>
            </p14:nvContentPartPr>
            <p14:xfrm>
              <a:off x="6696261" y="2953884"/>
              <a:ext cx="1207440" cy="38880"/>
            </p14:xfrm>
          </p:contentPart>
        </mc:Choice>
        <mc:Fallback xmlns="">
          <p:pic>
            <p:nvPicPr>
              <p:cNvPr id="17" name="Ink 16">
                <a:extLst>
                  <a:ext uri="{FF2B5EF4-FFF2-40B4-BE49-F238E27FC236}">
                    <a16:creationId xmlns:a16="http://schemas.microsoft.com/office/drawing/2014/main" id="{6D2DEA79-9D1F-7AE0-F81D-FE4C8659351B}"/>
                  </a:ext>
                </a:extLst>
              </p:cNvPr>
              <p:cNvPicPr/>
              <p:nvPr/>
            </p:nvPicPr>
            <p:blipFill>
              <a:blip r:embed="rId27"/>
              <a:stretch>
                <a:fillRect/>
              </a:stretch>
            </p:blipFill>
            <p:spPr>
              <a:xfrm>
                <a:off x="6678621" y="2936244"/>
                <a:ext cx="12430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A8B5F358-6105-DE2F-DCA1-C8ED531058CC}"/>
                  </a:ext>
                </a:extLst>
              </p14:cNvPr>
              <p14:cNvContentPartPr/>
              <p14:nvPr/>
            </p14:nvContentPartPr>
            <p14:xfrm>
              <a:off x="8980821" y="2986284"/>
              <a:ext cx="1081080" cy="22320"/>
            </p14:xfrm>
          </p:contentPart>
        </mc:Choice>
        <mc:Fallback xmlns="">
          <p:pic>
            <p:nvPicPr>
              <p:cNvPr id="18" name="Ink 17">
                <a:extLst>
                  <a:ext uri="{FF2B5EF4-FFF2-40B4-BE49-F238E27FC236}">
                    <a16:creationId xmlns:a16="http://schemas.microsoft.com/office/drawing/2014/main" id="{A8B5F358-6105-DE2F-DCA1-C8ED531058CC}"/>
                  </a:ext>
                </a:extLst>
              </p:cNvPr>
              <p:cNvPicPr/>
              <p:nvPr/>
            </p:nvPicPr>
            <p:blipFill>
              <a:blip r:embed="rId29"/>
              <a:stretch>
                <a:fillRect/>
              </a:stretch>
            </p:blipFill>
            <p:spPr>
              <a:xfrm>
                <a:off x="8963181" y="2968284"/>
                <a:ext cx="11167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34F540B0-EA4F-110E-1E50-70C99A2000AF}"/>
                  </a:ext>
                </a:extLst>
              </p14:cNvPr>
              <p14:cNvContentPartPr/>
              <p14:nvPr/>
            </p14:nvContentPartPr>
            <p14:xfrm>
              <a:off x="5782221" y="3996804"/>
              <a:ext cx="2129400" cy="88920"/>
            </p14:xfrm>
          </p:contentPart>
        </mc:Choice>
        <mc:Fallback xmlns="">
          <p:pic>
            <p:nvPicPr>
              <p:cNvPr id="19" name="Ink 18">
                <a:extLst>
                  <a:ext uri="{FF2B5EF4-FFF2-40B4-BE49-F238E27FC236}">
                    <a16:creationId xmlns:a16="http://schemas.microsoft.com/office/drawing/2014/main" id="{34F540B0-EA4F-110E-1E50-70C99A2000AF}"/>
                  </a:ext>
                </a:extLst>
              </p:cNvPr>
              <p:cNvPicPr/>
              <p:nvPr/>
            </p:nvPicPr>
            <p:blipFill>
              <a:blip r:embed="rId31"/>
              <a:stretch>
                <a:fillRect/>
              </a:stretch>
            </p:blipFill>
            <p:spPr>
              <a:xfrm>
                <a:off x="5764581" y="3978804"/>
                <a:ext cx="21650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8A352E4E-FF88-7193-E2DE-2C4D214AE0E4}"/>
                  </a:ext>
                </a:extLst>
              </p14:cNvPr>
              <p14:cNvContentPartPr/>
              <p14:nvPr/>
            </p14:nvContentPartPr>
            <p14:xfrm>
              <a:off x="9197541" y="4047204"/>
              <a:ext cx="798840" cy="20880"/>
            </p14:xfrm>
          </p:contentPart>
        </mc:Choice>
        <mc:Fallback xmlns="">
          <p:pic>
            <p:nvPicPr>
              <p:cNvPr id="20" name="Ink 19">
                <a:extLst>
                  <a:ext uri="{FF2B5EF4-FFF2-40B4-BE49-F238E27FC236}">
                    <a16:creationId xmlns:a16="http://schemas.microsoft.com/office/drawing/2014/main" id="{8A352E4E-FF88-7193-E2DE-2C4D214AE0E4}"/>
                  </a:ext>
                </a:extLst>
              </p:cNvPr>
              <p:cNvPicPr/>
              <p:nvPr/>
            </p:nvPicPr>
            <p:blipFill>
              <a:blip r:embed="rId33"/>
              <a:stretch>
                <a:fillRect/>
              </a:stretch>
            </p:blipFill>
            <p:spPr>
              <a:xfrm>
                <a:off x="9179901" y="4029564"/>
                <a:ext cx="8344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5F146BC9-76C0-B72F-7E1E-9B3E01325553}"/>
                  </a:ext>
                </a:extLst>
              </p14:cNvPr>
              <p14:cNvContentPartPr/>
              <p14:nvPr/>
            </p14:nvContentPartPr>
            <p14:xfrm>
              <a:off x="955701" y="5449044"/>
              <a:ext cx="47160" cy="32040"/>
            </p14:xfrm>
          </p:contentPart>
        </mc:Choice>
        <mc:Fallback xmlns="">
          <p:pic>
            <p:nvPicPr>
              <p:cNvPr id="21" name="Ink 20">
                <a:extLst>
                  <a:ext uri="{FF2B5EF4-FFF2-40B4-BE49-F238E27FC236}">
                    <a16:creationId xmlns:a16="http://schemas.microsoft.com/office/drawing/2014/main" id="{5F146BC9-76C0-B72F-7E1E-9B3E01325553}"/>
                  </a:ext>
                </a:extLst>
              </p:cNvPr>
              <p:cNvPicPr/>
              <p:nvPr/>
            </p:nvPicPr>
            <p:blipFill>
              <a:blip r:embed="rId35"/>
              <a:stretch>
                <a:fillRect/>
              </a:stretch>
            </p:blipFill>
            <p:spPr>
              <a:xfrm>
                <a:off x="937701" y="5431044"/>
                <a:ext cx="828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a:extLst>
                  <a:ext uri="{FF2B5EF4-FFF2-40B4-BE49-F238E27FC236}">
                    <a16:creationId xmlns:a16="http://schemas.microsoft.com/office/drawing/2014/main" id="{FD75369B-B1B0-9B7E-D6CE-13528D384A78}"/>
                  </a:ext>
                </a:extLst>
              </p14:cNvPr>
              <p14:cNvContentPartPr/>
              <p14:nvPr/>
            </p14:nvContentPartPr>
            <p14:xfrm>
              <a:off x="2225421" y="5401524"/>
              <a:ext cx="5040" cy="5760"/>
            </p14:xfrm>
          </p:contentPart>
        </mc:Choice>
        <mc:Fallback xmlns="">
          <p:pic>
            <p:nvPicPr>
              <p:cNvPr id="22" name="Ink 21">
                <a:extLst>
                  <a:ext uri="{FF2B5EF4-FFF2-40B4-BE49-F238E27FC236}">
                    <a16:creationId xmlns:a16="http://schemas.microsoft.com/office/drawing/2014/main" id="{FD75369B-B1B0-9B7E-D6CE-13528D384A78}"/>
                  </a:ext>
                </a:extLst>
              </p:cNvPr>
              <p:cNvPicPr/>
              <p:nvPr/>
            </p:nvPicPr>
            <p:blipFill>
              <a:blip r:embed="rId37"/>
              <a:stretch>
                <a:fillRect/>
              </a:stretch>
            </p:blipFill>
            <p:spPr>
              <a:xfrm>
                <a:off x="2207421" y="5383524"/>
                <a:ext cx="406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Ink 22">
                <a:extLst>
                  <a:ext uri="{FF2B5EF4-FFF2-40B4-BE49-F238E27FC236}">
                    <a16:creationId xmlns:a16="http://schemas.microsoft.com/office/drawing/2014/main" id="{9F4D4EA7-9F8A-EBBF-B032-F811C3B0BA2D}"/>
                  </a:ext>
                </a:extLst>
              </p14:cNvPr>
              <p14:cNvContentPartPr/>
              <p14:nvPr/>
            </p14:nvContentPartPr>
            <p14:xfrm>
              <a:off x="2264661" y="5765484"/>
              <a:ext cx="29880" cy="22680"/>
            </p14:xfrm>
          </p:contentPart>
        </mc:Choice>
        <mc:Fallback xmlns="">
          <p:pic>
            <p:nvPicPr>
              <p:cNvPr id="23" name="Ink 22">
                <a:extLst>
                  <a:ext uri="{FF2B5EF4-FFF2-40B4-BE49-F238E27FC236}">
                    <a16:creationId xmlns:a16="http://schemas.microsoft.com/office/drawing/2014/main" id="{9F4D4EA7-9F8A-EBBF-B032-F811C3B0BA2D}"/>
                  </a:ext>
                </a:extLst>
              </p:cNvPr>
              <p:cNvPicPr/>
              <p:nvPr/>
            </p:nvPicPr>
            <p:blipFill>
              <a:blip r:embed="rId39"/>
              <a:stretch>
                <a:fillRect/>
              </a:stretch>
            </p:blipFill>
            <p:spPr>
              <a:xfrm>
                <a:off x="2247021" y="5747844"/>
                <a:ext cx="65520" cy="58320"/>
              </a:xfrm>
              <a:prstGeom prst="rect">
                <a:avLst/>
              </a:prstGeom>
            </p:spPr>
          </p:pic>
        </mc:Fallback>
      </mc:AlternateContent>
    </p:spTree>
    <p:extLst>
      <p:ext uri="{BB962C8B-B14F-4D97-AF65-F5344CB8AC3E}">
        <p14:creationId xmlns:p14="http://schemas.microsoft.com/office/powerpoint/2010/main" val="2834942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9739281" cy="6437621"/>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58978"/>
            <a:ext cx="9218197" cy="5816977"/>
          </a:xfrm>
          <a:prstGeom prst="rect">
            <a:avLst/>
          </a:prstGeom>
          <a:noFill/>
        </p:spPr>
        <p:txBody>
          <a:bodyPr wrap="square" rtlCol="0">
            <a:spAutoFit/>
          </a:bodyPr>
          <a:lstStyle/>
          <a:p>
            <a:r>
              <a:rPr lang="en-US" sz="2800" b="1">
                <a:solidFill>
                  <a:srgbClr val="FFC000"/>
                </a:solidFill>
                <a:cs typeface="+mj-cs"/>
              </a:rPr>
              <a:t>1 Corinthians 13:1-7</a:t>
            </a:r>
          </a:p>
          <a:p>
            <a:r>
              <a:rPr lang="en-US" sz="2000">
                <a:solidFill>
                  <a:srgbClr val="FFC000"/>
                </a:solidFill>
                <a:cs typeface="+mj-cs"/>
              </a:rPr>
              <a:t>13:1 IF I speak with the tongues of men and of angels, but do not have love, I have become a noisy gong or a clanging cymbal. 13:2 And if I have the gift of prophecy, and know all mysteries and all knowledge; and if I have all faith, so as to remove mountains, but do not have love, I am nothing. 13:3 And if I give all my possessions to feed the poor, and if I deliver my body to be burned, but do not have love, it profits me nothing. 13:4 Love is patient, love is kind, and is not jealous; love does not brag and is not arrogant, 13:5 does not act unbecomingly; it does not seek its own, is not provoked, does not take into account a wrong suffered, 13:6 does not rejoice in unrighteousness, but rejoices with the truth; 13:7  abears all things, believes all things, hopes all things, endures all things. (NASB,</a:t>
            </a:r>
            <a:r>
              <a:rPr lang="en-US">
                <a:solidFill>
                  <a:srgbClr val="FFC000"/>
                </a:solidFill>
                <a:cs typeface="+mj-cs"/>
              </a:rPr>
              <a:t> </a:t>
            </a:r>
            <a:r>
              <a:rPr lang="en-US">
                <a:solidFill>
                  <a:srgbClr val="00B0F0"/>
                </a:solidFill>
                <a:cs typeface="+mj-cs"/>
              </a:rPr>
              <a:t>13 </a:t>
            </a:r>
            <a:r>
              <a:rPr lang="el-GR">
                <a:solidFill>
                  <a:srgbClr val="00B0F0"/>
                </a:solidFill>
                <a:cs typeface="+mj-cs"/>
              </a:rPr>
              <a:t>Ἐὰν ταῖς γλώσσαις τῶν ἀνθρώπων λαλῶ καὶ τῶν ἀγγέλων, ἀγάπην δὲ μὴ ἔχω, γέγονα χαλκὸς ἠχῶν ἢ κύμβαλον ἀλαλάζον.* 2 καὶ *ἐὰν ἔχω προφητείαν καὶ εἰδῶ τὰ μυστήρια πάντα καὶ πᾶσαν τὴν γνῶσιν καὶ* ἐὰν ἔχω πᾶσαν τὴν πίστιν ὥστε ὄρη ⸀μεθιστάναι,* ἀγάπην δὲ μὴ ἔχω, οὐθέν εἰμι. 3 κἂν ψωμίσω πάντα τὰ ὑπάρχοντά μου καὶ ἐὰν παραδῶ τὸ σῶμά μου ἵνα ⸀καυχήσωμαι,* ἀγάπην δὲ μὴ ἔχω, οὐδὲν ὠφελοῦμαι. 4 Ἡ ἀγάπη μακροθυμεῖ,* χρηστεύεται˸ ἡ ἀγάπη˸1, οὐ ζηλοῖ, ⸋[ἡ ἀγάπη]⸌ οὐ περπερεύεται, οὐ φυσιοῦται, 5 οὐκ ⸀ἀσχημονεῖ,* οὐ ζητεῖ ⸁τὰ ἑαυτῆς, οὐ παροξύνεται, οὐ λογίζεται τὸ κακόν, 6 οὐ χαίρει ἐπὶ τῇ ἀδικίᾳ, συγχαίρει δὲ τῇ ἀληθείᾳ·* 7 πάντα στέγει,* πάντα πιστεύει, πάντα ἐλπίζει, πάντα ὑπομένει.</a:t>
            </a:r>
            <a:r>
              <a:rPr lang="el-GR" sz="2000">
                <a:solidFill>
                  <a:srgbClr val="FFC000"/>
                </a:solidFill>
                <a:cs typeface="+mj-cs"/>
              </a:rPr>
              <a:t>)</a:t>
            </a:r>
            <a:endParaRPr lang="el-GR">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690394"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957621"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5179DB6E-9209-99B7-2403-8DF422AAA8A9}"/>
                  </a:ext>
                </a:extLst>
              </p14:cNvPr>
              <p14:cNvContentPartPr/>
              <p14:nvPr/>
            </p14:nvContentPartPr>
            <p14:xfrm>
              <a:off x="8016741" y="904764"/>
              <a:ext cx="24840" cy="28080"/>
            </p14:xfrm>
          </p:contentPart>
        </mc:Choice>
        <mc:Fallback xmlns="">
          <p:pic>
            <p:nvPicPr>
              <p:cNvPr id="2" name="Ink 1">
                <a:extLst>
                  <a:ext uri="{FF2B5EF4-FFF2-40B4-BE49-F238E27FC236}">
                    <a16:creationId xmlns:a16="http://schemas.microsoft.com/office/drawing/2014/main" id="{5179DB6E-9209-99B7-2403-8DF422AAA8A9}"/>
                  </a:ext>
                </a:extLst>
              </p:cNvPr>
              <p:cNvPicPr/>
              <p:nvPr/>
            </p:nvPicPr>
            <p:blipFill>
              <a:blip r:embed="rId5"/>
              <a:stretch>
                <a:fillRect/>
              </a:stretch>
            </p:blipFill>
            <p:spPr>
              <a:xfrm>
                <a:off x="7999101" y="886764"/>
                <a:ext cx="60480" cy="63720"/>
              </a:xfrm>
              <a:prstGeom prst="rect">
                <a:avLst/>
              </a:prstGeom>
            </p:spPr>
          </p:pic>
        </mc:Fallback>
      </mc:AlternateContent>
      <p:grpSp>
        <p:nvGrpSpPr>
          <p:cNvPr id="9" name="Group 8">
            <a:extLst>
              <a:ext uri="{FF2B5EF4-FFF2-40B4-BE49-F238E27FC236}">
                <a16:creationId xmlns:a16="http://schemas.microsoft.com/office/drawing/2014/main" id="{BE8FDAE4-2E3F-33F9-BE21-8E47092FA87A}"/>
              </a:ext>
            </a:extLst>
          </p:cNvPr>
          <p:cNvGrpSpPr/>
          <p:nvPr/>
        </p:nvGrpSpPr>
        <p:grpSpPr>
          <a:xfrm>
            <a:off x="1112301" y="2434044"/>
            <a:ext cx="7670160" cy="127800"/>
            <a:chOff x="1112301" y="2434044"/>
            <a:chExt cx="7670160" cy="12780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AF5C7D82-0D31-ABE0-EE31-B004FFF7E4B8}"/>
                    </a:ext>
                  </a:extLst>
                </p14:cNvPr>
                <p14:cNvContentPartPr/>
                <p14:nvPr/>
              </p14:nvContentPartPr>
              <p14:xfrm>
                <a:off x="1112301" y="2446644"/>
                <a:ext cx="4424040" cy="70560"/>
              </p14:xfrm>
            </p:contentPart>
          </mc:Choice>
          <mc:Fallback xmlns="">
            <p:pic>
              <p:nvPicPr>
                <p:cNvPr id="4" name="Ink 3">
                  <a:extLst>
                    <a:ext uri="{FF2B5EF4-FFF2-40B4-BE49-F238E27FC236}">
                      <a16:creationId xmlns:a16="http://schemas.microsoft.com/office/drawing/2014/main" id="{AF5C7D82-0D31-ABE0-EE31-B004FFF7E4B8}"/>
                    </a:ext>
                  </a:extLst>
                </p:cNvPr>
                <p:cNvPicPr/>
                <p:nvPr/>
              </p:nvPicPr>
              <p:blipFill>
                <a:blip r:embed="rId7"/>
                <a:stretch>
                  <a:fillRect/>
                </a:stretch>
              </p:blipFill>
              <p:spPr>
                <a:xfrm>
                  <a:off x="1094661" y="2428644"/>
                  <a:ext cx="44596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9EFA976E-2624-83AE-2AAE-DB968E568001}"/>
                    </a:ext>
                  </a:extLst>
                </p14:cNvPr>
                <p14:cNvContentPartPr/>
                <p14:nvPr/>
              </p14:nvContentPartPr>
              <p14:xfrm>
                <a:off x="5883741" y="2434044"/>
                <a:ext cx="1817280" cy="127800"/>
              </p14:xfrm>
            </p:contentPart>
          </mc:Choice>
          <mc:Fallback xmlns="">
            <p:pic>
              <p:nvPicPr>
                <p:cNvPr id="5" name="Ink 4">
                  <a:extLst>
                    <a:ext uri="{FF2B5EF4-FFF2-40B4-BE49-F238E27FC236}">
                      <a16:creationId xmlns:a16="http://schemas.microsoft.com/office/drawing/2014/main" id="{9EFA976E-2624-83AE-2AAE-DB968E568001}"/>
                    </a:ext>
                  </a:extLst>
                </p:cNvPr>
                <p:cNvPicPr/>
                <p:nvPr/>
              </p:nvPicPr>
              <p:blipFill>
                <a:blip r:embed="rId9"/>
                <a:stretch>
                  <a:fillRect/>
                </a:stretch>
              </p:blipFill>
              <p:spPr>
                <a:xfrm>
                  <a:off x="5865741" y="2416404"/>
                  <a:ext cx="18529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147BD3D2-E95A-3AD2-9671-565C81A34302}"/>
                    </a:ext>
                  </a:extLst>
                </p14:cNvPr>
                <p14:cNvContentPartPr/>
                <p14:nvPr/>
              </p14:nvContentPartPr>
              <p14:xfrm>
                <a:off x="8129421" y="2479404"/>
                <a:ext cx="653040" cy="20880"/>
              </p14:xfrm>
            </p:contentPart>
          </mc:Choice>
          <mc:Fallback xmlns="">
            <p:pic>
              <p:nvPicPr>
                <p:cNvPr id="7" name="Ink 6">
                  <a:extLst>
                    <a:ext uri="{FF2B5EF4-FFF2-40B4-BE49-F238E27FC236}">
                      <a16:creationId xmlns:a16="http://schemas.microsoft.com/office/drawing/2014/main" id="{147BD3D2-E95A-3AD2-9671-565C81A34302}"/>
                    </a:ext>
                  </a:extLst>
                </p:cNvPr>
                <p:cNvPicPr/>
                <p:nvPr/>
              </p:nvPicPr>
              <p:blipFill>
                <a:blip r:embed="rId11"/>
                <a:stretch>
                  <a:fillRect/>
                </a:stretch>
              </p:blipFill>
              <p:spPr>
                <a:xfrm>
                  <a:off x="8111421" y="2461404"/>
                  <a:ext cx="688680" cy="56520"/>
                </a:xfrm>
                <a:prstGeom prst="rect">
                  <a:avLst/>
                </a:prstGeom>
              </p:spPr>
            </p:pic>
          </mc:Fallback>
        </mc:AlternateContent>
      </p:grpSp>
      <p:grpSp>
        <p:nvGrpSpPr>
          <p:cNvPr id="16" name="Group 15">
            <a:extLst>
              <a:ext uri="{FF2B5EF4-FFF2-40B4-BE49-F238E27FC236}">
                <a16:creationId xmlns:a16="http://schemas.microsoft.com/office/drawing/2014/main" id="{EB0F8507-AEAF-9D36-89CF-E1020743DE76}"/>
              </a:ext>
            </a:extLst>
          </p:cNvPr>
          <p:cNvGrpSpPr/>
          <p:nvPr/>
        </p:nvGrpSpPr>
        <p:grpSpPr>
          <a:xfrm>
            <a:off x="591381" y="2712684"/>
            <a:ext cx="8451720" cy="118080"/>
            <a:chOff x="591381" y="2712684"/>
            <a:chExt cx="8451720" cy="118080"/>
          </a:xfrm>
        </p:grpSpPr>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2F3B86C4-9325-EE5A-CDEB-5033AAC805F2}"/>
                    </a:ext>
                  </a:extLst>
                </p14:cNvPr>
                <p14:cNvContentPartPr/>
                <p14:nvPr/>
              </p14:nvContentPartPr>
              <p14:xfrm>
                <a:off x="591381" y="2782524"/>
                <a:ext cx="660240" cy="42480"/>
              </p14:xfrm>
            </p:contentPart>
          </mc:Choice>
          <mc:Fallback xmlns="">
            <p:pic>
              <p:nvPicPr>
                <p:cNvPr id="11" name="Ink 10">
                  <a:extLst>
                    <a:ext uri="{FF2B5EF4-FFF2-40B4-BE49-F238E27FC236}">
                      <a16:creationId xmlns:a16="http://schemas.microsoft.com/office/drawing/2014/main" id="{2F3B86C4-9325-EE5A-CDEB-5033AAC805F2}"/>
                    </a:ext>
                  </a:extLst>
                </p:cNvPr>
                <p:cNvPicPr/>
                <p:nvPr/>
              </p:nvPicPr>
              <p:blipFill>
                <a:blip r:embed="rId13"/>
                <a:stretch>
                  <a:fillRect/>
                </a:stretch>
              </p:blipFill>
              <p:spPr>
                <a:xfrm>
                  <a:off x="573741" y="2764524"/>
                  <a:ext cx="6958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DF94E447-5D15-F61A-C0CF-D7BE2C42332C}"/>
                    </a:ext>
                  </a:extLst>
                </p14:cNvPr>
                <p14:cNvContentPartPr/>
                <p14:nvPr/>
              </p14:nvContentPartPr>
              <p14:xfrm>
                <a:off x="1977021" y="2721684"/>
                <a:ext cx="2783520" cy="97920"/>
              </p14:xfrm>
            </p:contentPart>
          </mc:Choice>
          <mc:Fallback xmlns="">
            <p:pic>
              <p:nvPicPr>
                <p:cNvPr id="12" name="Ink 11">
                  <a:extLst>
                    <a:ext uri="{FF2B5EF4-FFF2-40B4-BE49-F238E27FC236}">
                      <a16:creationId xmlns:a16="http://schemas.microsoft.com/office/drawing/2014/main" id="{DF94E447-5D15-F61A-C0CF-D7BE2C42332C}"/>
                    </a:ext>
                  </a:extLst>
                </p:cNvPr>
                <p:cNvPicPr/>
                <p:nvPr/>
              </p:nvPicPr>
              <p:blipFill>
                <a:blip r:embed="rId15"/>
                <a:stretch>
                  <a:fillRect/>
                </a:stretch>
              </p:blipFill>
              <p:spPr>
                <a:xfrm>
                  <a:off x="1959381" y="2704044"/>
                  <a:ext cx="28191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DEC68056-E1A7-B32F-625B-C37634711117}"/>
                    </a:ext>
                  </a:extLst>
                </p14:cNvPr>
                <p14:cNvContentPartPr/>
                <p14:nvPr/>
              </p14:nvContentPartPr>
              <p14:xfrm>
                <a:off x="5068341" y="2712684"/>
                <a:ext cx="2218320" cy="105840"/>
              </p14:xfrm>
            </p:contentPart>
          </mc:Choice>
          <mc:Fallback xmlns="">
            <p:pic>
              <p:nvPicPr>
                <p:cNvPr id="14" name="Ink 13">
                  <a:extLst>
                    <a:ext uri="{FF2B5EF4-FFF2-40B4-BE49-F238E27FC236}">
                      <a16:creationId xmlns:a16="http://schemas.microsoft.com/office/drawing/2014/main" id="{DEC68056-E1A7-B32F-625B-C37634711117}"/>
                    </a:ext>
                  </a:extLst>
                </p:cNvPr>
                <p:cNvPicPr/>
                <p:nvPr/>
              </p:nvPicPr>
              <p:blipFill>
                <a:blip r:embed="rId17"/>
                <a:stretch>
                  <a:fillRect/>
                </a:stretch>
              </p:blipFill>
              <p:spPr>
                <a:xfrm>
                  <a:off x="5050701" y="2694684"/>
                  <a:ext cx="22539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85C1D298-E26B-BDA6-F16B-68D0DB51F6C7}"/>
                    </a:ext>
                  </a:extLst>
                </p14:cNvPr>
                <p14:cNvContentPartPr/>
                <p14:nvPr/>
              </p14:nvContentPartPr>
              <p14:xfrm>
                <a:off x="7630821" y="2735724"/>
                <a:ext cx="1412280" cy="95040"/>
              </p14:xfrm>
            </p:contentPart>
          </mc:Choice>
          <mc:Fallback xmlns="">
            <p:pic>
              <p:nvPicPr>
                <p:cNvPr id="15" name="Ink 14">
                  <a:extLst>
                    <a:ext uri="{FF2B5EF4-FFF2-40B4-BE49-F238E27FC236}">
                      <a16:creationId xmlns:a16="http://schemas.microsoft.com/office/drawing/2014/main" id="{85C1D298-E26B-BDA6-F16B-68D0DB51F6C7}"/>
                    </a:ext>
                  </a:extLst>
                </p:cNvPr>
                <p:cNvPicPr/>
                <p:nvPr/>
              </p:nvPicPr>
              <p:blipFill>
                <a:blip r:embed="rId19"/>
                <a:stretch>
                  <a:fillRect/>
                </a:stretch>
              </p:blipFill>
              <p:spPr>
                <a:xfrm>
                  <a:off x="7613181" y="2717724"/>
                  <a:ext cx="1447920" cy="130680"/>
                </a:xfrm>
                <a:prstGeom prst="rect">
                  <a:avLst/>
                </a:prstGeom>
              </p:spPr>
            </p:pic>
          </mc:Fallback>
        </mc:AlternateContent>
      </p:grpSp>
      <p:grpSp>
        <p:nvGrpSpPr>
          <p:cNvPr id="19" name="Group 18">
            <a:extLst>
              <a:ext uri="{FF2B5EF4-FFF2-40B4-BE49-F238E27FC236}">
                <a16:creationId xmlns:a16="http://schemas.microsoft.com/office/drawing/2014/main" id="{EE0885C6-02AF-348D-1FB9-1FCDE3C606AA}"/>
              </a:ext>
            </a:extLst>
          </p:cNvPr>
          <p:cNvGrpSpPr/>
          <p:nvPr/>
        </p:nvGrpSpPr>
        <p:grpSpPr>
          <a:xfrm>
            <a:off x="777141" y="3014364"/>
            <a:ext cx="8224200" cy="121680"/>
            <a:chOff x="777141" y="3014364"/>
            <a:chExt cx="8224200" cy="121680"/>
          </a:xfrm>
        </p:grpSpPr>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CB126293-3694-DE52-3B2F-62C9A9E94818}"/>
                    </a:ext>
                  </a:extLst>
                </p14:cNvPr>
                <p14:cNvContentPartPr/>
                <p14:nvPr/>
              </p14:nvContentPartPr>
              <p14:xfrm>
                <a:off x="777141" y="3014364"/>
                <a:ext cx="4223880" cy="56160"/>
              </p14:xfrm>
            </p:contentPart>
          </mc:Choice>
          <mc:Fallback xmlns="">
            <p:pic>
              <p:nvPicPr>
                <p:cNvPr id="17" name="Ink 16">
                  <a:extLst>
                    <a:ext uri="{FF2B5EF4-FFF2-40B4-BE49-F238E27FC236}">
                      <a16:creationId xmlns:a16="http://schemas.microsoft.com/office/drawing/2014/main" id="{CB126293-3694-DE52-3B2F-62C9A9E94818}"/>
                    </a:ext>
                  </a:extLst>
                </p:cNvPr>
                <p:cNvPicPr/>
                <p:nvPr/>
              </p:nvPicPr>
              <p:blipFill>
                <a:blip r:embed="rId21"/>
                <a:stretch>
                  <a:fillRect/>
                </a:stretch>
              </p:blipFill>
              <p:spPr>
                <a:xfrm>
                  <a:off x="759141" y="2996364"/>
                  <a:ext cx="42595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978A77F6-1E64-4891-346B-AE54BEF73AEF}"/>
                    </a:ext>
                  </a:extLst>
                </p14:cNvPr>
                <p14:cNvContentPartPr/>
                <p14:nvPr/>
              </p14:nvContentPartPr>
              <p14:xfrm>
                <a:off x="5876901" y="3102564"/>
                <a:ext cx="3124440" cy="33480"/>
              </p14:xfrm>
            </p:contentPart>
          </mc:Choice>
          <mc:Fallback xmlns="">
            <p:pic>
              <p:nvPicPr>
                <p:cNvPr id="18" name="Ink 17">
                  <a:extLst>
                    <a:ext uri="{FF2B5EF4-FFF2-40B4-BE49-F238E27FC236}">
                      <a16:creationId xmlns:a16="http://schemas.microsoft.com/office/drawing/2014/main" id="{978A77F6-1E64-4891-346B-AE54BEF73AEF}"/>
                    </a:ext>
                  </a:extLst>
                </p:cNvPr>
                <p:cNvPicPr/>
                <p:nvPr/>
              </p:nvPicPr>
              <p:blipFill>
                <a:blip r:embed="rId23"/>
                <a:stretch>
                  <a:fillRect/>
                </a:stretch>
              </p:blipFill>
              <p:spPr>
                <a:xfrm>
                  <a:off x="5859261" y="3084564"/>
                  <a:ext cx="3160080" cy="69120"/>
                </a:xfrm>
                <a:prstGeom prst="rect">
                  <a:avLst/>
                </a:prstGeom>
              </p:spPr>
            </p:pic>
          </mc:Fallback>
        </mc:AlternateContent>
      </p:grpSp>
      <p:grpSp>
        <p:nvGrpSpPr>
          <p:cNvPr id="25" name="Group 24">
            <a:extLst>
              <a:ext uri="{FF2B5EF4-FFF2-40B4-BE49-F238E27FC236}">
                <a16:creationId xmlns:a16="http://schemas.microsoft.com/office/drawing/2014/main" id="{93A0817E-65D0-EBD2-FAEA-68B5019EE444}"/>
              </a:ext>
            </a:extLst>
          </p:cNvPr>
          <p:cNvGrpSpPr/>
          <p:nvPr/>
        </p:nvGrpSpPr>
        <p:grpSpPr>
          <a:xfrm>
            <a:off x="804861" y="3356004"/>
            <a:ext cx="8262000" cy="107640"/>
            <a:chOff x="804861" y="3356004"/>
            <a:chExt cx="8262000" cy="107640"/>
          </a:xfrm>
        </p:grpSpPr>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41858146-E33B-B98E-2BD7-875910B67A7C}"/>
                    </a:ext>
                  </a:extLst>
                </p14:cNvPr>
                <p14:cNvContentPartPr/>
                <p14:nvPr/>
              </p14:nvContentPartPr>
              <p14:xfrm>
                <a:off x="804861" y="3356004"/>
                <a:ext cx="2057760" cy="42480"/>
              </p14:xfrm>
            </p:contentPart>
          </mc:Choice>
          <mc:Fallback xmlns="">
            <p:pic>
              <p:nvPicPr>
                <p:cNvPr id="20" name="Ink 19">
                  <a:extLst>
                    <a:ext uri="{FF2B5EF4-FFF2-40B4-BE49-F238E27FC236}">
                      <a16:creationId xmlns:a16="http://schemas.microsoft.com/office/drawing/2014/main" id="{41858146-E33B-B98E-2BD7-875910B67A7C}"/>
                    </a:ext>
                  </a:extLst>
                </p:cNvPr>
                <p:cNvPicPr/>
                <p:nvPr/>
              </p:nvPicPr>
              <p:blipFill>
                <a:blip r:embed="rId25"/>
                <a:stretch>
                  <a:fillRect/>
                </a:stretch>
              </p:blipFill>
              <p:spPr>
                <a:xfrm>
                  <a:off x="786861" y="3338004"/>
                  <a:ext cx="20934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79479F2A-7BE2-505A-63B9-224C44F262BF}"/>
                    </a:ext>
                  </a:extLst>
                </p14:cNvPr>
                <p14:cNvContentPartPr/>
                <p14:nvPr/>
              </p14:nvContentPartPr>
              <p14:xfrm>
                <a:off x="4031181" y="3387684"/>
                <a:ext cx="1372320" cy="42840"/>
              </p14:xfrm>
            </p:contentPart>
          </mc:Choice>
          <mc:Fallback xmlns="">
            <p:pic>
              <p:nvPicPr>
                <p:cNvPr id="21" name="Ink 20">
                  <a:extLst>
                    <a:ext uri="{FF2B5EF4-FFF2-40B4-BE49-F238E27FC236}">
                      <a16:creationId xmlns:a16="http://schemas.microsoft.com/office/drawing/2014/main" id="{79479F2A-7BE2-505A-63B9-224C44F262BF}"/>
                    </a:ext>
                  </a:extLst>
                </p:cNvPr>
                <p:cNvPicPr/>
                <p:nvPr/>
              </p:nvPicPr>
              <p:blipFill>
                <a:blip r:embed="rId27"/>
                <a:stretch>
                  <a:fillRect/>
                </a:stretch>
              </p:blipFill>
              <p:spPr>
                <a:xfrm>
                  <a:off x="4013181" y="3369684"/>
                  <a:ext cx="14079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4C3E5EDC-1FA4-681D-BF34-1F68C15FEFED}"/>
                    </a:ext>
                  </a:extLst>
                </p14:cNvPr>
                <p14:cNvContentPartPr/>
                <p14:nvPr/>
              </p14:nvContentPartPr>
              <p14:xfrm>
                <a:off x="5896701" y="3357804"/>
                <a:ext cx="1649520" cy="57600"/>
              </p14:xfrm>
            </p:contentPart>
          </mc:Choice>
          <mc:Fallback xmlns="">
            <p:pic>
              <p:nvPicPr>
                <p:cNvPr id="22" name="Ink 21">
                  <a:extLst>
                    <a:ext uri="{FF2B5EF4-FFF2-40B4-BE49-F238E27FC236}">
                      <a16:creationId xmlns:a16="http://schemas.microsoft.com/office/drawing/2014/main" id="{4C3E5EDC-1FA4-681D-BF34-1F68C15FEFED}"/>
                    </a:ext>
                  </a:extLst>
                </p:cNvPr>
                <p:cNvPicPr/>
                <p:nvPr/>
              </p:nvPicPr>
              <p:blipFill>
                <a:blip r:embed="rId29"/>
                <a:stretch>
                  <a:fillRect/>
                </a:stretch>
              </p:blipFill>
              <p:spPr>
                <a:xfrm>
                  <a:off x="5879061" y="3339804"/>
                  <a:ext cx="16851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7C9F51AD-9F5B-77E9-8B3C-B5423A8C9443}"/>
                    </a:ext>
                  </a:extLst>
                </p14:cNvPr>
                <p14:cNvContentPartPr/>
                <p14:nvPr/>
              </p14:nvContentPartPr>
              <p14:xfrm>
                <a:off x="7886421" y="3410724"/>
                <a:ext cx="1180440" cy="52920"/>
              </p14:xfrm>
            </p:contentPart>
          </mc:Choice>
          <mc:Fallback xmlns="">
            <p:pic>
              <p:nvPicPr>
                <p:cNvPr id="23" name="Ink 22">
                  <a:extLst>
                    <a:ext uri="{FF2B5EF4-FFF2-40B4-BE49-F238E27FC236}">
                      <a16:creationId xmlns:a16="http://schemas.microsoft.com/office/drawing/2014/main" id="{7C9F51AD-9F5B-77E9-8B3C-B5423A8C9443}"/>
                    </a:ext>
                  </a:extLst>
                </p:cNvPr>
                <p:cNvPicPr/>
                <p:nvPr/>
              </p:nvPicPr>
              <p:blipFill>
                <a:blip r:embed="rId31"/>
                <a:stretch>
                  <a:fillRect/>
                </a:stretch>
              </p:blipFill>
              <p:spPr>
                <a:xfrm>
                  <a:off x="7868421" y="3392724"/>
                  <a:ext cx="1216080" cy="88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6CB0D314-83EB-C8B3-1207-8AB0F1CC521A}"/>
                  </a:ext>
                </a:extLst>
              </p14:cNvPr>
              <p14:cNvContentPartPr/>
              <p14:nvPr/>
            </p14:nvContentPartPr>
            <p14:xfrm>
              <a:off x="570501" y="3648324"/>
              <a:ext cx="1443240" cy="74880"/>
            </p14:xfrm>
          </p:contentPart>
        </mc:Choice>
        <mc:Fallback xmlns="">
          <p:pic>
            <p:nvPicPr>
              <p:cNvPr id="24" name="Ink 23">
                <a:extLst>
                  <a:ext uri="{FF2B5EF4-FFF2-40B4-BE49-F238E27FC236}">
                    <a16:creationId xmlns:a16="http://schemas.microsoft.com/office/drawing/2014/main" id="{6CB0D314-83EB-C8B3-1207-8AB0F1CC521A}"/>
                  </a:ext>
                </a:extLst>
              </p:cNvPr>
              <p:cNvPicPr/>
              <p:nvPr/>
            </p:nvPicPr>
            <p:blipFill>
              <a:blip r:embed="rId33"/>
              <a:stretch>
                <a:fillRect/>
              </a:stretch>
            </p:blipFill>
            <p:spPr>
              <a:xfrm>
                <a:off x="552501" y="3630684"/>
                <a:ext cx="1478880" cy="110520"/>
              </a:xfrm>
              <a:prstGeom prst="rect">
                <a:avLst/>
              </a:prstGeom>
            </p:spPr>
          </p:pic>
        </mc:Fallback>
      </mc:AlternateContent>
    </p:spTree>
    <p:extLst>
      <p:ext uri="{BB962C8B-B14F-4D97-AF65-F5344CB8AC3E}">
        <p14:creationId xmlns:p14="http://schemas.microsoft.com/office/powerpoint/2010/main" val="3697262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9739281" cy="6437621"/>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22893" y="282089"/>
            <a:ext cx="9218197" cy="5693866"/>
          </a:xfrm>
          <a:prstGeom prst="rect">
            <a:avLst/>
          </a:prstGeom>
          <a:noFill/>
        </p:spPr>
        <p:txBody>
          <a:bodyPr wrap="square" rtlCol="0">
            <a:spAutoFit/>
          </a:bodyPr>
          <a:lstStyle/>
          <a:p>
            <a:r>
              <a:rPr lang="en-US" sz="2800" b="1">
                <a:solidFill>
                  <a:srgbClr val="FFC000"/>
                </a:solidFill>
                <a:cs typeface="+mj-cs"/>
              </a:rPr>
              <a:t>Rashi on Isaiah 29,13 Parts 1-2</a:t>
            </a:r>
          </a:p>
          <a:p>
            <a:r>
              <a:rPr lang="he-IL" sz="2800">
                <a:solidFill>
                  <a:srgbClr val="FFFF00"/>
                </a:solidFill>
                <a:cs typeface="+mj-cs"/>
              </a:rPr>
              <a:t>יען כי נגש העם הזה. יונתן תירגם חלף דאיתרברב עמא הדין כלומר נגשו להגביה עצמן עד לשמים הם מראין עצמן כמכבדין אותי בפה ושפה ואת לבם הרחיקו ממני: </a:t>
            </a:r>
            <a:r>
              <a:rPr lang="en-US" sz="2800">
                <a:solidFill>
                  <a:srgbClr val="FFFF00"/>
                </a:solidFill>
                <a:cs typeface="+mj-cs"/>
              </a:rPr>
              <a:t> </a:t>
            </a:r>
            <a:r>
              <a:rPr lang="en-US" sz="2800">
                <a:solidFill>
                  <a:srgbClr val="FFC000"/>
                </a:solidFill>
                <a:cs typeface="+mj-cs"/>
              </a:rPr>
              <a:t>Because this people has come near Jonathan renders: Because this people has aggrandized itself. I.e., they have come near to raise themselves up to the heavens. They show themselves as though honoring Me with mouth and lip, but their heart they have drawn far away from Me.</a:t>
            </a:r>
          </a:p>
          <a:p>
            <a:r>
              <a:rPr lang="he-IL" sz="2800">
                <a:solidFill>
                  <a:srgbClr val="FFFF00"/>
                </a:solidFill>
                <a:cs typeface="+mj-cs"/>
              </a:rPr>
              <a:t>ותהי יראתם אותי. לא בלב שלם כי אם במצות האנשים המלמדים אותם התראו כנכנעים מלפניו כדי לפתותו בפיכם: </a:t>
            </a:r>
            <a:r>
              <a:rPr lang="en-US" sz="2800">
                <a:solidFill>
                  <a:srgbClr val="FFFF00"/>
                </a:solidFill>
                <a:cs typeface="+mj-cs"/>
              </a:rPr>
              <a:t> </a:t>
            </a:r>
            <a:r>
              <a:rPr lang="en-US" sz="2800">
                <a:solidFill>
                  <a:srgbClr val="FFC000"/>
                </a:solidFill>
                <a:cs typeface="+mj-cs"/>
              </a:rPr>
              <a:t>and their fear of Me has become not wholehearted, but by the command of the people who teach them, they show themselves as humbled before Him in order to entice Him with your mouth.</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690394"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957621"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D9E3FDF-3003-ADCE-4037-F011BBFC3F1D}"/>
                  </a:ext>
                </a:extLst>
              </p14:cNvPr>
              <p14:cNvContentPartPr/>
              <p14:nvPr/>
            </p14:nvContentPartPr>
            <p14:xfrm>
              <a:off x="2094741" y="711084"/>
              <a:ext cx="1492560" cy="79200"/>
            </p14:xfrm>
          </p:contentPart>
        </mc:Choice>
        <mc:Fallback xmlns="">
          <p:pic>
            <p:nvPicPr>
              <p:cNvPr id="2" name="Ink 1">
                <a:extLst>
                  <a:ext uri="{FF2B5EF4-FFF2-40B4-BE49-F238E27FC236}">
                    <a16:creationId xmlns:a16="http://schemas.microsoft.com/office/drawing/2014/main" id="{0D9E3FDF-3003-ADCE-4037-F011BBFC3F1D}"/>
                  </a:ext>
                </a:extLst>
              </p:cNvPr>
              <p:cNvPicPr/>
              <p:nvPr/>
            </p:nvPicPr>
            <p:blipFill>
              <a:blip r:embed="rId5"/>
              <a:stretch>
                <a:fillRect/>
              </a:stretch>
            </p:blipFill>
            <p:spPr>
              <a:xfrm>
                <a:off x="2077101" y="693444"/>
                <a:ext cx="15282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A2B1289B-DEBF-4CE3-7872-4C9B68FFFCB9}"/>
                  </a:ext>
                </a:extLst>
              </p14:cNvPr>
              <p14:cNvContentPartPr/>
              <p14:nvPr/>
            </p14:nvContentPartPr>
            <p14:xfrm>
              <a:off x="5480541" y="2445924"/>
              <a:ext cx="2224080" cy="110160"/>
            </p14:xfrm>
          </p:contentPart>
        </mc:Choice>
        <mc:Fallback xmlns="">
          <p:pic>
            <p:nvPicPr>
              <p:cNvPr id="4" name="Ink 3">
                <a:extLst>
                  <a:ext uri="{FF2B5EF4-FFF2-40B4-BE49-F238E27FC236}">
                    <a16:creationId xmlns:a16="http://schemas.microsoft.com/office/drawing/2014/main" id="{A2B1289B-DEBF-4CE3-7872-4C9B68FFFCB9}"/>
                  </a:ext>
                </a:extLst>
              </p:cNvPr>
              <p:cNvPicPr/>
              <p:nvPr/>
            </p:nvPicPr>
            <p:blipFill>
              <a:blip r:embed="rId7"/>
              <a:stretch>
                <a:fillRect/>
              </a:stretch>
            </p:blipFill>
            <p:spPr>
              <a:xfrm>
                <a:off x="5462901" y="2427924"/>
                <a:ext cx="2259720" cy="145800"/>
              </a:xfrm>
              <a:prstGeom prst="rect">
                <a:avLst/>
              </a:prstGeom>
            </p:spPr>
          </p:pic>
        </mc:Fallback>
      </mc:AlternateContent>
      <p:grpSp>
        <p:nvGrpSpPr>
          <p:cNvPr id="14" name="Group 13">
            <a:extLst>
              <a:ext uri="{FF2B5EF4-FFF2-40B4-BE49-F238E27FC236}">
                <a16:creationId xmlns:a16="http://schemas.microsoft.com/office/drawing/2014/main" id="{4E14D9D3-EBAE-0DFF-BE32-F640C78B2595}"/>
              </a:ext>
            </a:extLst>
          </p:cNvPr>
          <p:cNvGrpSpPr/>
          <p:nvPr/>
        </p:nvGrpSpPr>
        <p:grpSpPr>
          <a:xfrm>
            <a:off x="8476461" y="3384084"/>
            <a:ext cx="797400" cy="36360"/>
            <a:chOff x="8476461" y="3384084"/>
            <a:chExt cx="797400" cy="36360"/>
          </a:xfrm>
        </p:grpSpPr>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46FFF2CA-2EE2-D6E7-0E1C-4D7ABF23AF57}"/>
                    </a:ext>
                  </a:extLst>
                </p14:cNvPr>
                <p14:cNvContentPartPr/>
                <p14:nvPr/>
              </p14:nvContentPartPr>
              <p14:xfrm>
                <a:off x="8476461" y="3384084"/>
                <a:ext cx="57600" cy="15480"/>
              </p14:xfrm>
            </p:contentPart>
          </mc:Choice>
          <mc:Fallback xmlns="">
            <p:pic>
              <p:nvPicPr>
                <p:cNvPr id="5" name="Ink 4">
                  <a:extLst>
                    <a:ext uri="{FF2B5EF4-FFF2-40B4-BE49-F238E27FC236}">
                      <a16:creationId xmlns:a16="http://schemas.microsoft.com/office/drawing/2014/main" id="{46FFF2CA-2EE2-D6E7-0E1C-4D7ABF23AF57}"/>
                    </a:ext>
                  </a:extLst>
                </p:cNvPr>
                <p:cNvPicPr/>
                <p:nvPr/>
              </p:nvPicPr>
              <p:blipFill>
                <a:blip r:embed="rId9"/>
                <a:stretch>
                  <a:fillRect/>
                </a:stretch>
              </p:blipFill>
              <p:spPr>
                <a:xfrm>
                  <a:off x="8458461" y="3366444"/>
                  <a:ext cx="932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686FB47E-B408-788A-9F3A-707242259016}"/>
                    </a:ext>
                  </a:extLst>
                </p14:cNvPr>
                <p14:cNvContentPartPr/>
                <p14:nvPr/>
              </p14:nvContentPartPr>
              <p14:xfrm>
                <a:off x="9256941" y="3399564"/>
                <a:ext cx="16920" cy="20880"/>
              </p14:xfrm>
            </p:contentPart>
          </mc:Choice>
          <mc:Fallback xmlns="">
            <p:pic>
              <p:nvPicPr>
                <p:cNvPr id="7" name="Ink 6">
                  <a:extLst>
                    <a:ext uri="{FF2B5EF4-FFF2-40B4-BE49-F238E27FC236}">
                      <a16:creationId xmlns:a16="http://schemas.microsoft.com/office/drawing/2014/main" id="{686FB47E-B408-788A-9F3A-707242259016}"/>
                    </a:ext>
                  </a:extLst>
                </p:cNvPr>
                <p:cNvPicPr/>
                <p:nvPr/>
              </p:nvPicPr>
              <p:blipFill>
                <a:blip r:embed="rId11"/>
                <a:stretch>
                  <a:fillRect/>
                </a:stretch>
              </p:blipFill>
              <p:spPr>
                <a:xfrm>
                  <a:off x="9238941" y="3381564"/>
                  <a:ext cx="52560" cy="56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4E4352FF-8DAB-CF40-7B1F-7E020068F292}"/>
                  </a:ext>
                </a:extLst>
              </p14:cNvPr>
              <p14:cNvContentPartPr/>
              <p14:nvPr/>
            </p14:nvContentPartPr>
            <p14:xfrm>
              <a:off x="867861" y="3714924"/>
              <a:ext cx="9720" cy="27360"/>
            </p14:xfrm>
          </p:contentPart>
        </mc:Choice>
        <mc:Fallback xmlns="">
          <p:pic>
            <p:nvPicPr>
              <p:cNvPr id="9" name="Ink 8">
                <a:extLst>
                  <a:ext uri="{FF2B5EF4-FFF2-40B4-BE49-F238E27FC236}">
                    <a16:creationId xmlns:a16="http://schemas.microsoft.com/office/drawing/2014/main" id="{4E4352FF-8DAB-CF40-7B1F-7E020068F292}"/>
                  </a:ext>
                </a:extLst>
              </p:cNvPr>
              <p:cNvPicPr/>
              <p:nvPr/>
            </p:nvPicPr>
            <p:blipFill>
              <a:blip r:embed="rId13"/>
              <a:stretch>
                <a:fillRect/>
              </a:stretch>
            </p:blipFill>
            <p:spPr>
              <a:xfrm>
                <a:off x="850221" y="3696924"/>
                <a:ext cx="453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C9D8858F-1BD0-4E55-7D05-20A3A491EB2D}"/>
                  </a:ext>
                </a:extLst>
              </p14:cNvPr>
              <p14:cNvContentPartPr/>
              <p14:nvPr/>
            </p14:nvContentPartPr>
            <p14:xfrm>
              <a:off x="2370861" y="3680004"/>
              <a:ext cx="274320" cy="44640"/>
            </p14:xfrm>
          </p:contentPart>
        </mc:Choice>
        <mc:Fallback xmlns="">
          <p:pic>
            <p:nvPicPr>
              <p:cNvPr id="11" name="Ink 10">
                <a:extLst>
                  <a:ext uri="{FF2B5EF4-FFF2-40B4-BE49-F238E27FC236}">
                    <a16:creationId xmlns:a16="http://schemas.microsoft.com/office/drawing/2014/main" id="{C9D8858F-1BD0-4E55-7D05-20A3A491EB2D}"/>
                  </a:ext>
                </a:extLst>
              </p:cNvPr>
              <p:cNvPicPr/>
              <p:nvPr/>
            </p:nvPicPr>
            <p:blipFill>
              <a:blip r:embed="rId15"/>
              <a:stretch>
                <a:fillRect/>
              </a:stretch>
            </p:blipFill>
            <p:spPr>
              <a:xfrm>
                <a:off x="2352861" y="3662004"/>
                <a:ext cx="3099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12C078ED-8460-947C-49CD-8A13AE742BDB}"/>
                  </a:ext>
                </a:extLst>
              </p14:cNvPr>
              <p14:cNvContentPartPr/>
              <p14:nvPr/>
            </p14:nvContentPartPr>
            <p14:xfrm>
              <a:off x="3843981" y="3730044"/>
              <a:ext cx="36720" cy="5760"/>
            </p14:xfrm>
          </p:contentPart>
        </mc:Choice>
        <mc:Fallback xmlns="">
          <p:pic>
            <p:nvPicPr>
              <p:cNvPr id="12" name="Ink 11">
                <a:extLst>
                  <a:ext uri="{FF2B5EF4-FFF2-40B4-BE49-F238E27FC236}">
                    <a16:creationId xmlns:a16="http://schemas.microsoft.com/office/drawing/2014/main" id="{12C078ED-8460-947C-49CD-8A13AE742BDB}"/>
                  </a:ext>
                </a:extLst>
              </p:cNvPr>
              <p:cNvPicPr/>
              <p:nvPr/>
            </p:nvPicPr>
            <p:blipFill>
              <a:blip r:embed="rId17"/>
              <a:stretch>
                <a:fillRect/>
              </a:stretch>
            </p:blipFill>
            <p:spPr>
              <a:xfrm>
                <a:off x="3826341" y="3712044"/>
                <a:ext cx="723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3BDA9C0D-34A3-96F5-6A53-8F07C393851C}"/>
                  </a:ext>
                </a:extLst>
              </p14:cNvPr>
              <p14:cNvContentPartPr/>
              <p14:nvPr/>
            </p14:nvContentPartPr>
            <p14:xfrm>
              <a:off x="4811661" y="3765684"/>
              <a:ext cx="14760" cy="3600"/>
            </p14:xfrm>
          </p:contentPart>
        </mc:Choice>
        <mc:Fallback xmlns="">
          <p:pic>
            <p:nvPicPr>
              <p:cNvPr id="13" name="Ink 12">
                <a:extLst>
                  <a:ext uri="{FF2B5EF4-FFF2-40B4-BE49-F238E27FC236}">
                    <a16:creationId xmlns:a16="http://schemas.microsoft.com/office/drawing/2014/main" id="{3BDA9C0D-34A3-96F5-6A53-8F07C393851C}"/>
                  </a:ext>
                </a:extLst>
              </p:cNvPr>
              <p:cNvPicPr/>
              <p:nvPr/>
            </p:nvPicPr>
            <p:blipFill>
              <a:blip r:embed="rId19"/>
              <a:stretch>
                <a:fillRect/>
              </a:stretch>
            </p:blipFill>
            <p:spPr>
              <a:xfrm>
                <a:off x="4793661" y="3747684"/>
                <a:ext cx="504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ACC73992-AFDA-F690-17B8-0A514211D2AC}"/>
                  </a:ext>
                </a:extLst>
              </p14:cNvPr>
              <p14:cNvContentPartPr/>
              <p14:nvPr/>
            </p14:nvContentPartPr>
            <p14:xfrm>
              <a:off x="3493701" y="2890524"/>
              <a:ext cx="4668120" cy="95760"/>
            </p14:xfrm>
          </p:contentPart>
        </mc:Choice>
        <mc:Fallback xmlns="">
          <p:pic>
            <p:nvPicPr>
              <p:cNvPr id="15" name="Ink 14">
                <a:extLst>
                  <a:ext uri="{FF2B5EF4-FFF2-40B4-BE49-F238E27FC236}">
                    <a16:creationId xmlns:a16="http://schemas.microsoft.com/office/drawing/2014/main" id="{ACC73992-AFDA-F690-17B8-0A514211D2AC}"/>
                  </a:ext>
                </a:extLst>
              </p:cNvPr>
              <p:cNvPicPr/>
              <p:nvPr/>
            </p:nvPicPr>
            <p:blipFill>
              <a:blip r:embed="rId21"/>
              <a:stretch>
                <a:fillRect/>
              </a:stretch>
            </p:blipFill>
            <p:spPr>
              <a:xfrm>
                <a:off x="3476061" y="2872524"/>
                <a:ext cx="47037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EA3154DE-E23E-8879-C7D2-D851CCF5D191}"/>
                  </a:ext>
                </a:extLst>
              </p14:cNvPr>
              <p14:cNvContentPartPr/>
              <p14:nvPr/>
            </p14:nvContentPartPr>
            <p14:xfrm>
              <a:off x="6071301" y="4545804"/>
              <a:ext cx="10800" cy="8280"/>
            </p14:xfrm>
          </p:contentPart>
        </mc:Choice>
        <mc:Fallback xmlns="">
          <p:pic>
            <p:nvPicPr>
              <p:cNvPr id="16" name="Ink 15">
                <a:extLst>
                  <a:ext uri="{FF2B5EF4-FFF2-40B4-BE49-F238E27FC236}">
                    <a16:creationId xmlns:a16="http://schemas.microsoft.com/office/drawing/2014/main" id="{EA3154DE-E23E-8879-C7D2-D851CCF5D191}"/>
                  </a:ext>
                </a:extLst>
              </p:cNvPr>
              <p:cNvPicPr/>
              <p:nvPr/>
            </p:nvPicPr>
            <p:blipFill>
              <a:blip r:embed="rId23"/>
              <a:stretch>
                <a:fillRect/>
              </a:stretch>
            </p:blipFill>
            <p:spPr>
              <a:xfrm>
                <a:off x="6053661" y="4528164"/>
                <a:ext cx="464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67C69A8D-D597-CD4B-A1E1-289CC1FAC9A0}"/>
                  </a:ext>
                </a:extLst>
              </p14:cNvPr>
              <p14:cNvContentPartPr/>
              <p14:nvPr/>
            </p14:nvContentPartPr>
            <p14:xfrm>
              <a:off x="6714621" y="4609884"/>
              <a:ext cx="24120" cy="3600"/>
            </p14:xfrm>
          </p:contentPart>
        </mc:Choice>
        <mc:Fallback xmlns="">
          <p:pic>
            <p:nvPicPr>
              <p:cNvPr id="17" name="Ink 16">
                <a:extLst>
                  <a:ext uri="{FF2B5EF4-FFF2-40B4-BE49-F238E27FC236}">
                    <a16:creationId xmlns:a16="http://schemas.microsoft.com/office/drawing/2014/main" id="{67C69A8D-D597-CD4B-A1E1-289CC1FAC9A0}"/>
                  </a:ext>
                </a:extLst>
              </p:cNvPr>
              <p:cNvPicPr/>
              <p:nvPr/>
            </p:nvPicPr>
            <p:blipFill>
              <a:blip r:embed="rId25"/>
              <a:stretch>
                <a:fillRect/>
              </a:stretch>
            </p:blipFill>
            <p:spPr>
              <a:xfrm>
                <a:off x="6696981" y="4591884"/>
                <a:ext cx="597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85548CB0-A506-59CC-455D-6997FA8BF1F7}"/>
                  </a:ext>
                </a:extLst>
              </p14:cNvPr>
              <p14:cNvContentPartPr/>
              <p14:nvPr/>
            </p14:nvContentPartPr>
            <p14:xfrm>
              <a:off x="2903661" y="5459484"/>
              <a:ext cx="93240" cy="55800"/>
            </p14:xfrm>
          </p:contentPart>
        </mc:Choice>
        <mc:Fallback xmlns="">
          <p:pic>
            <p:nvPicPr>
              <p:cNvPr id="18" name="Ink 17">
                <a:extLst>
                  <a:ext uri="{FF2B5EF4-FFF2-40B4-BE49-F238E27FC236}">
                    <a16:creationId xmlns:a16="http://schemas.microsoft.com/office/drawing/2014/main" id="{85548CB0-A506-59CC-455D-6997FA8BF1F7}"/>
                  </a:ext>
                </a:extLst>
              </p:cNvPr>
              <p:cNvPicPr/>
              <p:nvPr/>
            </p:nvPicPr>
            <p:blipFill>
              <a:blip r:embed="rId27"/>
              <a:stretch>
                <a:fillRect/>
              </a:stretch>
            </p:blipFill>
            <p:spPr>
              <a:xfrm>
                <a:off x="2885661" y="5441484"/>
                <a:ext cx="128880" cy="91440"/>
              </a:xfrm>
              <a:prstGeom prst="rect">
                <a:avLst/>
              </a:prstGeom>
            </p:spPr>
          </p:pic>
        </mc:Fallback>
      </mc:AlternateContent>
    </p:spTree>
    <p:extLst>
      <p:ext uri="{BB962C8B-B14F-4D97-AF65-F5344CB8AC3E}">
        <p14:creationId xmlns:p14="http://schemas.microsoft.com/office/powerpoint/2010/main" val="958377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12192001" cy="6437621"/>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89728"/>
            <a:ext cx="11636141" cy="5886227"/>
          </a:xfrm>
          <a:prstGeom prst="rect">
            <a:avLst/>
          </a:prstGeom>
          <a:noFill/>
        </p:spPr>
        <p:txBody>
          <a:bodyPr wrap="square" rtlCol="0">
            <a:spAutoFit/>
          </a:bodyPr>
          <a:lstStyle/>
          <a:p>
            <a:r>
              <a:rPr lang="en-US" sz="2800" b="1">
                <a:solidFill>
                  <a:srgbClr val="FFC000"/>
                </a:solidFill>
                <a:cs typeface="+mj-cs"/>
              </a:rPr>
              <a:t>Midrash Rabbah Bereishit 1:6</a:t>
            </a:r>
          </a:p>
          <a:p>
            <a:r>
              <a:rPr lang="en-US" sz="2050">
                <a:solidFill>
                  <a:srgbClr val="FFC000"/>
                </a:solidFill>
                <a:cs typeface="+mj-cs"/>
              </a:rPr>
              <a:t>Rabbi Yehudah Bar Simon opened with (</a:t>
            </a:r>
            <a:r>
              <a:rPr lang="en-US" sz="2050">
                <a:solidFill>
                  <a:srgbClr val="00B0F0"/>
                </a:solidFill>
                <a:cs typeface="+mj-cs"/>
              </a:rPr>
              <a:t>Daniel 2:22</a:t>
            </a:r>
            <a:r>
              <a:rPr lang="en-US" sz="2050">
                <a:solidFill>
                  <a:srgbClr val="FFC000"/>
                </a:solidFill>
                <a:cs typeface="+mj-cs"/>
              </a:rPr>
              <a:t>): </a:t>
            </a:r>
            <a:r>
              <a:rPr lang="en-US" sz="2050">
                <a:solidFill>
                  <a:srgbClr val="00B0F0"/>
                </a:solidFill>
                <a:cs typeface="+mj-cs"/>
              </a:rPr>
              <a:t>"He reveals the deep and secret. He knows what is in the darkness, and the light dwells with Him." "He reveals the deep"</a:t>
            </a:r>
            <a:r>
              <a:rPr lang="en-US" sz="2050">
                <a:solidFill>
                  <a:srgbClr val="FFC000"/>
                </a:solidFill>
                <a:cs typeface="+mj-cs"/>
              </a:rPr>
              <a:t>--this is Hell, as it says (Proverbs 9:18): </a:t>
            </a:r>
            <a:r>
              <a:rPr lang="en-US" sz="2050">
                <a:solidFill>
                  <a:srgbClr val="00B0F0"/>
                </a:solidFill>
                <a:cs typeface="+mj-cs"/>
              </a:rPr>
              <a:t>"He does not know there are spirits there,"</a:t>
            </a:r>
            <a:r>
              <a:rPr lang="en-US" sz="2050">
                <a:solidFill>
                  <a:srgbClr val="FFC000"/>
                </a:solidFill>
                <a:cs typeface="+mj-cs"/>
              </a:rPr>
              <a:t> and it says (</a:t>
            </a:r>
            <a:r>
              <a:rPr lang="en-US" sz="2050">
                <a:solidFill>
                  <a:srgbClr val="00B0F0"/>
                </a:solidFill>
                <a:cs typeface="+mj-cs"/>
              </a:rPr>
              <a:t>Isaiah 30:33</a:t>
            </a:r>
            <a:r>
              <a:rPr lang="en-US" sz="2050">
                <a:solidFill>
                  <a:srgbClr val="FFC000"/>
                </a:solidFill>
                <a:cs typeface="+mj-cs"/>
              </a:rPr>
              <a:t>): </a:t>
            </a:r>
            <a:r>
              <a:rPr lang="en-US" sz="2050">
                <a:solidFill>
                  <a:srgbClr val="00B0F0"/>
                </a:solidFill>
                <a:cs typeface="+mj-cs"/>
              </a:rPr>
              <a:t>"deep and large". "And secret"</a:t>
            </a:r>
            <a:r>
              <a:rPr lang="en-US" sz="2050">
                <a:solidFill>
                  <a:srgbClr val="FFC000"/>
                </a:solidFill>
                <a:cs typeface="+mj-cs"/>
              </a:rPr>
              <a:t>--this is Paradise, as it says (</a:t>
            </a:r>
            <a:r>
              <a:rPr lang="en-US" sz="2050">
                <a:solidFill>
                  <a:srgbClr val="00B0F0"/>
                </a:solidFill>
                <a:cs typeface="+mj-cs"/>
              </a:rPr>
              <a:t>Isaiah 4:6</a:t>
            </a:r>
            <a:r>
              <a:rPr lang="en-US" sz="2050">
                <a:solidFill>
                  <a:srgbClr val="FFC000"/>
                </a:solidFill>
                <a:cs typeface="+mj-cs"/>
              </a:rPr>
              <a:t>): </a:t>
            </a:r>
            <a:r>
              <a:rPr lang="en-US" sz="2050">
                <a:solidFill>
                  <a:srgbClr val="00B0F0"/>
                </a:solidFill>
                <a:cs typeface="+mj-cs"/>
              </a:rPr>
              <a:t>"for a cover and refuge from storm and rain," </a:t>
            </a:r>
            <a:r>
              <a:rPr lang="en-US" sz="2050">
                <a:solidFill>
                  <a:srgbClr val="FFC000"/>
                </a:solidFill>
                <a:cs typeface="+mj-cs"/>
              </a:rPr>
              <a:t>and it says (</a:t>
            </a:r>
            <a:r>
              <a:rPr lang="en-US" sz="2050">
                <a:solidFill>
                  <a:srgbClr val="00B0F0"/>
                </a:solidFill>
                <a:cs typeface="+mj-cs"/>
              </a:rPr>
              <a:t>Psalms 31:21</a:t>
            </a:r>
            <a:r>
              <a:rPr lang="en-US" sz="2050">
                <a:solidFill>
                  <a:srgbClr val="FFC000"/>
                </a:solidFill>
                <a:cs typeface="+mj-cs"/>
              </a:rPr>
              <a:t>): </a:t>
            </a:r>
            <a:r>
              <a:rPr lang="en-US" sz="2050">
                <a:solidFill>
                  <a:srgbClr val="00B0F0"/>
                </a:solidFill>
                <a:cs typeface="+mj-cs"/>
              </a:rPr>
              <a:t>"You hide them in the cover of Your presence."</a:t>
            </a:r>
            <a:r>
              <a:rPr lang="en-US" sz="2050">
                <a:solidFill>
                  <a:srgbClr val="FFC000"/>
                </a:solidFill>
                <a:cs typeface="+mj-cs"/>
              </a:rPr>
              <a:t> Alternatively, </a:t>
            </a:r>
            <a:r>
              <a:rPr lang="en-US" sz="2050">
                <a:solidFill>
                  <a:srgbClr val="00B0F0"/>
                </a:solidFill>
                <a:cs typeface="+mj-cs"/>
              </a:rPr>
              <a:t>"he reveals the deep and secret"</a:t>
            </a:r>
            <a:r>
              <a:rPr lang="en-US" sz="2050">
                <a:solidFill>
                  <a:srgbClr val="FFC000"/>
                </a:solidFill>
                <a:cs typeface="+mj-cs"/>
              </a:rPr>
              <a:t>--these are the acts of the wicked, as it says (</a:t>
            </a:r>
            <a:r>
              <a:rPr lang="en-US" sz="2050">
                <a:solidFill>
                  <a:srgbClr val="00B0F0"/>
                </a:solidFill>
                <a:cs typeface="+mj-cs"/>
              </a:rPr>
              <a:t>Isaiah 29:15</a:t>
            </a:r>
            <a:r>
              <a:rPr lang="en-US" sz="2050">
                <a:solidFill>
                  <a:srgbClr val="FFC000"/>
                </a:solidFill>
                <a:cs typeface="+mj-cs"/>
              </a:rPr>
              <a:t>): </a:t>
            </a:r>
            <a:r>
              <a:rPr lang="en-US" sz="2050">
                <a:solidFill>
                  <a:srgbClr val="00B0F0"/>
                </a:solidFill>
                <a:cs typeface="+mj-cs"/>
              </a:rPr>
              <a:t>"Woe to the ones who seek deep from God to make their counsel secret." "And secret"</a:t>
            </a:r>
            <a:r>
              <a:rPr lang="en-US" sz="2050">
                <a:solidFill>
                  <a:srgbClr val="FFC000"/>
                </a:solidFill>
                <a:cs typeface="+mj-cs"/>
              </a:rPr>
              <a:t>--these are the acts of the wicked, as the verse states. </a:t>
            </a:r>
            <a:r>
              <a:rPr lang="en-US" sz="2050">
                <a:solidFill>
                  <a:srgbClr val="00B0F0"/>
                </a:solidFill>
                <a:cs typeface="+mj-cs"/>
              </a:rPr>
              <a:t>"He knows what is in the dark"</a:t>
            </a:r>
            <a:r>
              <a:rPr lang="en-US" sz="2050">
                <a:solidFill>
                  <a:srgbClr val="FFC000"/>
                </a:solidFill>
                <a:cs typeface="+mj-cs"/>
              </a:rPr>
              <a:t>--these are the acts of the wicked, as it says in Isaiah: </a:t>
            </a:r>
            <a:r>
              <a:rPr lang="en-US" sz="2050">
                <a:solidFill>
                  <a:srgbClr val="00B0F0"/>
                </a:solidFill>
                <a:cs typeface="+mj-cs"/>
              </a:rPr>
              <a:t>"Their acts are in the dark." "The light dwells with Him"</a:t>
            </a:r>
            <a:r>
              <a:rPr lang="en-US" sz="2050">
                <a:solidFill>
                  <a:srgbClr val="FFC000"/>
                </a:solidFill>
                <a:cs typeface="+mj-cs"/>
              </a:rPr>
              <a:t>--these are the acts of the righteous, as it is written (</a:t>
            </a:r>
            <a:r>
              <a:rPr lang="en-US" sz="2050">
                <a:solidFill>
                  <a:srgbClr val="00B0F0"/>
                </a:solidFill>
                <a:cs typeface="+mj-cs"/>
              </a:rPr>
              <a:t>Proverbs 4:18</a:t>
            </a:r>
            <a:r>
              <a:rPr lang="en-US" sz="2050">
                <a:solidFill>
                  <a:srgbClr val="FFC000"/>
                </a:solidFill>
                <a:cs typeface="+mj-cs"/>
              </a:rPr>
              <a:t>): </a:t>
            </a:r>
            <a:r>
              <a:rPr lang="en-US" sz="2050">
                <a:solidFill>
                  <a:srgbClr val="00B0F0"/>
                </a:solidFill>
                <a:cs typeface="+mj-cs"/>
              </a:rPr>
              <a:t>"The path of the righteous is like the light at dawn,"</a:t>
            </a:r>
            <a:r>
              <a:rPr lang="en-US" sz="2050">
                <a:solidFill>
                  <a:srgbClr val="FFC000"/>
                </a:solidFill>
                <a:cs typeface="+mj-cs"/>
              </a:rPr>
              <a:t> and it says (</a:t>
            </a:r>
            <a:r>
              <a:rPr lang="en-US" sz="2050">
                <a:solidFill>
                  <a:srgbClr val="00B0F0"/>
                </a:solidFill>
                <a:cs typeface="+mj-cs"/>
              </a:rPr>
              <a:t>Psalms 97:11</a:t>
            </a:r>
            <a:r>
              <a:rPr lang="en-US" sz="2050">
                <a:solidFill>
                  <a:srgbClr val="FFC000"/>
                </a:solidFill>
                <a:cs typeface="+mj-cs"/>
              </a:rPr>
              <a:t>): </a:t>
            </a:r>
            <a:r>
              <a:rPr lang="en-US" sz="2050">
                <a:solidFill>
                  <a:srgbClr val="00B0F0"/>
                </a:solidFill>
                <a:cs typeface="+mj-cs"/>
              </a:rPr>
              <a:t>"Light is sown for the righteous."</a:t>
            </a:r>
            <a:r>
              <a:rPr lang="en-US" sz="2050">
                <a:solidFill>
                  <a:srgbClr val="FFC000"/>
                </a:solidFill>
                <a:cs typeface="+mj-cs"/>
              </a:rPr>
              <a:t> Rabbi Abba Srungia said</a:t>
            </a:r>
            <a:r>
              <a:rPr lang="en-US" sz="2050">
                <a:solidFill>
                  <a:srgbClr val="00B0F0"/>
                </a:solidFill>
                <a:cs typeface="+mj-cs"/>
              </a:rPr>
              <a:t>: "The light dwells with Him"</a:t>
            </a:r>
            <a:r>
              <a:rPr lang="en-US" sz="2050">
                <a:solidFill>
                  <a:srgbClr val="FFC000"/>
                </a:solidFill>
                <a:cs typeface="+mj-cs"/>
              </a:rPr>
              <a:t>--this is the Messiah, as it says (</a:t>
            </a:r>
            <a:r>
              <a:rPr lang="en-US" sz="2050">
                <a:solidFill>
                  <a:srgbClr val="00B0F0"/>
                </a:solidFill>
                <a:cs typeface="+mj-cs"/>
              </a:rPr>
              <a:t>Isaiah 60:1</a:t>
            </a:r>
            <a:r>
              <a:rPr lang="en-US" sz="2050">
                <a:solidFill>
                  <a:srgbClr val="FFC000"/>
                </a:solidFill>
                <a:cs typeface="+mj-cs"/>
              </a:rPr>
              <a:t>): </a:t>
            </a:r>
            <a:r>
              <a:rPr lang="en-US" sz="2050">
                <a:solidFill>
                  <a:srgbClr val="00B0F0"/>
                </a:solidFill>
                <a:cs typeface="+mj-cs"/>
              </a:rPr>
              <a:t>"Arise, shine, for your light has come." </a:t>
            </a:r>
            <a:r>
              <a:rPr lang="en-US" sz="2050">
                <a:solidFill>
                  <a:srgbClr val="FFC000"/>
                </a:solidFill>
                <a:cs typeface="+mj-cs"/>
              </a:rPr>
              <a:t>Rabbi Yehudah Bar Simon said: From the beginning of the creation of the world, </a:t>
            </a:r>
            <a:r>
              <a:rPr lang="en-US" sz="2050">
                <a:solidFill>
                  <a:srgbClr val="00B0F0"/>
                </a:solidFill>
                <a:cs typeface="+mj-cs"/>
              </a:rPr>
              <a:t>"he revealed the dark and secret". "In the beginning God created the heavens," </a:t>
            </a:r>
            <a:r>
              <a:rPr lang="en-US" sz="2050">
                <a:solidFill>
                  <a:srgbClr val="FFC000"/>
                </a:solidFill>
                <a:cs typeface="+mj-cs"/>
              </a:rPr>
              <a:t>but it is not explained. Where is it explained? Here (</a:t>
            </a:r>
            <a:r>
              <a:rPr lang="en-US" sz="2050">
                <a:solidFill>
                  <a:srgbClr val="00B0F0"/>
                </a:solidFill>
                <a:cs typeface="+mj-cs"/>
              </a:rPr>
              <a:t>Isaiah 40:22</a:t>
            </a:r>
            <a:r>
              <a:rPr lang="en-US" sz="2050">
                <a:solidFill>
                  <a:srgbClr val="FFC000"/>
                </a:solidFill>
                <a:cs typeface="+mj-cs"/>
              </a:rPr>
              <a:t>): </a:t>
            </a:r>
            <a:r>
              <a:rPr lang="en-US" sz="2050">
                <a:solidFill>
                  <a:srgbClr val="00B0F0"/>
                </a:solidFill>
                <a:cs typeface="+mj-cs"/>
              </a:rPr>
              <a:t>"He stretches out the heavens like a curtain." "And the land," </a:t>
            </a:r>
            <a:r>
              <a:rPr lang="en-US" sz="2050">
                <a:solidFill>
                  <a:srgbClr val="FFC000"/>
                </a:solidFill>
                <a:cs typeface="+mj-cs"/>
              </a:rPr>
              <a:t>but it is not explained. Where is it explained? Here (</a:t>
            </a:r>
            <a:r>
              <a:rPr lang="en-US" sz="2050">
                <a:solidFill>
                  <a:srgbClr val="00B0F0"/>
                </a:solidFill>
                <a:cs typeface="+mj-cs"/>
              </a:rPr>
              <a:t>Job 37:6</a:t>
            </a:r>
            <a:r>
              <a:rPr lang="en-US" sz="2050">
                <a:solidFill>
                  <a:srgbClr val="FFC000"/>
                </a:solidFill>
                <a:cs typeface="+mj-cs"/>
              </a:rPr>
              <a:t>): </a:t>
            </a:r>
            <a:r>
              <a:rPr lang="en-US" sz="2050">
                <a:solidFill>
                  <a:srgbClr val="00B0F0"/>
                </a:solidFill>
                <a:cs typeface="+mj-cs"/>
              </a:rPr>
              <a:t>"For He says to the snow: 'Fall on the earth.'" </a:t>
            </a:r>
            <a:r>
              <a:rPr lang="en-US" sz="2050">
                <a:solidFill>
                  <a:srgbClr val="FFC000"/>
                </a:solidFill>
                <a:cs typeface="+mj-cs"/>
              </a:rPr>
              <a:t>and (</a:t>
            </a:r>
            <a:r>
              <a:rPr lang="en-US" sz="2050">
                <a:solidFill>
                  <a:srgbClr val="00B0F0"/>
                </a:solidFill>
                <a:cs typeface="+mj-cs"/>
              </a:rPr>
              <a:t>Job 38:38</a:t>
            </a:r>
            <a:r>
              <a:rPr lang="en-US" sz="2050">
                <a:solidFill>
                  <a:srgbClr val="FFC000"/>
                </a:solidFill>
                <a:cs typeface="+mj-cs"/>
              </a:rPr>
              <a:t>) </a:t>
            </a:r>
            <a:r>
              <a:rPr lang="en-US" sz="2050">
                <a:solidFill>
                  <a:srgbClr val="00B0F0"/>
                </a:solidFill>
                <a:cs typeface="+mj-cs"/>
              </a:rPr>
              <a:t>"When the dust runs into a mass, and the clods cleave together." "And God said: 'Let there be light,'" </a:t>
            </a:r>
            <a:r>
              <a:rPr lang="en-US" sz="2050">
                <a:solidFill>
                  <a:srgbClr val="FFC000"/>
                </a:solidFill>
                <a:cs typeface="+mj-cs"/>
              </a:rPr>
              <a:t>and it is not explained. Where is it explained? (</a:t>
            </a:r>
            <a:r>
              <a:rPr lang="en-US" sz="2050">
                <a:solidFill>
                  <a:srgbClr val="00B0F0"/>
                </a:solidFill>
                <a:cs typeface="+mj-cs"/>
              </a:rPr>
              <a:t>Psalms 104:2</a:t>
            </a:r>
            <a:r>
              <a:rPr lang="en-US" sz="2050">
                <a:solidFill>
                  <a:srgbClr val="FFC000"/>
                </a:solidFill>
                <a:cs typeface="+mj-cs"/>
              </a:rPr>
              <a:t>) </a:t>
            </a:r>
            <a:r>
              <a:rPr lang="en-US" sz="2050">
                <a:solidFill>
                  <a:srgbClr val="00B0F0"/>
                </a:solidFill>
                <a:cs typeface="+mj-cs"/>
              </a:rPr>
              <a:t>"You cover Yourself with light like a garment."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690394"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957621"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CF32407A-A1E0-EFA5-E6C1-F795FC465DAA}"/>
              </a:ext>
            </a:extLst>
          </p:cNvPr>
          <p:cNvGrpSpPr/>
          <p:nvPr/>
        </p:nvGrpSpPr>
        <p:grpSpPr>
          <a:xfrm>
            <a:off x="7719741" y="1148844"/>
            <a:ext cx="903240" cy="72360"/>
            <a:chOff x="7719741" y="1148844"/>
            <a:chExt cx="903240" cy="7236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99DF0A91-BCC8-F397-989E-A1C033E24BC6}"/>
                    </a:ext>
                  </a:extLst>
                </p14:cNvPr>
                <p14:cNvContentPartPr/>
                <p14:nvPr/>
              </p14:nvContentPartPr>
              <p14:xfrm>
                <a:off x="7722261" y="1189884"/>
                <a:ext cx="34560" cy="31320"/>
              </p14:xfrm>
            </p:contentPart>
          </mc:Choice>
          <mc:Fallback xmlns="">
            <p:pic>
              <p:nvPicPr>
                <p:cNvPr id="2" name="Ink 1">
                  <a:extLst>
                    <a:ext uri="{FF2B5EF4-FFF2-40B4-BE49-F238E27FC236}">
                      <a16:creationId xmlns:a16="http://schemas.microsoft.com/office/drawing/2014/main" id="{99DF0A91-BCC8-F397-989E-A1C033E24BC6}"/>
                    </a:ext>
                  </a:extLst>
                </p:cNvPr>
                <p:cNvPicPr/>
                <p:nvPr/>
              </p:nvPicPr>
              <p:blipFill>
                <a:blip r:embed="rId5"/>
                <a:stretch>
                  <a:fillRect/>
                </a:stretch>
              </p:blipFill>
              <p:spPr>
                <a:xfrm>
                  <a:off x="7704621" y="1172244"/>
                  <a:ext cx="702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E39D9F95-2F05-5AC1-7A09-B1738E572F15}"/>
                    </a:ext>
                  </a:extLst>
                </p14:cNvPr>
                <p14:cNvContentPartPr/>
                <p14:nvPr/>
              </p14:nvContentPartPr>
              <p14:xfrm>
                <a:off x="7719741" y="1148844"/>
                <a:ext cx="903240" cy="60120"/>
              </p14:xfrm>
            </p:contentPart>
          </mc:Choice>
          <mc:Fallback xmlns="">
            <p:pic>
              <p:nvPicPr>
                <p:cNvPr id="4" name="Ink 3">
                  <a:extLst>
                    <a:ext uri="{FF2B5EF4-FFF2-40B4-BE49-F238E27FC236}">
                      <a16:creationId xmlns:a16="http://schemas.microsoft.com/office/drawing/2014/main" id="{E39D9F95-2F05-5AC1-7A09-B1738E572F15}"/>
                    </a:ext>
                  </a:extLst>
                </p:cNvPr>
                <p:cNvPicPr/>
                <p:nvPr/>
              </p:nvPicPr>
              <p:blipFill>
                <a:blip r:embed="rId7"/>
                <a:stretch>
                  <a:fillRect/>
                </a:stretch>
              </p:blipFill>
              <p:spPr>
                <a:xfrm>
                  <a:off x="7701741" y="1131204"/>
                  <a:ext cx="938880" cy="95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2C87B67D-9712-E1D4-B9BA-6338566B092C}"/>
                  </a:ext>
                </a:extLst>
              </p14:cNvPr>
              <p14:cNvContentPartPr/>
              <p14:nvPr/>
            </p14:nvContentPartPr>
            <p14:xfrm>
              <a:off x="3797901" y="1513164"/>
              <a:ext cx="58320" cy="4320"/>
            </p14:xfrm>
          </p:contentPart>
        </mc:Choice>
        <mc:Fallback xmlns="">
          <p:pic>
            <p:nvPicPr>
              <p:cNvPr id="7" name="Ink 6">
                <a:extLst>
                  <a:ext uri="{FF2B5EF4-FFF2-40B4-BE49-F238E27FC236}">
                    <a16:creationId xmlns:a16="http://schemas.microsoft.com/office/drawing/2014/main" id="{2C87B67D-9712-E1D4-B9BA-6338566B092C}"/>
                  </a:ext>
                </a:extLst>
              </p:cNvPr>
              <p:cNvPicPr/>
              <p:nvPr/>
            </p:nvPicPr>
            <p:blipFill>
              <a:blip r:embed="rId9"/>
              <a:stretch>
                <a:fillRect/>
              </a:stretch>
            </p:blipFill>
            <p:spPr>
              <a:xfrm>
                <a:off x="3780261" y="1495524"/>
                <a:ext cx="939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F20C4C7F-7FEF-057D-B8D6-BFBB1680484A}"/>
                  </a:ext>
                </a:extLst>
              </p14:cNvPr>
              <p14:cNvContentPartPr/>
              <p14:nvPr/>
            </p14:nvContentPartPr>
            <p14:xfrm>
              <a:off x="9049941" y="1511724"/>
              <a:ext cx="30600" cy="24120"/>
            </p14:xfrm>
          </p:contentPart>
        </mc:Choice>
        <mc:Fallback xmlns="">
          <p:pic>
            <p:nvPicPr>
              <p:cNvPr id="9" name="Ink 8">
                <a:extLst>
                  <a:ext uri="{FF2B5EF4-FFF2-40B4-BE49-F238E27FC236}">
                    <a16:creationId xmlns:a16="http://schemas.microsoft.com/office/drawing/2014/main" id="{F20C4C7F-7FEF-057D-B8D6-BFBB1680484A}"/>
                  </a:ext>
                </a:extLst>
              </p:cNvPr>
              <p:cNvPicPr/>
              <p:nvPr/>
            </p:nvPicPr>
            <p:blipFill>
              <a:blip r:embed="rId11"/>
              <a:stretch>
                <a:fillRect/>
              </a:stretch>
            </p:blipFill>
            <p:spPr>
              <a:xfrm>
                <a:off x="9032301" y="1494084"/>
                <a:ext cx="662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38F433FD-971E-DC1D-92E1-B4615B140C80}"/>
                  </a:ext>
                </a:extLst>
              </p14:cNvPr>
              <p14:cNvContentPartPr/>
              <p14:nvPr/>
            </p14:nvContentPartPr>
            <p14:xfrm>
              <a:off x="3550941" y="2082324"/>
              <a:ext cx="25920" cy="5760"/>
            </p14:xfrm>
          </p:contentPart>
        </mc:Choice>
        <mc:Fallback xmlns="">
          <p:pic>
            <p:nvPicPr>
              <p:cNvPr id="11" name="Ink 10">
                <a:extLst>
                  <a:ext uri="{FF2B5EF4-FFF2-40B4-BE49-F238E27FC236}">
                    <a16:creationId xmlns:a16="http://schemas.microsoft.com/office/drawing/2014/main" id="{38F433FD-971E-DC1D-92E1-B4615B140C80}"/>
                  </a:ext>
                </a:extLst>
              </p:cNvPr>
              <p:cNvPicPr/>
              <p:nvPr/>
            </p:nvPicPr>
            <p:blipFill>
              <a:blip r:embed="rId13"/>
              <a:stretch>
                <a:fillRect/>
              </a:stretch>
            </p:blipFill>
            <p:spPr>
              <a:xfrm>
                <a:off x="3533301" y="2064324"/>
                <a:ext cx="615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55FBC12A-74F3-A206-2232-54F0FA58CB21}"/>
                  </a:ext>
                </a:extLst>
              </p14:cNvPr>
              <p14:cNvContentPartPr/>
              <p14:nvPr/>
            </p14:nvContentPartPr>
            <p14:xfrm>
              <a:off x="4229181" y="2134884"/>
              <a:ext cx="25560" cy="7560"/>
            </p14:xfrm>
          </p:contentPart>
        </mc:Choice>
        <mc:Fallback xmlns="">
          <p:pic>
            <p:nvPicPr>
              <p:cNvPr id="12" name="Ink 11">
                <a:extLst>
                  <a:ext uri="{FF2B5EF4-FFF2-40B4-BE49-F238E27FC236}">
                    <a16:creationId xmlns:a16="http://schemas.microsoft.com/office/drawing/2014/main" id="{55FBC12A-74F3-A206-2232-54F0FA58CB21}"/>
                  </a:ext>
                </a:extLst>
              </p:cNvPr>
              <p:cNvPicPr/>
              <p:nvPr/>
            </p:nvPicPr>
            <p:blipFill>
              <a:blip r:embed="rId15"/>
              <a:stretch>
                <a:fillRect/>
              </a:stretch>
            </p:blipFill>
            <p:spPr>
              <a:xfrm>
                <a:off x="4211541" y="2117244"/>
                <a:ext cx="612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FCA0B785-BE91-7971-E267-E2B430A9E8ED}"/>
                  </a:ext>
                </a:extLst>
              </p14:cNvPr>
              <p14:cNvContentPartPr/>
              <p14:nvPr/>
            </p14:nvContentPartPr>
            <p14:xfrm>
              <a:off x="10913661" y="3006804"/>
              <a:ext cx="18000" cy="12240"/>
            </p14:xfrm>
          </p:contentPart>
        </mc:Choice>
        <mc:Fallback xmlns="">
          <p:pic>
            <p:nvPicPr>
              <p:cNvPr id="13" name="Ink 12">
                <a:extLst>
                  <a:ext uri="{FF2B5EF4-FFF2-40B4-BE49-F238E27FC236}">
                    <a16:creationId xmlns:a16="http://schemas.microsoft.com/office/drawing/2014/main" id="{FCA0B785-BE91-7971-E267-E2B430A9E8ED}"/>
                  </a:ext>
                </a:extLst>
              </p:cNvPr>
              <p:cNvPicPr/>
              <p:nvPr/>
            </p:nvPicPr>
            <p:blipFill>
              <a:blip r:embed="rId17"/>
              <a:stretch>
                <a:fillRect/>
              </a:stretch>
            </p:blipFill>
            <p:spPr>
              <a:xfrm>
                <a:off x="10896021" y="2989164"/>
                <a:ext cx="53640" cy="47880"/>
              </a:xfrm>
              <a:prstGeom prst="rect">
                <a:avLst/>
              </a:prstGeom>
            </p:spPr>
          </p:pic>
        </mc:Fallback>
      </mc:AlternateContent>
      <p:grpSp>
        <p:nvGrpSpPr>
          <p:cNvPr id="16" name="Group 15">
            <a:extLst>
              <a:ext uri="{FF2B5EF4-FFF2-40B4-BE49-F238E27FC236}">
                <a16:creationId xmlns:a16="http://schemas.microsoft.com/office/drawing/2014/main" id="{B030A3D1-2C1B-24C2-7DFB-4E9D751B1888}"/>
              </a:ext>
            </a:extLst>
          </p:cNvPr>
          <p:cNvGrpSpPr/>
          <p:nvPr/>
        </p:nvGrpSpPr>
        <p:grpSpPr>
          <a:xfrm>
            <a:off x="8542341" y="3657684"/>
            <a:ext cx="3022920" cy="77400"/>
            <a:chOff x="8542341" y="3657684"/>
            <a:chExt cx="3022920" cy="77400"/>
          </a:xfrm>
        </p:grpSpPr>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605D5411-B39E-0CD9-E226-E63B2832CC66}"/>
                    </a:ext>
                  </a:extLst>
                </p14:cNvPr>
                <p14:cNvContentPartPr/>
                <p14:nvPr/>
              </p14:nvContentPartPr>
              <p14:xfrm>
                <a:off x="8542341" y="3686484"/>
                <a:ext cx="2253960" cy="48600"/>
              </p14:xfrm>
            </p:contentPart>
          </mc:Choice>
          <mc:Fallback xmlns="">
            <p:pic>
              <p:nvPicPr>
                <p:cNvPr id="14" name="Ink 13">
                  <a:extLst>
                    <a:ext uri="{FF2B5EF4-FFF2-40B4-BE49-F238E27FC236}">
                      <a16:creationId xmlns:a16="http://schemas.microsoft.com/office/drawing/2014/main" id="{605D5411-B39E-0CD9-E226-E63B2832CC66}"/>
                    </a:ext>
                  </a:extLst>
                </p:cNvPr>
                <p:cNvPicPr/>
                <p:nvPr/>
              </p:nvPicPr>
              <p:blipFill>
                <a:blip r:embed="rId19"/>
                <a:stretch>
                  <a:fillRect/>
                </a:stretch>
              </p:blipFill>
              <p:spPr>
                <a:xfrm>
                  <a:off x="8524341" y="3668484"/>
                  <a:ext cx="22896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A68DA505-B6D7-97B6-EE9C-4A88194C50B8}"/>
                    </a:ext>
                  </a:extLst>
                </p14:cNvPr>
                <p14:cNvContentPartPr/>
                <p14:nvPr/>
              </p14:nvContentPartPr>
              <p14:xfrm>
                <a:off x="11195541" y="3657684"/>
                <a:ext cx="369720" cy="29880"/>
              </p14:xfrm>
            </p:contentPart>
          </mc:Choice>
          <mc:Fallback xmlns="">
            <p:pic>
              <p:nvPicPr>
                <p:cNvPr id="15" name="Ink 14">
                  <a:extLst>
                    <a:ext uri="{FF2B5EF4-FFF2-40B4-BE49-F238E27FC236}">
                      <a16:creationId xmlns:a16="http://schemas.microsoft.com/office/drawing/2014/main" id="{A68DA505-B6D7-97B6-EE9C-4A88194C50B8}"/>
                    </a:ext>
                  </a:extLst>
                </p:cNvPr>
                <p:cNvPicPr/>
                <p:nvPr/>
              </p:nvPicPr>
              <p:blipFill>
                <a:blip r:embed="rId21"/>
                <a:stretch>
                  <a:fillRect/>
                </a:stretch>
              </p:blipFill>
              <p:spPr>
                <a:xfrm>
                  <a:off x="11177901" y="3639684"/>
                  <a:ext cx="405360" cy="65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0CCE94E1-4057-BD4B-B214-FCF92F2E801F}"/>
                  </a:ext>
                </a:extLst>
              </p14:cNvPr>
              <p14:cNvContentPartPr/>
              <p14:nvPr/>
            </p14:nvContentPartPr>
            <p14:xfrm>
              <a:off x="617661" y="3925884"/>
              <a:ext cx="6232320" cy="104400"/>
            </p14:xfrm>
          </p:contentPart>
        </mc:Choice>
        <mc:Fallback xmlns="">
          <p:pic>
            <p:nvPicPr>
              <p:cNvPr id="17" name="Ink 16">
                <a:extLst>
                  <a:ext uri="{FF2B5EF4-FFF2-40B4-BE49-F238E27FC236}">
                    <a16:creationId xmlns:a16="http://schemas.microsoft.com/office/drawing/2014/main" id="{0CCE94E1-4057-BD4B-B214-FCF92F2E801F}"/>
                  </a:ext>
                </a:extLst>
              </p:cNvPr>
              <p:cNvPicPr/>
              <p:nvPr/>
            </p:nvPicPr>
            <p:blipFill>
              <a:blip r:embed="rId23"/>
              <a:stretch>
                <a:fillRect/>
              </a:stretch>
            </p:blipFill>
            <p:spPr>
              <a:xfrm>
                <a:off x="600021" y="3907884"/>
                <a:ext cx="62679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B96C01B5-A156-25FE-E821-1ECE60A9DDFB}"/>
                  </a:ext>
                </a:extLst>
              </p14:cNvPr>
              <p14:cNvContentPartPr/>
              <p14:nvPr/>
            </p14:nvContentPartPr>
            <p14:xfrm>
              <a:off x="7543341" y="3974484"/>
              <a:ext cx="3655800" cy="72360"/>
            </p14:xfrm>
          </p:contentPart>
        </mc:Choice>
        <mc:Fallback xmlns="">
          <p:pic>
            <p:nvPicPr>
              <p:cNvPr id="18" name="Ink 17">
                <a:extLst>
                  <a:ext uri="{FF2B5EF4-FFF2-40B4-BE49-F238E27FC236}">
                    <a16:creationId xmlns:a16="http://schemas.microsoft.com/office/drawing/2014/main" id="{B96C01B5-A156-25FE-E821-1ECE60A9DDFB}"/>
                  </a:ext>
                </a:extLst>
              </p:cNvPr>
              <p:cNvPicPr/>
              <p:nvPr/>
            </p:nvPicPr>
            <p:blipFill>
              <a:blip r:embed="rId25"/>
              <a:stretch>
                <a:fillRect/>
              </a:stretch>
            </p:blipFill>
            <p:spPr>
              <a:xfrm>
                <a:off x="7525341" y="3956484"/>
                <a:ext cx="36914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7A2E965F-CAFA-2025-DCCB-8716AF231F54}"/>
                  </a:ext>
                </a:extLst>
              </p14:cNvPr>
              <p14:cNvContentPartPr/>
              <p14:nvPr/>
            </p14:nvContentPartPr>
            <p14:xfrm>
              <a:off x="4430061" y="4623564"/>
              <a:ext cx="43200" cy="6120"/>
            </p14:xfrm>
          </p:contentPart>
        </mc:Choice>
        <mc:Fallback xmlns="">
          <p:pic>
            <p:nvPicPr>
              <p:cNvPr id="19" name="Ink 18">
                <a:extLst>
                  <a:ext uri="{FF2B5EF4-FFF2-40B4-BE49-F238E27FC236}">
                    <a16:creationId xmlns:a16="http://schemas.microsoft.com/office/drawing/2014/main" id="{7A2E965F-CAFA-2025-DCCB-8716AF231F54}"/>
                  </a:ext>
                </a:extLst>
              </p:cNvPr>
              <p:cNvPicPr/>
              <p:nvPr/>
            </p:nvPicPr>
            <p:blipFill>
              <a:blip r:embed="rId27"/>
              <a:stretch>
                <a:fillRect/>
              </a:stretch>
            </p:blipFill>
            <p:spPr>
              <a:xfrm>
                <a:off x="4412421" y="4605924"/>
                <a:ext cx="788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92DE8566-72F8-D096-BE55-9D133EC66E9C}"/>
                  </a:ext>
                </a:extLst>
              </p14:cNvPr>
              <p14:cNvContentPartPr/>
              <p14:nvPr/>
            </p14:nvContentPartPr>
            <p14:xfrm>
              <a:off x="5363901" y="4677564"/>
              <a:ext cx="27360" cy="1800"/>
            </p14:xfrm>
          </p:contentPart>
        </mc:Choice>
        <mc:Fallback xmlns="">
          <p:pic>
            <p:nvPicPr>
              <p:cNvPr id="20" name="Ink 19">
                <a:extLst>
                  <a:ext uri="{FF2B5EF4-FFF2-40B4-BE49-F238E27FC236}">
                    <a16:creationId xmlns:a16="http://schemas.microsoft.com/office/drawing/2014/main" id="{92DE8566-72F8-D096-BE55-9D133EC66E9C}"/>
                  </a:ext>
                </a:extLst>
              </p:cNvPr>
              <p:cNvPicPr/>
              <p:nvPr/>
            </p:nvPicPr>
            <p:blipFill>
              <a:blip r:embed="rId29"/>
              <a:stretch>
                <a:fillRect/>
              </a:stretch>
            </p:blipFill>
            <p:spPr>
              <a:xfrm>
                <a:off x="5346261" y="4659924"/>
                <a:ext cx="630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760E6C63-6A2F-DB0B-8FBD-F5FDB02AD3A3}"/>
                  </a:ext>
                </a:extLst>
              </p14:cNvPr>
              <p14:cNvContentPartPr/>
              <p14:nvPr/>
            </p14:nvContentPartPr>
            <p14:xfrm>
              <a:off x="7359381" y="4689444"/>
              <a:ext cx="26640" cy="2160"/>
            </p14:xfrm>
          </p:contentPart>
        </mc:Choice>
        <mc:Fallback xmlns="">
          <p:pic>
            <p:nvPicPr>
              <p:cNvPr id="21" name="Ink 20">
                <a:extLst>
                  <a:ext uri="{FF2B5EF4-FFF2-40B4-BE49-F238E27FC236}">
                    <a16:creationId xmlns:a16="http://schemas.microsoft.com/office/drawing/2014/main" id="{760E6C63-6A2F-DB0B-8FBD-F5FDB02AD3A3}"/>
                  </a:ext>
                </a:extLst>
              </p:cNvPr>
              <p:cNvPicPr/>
              <p:nvPr/>
            </p:nvPicPr>
            <p:blipFill>
              <a:blip r:embed="rId31"/>
              <a:stretch>
                <a:fillRect/>
              </a:stretch>
            </p:blipFill>
            <p:spPr>
              <a:xfrm>
                <a:off x="7341741" y="4671804"/>
                <a:ext cx="622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01A44CFA-ED5E-C914-E64B-1D47DB962AE9}"/>
                  </a:ext>
                </a:extLst>
              </p14:cNvPr>
              <p14:cNvContentPartPr/>
              <p14:nvPr/>
            </p14:nvContentPartPr>
            <p14:xfrm>
              <a:off x="8307261" y="4671084"/>
              <a:ext cx="14040" cy="3600"/>
            </p14:xfrm>
          </p:contentPart>
        </mc:Choice>
        <mc:Fallback xmlns="">
          <p:pic>
            <p:nvPicPr>
              <p:cNvPr id="22" name="Ink 21">
                <a:extLst>
                  <a:ext uri="{FF2B5EF4-FFF2-40B4-BE49-F238E27FC236}">
                    <a16:creationId xmlns:a16="http://schemas.microsoft.com/office/drawing/2014/main" id="{01A44CFA-ED5E-C914-E64B-1D47DB962AE9}"/>
                  </a:ext>
                </a:extLst>
              </p:cNvPr>
              <p:cNvPicPr/>
              <p:nvPr/>
            </p:nvPicPr>
            <p:blipFill>
              <a:blip r:embed="rId33"/>
              <a:stretch>
                <a:fillRect/>
              </a:stretch>
            </p:blipFill>
            <p:spPr>
              <a:xfrm>
                <a:off x="8289261" y="4653444"/>
                <a:ext cx="496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DF74E9DB-14A8-6CBB-DAEF-9E330B40EFDC}"/>
                  </a:ext>
                </a:extLst>
              </p14:cNvPr>
              <p14:cNvContentPartPr/>
              <p14:nvPr/>
            </p14:nvContentPartPr>
            <p14:xfrm>
              <a:off x="1307781" y="4941804"/>
              <a:ext cx="388800" cy="47160"/>
            </p14:xfrm>
          </p:contentPart>
        </mc:Choice>
        <mc:Fallback xmlns="">
          <p:pic>
            <p:nvPicPr>
              <p:cNvPr id="23" name="Ink 22">
                <a:extLst>
                  <a:ext uri="{FF2B5EF4-FFF2-40B4-BE49-F238E27FC236}">
                    <a16:creationId xmlns:a16="http://schemas.microsoft.com/office/drawing/2014/main" id="{DF74E9DB-14A8-6CBB-DAEF-9E330B40EFDC}"/>
                  </a:ext>
                </a:extLst>
              </p:cNvPr>
              <p:cNvPicPr/>
              <p:nvPr/>
            </p:nvPicPr>
            <p:blipFill>
              <a:blip r:embed="rId35"/>
              <a:stretch>
                <a:fillRect/>
              </a:stretch>
            </p:blipFill>
            <p:spPr>
              <a:xfrm>
                <a:off x="1290141" y="4923804"/>
                <a:ext cx="4244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567A0518-2E54-BDB9-4819-229BF631E87A}"/>
                  </a:ext>
                </a:extLst>
              </p14:cNvPr>
              <p14:cNvContentPartPr/>
              <p14:nvPr/>
            </p14:nvContentPartPr>
            <p14:xfrm>
              <a:off x="2984661" y="5224044"/>
              <a:ext cx="352800" cy="27720"/>
            </p14:xfrm>
          </p:contentPart>
        </mc:Choice>
        <mc:Fallback xmlns="">
          <p:pic>
            <p:nvPicPr>
              <p:cNvPr id="24" name="Ink 23">
                <a:extLst>
                  <a:ext uri="{FF2B5EF4-FFF2-40B4-BE49-F238E27FC236}">
                    <a16:creationId xmlns:a16="http://schemas.microsoft.com/office/drawing/2014/main" id="{567A0518-2E54-BDB9-4819-229BF631E87A}"/>
                  </a:ext>
                </a:extLst>
              </p:cNvPr>
              <p:cNvPicPr/>
              <p:nvPr/>
            </p:nvPicPr>
            <p:blipFill>
              <a:blip r:embed="rId37"/>
              <a:stretch>
                <a:fillRect/>
              </a:stretch>
            </p:blipFill>
            <p:spPr>
              <a:xfrm>
                <a:off x="2966661" y="5206044"/>
                <a:ext cx="3884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71B368EE-9DE4-2D08-F3D8-4E0976702AA0}"/>
                  </a:ext>
                </a:extLst>
              </p14:cNvPr>
              <p14:cNvContentPartPr/>
              <p14:nvPr/>
            </p14:nvContentPartPr>
            <p14:xfrm>
              <a:off x="9522261" y="5232324"/>
              <a:ext cx="324360" cy="13680"/>
            </p14:xfrm>
          </p:contentPart>
        </mc:Choice>
        <mc:Fallback xmlns="">
          <p:pic>
            <p:nvPicPr>
              <p:cNvPr id="25" name="Ink 24">
                <a:extLst>
                  <a:ext uri="{FF2B5EF4-FFF2-40B4-BE49-F238E27FC236}">
                    <a16:creationId xmlns:a16="http://schemas.microsoft.com/office/drawing/2014/main" id="{71B368EE-9DE4-2D08-F3D8-4E0976702AA0}"/>
                  </a:ext>
                </a:extLst>
              </p:cNvPr>
              <p:cNvPicPr/>
              <p:nvPr/>
            </p:nvPicPr>
            <p:blipFill>
              <a:blip r:embed="rId39"/>
              <a:stretch>
                <a:fillRect/>
              </a:stretch>
            </p:blipFill>
            <p:spPr>
              <a:xfrm>
                <a:off x="9504261" y="5214324"/>
                <a:ext cx="360000" cy="49320"/>
              </a:xfrm>
              <a:prstGeom prst="rect">
                <a:avLst/>
              </a:prstGeom>
            </p:spPr>
          </p:pic>
        </mc:Fallback>
      </mc:AlternateContent>
      <p:grpSp>
        <p:nvGrpSpPr>
          <p:cNvPr id="28" name="Group 27">
            <a:extLst>
              <a:ext uri="{FF2B5EF4-FFF2-40B4-BE49-F238E27FC236}">
                <a16:creationId xmlns:a16="http://schemas.microsoft.com/office/drawing/2014/main" id="{6DD986E5-72C8-6CF5-5D53-5DA67AC32D6B}"/>
              </a:ext>
            </a:extLst>
          </p:cNvPr>
          <p:cNvGrpSpPr/>
          <p:nvPr/>
        </p:nvGrpSpPr>
        <p:grpSpPr>
          <a:xfrm>
            <a:off x="3298221" y="5890404"/>
            <a:ext cx="5486040" cy="86400"/>
            <a:chOff x="3298221" y="5890404"/>
            <a:chExt cx="5486040" cy="86400"/>
          </a:xfrm>
        </p:grpSpPr>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5B8717AF-A261-03D1-D61B-A3B974717FE7}"/>
                    </a:ext>
                  </a:extLst>
                </p14:cNvPr>
                <p14:cNvContentPartPr/>
                <p14:nvPr/>
              </p14:nvContentPartPr>
              <p14:xfrm>
                <a:off x="3298221" y="5890404"/>
                <a:ext cx="842040" cy="41040"/>
              </p14:xfrm>
            </p:contentPart>
          </mc:Choice>
          <mc:Fallback xmlns="">
            <p:pic>
              <p:nvPicPr>
                <p:cNvPr id="26" name="Ink 25">
                  <a:extLst>
                    <a:ext uri="{FF2B5EF4-FFF2-40B4-BE49-F238E27FC236}">
                      <a16:creationId xmlns:a16="http://schemas.microsoft.com/office/drawing/2014/main" id="{5B8717AF-A261-03D1-D61B-A3B974717FE7}"/>
                    </a:ext>
                  </a:extLst>
                </p:cNvPr>
                <p:cNvPicPr/>
                <p:nvPr/>
              </p:nvPicPr>
              <p:blipFill>
                <a:blip r:embed="rId41"/>
                <a:stretch>
                  <a:fillRect/>
                </a:stretch>
              </p:blipFill>
              <p:spPr>
                <a:xfrm>
                  <a:off x="3280221" y="5872404"/>
                  <a:ext cx="8776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Ink 26">
                  <a:extLst>
                    <a:ext uri="{FF2B5EF4-FFF2-40B4-BE49-F238E27FC236}">
                      <a16:creationId xmlns:a16="http://schemas.microsoft.com/office/drawing/2014/main" id="{2AC043AB-64AF-DF40-54AA-192F5F5E3B3E}"/>
                    </a:ext>
                  </a:extLst>
                </p14:cNvPr>
                <p14:cNvContentPartPr/>
                <p14:nvPr/>
              </p14:nvContentPartPr>
              <p14:xfrm>
                <a:off x="4806981" y="5916324"/>
                <a:ext cx="3977280" cy="60480"/>
              </p14:xfrm>
            </p:contentPart>
          </mc:Choice>
          <mc:Fallback xmlns="">
            <p:pic>
              <p:nvPicPr>
                <p:cNvPr id="27" name="Ink 26">
                  <a:extLst>
                    <a:ext uri="{FF2B5EF4-FFF2-40B4-BE49-F238E27FC236}">
                      <a16:creationId xmlns:a16="http://schemas.microsoft.com/office/drawing/2014/main" id="{2AC043AB-64AF-DF40-54AA-192F5F5E3B3E}"/>
                    </a:ext>
                  </a:extLst>
                </p:cNvPr>
                <p:cNvPicPr/>
                <p:nvPr/>
              </p:nvPicPr>
              <p:blipFill>
                <a:blip r:embed="rId43"/>
                <a:stretch>
                  <a:fillRect/>
                </a:stretch>
              </p:blipFill>
              <p:spPr>
                <a:xfrm>
                  <a:off x="4788981" y="5898324"/>
                  <a:ext cx="4012920" cy="96120"/>
                </a:xfrm>
                <a:prstGeom prst="rect">
                  <a:avLst/>
                </a:prstGeom>
              </p:spPr>
            </p:pic>
          </mc:Fallback>
        </mc:AlternateContent>
      </p:grpSp>
    </p:spTree>
    <p:extLst>
      <p:ext uri="{BB962C8B-B14F-4D97-AF65-F5344CB8AC3E}">
        <p14:creationId xmlns:p14="http://schemas.microsoft.com/office/powerpoint/2010/main" val="3893119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12192001" cy="6437621"/>
          </a:xfrm>
          <a:prstGeom prst="roundRect">
            <a:avLst/>
          </a:prstGeom>
          <a:solidFill>
            <a:schemeClr val="tx1">
              <a:alpha val="7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89728"/>
            <a:ext cx="11636141" cy="6063198"/>
          </a:xfrm>
          <a:prstGeom prst="rect">
            <a:avLst/>
          </a:prstGeom>
          <a:noFill/>
        </p:spPr>
        <p:txBody>
          <a:bodyPr wrap="square" rtlCol="0">
            <a:spAutoFit/>
          </a:bodyPr>
          <a:lstStyle/>
          <a:p>
            <a:r>
              <a:rPr lang="en-US" sz="2800" b="1">
                <a:solidFill>
                  <a:srgbClr val="FFC000"/>
                </a:solidFill>
                <a:cs typeface="+mj-cs"/>
              </a:rPr>
              <a:t>Rashi on Isaiah 29,16 Parts 1-4</a:t>
            </a:r>
            <a:endParaRPr lang="en-US" sz="2400">
              <a:solidFill>
                <a:srgbClr val="FFC000"/>
              </a:solidFill>
              <a:cs typeface="+mj-cs"/>
            </a:endParaRPr>
          </a:p>
          <a:p>
            <a:r>
              <a:rPr lang="he-IL" sz="2400">
                <a:solidFill>
                  <a:srgbClr val="FFFF00"/>
                </a:solidFill>
                <a:cs typeface="+mj-cs"/>
              </a:rPr>
              <a:t>הפככם אם כחומר היוצר יחשב. תהפוכות שלכם הזאת אתם יודעים שהוא כחומר היוצר שאין החומר יכול לומר לעושהו לא עשאני כך אינכם יכולין לומר שאיני מבין מעשיכם: </a:t>
            </a:r>
            <a:r>
              <a:rPr lang="en-US" sz="2400">
                <a:solidFill>
                  <a:srgbClr val="FFFF00"/>
                </a:solidFill>
                <a:cs typeface="+mj-cs"/>
              </a:rPr>
              <a:t> </a:t>
            </a:r>
            <a:r>
              <a:rPr lang="en-US" sz="2400">
                <a:solidFill>
                  <a:srgbClr val="FFC000"/>
                </a:solidFill>
                <a:cs typeface="+mj-cs"/>
              </a:rPr>
              <a:t>Shall your perversion be regarded like the potter’s clay (Heb. </a:t>
            </a:r>
            <a:r>
              <a:rPr lang="he-IL" sz="2400">
                <a:solidFill>
                  <a:srgbClr val="FFFF00"/>
                </a:solidFill>
                <a:cs typeface="+mj-cs"/>
              </a:rPr>
              <a:t>הָפְכְּכֶם</a:t>
            </a:r>
            <a:r>
              <a:rPr lang="he-IL" sz="2400">
                <a:solidFill>
                  <a:srgbClr val="FFC000"/>
                </a:solidFill>
                <a:cs typeface="+mj-cs"/>
              </a:rPr>
              <a:t>) </a:t>
            </a:r>
            <a:r>
              <a:rPr lang="en-US" sz="2400">
                <a:solidFill>
                  <a:srgbClr val="FFC000"/>
                </a:solidFill>
                <a:cs typeface="+mj-cs"/>
              </a:rPr>
              <a:t> Your perversions. Do you know this, that it is like the potter’s clay? Just as the clay cannot say of its maker, </a:t>
            </a:r>
            <a:r>
              <a:rPr lang="en-US" sz="2400">
                <a:solidFill>
                  <a:srgbClr val="00B0F0"/>
                </a:solidFill>
                <a:cs typeface="+mj-cs"/>
              </a:rPr>
              <a:t>“He did not make me,” </a:t>
            </a:r>
            <a:r>
              <a:rPr lang="en-US" sz="2400">
                <a:solidFill>
                  <a:srgbClr val="FFC000"/>
                </a:solidFill>
                <a:cs typeface="+mj-cs"/>
              </a:rPr>
              <a:t>so you cannot say that I do not understand your deeds.</a:t>
            </a:r>
          </a:p>
          <a:p>
            <a:r>
              <a:rPr lang="he-IL" sz="2400">
                <a:solidFill>
                  <a:srgbClr val="FFFF00"/>
                </a:solidFill>
                <a:cs typeface="+mj-cs"/>
              </a:rPr>
              <a:t>כחומר וגו'. ל' תמיה הוא ויש תמיהות המתקיימות: </a:t>
            </a:r>
            <a:r>
              <a:rPr lang="en-US" sz="2400">
                <a:solidFill>
                  <a:srgbClr val="FFFF00"/>
                </a:solidFill>
                <a:cs typeface="+mj-cs"/>
              </a:rPr>
              <a:t> </a:t>
            </a:r>
            <a:r>
              <a:rPr lang="en-US" sz="2400">
                <a:solidFill>
                  <a:srgbClr val="FFC000"/>
                </a:solidFill>
                <a:cs typeface="+mj-cs"/>
              </a:rPr>
              <a:t>Shall...like the potter’s clay, etc. This is an expression of a question, but there are questions to be answered in the affirmative.</a:t>
            </a:r>
          </a:p>
          <a:p>
            <a:r>
              <a:rPr lang="he-IL" sz="2400">
                <a:solidFill>
                  <a:srgbClr val="FFFF00"/>
                </a:solidFill>
                <a:cs typeface="+mj-cs"/>
              </a:rPr>
              <a:t>לעושהו. כמו על עושהו ודוגמתו ואמר פרעה לבני ישראל (שמות יד), פן יאמרו לי אשה הרגתהו (שופטי' ט): </a:t>
            </a:r>
            <a:r>
              <a:rPr lang="en-US" sz="2400">
                <a:solidFill>
                  <a:srgbClr val="FFFF00"/>
                </a:solidFill>
                <a:cs typeface="+mj-cs"/>
              </a:rPr>
              <a:t> </a:t>
            </a:r>
            <a:r>
              <a:rPr lang="en-US" sz="2400">
                <a:solidFill>
                  <a:srgbClr val="FFC000"/>
                </a:solidFill>
                <a:cs typeface="+mj-cs"/>
              </a:rPr>
              <a:t>of him who made it (</a:t>
            </a:r>
            <a:r>
              <a:rPr lang="he-IL" sz="2400">
                <a:solidFill>
                  <a:srgbClr val="FFFF00"/>
                </a:solidFill>
                <a:cs typeface="+mj-cs"/>
              </a:rPr>
              <a:t>לְעֹשֵׂהוּ</a:t>
            </a:r>
            <a:r>
              <a:rPr lang="he-IL" sz="2400">
                <a:solidFill>
                  <a:srgbClr val="FFC000"/>
                </a:solidFill>
                <a:cs typeface="+mj-cs"/>
              </a:rPr>
              <a:t>, </a:t>
            </a:r>
            <a:r>
              <a:rPr lang="en-US" sz="2400">
                <a:solidFill>
                  <a:srgbClr val="FFC000"/>
                </a:solidFill>
                <a:cs typeface="+mj-cs"/>
              </a:rPr>
              <a:t> lit. to him who made it.) Like </a:t>
            </a:r>
            <a:r>
              <a:rPr lang="he-IL" sz="2400">
                <a:solidFill>
                  <a:srgbClr val="FFFF00"/>
                </a:solidFill>
                <a:cs typeface="+mj-cs"/>
              </a:rPr>
              <a:t>עַל עֹשֵׂהוּ</a:t>
            </a:r>
            <a:r>
              <a:rPr lang="he-IL" sz="2400">
                <a:solidFill>
                  <a:srgbClr val="FFC000"/>
                </a:solidFill>
                <a:cs typeface="+mj-cs"/>
              </a:rPr>
              <a:t>. </a:t>
            </a:r>
            <a:r>
              <a:rPr lang="en-US" sz="2400">
                <a:solidFill>
                  <a:srgbClr val="FFC000"/>
                </a:solidFill>
                <a:cs typeface="+mj-cs"/>
              </a:rPr>
              <a:t> Comp. (</a:t>
            </a:r>
            <a:r>
              <a:rPr lang="en-US" sz="2400">
                <a:solidFill>
                  <a:srgbClr val="00B0F0"/>
                </a:solidFill>
                <a:cs typeface="+mj-cs"/>
              </a:rPr>
              <a:t>Ex. 14:3</a:t>
            </a:r>
            <a:r>
              <a:rPr lang="en-US" sz="2400">
                <a:solidFill>
                  <a:srgbClr val="FFC000"/>
                </a:solidFill>
                <a:cs typeface="+mj-cs"/>
              </a:rPr>
              <a:t>) </a:t>
            </a:r>
            <a:r>
              <a:rPr lang="en-US" sz="2400">
                <a:solidFill>
                  <a:srgbClr val="00B0F0"/>
                </a:solidFill>
                <a:cs typeface="+mj-cs"/>
              </a:rPr>
              <a:t>“And Pharaoh shall say of the children of Israel</a:t>
            </a:r>
            <a:r>
              <a:rPr lang="en-US" sz="2400">
                <a:solidFill>
                  <a:srgbClr val="FFC000"/>
                </a:solidFill>
                <a:cs typeface="+mj-cs"/>
              </a:rPr>
              <a:t> (</a:t>
            </a:r>
            <a:r>
              <a:rPr lang="he-IL" sz="2400">
                <a:solidFill>
                  <a:srgbClr val="FFFF00"/>
                </a:solidFill>
                <a:cs typeface="+mj-cs"/>
              </a:rPr>
              <a:t>וְלִבְנֵי יִשְׂרָאֵל</a:t>
            </a:r>
            <a:r>
              <a:rPr lang="he-IL" sz="2400">
                <a:solidFill>
                  <a:srgbClr val="FFC000"/>
                </a:solidFill>
                <a:cs typeface="+mj-cs"/>
              </a:rPr>
              <a:t>).</a:t>
            </a:r>
            <a:r>
              <a:rPr lang="he-IL" sz="2400">
                <a:solidFill>
                  <a:srgbClr val="00B0F0"/>
                </a:solidFill>
                <a:cs typeface="+mj-cs"/>
              </a:rPr>
              <a:t>”</a:t>
            </a:r>
            <a:r>
              <a:rPr lang="he-IL" sz="2400">
                <a:solidFill>
                  <a:srgbClr val="FFC000"/>
                </a:solidFill>
                <a:cs typeface="+mj-cs"/>
              </a:rPr>
              <a:t> (</a:t>
            </a:r>
            <a:r>
              <a:rPr lang="en-US" sz="2400">
                <a:solidFill>
                  <a:srgbClr val="FFC000"/>
                </a:solidFill>
                <a:cs typeface="+mj-cs"/>
              </a:rPr>
              <a:t> </a:t>
            </a:r>
            <a:r>
              <a:rPr lang="en-US" sz="2400">
                <a:solidFill>
                  <a:srgbClr val="00B0F0"/>
                </a:solidFill>
                <a:cs typeface="+mj-cs"/>
              </a:rPr>
              <a:t>Jud. 9:54</a:t>
            </a:r>
            <a:r>
              <a:rPr lang="en-US" sz="2400">
                <a:solidFill>
                  <a:srgbClr val="FFC000"/>
                </a:solidFill>
                <a:cs typeface="+mj-cs"/>
              </a:rPr>
              <a:t>) </a:t>
            </a:r>
            <a:r>
              <a:rPr lang="en-US" sz="2400">
                <a:solidFill>
                  <a:srgbClr val="00B0F0"/>
                </a:solidFill>
                <a:cs typeface="+mj-cs"/>
              </a:rPr>
              <a:t>“Lest they say of me (</a:t>
            </a:r>
            <a:r>
              <a:rPr lang="he-IL" sz="2400">
                <a:solidFill>
                  <a:srgbClr val="FFFF00"/>
                </a:solidFill>
                <a:cs typeface="+mj-cs"/>
              </a:rPr>
              <a:t>לִי</a:t>
            </a:r>
            <a:r>
              <a:rPr lang="he-IL" sz="2400">
                <a:solidFill>
                  <a:srgbClr val="00B0F0"/>
                </a:solidFill>
                <a:cs typeface="+mj-cs"/>
              </a:rPr>
              <a:t>), ‘</a:t>
            </a:r>
            <a:r>
              <a:rPr lang="en-US" sz="2400">
                <a:solidFill>
                  <a:srgbClr val="00B0F0"/>
                </a:solidFill>
                <a:cs typeface="+mj-cs"/>
              </a:rPr>
              <a:t> A woman killed him.’”</a:t>
            </a:r>
          </a:p>
          <a:p>
            <a:r>
              <a:rPr lang="he-IL" sz="2400">
                <a:solidFill>
                  <a:srgbClr val="FFC000"/>
                </a:solidFill>
                <a:cs typeface="+mj-cs"/>
              </a:rPr>
              <a:t>ויצר אמר ליוצרו לא הבין. אמר על יוצרו לא הבין מה ביצרו והלא הוא בנה את המטמוניו' והחדרי' והמחשבות: </a:t>
            </a:r>
            <a:r>
              <a:rPr lang="en-US" sz="2400">
                <a:solidFill>
                  <a:srgbClr val="FFC000"/>
                </a:solidFill>
                <a:cs typeface="+mj-cs"/>
              </a:rPr>
              <a:t> and the impulse say concerning the One Who formed it, </a:t>
            </a:r>
            <a:r>
              <a:rPr lang="en-US" sz="2400">
                <a:solidFill>
                  <a:srgbClr val="00B0F0"/>
                </a:solidFill>
                <a:cs typeface="+mj-cs"/>
              </a:rPr>
              <a:t>“He does not understand”? </a:t>
            </a:r>
            <a:r>
              <a:rPr lang="en-US" sz="2400">
                <a:solidFill>
                  <a:srgbClr val="FFC000"/>
                </a:solidFill>
                <a:cs typeface="+mj-cs"/>
              </a:rPr>
              <a:t>Did he say concerning the One Who formed it, </a:t>
            </a:r>
            <a:r>
              <a:rPr lang="en-US" sz="2400">
                <a:solidFill>
                  <a:srgbClr val="00B0F0"/>
                </a:solidFill>
                <a:cs typeface="+mj-cs"/>
              </a:rPr>
              <a:t>“He does not understand what is in my impulse”? </a:t>
            </a:r>
            <a:r>
              <a:rPr lang="en-US" sz="2400">
                <a:solidFill>
                  <a:srgbClr val="FFC000"/>
                </a:solidFill>
                <a:cs typeface="+mj-cs"/>
              </a:rPr>
              <a:t>Did He not build the hidden recesses, the inner chambers, and the thoughts?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690394"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957621"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5A35AE96-0B27-425B-217D-BBE4BAA00C19}"/>
                  </a:ext>
                </a:extLst>
              </p14:cNvPr>
              <p14:cNvContentPartPr/>
              <p14:nvPr/>
            </p14:nvContentPartPr>
            <p14:xfrm>
              <a:off x="2704221" y="490764"/>
              <a:ext cx="824040" cy="127080"/>
            </p14:xfrm>
          </p:contentPart>
        </mc:Choice>
        <mc:Fallback xmlns="">
          <p:pic>
            <p:nvPicPr>
              <p:cNvPr id="2" name="Ink 1">
                <a:extLst>
                  <a:ext uri="{FF2B5EF4-FFF2-40B4-BE49-F238E27FC236}">
                    <a16:creationId xmlns:a16="http://schemas.microsoft.com/office/drawing/2014/main" id="{5A35AE96-0B27-425B-217D-BBE4BAA00C19}"/>
                  </a:ext>
                </a:extLst>
              </p:cNvPr>
              <p:cNvPicPr/>
              <p:nvPr/>
            </p:nvPicPr>
            <p:blipFill>
              <a:blip r:embed="rId5"/>
              <a:stretch>
                <a:fillRect/>
              </a:stretch>
            </p:blipFill>
            <p:spPr>
              <a:xfrm>
                <a:off x="2686581" y="472764"/>
                <a:ext cx="8596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21CCB92B-988F-CF9E-3254-FFC954860896}"/>
                  </a:ext>
                </a:extLst>
              </p14:cNvPr>
              <p14:cNvContentPartPr/>
              <p14:nvPr/>
            </p14:nvContentPartPr>
            <p14:xfrm>
              <a:off x="9431541" y="3818964"/>
              <a:ext cx="662040" cy="53640"/>
            </p14:xfrm>
          </p:contentPart>
        </mc:Choice>
        <mc:Fallback xmlns="">
          <p:pic>
            <p:nvPicPr>
              <p:cNvPr id="4" name="Ink 3">
                <a:extLst>
                  <a:ext uri="{FF2B5EF4-FFF2-40B4-BE49-F238E27FC236}">
                    <a16:creationId xmlns:a16="http://schemas.microsoft.com/office/drawing/2014/main" id="{21CCB92B-988F-CF9E-3254-FFC954860896}"/>
                  </a:ext>
                </a:extLst>
              </p:cNvPr>
              <p:cNvPicPr/>
              <p:nvPr/>
            </p:nvPicPr>
            <p:blipFill>
              <a:blip r:embed="rId7"/>
              <a:stretch>
                <a:fillRect/>
              </a:stretch>
            </p:blipFill>
            <p:spPr>
              <a:xfrm>
                <a:off x="9413541" y="3801324"/>
                <a:ext cx="6976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F95078E8-4E50-4B5E-C09F-4A912A50C0B8}"/>
                  </a:ext>
                </a:extLst>
              </p14:cNvPr>
              <p14:cNvContentPartPr/>
              <p14:nvPr/>
            </p14:nvContentPartPr>
            <p14:xfrm>
              <a:off x="7749981" y="4182204"/>
              <a:ext cx="747720" cy="42120"/>
            </p14:xfrm>
          </p:contentPart>
        </mc:Choice>
        <mc:Fallback xmlns="">
          <p:pic>
            <p:nvPicPr>
              <p:cNvPr id="5" name="Ink 4">
                <a:extLst>
                  <a:ext uri="{FF2B5EF4-FFF2-40B4-BE49-F238E27FC236}">
                    <a16:creationId xmlns:a16="http://schemas.microsoft.com/office/drawing/2014/main" id="{F95078E8-4E50-4B5E-C09F-4A912A50C0B8}"/>
                  </a:ext>
                </a:extLst>
              </p:cNvPr>
              <p:cNvPicPr/>
              <p:nvPr/>
            </p:nvPicPr>
            <p:blipFill>
              <a:blip r:embed="rId9"/>
              <a:stretch>
                <a:fillRect/>
              </a:stretch>
            </p:blipFill>
            <p:spPr>
              <a:xfrm>
                <a:off x="7732341" y="4164204"/>
                <a:ext cx="7833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1EE75C14-CEB4-0E9F-3B12-30CAD1A49530}"/>
                  </a:ext>
                </a:extLst>
              </p14:cNvPr>
              <p14:cNvContentPartPr/>
              <p14:nvPr/>
            </p14:nvContentPartPr>
            <p14:xfrm>
              <a:off x="3581901" y="4604484"/>
              <a:ext cx="3600" cy="10800"/>
            </p14:xfrm>
          </p:contentPart>
        </mc:Choice>
        <mc:Fallback xmlns="">
          <p:pic>
            <p:nvPicPr>
              <p:cNvPr id="7" name="Ink 6">
                <a:extLst>
                  <a:ext uri="{FF2B5EF4-FFF2-40B4-BE49-F238E27FC236}">
                    <a16:creationId xmlns:a16="http://schemas.microsoft.com/office/drawing/2014/main" id="{1EE75C14-CEB4-0E9F-3B12-30CAD1A49530}"/>
                  </a:ext>
                </a:extLst>
              </p:cNvPr>
              <p:cNvPicPr/>
              <p:nvPr/>
            </p:nvPicPr>
            <p:blipFill>
              <a:blip r:embed="rId11"/>
              <a:stretch>
                <a:fillRect/>
              </a:stretch>
            </p:blipFill>
            <p:spPr>
              <a:xfrm>
                <a:off x="3564261" y="4586844"/>
                <a:ext cx="392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0F61648B-4F16-331C-A43D-369EFFD6D19E}"/>
                  </a:ext>
                </a:extLst>
              </p14:cNvPr>
              <p14:cNvContentPartPr/>
              <p14:nvPr/>
            </p14:nvContentPartPr>
            <p14:xfrm>
              <a:off x="4930821" y="5651724"/>
              <a:ext cx="13680" cy="21600"/>
            </p14:xfrm>
          </p:contentPart>
        </mc:Choice>
        <mc:Fallback xmlns="">
          <p:pic>
            <p:nvPicPr>
              <p:cNvPr id="9" name="Ink 8">
                <a:extLst>
                  <a:ext uri="{FF2B5EF4-FFF2-40B4-BE49-F238E27FC236}">
                    <a16:creationId xmlns:a16="http://schemas.microsoft.com/office/drawing/2014/main" id="{0F61648B-4F16-331C-A43D-369EFFD6D19E}"/>
                  </a:ext>
                </a:extLst>
              </p:cNvPr>
              <p:cNvPicPr/>
              <p:nvPr/>
            </p:nvPicPr>
            <p:blipFill>
              <a:blip r:embed="rId13"/>
              <a:stretch>
                <a:fillRect/>
              </a:stretch>
            </p:blipFill>
            <p:spPr>
              <a:xfrm>
                <a:off x="4912821" y="5633724"/>
                <a:ext cx="493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EBB879D8-684F-22FC-0643-5521DCA8E3AA}"/>
                  </a:ext>
                </a:extLst>
              </p14:cNvPr>
              <p14:cNvContentPartPr/>
              <p14:nvPr/>
            </p14:nvContentPartPr>
            <p14:xfrm>
              <a:off x="10135341" y="5743164"/>
              <a:ext cx="12240" cy="7560"/>
            </p14:xfrm>
          </p:contentPart>
        </mc:Choice>
        <mc:Fallback xmlns="">
          <p:pic>
            <p:nvPicPr>
              <p:cNvPr id="11" name="Ink 10">
                <a:extLst>
                  <a:ext uri="{FF2B5EF4-FFF2-40B4-BE49-F238E27FC236}">
                    <a16:creationId xmlns:a16="http://schemas.microsoft.com/office/drawing/2014/main" id="{EBB879D8-684F-22FC-0643-5521DCA8E3AA}"/>
                  </a:ext>
                </a:extLst>
              </p:cNvPr>
              <p:cNvPicPr/>
              <p:nvPr/>
            </p:nvPicPr>
            <p:blipFill>
              <a:blip r:embed="rId15"/>
              <a:stretch>
                <a:fillRect/>
              </a:stretch>
            </p:blipFill>
            <p:spPr>
              <a:xfrm>
                <a:off x="10117701" y="5725524"/>
                <a:ext cx="47880" cy="43200"/>
              </a:xfrm>
              <a:prstGeom prst="rect">
                <a:avLst/>
              </a:prstGeom>
            </p:spPr>
          </p:pic>
        </mc:Fallback>
      </mc:AlternateContent>
      <p:grpSp>
        <p:nvGrpSpPr>
          <p:cNvPr id="14" name="Group 13">
            <a:extLst>
              <a:ext uri="{FF2B5EF4-FFF2-40B4-BE49-F238E27FC236}">
                <a16:creationId xmlns:a16="http://schemas.microsoft.com/office/drawing/2014/main" id="{F3330865-B488-C34E-2ECB-4369065677C6}"/>
              </a:ext>
            </a:extLst>
          </p:cNvPr>
          <p:cNvGrpSpPr/>
          <p:nvPr/>
        </p:nvGrpSpPr>
        <p:grpSpPr>
          <a:xfrm>
            <a:off x="10765701" y="5738484"/>
            <a:ext cx="344880" cy="28080"/>
            <a:chOff x="10765701" y="5738484"/>
            <a:chExt cx="344880" cy="28080"/>
          </a:xfrm>
        </p:grpSpPr>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C89C7DAC-2ADC-E692-B9B5-994EDBD9F549}"/>
                    </a:ext>
                  </a:extLst>
                </p14:cNvPr>
                <p14:cNvContentPartPr/>
                <p14:nvPr/>
              </p14:nvContentPartPr>
              <p14:xfrm>
                <a:off x="10765701" y="5738484"/>
                <a:ext cx="13680" cy="9000"/>
              </p14:xfrm>
            </p:contentPart>
          </mc:Choice>
          <mc:Fallback xmlns="">
            <p:pic>
              <p:nvPicPr>
                <p:cNvPr id="12" name="Ink 11">
                  <a:extLst>
                    <a:ext uri="{FF2B5EF4-FFF2-40B4-BE49-F238E27FC236}">
                      <a16:creationId xmlns:a16="http://schemas.microsoft.com/office/drawing/2014/main" id="{C89C7DAC-2ADC-E692-B9B5-994EDBD9F549}"/>
                    </a:ext>
                  </a:extLst>
                </p:cNvPr>
                <p:cNvPicPr/>
                <p:nvPr/>
              </p:nvPicPr>
              <p:blipFill>
                <a:blip r:embed="rId17"/>
                <a:stretch>
                  <a:fillRect/>
                </a:stretch>
              </p:blipFill>
              <p:spPr>
                <a:xfrm>
                  <a:off x="10747701" y="5720844"/>
                  <a:ext cx="493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08BF7C2E-C547-0826-D900-70CE8E85639C}"/>
                    </a:ext>
                  </a:extLst>
                </p14:cNvPr>
                <p14:cNvContentPartPr/>
                <p14:nvPr/>
              </p14:nvContentPartPr>
              <p14:xfrm>
                <a:off x="11105541" y="5760444"/>
                <a:ext cx="5040" cy="6120"/>
              </p14:xfrm>
            </p:contentPart>
          </mc:Choice>
          <mc:Fallback xmlns="">
            <p:pic>
              <p:nvPicPr>
                <p:cNvPr id="13" name="Ink 12">
                  <a:extLst>
                    <a:ext uri="{FF2B5EF4-FFF2-40B4-BE49-F238E27FC236}">
                      <a16:creationId xmlns:a16="http://schemas.microsoft.com/office/drawing/2014/main" id="{08BF7C2E-C547-0826-D900-70CE8E85639C}"/>
                    </a:ext>
                  </a:extLst>
                </p:cNvPr>
                <p:cNvPicPr/>
                <p:nvPr/>
              </p:nvPicPr>
              <p:blipFill>
                <a:blip r:embed="rId19"/>
                <a:stretch>
                  <a:fillRect/>
                </a:stretch>
              </p:blipFill>
              <p:spPr>
                <a:xfrm>
                  <a:off x="11087541" y="5742444"/>
                  <a:ext cx="40680" cy="41760"/>
                </a:xfrm>
                <a:prstGeom prst="rect">
                  <a:avLst/>
                </a:prstGeom>
              </p:spPr>
            </p:pic>
          </mc:Fallback>
        </mc:AlternateContent>
      </p:grpSp>
    </p:spTree>
    <p:extLst>
      <p:ext uri="{BB962C8B-B14F-4D97-AF65-F5344CB8AC3E}">
        <p14:creationId xmlns:p14="http://schemas.microsoft.com/office/powerpoint/2010/main" val="3328508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9739281" cy="6437621"/>
          </a:xfrm>
          <a:prstGeom prst="roundRect">
            <a:avLst/>
          </a:prstGeom>
          <a:solidFill>
            <a:schemeClr val="tx1">
              <a:alpha val="7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69580"/>
            <a:ext cx="9218197" cy="6432530"/>
          </a:xfrm>
          <a:prstGeom prst="rect">
            <a:avLst/>
          </a:prstGeom>
          <a:noFill/>
        </p:spPr>
        <p:txBody>
          <a:bodyPr wrap="square" rtlCol="0">
            <a:spAutoFit/>
          </a:bodyPr>
          <a:lstStyle/>
          <a:p>
            <a:r>
              <a:rPr lang="en-US" sz="2800" b="1">
                <a:solidFill>
                  <a:srgbClr val="FFC000"/>
                </a:solidFill>
                <a:cs typeface="+mj-cs"/>
              </a:rPr>
              <a:t>Midrash Rabbah Bereishit 24:1</a:t>
            </a:r>
          </a:p>
          <a:p>
            <a:r>
              <a:rPr lang="en-US" sz="2300">
                <a:solidFill>
                  <a:srgbClr val="FFC000"/>
                </a:solidFill>
                <a:cs typeface="+mj-cs"/>
              </a:rPr>
              <a:t>This is the book of the Generations of Adam, It is written, Woe unto them that seek deep to hide their counsel from the Lord, etc. (</a:t>
            </a:r>
            <a:r>
              <a:rPr lang="en-US" sz="2300">
                <a:solidFill>
                  <a:srgbClr val="00B0F0"/>
                </a:solidFill>
                <a:cs typeface="+mj-cs"/>
              </a:rPr>
              <a:t>Isaiah 29:15</a:t>
            </a:r>
            <a:r>
              <a:rPr lang="en-US" sz="2300">
                <a:solidFill>
                  <a:srgbClr val="FFC000"/>
                </a:solidFill>
                <a:cs typeface="+mj-cs"/>
              </a:rPr>
              <a:t>) R. Levi said, This may be compared to a master builder who built a country with (secret) chambers, canals, and caves. Subsequently he became a tax collector, and the inhabitants of the country hid from him in those chambers and caves. Said he to them, It is I who built all these chambers and caves; to what purpose then is your hiding? Similarly, Woe unto them that seek deep! … And their works are in the darkness, etc. (ib.). O your perversity! Shall the potter be esteemed as the clay (</a:t>
            </a:r>
            <a:r>
              <a:rPr lang="en-US" sz="2300">
                <a:solidFill>
                  <a:srgbClr val="00B0F0"/>
                </a:solidFill>
                <a:cs typeface="+mj-cs"/>
              </a:rPr>
              <a:t>Isaiah 29:16</a:t>
            </a:r>
            <a:r>
              <a:rPr lang="en-US" sz="2300">
                <a:solidFill>
                  <a:srgbClr val="FFC000"/>
                </a:solidFill>
                <a:cs typeface="+mj-cs"/>
              </a:rPr>
              <a:t>)? You liken the created object to its creator, the plant to its planter! That the thing made should say unto him that made it, He made me not, etc. (</a:t>
            </a:r>
            <a:r>
              <a:rPr lang="en-US" sz="2300">
                <a:solidFill>
                  <a:srgbClr val="00B0F0"/>
                </a:solidFill>
                <a:cs typeface="+mj-cs"/>
              </a:rPr>
              <a:t>Isaiah 29:16</a:t>
            </a:r>
            <a:r>
              <a:rPr lang="en-US" sz="2300">
                <a:solidFill>
                  <a:srgbClr val="FFC000"/>
                </a:solidFill>
                <a:cs typeface="+mj-cs"/>
              </a:rPr>
              <a:t>). Is it not yet a very little while, and Lebanon shall be turned into a fruitful field (</a:t>
            </a:r>
            <a:r>
              <a:rPr lang="en-US" sz="2300">
                <a:solidFill>
                  <a:srgbClr val="00B0F0"/>
                </a:solidFill>
                <a:cs typeface="+mj-cs"/>
              </a:rPr>
              <a:t>Isaiah 29:17</a:t>
            </a:r>
            <a:r>
              <a:rPr lang="en-US" sz="2300">
                <a:solidFill>
                  <a:srgbClr val="FFC000"/>
                </a:solidFill>
                <a:cs typeface="+mj-cs"/>
              </a:rPr>
              <a:t>) - i.e. as a forest - i.e. as a forest of men. And in that day shall the deaf hear the words of a book (</a:t>
            </a:r>
            <a:r>
              <a:rPr lang="en-US" sz="2300">
                <a:solidFill>
                  <a:srgbClr val="00B0F0"/>
                </a:solidFill>
                <a:cs typeface="+mj-cs"/>
              </a:rPr>
              <a:t>Isaiah 29:18</a:t>
            </a:r>
            <a:r>
              <a:rPr lang="en-US" sz="2300">
                <a:solidFill>
                  <a:srgbClr val="FFC000"/>
                </a:solidFill>
                <a:cs typeface="+mj-cs"/>
              </a:rPr>
              <a:t>), viz. The book of the generations of Adam; hence it is written, This is the book of the generations of Adam.</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690394"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957621"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A0C7979-D337-4797-FA20-323A8C6DEAFC}"/>
                  </a:ext>
                </a:extLst>
              </p14:cNvPr>
              <p14:cNvContentPartPr/>
              <p14:nvPr/>
            </p14:nvContentPartPr>
            <p14:xfrm>
              <a:off x="6824781" y="1228044"/>
              <a:ext cx="24840" cy="29880"/>
            </p14:xfrm>
          </p:contentPart>
        </mc:Choice>
        <mc:Fallback xmlns="">
          <p:pic>
            <p:nvPicPr>
              <p:cNvPr id="2" name="Ink 1">
                <a:extLst>
                  <a:ext uri="{FF2B5EF4-FFF2-40B4-BE49-F238E27FC236}">
                    <a16:creationId xmlns:a16="http://schemas.microsoft.com/office/drawing/2014/main" id="{1A0C7979-D337-4797-FA20-323A8C6DEAFC}"/>
                  </a:ext>
                </a:extLst>
              </p:cNvPr>
              <p:cNvPicPr/>
              <p:nvPr/>
            </p:nvPicPr>
            <p:blipFill>
              <a:blip r:embed="rId5"/>
              <a:stretch>
                <a:fillRect/>
              </a:stretch>
            </p:blipFill>
            <p:spPr>
              <a:xfrm>
                <a:off x="6806781" y="1210404"/>
                <a:ext cx="604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1DCFC80D-64DE-8DD5-C21F-F65A00D94F7E}"/>
                  </a:ext>
                </a:extLst>
              </p14:cNvPr>
              <p14:cNvContentPartPr/>
              <p14:nvPr/>
            </p14:nvContentPartPr>
            <p14:xfrm>
              <a:off x="1191861" y="4432044"/>
              <a:ext cx="102600" cy="24120"/>
            </p14:xfrm>
          </p:contentPart>
        </mc:Choice>
        <mc:Fallback xmlns="">
          <p:pic>
            <p:nvPicPr>
              <p:cNvPr id="4" name="Ink 3">
                <a:extLst>
                  <a:ext uri="{FF2B5EF4-FFF2-40B4-BE49-F238E27FC236}">
                    <a16:creationId xmlns:a16="http://schemas.microsoft.com/office/drawing/2014/main" id="{1DCFC80D-64DE-8DD5-C21F-F65A00D94F7E}"/>
                  </a:ext>
                </a:extLst>
              </p:cNvPr>
              <p:cNvPicPr/>
              <p:nvPr/>
            </p:nvPicPr>
            <p:blipFill>
              <a:blip r:embed="rId7"/>
              <a:stretch>
                <a:fillRect/>
              </a:stretch>
            </p:blipFill>
            <p:spPr>
              <a:xfrm>
                <a:off x="1174221" y="4414044"/>
                <a:ext cx="138240" cy="59760"/>
              </a:xfrm>
              <a:prstGeom prst="rect">
                <a:avLst/>
              </a:prstGeom>
            </p:spPr>
          </p:pic>
        </mc:Fallback>
      </mc:AlternateContent>
    </p:spTree>
    <p:extLst>
      <p:ext uri="{BB962C8B-B14F-4D97-AF65-F5344CB8AC3E}">
        <p14:creationId xmlns:p14="http://schemas.microsoft.com/office/powerpoint/2010/main" val="59236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a:ln w="15875">
                  <a:solidFill>
                    <a:schemeClr val="tx1"/>
                  </a:solidFill>
                  <a:prstDash val="solid"/>
                </a:ln>
                <a:solidFill>
                  <a:srgbClr val="FFFF00"/>
                </a:solidFill>
                <a:latin typeface="Arial Black" panose="020B0A04020102020204" pitchFamily="34" charset="0"/>
                <a:cs typeface="+mj-cs"/>
              </a:rPr>
              <a:t>Isaiah 29:13-18</a:t>
            </a:r>
            <a:endParaRPr lang="en-US" sz="8000" b="1" dirty="0">
              <a:ln w="15875">
                <a:solidFill>
                  <a:schemeClr val="tx1"/>
                </a:solidFill>
                <a:prstDash val="solid"/>
              </a:ln>
              <a:solidFill>
                <a:srgbClr val="FFFF00"/>
              </a:solidFill>
              <a:latin typeface="Arial Black" panose="020B0A04020102020204" pitchFamily="34" charset="0"/>
              <a:cs typeface="+mj-cs"/>
            </a:endParaRPr>
          </a:p>
          <a:p>
            <a:pPr algn="ctr"/>
            <a:r>
              <a:rPr lang="he-IL" sz="9600" b="1" dirty="0">
                <a:ln w="15875">
                  <a:solidFill>
                    <a:schemeClr val="tx1"/>
                  </a:solidFill>
                  <a:prstDash val="solid"/>
                </a:ln>
                <a:solidFill>
                  <a:srgbClr val="FFFF00"/>
                </a:solidFill>
                <a:cs typeface="+mj-cs"/>
              </a:rPr>
              <a:t>ישעיהו </a:t>
            </a:r>
            <a:r>
              <a:rPr lang="he-IL" sz="9600" b="1">
                <a:ln w="15875">
                  <a:solidFill>
                    <a:schemeClr val="tx1"/>
                  </a:solidFill>
                  <a:prstDash val="solid"/>
                </a:ln>
                <a:solidFill>
                  <a:srgbClr val="FFFF00"/>
                </a:solidFill>
                <a:cs typeface="+mj-cs"/>
              </a:rPr>
              <a:t>כט:יג-יח</a:t>
            </a:r>
            <a:endParaRPr lang="en-US" sz="9600" b="1" dirty="0">
              <a:ln w="15875">
                <a:solidFill>
                  <a:schemeClr val="tx1"/>
                </a:solidFill>
                <a:prstDash val="solid"/>
              </a:ln>
              <a:solidFill>
                <a:srgbClr val="FFFF00"/>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9739281" cy="6437621"/>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77142" y="49937"/>
            <a:ext cx="8984994" cy="6093976"/>
          </a:xfrm>
          <a:prstGeom prst="rect">
            <a:avLst/>
          </a:prstGeom>
          <a:noFill/>
        </p:spPr>
        <p:txBody>
          <a:bodyPr wrap="square" rtlCol="0">
            <a:spAutoFit/>
          </a:bodyPr>
          <a:lstStyle/>
          <a:p>
            <a:pPr algn="r"/>
            <a:r>
              <a:rPr lang="he-IL" sz="3200" b="1">
                <a:solidFill>
                  <a:srgbClr val="FFFF00"/>
                </a:solidFill>
                <a:cs typeface="+mj-cs"/>
              </a:rPr>
              <a:t>ספר ישעיה פרק ו</a:t>
            </a:r>
          </a:p>
          <a:p>
            <a:pPr algn="r"/>
            <a:r>
              <a:rPr lang="he-IL" sz="3200">
                <a:solidFill>
                  <a:srgbClr val="FFFF00"/>
                </a:solidFill>
                <a:cs typeface="+mj-cs"/>
              </a:rPr>
              <a:t>י   הַשְׁמֵן לֵב-הָעָם הַזֶּה וְאָזְנָיו הַכְבֵּד וְעֵינָיו הָשַׁע פֶּן-יִרְאֶה בְעֵינָיו וּבְאָזְנָיו יִשְׁמָע וּלְבָבוֹ יָבִין וָשָׁב וְרָפָא לוֹ: </a:t>
            </a:r>
          </a:p>
          <a:p>
            <a:r>
              <a:rPr lang="en-US" sz="2800" b="1">
                <a:solidFill>
                  <a:srgbClr val="FFC000"/>
                </a:solidFill>
                <a:cs typeface="+mj-cs"/>
              </a:rPr>
              <a:t>Isaiah 6:10</a:t>
            </a:r>
          </a:p>
          <a:p>
            <a:r>
              <a:rPr lang="en-US" sz="2400">
                <a:solidFill>
                  <a:srgbClr val="FFC000"/>
                </a:solidFill>
                <a:cs typeface="+mj-cs"/>
              </a:rPr>
              <a:t>6:10 Make the heart of this people fat, And make their ears heavy, and shut their eyes; Lest they see with their eyes, and hear with their ears, And understand with their heart, and convert, and be healed. (KJV)</a:t>
            </a:r>
          </a:p>
          <a:p>
            <a:endParaRPr lang="en-US" sz="1600" b="1">
              <a:solidFill>
                <a:srgbClr val="FFC000"/>
              </a:solidFill>
              <a:cs typeface="+mj-cs"/>
            </a:endParaRPr>
          </a:p>
          <a:p>
            <a:r>
              <a:rPr lang="en-US" sz="2400" b="1">
                <a:solidFill>
                  <a:srgbClr val="92D050"/>
                </a:solidFill>
                <a:cs typeface="+mj-cs"/>
              </a:rPr>
              <a:t>Matthew 13:15</a:t>
            </a:r>
          </a:p>
          <a:p>
            <a:r>
              <a:rPr lang="en-US" sz="2200">
                <a:solidFill>
                  <a:srgbClr val="92D050"/>
                </a:solidFill>
                <a:cs typeface="+mj-cs"/>
              </a:rPr>
              <a:t>13:15 For this people’s heart is waxed gross, and their ears are dull of hearing, and their eyes they have closed; lest at any time they should see with their eyes, and hear with their ears, and should understand with their heart, and should be converted, and I should heal them. (KJV, </a:t>
            </a:r>
            <a:r>
              <a:rPr lang="en-US" sz="2200">
                <a:solidFill>
                  <a:srgbClr val="00B0F0"/>
                </a:solidFill>
                <a:cs typeface="+mj-cs"/>
              </a:rPr>
              <a:t>15 </a:t>
            </a:r>
            <a:r>
              <a:rPr lang="el-GR" sz="2200">
                <a:solidFill>
                  <a:srgbClr val="00B0F0"/>
                </a:solidFill>
                <a:cs typeface="+mj-cs"/>
              </a:rPr>
              <a:t>ἐπαχύνθη γὰρ ἡ καρδία τοῦ λαοῦ τούτου,* καὶ τοῖς ὠσὶν ⸆ βαρέως ἤκουσαν καὶ τοὺς ὀφθαλμοὺς αὐτῶν ἐκάμμυσαν, μήποτε ἴδωσιν τοῖς ὀφθαλμοῖς καὶ τοῖς ὠσὶν ἀκούσωσιν καὶ τῇ καρδίᾳ συνῶσιν καὶ ἐπιστρέψωσιν καὶ ἰάσομαι αὐτούς.*</a:t>
            </a:r>
            <a:r>
              <a:rPr lang="el-GR" sz="2200">
                <a:solidFill>
                  <a:srgbClr val="92D05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690394"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957621"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B25AA978-0C6B-FF8D-9F3B-FCBE122CD58B}"/>
                  </a:ext>
                </a:extLst>
              </p14:cNvPr>
              <p14:cNvContentPartPr/>
              <p14:nvPr/>
            </p14:nvContentPartPr>
            <p14:xfrm>
              <a:off x="5387661" y="2969364"/>
              <a:ext cx="18720" cy="21960"/>
            </p14:xfrm>
          </p:contentPart>
        </mc:Choice>
        <mc:Fallback xmlns="">
          <p:pic>
            <p:nvPicPr>
              <p:cNvPr id="2" name="Ink 1">
                <a:extLst>
                  <a:ext uri="{FF2B5EF4-FFF2-40B4-BE49-F238E27FC236}">
                    <a16:creationId xmlns:a16="http://schemas.microsoft.com/office/drawing/2014/main" id="{B25AA978-0C6B-FF8D-9F3B-FCBE122CD58B}"/>
                  </a:ext>
                </a:extLst>
              </p:cNvPr>
              <p:cNvPicPr/>
              <p:nvPr/>
            </p:nvPicPr>
            <p:blipFill>
              <a:blip r:embed="rId5"/>
              <a:stretch>
                <a:fillRect/>
              </a:stretch>
            </p:blipFill>
            <p:spPr>
              <a:xfrm>
                <a:off x="5370021" y="2951364"/>
                <a:ext cx="543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EC584D17-5EE6-270C-AE39-FE5A4F1125D9}"/>
                  </a:ext>
                </a:extLst>
              </p14:cNvPr>
              <p14:cNvContentPartPr/>
              <p14:nvPr/>
            </p14:nvContentPartPr>
            <p14:xfrm>
              <a:off x="8070021" y="4063404"/>
              <a:ext cx="25920" cy="31320"/>
            </p14:xfrm>
          </p:contentPart>
        </mc:Choice>
        <mc:Fallback xmlns="">
          <p:pic>
            <p:nvPicPr>
              <p:cNvPr id="4" name="Ink 3">
                <a:extLst>
                  <a:ext uri="{FF2B5EF4-FFF2-40B4-BE49-F238E27FC236}">
                    <a16:creationId xmlns:a16="http://schemas.microsoft.com/office/drawing/2014/main" id="{EC584D17-5EE6-270C-AE39-FE5A4F1125D9}"/>
                  </a:ext>
                </a:extLst>
              </p:cNvPr>
              <p:cNvPicPr/>
              <p:nvPr/>
            </p:nvPicPr>
            <p:blipFill>
              <a:blip r:embed="rId7"/>
              <a:stretch>
                <a:fillRect/>
              </a:stretch>
            </p:blipFill>
            <p:spPr>
              <a:xfrm>
                <a:off x="8052381" y="4045404"/>
                <a:ext cx="615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6802DA09-9A36-55D9-BE54-AB8F64C4A32F}"/>
                  </a:ext>
                </a:extLst>
              </p14:cNvPr>
              <p14:cNvContentPartPr/>
              <p14:nvPr/>
            </p14:nvContentPartPr>
            <p14:xfrm>
              <a:off x="1215621" y="4499364"/>
              <a:ext cx="37800" cy="21600"/>
            </p14:xfrm>
          </p:contentPart>
        </mc:Choice>
        <mc:Fallback xmlns="">
          <p:pic>
            <p:nvPicPr>
              <p:cNvPr id="5" name="Ink 4">
                <a:extLst>
                  <a:ext uri="{FF2B5EF4-FFF2-40B4-BE49-F238E27FC236}">
                    <a16:creationId xmlns:a16="http://schemas.microsoft.com/office/drawing/2014/main" id="{6802DA09-9A36-55D9-BE54-AB8F64C4A32F}"/>
                  </a:ext>
                </a:extLst>
              </p:cNvPr>
              <p:cNvPicPr/>
              <p:nvPr/>
            </p:nvPicPr>
            <p:blipFill>
              <a:blip r:embed="rId9"/>
              <a:stretch>
                <a:fillRect/>
              </a:stretch>
            </p:blipFill>
            <p:spPr>
              <a:xfrm>
                <a:off x="1197981" y="4481364"/>
                <a:ext cx="734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A1D3C97B-E5A7-FA45-AE51-CB0D51CC777E}"/>
                  </a:ext>
                </a:extLst>
              </p14:cNvPr>
              <p14:cNvContentPartPr/>
              <p14:nvPr/>
            </p14:nvContentPartPr>
            <p14:xfrm>
              <a:off x="2076381" y="4405764"/>
              <a:ext cx="24840" cy="24840"/>
            </p14:xfrm>
          </p:contentPart>
        </mc:Choice>
        <mc:Fallback xmlns="">
          <p:pic>
            <p:nvPicPr>
              <p:cNvPr id="7" name="Ink 6">
                <a:extLst>
                  <a:ext uri="{FF2B5EF4-FFF2-40B4-BE49-F238E27FC236}">
                    <a16:creationId xmlns:a16="http://schemas.microsoft.com/office/drawing/2014/main" id="{A1D3C97B-E5A7-FA45-AE51-CB0D51CC777E}"/>
                  </a:ext>
                </a:extLst>
              </p:cNvPr>
              <p:cNvPicPr/>
              <p:nvPr/>
            </p:nvPicPr>
            <p:blipFill>
              <a:blip r:embed="rId11"/>
              <a:stretch>
                <a:fillRect/>
              </a:stretch>
            </p:blipFill>
            <p:spPr>
              <a:xfrm>
                <a:off x="2058741" y="4387764"/>
                <a:ext cx="604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A298A27D-BF93-A20A-F4D2-EC0969643DDA}"/>
                  </a:ext>
                </a:extLst>
              </p14:cNvPr>
              <p14:cNvContentPartPr/>
              <p14:nvPr/>
            </p14:nvContentPartPr>
            <p14:xfrm>
              <a:off x="8280261" y="4468404"/>
              <a:ext cx="1800" cy="7560"/>
            </p14:xfrm>
          </p:contentPart>
        </mc:Choice>
        <mc:Fallback xmlns="">
          <p:pic>
            <p:nvPicPr>
              <p:cNvPr id="9" name="Ink 8">
                <a:extLst>
                  <a:ext uri="{FF2B5EF4-FFF2-40B4-BE49-F238E27FC236}">
                    <a16:creationId xmlns:a16="http://schemas.microsoft.com/office/drawing/2014/main" id="{A298A27D-BF93-A20A-F4D2-EC0969643DDA}"/>
                  </a:ext>
                </a:extLst>
              </p:cNvPr>
              <p:cNvPicPr/>
              <p:nvPr/>
            </p:nvPicPr>
            <p:blipFill>
              <a:blip r:embed="rId13"/>
              <a:stretch>
                <a:fillRect/>
              </a:stretch>
            </p:blipFill>
            <p:spPr>
              <a:xfrm>
                <a:off x="8262261" y="4450404"/>
                <a:ext cx="37440" cy="43200"/>
              </a:xfrm>
              <a:prstGeom prst="rect">
                <a:avLst/>
              </a:prstGeom>
            </p:spPr>
          </p:pic>
        </mc:Fallback>
      </mc:AlternateContent>
    </p:spTree>
    <p:extLst>
      <p:ext uri="{BB962C8B-B14F-4D97-AF65-F5344CB8AC3E}">
        <p14:creationId xmlns:p14="http://schemas.microsoft.com/office/powerpoint/2010/main" val="4263122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831334" cy="597491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52248" y="218546"/>
            <a:ext cx="9353768" cy="5816977"/>
          </a:xfrm>
          <a:prstGeom prst="rect">
            <a:avLst/>
          </a:prstGeom>
          <a:noFill/>
        </p:spPr>
        <p:txBody>
          <a:bodyPr wrap="square" rtlCol="0">
            <a:spAutoFit/>
          </a:bodyPr>
          <a:lstStyle/>
          <a:p>
            <a:pPr algn="ctr"/>
            <a:r>
              <a:rPr lang="en-US" sz="3200" b="1">
                <a:solidFill>
                  <a:srgbClr val="FFC000"/>
                </a:solidFill>
                <a:cs typeface="+mj-cs"/>
              </a:rPr>
              <a:t>The Definition of Idolatry </a:t>
            </a:r>
          </a:p>
          <a:p>
            <a:pPr algn="ctr"/>
            <a:r>
              <a:rPr lang="en-US" sz="2800">
                <a:solidFill>
                  <a:srgbClr val="FFC000"/>
                </a:solidFill>
                <a:cs typeface="+mj-cs"/>
              </a:rPr>
              <a:t>“anything we serve, love, desire, trust, fear, and worship…apart from God to give us love, joy, peace, freedom, status, identity, control, happiness, security, fulfillment, health, pleasure, significance, acceptance, and respect.” </a:t>
            </a:r>
          </a:p>
          <a:p>
            <a:pPr algn="ctr"/>
            <a:endParaRPr lang="en-US" b="1">
              <a:solidFill>
                <a:schemeClr val="bg1"/>
              </a:solidFill>
              <a:cs typeface="+mj-cs"/>
            </a:endParaRPr>
          </a:p>
          <a:p>
            <a:pPr algn="r"/>
            <a:r>
              <a:rPr lang="he-IL" sz="3200" b="1">
                <a:solidFill>
                  <a:srgbClr val="FFFF00"/>
                </a:solidFill>
                <a:cs typeface="+mj-cs"/>
              </a:rPr>
              <a:t>ספר דברים פרק ו</a:t>
            </a:r>
          </a:p>
          <a:p>
            <a:pPr algn="r"/>
            <a:r>
              <a:rPr lang="he-IL" sz="3200">
                <a:solidFill>
                  <a:srgbClr val="FFFF00"/>
                </a:solidFill>
                <a:cs typeface="+mj-cs"/>
              </a:rPr>
              <a:t>ד   שְׁמַע יִשְֹרָאֵל יְהוָֹה אֱלֹהֵינוּ יְהוָֹה | אֶחָד: </a:t>
            </a:r>
            <a:r>
              <a:rPr lang="he-IL" sz="3200">
                <a:solidFill>
                  <a:srgbClr val="FFC000"/>
                </a:solidFill>
                <a:cs typeface="+mj-cs"/>
              </a:rPr>
              <a:t>ה   וְאָהַבְתָּ אֵת יְהוָֹה אֱלֹהֶיךָ בְּכָל-לְבָבְךָ וּבְכָל-נַפְשְׁךָ וּבְכָל-מְאֹדֶךָ: </a:t>
            </a:r>
            <a:r>
              <a:rPr lang="he-IL" sz="3200">
                <a:solidFill>
                  <a:srgbClr val="92D050"/>
                </a:solidFill>
                <a:cs typeface="+mj-cs"/>
              </a:rPr>
              <a:t>ו   וְהָיוּ הַדְּבָרִים הָאֵלֶּה אֲשֶׁר אָנֹכִי מְצַוְּךָ הַיּוֹם עַל-לְבָבֶךָ: </a:t>
            </a:r>
            <a:r>
              <a:rPr lang="he-IL" sz="3200">
                <a:solidFill>
                  <a:srgbClr val="00B0F0"/>
                </a:solidFill>
                <a:cs typeface="+mj-cs"/>
              </a:rPr>
              <a:t>ז   וְשִׁנַּנְתָּם לְבָנֶיךָ וְדִבַּרְתָּ בָּם בְּשִׁבְתְּךָ בְּבֵיתֶךָ וּבְלֶכְתְּךָ בַדֶּרֶךְ וּבְשָׁכְבְּךָ וּבְקוּמֶךָ: </a:t>
            </a:r>
            <a:r>
              <a:rPr lang="he-IL" sz="3200">
                <a:solidFill>
                  <a:srgbClr val="FFFF00"/>
                </a:solidFill>
                <a:cs typeface="+mj-cs"/>
              </a:rPr>
              <a:t>ח   וּקְשַׁרְתָּם לְאוֹת עַל-יָדֶךָ וְהָיוּ לְטֹטָפֹת בֵּין עֵינֶיךָ: </a:t>
            </a:r>
            <a:r>
              <a:rPr lang="he-IL" sz="3200">
                <a:solidFill>
                  <a:srgbClr val="FFC000"/>
                </a:solidFill>
                <a:cs typeface="+mj-cs"/>
              </a:rPr>
              <a:t>ט   וּכְתַבְתָּם עַל-מְזֻזוֹת בֵּיתֶךָ וּבִשְׁעָרֶיךָ:</a:t>
            </a:r>
          </a:p>
          <a:p>
            <a:pPr algn="ctr"/>
            <a:endParaRPr lang="en-US" b="1" dirty="0">
              <a:solidFill>
                <a:schemeClr val="bg1"/>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690394"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957621"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4" name="Group 13">
            <a:extLst>
              <a:ext uri="{FF2B5EF4-FFF2-40B4-BE49-F238E27FC236}">
                <a16:creationId xmlns:a16="http://schemas.microsoft.com/office/drawing/2014/main" id="{96CF197B-8EBE-1F0E-718E-01B8DD9E5CEB}"/>
              </a:ext>
            </a:extLst>
          </p:cNvPr>
          <p:cNvGrpSpPr/>
          <p:nvPr/>
        </p:nvGrpSpPr>
        <p:grpSpPr>
          <a:xfrm>
            <a:off x="612981" y="1079581"/>
            <a:ext cx="5882760" cy="165600"/>
            <a:chOff x="612981" y="1079581"/>
            <a:chExt cx="5882760" cy="16560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001EDBA-17EE-74A2-F59E-E8D1E6907618}"/>
                    </a:ext>
                  </a:extLst>
                </p14:cNvPr>
                <p14:cNvContentPartPr/>
                <p14:nvPr/>
              </p14:nvContentPartPr>
              <p14:xfrm>
                <a:off x="672381" y="1099381"/>
                <a:ext cx="36000" cy="14040"/>
              </p14:xfrm>
            </p:contentPart>
          </mc:Choice>
          <mc:Fallback xmlns="">
            <p:pic>
              <p:nvPicPr>
                <p:cNvPr id="2" name="Ink 1">
                  <a:extLst>
                    <a:ext uri="{FF2B5EF4-FFF2-40B4-BE49-F238E27FC236}">
                      <a16:creationId xmlns:a16="http://schemas.microsoft.com/office/drawing/2014/main" id="{0001EDBA-17EE-74A2-F59E-E8D1E6907618}"/>
                    </a:ext>
                  </a:extLst>
                </p:cNvPr>
                <p:cNvPicPr/>
                <p:nvPr/>
              </p:nvPicPr>
              <p:blipFill>
                <a:blip r:embed="rId5"/>
                <a:stretch>
                  <a:fillRect/>
                </a:stretch>
              </p:blipFill>
              <p:spPr>
                <a:xfrm>
                  <a:off x="654741" y="1081381"/>
                  <a:ext cx="716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B8620D1-726E-CF59-3F16-A76D507A96F8}"/>
                    </a:ext>
                  </a:extLst>
                </p14:cNvPr>
                <p14:cNvContentPartPr/>
                <p14:nvPr/>
              </p14:nvContentPartPr>
              <p14:xfrm>
                <a:off x="612981" y="1079581"/>
                <a:ext cx="2303640" cy="160920"/>
              </p14:xfrm>
            </p:contentPart>
          </mc:Choice>
          <mc:Fallback xmlns="">
            <p:pic>
              <p:nvPicPr>
                <p:cNvPr id="4" name="Ink 3">
                  <a:extLst>
                    <a:ext uri="{FF2B5EF4-FFF2-40B4-BE49-F238E27FC236}">
                      <a16:creationId xmlns:a16="http://schemas.microsoft.com/office/drawing/2014/main" id="{7B8620D1-726E-CF59-3F16-A76D507A96F8}"/>
                    </a:ext>
                  </a:extLst>
                </p:cNvPr>
                <p:cNvPicPr/>
                <p:nvPr/>
              </p:nvPicPr>
              <p:blipFill>
                <a:blip r:embed="rId7"/>
                <a:stretch>
                  <a:fillRect/>
                </a:stretch>
              </p:blipFill>
              <p:spPr>
                <a:xfrm>
                  <a:off x="594981" y="1061581"/>
                  <a:ext cx="23392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B1430E0F-B810-CF3B-40FC-B9BF8F163FAE}"/>
                    </a:ext>
                  </a:extLst>
                </p14:cNvPr>
                <p14:cNvContentPartPr/>
                <p14:nvPr/>
              </p14:nvContentPartPr>
              <p14:xfrm>
                <a:off x="3458061" y="1093261"/>
                <a:ext cx="383040" cy="54720"/>
              </p14:xfrm>
            </p:contentPart>
          </mc:Choice>
          <mc:Fallback xmlns="">
            <p:pic>
              <p:nvPicPr>
                <p:cNvPr id="5" name="Ink 4">
                  <a:extLst>
                    <a:ext uri="{FF2B5EF4-FFF2-40B4-BE49-F238E27FC236}">
                      <a16:creationId xmlns:a16="http://schemas.microsoft.com/office/drawing/2014/main" id="{B1430E0F-B810-CF3B-40FC-B9BF8F163FAE}"/>
                    </a:ext>
                  </a:extLst>
                </p:cNvPr>
                <p:cNvPicPr/>
                <p:nvPr/>
              </p:nvPicPr>
              <p:blipFill>
                <a:blip r:embed="rId9"/>
                <a:stretch>
                  <a:fillRect/>
                </a:stretch>
              </p:blipFill>
              <p:spPr>
                <a:xfrm>
                  <a:off x="3440421" y="1075261"/>
                  <a:ext cx="4186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98E28344-D703-EC1E-815D-BF3BCA3BBF8C}"/>
                    </a:ext>
                  </a:extLst>
                </p14:cNvPr>
                <p14:cNvContentPartPr/>
                <p14:nvPr/>
              </p14:nvContentPartPr>
              <p14:xfrm>
                <a:off x="4287861" y="1215661"/>
                <a:ext cx="548280" cy="29520"/>
              </p14:xfrm>
            </p:contentPart>
          </mc:Choice>
          <mc:Fallback xmlns="">
            <p:pic>
              <p:nvPicPr>
                <p:cNvPr id="7" name="Ink 6">
                  <a:extLst>
                    <a:ext uri="{FF2B5EF4-FFF2-40B4-BE49-F238E27FC236}">
                      <a16:creationId xmlns:a16="http://schemas.microsoft.com/office/drawing/2014/main" id="{98E28344-D703-EC1E-815D-BF3BCA3BBF8C}"/>
                    </a:ext>
                  </a:extLst>
                </p:cNvPr>
                <p:cNvPicPr/>
                <p:nvPr/>
              </p:nvPicPr>
              <p:blipFill>
                <a:blip r:embed="rId11"/>
                <a:stretch>
                  <a:fillRect/>
                </a:stretch>
              </p:blipFill>
              <p:spPr>
                <a:xfrm>
                  <a:off x="4270221" y="1198021"/>
                  <a:ext cx="5839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9317AF10-3541-2979-EFE8-6D8A72C3FC50}"/>
                    </a:ext>
                  </a:extLst>
                </p14:cNvPr>
                <p14:cNvContentPartPr/>
                <p14:nvPr/>
              </p14:nvContentPartPr>
              <p14:xfrm>
                <a:off x="5359581" y="1185061"/>
                <a:ext cx="388080" cy="37080"/>
              </p14:xfrm>
            </p:contentPart>
          </mc:Choice>
          <mc:Fallback xmlns="">
            <p:pic>
              <p:nvPicPr>
                <p:cNvPr id="9" name="Ink 8">
                  <a:extLst>
                    <a:ext uri="{FF2B5EF4-FFF2-40B4-BE49-F238E27FC236}">
                      <a16:creationId xmlns:a16="http://schemas.microsoft.com/office/drawing/2014/main" id="{9317AF10-3541-2979-EFE8-6D8A72C3FC50}"/>
                    </a:ext>
                  </a:extLst>
                </p:cNvPr>
                <p:cNvPicPr/>
                <p:nvPr/>
              </p:nvPicPr>
              <p:blipFill>
                <a:blip r:embed="rId13"/>
                <a:stretch>
                  <a:fillRect/>
                </a:stretch>
              </p:blipFill>
              <p:spPr>
                <a:xfrm>
                  <a:off x="5341581" y="1167061"/>
                  <a:ext cx="4237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0D34C926-8A42-8CDA-4BCE-BB02E9B4A2E8}"/>
                    </a:ext>
                  </a:extLst>
                </p14:cNvPr>
                <p14:cNvContentPartPr/>
                <p14:nvPr/>
              </p14:nvContentPartPr>
              <p14:xfrm>
                <a:off x="6226101" y="1160941"/>
                <a:ext cx="269640" cy="19800"/>
              </p14:xfrm>
            </p:contentPart>
          </mc:Choice>
          <mc:Fallback xmlns="">
            <p:pic>
              <p:nvPicPr>
                <p:cNvPr id="11" name="Ink 10">
                  <a:extLst>
                    <a:ext uri="{FF2B5EF4-FFF2-40B4-BE49-F238E27FC236}">
                      <a16:creationId xmlns:a16="http://schemas.microsoft.com/office/drawing/2014/main" id="{0D34C926-8A42-8CDA-4BCE-BB02E9B4A2E8}"/>
                    </a:ext>
                  </a:extLst>
                </p:cNvPr>
                <p:cNvPicPr/>
                <p:nvPr/>
              </p:nvPicPr>
              <p:blipFill>
                <a:blip r:embed="rId15"/>
                <a:stretch>
                  <a:fillRect/>
                </a:stretch>
              </p:blipFill>
              <p:spPr>
                <a:xfrm>
                  <a:off x="6208461" y="1143301"/>
                  <a:ext cx="305280" cy="55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373FF9CA-880F-1AC3-E715-8F9CD4DDBF04}"/>
                  </a:ext>
                </a:extLst>
              </p14:cNvPr>
              <p14:cNvContentPartPr/>
              <p14:nvPr/>
            </p14:nvContentPartPr>
            <p14:xfrm>
              <a:off x="7539381" y="1200541"/>
              <a:ext cx="519840" cy="47520"/>
            </p14:xfrm>
          </p:contentPart>
        </mc:Choice>
        <mc:Fallback xmlns="">
          <p:pic>
            <p:nvPicPr>
              <p:cNvPr id="12" name="Ink 11">
                <a:extLst>
                  <a:ext uri="{FF2B5EF4-FFF2-40B4-BE49-F238E27FC236}">
                    <a16:creationId xmlns:a16="http://schemas.microsoft.com/office/drawing/2014/main" id="{373FF9CA-880F-1AC3-E715-8F9CD4DDBF04}"/>
                  </a:ext>
                </a:extLst>
              </p:cNvPr>
              <p:cNvPicPr/>
              <p:nvPr/>
            </p:nvPicPr>
            <p:blipFill>
              <a:blip r:embed="rId17"/>
              <a:stretch>
                <a:fillRect/>
              </a:stretch>
            </p:blipFill>
            <p:spPr>
              <a:xfrm>
                <a:off x="7521381" y="1182901"/>
                <a:ext cx="555480" cy="83160"/>
              </a:xfrm>
              <a:prstGeom prst="rect">
                <a:avLst/>
              </a:prstGeom>
            </p:spPr>
          </p:pic>
        </mc:Fallback>
      </mc:AlternateContent>
      <p:grpSp>
        <p:nvGrpSpPr>
          <p:cNvPr id="21" name="Group 20">
            <a:extLst>
              <a:ext uri="{FF2B5EF4-FFF2-40B4-BE49-F238E27FC236}">
                <a16:creationId xmlns:a16="http://schemas.microsoft.com/office/drawing/2014/main" id="{D81EC2C6-D3ED-B0C9-2653-F822A18CA8CD}"/>
              </a:ext>
            </a:extLst>
          </p:cNvPr>
          <p:cNvGrpSpPr/>
          <p:nvPr/>
        </p:nvGrpSpPr>
        <p:grpSpPr>
          <a:xfrm>
            <a:off x="3492981" y="1618861"/>
            <a:ext cx="1923480" cy="50400"/>
            <a:chOff x="3492981" y="1618861"/>
            <a:chExt cx="1923480" cy="50400"/>
          </a:xfrm>
        </p:grpSpPr>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FDC06917-12FA-3FD6-08A4-2F5C69BAC86E}"/>
                    </a:ext>
                  </a:extLst>
                </p14:cNvPr>
                <p14:cNvContentPartPr/>
                <p14:nvPr/>
              </p14:nvContentPartPr>
              <p14:xfrm>
                <a:off x="3492981" y="1618861"/>
                <a:ext cx="311760" cy="23400"/>
              </p14:xfrm>
            </p:contentPart>
          </mc:Choice>
          <mc:Fallback xmlns="">
            <p:pic>
              <p:nvPicPr>
                <p:cNvPr id="15" name="Ink 14">
                  <a:extLst>
                    <a:ext uri="{FF2B5EF4-FFF2-40B4-BE49-F238E27FC236}">
                      <a16:creationId xmlns:a16="http://schemas.microsoft.com/office/drawing/2014/main" id="{FDC06917-12FA-3FD6-08A4-2F5C69BAC86E}"/>
                    </a:ext>
                  </a:extLst>
                </p:cNvPr>
                <p:cNvPicPr/>
                <p:nvPr/>
              </p:nvPicPr>
              <p:blipFill>
                <a:blip r:embed="rId19"/>
                <a:stretch>
                  <a:fillRect/>
                </a:stretch>
              </p:blipFill>
              <p:spPr>
                <a:xfrm>
                  <a:off x="3475341" y="1601221"/>
                  <a:ext cx="3474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81BB49ED-6A42-77A4-6DFB-AABEC0964BAC}"/>
                    </a:ext>
                  </a:extLst>
                </p14:cNvPr>
                <p14:cNvContentPartPr/>
                <p14:nvPr/>
              </p14:nvContentPartPr>
              <p14:xfrm>
                <a:off x="4278861" y="1628581"/>
                <a:ext cx="336240" cy="26280"/>
              </p14:xfrm>
            </p:contentPart>
          </mc:Choice>
          <mc:Fallback xmlns="">
            <p:pic>
              <p:nvPicPr>
                <p:cNvPr id="16" name="Ink 15">
                  <a:extLst>
                    <a:ext uri="{FF2B5EF4-FFF2-40B4-BE49-F238E27FC236}">
                      <a16:creationId xmlns:a16="http://schemas.microsoft.com/office/drawing/2014/main" id="{81BB49ED-6A42-77A4-6DFB-AABEC0964BAC}"/>
                    </a:ext>
                  </a:extLst>
                </p:cNvPr>
                <p:cNvPicPr/>
                <p:nvPr/>
              </p:nvPicPr>
              <p:blipFill>
                <a:blip r:embed="rId21"/>
                <a:stretch>
                  <a:fillRect/>
                </a:stretch>
              </p:blipFill>
              <p:spPr>
                <a:xfrm>
                  <a:off x="4261221" y="1610941"/>
                  <a:ext cx="3718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3DD47970-2D89-C9CA-243E-DE8810AA41B0}"/>
                    </a:ext>
                  </a:extLst>
                </p14:cNvPr>
                <p14:cNvContentPartPr/>
                <p14:nvPr/>
              </p14:nvContentPartPr>
              <p14:xfrm>
                <a:off x="5151501" y="1659181"/>
                <a:ext cx="264960" cy="10080"/>
              </p14:xfrm>
            </p:contentPart>
          </mc:Choice>
          <mc:Fallback xmlns="">
            <p:pic>
              <p:nvPicPr>
                <p:cNvPr id="17" name="Ink 16">
                  <a:extLst>
                    <a:ext uri="{FF2B5EF4-FFF2-40B4-BE49-F238E27FC236}">
                      <a16:creationId xmlns:a16="http://schemas.microsoft.com/office/drawing/2014/main" id="{3DD47970-2D89-C9CA-243E-DE8810AA41B0}"/>
                    </a:ext>
                  </a:extLst>
                </p:cNvPr>
                <p:cNvPicPr/>
                <p:nvPr/>
              </p:nvPicPr>
              <p:blipFill>
                <a:blip r:embed="rId23"/>
                <a:stretch>
                  <a:fillRect/>
                </a:stretch>
              </p:blipFill>
              <p:spPr>
                <a:xfrm>
                  <a:off x="5133501" y="1641181"/>
                  <a:ext cx="300600" cy="4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7BDA6050-0D13-F8BA-7195-B1AC6A46D71B}"/>
                  </a:ext>
                </a:extLst>
              </p14:cNvPr>
              <p14:cNvContentPartPr/>
              <p14:nvPr/>
            </p14:nvContentPartPr>
            <p14:xfrm>
              <a:off x="6239781" y="1617061"/>
              <a:ext cx="215640" cy="11520"/>
            </p14:xfrm>
          </p:contentPart>
        </mc:Choice>
        <mc:Fallback xmlns="">
          <p:pic>
            <p:nvPicPr>
              <p:cNvPr id="18" name="Ink 17">
                <a:extLst>
                  <a:ext uri="{FF2B5EF4-FFF2-40B4-BE49-F238E27FC236}">
                    <a16:creationId xmlns:a16="http://schemas.microsoft.com/office/drawing/2014/main" id="{7BDA6050-0D13-F8BA-7195-B1AC6A46D71B}"/>
                  </a:ext>
                </a:extLst>
              </p:cNvPr>
              <p:cNvPicPr/>
              <p:nvPr/>
            </p:nvPicPr>
            <p:blipFill>
              <a:blip r:embed="rId25"/>
              <a:stretch>
                <a:fillRect/>
              </a:stretch>
            </p:blipFill>
            <p:spPr>
              <a:xfrm>
                <a:off x="6222141" y="1599061"/>
                <a:ext cx="2512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E752C294-BFE5-18D4-F320-455D0CC17CBE}"/>
                  </a:ext>
                </a:extLst>
              </p14:cNvPr>
              <p14:cNvContentPartPr/>
              <p14:nvPr/>
            </p14:nvContentPartPr>
            <p14:xfrm>
              <a:off x="7366221" y="1616701"/>
              <a:ext cx="253800" cy="24840"/>
            </p14:xfrm>
          </p:contentPart>
        </mc:Choice>
        <mc:Fallback xmlns="">
          <p:pic>
            <p:nvPicPr>
              <p:cNvPr id="19" name="Ink 18">
                <a:extLst>
                  <a:ext uri="{FF2B5EF4-FFF2-40B4-BE49-F238E27FC236}">
                    <a16:creationId xmlns:a16="http://schemas.microsoft.com/office/drawing/2014/main" id="{E752C294-BFE5-18D4-F320-455D0CC17CBE}"/>
                  </a:ext>
                </a:extLst>
              </p:cNvPr>
              <p:cNvPicPr/>
              <p:nvPr/>
            </p:nvPicPr>
            <p:blipFill>
              <a:blip r:embed="rId27"/>
              <a:stretch>
                <a:fillRect/>
              </a:stretch>
            </p:blipFill>
            <p:spPr>
              <a:xfrm>
                <a:off x="7348221" y="1598701"/>
                <a:ext cx="2894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EB02F3AE-45A6-0D62-13C0-75150F313BDB}"/>
                  </a:ext>
                </a:extLst>
              </p14:cNvPr>
              <p14:cNvContentPartPr/>
              <p14:nvPr/>
            </p14:nvContentPartPr>
            <p14:xfrm>
              <a:off x="8610741" y="1662421"/>
              <a:ext cx="176760" cy="6120"/>
            </p14:xfrm>
          </p:contentPart>
        </mc:Choice>
        <mc:Fallback xmlns="">
          <p:pic>
            <p:nvPicPr>
              <p:cNvPr id="20" name="Ink 19">
                <a:extLst>
                  <a:ext uri="{FF2B5EF4-FFF2-40B4-BE49-F238E27FC236}">
                    <a16:creationId xmlns:a16="http://schemas.microsoft.com/office/drawing/2014/main" id="{EB02F3AE-45A6-0D62-13C0-75150F313BDB}"/>
                  </a:ext>
                </a:extLst>
              </p:cNvPr>
              <p:cNvPicPr/>
              <p:nvPr/>
            </p:nvPicPr>
            <p:blipFill>
              <a:blip r:embed="rId29"/>
              <a:stretch>
                <a:fillRect/>
              </a:stretch>
            </p:blipFill>
            <p:spPr>
              <a:xfrm>
                <a:off x="8593101" y="1644421"/>
                <a:ext cx="2124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7A5F1369-0999-D7D4-F90F-3B675AF2D5C1}"/>
                  </a:ext>
                </a:extLst>
              </p14:cNvPr>
              <p14:cNvContentPartPr/>
              <p14:nvPr/>
            </p14:nvContentPartPr>
            <p14:xfrm>
              <a:off x="2274381" y="1169941"/>
              <a:ext cx="736200" cy="522000"/>
            </p14:xfrm>
          </p:contentPart>
        </mc:Choice>
        <mc:Fallback xmlns="">
          <p:pic>
            <p:nvPicPr>
              <p:cNvPr id="22" name="Ink 21">
                <a:extLst>
                  <a:ext uri="{FF2B5EF4-FFF2-40B4-BE49-F238E27FC236}">
                    <a16:creationId xmlns:a16="http://schemas.microsoft.com/office/drawing/2014/main" id="{7A5F1369-0999-D7D4-F90F-3B675AF2D5C1}"/>
                  </a:ext>
                </a:extLst>
              </p:cNvPr>
              <p:cNvPicPr/>
              <p:nvPr/>
            </p:nvPicPr>
            <p:blipFill>
              <a:blip r:embed="rId31"/>
              <a:stretch>
                <a:fillRect/>
              </a:stretch>
            </p:blipFill>
            <p:spPr>
              <a:xfrm>
                <a:off x="2256381" y="1151941"/>
                <a:ext cx="771840" cy="557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01BE28D4-1269-D838-563D-8169B304004A}"/>
                  </a:ext>
                </a:extLst>
              </p14:cNvPr>
              <p14:cNvContentPartPr/>
              <p14:nvPr/>
            </p14:nvContentPartPr>
            <p14:xfrm>
              <a:off x="1360701" y="2101981"/>
              <a:ext cx="159120" cy="17280"/>
            </p14:xfrm>
          </p:contentPart>
        </mc:Choice>
        <mc:Fallback xmlns="">
          <p:pic>
            <p:nvPicPr>
              <p:cNvPr id="23" name="Ink 22">
                <a:extLst>
                  <a:ext uri="{FF2B5EF4-FFF2-40B4-BE49-F238E27FC236}">
                    <a16:creationId xmlns:a16="http://schemas.microsoft.com/office/drawing/2014/main" id="{01BE28D4-1269-D838-563D-8169B304004A}"/>
                  </a:ext>
                </a:extLst>
              </p:cNvPr>
              <p:cNvPicPr/>
              <p:nvPr/>
            </p:nvPicPr>
            <p:blipFill>
              <a:blip r:embed="rId33"/>
              <a:stretch>
                <a:fillRect/>
              </a:stretch>
            </p:blipFill>
            <p:spPr>
              <a:xfrm>
                <a:off x="1342701" y="2083981"/>
                <a:ext cx="1947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503620A9-70FF-B224-8D44-7A5CC6643674}"/>
                  </a:ext>
                </a:extLst>
              </p14:cNvPr>
              <p14:cNvContentPartPr/>
              <p14:nvPr/>
            </p14:nvContentPartPr>
            <p14:xfrm>
              <a:off x="2374821" y="2044741"/>
              <a:ext cx="295920" cy="50760"/>
            </p14:xfrm>
          </p:contentPart>
        </mc:Choice>
        <mc:Fallback xmlns="">
          <p:pic>
            <p:nvPicPr>
              <p:cNvPr id="24" name="Ink 23">
                <a:extLst>
                  <a:ext uri="{FF2B5EF4-FFF2-40B4-BE49-F238E27FC236}">
                    <a16:creationId xmlns:a16="http://schemas.microsoft.com/office/drawing/2014/main" id="{503620A9-70FF-B224-8D44-7A5CC6643674}"/>
                  </a:ext>
                </a:extLst>
              </p:cNvPr>
              <p:cNvPicPr/>
              <p:nvPr/>
            </p:nvPicPr>
            <p:blipFill>
              <a:blip r:embed="rId35"/>
              <a:stretch>
                <a:fillRect/>
              </a:stretch>
            </p:blipFill>
            <p:spPr>
              <a:xfrm>
                <a:off x="2356821" y="2026741"/>
                <a:ext cx="3315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2A1B3F6A-1BDC-C487-50D4-6954C39B9131}"/>
                  </a:ext>
                </a:extLst>
              </p14:cNvPr>
              <p14:cNvContentPartPr/>
              <p14:nvPr/>
            </p14:nvContentPartPr>
            <p14:xfrm>
              <a:off x="4226661" y="1972021"/>
              <a:ext cx="230760" cy="51480"/>
            </p14:xfrm>
          </p:contentPart>
        </mc:Choice>
        <mc:Fallback xmlns="">
          <p:pic>
            <p:nvPicPr>
              <p:cNvPr id="25" name="Ink 24">
                <a:extLst>
                  <a:ext uri="{FF2B5EF4-FFF2-40B4-BE49-F238E27FC236}">
                    <a16:creationId xmlns:a16="http://schemas.microsoft.com/office/drawing/2014/main" id="{2A1B3F6A-1BDC-C487-50D4-6954C39B9131}"/>
                  </a:ext>
                </a:extLst>
              </p:cNvPr>
              <p:cNvPicPr/>
              <p:nvPr/>
            </p:nvPicPr>
            <p:blipFill>
              <a:blip r:embed="rId37"/>
              <a:stretch>
                <a:fillRect/>
              </a:stretch>
            </p:blipFill>
            <p:spPr>
              <a:xfrm>
                <a:off x="4209021" y="1954021"/>
                <a:ext cx="2664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41958D7B-F89B-C941-416E-261CFD9F81B4}"/>
                  </a:ext>
                </a:extLst>
              </p14:cNvPr>
              <p14:cNvContentPartPr/>
              <p14:nvPr/>
            </p14:nvContentPartPr>
            <p14:xfrm>
              <a:off x="5619501" y="2048341"/>
              <a:ext cx="159120" cy="38520"/>
            </p14:xfrm>
          </p:contentPart>
        </mc:Choice>
        <mc:Fallback xmlns="">
          <p:pic>
            <p:nvPicPr>
              <p:cNvPr id="26" name="Ink 25">
                <a:extLst>
                  <a:ext uri="{FF2B5EF4-FFF2-40B4-BE49-F238E27FC236}">
                    <a16:creationId xmlns:a16="http://schemas.microsoft.com/office/drawing/2014/main" id="{41958D7B-F89B-C941-416E-261CFD9F81B4}"/>
                  </a:ext>
                </a:extLst>
              </p:cNvPr>
              <p:cNvPicPr/>
              <p:nvPr/>
            </p:nvPicPr>
            <p:blipFill>
              <a:blip r:embed="rId39"/>
              <a:stretch>
                <a:fillRect/>
              </a:stretch>
            </p:blipFill>
            <p:spPr>
              <a:xfrm>
                <a:off x="5601861" y="2030701"/>
                <a:ext cx="1947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C4C17A1D-159E-A778-62BA-BFE5894F81B2}"/>
                  </a:ext>
                </a:extLst>
              </p14:cNvPr>
              <p14:cNvContentPartPr/>
              <p14:nvPr/>
            </p14:nvContentPartPr>
            <p14:xfrm>
              <a:off x="7231221" y="2004421"/>
              <a:ext cx="236160" cy="27720"/>
            </p14:xfrm>
          </p:contentPart>
        </mc:Choice>
        <mc:Fallback xmlns="">
          <p:pic>
            <p:nvPicPr>
              <p:cNvPr id="27" name="Ink 26">
                <a:extLst>
                  <a:ext uri="{FF2B5EF4-FFF2-40B4-BE49-F238E27FC236}">
                    <a16:creationId xmlns:a16="http://schemas.microsoft.com/office/drawing/2014/main" id="{C4C17A1D-159E-A778-62BA-BFE5894F81B2}"/>
                  </a:ext>
                </a:extLst>
              </p:cNvPr>
              <p:cNvPicPr/>
              <p:nvPr/>
            </p:nvPicPr>
            <p:blipFill>
              <a:blip r:embed="rId41"/>
              <a:stretch>
                <a:fillRect/>
              </a:stretch>
            </p:blipFill>
            <p:spPr>
              <a:xfrm>
                <a:off x="7213221" y="1986421"/>
                <a:ext cx="2718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81E5B0A3-5618-C46B-1FD7-4AD4B96EA64F}"/>
                  </a:ext>
                </a:extLst>
              </p14:cNvPr>
              <p14:cNvContentPartPr/>
              <p14:nvPr/>
            </p14:nvContentPartPr>
            <p14:xfrm>
              <a:off x="8088381" y="1996141"/>
              <a:ext cx="329040" cy="39240"/>
            </p14:xfrm>
          </p:contentPart>
        </mc:Choice>
        <mc:Fallback xmlns="">
          <p:pic>
            <p:nvPicPr>
              <p:cNvPr id="28" name="Ink 27">
                <a:extLst>
                  <a:ext uri="{FF2B5EF4-FFF2-40B4-BE49-F238E27FC236}">
                    <a16:creationId xmlns:a16="http://schemas.microsoft.com/office/drawing/2014/main" id="{81E5B0A3-5618-C46B-1FD7-4AD4B96EA64F}"/>
                  </a:ext>
                </a:extLst>
              </p:cNvPr>
              <p:cNvPicPr/>
              <p:nvPr/>
            </p:nvPicPr>
            <p:blipFill>
              <a:blip r:embed="rId43"/>
              <a:stretch>
                <a:fillRect/>
              </a:stretch>
            </p:blipFill>
            <p:spPr>
              <a:xfrm>
                <a:off x="8070741" y="1978501"/>
                <a:ext cx="3646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Ink 28">
                <a:extLst>
                  <a:ext uri="{FF2B5EF4-FFF2-40B4-BE49-F238E27FC236}">
                    <a16:creationId xmlns:a16="http://schemas.microsoft.com/office/drawing/2014/main" id="{B7D860FB-DB03-E921-E7B8-7D8FA969FFAD}"/>
                  </a:ext>
                </a:extLst>
              </p14:cNvPr>
              <p14:cNvContentPartPr/>
              <p14:nvPr/>
            </p14:nvContentPartPr>
            <p14:xfrm>
              <a:off x="2758221" y="2470621"/>
              <a:ext cx="301320" cy="10440"/>
            </p14:xfrm>
          </p:contentPart>
        </mc:Choice>
        <mc:Fallback xmlns="">
          <p:pic>
            <p:nvPicPr>
              <p:cNvPr id="29" name="Ink 28">
                <a:extLst>
                  <a:ext uri="{FF2B5EF4-FFF2-40B4-BE49-F238E27FC236}">
                    <a16:creationId xmlns:a16="http://schemas.microsoft.com/office/drawing/2014/main" id="{B7D860FB-DB03-E921-E7B8-7D8FA969FFAD}"/>
                  </a:ext>
                </a:extLst>
              </p:cNvPr>
              <p:cNvPicPr/>
              <p:nvPr/>
            </p:nvPicPr>
            <p:blipFill>
              <a:blip r:embed="rId45"/>
              <a:stretch>
                <a:fillRect/>
              </a:stretch>
            </p:blipFill>
            <p:spPr>
              <a:xfrm>
                <a:off x="2740221" y="2452981"/>
                <a:ext cx="3369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992CCB53-28B9-97DE-B91D-99F59B30FB3A}"/>
                  </a:ext>
                </a:extLst>
              </p14:cNvPr>
              <p14:cNvContentPartPr/>
              <p14:nvPr/>
            </p14:nvContentPartPr>
            <p14:xfrm>
              <a:off x="4561821" y="2487541"/>
              <a:ext cx="252720" cy="13680"/>
            </p14:xfrm>
          </p:contentPart>
        </mc:Choice>
        <mc:Fallback xmlns="">
          <p:pic>
            <p:nvPicPr>
              <p:cNvPr id="30" name="Ink 29">
                <a:extLst>
                  <a:ext uri="{FF2B5EF4-FFF2-40B4-BE49-F238E27FC236}">
                    <a16:creationId xmlns:a16="http://schemas.microsoft.com/office/drawing/2014/main" id="{992CCB53-28B9-97DE-B91D-99F59B30FB3A}"/>
                  </a:ext>
                </a:extLst>
              </p:cNvPr>
              <p:cNvPicPr/>
              <p:nvPr/>
            </p:nvPicPr>
            <p:blipFill>
              <a:blip r:embed="rId47"/>
              <a:stretch>
                <a:fillRect/>
              </a:stretch>
            </p:blipFill>
            <p:spPr>
              <a:xfrm>
                <a:off x="4544181" y="2469901"/>
                <a:ext cx="2883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Ink 30">
                <a:extLst>
                  <a:ext uri="{FF2B5EF4-FFF2-40B4-BE49-F238E27FC236}">
                    <a16:creationId xmlns:a16="http://schemas.microsoft.com/office/drawing/2014/main" id="{F7765BDC-372A-0EC9-2480-DBEAA043ADF5}"/>
                  </a:ext>
                </a:extLst>
              </p14:cNvPr>
              <p14:cNvContentPartPr/>
              <p14:nvPr/>
            </p14:nvContentPartPr>
            <p14:xfrm>
              <a:off x="6823341" y="2462701"/>
              <a:ext cx="185400" cy="23760"/>
            </p14:xfrm>
          </p:contentPart>
        </mc:Choice>
        <mc:Fallback xmlns="">
          <p:pic>
            <p:nvPicPr>
              <p:cNvPr id="31" name="Ink 30">
                <a:extLst>
                  <a:ext uri="{FF2B5EF4-FFF2-40B4-BE49-F238E27FC236}">
                    <a16:creationId xmlns:a16="http://schemas.microsoft.com/office/drawing/2014/main" id="{F7765BDC-372A-0EC9-2480-DBEAA043ADF5}"/>
                  </a:ext>
                </a:extLst>
              </p:cNvPr>
              <p:cNvPicPr/>
              <p:nvPr/>
            </p:nvPicPr>
            <p:blipFill>
              <a:blip r:embed="rId49"/>
              <a:stretch>
                <a:fillRect/>
              </a:stretch>
            </p:blipFill>
            <p:spPr>
              <a:xfrm>
                <a:off x="6805701" y="2445061"/>
                <a:ext cx="2210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Ink 31">
                <a:extLst>
                  <a:ext uri="{FF2B5EF4-FFF2-40B4-BE49-F238E27FC236}">
                    <a16:creationId xmlns:a16="http://schemas.microsoft.com/office/drawing/2014/main" id="{D074464B-FF90-1250-8612-08EC8EF239A7}"/>
                  </a:ext>
                </a:extLst>
              </p14:cNvPr>
              <p14:cNvContentPartPr/>
              <p14:nvPr/>
            </p14:nvContentPartPr>
            <p14:xfrm>
              <a:off x="8193861" y="3175861"/>
              <a:ext cx="577800" cy="65520"/>
            </p14:xfrm>
          </p:contentPart>
        </mc:Choice>
        <mc:Fallback xmlns="">
          <p:pic>
            <p:nvPicPr>
              <p:cNvPr id="32" name="Ink 31">
                <a:extLst>
                  <a:ext uri="{FF2B5EF4-FFF2-40B4-BE49-F238E27FC236}">
                    <a16:creationId xmlns:a16="http://schemas.microsoft.com/office/drawing/2014/main" id="{D074464B-FF90-1250-8612-08EC8EF239A7}"/>
                  </a:ext>
                </a:extLst>
              </p:cNvPr>
              <p:cNvPicPr/>
              <p:nvPr/>
            </p:nvPicPr>
            <p:blipFill>
              <a:blip r:embed="rId51"/>
              <a:stretch>
                <a:fillRect/>
              </a:stretch>
            </p:blipFill>
            <p:spPr>
              <a:xfrm>
                <a:off x="8176221" y="3157861"/>
                <a:ext cx="6134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Ink 32">
                <a:extLst>
                  <a:ext uri="{FF2B5EF4-FFF2-40B4-BE49-F238E27FC236}">
                    <a16:creationId xmlns:a16="http://schemas.microsoft.com/office/drawing/2014/main" id="{B43A9B13-EFDF-862C-7ADD-23B4937103F7}"/>
                  </a:ext>
                </a:extLst>
              </p14:cNvPr>
              <p14:cNvContentPartPr/>
              <p14:nvPr/>
            </p14:nvContentPartPr>
            <p14:xfrm>
              <a:off x="6959061" y="3192781"/>
              <a:ext cx="249120" cy="42840"/>
            </p14:xfrm>
          </p:contentPart>
        </mc:Choice>
        <mc:Fallback xmlns="">
          <p:pic>
            <p:nvPicPr>
              <p:cNvPr id="33" name="Ink 32">
                <a:extLst>
                  <a:ext uri="{FF2B5EF4-FFF2-40B4-BE49-F238E27FC236}">
                    <a16:creationId xmlns:a16="http://schemas.microsoft.com/office/drawing/2014/main" id="{B43A9B13-EFDF-862C-7ADD-23B4937103F7}"/>
                  </a:ext>
                </a:extLst>
              </p:cNvPr>
              <p:cNvPicPr/>
              <p:nvPr/>
            </p:nvPicPr>
            <p:blipFill>
              <a:blip r:embed="rId53"/>
              <a:stretch>
                <a:fillRect/>
              </a:stretch>
            </p:blipFill>
            <p:spPr>
              <a:xfrm>
                <a:off x="6941421" y="3175141"/>
                <a:ext cx="2847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Ink 36">
                <a:extLst>
                  <a:ext uri="{FF2B5EF4-FFF2-40B4-BE49-F238E27FC236}">
                    <a16:creationId xmlns:a16="http://schemas.microsoft.com/office/drawing/2014/main" id="{BD28EAA6-0CA6-24DC-2516-59A7F79F57BF}"/>
                  </a:ext>
                </a:extLst>
              </p14:cNvPr>
              <p14:cNvContentPartPr/>
              <p14:nvPr/>
            </p14:nvContentPartPr>
            <p14:xfrm>
              <a:off x="6258501" y="5673541"/>
              <a:ext cx="152280" cy="37080"/>
            </p14:xfrm>
          </p:contentPart>
        </mc:Choice>
        <mc:Fallback xmlns="">
          <p:pic>
            <p:nvPicPr>
              <p:cNvPr id="37" name="Ink 36">
                <a:extLst>
                  <a:ext uri="{FF2B5EF4-FFF2-40B4-BE49-F238E27FC236}">
                    <a16:creationId xmlns:a16="http://schemas.microsoft.com/office/drawing/2014/main" id="{BD28EAA6-0CA6-24DC-2516-59A7F79F57BF}"/>
                  </a:ext>
                </a:extLst>
              </p:cNvPr>
              <p:cNvPicPr/>
              <p:nvPr/>
            </p:nvPicPr>
            <p:blipFill>
              <a:blip r:embed="rId55"/>
              <a:stretch>
                <a:fillRect/>
              </a:stretch>
            </p:blipFill>
            <p:spPr>
              <a:xfrm>
                <a:off x="6240501" y="5655901"/>
                <a:ext cx="1879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8" name="Ink 47">
                <a:extLst>
                  <a:ext uri="{FF2B5EF4-FFF2-40B4-BE49-F238E27FC236}">
                    <a16:creationId xmlns:a16="http://schemas.microsoft.com/office/drawing/2014/main" id="{D267590E-A3D2-F94A-81E3-A840261F0D8A}"/>
                  </a:ext>
                </a:extLst>
              </p14:cNvPr>
              <p14:cNvContentPartPr/>
              <p14:nvPr/>
            </p14:nvContentPartPr>
            <p14:xfrm>
              <a:off x="4827141" y="4192501"/>
              <a:ext cx="1568520" cy="77760"/>
            </p14:xfrm>
          </p:contentPart>
        </mc:Choice>
        <mc:Fallback xmlns="">
          <p:pic>
            <p:nvPicPr>
              <p:cNvPr id="48" name="Ink 47">
                <a:extLst>
                  <a:ext uri="{FF2B5EF4-FFF2-40B4-BE49-F238E27FC236}">
                    <a16:creationId xmlns:a16="http://schemas.microsoft.com/office/drawing/2014/main" id="{D267590E-A3D2-F94A-81E3-A840261F0D8A}"/>
                  </a:ext>
                </a:extLst>
              </p:cNvPr>
              <p:cNvPicPr/>
              <p:nvPr/>
            </p:nvPicPr>
            <p:blipFill>
              <a:blip r:embed="rId57"/>
              <a:stretch>
                <a:fillRect/>
              </a:stretch>
            </p:blipFill>
            <p:spPr>
              <a:xfrm>
                <a:off x="4809501" y="4174861"/>
                <a:ext cx="1604160" cy="113400"/>
              </a:xfrm>
              <a:prstGeom prst="rect">
                <a:avLst/>
              </a:prstGeom>
            </p:spPr>
          </p:pic>
        </mc:Fallback>
      </mc:AlternateContent>
      <p:grpSp>
        <p:nvGrpSpPr>
          <p:cNvPr id="61" name="Group 60">
            <a:extLst>
              <a:ext uri="{FF2B5EF4-FFF2-40B4-BE49-F238E27FC236}">
                <a16:creationId xmlns:a16="http://schemas.microsoft.com/office/drawing/2014/main" id="{449397C5-922A-B205-B11E-26FAD4BCAE52}"/>
              </a:ext>
            </a:extLst>
          </p:cNvPr>
          <p:cNvGrpSpPr/>
          <p:nvPr/>
        </p:nvGrpSpPr>
        <p:grpSpPr>
          <a:xfrm>
            <a:off x="6059421" y="4679581"/>
            <a:ext cx="3410280" cy="99360"/>
            <a:chOff x="6059421" y="4679581"/>
            <a:chExt cx="3410280" cy="99360"/>
          </a:xfrm>
        </p:grpSpPr>
        <mc:AlternateContent xmlns:mc="http://schemas.openxmlformats.org/markup-compatibility/2006" xmlns:p14="http://schemas.microsoft.com/office/powerpoint/2010/main">
          <mc:Choice Requires="p14">
            <p:contentPart p14:bwMode="auto" r:id="rId58">
              <p14:nvContentPartPr>
                <p14:cNvPr id="54" name="Ink 53">
                  <a:extLst>
                    <a:ext uri="{FF2B5EF4-FFF2-40B4-BE49-F238E27FC236}">
                      <a16:creationId xmlns:a16="http://schemas.microsoft.com/office/drawing/2014/main" id="{C416860C-C126-AAE6-F93F-0A38B434A9F9}"/>
                    </a:ext>
                  </a:extLst>
                </p14:cNvPr>
                <p14:cNvContentPartPr/>
                <p14:nvPr/>
              </p14:nvContentPartPr>
              <p14:xfrm>
                <a:off x="9108621" y="4726021"/>
                <a:ext cx="361080" cy="29520"/>
              </p14:xfrm>
            </p:contentPart>
          </mc:Choice>
          <mc:Fallback xmlns="">
            <p:pic>
              <p:nvPicPr>
                <p:cNvPr id="54" name="Ink 53">
                  <a:extLst>
                    <a:ext uri="{FF2B5EF4-FFF2-40B4-BE49-F238E27FC236}">
                      <a16:creationId xmlns:a16="http://schemas.microsoft.com/office/drawing/2014/main" id="{C416860C-C126-AAE6-F93F-0A38B434A9F9}"/>
                    </a:ext>
                  </a:extLst>
                </p:cNvPr>
                <p:cNvPicPr/>
                <p:nvPr/>
              </p:nvPicPr>
              <p:blipFill>
                <a:blip r:embed="rId59"/>
                <a:stretch>
                  <a:fillRect/>
                </a:stretch>
              </p:blipFill>
              <p:spPr>
                <a:xfrm>
                  <a:off x="9090981" y="4708381"/>
                  <a:ext cx="3967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5" name="Ink 54">
                  <a:extLst>
                    <a:ext uri="{FF2B5EF4-FFF2-40B4-BE49-F238E27FC236}">
                      <a16:creationId xmlns:a16="http://schemas.microsoft.com/office/drawing/2014/main" id="{260C29F2-070B-B99E-A335-A03389497BE5}"/>
                    </a:ext>
                  </a:extLst>
                </p14:cNvPr>
                <p14:cNvContentPartPr/>
                <p14:nvPr/>
              </p14:nvContentPartPr>
              <p14:xfrm>
                <a:off x="8332101" y="4722061"/>
                <a:ext cx="519840" cy="56880"/>
              </p14:xfrm>
            </p:contentPart>
          </mc:Choice>
          <mc:Fallback xmlns="">
            <p:pic>
              <p:nvPicPr>
                <p:cNvPr id="55" name="Ink 54">
                  <a:extLst>
                    <a:ext uri="{FF2B5EF4-FFF2-40B4-BE49-F238E27FC236}">
                      <a16:creationId xmlns:a16="http://schemas.microsoft.com/office/drawing/2014/main" id="{260C29F2-070B-B99E-A335-A03389497BE5}"/>
                    </a:ext>
                  </a:extLst>
                </p:cNvPr>
                <p:cNvPicPr/>
                <p:nvPr/>
              </p:nvPicPr>
              <p:blipFill>
                <a:blip r:embed="rId61"/>
                <a:stretch>
                  <a:fillRect/>
                </a:stretch>
              </p:blipFill>
              <p:spPr>
                <a:xfrm>
                  <a:off x="8314461" y="4704421"/>
                  <a:ext cx="5554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7" name="Ink 56">
                  <a:extLst>
                    <a:ext uri="{FF2B5EF4-FFF2-40B4-BE49-F238E27FC236}">
                      <a16:creationId xmlns:a16="http://schemas.microsoft.com/office/drawing/2014/main" id="{0C7DBB80-CB2A-05F3-9D7E-6B15E8CE40D2}"/>
                    </a:ext>
                  </a:extLst>
                </p14:cNvPr>
                <p14:cNvContentPartPr/>
                <p14:nvPr/>
              </p14:nvContentPartPr>
              <p14:xfrm>
                <a:off x="7555221" y="4686061"/>
                <a:ext cx="515880" cy="34560"/>
              </p14:xfrm>
            </p:contentPart>
          </mc:Choice>
          <mc:Fallback xmlns="">
            <p:pic>
              <p:nvPicPr>
                <p:cNvPr id="57" name="Ink 56">
                  <a:extLst>
                    <a:ext uri="{FF2B5EF4-FFF2-40B4-BE49-F238E27FC236}">
                      <a16:creationId xmlns:a16="http://schemas.microsoft.com/office/drawing/2014/main" id="{0C7DBB80-CB2A-05F3-9D7E-6B15E8CE40D2}"/>
                    </a:ext>
                  </a:extLst>
                </p:cNvPr>
                <p:cNvPicPr/>
                <p:nvPr/>
              </p:nvPicPr>
              <p:blipFill>
                <a:blip r:embed="rId63"/>
                <a:stretch>
                  <a:fillRect/>
                </a:stretch>
              </p:blipFill>
              <p:spPr>
                <a:xfrm>
                  <a:off x="7537221" y="4668061"/>
                  <a:ext cx="5515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9" name="Ink 58">
                  <a:extLst>
                    <a:ext uri="{FF2B5EF4-FFF2-40B4-BE49-F238E27FC236}">
                      <a16:creationId xmlns:a16="http://schemas.microsoft.com/office/drawing/2014/main" id="{97424EA9-9EA4-52FC-6A82-30C689AA57C9}"/>
                    </a:ext>
                  </a:extLst>
                </p14:cNvPr>
                <p14:cNvContentPartPr/>
                <p14:nvPr/>
              </p14:nvContentPartPr>
              <p14:xfrm>
                <a:off x="6952581" y="4679581"/>
                <a:ext cx="324360" cy="26640"/>
              </p14:xfrm>
            </p:contentPart>
          </mc:Choice>
          <mc:Fallback xmlns="">
            <p:pic>
              <p:nvPicPr>
                <p:cNvPr id="59" name="Ink 58">
                  <a:extLst>
                    <a:ext uri="{FF2B5EF4-FFF2-40B4-BE49-F238E27FC236}">
                      <a16:creationId xmlns:a16="http://schemas.microsoft.com/office/drawing/2014/main" id="{97424EA9-9EA4-52FC-6A82-30C689AA57C9}"/>
                    </a:ext>
                  </a:extLst>
                </p:cNvPr>
                <p:cNvPicPr/>
                <p:nvPr/>
              </p:nvPicPr>
              <p:blipFill>
                <a:blip r:embed="rId65"/>
                <a:stretch>
                  <a:fillRect/>
                </a:stretch>
              </p:blipFill>
              <p:spPr>
                <a:xfrm>
                  <a:off x="6934581" y="4661581"/>
                  <a:ext cx="3600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0" name="Ink 59">
                  <a:extLst>
                    <a:ext uri="{FF2B5EF4-FFF2-40B4-BE49-F238E27FC236}">
                      <a16:creationId xmlns:a16="http://schemas.microsoft.com/office/drawing/2014/main" id="{01415F71-4D7A-1A03-D65A-D66DF7A303EF}"/>
                    </a:ext>
                  </a:extLst>
                </p14:cNvPr>
                <p14:cNvContentPartPr/>
                <p14:nvPr/>
              </p14:nvContentPartPr>
              <p14:xfrm>
                <a:off x="6059421" y="4749061"/>
                <a:ext cx="684000" cy="21600"/>
              </p14:xfrm>
            </p:contentPart>
          </mc:Choice>
          <mc:Fallback xmlns="">
            <p:pic>
              <p:nvPicPr>
                <p:cNvPr id="60" name="Ink 59">
                  <a:extLst>
                    <a:ext uri="{FF2B5EF4-FFF2-40B4-BE49-F238E27FC236}">
                      <a16:creationId xmlns:a16="http://schemas.microsoft.com/office/drawing/2014/main" id="{01415F71-4D7A-1A03-D65A-D66DF7A303EF}"/>
                    </a:ext>
                  </a:extLst>
                </p:cNvPr>
                <p:cNvPicPr/>
                <p:nvPr/>
              </p:nvPicPr>
              <p:blipFill>
                <a:blip r:embed="rId67"/>
                <a:stretch>
                  <a:fillRect/>
                </a:stretch>
              </p:blipFill>
              <p:spPr>
                <a:xfrm>
                  <a:off x="6041781" y="4731061"/>
                  <a:ext cx="719640" cy="57240"/>
                </a:xfrm>
                <a:prstGeom prst="rect">
                  <a:avLst/>
                </a:prstGeom>
              </p:spPr>
            </p:pic>
          </mc:Fallback>
        </mc:AlternateContent>
      </p:grpSp>
      <p:grpSp>
        <p:nvGrpSpPr>
          <p:cNvPr id="69" name="Group 68">
            <a:extLst>
              <a:ext uri="{FF2B5EF4-FFF2-40B4-BE49-F238E27FC236}">
                <a16:creationId xmlns:a16="http://schemas.microsoft.com/office/drawing/2014/main" id="{E82932C5-F2F8-AECA-76AF-7D51CF8F9F1E}"/>
              </a:ext>
            </a:extLst>
          </p:cNvPr>
          <p:cNvGrpSpPr/>
          <p:nvPr/>
        </p:nvGrpSpPr>
        <p:grpSpPr>
          <a:xfrm>
            <a:off x="983421" y="4713421"/>
            <a:ext cx="4455360" cy="119520"/>
            <a:chOff x="983421" y="4713421"/>
            <a:chExt cx="4455360" cy="119520"/>
          </a:xfrm>
        </p:grpSpPr>
        <mc:AlternateContent xmlns:mc="http://schemas.openxmlformats.org/markup-compatibility/2006" xmlns:p14="http://schemas.microsoft.com/office/powerpoint/2010/main">
          <mc:Choice Requires="p14">
            <p:contentPart p14:bwMode="auto" r:id="rId68">
              <p14:nvContentPartPr>
                <p14:cNvPr id="62" name="Ink 61">
                  <a:extLst>
                    <a:ext uri="{FF2B5EF4-FFF2-40B4-BE49-F238E27FC236}">
                      <a16:creationId xmlns:a16="http://schemas.microsoft.com/office/drawing/2014/main" id="{D6E3C2C4-52F4-5072-991D-264F68EB06CC}"/>
                    </a:ext>
                  </a:extLst>
                </p14:cNvPr>
                <p14:cNvContentPartPr/>
                <p14:nvPr/>
              </p14:nvContentPartPr>
              <p14:xfrm>
                <a:off x="4523661" y="4724581"/>
                <a:ext cx="915120" cy="51120"/>
              </p14:xfrm>
            </p:contentPart>
          </mc:Choice>
          <mc:Fallback xmlns="">
            <p:pic>
              <p:nvPicPr>
                <p:cNvPr id="62" name="Ink 61">
                  <a:extLst>
                    <a:ext uri="{FF2B5EF4-FFF2-40B4-BE49-F238E27FC236}">
                      <a16:creationId xmlns:a16="http://schemas.microsoft.com/office/drawing/2014/main" id="{D6E3C2C4-52F4-5072-991D-264F68EB06CC}"/>
                    </a:ext>
                  </a:extLst>
                </p:cNvPr>
                <p:cNvPicPr/>
                <p:nvPr/>
              </p:nvPicPr>
              <p:blipFill>
                <a:blip r:embed="rId69"/>
                <a:stretch>
                  <a:fillRect/>
                </a:stretch>
              </p:blipFill>
              <p:spPr>
                <a:xfrm>
                  <a:off x="4506021" y="4706581"/>
                  <a:ext cx="9507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3" name="Ink 62">
                  <a:extLst>
                    <a:ext uri="{FF2B5EF4-FFF2-40B4-BE49-F238E27FC236}">
                      <a16:creationId xmlns:a16="http://schemas.microsoft.com/office/drawing/2014/main" id="{36EFEE38-E048-27CE-B138-B7449C3687EA}"/>
                    </a:ext>
                  </a:extLst>
                </p14:cNvPr>
                <p14:cNvContentPartPr/>
                <p14:nvPr/>
              </p14:nvContentPartPr>
              <p14:xfrm>
                <a:off x="3664341" y="4773541"/>
                <a:ext cx="673920" cy="59400"/>
              </p14:xfrm>
            </p:contentPart>
          </mc:Choice>
          <mc:Fallback xmlns="">
            <p:pic>
              <p:nvPicPr>
                <p:cNvPr id="63" name="Ink 62">
                  <a:extLst>
                    <a:ext uri="{FF2B5EF4-FFF2-40B4-BE49-F238E27FC236}">
                      <a16:creationId xmlns:a16="http://schemas.microsoft.com/office/drawing/2014/main" id="{36EFEE38-E048-27CE-B138-B7449C3687EA}"/>
                    </a:ext>
                  </a:extLst>
                </p:cNvPr>
                <p:cNvPicPr/>
                <p:nvPr/>
              </p:nvPicPr>
              <p:blipFill>
                <a:blip r:embed="rId71"/>
                <a:stretch>
                  <a:fillRect/>
                </a:stretch>
              </p:blipFill>
              <p:spPr>
                <a:xfrm>
                  <a:off x="3646341" y="4755541"/>
                  <a:ext cx="7095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5" name="Ink 64">
                  <a:extLst>
                    <a:ext uri="{FF2B5EF4-FFF2-40B4-BE49-F238E27FC236}">
                      <a16:creationId xmlns:a16="http://schemas.microsoft.com/office/drawing/2014/main" id="{3F3A1690-58EF-287A-00A5-EAA16D596D69}"/>
                    </a:ext>
                  </a:extLst>
                </p14:cNvPr>
                <p14:cNvContentPartPr/>
                <p14:nvPr/>
              </p14:nvContentPartPr>
              <p14:xfrm>
                <a:off x="2789541" y="4713421"/>
                <a:ext cx="694440" cy="35640"/>
              </p14:xfrm>
            </p:contentPart>
          </mc:Choice>
          <mc:Fallback xmlns="">
            <p:pic>
              <p:nvPicPr>
                <p:cNvPr id="65" name="Ink 64">
                  <a:extLst>
                    <a:ext uri="{FF2B5EF4-FFF2-40B4-BE49-F238E27FC236}">
                      <a16:creationId xmlns:a16="http://schemas.microsoft.com/office/drawing/2014/main" id="{3F3A1690-58EF-287A-00A5-EAA16D596D69}"/>
                    </a:ext>
                  </a:extLst>
                </p:cNvPr>
                <p:cNvPicPr/>
                <p:nvPr/>
              </p:nvPicPr>
              <p:blipFill>
                <a:blip r:embed="rId73"/>
                <a:stretch>
                  <a:fillRect/>
                </a:stretch>
              </p:blipFill>
              <p:spPr>
                <a:xfrm>
                  <a:off x="2771901" y="4695781"/>
                  <a:ext cx="7300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7" name="Ink 66">
                  <a:extLst>
                    <a:ext uri="{FF2B5EF4-FFF2-40B4-BE49-F238E27FC236}">
                      <a16:creationId xmlns:a16="http://schemas.microsoft.com/office/drawing/2014/main" id="{4A212146-725A-67F9-E8FE-1421F785163A}"/>
                    </a:ext>
                  </a:extLst>
                </p14:cNvPr>
                <p14:cNvContentPartPr/>
                <p14:nvPr/>
              </p14:nvContentPartPr>
              <p14:xfrm>
                <a:off x="2117421" y="4737181"/>
                <a:ext cx="313920" cy="32760"/>
              </p14:xfrm>
            </p:contentPart>
          </mc:Choice>
          <mc:Fallback xmlns="">
            <p:pic>
              <p:nvPicPr>
                <p:cNvPr id="67" name="Ink 66">
                  <a:extLst>
                    <a:ext uri="{FF2B5EF4-FFF2-40B4-BE49-F238E27FC236}">
                      <a16:creationId xmlns:a16="http://schemas.microsoft.com/office/drawing/2014/main" id="{4A212146-725A-67F9-E8FE-1421F785163A}"/>
                    </a:ext>
                  </a:extLst>
                </p:cNvPr>
                <p:cNvPicPr/>
                <p:nvPr/>
              </p:nvPicPr>
              <p:blipFill>
                <a:blip r:embed="rId75"/>
                <a:stretch>
                  <a:fillRect/>
                </a:stretch>
              </p:blipFill>
              <p:spPr>
                <a:xfrm>
                  <a:off x="2099421" y="4719181"/>
                  <a:ext cx="3495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8" name="Ink 67">
                  <a:extLst>
                    <a:ext uri="{FF2B5EF4-FFF2-40B4-BE49-F238E27FC236}">
                      <a16:creationId xmlns:a16="http://schemas.microsoft.com/office/drawing/2014/main" id="{B22811A0-AB9E-3BAC-928D-23F47DB7E686}"/>
                    </a:ext>
                  </a:extLst>
                </p14:cNvPr>
                <p14:cNvContentPartPr/>
                <p14:nvPr/>
              </p14:nvContentPartPr>
              <p14:xfrm>
                <a:off x="983421" y="4739701"/>
                <a:ext cx="1044720" cy="56520"/>
              </p14:xfrm>
            </p:contentPart>
          </mc:Choice>
          <mc:Fallback xmlns="">
            <p:pic>
              <p:nvPicPr>
                <p:cNvPr id="68" name="Ink 67">
                  <a:extLst>
                    <a:ext uri="{FF2B5EF4-FFF2-40B4-BE49-F238E27FC236}">
                      <a16:creationId xmlns:a16="http://schemas.microsoft.com/office/drawing/2014/main" id="{B22811A0-AB9E-3BAC-928D-23F47DB7E686}"/>
                    </a:ext>
                  </a:extLst>
                </p:cNvPr>
                <p:cNvPicPr/>
                <p:nvPr/>
              </p:nvPicPr>
              <p:blipFill>
                <a:blip r:embed="rId77"/>
                <a:stretch>
                  <a:fillRect/>
                </a:stretch>
              </p:blipFill>
              <p:spPr>
                <a:xfrm>
                  <a:off x="965421" y="4722061"/>
                  <a:ext cx="1080360" cy="92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
            <p14:nvContentPartPr>
              <p14:cNvPr id="70" name="Ink 69">
                <a:extLst>
                  <a:ext uri="{FF2B5EF4-FFF2-40B4-BE49-F238E27FC236}">
                    <a16:creationId xmlns:a16="http://schemas.microsoft.com/office/drawing/2014/main" id="{36434A92-B050-F264-02C4-085D215BC83D}"/>
                  </a:ext>
                </a:extLst>
              </p14:cNvPr>
              <p14:cNvContentPartPr/>
              <p14:nvPr/>
            </p14:nvContentPartPr>
            <p14:xfrm>
              <a:off x="8851941" y="5179261"/>
              <a:ext cx="657720" cy="43200"/>
            </p14:xfrm>
          </p:contentPart>
        </mc:Choice>
        <mc:Fallback xmlns="">
          <p:pic>
            <p:nvPicPr>
              <p:cNvPr id="70" name="Ink 69">
                <a:extLst>
                  <a:ext uri="{FF2B5EF4-FFF2-40B4-BE49-F238E27FC236}">
                    <a16:creationId xmlns:a16="http://schemas.microsoft.com/office/drawing/2014/main" id="{36434A92-B050-F264-02C4-085D215BC83D}"/>
                  </a:ext>
                </a:extLst>
              </p:cNvPr>
              <p:cNvPicPr/>
              <p:nvPr/>
            </p:nvPicPr>
            <p:blipFill>
              <a:blip r:embed="rId79"/>
              <a:stretch>
                <a:fillRect/>
              </a:stretch>
            </p:blipFill>
            <p:spPr>
              <a:xfrm>
                <a:off x="8833941" y="5161261"/>
                <a:ext cx="693360" cy="78840"/>
              </a:xfrm>
              <a:prstGeom prst="rect">
                <a:avLst/>
              </a:prstGeom>
            </p:spPr>
          </p:pic>
        </mc:Fallback>
      </mc:AlternateContent>
      <p:grpSp>
        <p:nvGrpSpPr>
          <p:cNvPr id="73" name="Group 72">
            <a:extLst>
              <a:ext uri="{FF2B5EF4-FFF2-40B4-BE49-F238E27FC236}">
                <a16:creationId xmlns:a16="http://schemas.microsoft.com/office/drawing/2014/main" id="{C66CC116-BCA5-B8CC-19D8-55C499F0C05D}"/>
              </a:ext>
            </a:extLst>
          </p:cNvPr>
          <p:cNvGrpSpPr/>
          <p:nvPr/>
        </p:nvGrpSpPr>
        <p:grpSpPr>
          <a:xfrm>
            <a:off x="7393581" y="5165221"/>
            <a:ext cx="1150920" cy="56160"/>
            <a:chOff x="7393581" y="5165221"/>
            <a:chExt cx="1150920" cy="56160"/>
          </a:xfrm>
        </p:grpSpPr>
        <mc:AlternateContent xmlns:mc="http://schemas.openxmlformats.org/markup-compatibility/2006" xmlns:p14="http://schemas.microsoft.com/office/powerpoint/2010/main">
          <mc:Choice Requires="p14">
            <p:contentPart p14:bwMode="auto" r:id="rId80">
              <p14:nvContentPartPr>
                <p14:cNvPr id="71" name="Ink 70">
                  <a:extLst>
                    <a:ext uri="{FF2B5EF4-FFF2-40B4-BE49-F238E27FC236}">
                      <a16:creationId xmlns:a16="http://schemas.microsoft.com/office/drawing/2014/main" id="{3298CC65-723B-4B5D-7A2C-7D86D117A520}"/>
                    </a:ext>
                  </a:extLst>
                </p14:cNvPr>
                <p14:cNvContentPartPr/>
                <p14:nvPr/>
              </p14:nvContentPartPr>
              <p14:xfrm>
                <a:off x="8544141" y="5165221"/>
                <a:ext cx="360" cy="360"/>
              </p14:xfrm>
            </p:contentPart>
          </mc:Choice>
          <mc:Fallback xmlns="">
            <p:pic>
              <p:nvPicPr>
                <p:cNvPr id="71" name="Ink 70">
                  <a:extLst>
                    <a:ext uri="{FF2B5EF4-FFF2-40B4-BE49-F238E27FC236}">
                      <a16:creationId xmlns:a16="http://schemas.microsoft.com/office/drawing/2014/main" id="{3298CC65-723B-4B5D-7A2C-7D86D117A520}"/>
                    </a:ext>
                  </a:extLst>
                </p:cNvPr>
                <p:cNvPicPr/>
                <p:nvPr/>
              </p:nvPicPr>
              <p:blipFill>
                <a:blip r:embed="rId81"/>
                <a:stretch>
                  <a:fillRect/>
                </a:stretch>
              </p:blipFill>
              <p:spPr>
                <a:xfrm>
                  <a:off x="8526501" y="514758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2" name="Ink 71">
                  <a:extLst>
                    <a:ext uri="{FF2B5EF4-FFF2-40B4-BE49-F238E27FC236}">
                      <a16:creationId xmlns:a16="http://schemas.microsoft.com/office/drawing/2014/main" id="{6B41DCCC-7D8D-05AB-C9B0-0D268FC68003}"/>
                    </a:ext>
                  </a:extLst>
                </p14:cNvPr>
                <p14:cNvContentPartPr/>
                <p14:nvPr/>
              </p14:nvContentPartPr>
              <p14:xfrm>
                <a:off x="7393581" y="5185021"/>
                <a:ext cx="1149480" cy="36360"/>
              </p14:xfrm>
            </p:contentPart>
          </mc:Choice>
          <mc:Fallback xmlns="">
            <p:pic>
              <p:nvPicPr>
                <p:cNvPr id="72" name="Ink 71">
                  <a:extLst>
                    <a:ext uri="{FF2B5EF4-FFF2-40B4-BE49-F238E27FC236}">
                      <a16:creationId xmlns:a16="http://schemas.microsoft.com/office/drawing/2014/main" id="{6B41DCCC-7D8D-05AB-C9B0-0D268FC68003}"/>
                    </a:ext>
                  </a:extLst>
                </p:cNvPr>
                <p:cNvPicPr/>
                <p:nvPr/>
              </p:nvPicPr>
              <p:blipFill>
                <a:blip r:embed="rId83"/>
                <a:stretch>
                  <a:fillRect/>
                </a:stretch>
              </p:blipFill>
              <p:spPr>
                <a:xfrm>
                  <a:off x="7375941" y="5167381"/>
                  <a:ext cx="1185120" cy="72000"/>
                </a:xfrm>
                <a:prstGeom prst="rect">
                  <a:avLst/>
                </a:prstGeom>
              </p:spPr>
            </p:pic>
          </mc:Fallback>
        </mc:AlternateContent>
      </p:grpSp>
      <p:grpSp>
        <p:nvGrpSpPr>
          <p:cNvPr id="76" name="Group 75">
            <a:extLst>
              <a:ext uri="{FF2B5EF4-FFF2-40B4-BE49-F238E27FC236}">
                <a16:creationId xmlns:a16="http://schemas.microsoft.com/office/drawing/2014/main" id="{1A20B1BF-3366-A265-C4DC-E743BAE6A3AF}"/>
              </a:ext>
            </a:extLst>
          </p:cNvPr>
          <p:cNvGrpSpPr/>
          <p:nvPr/>
        </p:nvGrpSpPr>
        <p:grpSpPr>
          <a:xfrm>
            <a:off x="5358141" y="5193301"/>
            <a:ext cx="2025000" cy="63720"/>
            <a:chOff x="5358141" y="5193301"/>
            <a:chExt cx="2025000" cy="63720"/>
          </a:xfrm>
        </p:grpSpPr>
        <mc:AlternateContent xmlns:mc="http://schemas.openxmlformats.org/markup-compatibility/2006" xmlns:p14="http://schemas.microsoft.com/office/powerpoint/2010/main">
          <mc:Choice Requires="p14">
            <p:contentPart p14:bwMode="auto" r:id="rId84">
              <p14:nvContentPartPr>
                <p14:cNvPr id="74" name="Ink 73">
                  <a:extLst>
                    <a:ext uri="{FF2B5EF4-FFF2-40B4-BE49-F238E27FC236}">
                      <a16:creationId xmlns:a16="http://schemas.microsoft.com/office/drawing/2014/main" id="{CD5E5C25-AA6E-DE60-C4DB-ED1943C6C4E6}"/>
                    </a:ext>
                  </a:extLst>
                </p14:cNvPr>
                <p14:cNvContentPartPr/>
                <p14:nvPr/>
              </p14:nvContentPartPr>
              <p14:xfrm>
                <a:off x="6763581" y="5211301"/>
                <a:ext cx="619560" cy="18000"/>
              </p14:xfrm>
            </p:contentPart>
          </mc:Choice>
          <mc:Fallback xmlns="">
            <p:pic>
              <p:nvPicPr>
                <p:cNvPr id="74" name="Ink 73">
                  <a:extLst>
                    <a:ext uri="{FF2B5EF4-FFF2-40B4-BE49-F238E27FC236}">
                      <a16:creationId xmlns:a16="http://schemas.microsoft.com/office/drawing/2014/main" id="{CD5E5C25-AA6E-DE60-C4DB-ED1943C6C4E6}"/>
                    </a:ext>
                  </a:extLst>
                </p:cNvPr>
                <p:cNvPicPr/>
                <p:nvPr/>
              </p:nvPicPr>
              <p:blipFill>
                <a:blip r:embed="rId85"/>
                <a:stretch>
                  <a:fillRect/>
                </a:stretch>
              </p:blipFill>
              <p:spPr>
                <a:xfrm>
                  <a:off x="6745581" y="5193661"/>
                  <a:ext cx="6552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5" name="Ink 74">
                  <a:extLst>
                    <a:ext uri="{FF2B5EF4-FFF2-40B4-BE49-F238E27FC236}">
                      <a16:creationId xmlns:a16="http://schemas.microsoft.com/office/drawing/2014/main" id="{873EFD99-34A4-B4F2-4490-F7B2142682AC}"/>
                    </a:ext>
                  </a:extLst>
                </p14:cNvPr>
                <p14:cNvContentPartPr/>
                <p14:nvPr/>
              </p14:nvContentPartPr>
              <p14:xfrm>
                <a:off x="5358141" y="5193301"/>
                <a:ext cx="1229760" cy="63720"/>
              </p14:xfrm>
            </p:contentPart>
          </mc:Choice>
          <mc:Fallback xmlns="">
            <p:pic>
              <p:nvPicPr>
                <p:cNvPr id="75" name="Ink 74">
                  <a:extLst>
                    <a:ext uri="{FF2B5EF4-FFF2-40B4-BE49-F238E27FC236}">
                      <a16:creationId xmlns:a16="http://schemas.microsoft.com/office/drawing/2014/main" id="{873EFD99-34A4-B4F2-4490-F7B2142682AC}"/>
                    </a:ext>
                  </a:extLst>
                </p:cNvPr>
                <p:cNvPicPr/>
                <p:nvPr/>
              </p:nvPicPr>
              <p:blipFill>
                <a:blip r:embed="rId87"/>
                <a:stretch>
                  <a:fillRect/>
                </a:stretch>
              </p:blipFill>
              <p:spPr>
                <a:xfrm>
                  <a:off x="5340141" y="5175661"/>
                  <a:ext cx="1265400" cy="99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8">
            <p14:nvContentPartPr>
              <p14:cNvPr id="77" name="Ink 76">
                <a:extLst>
                  <a:ext uri="{FF2B5EF4-FFF2-40B4-BE49-F238E27FC236}">
                    <a16:creationId xmlns:a16="http://schemas.microsoft.com/office/drawing/2014/main" id="{4A4A0CEF-467B-9605-6C4C-59372BABA60A}"/>
                  </a:ext>
                </a:extLst>
              </p14:cNvPr>
              <p14:cNvContentPartPr/>
              <p14:nvPr/>
            </p14:nvContentPartPr>
            <p14:xfrm>
              <a:off x="4396581" y="5198341"/>
              <a:ext cx="965880" cy="50400"/>
            </p14:xfrm>
          </p:contentPart>
        </mc:Choice>
        <mc:Fallback xmlns="">
          <p:pic>
            <p:nvPicPr>
              <p:cNvPr id="77" name="Ink 76">
                <a:extLst>
                  <a:ext uri="{FF2B5EF4-FFF2-40B4-BE49-F238E27FC236}">
                    <a16:creationId xmlns:a16="http://schemas.microsoft.com/office/drawing/2014/main" id="{4A4A0CEF-467B-9605-6C4C-59372BABA60A}"/>
                  </a:ext>
                </a:extLst>
              </p:cNvPr>
              <p:cNvPicPr/>
              <p:nvPr/>
            </p:nvPicPr>
            <p:blipFill>
              <a:blip r:embed="rId89"/>
              <a:stretch>
                <a:fillRect/>
              </a:stretch>
            </p:blipFill>
            <p:spPr>
              <a:xfrm>
                <a:off x="4378941" y="5180341"/>
                <a:ext cx="1001520" cy="86040"/>
              </a:xfrm>
              <a:prstGeom prst="rect">
                <a:avLst/>
              </a:prstGeom>
            </p:spPr>
          </p:pic>
        </mc:Fallback>
      </mc:AlternateContent>
      <p:grpSp>
        <p:nvGrpSpPr>
          <p:cNvPr id="84" name="Group 83">
            <a:extLst>
              <a:ext uri="{FF2B5EF4-FFF2-40B4-BE49-F238E27FC236}">
                <a16:creationId xmlns:a16="http://schemas.microsoft.com/office/drawing/2014/main" id="{4AFB3F89-6462-15AD-A3B0-8F7B7758A0A6}"/>
              </a:ext>
            </a:extLst>
          </p:cNvPr>
          <p:cNvGrpSpPr/>
          <p:nvPr/>
        </p:nvGrpSpPr>
        <p:grpSpPr>
          <a:xfrm>
            <a:off x="624501" y="5150821"/>
            <a:ext cx="3125160" cy="136080"/>
            <a:chOff x="624501" y="5150821"/>
            <a:chExt cx="3125160" cy="136080"/>
          </a:xfrm>
        </p:grpSpPr>
        <mc:AlternateContent xmlns:mc="http://schemas.openxmlformats.org/markup-compatibility/2006" xmlns:p14="http://schemas.microsoft.com/office/powerpoint/2010/main">
          <mc:Choice Requires="p14">
            <p:contentPart p14:bwMode="auto" r:id="rId90">
              <p14:nvContentPartPr>
                <p14:cNvPr id="78" name="Ink 77">
                  <a:extLst>
                    <a:ext uri="{FF2B5EF4-FFF2-40B4-BE49-F238E27FC236}">
                      <a16:creationId xmlns:a16="http://schemas.microsoft.com/office/drawing/2014/main" id="{9CC310AD-FC49-30B8-77DE-970E6227C1E3}"/>
                    </a:ext>
                  </a:extLst>
                </p14:cNvPr>
                <p14:cNvContentPartPr/>
                <p14:nvPr/>
              </p14:nvContentPartPr>
              <p14:xfrm>
                <a:off x="3730941" y="5171341"/>
                <a:ext cx="18720" cy="9720"/>
              </p14:xfrm>
            </p:contentPart>
          </mc:Choice>
          <mc:Fallback xmlns="">
            <p:pic>
              <p:nvPicPr>
                <p:cNvPr id="78" name="Ink 77">
                  <a:extLst>
                    <a:ext uri="{FF2B5EF4-FFF2-40B4-BE49-F238E27FC236}">
                      <a16:creationId xmlns:a16="http://schemas.microsoft.com/office/drawing/2014/main" id="{9CC310AD-FC49-30B8-77DE-970E6227C1E3}"/>
                    </a:ext>
                  </a:extLst>
                </p:cNvPr>
                <p:cNvPicPr/>
                <p:nvPr/>
              </p:nvPicPr>
              <p:blipFill>
                <a:blip r:embed="rId91"/>
                <a:stretch>
                  <a:fillRect/>
                </a:stretch>
              </p:blipFill>
              <p:spPr>
                <a:xfrm>
                  <a:off x="3712941" y="5153341"/>
                  <a:ext cx="543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9" name="Ink 78">
                  <a:extLst>
                    <a:ext uri="{FF2B5EF4-FFF2-40B4-BE49-F238E27FC236}">
                      <a16:creationId xmlns:a16="http://schemas.microsoft.com/office/drawing/2014/main" id="{6D86F136-D0E9-E74E-19C6-47D17B876AB8}"/>
                    </a:ext>
                  </a:extLst>
                </p14:cNvPr>
                <p14:cNvContentPartPr/>
                <p14:nvPr/>
              </p14:nvContentPartPr>
              <p14:xfrm>
                <a:off x="2745621" y="5150821"/>
                <a:ext cx="982440" cy="87840"/>
              </p14:xfrm>
            </p:contentPart>
          </mc:Choice>
          <mc:Fallback xmlns="">
            <p:pic>
              <p:nvPicPr>
                <p:cNvPr id="79" name="Ink 78">
                  <a:extLst>
                    <a:ext uri="{FF2B5EF4-FFF2-40B4-BE49-F238E27FC236}">
                      <a16:creationId xmlns:a16="http://schemas.microsoft.com/office/drawing/2014/main" id="{6D86F136-D0E9-E74E-19C6-47D17B876AB8}"/>
                    </a:ext>
                  </a:extLst>
                </p:cNvPr>
                <p:cNvPicPr/>
                <p:nvPr/>
              </p:nvPicPr>
              <p:blipFill>
                <a:blip r:embed="rId93"/>
                <a:stretch>
                  <a:fillRect/>
                </a:stretch>
              </p:blipFill>
              <p:spPr>
                <a:xfrm>
                  <a:off x="2727621" y="5133181"/>
                  <a:ext cx="10180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56BF6D76-5AB7-3123-EC11-E8DF0ED87F8C}"/>
                    </a:ext>
                  </a:extLst>
                </p14:cNvPr>
                <p14:cNvContentPartPr/>
                <p14:nvPr/>
              </p14:nvContentPartPr>
              <p14:xfrm>
                <a:off x="1791261" y="5176021"/>
                <a:ext cx="632520" cy="54360"/>
              </p14:xfrm>
            </p:contentPart>
          </mc:Choice>
          <mc:Fallback xmlns="">
            <p:pic>
              <p:nvPicPr>
                <p:cNvPr id="81" name="Ink 80">
                  <a:extLst>
                    <a:ext uri="{FF2B5EF4-FFF2-40B4-BE49-F238E27FC236}">
                      <a16:creationId xmlns:a16="http://schemas.microsoft.com/office/drawing/2014/main" id="{56BF6D76-5AB7-3123-EC11-E8DF0ED87F8C}"/>
                    </a:ext>
                  </a:extLst>
                </p:cNvPr>
                <p:cNvPicPr/>
                <p:nvPr/>
              </p:nvPicPr>
              <p:blipFill>
                <a:blip r:embed="rId95"/>
                <a:stretch>
                  <a:fillRect/>
                </a:stretch>
              </p:blipFill>
              <p:spPr>
                <a:xfrm>
                  <a:off x="1773621" y="5158021"/>
                  <a:ext cx="6681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3477FAD5-5934-A05B-FF4D-9679D7256029}"/>
                    </a:ext>
                  </a:extLst>
                </p14:cNvPr>
                <p14:cNvContentPartPr/>
                <p14:nvPr/>
              </p14:nvContentPartPr>
              <p14:xfrm>
                <a:off x="1272861" y="5200501"/>
                <a:ext cx="383040" cy="17640"/>
              </p14:xfrm>
            </p:contentPart>
          </mc:Choice>
          <mc:Fallback xmlns="">
            <p:pic>
              <p:nvPicPr>
                <p:cNvPr id="82" name="Ink 81">
                  <a:extLst>
                    <a:ext uri="{FF2B5EF4-FFF2-40B4-BE49-F238E27FC236}">
                      <a16:creationId xmlns:a16="http://schemas.microsoft.com/office/drawing/2014/main" id="{3477FAD5-5934-A05B-FF4D-9679D7256029}"/>
                    </a:ext>
                  </a:extLst>
                </p:cNvPr>
                <p:cNvPicPr/>
                <p:nvPr/>
              </p:nvPicPr>
              <p:blipFill>
                <a:blip r:embed="rId97"/>
                <a:stretch>
                  <a:fillRect/>
                </a:stretch>
              </p:blipFill>
              <p:spPr>
                <a:xfrm>
                  <a:off x="1255221" y="5182861"/>
                  <a:ext cx="4186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BFE7EBB5-8263-3297-88AF-5ED258DC0005}"/>
                    </a:ext>
                  </a:extLst>
                </p14:cNvPr>
                <p14:cNvContentPartPr/>
                <p14:nvPr/>
              </p14:nvContentPartPr>
              <p14:xfrm>
                <a:off x="624501" y="5214901"/>
                <a:ext cx="424440" cy="72000"/>
              </p14:xfrm>
            </p:contentPart>
          </mc:Choice>
          <mc:Fallback xmlns="">
            <p:pic>
              <p:nvPicPr>
                <p:cNvPr id="83" name="Ink 82">
                  <a:extLst>
                    <a:ext uri="{FF2B5EF4-FFF2-40B4-BE49-F238E27FC236}">
                      <a16:creationId xmlns:a16="http://schemas.microsoft.com/office/drawing/2014/main" id="{BFE7EBB5-8263-3297-88AF-5ED258DC0005}"/>
                    </a:ext>
                  </a:extLst>
                </p:cNvPr>
                <p:cNvPicPr/>
                <p:nvPr/>
              </p:nvPicPr>
              <p:blipFill>
                <a:blip r:embed="rId99"/>
                <a:stretch>
                  <a:fillRect/>
                </a:stretch>
              </p:blipFill>
              <p:spPr>
                <a:xfrm>
                  <a:off x="606501" y="5197261"/>
                  <a:ext cx="460080" cy="107640"/>
                </a:xfrm>
                <a:prstGeom prst="rect">
                  <a:avLst/>
                </a:prstGeom>
              </p:spPr>
            </p:pic>
          </mc:Fallback>
        </mc:AlternateContent>
      </p:grpSp>
      <p:grpSp>
        <p:nvGrpSpPr>
          <p:cNvPr id="87" name="Group 86">
            <a:extLst>
              <a:ext uri="{FF2B5EF4-FFF2-40B4-BE49-F238E27FC236}">
                <a16:creationId xmlns:a16="http://schemas.microsoft.com/office/drawing/2014/main" id="{BA1D025C-7F1C-4CF9-D1D5-97D44A356E05}"/>
              </a:ext>
            </a:extLst>
          </p:cNvPr>
          <p:cNvGrpSpPr/>
          <p:nvPr/>
        </p:nvGrpSpPr>
        <p:grpSpPr>
          <a:xfrm>
            <a:off x="8115021" y="5701981"/>
            <a:ext cx="1377360" cy="53640"/>
            <a:chOff x="8115021" y="5701981"/>
            <a:chExt cx="1377360" cy="53640"/>
          </a:xfrm>
        </p:grpSpPr>
        <mc:AlternateContent xmlns:mc="http://schemas.openxmlformats.org/markup-compatibility/2006" xmlns:p14="http://schemas.microsoft.com/office/powerpoint/2010/main">
          <mc:Choice Requires="p14">
            <p:contentPart p14:bwMode="auto" r:id="rId100">
              <p14:nvContentPartPr>
                <p14:cNvPr id="85" name="Ink 84">
                  <a:extLst>
                    <a:ext uri="{FF2B5EF4-FFF2-40B4-BE49-F238E27FC236}">
                      <a16:creationId xmlns:a16="http://schemas.microsoft.com/office/drawing/2014/main" id="{C0A3FD0D-EA44-D9DF-AAF0-270F2C64DE1A}"/>
                    </a:ext>
                  </a:extLst>
                </p14:cNvPr>
                <p14:cNvContentPartPr/>
                <p14:nvPr/>
              </p14:nvContentPartPr>
              <p14:xfrm>
                <a:off x="9152181" y="5701981"/>
                <a:ext cx="340200" cy="43200"/>
              </p14:xfrm>
            </p:contentPart>
          </mc:Choice>
          <mc:Fallback xmlns="">
            <p:pic>
              <p:nvPicPr>
                <p:cNvPr id="85" name="Ink 84">
                  <a:extLst>
                    <a:ext uri="{FF2B5EF4-FFF2-40B4-BE49-F238E27FC236}">
                      <a16:creationId xmlns:a16="http://schemas.microsoft.com/office/drawing/2014/main" id="{C0A3FD0D-EA44-D9DF-AAF0-270F2C64DE1A}"/>
                    </a:ext>
                  </a:extLst>
                </p:cNvPr>
                <p:cNvPicPr/>
                <p:nvPr/>
              </p:nvPicPr>
              <p:blipFill>
                <a:blip r:embed="rId101"/>
                <a:stretch>
                  <a:fillRect/>
                </a:stretch>
              </p:blipFill>
              <p:spPr>
                <a:xfrm>
                  <a:off x="9134181" y="5684341"/>
                  <a:ext cx="3758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6" name="Ink 85">
                  <a:extLst>
                    <a:ext uri="{FF2B5EF4-FFF2-40B4-BE49-F238E27FC236}">
                      <a16:creationId xmlns:a16="http://schemas.microsoft.com/office/drawing/2014/main" id="{20BD44EC-4076-8077-F1C0-AE38051D191D}"/>
                    </a:ext>
                  </a:extLst>
                </p14:cNvPr>
                <p14:cNvContentPartPr/>
                <p14:nvPr/>
              </p14:nvContentPartPr>
              <p14:xfrm>
                <a:off x="8115021" y="5723941"/>
                <a:ext cx="722160" cy="31680"/>
              </p14:xfrm>
            </p:contentPart>
          </mc:Choice>
          <mc:Fallback xmlns="">
            <p:pic>
              <p:nvPicPr>
                <p:cNvPr id="86" name="Ink 85">
                  <a:extLst>
                    <a:ext uri="{FF2B5EF4-FFF2-40B4-BE49-F238E27FC236}">
                      <a16:creationId xmlns:a16="http://schemas.microsoft.com/office/drawing/2014/main" id="{20BD44EC-4076-8077-F1C0-AE38051D191D}"/>
                    </a:ext>
                  </a:extLst>
                </p:cNvPr>
                <p:cNvPicPr/>
                <p:nvPr/>
              </p:nvPicPr>
              <p:blipFill>
                <a:blip r:embed="rId103"/>
                <a:stretch>
                  <a:fillRect/>
                </a:stretch>
              </p:blipFill>
              <p:spPr>
                <a:xfrm>
                  <a:off x="8097021" y="5705941"/>
                  <a:ext cx="757800" cy="67320"/>
                </a:xfrm>
                <a:prstGeom prst="rect">
                  <a:avLst/>
                </a:prstGeom>
              </p:spPr>
            </p:pic>
          </mc:Fallback>
        </mc:AlternateContent>
      </p:grpSp>
      <p:grpSp>
        <p:nvGrpSpPr>
          <p:cNvPr id="90" name="Group 89">
            <a:extLst>
              <a:ext uri="{FF2B5EF4-FFF2-40B4-BE49-F238E27FC236}">
                <a16:creationId xmlns:a16="http://schemas.microsoft.com/office/drawing/2014/main" id="{6C2A34E6-7377-D975-AEEA-28E2B653832F}"/>
              </a:ext>
            </a:extLst>
          </p:cNvPr>
          <p:cNvGrpSpPr/>
          <p:nvPr/>
        </p:nvGrpSpPr>
        <p:grpSpPr>
          <a:xfrm>
            <a:off x="6664221" y="5715301"/>
            <a:ext cx="1180800" cy="68400"/>
            <a:chOff x="6664221" y="5715301"/>
            <a:chExt cx="1180800" cy="68400"/>
          </a:xfrm>
        </p:grpSpPr>
        <mc:AlternateContent xmlns:mc="http://schemas.openxmlformats.org/markup-compatibility/2006" xmlns:p14="http://schemas.microsoft.com/office/powerpoint/2010/main">
          <mc:Choice Requires="p14">
            <p:contentPart p14:bwMode="auto" r:id="rId104">
              <p14:nvContentPartPr>
                <p14:cNvPr id="88" name="Ink 87">
                  <a:extLst>
                    <a:ext uri="{FF2B5EF4-FFF2-40B4-BE49-F238E27FC236}">
                      <a16:creationId xmlns:a16="http://schemas.microsoft.com/office/drawing/2014/main" id="{2CA2D58F-4F5D-4C8E-523C-09D1EEDA4C17}"/>
                    </a:ext>
                  </a:extLst>
                </p14:cNvPr>
                <p14:cNvContentPartPr/>
                <p14:nvPr/>
              </p14:nvContentPartPr>
              <p14:xfrm>
                <a:off x="7526061" y="5715301"/>
                <a:ext cx="318960" cy="29160"/>
              </p14:xfrm>
            </p:contentPart>
          </mc:Choice>
          <mc:Fallback xmlns="">
            <p:pic>
              <p:nvPicPr>
                <p:cNvPr id="88" name="Ink 87">
                  <a:extLst>
                    <a:ext uri="{FF2B5EF4-FFF2-40B4-BE49-F238E27FC236}">
                      <a16:creationId xmlns:a16="http://schemas.microsoft.com/office/drawing/2014/main" id="{2CA2D58F-4F5D-4C8E-523C-09D1EEDA4C17}"/>
                    </a:ext>
                  </a:extLst>
                </p:cNvPr>
                <p:cNvPicPr/>
                <p:nvPr/>
              </p:nvPicPr>
              <p:blipFill>
                <a:blip r:embed="rId105"/>
                <a:stretch>
                  <a:fillRect/>
                </a:stretch>
              </p:blipFill>
              <p:spPr>
                <a:xfrm>
                  <a:off x="7508421" y="5697661"/>
                  <a:ext cx="3546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9" name="Ink 88">
                  <a:extLst>
                    <a:ext uri="{FF2B5EF4-FFF2-40B4-BE49-F238E27FC236}">
                      <a16:creationId xmlns:a16="http://schemas.microsoft.com/office/drawing/2014/main" id="{E52DEF2F-F670-0272-B599-F65AB5D34383}"/>
                    </a:ext>
                  </a:extLst>
                </p14:cNvPr>
                <p14:cNvContentPartPr/>
                <p14:nvPr/>
              </p14:nvContentPartPr>
              <p14:xfrm>
                <a:off x="6664221" y="5727901"/>
                <a:ext cx="698400" cy="55800"/>
              </p14:xfrm>
            </p:contentPart>
          </mc:Choice>
          <mc:Fallback xmlns="">
            <p:pic>
              <p:nvPicPr>
                <p:cNvPr id="89" name="Ink 88">
                  <a:extLst>
                    <a:ext uri="{FF2B5EF4-FFF2-40B4-BE49-F238E27FC236}">
                      <a16:creationId xmlns:a16="http://schemas.microsoft.com/office/drawing/2014/main" id="{E52DEF2F-F670-0272-B599-F65AB5D34383}"/>
                    </a:ext>
                  </a:extLst>
                </p:cNvPr>
                <p:cNvPicPr/>
                <p:nvPr/>
              </p:nvPicPr>
              <p:blipFill>
                <a:blip r:embed="rId107"/>
                <a:stretch>
                  <a:fillRect/>
                </a:stretch>
              </p:blipFill>
              <p:spPr>
                <a:xfrm>
                  <a:off x="6646221" y="5709901"/>
                  <a:ext cx="734040" cy="91440"/>
                </a:xfrm>
                <a:prstGeom prst="rect">
                  <a:avLst/>
                </a:prstGeom>
              </p:spPr>
            </p:pic>
          </mc:Fallback>
        </mc:AlternateContent>
      </p:grpSp>
      <p:grpSp>
        <p:nvGrpSpPr>
          <p:cNvPr id="97" name="Group 96">
            <a:extLst>
              <a:ext uri="{FF2B5EF4-FFF2-40B4-BE49-F238E27FC236}">
                <a16:creationId xmlns:a16="http://schemas.microsoft.com/office/drawing/2014/main" id="{A9ED885E-AF3A-94C3-338F-C36EB37AA840}"/>
              </a:ext>
            </a:extLst>
          </p:cNvPr>
          <p:cNvGrpSpPr/>
          <p:nvPr/>
        </p:nvGrpSpPr>
        <p:grpSpPr>
          <a:xfrm>
            <a:off x="1476621" y="5651221"/>
            <a:ext cx="4404960" cy="149400"/>
            <a:chOff x="1476621" y="5651221"/>
            <a:chExt cx="4404960" cy="149400"/>
          </a:xfrm>
        </p:grpSpPr>
        <mc:AlternateContent xmlns:mc="http://schemas.openxmlformats.org/markup-compatibility/2006" xmlns:p14="http://schemas.microsoft.com/office/powerpoint/2010/main">
          <mc:Choice Requires="p14">
            <p:contentPart p14:bwMode="auto" r:id="rId108">
              <p14:nvContentPartPr>
                <p14:cNvPr id="91" name="Ink 90">
                  <a:extLst>
                    <a:ext uri="{FF2B5EF4-FFF2-40B4-BE49-F238E27FC236}">
                      <a16:creationId xmlns:a16="http://schemas.microsoft.com/office/drawing/2014/main" id="{57C0B6C2-CA11-760F-B68D-9F19D3D5F168}"/>
                    </a:ext>
                  </a:extLst>
                </p14:cNvPr>
                <p14:cNvContentPartPr/>
                <p14:nvPr/>
              </p14:nvContentPartPr>
              <p14:xfrm>
                <a:off x="4972221" y="5651221"/>
                <a:ext cx="909360" cy="61560"/>
              </p14:xfrm>
            </p:contentPart>
          </mc:Choice>
          <mc:Fallback xmlns="">
            <p:pic>
              <p:nvPicPr>
                <p:cNvPr id="91" name="Ink 90">
                  <a:extLst>
                    <a:ext uri="{FF2B5EF4-FFF2-40B4-BE49-F238E27FC236}">
                      <a16:creationId xmlns:a16="http://schemas.microsoft.com/office/drawing/2014/main" id="{57C0B6C2-CA11-760F-B68D-9F19D3D5F168}"/>
                    </a:ext>
                  </a:extLst>
                </p:cNvPr>
                <p:cNvPicPr/>
                <p:nvPr/>
              </p:nvPicPr>
              <p:blipFill>
                <a:blip r:embed="rId109"/>
                <a:stretch>
                  <a:fillRect/>
                </a:stretch>
              </p:blipFill>
              <p:spPr>
                <a:xfrm>
                  <a:off x="4954221" y="5633581"/>
                  <a:ext cx="9450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92" name="Ink 91">
                  <a:extLst>
                    <a:ext uri="{FF2B5EF4-FFF2-40B4-BE49-F238E27FC236}">
                      <a16:creationId xmlns:a16="http://schemas.microsoft.com/office/drawing/2014/main" id="{1F885D26-459C-E6E8-C56C-06EC4EA360EC}"/>
                    </a:ext>
                  </a:extLst>
                </p14:cNvPr>
                <p14:cNvContentPartPr/>
                <p14:nvPr/>
              </p14:nvContentPartPr>
              <p14:xfrm>
                <a:off x="4409181" y="5696581"/>
                <a:ext cx="284040" cy="66960"/>
              </p14:xfrm>
            </p:contentPart>
          </mc:Choice>
          <mc:Fallback xmlns="">
            <p:pic>
              <p:nvPicPr>
                <p:cNvPr id="92" name="Ink 91">
                  <a:extLst>
                    <a:ext uri="{FF2B5EF4-FFF2-40B4-BE49-F238E27FC236}">
                      <a16:creationId xmlns:a16="http://schemas.microsoft.com/office/drawing/2014/main" id="{1F885D26-459C-E6E8-C56C-06EC4EA360EC}"/>
                    </a:ext>
                  </a:extLst>
                </p:cNvPr>
                <p:cNvPicPr/>
                <p:nvPr/>
              </p:nvPicPr>
              <p:blipFill>
                <a:blip r:embed="rId111"/>
                <a:stretch>
                  <a:fillRect/>
                </a:stretch>
              </p:blipFill>
              <p:spPr>
                <a:xfrm>
                  <a:off x="4391181" y="5678941"/>
                  <a:ext cx="3196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3" name="Ink 92">
                  <a:extLst>
                    <a:ext uri="{FF2B5EF4-FFF2-40B4-BE49-F238E27FC236}">
                      <a16:creationId xmlns:a16="http://schemas.microsoft.com/office/drawing/2014/main" id="{4C13FEDA-929B-5A9B-91C2-F4DB832756BD}"/>
                    </a:ext>
                  </a:extLst>
                </p14:cNvPr>
                <p14:cNvContentPartPr/>
                <p14:nvPr/>
              </p14:nvContentPartPr>
              <p14:xfrm>
                <a:off x="3468861" y="5725021"/>
                <a:ext cx="729360" cy="44640"/>
              </p14:xfrm>
            </p:contentPart>
          </mc:Choice>
          <mc:Fallback xmlns="">
            <p:pic>
              <p:nvPicPr>
                <p:cNvPr id="93" name="Ink 92">
                  <a:extLst>
                    <a:ext uri="{FF2B5EF4-FFF2-40B4-BE49-F238E27FC236}">
                      <a16:creationId xmlns:a16="http://schemas.microsoft.com/office/drawing/2014/main" id="{4C13FEDA-929B-5A9B-91C2-F4DB832756BD}"/>
                    </a:ext>
                  </a:extLst>
                </p:cNvPr>
                <p:cNvPicPr/>
                <p:nvPr/>
              </p:nvPicPr>
              <p:blipFill>
                <a:blip r:embed="rId113"/>
                <a:stretch>
                  <a:fillRect/>
                </a:stretch>
              </p:blipFill>
              <p:spPr>
                <a:xfrm>
                  <a:off x="3450861" y="5707021"/>
                  <a:ext cx="7650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5" name="Ink 94">
                  <a:extLst>
                    <a:ext uri="{FF2B5EF4-FFF2-40B4-BE49-F238E27FC236}">
                      <a16:creationId xmlns:a16="http://schemas.microsoft.com/office/drawing/2014/main" id="{89A3C907-1BB5-C541-25EC-33851ED09FFA}"/>
                    </a:ext>
                  </a:extLst>
                </p14:cNvPr>
                <p14:cNvContentPartPr/>
                <p14:nvPr/>
              </p14:nvContentPartPr>
              <p14:xfrm>
                <a:off x="2749581" y="5711701"/>
                <a:ext cx="684720" cy="57240"/>
              </p14:xfrm>
            </p:contentPart>
          </mc:Choice>
          <mc:Fallback xmlns="">
            <p:pic>
              <p:nvPicPr>
                <p:cNvPr id="95" name="Ink 94">
                  <a:extLst>
                    <a:ext uri="{FF2B5EF4-FFF2-40B4-BE49-F238E27FC236}">
                      <a16:creationId xmlns:a16="http://schemas.microsoft.com/office/drawing/2014/main" id="{89A3C907-1BB5-C541-25EC-33851ED09FFA}"/>
                    </a:ext>
                  </a:extLst>
                </p:cNvPr>
                <p:cNvPicPr/>
                <p:nvPr/>
              </p:nvPicPr>
              <p:blipFill>
                <a:blip r:embed="rId115"/>
                <a:stretch>
                  <a:fillRect/>
                </a:stretch>
              </p:blipFill>
              <p:spPr>
                <a:xfrm>
                  <a:off x="2731581" y="5693701"/>
                  <a:ext cx="7203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6" name="Ink 95">
                  <a:extLst>
                    <a:ext uri="{FF2B5EF4-FFF2-40B4-BE49-F238E27FC236}">
                      <a16:creationId xmlns:a16="http://schemas.microsoft.com/office/drawing/2014/main" id="{A0F1E8DA-717F-37AA-DC36-A06A7DC57E3E}"/>
                    </a:ext>
                  </a:extLst>
                </p14:cNvPr>
                <p14:cNvContentPartPr/>
                <p14:nvPr/>
              </p14:nvContentPartPr>
              <p14:xfrm>
                <a:off x="1476621" y="5741581"/>
                <a:ext cx="1156320" cy="59040"/>
              </p14:xfrm>
            </p:contentPart>
          </mc:Choice>
          <mc:Fallback xmlns="">
            <p:pic>
              <p:nvPicPr>
                <p:cNvPr id="96" name="Ink 95">
                  <a:extLst>
                    <a:ext uri="{FF2B5EF4-FFF2-40B4-BE49-F238E27FC236}">
                      <a16:creationId xmlns:a16="http://schemas.microsoft.com/office/drawing/2014/main" id="{A0F1E8DA-717F-37AA-DC36-A06A7DC57E3E}"/>
                    </a:ext>
                  </a:extLst>
                </p:cNvPr>
                <p:cNvPicPr/>
                <p:nvPr/>
              </p:nvPicPr>
              <p:blipFill>
                <a:blip r:embed="rId117"/>
                <a:stretch>
                  <a:fillRect/>
                </a:stretch>
              </p:blipFill>
              <p:spPr>
                <a:xfrm>
                  <a:off x="1458621" y="5723941"/>
                  <a:ext cx="1191960" cy="94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8">
            <p14:nvContentPartPr>
              <p14:cNvPr id="98" name="Ink 97">
                <a:extLst>
                  <a:ext uri="{FF2B5EF4-FFF2-40B4-BE49-F238E27FC236}">
                    <a16:creationId xmlns:a16="http://schemas.microsoft.com/office/drawing/2014/main" id="{01B7166E-8830-E6B9-5317-D2F2C0C0812F}"/>
                  </a:ext>
                </a:extLst>
              </p14:cNvPr>
              <p14:cNvContentPartPr/>
              <p14:nvPr/>
            </p14:nvContentPartPr>
            <p14:xfrm>
              <a:off x="181701" y="3100981"/>
              <a:ext cx="3359880" cy="710280"/>
            </p14:xfrm>
          </p:contentPart>
        </mc:Choice>
        <mc:Fallback xmlns="">
          <p:pic>
            <p:nvPicPr>
              <p:cNvPr id="98" name="Ink 97">
                <a:extLst>
                  <a:ext uri="{FF2B5EF4-FFF2-40B4-BE49-F238E27FC236}">
                    <a16:creationId xmlns:a16="http://schemas.microsoft.com/office/drawing/2014/main" id="{01B7166E-8830-E6B9-5317-D2F2C0C0812F}"/>
                  </a:ext>
                </a:extLst>
              </p:cNvPr>
              <p:cNvPicPr/>
              <p:nvPr/>
            </p:nvPicPr>
            <p:blipFill>
              <a:blip r:embed="rId119"/>
              <a:stretch>
                <a:fillRect/>
              </a:stretch>
            </p:blipFill>
            <p:spPr>
              <a:xfrm>
                <a:off x="164061" y="3082981"/>
                <a:ext cx="3395520" cy="745920"/>
              </a:xfrm>
              <a:prstGeom prst="rect">
                <a:avLst/>
              </a:prstGeom>
            </p:spPr>
          </p:pic>
        </mc:Fallback>
      </mc:AlternateContent>
      <p:grpSp>
        <p:nvGrpSpPr>
          <p:cNvPr id="101" name="Group 100">
            <a:extLst>
              <a:ext uri="{FF2B5EF4-FFF2-40B4-BE49-F238E27FC236}">
                <a16:creationId xmlns:a16="http://schemas.microsoft.com/office/drawing/2014/main" id="{CBC228CF-3833-EAC3-5355-03531976F37F}"/>
              </a:ext>
            </a:extLst>
          </p:cNvPr>
          <p:cNvGrpSpPr/>
          <p:nvPr/>
        </p:nvGrpSpPr>
        <p:grpSpPr>
          <a:xfrm>
            <a:off x="411741" y="3712981"/>
            <a:ext cx="9172800" cy="637920"/>
            <a:chOff x="411741" y="3712981"/>
            <a:chExt cx="9172800" cy="637920"/>
          </a:xfrm>
        </p:grpSpPr>
        <mc:AlternateContent xmlns:mc="http://schemas.openxmlformats.org/markup-compatibility/2006" xmlns:p14="http://schemas.microsoft.com/office/powerpoint/2010/main">
          <mc:Choice Requires="p14">
            <p:contentPart p14:bwMode="auto" r:id="rId120">
              <p14:nvContentPartPr>
                <p14:cNvPr id="34" name="Ink 33">
                  <a:extLst>
                    <a:ext uri="{FF2B5EF4-FFF2-40B4-BE49-F238E27FC236}">
                      <a16:creationId xmlns:a16="http://schemas.microsoft.com/office/drawing/2014/main" id="{DEEB572A-E5F3-EC5B-2263-AA037EA5F908}"/>
                    </a:ext>
                  </a:extLst>
                </p14:cNvPr>
                <p14:cNvContentPartPr/>
                <p14:nvPr/>
              </p14:nvContentPartPr>
              <p14:xfrm>
                <a:off x="9564381" y="3767701"/>
                <a:ext cx="6840" cy="12960"/>
              </p14:xfrm>
            </p:contentPart>
          </mc:Choice>
          <mc:Fallback xmlns="">
            <p:pic>
              <p:nvPicPr>
                <p:cNvPr id="34" name="Ink 33">
                  <a:extLst>
                    <a:ext uri="{FF2B5EF4-FFF2-40B4-BE49-F238E27FC236}">
                      <a16:creationId xmlns:a16="http://schemas.microsoft.com/office/drawing/2014/main" id="{DEEB572A-E5F3-EC5B-2263-AA037EA5F908}"/>
                    </a:ext>
                  </a:extLst>
                </p:cNvPr>
                <p:cNvPicPr/>
                <p:nvPr/>
              </p:nvPicPr>
              <p:blipFill>
                <a:blip r:embed="rId121"/>
                <a:stretch>
                  <a:fillRect/>
                </a:stretch>
              </p:blipFill>
              <p:spPr>
                <a:xfrm>
                  <a:off x="9546381" y="3750061"/>
                  <a:ext cx="424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35" name="Ink 34">
                  <a:extLst>
                    <a:ext uri="{FF2B5EF4-FFF2-40B4-BE49-F238E27FC236}">
                      <a16:creationId xmlns:a16="http://schemas.microsoft.com/office/drawing/2014/main" id="{3B822DF2-ECAC-634E-56A5-0D9A5556AA3D}"/>
                    </a:ext>
                  </a:extLst>
                </p14:cNvPr>
                <p14:cNvContentPartPr/>
                <p14:nvPr/>
              </p14:nvContentPartPr>
              <p14:xfrm>
                <a:off x="9168741" y="3731701"/>
                <a:ext cx="356040" cy="64800"/>
              </p14:xfrm>
            </p:contentPart>
          </mc:Choice>
          <mc:Fallback xmlns="">
            <p:pic>
              <p:nvPicPr>
                <p:cNvPr id="35" name="Ink 34">
                  <a:extLst>
                    <a:ext uri="{FF2B5EF4-FFF2-40B4-BE49-F238E27FC236}">
                      <a16:creationId xmlns:a16="http://schemas.microsoft.com/office/drawing/2014/main" id="{3B822DF2-ECAC-634E-56A5-0D9A5556AA3D}"/>
                    </a:ext>
                  </a:extLst>
                </p:cNvPr>
                <p:cNvPicPr/>
                <p:nvPr/>
              </p:nvPicPr>
              <p:blipFill>
                <a:blip r:embed="rId123"/>
                <a:stretch>
                  <a:fillRect/>
                </a:stretch>
              </p:blipFill>
              <p:spPr>
                <a:xfrm>
                  <a:off x="9150741" y="3713701"/>
                  <a:ext cx="3916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38" name="Ink 37">
                  <a:extLst>
                    <a:ext uri="{FF2B5EF4-FFF2-40B4-BE49-F238E27FC236}">
                      <a16:creationId xmlns:a16="http://schemas.microsoft.com/office/drawing/2014/main" id="{DFE2A0E9-5E51-18E2-BB6F-64CF6316F633}"/>
                    </a:ext>
                  </a:extLst>
                </p14:cNvPr>
                <p14:cNvContentPartPr/>
                <p14:nvPr/>
              </p14:nvContentPartPr>
              <p14:xfrm>
                <a:off x="7798221" y="3811261"/>
                <a:ext cx="1165320" cy="53640"/>
              </p14:xfrm>
            </p:contentPart>
          </mc:Choice>
          <mc:Fallback xmlns="">
            <p:pic>
              <p:nvPicPr>
                <p:cNvPr id="38" name="Ink 37">
                  <a:extLst>
                    <a:ext uri="{FF2B5EF4-FFF2-40B4-BE49-F238E27FC236}">
                      <a16:creationId xmlns:a16="http://schemas.microsoft.com/office/drawing/2014/main" id="{DFE2A0E9-5E51-18E2-BB6F-64CF6316F633}"/>
                    </a:ext>
                  </a:extLst>
                </p:cNvPr>
                <p:cNvPicPr/>
                <p:nvPr/>
              </p:nvPicPr>
              <p:blipFill>
                <a:blip r:embed="rId125"/>
                <a:stretch>
                  <a:fillRect/>
                </a:stretch>
              </p:blipFill>
              <p:spPr>
                <a:xfrm>
                  <a:off x="7780221" y="3793621"/>
                  <a:ext cx="12009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39" name="Ink 38">
                  <a:extLst>
                    <a:ext uri="{FF2B5EF4-FFF2-40B4-BE49-F238E27FC236}">
                      <a16:creationId xmlns:a16="http://schemas.microsoft.com/office/drawing/2014/main" id="{3C1D1035-3CEC-C123-D685-4B8C6970B60D}"/>
                    </a:ext>
                  </a:extLst>
                </p14:cNvPr>
                <p14:cNvContentPartPr/>
                <p14:nvPr/>
              </p14:nvContentPartPr>
              <p14:xfrm>
                <a:off x="4187061" y="3765181"/>
                <a:ext cx="3087000" cy="91080"/>
              </p14:xfrm>
            </p:contentPart>
          </mc:Choice>
          <mc:Fallback xmlns="">
            <p:pic>
              <p:nvPicPr>
                <p:cNvPr id="39" name="Ink 38">
                  <a:extLst>
                    <a:ext uri="{FF2B5EF4-FFF2-40B4-BE49-F238E27FC236}">
                      <a16:creationId xmlns:a16="http://schemas.microsoft.com/office/drawing/2014/main" id="{3C1D1035-3CEC-C123-D685-4B8C6970B60D}"/>
                    </a:ext>
                  </a:extLst>
                </p:cNvPr>
                <p:cNvPicPr/>
                <p:nvPr/>
              </p:nvPicPr>
              <p:blipFill>
                <a:blip r:embed="rId127"/>
                <a:stretch>
                  <a:fillRect/>
                </a:stretch>
              </p:blipFill>
              <p:spPr>
                <a:xfrm>
                  <a:off x="4169421" y="3747541"/>
                  <a:ext cx="31226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5" name="Ink 44">
                  <a:extLst>
                    <a:ext uri="{FF2B5EF4-FFF2-40B4-BE49-F238E27FC236}">
                      <a16:creationId xmlns:a16="http://schemas.microsoft.com/office/drawing/2014/main" id="{3DAF34ED-676E-625A-721E-288D2EF53604}"/>
                    </a:ext>
                  </a:extLst>
                </p14:cNvPr>
                <p14:cNvContentPartPr/>
                <p14:nvPr/>
              </p14:nvContentPartPr>
              <p14:xfrm>
                <a:off x="8293941" y="4226341"/>
                <a:ext cx="1265400" cy="48600"/>
              </p14:xfrm>
            </p:contentPart>
          </mc:Choice>
          <mc:Fallback xmlns="">
            <p:pic>
              <p:nvPicPr>
                <p:cNvPr id="45" name="Ink 44">
                  <a:extLst>
                    <a:ext uri="{FF2B5EF4-FFF2-40B4-BE49-F238E27FC236}">
                      <a16:creationId xmlns:a16="http://schemas.microsoft.com/office/drawing/2014/main" id="{3DAF34ED-676E-625A-721E-288D2EF53604}"/>
                    </a:ext>
                  </a:extLst>
                </p:cNvPr>
                <p:cNvPicPr/>
                <p:nvPr/>
              </p:nvPicPr>
              <p:blipFill>
                <a:blip r:embed="rId129"/>
                <a:stretch>
                  <a:fillRect/>
                </a:stretch>
              </p:blipFill>
              <p:spPr>
                <a:xfrm>
                  <a:off x="8276301" y="4208341"/>
                  <a:ext cx="13010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6" name="Ink 45">
                  <a:extLst>
                    <a:ext uri="{FF2B5EF4-FFF2-40B4-BE49-F238E27FC236}">
                      <a16:creationId xmlns:a16="http://schemas.microsoft.com/office/drawing/2014/main" id="{ED300AEE-520A-70F0-9CB5-3EEDFA8DAAD2}"/>
                    </a:ext>
                  </a:extLst>
                </p14:cNvPr>
                <p14:cNvContentPartPr/>
                <p14:nvPr/>
              </p14:nvContentPartPr>
              <p14:xfrm>
                <a:off x="6696261" y="4197181"/>
                <a:ext cx="1370880" cy="62640"/>
              </p14:xfrm>
            </p:contentPart>
          </mc:Choice>
          <mc:Fallback xmlns="">
            <p:pic>
              <p:nvPicPr>
                <p:cNvPr id="46" name="Ink 45">
                  <a:extLst>
                    <a:ext uri="{FF2B5EF4-FFF2-40B4-BE49-F238E27FC236}">
                      <a16:creationId xmlns:a16="http://schemas.microsoft.com/office/drawing/2014/main" id="{ED300AEE-520A-70F0-9CB5-3EEDFA8DAAD2}"/>
                    </a:ext>
                  </a:extLst>
                </p:cNvPr>
                <p:cNvPicPr/>
                <p:nvPr/>
              </p:nvPicPr>
              <p:blipFill>
                <a:blip r:embed="rId131"/>
                <a:stretch>
                  <a:fillRect/>
                </a:stretch>
              </p:blipFill>
              <p:spPr>
                <a:xfrm>
                  <a:off x="6678621" y="4179541"/>
                  <a:ext cx="14065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9" name="Ink 48">
                  <a:extLst>
                    <a:ext uri="{FF2B5EF4-FFF2-40B4-BE49-F238E27FC236}">
                      <a16:creationId xmlns:a16="http://schemas.microsoft.com/office/drawing/2014/main" id="{45B5B59F-E383-B968-5AEB-054F39B25F74}"/>
                    </a:ext>
                  </a:extLst>
                </p14:cNvPr>
                <p14:cNvContentPartPr/>
                <p14:nvPr/>
              </p14:nvContentPartPr>
              <p14:xfrm>
                <a:off x="3765141" y="4193221"/>
                <a:ext cx="522720" cy="81360"/>
              </p14:xfrm>
            </p:contentPart>
          </mc:Choice>
          <mc:Fallback xmlns="">
            <p:pic>
              <p:nvPicPr>
                <p:cNvPr id="49" name="Ink 48">
                  <a:extLst>
                    <a:ext uri="{FF2B5EF4-FFF2-40B4-BE49-F238E27FC236}">
                      <a16:creationId xmlns:a16="http://schemas.microsoft.com/office/drawing/2014/main" id="{45B5B59F-E383-B968-5AEB-054F39B25F74}"/>
                    </a:ext>
                  </a:extLst>
                </p:cNvPr>
                <p:cNvPicPr/>
                <p:nvPr/>
              </p:nvPicPr>
              <p:blipFill>
                <a:blip r:embed="rId133"/>
                <a:stretch>
                  <a:fillRect/>
                </a:stretch>
              </p:blipFill>
              <p:spPr>
                <a:xfrm>
                  <a:off x="3747141" y="4175581"/>
                  <a:ext cx="5583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50" name="Ink 49">
                  <a:extLst>
                    <a:ext uri="{FF2B5EF4-FFF2-40B4-BE49-F238E27FC236}">
                      <a16:creationId xmlns:a16="http://schemas.microsoft.com/office/drawing/2014/main" id="{3E57A424-6A9A-0FC9-2E34-6A3545A0B2CC}"/>
                    </a:ext>
                  </a:extLst>
                </p14:cNvPr>
                <p14:cNvContentPartPr/>
                <p14:nvPr/>
              </p14:nvContentPartPr>
              <p14:xfrm>
                <a:off x="2904381" y="4267741"/>
                <a:ext cx="673920" cy="83160"/>
              </p14:xfrm>
            </p:contentPart>
          </mc:Choice>
          <mc:Fallback xmlns="">
            <p:pic>
              <p:nvPicPr>
                <p:cNvPr id="50" name="Ink 49">
                  <a:extLst>
                    <a:ext uri="{FF2B5EF4-FFF2-40B4-BE49-F238E27FC236}">
                      <a16:creationId xmlns:a16="http://schemas.microsoft.com/office/drawing/2014/main" id="{3E57A424-6A9A-0FC9-2E34-6A3545A0B2CC}"/>
                    </a:ext>
                  </a:extLst>
                </p:cNvPr>
                <p:cNvPicPr/>
                <p:nvPr/>
              </p:nvPicPr>
              <p:blipFill>
                <a:blip r:embed="rId135"/>
                <a:stretch>
                  <a:fillRect/>
                </a:stretch>
              </p:blipFill>
              <p:spPr>
                <a:xfrm>
                  <a:off x="2886381" y="4250101"/>
                  <a:ext cx="7095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51" name="Ink 50">
                  <a:extLst>
                    <a:ext uri="{FF2B5EF4-FFF2-40B4-BE49-F238E27FC236}">
                      <a16:creationId xmlns:a16="http://schemas.microsoft.com/office/drawing/2014/main" id="{4ADDCAC5-8DE3-46C8-CE84-65D467FAC4B5}"/>
                    </a:ext>
                  </a:extLst>
                </p14:cNvPr>
                <p14:cNvContentPartPr/>
                <p14:nvPr/>
              </p14:nvContentPartPr>
              <p14:xfrm>
                <a:off x="1973061" y="4201141"/>
                <a:ext cx="517320" cy="54360"/>
              </p14:xfrm>
            </p:contentPart>
          </mc:Choice>
          <mc:Fallback xmlns="">
            <p:pic>
              <p:nvPicPr>
                <p:cNvPr id="51" name="Ink 50">
                  <a:extLst>
                    <a:ext uri="{FF2B5EF4-FFF2-40B4-BE49-F238E27FC236}">
                      <a16:creationId xmlns:a16="http://schemas.microsoft.com/office/drawing/2014/main" id="{4ADDCAC5-8DE3-46C8-CE84-65D467FAC4B5}"/>
                    </a:ext>
                  </a:extLst>
                </p:cNvPr>
                <p:cNvPicPr/>
                <p:nvPr/>
              </p:nvPicPr>
              <p:blipFill>
                <a:blip r:embed="rId137"/>
                <a:stretch>
                  <a:fillRect/>
                </a:stretch>
              </p:blipFill>
              <p:spPr>
                <a:xfrm>
                  <a:off x="1955421" y="4183141"/>
                  <a:ext cx="5529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52" name="Ink 51">
                  <a:extLst>
                    <a:ext uri="{FF2B5EF4-FFF2-40B4-BE49-F238E27FC236}">
                      <a16:creationId xmlns:a16="http://schemas.microsoft.com/office/drawing/2014/main" id="{C731F076-11DD-D991-C20F-AFB2A3FBFA74}"/>
                    </a:ext>
                  </a:extLst>
                </p14:cNvPr>
                <p14:cNvContentPartPr/>
                <p14:nvPr/>
              </p14:nvContentPartPr>
              <p14:xfrm>
                <a:off x="974781" y="4222021"/>
                <a:ext cx="613440" cy="50760"/>
              </p14:xfrm>
            </p:contentPart>
          </mc:Choice>
          <mc:Fallback xmlns="">
            <p:pic>
              <p:nvPicPr>
                <p:cNvPr id="52" name="Ink 51">
                  <a:extLst>
                    <a:ext uri="{FF2B5EF4-FFF2-40B4-BE49-F238E27FC236}">
                      <a16:creationId xmlns:a16="http://schemas.microsoft.com/office/drawing/2014/main" id="{C731F076-11DD-D991-C20F-AFB2A3FBFA74}"/>
                    </a:ext>
                  </a:extLst>
                </p:cNvPr>
                <p:cNvPicPr/>
                <p:nvPr/>
              </p:nvPicPr>
              <p:blipFill>
                <a:blip r:embed="rId139"/>
                <a:stretch>
                  <a:fillRect/>
                </a:stretch>
              </p:blipFill>
              <p:spPr>
                <a:xfrm>
                  <a:off x="956781" y="4204381"/>
                  <a:ext cx="6490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0" name="Ink 39">
                  <a:extLst>
                    <a:ext uri="{FF2B5EF4-FFF2-40B4-BE49-F238E27FC236}">
                      <a16:creationId xmlns:a16="http://schemas.microsoft.com/office/drawing/2014/main" id="{E327107D-57EE-FE7F-DBE3-FD75991B41C1}"/>
                    </a:ext>
                  </a:extLst>
                </p14:cNvPr>
                <p14:cNvContentPartPr/>
                <p14:nvPr/>
              </p14:nvContentPartPr>
              <p14:xfrm>
                <a:off x="2653461" y="3714421"/>
                <a:ext cx="766440" cy="78120"/>
              </p14:xfrm>
            </p:contentPart>
          </mc:Choice>
          <mc:Fallback xmlns="">
            <p:pic>
              <p:nvPicPr>
                <p:cNvPr id="40" name="Ink 39">
                  <a:extLst>
                    <a:ext uri="{FF2B5EF4-FFF2-40B4-BE49-F238E27FC236}">
                      <a16:creationId xmlns:a16="http://schemas.microsoft.com/office/drawing/2014/main" id="{E327107D-57EE-FE7F-DBE3-FD75991B41C1}"/>
                    </a:ext>
                  </a:extLst>
                </p:cNvPr>
                <p:cNvPicPr/>
                <p:nvPr/>
              </p:nvPicPr>
              <p:blipFill>
                <a:blip r:embed="rId141"/>
                <a:stretch>
                  <a:fillRect/>
                </a:stretch>
              </p:blipFill>
              <p:spPr>
                <a:xfrm>
                  <a:off x="2635461" y="3696421"/>
                  <a:ext cx="8020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41" name="Ink 40">
                  <a:extLst>
                    <a:ext uri="{FF2B5EF4-FFF2-40B4-BE49-F238E27FC236}">
                      <a16:creationId xmlns:a16="http://schemas.microsoft.com/office/drawing/2014/main" id="{F4071062-ABE8-2F21-4273-ABD4B8D2A5FC}"/>
                    </a:ext>
                  </a:extLst>
                </p14:cNvPr>
                <p14:cNvContentPartPr/>
                <p14:nvPr/>
              </p14:nvContentPartPr>
              <p14:xfrm>
                <a:off x="2107341" y="3746101"/>
                <a:ext cx="330840" cy="23040"/>
              </p14:xfrm>
            </p:contentPart>
          </mc:Choice>
          <mc:Fallback xmlns="">
            <p:pic>
              <p:nvPicPr>
                <p:cNvPr id="41" name="Ink 40">
                  <a:extLst>
                    <a:ext uri="{FF2B5EF4-FFF2-40B4-BE49-F238E27FC236}">
                      <a16:creationId xmlns:a16="http://schemas.microsoft.com/office/drawing/2014/main" id="{F4071062-ABE8-2F21-4273-ABD4B8D2A5FC}"/>
                    </a:ext>
                  </a:extLst>
                </p:cNvPr>
                <p:cNvPicPr/>
                <p:nvPr/>
              </p:nvPicPr>
              <p:blipFill>
                <a:blip r:embed="rId143"/>
                <a:stretch>
                  <a:fillRect/>
                </a:stretch>
              </p:blipFill>
              <p:spPr>
                <a:xfrm>
                  <a:off x="2089701" y="3728461"/>
                  <a:ext cx="3664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42" name="Ink 41">
                  <a:extLst>
                    <a:ext uri="{FF2B5EF4-FFF2-40B4-BE49-F238E27FC236}">
                      <a16:creationId xmlns:a16="http://schemas.microsoft.com/office/drawing/2014/main" id="{EE0392C9-0803-6F93-EB80-8DBE6A5F3775}"/>
                    </a:ext>
                  </a:extLst>
                </p14:cNvPr>
                <p14:cNvContentPartPr/>
                <p14:nvPr/>
              </p14:nvContentPartPr>
              <p14:xfrm>
                <a:off x="1365741" y="3772741"/>
                <a:ext cx="456120" cy="45360"/>
              </p14:xfrm>
            </p:contentPart>
          </mc:Choice>
          <mc:Fallback xmlns="">
            <p:pic>
              <p:nvPicPr>
                <p:cNvPr id="42" name="Ink 41">
                  <a:extLst>
                    <a:ext uri="{FF2B5EF4-FFF2-40B4-BE49-F238E27FC236}">
                      <a16:creationId xmlns:a16="http://schemas.microsoft.com/office/drawing/2014/main" id="{EE0392C9-0803-6F93-EB80-8DBE6A5F3775}"/>
                    </a:ext>
                  </a:extLst>
                </p:cNvPr>
                <p:cNvPicPr/>
                <p:nvPr/>
              </p:nvPicPr>
              <p:blipFill>
                <a:blip r:embed="rId145"/>
                <a:stretch>
                  <a:fillRect/>
                </a:stretch>
              </p:blipFill>
              <p:spPr>
                <a:xfrm>
                  <a:off x="1348101" y="3754741"/>
                  <a:ext cx="4917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43" name="Ink 42">
                  <a:extLst>
                    <a:ext uri="{FF2B5EF4-FFF2-40B4-BE49-F238E27FC236}">
                      <a16:creationId xmlns:a16="http://schemas.microsoft.com/office/drawing/2014/main" id="{3EAF9E83-4930-F478-52B8-E0A918BF7EA7}"/>
                    </a:ext>
                  </a:extLst>
                </p14:cNvPr>
                <p14:cNvContentPartPr/>
                <p14:nvPr/>
              </p14:nvContentPartPr>
              <p14:xfrm>
                <a:off x="411741" y="3838621"/>
                <a:ext cx="498960" cy="57240"/>
              </p14:xfrm>
            </p:contentPart>
          </mc:Choice>
          <mc:Fallback xmlns="">
            <p:pic>
              <p:nvPicPr>
                <p:cNvPr id="43" name="Ink 42">
                  <a:extLst>
                    <a:ext uri="{FF2B5EF4-FFF2-40B4-BE49-F238E27FC236}">
                      <a16:creationId xmlns:a16="http://schemas.microsoft.com/office/drawing/2014/main" id="{3EAF9E83-4930-F478-52B8-E0A918BF7EA7}"/>
                    </a:ext>
                  </a:extLst>
                </p:cNvPr>
                <p:cNvPicPr/>
                <p:nvPr/>
              </p:nvPicPr>
              <p:blipFill>
                <a:blip r:embed="rId147"/>
                <a:stretch>
                  <a:fillRect/>
                </a:stretch>
              </p:blipFill>
              <p:spPr>
                <a:xfrm>
                  <a:off x="393741" y="3820981"/>
                  <a:ext cx="5346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0" name="Ink 99">
                  <a:extLst>
                    <a:ext uri="{FF2B5EF4-FFF2-40B4-BE49-F238E27FC236}">
                      <a16:creationId xmlns:a16="http://schemas.microsoft.com/office/drawing/2014/main" id="{EEF906A1-67CF-6165-5B13-BFC0FBC35CCA}"/>
                    </a:ext>
                  </a:extLst>
                </p14:cNvPr>
                <p14:cNvContentPartPr/>
                <p14:nvPr/>
              </p14:nvContentPartPr>
              <p14:xfrm>
                <a:off x="4598901" y="3712981"/>
                <a:ext cx="4985640" cy="602640"/>
              </p14:xfrm>
            </p:contentPart>
          </mc:Choice>
          <mc:Fallback xmlns="">
            <p:pic>
              <p:nvPicPr>
                <p:cNvPr id="100" name="Ink 99">
                  <a:extLst>
                    <a:ext uri="{FF2B5EF4-FFF2-40B4-BE49-F238E27FC236}">
                      <a16:creationId xmlns:a16="http://schemas.microsoft.com/office/drawing/2014/main" id="{EEF906A1-67CF-6165-5B13-BFC0FBC35CCA}"/>
                    </a:ext>
                  </a:extLst>
                </p:cNvPr>
                <p:cNvPicPr/>
                <p:nvPr/>
              </p:nvPicPr>
              <p:blipFill>
                <a:blip r:embed="rId149"/>
                <a:stretch>
                  <a:fillRect/>
                </a:stretch>
              </p:blipFill>
              <p:spPr>
                <a:xfrm>
                  <a:off x="4580901" y="3694981"/>
                  <a:ext cx="5021280" cy="63828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9739281" cy="634639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52248" y="218546"/>
            <a:ext cx="9353768" cy="5832366"/>
          </a:xfrm>
          <a:prstGeom prst="rect">
            <a:avLst/>
          </a:prstGeom>
          <a:noFill/>
        </p:spPr>
        <p:txBody>
          <a:bodyPr wrap="square" rtlCol="0">
            <a:spAutoFit/>
          </a:bodyPr>
          <a:lstStyle/>
          <a:p>
            <a:r>
              <a:rPr lang="en-US" sz="2800" b="1">
                <a:solidFill>
                  <a:srgbClr val="FFC000"/>
                </a:solidFill>
                <a:cs typeface="+mj-cs"/>
              </a:rPr>
              <a:t>Acts 7:39–42 </a:t>
            </a:r>
          </a:p>
          <a:p>
            <a:r>
              <a:rPr lang="en-US" sz="2200">
                <a:solidFill>
                  <a:srgbClr val="FFC000"/>
                </a:solidFill>
                <a:cs typeface="+mj-cs"/>
              </a:rPr>
              <a:t>7:39 To whom our fathers would not obey, but thrust him from them, and in their hearts turned back again into Egypt, 7:40 Saying unto Aaron, Make us gods to go before us: for as for this Moses, which brought us out of the land of Egypt, we wot not what is become of him. 7:41 And they made a calf in those days, and offered sacrifice unto the idol, and rejoiced in the works of their own hands. 7:42 Then God turned, and gave them up to worship the host of heaven; as it is written in the book of the prophets, O ye house of Israel, have ye offered to me slain beasts and sacrifices by the space of forty years in the wilderness? (KJV, </a:t>
            </a:r>
            <a:r>
              <a:rPr lang="en-US" sz="2100">
                <a:solidFill>
                  <a:srgbClr val="00B0F0"/>
                </a:solidFill>
                <a:cs typeface="+mj-cs"/>
              </a:rPr>
              <a:t>39 ⸀</a:t>
            </a:r>
            <a:r>
              <a:rPr lang="el-GR" sz="2100">
                <a:solidFill>
                  <a:srgbClr val="00B0F0"/>
                </a:solidFill>
                <a:cs typeface="+mj-cs"/>
              </a:rPr>
              <a:t>ᾧ οὐκ ἠθέλησαν ὑπήκοοι γενέσθαι οἱ πατέρες ⸁ἡμῶν, ἀλλʼ ἀπώσαντο καὶ ⸀1ἐστράφησαν ⸂ἐν ταῖς καρδίαις αὐτῶν⸃ εἰς Αἴγυπτον* 40 εἰπόντες τῷ Ἀαρών·* ποίησον ἡμῖν θεοὺς οἳ προπορεύσονται ἡμῶν· ὁ γὰρ Μωϋσῆς οὗτος, ὃς ἐξήγαγεν ἡμᾶς ἐκ γῆς Αἰγύπτου, οὐκ οἴδαμεν τί ⸀ἐγένετο αὐτῷ. 41 καὶ ἐμοσχοποίησαν ἐν ταῖς ἡμέραις ἐκείναις καὶ ἀνήγαγον θυσίαν τῷ εἰδώλῳ καὶ εὐφραίνοντο ἐν τοῖς ἔργοις τῶν χειρῶν αὐτῶν.* 42 ἔστρεψεν δὲ ὁ θεὸς καὶ παρέδωκεν αὐτοὺς* λατρεύειν τῇ στρατιᾷ τοῦ οὐρανοῦ καθὼς γέγραπται ἐν βίβλῳ τῶν προφητῶν·* μὴ σφάγια καὶ θυσίας προσηνέγκατέ μοι ἔτη τεσσεράκοντα ἐν τῇ ἐρήμῳ, οἶκος Ἰσραήλ;*</a:t>
            </a:r>
            <a:r>
              <a:rPr lang="el-GR" sz="22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690394"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957621"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298CA51E-FE37-DCC3-49FD-CFAE6C3B87DD}"/>
                  </a:ext>
                </a:extLst>
              </p14:cNvPr>
              <p14:cNvContentPartPr/>
              <p14:nvPr/>
            </p14:nvContentPartPr>
            <p14:xfrm>
              <a:off x="1325781" y="978061"/>
              <a:ext cx="3499200" cy="64440"/>
            </p14:xfrm>
          </p:contentPart>
        </mc:Choice>
        <mc:Fallback xmlns="">
          <p:pic>
            <p:nvPicPr>
              <p:cNvPr id="2" name="Ink 1">
                <a:extLst>
                  <a:ext uri="{FF2B5EF4-FFF2-40B4-BE49-F238E27FC236}">
                    <a16:creationId xmlns:a16="http://schemas.microsoft.com/office/drawing/2014/main" id="{298CA51E-FE37-DCC3-49FD-CFAE6C3B87DD}"/>
                  </a:ext>
                </a:extLst>
              </p:cNvPr>
              <p:cNvPicPr/>
              <p:nvPr/>
            </p:nvPicPr>
            <p:blipFill>
              <a:blip r:embed="rId5"/>
              <a:stretch>
                <a:fillRect/>
              </a:stretch>
            </p:blipFill>
            <p:spPr>
              <a:xfrm>
                <a:off x="1307781" y="960061"/>
                <a:ext cx="35348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4A6592C9-2858-0593-6618-FA898063C92A}"/>
                  </a:ext>
                </a:extLst>
              </p14:cNvPr>
              <p14:cNvContentPartPr/>
              <p14:nvPr/>
            </p14:nvContentPartPr>
            <p14:xfrm>
              <a:off x="723861" y="1294501"/>
              <a:ext cx="4163760" cy="117720"/>
            </p14:xfrm>
          </p:contentPart>
        </mc:Choice>
        <mc:Fallback xmlns="">
          <p:pic>
            <p:nvPicPr>
              <p:cNvPr id="4" name="Ink 3">
                <a:extLst>
                  <a:ext uri="{FF2B5EF4-FFF2-40B4-BE49-F238E27FC236}">
                    <a16:creationId xmlns:a16="http://schemas.microsoft.com/office/drawing/2014/main" id="{4A6592C9-2858-0593-6618-FA898063C92A}"/>
                  </a:ext>
                </a:extLst>
              </p:cNvPr>
              <p:cNvPicPr/>
              <p:nvPr/>
            </p:nvPicPr>
            <p:blipFill>
              <a:blip r:embed="rId7"/>
              <a:stretch>
                <a:fillRect/>
              </a:stretch>
            </p:blipFill>
            <p:spPr>
              <a:xfrm>
                <a:off x="705861" y="1276861"/>
                <a:ext cx="41994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CE98F505-2113-6615-C6C1-E88D0411FE2B}"/>
                  </a:ext>
                </a:extLst>
              </p14:cNvPr>
              <p14:cNvContentPartPr/>
              <p14:nvPr/>
            </p14:nvContentPartPr>
            <p14:xfrm>
              <a:off x="5755221" y="966901"/>
              <a:ext cx="3155040" cy="106920"/>
            </p14:xfrm>
          </p:contentPart>
        </mc:Choice>
        <mc:Fallback xmlns="">
          <p:pic>
            <p:nvPicPr>
              <p:cNvPr id="5" name="Ink 4">
                <a:extLst>
                  <a:ext uri="{FF2B5EF4-FFF2-40B4-BE49-F238E27FC236}">
                    <a16:creationId xmlns:a16="http://schemas.microsoft.com/office/drawing/2014/main" id="{CE98F505-2113-6615-C6C1-E88D0411FE2B}"/>
                  </a:ext>
                </a:extLst>
              </p:cNvPr>
              <p:cNvPicPr/>
              <p:nvPr/>
            </p:nvPicPr>
            <p:blipFill>
              <a:blip r:embed="rId9"/>
              <a:stretch>
                <a:fillRect/>
              </a:stretch>
            </p:blipFill>
            <p:spPr>
              <a:xfrm>
                <a:off x="5737581" y="949261"/>
                <a:ext cx="31906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85BDA166-4ECA-90FE-21E6-7EEC906CBE04}"/>
                  </a:ext>
                </a:extLst>
              </p14:cNvPr>
              <p14:cNvContentPartPr/>
              <p14:nvPr/>
            </p14:nvContentPartPr>
            <p14:xfrm>
              <a:off x="4335381" y="2316901"/>
              <a:ext cx="4302720" cy="84240"/>
            </p14:xfrm>
          </p:contentPart>
        </mc:Choice>
        <mc:Fallback xmlns="">
          <p:pic>
            <p:nvPicPr>
              <p:cNvPr id="7" name="Ink 6">
                <a:extLst>
                  <a:ext uri="{FF2B5EF4-FFF2-40B4-BE49-F238E27FC236}">
                    <a16:creationId xmlns:a16="http://schemas.microsoft.com/office/drawing/2014/main" id="{85BDA166-4ECA-90FE-21E6-7EEC906CBE04}"/>
                  </a:ext>
                </a:extLst>
              </p:cNvPr>
              <p:cNvPicPr/>
              <p:nvPr/>
            </p:nvPicPr>
            <p:blipFill>
              <a:blip r:embed="rId11"/>
              <a:stretch>
                <a:fillRect/>
              </a:stretch>
            </p:blipFill>
            <p:spPr>
              <a:xfrm>
                <a:off x="4317381" y="2298901"/>
                <a:ext cx="4338360" cy="119880"/>
              </a:xfrm>
              <a:prstGeom prst="rect">
                <a:avLst/>
              </a:prstGeom>
            </p:spPr>
          </p:pic>
        </mc:Fallback>
      </mc:AlternateContent>
      <p:grpSp>
        <p:nvGrpSpPr>
          <p:cNvPr id="12" name="Group 11">
            <a:extLst>
              <a:ext uri="{FF2B5EF4-FFF2-40B4-BE49-F238E27FC236}">
                <a16:creationId xmlns:a16="http://schemas.microsoft.com/office/drawing/2014/main" id="{C4E681AE-19F6-27DD-3B0A-08D46D830BE8}"/>
              </a:ext>
            </a:extLst>
          </p:cNvPr>
          <p:cNvGrpSpPr/>
          <p:nvPr/>
        </p:nvGrpSpPr>
        <p:grpSpPr>
          <a:xfrm>
            <a:off x="767421" y="2651341"/>
            <a:ext cx="6986880" cy="107280"/>
            <a:chOff x="767421" y="2651341"/>
            <a:chExt cx="6986880" cy="107280"/>
          </a:xfrm>
        </p:grpSpPr>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D64A0A4A-368F-3444-5524-3BCD4562B3D0}"/>
                    </a:ext>
                  </a:extLst>
                </p14:cNvPr>
                <p14:cNvContentPartPr/>
                <p14:nvPr/>
              </p14:nvContentPartPr>
              <p14:xfrm>
                <a:off x="4395861" y="2669341"/>
                <a:ext cx="3358440" cy="54360"/>
              </p14:xfrm>
            </p:contentPart>
          </mc:Choice>
          <mc:Fallback xmlns="">
            <p:pic>
              <p:nvPicPr>
                <p:cNvPr id="9" name="Ink 8">
                  <a:extLst>
                    <a:ext uri="{FF2B5EF4-FFF2-40B4-BE49-F238E27FC236}">
                      <a16:creationId xmlns:a16="http://schemas.microsoft.com/office/drawing/2014/main" id="{D64A0A4A-368F-3444-5524-3BCD4562B3D0}"/>
                    </a:ext>
                  </a:extLst>
                </p:cNvPr>
                <p:cNvPicPr/>
                <p:nvPr/>
              </p:nvPicPr>
              <p:blipFill>
                <a:blip r:embed="rId13"/>
                <a:stretch>
                  <a:fillRect/>
                </a:stretch>
              </p:blipFill>
              <p:spPr>
                <a:xfrm>
                  <a:off x="4378221" y="2651701"/>
                  <a:ext cx="33940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BA430480-AD2E-F5BA-B5E7-ED1360968A89}"/>
                    </a:ext>
                  </a:extLst>
                </p14:cNvPr>
                <p14:cNvContentPartPr/>
                <p14:nvPr/>
              </p14:nvContentPartPr>
              <p14:xfrm>
                <a:off x="767421" y="2651341"/>
                <a:ext cx="3658680" cy="107280"/>
              </p14:xfrm>
            </p:contentPart>
          </mc:Choice>
          <mc:Fallback xmlns="">
            <p:pic>
              <p:nvPicPr>
                <p:cNvPr id="11" name="Ink 10">
                  <a:extLst>
                    <a:ext uri="{FF2B5EF4-FFF2-40B4-BE49-F238E27FC236}">
                      <a16:creationId xmlns:a16="http://schemas.microsoft.com/office/drawing/2014/main" id="{BA430480-AD2E-F5BA-B5E7-ED1360968A89}"/>
                    </a:ext>
                  </a:extLst>
                </p:cNvPr>
                <p:cNvPicPr/>
                <p:nvPr/>
              </p:nvPicPr>
              <p:blipFill>
                <a:blip r:embed="rId15"/>
                <a:stretch>
                  <a:fillRect/>
                </a:stretch>
              </p:blipFill>
              <p:spPr>
                <a:xfrm>
                  <a:off x="749421" y="2633701"/>
                  <a:ext cx="3694320" cy="142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D7D798C8-93BD-E044-45E7-8C0F8509A0F0}"/>
                  </a:ext>
                </a:extLst>
              </p14:cNvPr>
              <p14:cNvContentPartPr/>
              <p14:nvPr/>
            </p14:nvContentPartPr>
            <p14:xfrm>
              <a:off x="750141" y="3275221"/>
              <a:ext cx="30600" cy="64800"/>
            </p14:xfrm>
          </p:contentPart>
        </mc:Choice>
        <mc:Fallback xmlns="">
          <p:pic>
            <p:nvPicPr>
              <p:cNvPr id="13" name="Ink 12">
                <a:extLst>
                  <a:ext uri="{FF2B5EF4-FFF2-40B4-BE49-F238E27FC236}">
                    <a16:creationId xmlns:a16="http://schemas.microsoft.com/office/drawing/2014/main" id="{D7D798C8-93BD-E044-45E7-8C0F8509A0F0}"/>
                  </a:ext>
                </a:extLst>
              </p:cNvPr>
              <p:cNvPicPr/>
              <p:nvPr/>
            </p:nvPicPr>
            <p:blipFill>
              <a:blip r:embed="rId17"/>
              <a:stretch>
                <a:fillRect/>
              </a:stretch>
            </p:blipFill>
            <p:spPr>
              <a:xfrm>
                <a:off x="732141" y="3257581"/>
                <a:ext cx="662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0F809FF3-8CEA-52BB-5DC9-679B9C585582}"/>
                  </a:ext>
                </a:extLst>
              </p14:cNvPr>
              <p14:cNvContentPartPr/>
              <p14:nvPr/>
            </p14:nvContentPartPr>
            <p14:xfrm>
              <a:off x="9234621" y="2365141"/>
              <a:ext cx="310680" cy="993960"/>
            </p14:xfrm>
          </p:contentPart>
        </mc:Choice>
        <mc:Fallback xmlns="">
          <p:pic>
            <p:nvPicPr>
              <p:cNvPr id="14" name="Ink 13">
                <a:extLst>
                  <a:ext uri="{FF2B5EF4-FFF2-40B4-BE49-F238E27FC236}">
                    <a16:creationId xmlns:a16="http://schemas.microsoft.com/office/drawing/2014/main" id="{0F809FF3-8CEA-52BB-5DC9-679B9C585582}"/>
                  </a:ext>
                </a:extLst>
              </p:cNvPr>
              <p:cNvPicPr/>
              <p:nvPr/>
            </p:nvPicPr>
            <p:blipFill>
              <a:blip r:embed="rId19"/>
              <a:stretch>
                <a:fillRect/>
              </a:stretch>
            </p:blipFill>
            <p:spPr>
              <a:xfrm>
                <a:off x="9216621" y="2347141"/>
                <a:ext cx="346320" cy="1029600"/>
              </a:xfrm>
              <a:prstGeom prst="rect">
                <a:avLst/>
              </a:prstGeom>
            </p:spPr>
          </p:pic>
        </mc:Fallback>
      </mc:AlternateContent>
    </p:spTree>
    <p:extLst>
      <p:ext uri="{BB962C8B-B14F-4D97-AF65-F5344CB8AC3E}">
        <p14:creationId xmlns:p14="http://schemas.microsoft.com/office/powerpoint/2010/main" val="1490598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9739281" cy="5271608"/>
          </a:xfrm>
          <a:prstGeom prst="roundRect">
            <a:avLst/>
          </a:prstGeom>
          <a:solidFill>
            <a:schemeClr val="tx1">
              <a:alpha val="7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52248" y="218546"/>
            <a:ext cx="9353768" cy="4832092"/>
          </a:xfrm>
          <a:prstGeom prst="rect">
            <a:avLst/>
          </a:prstGeom>
          <a:noFill/>
        </p:spPr>
        <p:txBody>
          <a:bodyPr wrap="square" rtlCol="0">
            <a:spAutoFit/>
          </a:bodyPr>
          <a:lstStyle/>
          <a:p>
            <a:r>
              <a:rPr lang="en-US" sz="2800" b="1">
                <a:solidFill>
                  <a:srgbClr val="FFC000"/>
                </a:solidFill>
                <a:cs typeface="+mj-cs"/>
              </a:rPr>
              <a:t>Romans 1:24–25 </a:t>
            </a:r>
          </a:p>
          <a:p>
            <a:r>
              <a:rPr lang="en-US" sz="2800">
                <a:solidFill>
                  <a:srgbClr val="FFC000"/>
                </a:solidFill>
                <a:cs typeface="+mj-cs"/>
              </a:rPr>
              <a:t>1:24 Wherefore God also gave them up to uncleanness through the lusts of their own hearts, to dishonour their own bodies between themselves: 1:25 Who changed the truth of God into a lie, and worshipped and served the creature more than the Creator, who is blessed for ever. Amen. (KJV, </a:t>
            </a:r>
            <a:r>
              <a:rPr lang="en-US" sz="2800">
                <a:solidFill>
                  <a:srgbClr val="00B0F0"/>
                </a:solidFill>
                <a:cs typeface="+mj-cs"/>
              </a:rPr>
              <a:t>24 </a:t>
            </a:r>
            <a:r>
              <a:rPr lang="el-GR" sz="2800">
                <a:solidFill>
                  <a:srgbClr val="00B0F0"/>
                </a:solidFill>
                <a:cs typeface="+mj-cs"/>
              </a:rPr>
              <a:t>Διὸ ⸆ παρέδωκεν* αὐτοὺς ὁ θεὸς ἐν ταῖς ἐπιθυμίαις τῶν καρδιῶν αὐτῶν εἰς ἀκαθαρσίαν τοῦ ἀτιμάζεσθαι τὰ σώματα αὐτῶν ἐν* ⸀αὐτοῖς·* 25 οἵτινες μετήλλαξαν τὴν ἀλήθειαν τοῦ θεοῦ ἐν τῷ ψεύδει καὶ ἐσεβάσθησαν καὶ ἐλάτρευσαν τῇ κτίσει παρὰ τὸν κτίσαντα*, ὅς ἐστιν εὐλογητὸς εἰς τοὺς αἰῶνας, ἀμήν*</a:t>
            </a:r>
            <a:r>
              <a:rPr lang="el-GR"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690394"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957621"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849B9689-BB21-9CD5-EA59-6093CBFCF3C4}"/>
                  </a:ext>
                </a:extLst>
              </p14:cNvPr>
              <p14:cNvContentPartPr/>
              <p14:nvPr/>
            </p14:nvContentPartPr>
            <p14:xfrm>
              <a:off x="1190421" y="1018021"/>
              <a:ext cx="7883640" cy="189720"/>
            </p14:xfrm>
          </p:contentPart>
        </mc:Choice>
        <mc:Fallback xmlns="">
          <p:pic>
            <p:nvPicPr>
              <p:cNvPr id="2" name="Ink 1">
                <a:extLst>
                  <a:ext uri="{FF2B5EF4-FFF2-40B4-BE49-F238E27FC236}">
                    <a16:creationId xmlns:a16="http://schemas.microsoft.com/office/drawing/2014/main" id="{849B9689-BB21-9CD5-EA59-6093CBFCF3C4}"/>
                  </a:ext>
                </a:extLst>
              </p:cNvPr>
              <p:cNvPicPr/>
              <p:nvPr/>
            </p:nvPicPr>
            <p:blipFill>
              <a:blip r:embed="rId5"/>
              <a:stretch>
                <a:fillRect/>
              </a:stretch>
            </p:blipFill>
            <p:spPr>
              <a:xfrm>
                <a:off x="1172781" y="1000021"/>
                <a:ext cx="79192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607947FC-8A08-B561-9158-DB113EA9C2C4}"/>
                  </a:ext>
                </a:extLst>
              </p14:cNvPr>
              <p14:cNvContentPartPr/>
              <p14:nvPr/>
            </p14:nvContentPartPr>
            <p14:xfrm>
              <a:off x="693981" y="1501861"/>
              <a:ext cx="7810920" cy="127080"/>
            </p14:xfrm>
          </p:contentPart>
        </mc:Choice>
        <mc:Fallback xmlns="">
          <p:pic>
            <p:nvPicPr>
              <p:cNvPr id="4" name="Ink 3">
                <a:extLst>
                  <a:ext uri="{FF2B5EF4-FFF2-40B4-BE49-F238E27FC236}">
                    <a16:creationId xmlns:a16="http://schemas.microsoft.com/office/drawing/2014/main" id="{607947FC-8A08-B561-9158-DB113EA9C2C4}"/>
                  </a:ext>
                </a:extLst>
              </p:cNvPr>
              <p:cNvPicPr/>
              <p:nvPr/>
            </p:nvPicPr>
            <p:blipFill>
              <a:blip r:embed="rId7"/>
              <a:stretch>
                <a:fillRect/>
              </a:stretch>
            </p:blipFill>
            <p:spPr>
              <a:xfrm>
                <a:off x="676341" y="1483861"/>
                <a:ext cx="7846560" cy="162720"/>
              </a:xfrm>
              <a:prstGeom prst="rect">
                <a:avLst/>
              </a:prstGeom>
            </p:spPr>
          </p:pic>
        </mc:Fallback>
      </mc:AlternateContent>
      <p:grpSp>
        <p:nvGrpSpPr>
          <p:cNvPr id="11" name="Group 10">
            <a:extLst>
              <a:ext uri="{FF2B5EF4-FFF2-40B4-BE49-F238E27FC236}">
                <a16:creationId xmlns:a16="http://schemas.microsoft.com/office/drawing/2014/main" id="{437731F8-0855-0C37-F7D2-A0F8EE6C18B1}"/>
              </a:ext>
            </a:extLst>
          </p:cNvPr>
          <p:cNvGrpSpPr/>
          <p:nvPr/>
        </p:nvGrpSpPr>
        <p:grpSpPr>
          <a:xfrm>
            <a:off x="992421" y="1879141"/>
            <a:ext cx="7770960" cy="232200"/>
            <a:chOff x="992421" y="1879141"/>
            <a:chExt cx="7770960" cy="232200"/>
          </a:xfrm>
        </p:grpSpPr>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16988477-2BA0-80F9-D5EA-79124B8A5FE2}"/>
                    </a:ext>
                  </a:extLst>
                </p14:cNvPr>
                <p14:cNvContentPartPr/>
                <p14:nvPr/>
              </p14:nvContentPartPr>
              <p14:xfrm>
                <a:off x="992421" y="1879141"/>
                <a:ext cx="3089520" cy="109800"/>
              </p14:xfrm>
            </p:contentPart>
          </mc:Choice>
          <mc:Fallback xmlns="">
            <p:pic>
              <p:nvPicPr>
                <p:cNvPr id="5" name="Ink 4">
                  <a:extLst>
                    <a:ext uri="{FF2B5EF4-FFF2-40B4-BE49-F238E27FC236}">
                      <a16:creationId xmlns:a16="http://schemas.microsoft.com/office/drawing/2014/main" id="{16988477-2BA0-80F9-D5EA-79124B8A5FE2}"/>
                    </a:ext>
                  </a:extLst>
                </p:cNvPr>
                <p:cNvPicPr/>
                <p:nvPr/>
              </p:nvPicPr>
              <p:blipFill>
                <a:blip r:embed="rId9"/>
                <a:stretch>
                  <a:fillRect/>
                </a:stretch>
              </p:blipFill>
              <p:spPr>
                <a:xfrm>
                  <a:off x="974781" y="1861141"/>
                  <a:ext cx="31251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4FFABADE-8511-1C3F-0546-CFA76F599AFA}"/>
                    </a:ext>
                  </a:extLst>
                </p14:cNvPr>
                <p14:cNvContentPartPr/>
                <p14:nvPr/>
              </p14:nvContentPartPr>
              <p14:xfrm>
                <a:off x="5042061" y="1920541"/>
                <a:ext cx="3721320" cy="190800"/>
              </p14:xfrm>
            </p:contentPart>
          </mc:Choice>
          <mc:Fallback xmlns="">
            <p:pic>
              <p:nvPicPr>
                <p:cNvPr id="7" name="Ink 6">
                  <a:extLst>
                    <a:ext uri="{FF2B5EF4-FFF2-40B4-BE49-F238E27FC236}">
                      <a16:creationId xmlns:a16="http://schemas.microsoft.com/office/drawing/2014/main" id="{4FFABADE-8511-1C3F-0546-CFA76F599AFA}"/>
                    </a:ext>
                  </a:extLst>
                </p:cNvPr>
                <p:cNvPicPr/>
                <p:nvPr/>
              </p:nvPicPr>
              <p:blipFill>
                <a:blip r:embed="rId11"/>
                <a:stretch>
                  <a:fillRect/>
                </a:stretch>
              </p:blipFill>
              <p:spPr>
                <a:xfrm>
                  <a:off x="5024061" y="1902541"/>
                  <a:ext cx="3756960" cy="226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D2FD13F2-FD8C-6774-B1E4-0591EA5E73A1}"/>
                  </a:ext>
                </a:extLst>
              </p14:cNvPr>
              <p14:cNvContentPartPr/>
              <p14:nvPr/>
            </p14:nvContentPartPr>
            <p14:xfrm>
              <a:off x="476181" y="2312221"/>
              <a:ext cx="8362080" cy="181080"/>
            </p14:xfrm>
          </p:contentPart>
        </mc:Choice>
        <mc:Fallback xmlns="">
          <p:pic>
            <p:nvPicPr>
              <p:cNvPr id="9" name="Ink 8">
                <a:extLst>
                  <a:ext uri="{FF2B5EF4-FFF2-40B4-BE49-F238E27FC236}">
                    <a16:creationId xmlns:a16="http://schemas.microsoft.com/office/drawing/2014/main" id="{D2FD13F2-FD8C-6774-B1E4-0591EA5E73A1}"/>
                  </a:ext>
                </a:extLst>
              </p:cNvPr>
              <p:cNvPicPr/>
              <p:nvPr/>
            </p:nvPicPr>
            <p:blipFill>
              <a:blip r:embed="rId13"/>
              <a:stretch>
                <a:fillRect/>
              </a:stretch>
            </p:blipFill>
            <p:spPr>
              <a:xfrm>
                <a:off x="458181" y="2294581"/>
                <a:ext cx="83977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32A8BFB8-079A-14B6-45B9-8B0B77F834CF}"/>
                  </a:ext>
                </a:extLst>
              </p14:cNvPr>
              <p14:cNvContentPartPr/>
              <p14:nvPr/>
            </p14:nvContentPartPr>
            <p14:xfrm>
              <a:off x="898821" y="2756821"/>
              <a:ext cx="4815720" cy="155160"/>
            </p14:xfrm>
          </p:contentPart>
        </mc:Choice>
        <mc:Fallback xmlns="">
          <p:pic>
            <p:nvPicPr>
              <p:cNvPr id="12" name="Ink 11">
                <a:extLst>
                  <a:ext uri="{FF2B5EF4-FFF2-40B4-BE49-F238E27FC236}">
                    <a16:creationId xmlns:a16="http://schemas.microsoft.com/office/drawing/2014/main" id="{32A8BFB8-079A-14B6-45B9-8B0B77F834CF}"/>
                  </a:ext>
                </a:extLst>
              </p:cNvPr>
              <p:cNvPicPr/>
              <p:nvPr/>
            </p:nvPicPr>
            <p:blipFill>
              <a:blip r:embed="rId15"/>
              <a:stretch>
                <a:fillRect/>
              </a:stretch>
            </p:blipFill>
            <p:spPr>
              <a:xfrm>
                <a:off x="881181" y="2739181"/>
                <a:ext cx="4851360" cy="190800"/>
              </a:xfrm>
              <a:prstGeom prst="rect">
                <a:avLst/>
              </a:prstGeom>
            </p:spPr>
          </p:pic>
        </mc:Fallback>
      </mc:AlternateContent>
    </p:spTree>
    <p:extLst>
      <p:ext uri="{BB962C8B-B14F-4D97-AF65-F5344CB8AC3E}">
        <p14:creationId xmlns:p14="http://schemas.microsoft.com/office/powerpoint/2010/main" val="3271388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109842" cy="5974916"/>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75156" y="-96764"/>
            <a:ext cx="9375732" cy="5740033"/>
          </a:xfrm>
          <a:prstGeom prst="rect">
            <a:avLst/>
          </a:prstGeom>
          <a:noFill/>
        </p:spPr>
        <p:txBody>
          <a:bodyPr wrap="square" rtlCol="0">
            <a:spAutoFit/>
          </a:bodyPr>
          <a:lstStyle/>
          <a:p>
            <a:pPr algn="r"/>
            <a:r>
              <a:rPr lang="he-IL" sz="4300" b="1" dirty="0">
                <a:solidFill>
                  <a:schemeClr val="bg1"/>
                </a:solidFill>
                <a:cs typeface="+mj-cs"/>
              </a:rPr>
              <a:t>﻿</a:t>
            </a:r>
            <a:r>
              <a:rPr lang="he-IL" sz="4300" b="1" dirty="0">
                <a:solidFill>
                  <a:srgbClr val="FFFF00"/>
                </a:solidFill>
                <a:cs typeface="+mj-cs"/>
              </a:rPr>
              <a:t>ספר ישעיה פרק כט</a:t>
            </a:r>
          </a:p>
          <a:p>
            <a:pPr algn="r"/>
            <a:r>
              <a:rPr lang="he-IL" sz="3600">
                <a:solidFill>
                  <a:srgbClr val="FFFF00"/>
                </a:solidFill>
                <a:cs typeface="+mj-cs"/>
              </a:rPr>
              <a:t>﻿יג   וַיֹּאמֶר אֲדֹנָי יַעַן כִּי נִגַּשׁ הָעָם הַזֶּה בְּפִיו וּבִשְֹפָתָיו כִּבְּדוּנִי וְלִבּוֹ רִחַק מִמֶּנִּי וַתְּהִי יִרְאָתָם אֹתִי מִצְוַת אֲנָשִׁים מְלֻמָּדָה: </a:t>
            </a:r>
            <a:r>
              <a:rPr lang="he-IL" sz="3600">
                <a:solidFill>
                  <a:srgbClr val="FFC000"/>
                </a:solidFill>
                <a:cs typeface="+mj-cs"/>
              </a:rPr>
              <a:t>יד   לָכֵן הִנְנִי יוֹסִף לְהַפְלִיא אֶת-הָעָם-הַזֶּה הַפְלֵא וָפֶלֶא וְאָבְדָה חָכְמַת חֲכָמָיו וּבִינַת נְבֹנָיו תִּסְתַּתָּר:</a:t>
            </a:r>
            <a:r>
              <a:rPr lang="he-IL" sz="3600">
                <a:solidFill>
                  <a:schemeClr val="bg1"/>
                </a:solidFill>
                <a:cs typeface="+mj-cs"/>
              </a:rPr>
              <a:t> </a:t>
            </a:r>
            <a:r>
              <a:rPr lang="he-IL" sz="3600">
                <a:solidFill>
                  <a:srgbClr val="92D050"/>
                </a:solidFill>
                <a:cs typeface="+mj-cs"/>
              </a:rPr>
              <a:t>טו   הוֹי הַמַּעֲמִיקִים מֵיהֹוָה לַסְתִּר עֵצָה וְהָיָה בְמַחְשָׁךְ מַעֲשֵֹיהֶם וַיֹּאמְרוּ מִי רֹאֵנוּ וּמִי יֹדְעֵנוּ: </a:t>
            </a:r>
            <a:r>
              <a:rPr lang="he-IL" sz="3600">
                <a:solidFill>
                  <a:srgbClr val="00B0F0"/>
                </a:solidFill>
                <a:cs typeface="+mj-cs"/>
              </a:rPr>
              <a:t>טז   הַפְכְּכֶם אִם-כְּחֹמֶר הַיֹּצֵר יֵחָשֵׁב כִּי-יֹאמַר מַעֲשֶֹה לְעֹשֵֹהוּ לֹא עָשָֹנִי וְיֵצֶר אָמַר לְיֹצְרוֹ לֹא הֵבִין: </a:t>
            </a:r>
            <a:r>
              <a:rPr lang="he-IL" sz="3600">
                <a:solidFill>
                  <a:srgbClr val="FFFF00"/>
                </a:solidFill>
                <a:cs typeface="+mj-cs"/>
              </a:rPr>
              <a:t>יז   הֲלֹא-עוֹד מְעַט מִזְעָר וְשָׁב לְבָנוֹן לַכַּרְמֶל וְהַכַּרְמֶל לַיַּעַר יֵחָשֵׁב: יח   וְשָׁמְעוּ בַיּוֹם-הַהוּא הַחֵרְשִׁים דִּבְרֵי-סֵפֶר וּמֵאֹפֶל וּמֵחֹשֶׁךְ עֵינֵי עִוְרִים תִּרְאֶינָה:</a:t>
            </a:r>
            <a:endParaRPr lang="he-IL" sz="3600" dirty="0">
              <a:solidFill>
                <a:srgbClr val="FFFF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690394"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957621"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D7EE579A-4690-BF4D-1715-147B8B852912}"/>
                  </a:ext>
                </a:extLst>
              </p14:cNvPr>
              <p14:cNvContentPartPr/>
              <p14:nvPr/>
            </p14:nvContentPartPr>
            <p14:xfrm>
              <a:off x="7262541" y="552541"/>
              <a:ext cx="1017720" cy="54720"/>
            </p14:xfrm>
          </p:contentPart>
        </mc:Choice>
        <mc:Fallback xmlns="">
          <p:pic>
            <p:nvPicPr>
              <p:cNvPr id="2" name="Ink 1">
                <a:extLst>
                  <a:ext uri="{FF2B5EF4-FFF2-40B4-BE49-F238E27FC236}">
                    <a16:creationId xmlns:a16="http://schemas.microsoft.com/office/drawing/2014/main" id="{D7EE579A-4690-BF4D-1715-147B8B852912}"/>
                  </a:ext>
                </a:extLst>
              </p:cNvPr>
              <p:cNvPicPr/>
              <p:nvPr/>
            </p:nvPicPr>
            <p:blipFill>
              <a:blip r:embed="rId5"/>
              <a:stretch>
                <a:fillRect/>
              </a:stretch>
            </p:blipFill>
            <p:spPr>
              <a:xfrm>
                <a:off x="7244901" y="534901"/>
                <a:ext cx="10533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CB966607-1E3C-9740-F3B6-7D4C7701C19A}"/>
                  </a:ext>
                </a:extLst>
              </p14:cNvPr>
              <p14:cNvContentPartPr/>
              <p14:nvPr/>
            </p14:nvContentPartPr>
            <p14:xfrm>
              <a:off x="5543901" y="620581"/>
              <a:ext cx="581760" cy="54000"/>
            </p14:xfrm>
          </p:contentPart>
        </mc:Choice>
        <mc:Fallback xmlns="">
          <p:pic>
            <p:nvPicPr>
              <p:cNvPr id="4" name="Ink 3">
                <a:extLst>
                  <a:ext uri="{FF2B5EF4-FFF2-40B4-BE49-F238E27FC236}">
                    <a16:creationId xmlns:a16="http://schemas.microsoft.com/office/drawing/2014/main" id="{CB966607-1E3C-9740-F3B6-7D4C7701C19A}"/>
                  </a:ext>
                </a:extLst>
              </p:cNvPr>
              <p:cNvPicPr/>
              <p:nvPr/>
            </p:nvPicPr>
            <p:blipFill>
              <a:blip r:embed="rId7"/>
              <a:stretch>
                <a:fillRect/>
              </a:stretch>
            </p:blipFill>
            <p:spPr>
              <a:xfrm>
                <a:off x="5525901" y="602941"/>
                <a:ext cx="6174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 name="Ink 22">
                <a:extLst>
                  <a:ext uri="{FF2B5EF4-FFF2-40B4-BE49-F238E27FC236}">
                    <a16:creationId xmlns:a16="http://schemas.microsoft.com/office/drawing/2014/main" id="{E45C9429-974F-5306-7A34-5576C565EAC5}"/>
                  </a:ext>
                </a:extLst>
              </p14:cNvPr>
              <p14:cNvContentPartPr/>
              <p14:nvPr/>
            </p14:nvContentPartPr>
            <p14:xfrm>
              <a:off x="7181541" y="1756021"/>
              <a:ext cx="2196360" cy="100440"/>
            </p14:xfrm>
          </p:contentPart>
        </mc:Choice>
        <mc:Fallback xmlns="">
          <p:pic>
            <p:nvPicPr>
              <p:cNvPr id="23" name="Ink 22">
                <a:extLst>
                  <a:ext uri="{FF2B5EF4-FFF2-40B4-BE49-F238E27FC236}">
                    <a16:creationId xmlns:a16="http://schemas.microsoft.com/office/drawing/2014/main" id="{E45C9429-974F-5306-7A34-5576C565EAC5}"/>
                  </a:ext>
                </a:extLst>
              </p:cNvPr>
              <p:cNvPicPr/>
              <p:nvPr/>
            </p:nvPicPr>
            <p:blipFill>
              <a:blip r:embed="rId9"/>
              <a:stretch>
                <a:fillRect/>
              </a:stretch>
            </p:blipFill>
            <p:spPr>
              <a:xfrm>
                <a:off x="7163901" y="1738021"/>
                <a:ext cx="22320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3" name="Ink 32">
                <a:extLst>
                  <a:ext uri="{FF2B5EF4-FFF2-40B4-BE49-F238E27FC236}">
                    <a16:creationId xmlns:a16="http://schemas.microsoft.com/office/drawing/2014/main" id="{7E23E49D-08CA-9861-6C04-4126392AF0F3}"/>
                  </a:ext>
                </a:extLst>
              </p14:cNvPr>
              <p14:cNvContentPartPr/>
              <p14:nvPr/>
            </p14:nvContentPartPr>
            <p14:xfrm>
              <a:off x="4385061" y="1721101"/>
              <a:ext cx="11160" cy="14760"/>
            </p14:xfrm>
          </p:contentPart>
        </mc:Choice>
        <mc:Fallback xmlns="">
          <p:pic>
            <p:nvPicPr>
              <p:cNvPr id="33" name="Ink 32">
                <a:extLst>
                  <a:ext uri="{FF2B5EF4-FFF2-40B4-BE49-F238E27FC236}">
                    <a16:creationId xmlns:a16="http://schemas.microsoft.com/office/drawing/2014/main" id="{7E23E49D-08CA-9861-6C04-4126392AF0F3}"/>
                  </a:ext>
                </a:extLst>
              </p:cNvPr>
              <p:cNvPicPr/>
              <p:nvPr/>
            </p:nvPicPr>
            <p:blipFill>
              <a:blip r:embed="rId11"/>
              <a:stretch>
                <a:fillRect/>
              </a:stretch>
            </p:blipFill>
            <p:spPr>
              <a:xfrm>
                <a:off x="4367421" y="1703101"/>
                <a:ext cx="46800" cy="50400"/>
              </a:xfrm>
              <a:prstGeom prst="rect">
                <a:avLst/>
              </a:prstGeom>
            </p:spPr>
          </p:pic>
        </mc:Fallback>
      </mc:AlternateContent>
      <p:grpSp>
        <p:nvGrpSpPr>
          <p:cNvPr id="40" name="Group 39">
            <a:extLst>
              <a:ext uri="{FF2B5EF4-FFF2-40B4-BE49-F238E27FC236}">
                <a16:creationId xmlns:a16="http://schemas.microsoft.com/office/drawing/2014/main" id="{9A06613F-E4CC-2D9E-4FB5-68178070A246}"/>
              </a:ext>
            </a:extLst>
          </p:cNvPr>
          <p:cNvGrpSpPr/>
          <p:nvPr/>
        </p:nvGrpSpPr>
        <p:grpSpPr>
          <a:xfrm>
            <a:off x="590661" y="1114501"/>
            <a:ext cx="8723520" cy="704880"/>
            <a:chOff x="590661" y="1114501"/>
            <a:chExt cx="8723520" cy="704880"/>
          </a:xfrm>
        </p:grpSpPr>
        <mc:AlternateContent xmlns:mc="http://schemas.openxmlformats.org/markup-compatibility/2006" xmlns:p14="http://schemas.microsoft.com/office/powerpoint/2010/main">
          <mc:Choice Requires="p14">
            <p:contentPart p14:bwMode="auto" r:id="rId12">
              <p14:nvContentPartPr>
                <p14:cNvPr id="5" name="Ink 4">
                  <a:extLst>
                    <a:ext uri="{FF2B5EF4-FFF2-40B4-BE49-F238E27FC236}">
                      <a16:creationId xmlns:a16="http://schemas.microsoft.com/office/drawing/2014/main" id="{8FF96860-33ED-7F90-0A4B-7D4082F2A2E8}"/>
                    </a:ext>
                  </a:extLst>
                </p14:cNvPr>
                <p14:cNvContentPartPr/>
                <p14:nvPr/>
              </p14:nvContentPartPr>
              <p14:xfrm>
                <a:off x="9045261" y="1114501"/>
                <a:ext cx="268920" cy="23040"/>
              </p14:xfrm>
            </p:contentPart>
          </mc:Choice>
          <mc:Fallback xmlns="">
            <p:pic>
              <p:nvPicPr>
                <p:cNvPr id="5" name="Ink 4">
                  <a:extLst>
                    <a:ext uri="{FF2B5EF4-FFF2-40B4-BE49-F238E27FC236}">
                      <a16:creationId xmlns:a16="http://schemas.microsoft.com/office/drawing/2014/main" id="{8FF96860-33ED-7F90-0A4B-7D4082F2A2E8}"/>
                    </a:ext>
                  </a:extLst>
                </p:cNvPr>
                <p:cNvPicPr/>
                <p:nvPr/>
              </p:nvPicPr>
              <p:blipFill>
                <a:blip r:embed="rId13"/>
                <a:stretch>
                  <a:fillRect/>
                </a:stretch>
              </p:blipFill>
              <p:spPr>
                <a:xfrm>
                  <a:off x="9027621" y="1096501"/>
                  <a:ext cx="3045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 name="Ink 6">
                  <a:extLst>
                    <a:ext uri="{FF2B5EF4-FFF2-40B4-BE49-F238E27FC236}">
                      <a16:creationId xmlns:a16="http://schemas.microsoft.com/office/drawing/2014/main" id="{BB4191E6-DBC5-B8B7-6D7E-34C278657EF6}"/>
                    </a:ext>
                  </a:extLst>
                </p14:cNvPr>
                <p14:cNvContentPartPr/>
                <p14:nvPr/>
              </p14:nvContentPartPr>
              <p14:xfrm>
                <a:off x="8169021" y="1171381"/>
                <a:ext cx="554040" cy="35280"/>
              </p14:xfrm>
            </p:contentPart>
          </mc:Choice>
          <mc:Fallback xmlns="">
            <p:pic>
              <p:nvPicPr>
                <p:cNvPr id="7" name="Ink 6">
                  <a:extLst>
                    <a:ext uri="{FF2B5EF4-FFF2-40B4-BE49-F238E27FC236}">
                      <a16:creationId xmlns:a16="http://schemas.microsoft.com/office/drawing/2014/main" id="{BB4191E6-DBC5-B8B7-6D7E-34C278657EF6}"/>
                    </a:ext>
                  </a:extLst>
                </p:cNvPr>
                <p:cNvPicPr/>
                <p:nvPr/>
              </p:nvPicPr>
              <p:blipFill>
                <a:blip r:embed="rId15"/>
                <a:stretch>
                  <a:fillRect/>
                </a:stretch>
              </p:blipFill>
              <p:spPr>
                <a:xfrm>
                  <a:off x="8151021" y="1153741"/>
                  <a:ext cx="5896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a:extLst>
                    <a:ext uri="{FF2B5EF4-FFF2-40B4-BE49-F238E27FC236}">
                      <a16:creationId xmlns:a16="http://schemas.microsoft.com/office/drawing/2014/main" id="{1F9BA7D4-2BB3-B321-FD99-5ABE6DFB4E3C}"/>
                    </a:ext>
                  </a:extLst>
                </p14:cNvPr>
                <p14:cNvContentPartPr/>
                <p14:nvPr/>
              </p14:nvContentPartPr>
              <p14:xfrm>
                <a:off x="7354341" y="1233301"/>
                <a:ext cx="430560" cy="40680"/>
              </p14:xfrm>
            </p:contentPart>
          </mc:Choice>
          <mc:Fallback xmlns="">
            <p:pic>
              <p:nvPicPr>
                <p:cNvPr id="9" name="Ink 8">
                  <a:extLst>
                    <a:ext uri="{FF2B5EF4-FFF2-40B4-BE49-F238E27FC236}">
                      <a16:creationId xmlns:a16="http://schemas.microsoft.com/office/drawing/2014/main" id="{1F9BA7D4-2BB3-B321-FD99-5ABE6DFB4E3C}"/>
                    </a:ext>
                  </a:extLst>
                </p:cNvPr>
                <p:cNvPicPr/>
                <p:nvPr/>
              </p:nvPicPr>
              <p:blipFill>
                <a:blip r:embed="rId17"/>
                <a:stretch>
                  <a:fillRect/>
                </a:stretch>
              </p:blipFill>
              <p:spPr>
                <a:xfrm>
                  <a:off x="7336341" y="1215661"/>
                  <a:ext cx="4662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A67049EF-16CC-8027-E01D-641326F51281}"/>
                    </a:ext>
                  </a:extLst>
                </p14:cNvPr>
                <p14:cNvContentPartPr/>
                <p14:nvPr/>
              </p14:nvContentPartPr>
              <p14:xfrm>
                <a:off x="6531021" y="1228621"/>
                <a:ext cx="465480" cy="28440"/>
              </p14:xfrm>
            </p:contentPart>
          </mc:Choice>
          <mc:Fallback xmlns="">
            <p:pic>
              <p:nvPicPr>
                <p:cNvPr id="11" name="Ink 10">
                  <a:extLst>
                    <a:ext uri="{FF2B5EF4-FFF2-40B4-BE49-F238E27FC236}">
                      <a16:creationId xmlns:a16="http://schemas.microsoft.com/office/drawing/2014/main" id="{A67049EF-16CC-8027-E01D-641326F51281}"/>
                    </a:ext>
                  </a:extLst>
                </p:cNvPr>
                <p:cNvPicPr/>
                <p:nvPr/>
              </p:nvPicPr>
              <p:blipFill>
                <a:blip r:embed="rId19"/>
                <a:stretch>
                  <a:fillRect/>
                </a:stretch>
              </p:blipFill>
              <p:spPr>
                <a:xfrm>
                  <a:off x="6513381" y="1210981"/>
                  <a:ext cx="5011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Ink 11">
                  <a:extLst>
                    <a:ext uri="{FF2B5EF4-FFF2-40B4-BE49-F238E27FC236}">
                      <a16:creationId xmlns:a16="http://schemas.microsoft.com/office/drawing/2014/main" id="{EE10D44F-EA06-08F8-C6F2-51DE026F0F25}"/>
                    </a:ext>
                  </a:extLst>
                </p14:cNvPr>
                <p14:cNvContentPartPr/>
                <p14:nvPr/>
              </p14:nvContentPartPr>
              <p14:xfrm>
                <a:off x="6050781" y="1267501"/>
                <a:ext cx="232200" cy="41040"/>
              </p14:xfrm>
            </p:contentPart>
          </mc:Choice>
          <mc:Fallback xmlns="">
            <p:pic>
              <p:nvPicPr>
                <p:cNvPr id="12" name="Ink 11">
                  <a:extLst>
                    <a:ext uri="{FF2B5EF4-FFF2-40B4-BE49-F238E27FC236}">
                      <a16:creationId xmlns:a16="http://schemas.microsoft.com/office/drawing/2014/main" id="{EE10D44F-EA06-08F8-C6F2-51DE026F0F25}"/>
                    </a:ext>
                  </a:extLst>
                </p:cNvPr>
                <p:cNvPicPr/>
                <p:nvPr/>
              </p:nvPicPr>
              <p:blipFill>
                <a:blip r:embed="rId21"/>
                <a:stretch>
                  <a:fillRect/>
                </a:stretch>
              </p:blipFill>
              <p:spPr>
                <a:xfrm>
                  <a:off x="6033141" y="1249501"/>
                  <a:ext cx="2678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Ink 12">
                  <a:extLst>
                    <a:ext uri="{FF2B5EF4-FFF2-40B4-BE49-F238E27FC236}">
                      <a16:creationId xmlns:a16="http://schemas.microsoft.com/office/drawing/2014/main" id="{85959EA5-EB06-E4AE-EAFE-426DEE5F2D79}"/>
                    </a:ext>
                  </a:extLst>
                </p14:cNvPr>
                <p14:cNvContentPartPr/>
                <p14:nvPr/>
              </p14:nvContentPartPr>
              <p14:xfrm>
                <a:off x="5506461" y="1201981"/>
                <a:ext cx="387720" cy="28080"/>
              </p14:xfrm>
            </p:contentPart>
          </mc:Choice>
          <mc:Fallback xmlns="">
            <p:pic>
              <p:nvPicPr>
                <p:cNvPr id="13" name="Ink 12">
                  <a:extLst>
                    <a:ext uri="{FF2B5EF4-FFF2-40B4-BE49-F238E27FC236}">
                      <a16:creationId xmlns:a16="http://schemas.microsoft.com/office/drawing/2014/main" id="{85959EA5-EB06-E4AE-EAFE-426DEE5F2D79}"/>
                    </a:ext>
                  </a:extLst>
                </p:cNvPr>
                <p:cNvPicPr/>
                <p:nvPr/>
              </p:nvPicPr>
              <p:blipFill>
                <a:blip r:embed="rId23"/>
                <a:stretch>
                  <a:fillRect/>
                </a:stretch>
              </p:blipFill>
              <p:spPr>
                <a:xfrm>
                  <a:off x="5488461" y="1183981"/>
                  <a:ext cx="4233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580B5957-AD39-DA8E-9E57-A37BB9101009}"/>
                    </a:ext>
                  </a:extLst>
                </p14:cNvPr>
                <p14:cNvContentPartPr/>
                <p14:nvPr/>
              </p14:nvContentPartPr>
              <p14:xfrm>
                <a:off x="4705461" y="1144741"/>
                <a:ext cx="469800" cy="49680"/>
              </p14:xfrm>
            </p:contentPart>
          </mc:Choice>
          <mc:Fallback xmlns="">
            <p:pic>
              <p:nvPicPr>
                <p:cNvPr id="15" name="Ink 14">
                  <a:extLst>
                    <a:ext uri="{FF2B5EF4-FFF2-40B4-BE49-F238E27FC236}">
                      <a16:creationId xmlns:a16="http://schemas.microsoft.com/office/drawing/2014/main" id="{580B5957-AD39-DA8E-9E57-A37BB9101009}"/>
                    </a:ext>
                  </a:extLst>
                </p:cNvPr>
                <p:cNvPicPr/>
                <p:nvPr/>
              </p:nvPicPr>
              <p:blipFill>
                <a:blip r:embed="rId25"/>
                <a:stretch>
                  <a:fillRect/>
                </a:stretch>
              </p:blipFill>
              <p:spPr>
                <a:xfrm>
                  <a:off x="4687821" y="1127101"/>
                  <a:ext cx="5054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DCC1B41C-E261-F942-31AC-DA5D64481EA3}"/>
                    </a:ext>
                  </a:extLst>
                </p14:cNvPr>
                <p14:cNvContentPartPr/>
                <p14:nvPr/>
              </p14:nvContentPartPr>
              <p14:xfrm>
                <a:off x="3969981" y="1179301"/>
                <a:ext cx="539640" cy="57600"/>
              </p14:xfrm>
            </p:contentPart>
          </mc:Choice>
          <mc:Fallback xmlns="">
            <p:pic>
              <p:nvPicPr>
                <p:cNvPr id="16" name="Ink 15">
                  <a:extLst>
                    <a:ext uri="{FF2B5EF4-FFF2-40B4-BE49-F238E27FC236}">
                      <a16:creationId xmlns:a16="http://schemas.microsoft.com/office/drawing/2014/main" id="{DCC1B41C-E261-F942-31AC-DA5D64481EA3}"/>
                    </a:ext>
                  </a:extLst>
                </p:cNvPr>
                <p:cNvPicPr/>
                <p:nvPr/>
              </p:nvPicPr>
              <p:blipFill>
                <a:blip r:embed="rId27"/>
                <a:stretch>
                  <a:fillRect/>
                </a:stretch>
              </p:blipFill>
              <p:spPr>
                <a:xfrm>
                  <a:off x="3951981" y="1161661"/>
                  <a:ext cx="5752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C55E4005-5370-6A5F-5F6F-C26BE50E1C06}"/>
                    </a:ext>
                  </a:extLst>
                </p14:cNvPr>
                <p14:cNvContentPartPr/>
                <p14:nvPr/>
              </p14:nvContentPartPr>
              <p14:xfrm>
                <a:off x="3299301" y="1147621"/>
                <a:ext cx="460800" cy="36000"/>
              </p14:xfrm>
            </p:contentPart>
          </mc:Choice>
          <mc:Fallback xmlns="">
            <p:pic>
              <p:nvPicPr>
                <p:cNvPr id="18" name="Ink 17">
                  <a:extLst>
                    <a:ext uri="{FF2B5EF4-FFF2-40B4-BE49-F238E27FC236}">
                      <a16:creationId xmlns:a16="http://schemas.microsoft.com/office/drawing/2014/main" id="{C55E4005-5370-6A5F-5F6F-C26BE50E1C06}"/>
                    </a:ext>
                  </a:extLst>
                </p:cNvPr>
                <p:cNvPicPr/>
                <p:nvPr/>
              </p:nvPicPr>
              <p:blipFill>
                <a:blip r:embed="rId29"/>
                <a:stretch>
                  <a:fillRect/>
                </a:stretch>
              </p:blipFill>
              <p:spPr>
                <a:xfrm>
                  <a:off x="3281661" y="1129621"/>
                  <a:ext cx="4964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29CC9528-3DD0-B628-DBA8-87C4B295B842}"/>
                    </a:ext>
                  </a:extLst>
                </p14:cNvPr>
                <p14:cNvContentPartPr/>
                <p14:nvPr/>
              </p14:nvContentPartPr>
              <p14:xfrm>
                <a:off x="1654461" y="1155181"/>
                <a:ext cx="1358640" cy="68760"/>
              </p14:xfrm>
            </p:contentPart>
          </mc:Choice>
          <mc:Fallback xmlns="">
            <p:pic>
              <p:nvPicPr>
                <p:cNvPr id="19" name="Ink 18">
                  <a:extLst>
                    <a:ext uri="{FF2B5EF4-FFF2-40B4-BE49-F238E27FC236}">
                      <a16:creationId xmlns:a16="http://schemas.microsoft.com/office/drawing/2014/main" id="{29CC9528-3DD0-B628-DBA8-87C4B295B842}"/>
                    </a:ext>
                  </a:extLst>
                </p:cNvPr>
                <p:cNvPicPr/>
                <p:nvPr/>
              </p:nvPicPr>
              <p:blipFill>
                <a:blip r:embed="rId31"/>
                <a:stretch>
                  <a:fillRect/>
                </a:stretch>
              </p:blipFill>
              <p:spPr>
                <a:xfrm>
                  <a:off x="1636461" y="1137541"/>
                  <a:ext cx="13942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5296C8FD-A903-23BA-E284-9B5E56E68180}"/>
                    </a:ext>
                  </a:extLst>
                </p14:cNvPr>
                <p14:cNvContentPartPr/>
                <p14:nvPr/>
              </p14:nvContentPartPr>
              <p14:xfrm>
                <a:off x="590661" y="1127461"/>
                <a:ext cx="986400" cy="77040"/>
              </p14:xfrm>
            </p:contentPart>
          </mc:Choice>
          <mc:Fallback xmlns="">
            <p:pic>
              <p:nvPicPr>
                <p:cNvPr id="21" name="Ink 20">
                  <a:extLst>
                    <a:ext uri="{FF2B5EF4-FFF2-40B4-BE49-F238E27FC236}">
                      <a16:creationId xmlns:a16="http://schemas.microsoft.com/office/drawing/2014/main" id="{5296C8FD-A903-23BA-E284-9B5E56E68180}"/>
                    </a:ext>
                  </a:extLst>
                </p:cNvPr>
                <p:cNvPicPr/>
                <p:nvPr/>
              </p:nvPicPr>
              <p:blipFill>
                <a:blip r:embed="rId33"/>
                <a:stretch>
                  <a:fillRect/>
                </a:stretch>
              </p:blipFill>
              <p:spPr>
                <a:xfrm>
                  <a:off x="573021" y="1109461"/>
                  <a:ext cx="10220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CBCB2A94-C598-A94A-F3EC-6FE202294F0A}"/>
                    </a:ext>
                  </a:extLst>
                </p14:cNvPr>
                <p14:cNvContentPartPr/>
                <p14:nvPr/>
              </p14:nvContentPartPr>
              <p14:xfrm>
                <a:off x="6469101" y="1712461"/>
                <a:ext cx="541800" cy="56880"/>
              </p14:xfrm>
            </p:contentPart>
          </mc:Choice>
          <mc:Fallback xmlns="">
            <p:pic>
              <p:nvPicPr>
                <p:cNvPr id="24" name="Ink 23">
                  <a:extLst>
                    <a:ext uri="{FF2B5EF4-FFF2-40B4-BE49-F238E27FC236}">
                      <a16:creationId xmlns:a16="http://schemas.microsoft.com/office/drawing/2014/main" id="{CBCB2A94-C598-A94A-F3EC-6FE202294F0A}"/>
                    </a:ext>
                  </a:extLst>
                </p:cNvPr>
                <p:cNvPicPr/>
                <p:nvPr/>
              </p:nvPicPr>
              <p:blipFill>
                <a:blip r:embed="rId35"/>
                <a:stretch>
                  <a:fillRect/>
                </a:stretch>
              </p:blipFill>
              <p:spPr>
                <a:xfrm>
                  <a:off x="6451461" y="1694461"/>
                  <a:ext cx="5774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756A9CEB-A35B-881D-6C66-10E7CE030DA0}"/>
                    </a:ext>
                  </a:extLst>
                </p14:cNvPr>
                <p14:cNvContentPartPr/>
                <p14:nvPr/>
              </p14:nvContentPartPr>
              <p14:xfrm>
                <a:off x="5282541" y="1764301"/>
                <a:ext cx="961920" cy="55080"/>
              </p14:xfrm>
            </p:contentPart>
          </mc:Choice>
          <mc:Fallback xmlns="">
            <p:pic>
              <p:nvPicPr>
                <p:cNvPr id="25" name="Ink 24">
                  <a:extLst>
                    <a:ext uri="{FF2B5EF4-FFF2-40B4-BE49-F238E27FC236}">
                      <a16:creationId xmlns:a16="http://schemas.microsoft.com/office/drawing/2014/main" id="{756A9CEB-A35B-881D-6C66-10E7CE030DA0}"/>
                    </a:ext>
                  </a:extLst>
                </p:cNvPr>
                <p:cNvPicPr/>
                <p:nvPr/>
              </p:nvPicPr>
              <p:blipFill>
                <a:blip r:embed="rId37"/>
                <a:stretch>
                  <a:fillRect/>
                </a:stretch>
              </p:blipFill>
              <p:spPr>
                <a:xfrm>
                  <a:off x="5264541" y="1746661"/>
                  <a:ext cx="9975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7F97296D-857E-0253-2A75-3692BC678923}"/>
                    </a:ext>
                  </a:extLst>
                </p14:cNvPr>
                <p14:cNvContentPartPr/>
                <p14:nvPr/>
              </p14:nvContentPartPr>
              <p14:xfrm>
                <a:off x="4597461" y="1715701"/>
                <a:ext cx="449280" cy="39960"/>
              </p14:xfrm>
            </p:contentPart>
          </mc:Choice>
          <mc:Fallback xmlns="">
            <p:pic>
              <p:nvPicPr>
                <p:cNvPr id="27" name="Ink 26">
                  <a:extLst>
                    <a:ext uri="{FF2B5EF4-FFF2-40B4-BE49-F238E27FC236}">
                      <a16:creationId xmlns:a16="http://schemas.microsoft.com/office/drawing/2014/main" id="{7F97296D-857E-0253-2A75-3692BC678923}"/>
                    </a:ext>
                  </a:extLst>
                </p:cNvPr>
                <p:cNvPicPr/>
                <p:nvPr/>
              </p:nvPicPr>
              <p:blipFill>
                <a:blip r:embed="rId39"/>
                <a:stretch>
                  <a:fillRect/>
                </a:stretch>
              </p:blipFill>
              <p:spPr>
                <a:xfrm>
                  <a:off x="4579821" y="1698061"/>
                  <a:ext cx="4849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1179D76C-7909-0F84-66A9-569A14E1CC94}"/>
                    </a:ext>
                  </a:extLst>
                </p14:cNvPr>
                <p14:cNvContentPartPr/>
                <p14:nvPr/>
              </p14:nvContentPartPr>
              <p14:xfrm>
                <a:off x="3888981" y="1731541"/>
                <a:ext cx="608040" cy="29880"/>
              </p14:xfrm>
            </p:contentPart>
          </mc:Choice>
          <mc:Fallback xmlns="">
            <p:pic>
              <p:nvPicPr>
                <p:cNvPr id="28" name="Ink 27">
                  <a:extLst>
                    <a:ext uri="{FF2B5EF4-FFF2-40B4-BE49-F238E27FC236}">
                      <a16:creationId xmlns:a16="http://schemas.microsoft.com/office/drawing/2014/main" id="{1179D76C-7909-0F84-66A9-569A14E1CC94}"/>
                    </a:ext>
                  </a:extLst>
                </p:cNvPr>
                <p:cNvPicPr/>
                <p:nvPr/>
              </p:nvPicPr>
              <p:blipFill>
                <a:blip r:embed="rId41"/>
                <a:stretch>
                  <a:fillRect/>
                </a:stretch>
              </p:blipFill>
              <p:spPr>
                <a:xfrm>
                  <a:off x="3870981" y="1713541"/>
                  <a:ext cx="6436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Ink 28">
                  <a:extLst>
                    <a:ext uri="{FF2B5EF4-FFF2-40B4-BE49-F238E27FC236}">
                      <a16:creationId xmlns:a16="http://schemas.microsoft.com/office/drawing/2014/main" id="{D2103BBC-123B-65B6-2B5B-1F7C48224836}"/>
                    </a:ext>
                  </a:extLst>
                </p14:cNvPr>
                <p14:cNvContentPartPr/>
                <p14:nvPr/>
              </p14:nvContentPartPr>
              <p14:xfrm>
                <a:off x="2640861" y="1775101"/>
                <a:ext cx="892800" cy="35640"/>
              </p14:xfrm>
            </p:contentPart>
          </mc:Choice>
          <mc:Fallback xmlns="">
            <p:pic>
              <p:nvPicPr>
                <p:cNvPr id="29" name="Ink 28">
                  <a:extLst>
                    <a:ext uri="{FF2B5EF4-FFF2-40B4-BE49-F238E27FC236}">
                      <a16:creationId xmlns:a16="http://schemas.microsoft.com/office/drawing/2014/main" id="{D2103BBC-123B-65B6-2B5B-1F7C48224836}"/>
                    </a:ext>
                  </a:extLst>
                </p:cNvPr>
                <p:cNvPicPr/>
                <p:nvPr/>
              </p:nvPicPr>
              <p:blipFill>
                <a:blip r:embed="rId43"/>
                <a:stretch>
                  <a:fillRect/>
                </a:stretch>
              </p:blipFill>
              <p:spPr>
                <a:xfrm>
                  <a:off x="2623221" y="1757461"/>
                  <a:ext cx="9284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Ink 30">
                  <a:extLst>
                    <a:ext uri="{FF2B5EF4-FFF2-40B4-BE49-F238E27FC236}">
                      <a16:creationId xmlns:a16="http://schemas.microsoft.com/office/drawing/2014/main" id="{B43115B1-D8C0-F31B-9D09-1753D3DAC4F3}"/>
                    </a:ext>
                  </a:extLst>
                </p14:cNvPr>
                <p14:cNvContentPartPr/>
                <p14:nvPr/>
              </p14:nvContentPartPr>
              <p14:xfrm>
                <a:off x="1412541" y="1716781"/>
                <a:ext cx="1071360" cy="73080"/>
              </p14:xfrm>
            </p:contentPart>
          </mc:Choice>
          <mc:Fallback xmlns="">
            <p:pic>
              <p:nvPicPr>
                <p:cNvPr id="31" name="Ink 30">
                  <a:extLst>
                    <a:ext uri="{FF2B5EF4-FFF2-40B4-BE49-F238E27FC236}">
                      <a16:creationId xmlns:a16="http://schemas.microsoft.com/office/drawing/2014/main" id="{B43115B1-D8C0-F31B-9D09-1753D3DAC4F3}"/>
                    </a:ext>
                  </a:extLst>
                </p:cNvPr>
                <p:cNvPicPr/>
                <p:nvPr/>
              </p:nvPicPr>
              <p:blipFill>
                <a:blip r:embed="rId45"/>
                <a:stretch>
                  <a:fillRect/>
                </a:stretch>
              </p:blipFill>
              <p:spPr>
                <a:xfrm>
                  <a:off x="1394901" y="1698781"/>
                  <a:ext cx="11070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Ink 34">
                  <a:extLst>
                    <a:ext uri="{FF2B5EF4-FFF2-40B4-BE49-F238E27FC236}">
                      <a16:creationId xmlns:a16="http://schemas.microsoft.com/office/drawing/2014/main" id="{68D2C6A3-B43F-B0B4-2507-C083A4D9A2BD}"/>
                    </a:ext>
                  </a:extLst>
                </p14:cNvPr>
                <p14:cNvContentPartPr/>
                <p14:nvPr/>
              </p14:nvContentPartPr>
              <p14:xfrm>
                <a:off x="5098221" y="1221061"/>
                <a:ext cx="1203120" cy="584280"/>
              </p14:xfrm>
            </p:contentPart>
          </mc:Choice>
          <mc:Fallback xmlns="">
            <p:pic>
              <p:nvPicPr>
                <p:cNvPr id="35" name="Ink 34">
                  <a:extLst>
                    <a:ext uri="{FF2B5EF4-FFF2-40B4-BE49-F238E27FC236}">
                      <a16:creationId xmlns:a16="http://schemas.microsoft.com/office/drawing/2014/main" id="{68D2C6A3-B43F-B0B4-2507-C083A4D9A2BD}"/>
                    </a:ext>
                  </a:extLst>
                </p:cNvPr>
                <p:cNvPicPr/>
                <p:nvPr/>
              </p:nvPicPr>
              <p:blipFill>
                <a:blip r:embed="rId47"/>
                <a:stretch>
                  <a:fillRect/>
                </a:stretch>
              </p:blipFill>
              <p:spPr>
                <a:xfrm>
                  <a:off x="5080221" y="1203061"/>
                  <a:ext cx="1238760" cy="619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Ink 35">
                  <a:extLst>
                    <a:ext uri="{FF2B5EF4-FFF2-40B4-BE49-F238E27FC236}">
                      <a16:creationId xmlns:a16="http://schemas.microsoft.com/office/drawing/2014/main" id="{EC923696-4B49-E658-85D8-D135F764079D}"/>
                    </a:ext>
                  </a:extLst>
                </p14:cNvPr>
                <p14:cNvContentPartPr/>
                <p14:nvPr/>
              </p14:nvContentPartPr>
              <p14:xfrm>
                <a:off x="1244781" y="1214581"/>
                <a:ext cx="1224000" cy="585000"/>
              </p14:xfrm>
            </p:contentPart>
          </mc:Choice>
          <mc:Fallback xmlns="">
            <p:pic>
              <p:nvPicPr>
                <p:cNvPr id="36" name="Ink 35">
                  <a:extLst>
                    <a:ext uri="{FF2B5EF4-FFF2-40B4-BE49-F238E27FC236}">
                      <a16:creationId xmlns:a16="http://schemas.microsoft.com/office/drawing/2014/main" id="{EC923696-4B49-E658-85D8-D135F764079D}"/>
                    </a:ext>
                  </a:extLst>
                </p:cNvPr>
                <p:cNvPicPr/>
                <p:nvPr/>
              </p:nvPicPr>
              <p:blipFill>
                <a:blip r:embed="rId49"/>
                <a:stretch>
                  <a:fillRect/>
                </a:stretch>
              </p:blipFill>
              <p:spPr>
                <a:xfrm>
                  <a:off x="1227141" y="1196581"/>
                  <a:ext cx="1259640" cy="620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7" name="Ink 36">
                  <a:extLst>
                    <a:ext uri="{FF2B5EF4-FFF2-40B4-BE49-F238E27FC236}">
                      <a16:creationId xmlns:a16="http://schemas.microsoft.com/office/drawing/2014/main" id="{BEFF6FAC-2872-E090-A045-20CCA5512FE8}"/>
                    </a:ext>
                  </a:extLst>
                </p14:cNvPr>
                <p14:cNvContentPartPr/>
                <p14:nvPr/>
              </p14:nvContentPartPr>
              <p14:xfrm>
                <a:off x="4239981" y="1687981"/>
                <a:ext cx="15480" cy="9720"/>
              </p14:xfrm>
            </p:contentPart>
          </mc:Choice>
          <mc:Fallback xmlns="">
            <p:pic>
              <p:nvPicPr>
                <p:cNvPr id="37" name="Ink 36">
                  <a:extLst>
                    <a:ext uri="{FF2B5EF4-FFF2-40B4-BE49-F238E27FC236}">
                      <a16:creationId xmlns:a16="http://schemas.microsoft.com/office/drawing/2014/main" id="{BEFF6FAC-2872-E090-A045-20CCA5512FE8}"/>
                    </a:ext>
                  </a:extLst>
                </p:cNvPr>
                <p:cNvPicPr/>
                <p:nvPr/>
              </p:nvPicPr>
              <p:blipFill>
                <a:blip r:embed="rId51"/>
                <a:stretch>
                  <a:fillRect/>
                </a:stretch>
              </p:blipFill>
              <p:spPr>
                <a:xfrm>
                  <a:off x="4221981" y="1670341"/>
                  <a:ext cx="511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8" name="Ink 37">
                  <a:extLst>
                    <a:ext uri="{FF2B5EF4-FFF2-40B4-BE49-F238E27FC236}">
                      <a16:creationId xmlns:a16="http://schemas.microsoft.com/office/drawing/2014/main" id="{60BF915E-52D1-98E7-1828-D45DD8E0C10D}"/>
                    </a:ext>
                  </a:extLst>
                </p14:cNvPr>
                <p14:cNvContentPartPr/>
                <p14:nvPr/>
              </p14:nvContentPartPr>
              <p14:xfrm>
                <a:off x="4493421" y="1670341"/>
                <a:ext cx="5040" cy="4320"/>
              </p14:xfrm>
            </p:contentPart>
          </mc:Choice>
          <mc:Fallback xmlns="">
            <p:pic>
              <p:nvPicPr>
                <p:cNvPr id="38" name="Ink 37">
                  <a:extLst>
                    <a:ext uri="{FF2B5EF4-FFF2-40B4-BE49-F238E27FC236}">
                      <a16:creationId xmlns:a16="http://schemas.microsoft.com/office/drawing/2014/main" id="{60BF915E-52D1-98E7-1828-D45DD8E0C10D}"/>
                    </a:ext>
                  </a:extLst>
                </p:cNvPr>
                <p:cNvPicPr/>
                <p:nvPr/>
              </p:nvPicPr>
              <p:blipFill>
                <a:blip r:embed="rId53"/>
                <a:stretch>
                  <a:fillRect/>
                </a:stretch>
              </p:blipFill>
              <p:spPr>
                <a:xfrm>
                  <a:off x="4475421" y="1652341"/>
                  <a:ext cx="406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Ink 38">
                  <a:extLst>
                    <a:ext uri="{FF2B5EF4-FFF2-40B4-BE49-F238E27FC236}">
                      <a16:creationId xmlns:a16="http://schemas.microsoft.com/office/drawing/2014/main" id="{7D45F66F-0318-1C64-312F-57E6027CF8FA}"/>
                    </a:ext>
                  </a:extLst>
                </p14:cNvPr>
                <p14:cNvContentPartPr/>
                <p14:nvPr/>
              </p14:nvContentPartPr>
              <p14:xfrm>
                <a:off x="2403261" y="1137181"/>
                <a:ext cx="2097360" cy="655200"/>
              </p14:xfrm>
            </p:contentPart>
          </mc:Choice>
          <mc:Fallback xmlns="">
            <p:pic>
              <p:nvPicPr>
                <p:cNvPr id="39" name="Ink 38">
                  <a:extLst>
                    <a:ext uri="{FF2B5EF4-FFF2-40B4-BE49-F238E27FC236}">
                      <a16:creationId xmlns:a16="http://schemas.microsoft.com/office/drawing/2014/main" id="{7D45F66F-0318-1C64-312F-57E6027CF8FA}"/>
                    </a:ext>
                  </a:extLst>
                </p:cNvPr>
                <p:cNvPicPr/>
                <p:nvPr/>
              </p:nvPicPr>
              <p:blipFill>
                <a:blip r:embed="rId55"/>
                <a:stretch>
                  <a:fillRect/>
                </a:stretch>
              </p:blipFill>
              <p:spPr>
                <a:xfrm>
                  <a:off x="2385261" y="1119181"/>
                  <a:ext cx="2133000" cy="690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67" name="Ink 66">
                <a:extLst>
                  <a:ext uri="{FF2B5EF4-FFF2-40B4-BE49-F238E27FC236}">
                    <a16:creationId xmlns:a16="http://schemas.microsoft.com/office/drawing/2014/main" id="{1E146F59-F5F8-E698-F276-259B0E3D286F}"/>
                  </a:ext>
                </a:extLst>
              </p14:cNvPr>
              <p14:cNvContentPartPr/>
              <p14:nvPr/>
            </p14:nvContentPartPr>
            <p14:xfrm>
              <a:off x="404541" y="2847541"/>
              <a:ext cx="919080" cy="37080"/>
            </p14:xfrm>
          </p:contentPart>
        </mc:Choice>
        <mc:Fallback xmlns="">
          <p:pic>
            <p:nvPicPr>
              <p:cNvPr id="67" name="Ink 66">
                <a:extLst>
                  <a:ext uri="{FF2B5EF4-FFF2-40B4-BE49-F238E27FC236}">
                    <a16:creationId xmlns:a16="http://schemas.microsoft.com/office/drawing/2014/main" id="{1E146F59-F5F8-E698-F276-259B0E3D286F}"/>
                  </a:ext>
                </a:extLst>
              </p:cNvPr>
              <p:cNvPicPr/>
              <p:nvPr/>
            </p:nvPicPr>
            <p:blipFill>
              <a:blip r:embed="rId57"/>
              <a:stretch>
                <a:fillRect/>
              </a:stretch>
            </p:blipFill>
            <p:spPr>
              <a:xfrm>
                <a:off x="386541" y="2829541"/>
                <a:ext cx="954720" cy="72720"/>
              </a:xfrm>
              <a:prstGeom prst="rect">
                <a:avLst/>
              </a:prstGeom>
            </p:spPr>
          </p:pic>
        </mc:Fallback>
      </mc:AlternateContent>
      <p:grpSp>
        <p:nvGrpSpPr>
          <p:cNvPr id="82" name="Group 81">
            <a:extLst>
              <a:ext uri="{FF2B5EF4-FFF2-40B4-BE49-F238E27FC236}">
                <a16:creationId xmlns:a16="http://schemas.microsoft.com/office/drawing/2014/main" id="{A0A13E98-E86B-CD4C-6D23-1E725B5190A2}"/>
              </a:ext>
            </a:extLst>
          </p:cNvPr>
          <p:cNvGrpSpPr/>
          <p:nvPr/>
        </p:nvGrpSpPr>
        <p:grpSpPr>
          <a:xfrm>
            <a:off x="1094661" y="2224741"/>
            <a:ext cx="8266680" cy="722880"/>
            <a:chOff x="1094661" y="2224741"/>
            <a:chExt cx="8266680" cy="722880"/>
          </a:xfrm>
        </p:grpSpPr>
        <mc:AlternateContent xmlns:mc="http://schemas.openxmlformats.org/markup-compatibility/2006" xmlns:p14="http://schemas.microsoft.com/office/powerpoint/2010/main">
          <mc:Choice Requires="p14">
            <p:contentPart p14:bwMode="auto" r:id="rId58">
              <p14:nvContentPartPr>
                <p14:cNvPr id="41" name="Ink 40">
                  <a:extLst>
                    <a:ext uri="{FF2B5EF4-FFF2-40B4-BE49-F238E27FC236}">
                      <a16:creationId xmlns:a16="http://schemas.microsoft.com/office/drawing/2014/main" id="{670F8E20-17A6-183F-F069-AF5748970956}"/>
                    </a:ext>
                  </a:extLst>
                </p14:cNvPr>
                <p14:cNvContentPartPr/>
                <p14:nvPr/>
              </p14:nvContentPartPr>
              <p14:xfrm>
                <a:off x="8878941" y="2313301"/>
                <a:ext cx="482400" cy="64080"/>
              </p14:xfrm>
            </p:contentPart>
          </mc:Choice>
          <mc:Fallback xmlns="">
            <p:pic>
              <p:nvPicPr>
                <p:cNvPr id="41" name="Ink 40">
                  <a:extLst>
                    <a:ext uri="{FF2B5EF4-FFF2-40B4-BE49-F238E27FC236}">
                      <a16:creationId xmlns:a16="http://schemas.microsoft.com/office/drawing/2014/main" id="{670F8E20-17A6-183F-F069-AF5748970956}"/>
                    </a:ext>
                  </a:extLst>
                </p:cNvPr>
                <p:cNvPicPr/>
                <p:nvPr/>
              </p:nvPicPr>
              <p:blipFill>
                <a:blip r:embed="rId59"/>
                <a:stretch>
                  <a:fillRect/>
                </a:stretch>
              </p:blipFill>
              <p:spPr>
                <a:xfrm>
                  <a:off x="8860941" y="2295661"/>
                  <a:ext cx="5180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Ink 41">
                  <a:extLst>
                    <a:ext uri="{FF2B5EF4-FFF2-40B4-BE49-F238E27FC236}">
                      <a16:creationId xmlns:a16="http://schemas.microsoft.com/office/drawing/2014/main" id="{30EA0445-DBCF-588E-987E-1592F80A2714}"/>
                    </a:ext>
                  </a:extLst>
                </p14:cNvPr>
                <p14:cNvContentPartPr/>
                <p14:nvPr/>
              </p14:nvContentPartPr>
              <p14:xfrm>
                <a:off x="8185221" y="2299981"/>
                <a:ext cx="507600" cy="38520"/>
              </p14:xfrm>
            </p:contentPart>
          </mc:Choice>
          <mc:Fallback xmlns="">
            <p:pic>
              <p:nvPicPr>
                <p:cNvPr id="42" name="Ink 41">
                  <a:extLst>
                    <a:ext uri="{FF2B5EF4-FFF2-40B4-BE49-F238E27FC236}">
                      <a16:creationId xmlns:a16="http://schemas.microsoft.com/office/drawing/2014/main" id="{30EA0445-DBCF-588E-987E-1592F80A2714}"/>
                    </a:ext>
                  </a:extLst>
                </p:cNvPr>
                <p:cNvPicPr/>
                <p:nvPr/>
              </p:nvPicPr>
              <p:blipFill>
                <a:blip r:embed="rId61"/>
                <a:stretch>
                  <a:fillRect/>
                </a:stretch>
              </p:blipFill>
              <p:spPr>
                <a:xfrm>
                  <a:off x="8167581" y="2281981"/>
                  <a:ext cx="5432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Ink 42">
                  <a:extLst>
                    <a:ext uri="{FF2B5EF4-FFF2-40B4-BE49-F238E27FC236}">
                      <a16:creationId xmlns:a16="http://schemas.microsoft.com/office/drawing/2014/main" id="{B640ECC3-7B68-022D-F566-0FC35F52F5B3}"/>
                    </a:ext>
                  </a:extLst>
                </p14:cNvPr>
                <p14:cNvContentPartPr/>
                <p14:nvPr/>
              </p14:nvContentPartPr>
              <p14:xfrm>
                <a:off x="7494381" y="2281621"/>
                <a:ext cx="484920" cy="37080"/>
              </p14:xfrm>
            </p:contentPart>
          </mc:Choice>
          <mc:Fallback xmlns="">
            <p:pic>
              <p:nvPicPr>
                <p:cNvPr id="43" name="Ink 42">
                  <a:extLst>
                    <a:ext uri="{FF2B5EF4-FFF2-40B4-BE49-F238E27FC236}">
                      <a16:creationId xmlns:a16="http://schemas.microsoft.com/office/drawing/2014/main" id="{B640ECC3-7B68-022D-F566-0FC35F52F5B3}"/>
                    </a:ext>
                  </a:extLst>
                </p:cNvPr>
                <p:cNvPicPr/>
                <p:nvPr/>
              </p:nvPicPr>
              <p:blipFill>
                <a:blip r:embed="rId63"/>
                <a:stretch>
                  <a:fillRect/>
                </a:stretch>
              </p:blipFill>
              <p:spPr>
                <a:xfrm>
                  <a:off x="7476741" y="2263621"/>
                  <a:ext cx="5205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5" name="Ink 44">
                  <a:extLst>
                    <a:ext uri="{FF2B5EF4-FFF2-40B4-BE49-F238E27FC236}">
                      <a16:creationId xmlns:a16="http://schemas.microsoft.com/office/drawing/2014/main" id="{56C3459A-BDCC-DAA0-D2C7-4858FBA2115A}"/>
                    </a:ext>
                  </a:extLst>
                </p14:cNvPr>
                <p14:cNvContentPartPr/>
                <p14:nvPr/>
              </p14:nvContentPartPr>
              <p14:xfrm>
                <a:off x="6138621" y="2342101"/>
                <a:ext cx="1039680" cy="29160"/>
              </p14:xfrm>
            </p:contentPart>
          </mc:Choice>
          <mc:Fallback xmlns="">
            <p:pic>
              <p:nvPicPr>
                <p:cNvPr id="45" name="Ink 44">
                  <a:extLst>
                    <a:ext uri="{FF2B5EF4-FFF2-40B4-BE49-F238E27FC236}">
                      <a16:creationId xmlns:a16="http://schemas.microsoft.com/office/drawing/2014/main" id="{56C3459A-BDCC-DAA0-D2C7-4858FBA2115A}"/>
                    </a:ext>
                  </a:extLst>
                </p:cNvPr>
                <p:cNvPicPr/>
                <p:nvPr/>
              </p:nvPicPr>
              <p:blipFill>
                <a:blip r:embed="rId65"/>
                <a:stretch>
                  <a:fillRect/>
                </a:stretch>
              </p:blipFill>
              <p:spPr>
                <a:xfrm>
                  <a:off x="6120621" y="2324101"/>
                  <a:ext cx="10753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7" name="Ink 46">
                  <a:extLst>
                    <a:ext uri="{FF2B5EF4-FFF2-40B4-BE49-F238E27FC236}">
                      <a16:creationId xmlns:a16="http://schemas.microsoft.com/office/drawing/2014/main" id="{9239294B-39FB-2BBB-C5C8-614CD7D513ED}"/>
                    </a:ext>
                  </a:extLst>
                </p14:cNvPr>
                <p14:cNvContentPartPr/>
                <p14:nvPr/>
              </p14:nvContentPartPr>
              <p14:xfrm>
                <a:off x="5535261" y="2303221"/>
                <a:ext cx="427680" cy="53640"/>
              </p14:xfrm>
            </p:contentPart>
          </mc:Choice>
          <mc:Fallback xmlns="">
            <p:pic>
              <p:nvPicPr>
                <p:cNvPr id="47" name="Ink 46">
                  <a:extLst>
                    <a:ext uri="{FF2B5EF4-FFF2-40B4-BE49-F238E27FC236}">
                      <a16:creationId xmlns:a16="http://schemas.microsoft.com/office/drawing/2014/main" id="{9239294B-39FB-2BBB-C5C8-614CD7D513ED}"/>
                    </a:ext>
                  </a:extLst>
                </p:cNvPr>
                <p:cNvPicPr/>
                <p:nvPr/>
              </p:nvPicPr>
              <p:blipFill>
                <a:blip r:embed="rId67"/>
                <a:stretch>
                  <a:fillRect/>
                </a:stretch>
              </p:blipFill>
              <p:spPr>
                <a:xfrm>
                  <a:off x="5517621" y="2285221"/>
                  <a:ext cx="4633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8" name="Ink 47">
                  <a:extLst>
                    <a:ext uri="{FF2B5EF4-FFF2-40B4-BE49-F238E27FC236}">
                      <a16:creationId xmlns:a16="http://schemas.microsoft.com/office/drawing/2014/main" id="{00C60389-9C46-3C88-AF6D-5B3D87AA4A21}"/>
                    </a:ext>
                  </a:extLst>
                </p14:cNvPr>
                <p14:cNvContentPartPr/>
                <p14:nvPr/>
              </p14:nvContentPartPr>
              <p14:xfrm>
                <a:off x="4823901" y="2334901"/>
                <a:ext cx="387000" cy="17640"/>
              </p14:xfrm>
            </p:contentPart>
          </mc:Choice>
          <mc:Fallback xmlns="">
            <p:pic>
              <p:nvPicPr>
                <p:cNvPr id="48" name="Ink 47">
                  <a:extLst>
                    <a:ext uri="{FF2B5EF4-FFF2-40B4-BE49-F238E27FC236}">
                      <a16:creationId xmlns:a16="http://schemas.microsoft.com/office/drawing/2014/main" id="{00C60389-9C46-3C88-AF6D-5B3D87AA4A21}"/>
                    </a:ext>
                  </a:extLst>
                </p:cNvPr>
                <p:cNvPicPr/>
                <p:nvPr/>
              </p:nvPicPr>
              <p:blipFill>
                <a:blip r:embed="rId69"/>
                <a:stretch>
                  <a:fillRect/>
                </a:stretch>
              </p:blipFill>
              <p:spPr>
                <a:xfrm>
                  <a:off x="4806261" y="2316901"/>
                  <a:ext cx="4226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9" name="Ink 48">
                  <a:extLst>
                    <a:ext uri="{FF2B5EF4-FFF2-40B4-BE49-F238E27FC236}">
                      <a16:creationId xmlns:a16="http://schemas.microsoft.com/office/drawing/2014/main" id="{CD23255B-C62A-5A9F-20D7-5CB06C4727DD}"/>
                    </a:ext>
                  </a:extLst>
                </p14:cNvPr>
                <p14:cNvContentPartPr/>
                <p14:nvPr/>
              </p14:nvContentPartPr>
              <p14:xfrm>
                <a:off x="4025061" y="2327701"/>
                <a:ext cx="450720" cy="26640"/>
              </p14:xfrm>
            </p:contentPart>
          </mc:Choice>
          <mc:Fallback xmlns="">
            <p:pic>
              <p:nvPicPr>
                <p:cNvPr id="49" name="Ink 48">
                  <a:extLst>
                    <a:ext uri="{FF2B5EF4-FFF2-40B4-BE49-F238E27FC236}">
                      <a16:creationId xmlns:a16="http://schemas.microsoft.com/office/drawing/2014/main" id="{CD23255B-C62A-5A9F-20D7-5CB06C4727DD}"/>
                    </a:ext>
                  </a:extLst>
                </p:cNvPr>
                <p:cNvPicPr/>
                <p:nvPr/>
              </p:nvPicPr>
              <p:blipFill>
                <a:blip r:embed="rId71"/>
                <a:stretch>
                  <a:fillRect/>
                </a:stretch>
              </p:blipFill>
              <p:spPr>
                <a:xfrm>
                  <a:off x="4007421" y="2309701"/>
                  <a:ext cx="4863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1" name="Ink 50">
                  <a:extLst>
                    <a:ext uri="{FF2B5EF4-FFF2-40B4-BE49-F238E27FC236}">
                      <a16:creationId xmlns:a16="http://schemas.microsoft.com/office/drawing/2014/main" id="{3E9AC7DC-A866-05A4-CA00-D9590E368E2A}"/>
                    </a:ext>
                  </a:extLst>
                </p14:cNvPr>
                <p14:cNvContentPartPr/>
                <p14:nvPr/>
              </p14:nvContentPartPr>
              <p14:xfrm>
                <a:off x="3271221" y="2304661"/>
                <a:ext cx="628560" cy="39960"/>
              </p14:xfrm>
            </p:contentPart>
          </mc:Choice>
          <mc:Fallback xmlns="">
            <p:pic>
              <p:nvPicPr>
                <p:cNvPr id="51" name="Ink 50">
                  <a:extLst>
                    <a:ext uri="{FF2B5EF4-FFF2-40B4-BE49-F238E27FC236}">
                      <a16:creationId xmlns:a16="http://schemas.microsoft.com/office/drawing/2014/main" id="{3E9AC7DC-A866-05A4-CA00-D9590E368E2A}"/>
                    </a:ext>
                  </a:extLst>
                </p:cNvPr>
                <p:cNvPicPr/>
                <p:nvPr/>
              </p:nvPicPr>
              <p:blipFill>
                <a:blip r:embed="rId73"/>
                <a:stretch>
                  <a:fillRect/>
                </a:stretch>
              </p:blipFill>
              <p:spPr>
                <a:xfrm>
                  <a:off x="3253221" y="2286661"/>
                  <a:ext cx="6642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2" name="Ink 51">
                  <a:extLst>
                    <a:ext uri="{FF2B5EF4-FFF2-40B4-BE49-F238E27FC236}">
                      <a16:creationId xmlns:a16="http://schemas.microsoft.com/office/drawing/2014/main" id="{91AAF9CA-5810-AAD6-9385-9CCD9D7B103B}"/>
                    </a:ext>
                  </a:extLst>
                </p14:cNvPr>
                <p14:cNvContentPartPr/>
                <p14:nvPr/>
              </p14:nvContentPartPr>
              <p14:xfrm>
                <a:off x="2206341" y="2331661"/>
                <a:ext cx="787320" cy="56160"/>
              </p14:xfrm>
            </p:contentPart>
          </mc:Choice>
          <mc:Fallback xmlns="">
            <p:pic>
              <p:nvPicPr>
                <p:cNvPr id="52" name="Ink 51">
                  <a:extLst>
                    <a:ext uri="{FF2B5EF4-FFF2-40B4-BE49-F238E27FC236}">
                      <a16:creationId xmlns:a16="http://schemas.microsoft.com/office/drawing/2014/main" id="{91AAF9CA-5810-AAD6-9385-9CCD9D7B103B}"/>
                    </a:ext>
                  </a:extLst>
                </p:cNvPr>
                <p:cNvPicPr/>
                <p:nvPr/>
              </p:nvPicPr>
              <p:blipFill>
                <a:blip r:embed="rId75"/>
                <a:stretch>
                  <a:fillRect/>
                </a:stretch>
              </p:blipFill>
              <p:spPr>
                <a:xfrm>
                  <a:off x="2188341" y="2313661"/>
                  <a:ext cx="8229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4" name="Ink 53">
                  <a:extLst>
                    <a:ext uri="{FF2B5EF4-FFF2-40B4-BE49-F238E27FC236}">
                      <a16:creationId xmlns:a16="http://schemas.microsoft.com/office/drawing/2014/main" id="{6E154302-72F8-327A-EF5D-7C5772E88608}"/>
                    </a:ext>
                  </a:extLst>
                </p14:cNvPr>
                <p14:cNvContentPartPr/>
                <p14:nvPr/>
              </p14:nvContentPartPr>
              <p14:xfrm>
                <a:off x="1094661" y="2310781"/>
                <a:ext cx="889920" cy="58680"/>
              </p14:xfrm>
            </p:contentPart>
          </mc:Choice>
          <mc:Fallback xmlns="">
            <p:pic>
              <p:nvPicPr>
                <p:cNvPr id="54" name="Ink 53">
                  <a:extLst>
                    <a:ext uri="{FF2B5EF4-FFF2-40B4-BE49-F238E27FC236}">
                      <a16:creationId xmlns:a16="http://schemas.microsoft.com/office/drawing/2014/main" id="{6E154302-72F8-327A-EF5D-7C5772E88608}"/>
                    </a:ext>
                  </a:extLst>
                </p:cNvPr>
                <p:cNvPicPr/>
                <p:nvPr/>
              </p:nvPicPr>
              <p:blipFill>
                <a:blip r:embed="rId77"/>
                <a:stretch>
                  <a:fillRect/>
                </a:stretch>
              </p:blipFill>
              <p:spPr>
                <a:xfrm>
                  <a:off x="1076661" y="2292781"/>
                  <a:ext cx="9255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6" name="Ink 55">
                  <a:extLst>
                    <a:ext uri="{FF2B5EF4-FFF2-40B4-BE49-F238E27FC236}">
                      <a16:creationId xmlns:a16="http://schemas.microsoft.com/office/drawing/2014/main" id="{E2446413-03B4-51C8-015B-5AC4D2138442}"/>
                    </a:ext>
                  </a:extLst>
                </p14:cNvPr>
                <p14:cNvContentPartPr/>
                <p14:nvPr/>
              </p14:nvContentPartPr>
              <p14:xfrm>
                <a:off x="8620101" y="2821261"/>
                <a:ext cx="735840" cy="68400"/>
              </p14:xfrm>
            </p:contentPart>
          </mc:Choice>
          <mc:Fallback xmlns="">
            <p:pic>
              <p:nvPicPr>
                <p:cNvPr id="56" name="Ink 55">
                  <a:extLst>
                    <a:ext uri="{FF2B5EF4-FFF2-40B4-BE49-F238E27FC236}">
                      <a16:creationId xmlns:a16="http://schemas.microsoft.com/office/drawing/2014/main" id="{E2446413-03B4-51C8-015B-5AC4D2138442}"/>
                    </a:ext>
                  </a:extLst>
                </p:cNvPr>
                <p:cNvPicPr/>
                <p:nvPr/>
              </p:nvPicPr>
              <p:blipFill>
                <a:blip r:embed="rId79"/>
                <a:stretch>
                  <a:fillRect/>
                </a:stretch>
              </p:blipFill>
              <p:spPr>
                <a:xfrm>
                  <a:off x="8602101" y="2803261"/>
                  <a:ext cx="7714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7" name="Ink 56">
                  <a:extLst>
                    <a:ext uri="{FF2B5EF4-FFF2-40B4-BE49-F238E27FC236}">
                      <a16:creationId xmlns:a16="http://schemas.microsoft.com/office/drawing/2014/main" id="{4EE20C33-6945-2697-E2B6-7A147087DE83}"/>
                    </a:ext>
                  </a:extLst>
                </p14:cNvPr>
                <p14:cNvContentPartPr/>
                <p14:nvPr/>
              </p14:nvContentPartPr>
              <p14:xfrm>
                <a:off x="7527501" y="2857621"/>
                <a:ext cx="800640" cy="50400"/>
              </p14:xfrm>
            </p:contentPart>
          </mc:Choice>
          <mc:Fallback xmlns="">
            <p:pic>
              <p:nvPicPr>
                <p:cNvPr id="57" name="Ink 56">
                  <a:extLst>
                    <a:ext uri="{FF2B5EF4-FFF2-40B4-BE49-F238E27FC236}">
                      <a16:creationId xmlns:a16="http://schemas.microsoft.com/office/drawing/2014/main" id="{4EE20C33-6945-2697-E2B6-7A147087DE83}"/>
                    </a:ext>
                  </a:extLst>
                </p:cNvPr>
                <p:cNvPicPr/>
                <p:nvPr/>
              </p:nvPicPr>
              <p:blipFill>
                <a:blip r:embed="rId81"/>
                <a:stretch>
                  <a:fillRect/>
                </a:stretch>
              </p:blipFill>
              <p:spPr>
                <a:xfrm>
                  <a:off x="7509501" y="2839981"/>
                  <a:ext cx="8362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9" name="Ink 58">
                  <a:extLst>
                    <a:ext uri="{FF2B5EF4-FFF2-40B4-BE49-F238E27FC236}">
                      <a16:creationId xmlns:a16="http://schemas.microsoft.com/office/drawing/2014/main" id="{E98CFB32-4BBC-B5C3-0A4F-41312FC3C383}"/>
                    </a:ext>
                  </a:extLst>
                </p14:cNvPr>
                <p14:cNvContentPartPr/>
                <p14:nvPr/>
              </p14:nvContentPartPr>
              <p14:xfrm>
                <a:off x="6683661" y="2862661"/>
                <a:ext cx="674640" cy="53280"/>
              </p14:xfrm>
            </p:contentPart>
          </mc:Choice>
          <mc:Fallback xmlns="">
            <p:pic>
              <p:nvPicPr>
                <p:cNvPr id="59" name="Ink 58">
                  <a:extLst>
                    <a:ext uri="{FF2B5EF4-FFF2-40B4-BE49-F238E27FC236}">
                      <a16:creationId xmlns:a16="http://schemas.microsoft.com/office/drawing/2014/main" id="{E98CFB32-4BBC-B5C3-0A4F-41312FC3C383}"/>
                    </a:ext>
                  </a:extLst>
                </p:cNvPr>
                <p:cNvPicPr/>
                <p:nvPr/>
              </p:nvPicPr>
              <p:blipFill>
                <a:blip r:embed="rId83"/>
                <a:stretch>
                  <a:fillRect/>
                </a:stretch>
              </p:blipFill>
              <p:spPr>
                <a:xfrm>
                  <a:off x="6666021" y="2845021"/>
                  <a:ext cx="7102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0" name="Ink 59">
                  <a:extLst>
                    <a:ext uri="{FF2B5EF4-FFF2-40B4-BE49-F238E27FC236}">
                      <a16:creationId xmlns:a16="http://schemas.microsoft.com/office/drawing/2014/main" id="{751F202F-EAE6-2EF5-6765-D94027C941C4}"/>
                    </a:ext>
                  </a:extLst>
                </p14:cNvPr>
                <p14:cNvContentPartPr/>
                <p14:nvPr/>
              </p14:nvContentPartPr>
              <p14:xfrm>
                <a:off x="5877621" y="2900461"/>
                <a:ext cx="538920" cy="47160"/>
              </p14:xfrm>
            </p:contentPart>
          </mc:Choice>
          <mc:Fallback xmlns="">
            <p:pic>
              <p:nvPicPr>
                <p:cNvPr id="60" name="Ink 59">
                  <a:extLst>
                    <a:ext uri="{FF2B5EF4-FFF2-40B4-BE49-F238E27FC236}">
                      <a16:creationId xmlns:a16="http://schemas.microsoft.com/office/drawing/2014/main" id="{751F202F-EAE6-2EF5-6765-D94027C941C4}"/>
                    </a:ext>
                  </a:extLst>
                </p:cNvPr>
                <p:cNvPicPr/>
                <p:nvPr/>
              </p:nvPicPr>
              <p:blipFill>
                <a:blip r:embed="rId85"/>
                <a:stretch>
                  <a:fillRect/>
                </a:stretch>
              </p:blipFill>
              <p:spPr>
                <a:xfrm>
                  <a:off x="5859981" y="2882821"/>
                  <a:ext cx="5745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2" name="Ink 61">
                  <a:extLst>
                    <a:ext uri="{FF2B5EF4-FFF2-40B4-BE49-F238E27FC236}">
                      <a16:creationId xmlns:a16="http://schemas.microsoft.com/office/drawing/2014/main" id="{398A9F05-8760-EDB5-9356-0B4A5DB86F2C}"/>
                    </a:ext>
                  </a:extLst>
                </p14:cNvPr>
                <p14:cNvContentPartPr/>
                <p14:nvPr/>
              </p14:nvContentPartPr>
              <p14:xfrm>
                <a:off x="4479741" y="2864461"/>
                <a:ext cx="1102680" cy="39240"/>
              </p14:xfrm>
            </p:contentPart>
          </mc:Choice>
          <mc:Fallback xmlns="">
            <p:pic>
              <p:nvPicPr>
                <p:cNvPr id="62" name="Ink 61">
                  <a:extLst>
                    <a:ext uri="{FF2B5EF4-FFF2-40B4-BE49-F238E27FC236}">
                      <a16:creationId xmlns:a16="http://schemas.microsoft.com/office/drawing/2014/main" id="{398A9F05-8760-EDB5-9356-0B4A5DB86F2C}"/>
                    </a:ext>
                  </a:extLst>
                </p:cNvPr>
                <p:cNvPicPr/>
                <p:nvPr/>
              </p:nvPicPr>
              <p:blipFill>
                <a:blip r:embed="rId87"/>
                <a:stretch>
                  <a:fillRect/>
                </a:stretch>
              </p:blipFill>
              <p:spPr>
                <a:xfrm>
                  <a:off x="4461741" y="2846461"/>
                  <a:ext cx="11383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4" name="Ink 63">
                  <a:extLst>
                    <a:ext uri="{FF2B5EF4-FFF2-40B4-BE49-F238E27FC236}">
                      <a16:creationId xmlns:a16="http://schemas.microsoft.com/office/drawing/2014/main" id="{487603DF-E4DF-068D-8FC0-85BB718F0E92}"/>
                    </a:ext>
                  </a:extLst>
                </p14:cNvPr>
                <p14:cNvContentPartPr/>
                <p14:nvPr/>
              </p14:nvContentPartPr>
              <p14:xfrm>
                <a:off x="3136221" y="2772661"/>
                <a:ext cx="410040" cy="61200"/>
              </p14:xfrm>
            </p:contentPart>
          </mc:Choice>
          <mc:Fallback xmlns="">
            <p:pic>
              <p:nvPicPr>
                <p:cNvPr id="64" name="Ink 63">
                  <a:extLst>
                    <a:ext uri="{FF2B5EF4-FFF2-40B4-BE49-F238E27FC236}">
                      <a16:creationId xmlns:a16="http://schemas.microsoft.com/office/drawing/2014/main" id="{487603DF-E4DF-068D-8FC0-85BB718F0E92}"/>
                    </a:ext>
                  </a:extLst>
                </p:cNvPr>
                <p:cNvPicPr/>
                <p:nvPr/>
              </p:nvPicPr>
              <p:blipFill>
                <a:blip r:embed="rId89"/>
                <a:stretch>
                  <a:fillRect/>
                </a:stretch>
              </p:blipFill>
              <p:spPr>
                <a:xfrm>
                  <a:off x="3118221" y="2755021"/>
                  <a:ext cx="4456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5" name="Ink 64">
                  <a:extLst>
                    <a:ext uri="{FF2B5EF4-FFF2-40B4-BE49-F238E27FC236}">
                      <a16:creationId xmlns:a16="http://schemas.microsoft.com/office/drawing/2014/main" id="{A0F25585-53EB-D064-A6AE-771BB278AB7E}"/>
                    </a:ext>
                  </a:extLst>
                </p14:cNvPr>
                <p14:cNvContentPartPr/>
                <p14:nvPr/>
              </p14:nvContentPartPr>
              <p14:xfrm>
                <a:off x="1587141" y="2793181"/>
                <a:ext cx="1364760" cy="82440"/>
              </p14:xfrm>
            </p:contentPart>
          </mc:Choice>
          <mc:Fallback xmlns="">
            <p:pic>
              <p:nvPicPr>
                <p:cNvPr id="65" name="Ink 64">
                  <a:extLst>
                    <a:ext uri="{FF2B5EF4-FFF2-40B4-BE49-F238E27FC236}">
                      <a16:creationId xmlns:a16="http://schemas.microsoft.com/office/drawing/2014/main" id="{A0F25585-53EB-D064-A6AE-771BB278AB7E}"/>
                    </a:ext>
                  </a:extLst>
                </p:cNvPr>
                <p:cNvPicPr/>
                <p:nvPr/>
              </p:nvPicPr>
              <p:blipFill>
                <a:blip r:embed="rId91"/>
                <a:stretch>
                  <a:fillRect/>
                </a:stretch>
              </p:blipFill>
              <p:spPr>
                <a:xfrm>
                  <a:off x="1569501" y="2775181"/>
                  <a:ext cx="14004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1" name="Ink 80">
                  <a:extLst>
                    <a:ext uri="{FF2B5EF4-FFF2-40B4-BE49-F238E27FC236}">
                      <a16:creationId xmlns:a16="http://schemas.microsoft.com/office/drawing/2014/main" id="{F89F8A6B-03C8-8940-6884-FB7621708DB3}"/>
                    </a:ext>
                  </a:extLst>
                </p14:cNvPr>
                <p14:cNvContentPartPr/>
                <p14:nvPr/>
              </p14:nvContentPartPr>
              <p14:xfrm>
                <a:off x="2971341" y="2224741"/>
                <a:ext cx="670320" cy="660600"/>
              </p14:xfrm>
            </p:contentPart>
          </mc:Choice>
          <mc:Fallback xmlns="">
            <p:pic>
              <p:nvPicPr>
                <p:cNvPr id="81" name="Ink 80">
                  <a:extLst>
                    <a:ext uri="{FF2B5EF4-FFF2-40B4-BE49-F238E27FC236}">
                      <a16:creationId xmlns:a16="http://schemas.microsoft.com/office/drawing/2014/main" id="{F89F8A6B-03C8-8940-6884-FB7621708DB3}"/>
                    </a:ext>
                  </a:extLst>
                </p:cNvPr>
                <p:cNvPicPr/>
                <p:nvPr/>
              </p:nvPicPr>
              <p:blipFill>
                <a:blip r:embed="rId93"/>
                <a:stretch>
                  <a:fillRect/>
                </a:stretch>
              </p:blipFill>
              <p:spPr>
                <a:xfrm>
                  <a:off x="2953701" y="2206741"/>
                  <a:ext cx="705960" cy="696240"/>
                </a:xfrm>
                <a:prstGeom prst="rect">
                  <a:avLst/>
                </a:prstGeom>
              </p:spPr>
            </p:pic>
          </mc:Fallback>
        </mc:AlternateContent>
      </p:grpSp>
      <p:grpSp>
        <p:nvGrpSpPr>
          <p:cNvPr id="84" name="Group 83">
            <a:extLst>
              <a:ext uri="{FF2B5EF4-FFF2-40B4-BE49-F238E27FC236}">
                <a16:creationId xmlns:a16="http://schemas.microsoft.com/office/drawing/2014/main" id="{D37EFA04-BB61-00E2-BF85-76CA0FC602A3}"/>
              </a:ext>
            </a:extLst>
          </p:cNvPr>
          <p:cNvGrpSpPr/>
          <p:nvPr/>
        </p:nvGrpSpPr>
        <p:grpSpPr>
          <a:xfrm>
            <a:off x="472941" y="3329221"/>
            <a:ext cx="8878320" cy="163440"/>
            <a:chOff x="472941" y="3329221"/>
            <a:chExt cx="8878320" cy="163440"/>
          </a:xfrm>
        </p:grpSpPr>
        <mc:AlternateContent xmlns:mc="http://schemas.openxmlformats.org/markup-compatibility/2006" xmlns:p14="http://schemas.microsoft.com/office/powerpoint/2010/main">
          <mc:Choice Requires="p14">
            <p:contentPart p14:bwMode="auto" r:id="rId94">
              <p14:nvContentPartPr>
                <p14:cNvPr id="68" name="Ink 67">
                  <a:extLst>
                    <a:ext uri="{FF2B5EF4-FFF2-40B4-BE49-F238E27FC236}">
                      <a16:creationId xmlns:a16="http://schemas.microsoft.com/office/drawing/2014/main" id="{E3ECEA9A-190F-354B-A071-04C8372FC1A5}"/>
                    </a:ext>
                  </a:extLst>
                </p14:cNvPr>
                <p14:cNvContentPartPr/>
                <p14:nvPr/>
              </p14:nvContentPartPr>
              <p14:xfrm>
                <a:off x="8726661" y="3454141"/>
                <a:ext cx="624600" cy="36360"/>
              </p14:xfrm>
            </p:contentPart>
          </mc:Choice>
          <mc:Fallback xmlns="">
            <p:pic>
              <p:nvPicPr>
                <p:cNvPr id="68" name="Ink 67">
                  <a:extLst>
                    <a:ext uri="{FF2B5EF4-FFF2-40B4-BE49-F238E27FC236}">
                      <a16:creationId xmlns:a16="http://schemas.microsoft.com/office/drawing/2014/main" id="{E3ECEA9A-190F-354B-A071-04C8372FC1A5}"/>
                    </a:ext>
                  </a:extLst>
                </p:cNvPr>
                <p:cNvPicPr/>
                <p:nvPr/>
              </p:nvPicPr>
              <p:blipFill>
                <a:blip r:embed="rId95"/>
                <a:stretch>
                  <a:fillRect/>
                </a:stretch>
              </p:blipFill>
              <p:spPr>
                <a:xfrm>
                  <a:off x="8709021" y="3436141"/>
                  <a:ext cx="6602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9" name="Ink 68">
                  <a:extLst>
                    <a:ext uri="{FF2B5EF4-FFF2-40B4-BE49-F238E27FC236}">
                      <a16:creationId xmlns:a16="http://schemas.microsoft.com/office/drawing/2014/main" id="{5ECD65CB-9DA1-8346-1056-4B309726927C}"/>
                    </a:ext>
                  </a:extLst>
                </p14:cNvPr>
                <p14:cNvContentPartPr/>
                <p14:nvPr/>
              </p14:nvContentPartPr>
              <p14:xfrm>
                <a:off x="7860501" y="3391141"/>
                <a:ext cx="480240" cy="28800"/>
              </p14:xfrm>
            </p:contentPart>
          </mc:Choice>
          <mc:Fallback xmlns="">
            <p:pic>
              <p:nvPicPr>
                <p:cNvPr id="69" name="Ink 68">
                  <a:extLst>
                    <a:ext uri="{FF2B5EF4-FFF2-40B4-BE49-F238E27FC236}">
                      <a16:creationId xmlns:a16="http://schemas.microsoft.com/office/drawing/2014/main" id="{5ECD65CB-9DA1-8346-1056-4B309726927C}"/>
                    </a:ext>
                  </a:extLst>
                </p:cNvPr>
                <p:cNvPicPr/>
                <p:nvPr/>
              </p:nvPicPr>
              <p:blipFill>
                <a:blip r:embed="rId97"/>
                <a:stretch>
                  <a:fillRect/>
                </a:stretch>
              </p:blipFill>
              <p:spPr>
                <a:xfrm>
                  <a:off x="7842861" y="3373141"/>
                  <a:ext cx="5158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1" name="Ink 70">
                  <a:extLst>
                    <a:ext uri="{FF2B5EF4-FFF2-40B4-BE49-F238E27FC236}">
                      <a16:creationId xmlns:a16="http://schemas.microsoft.com/office/drawing/2014/main" id="{CF369780-D5E1-A971-82C4-EA347FF0052B}"/>
                    </a:ext>
                  </a:extLst>
                </p14:cNvPr>
                <p14:cNvContentPartPr/>
                <p14:nvPr/>
              </p14:nvContentPartPr>
              <p14:xfrm>
                <a:off x="7018461" y="3418141"/>
                <a:ext cx="645840" cy="49320"/>
              </p14:xfrm>
            </p:contentPart>
          </mc:Choice>
          <mc:Fallback xmlns="">
            <p:pic>
              <p:nvPicPr>
                <p:cNvPr id="71" name="Ink 70">
                  <a:extLst>
                    <a:ext uri="{FF2B5EF4-FFF2-40B4-BE49-F238E27FC236}">
                      <a16:creationId xmlns:a16="http://schemas.microsoft.com/office/drawing/2014/main" id="{CF369780-D5E1-A971-82C4-EA347FF0052B}"/>
                    </a:ext>
                  </a:extLst>
                </p:cNvPr>
                <p:cNvPicPr/>
                <p:nvPr/>
              </p:nvPicPr>
              <p:blipFill>
                <a:blip r:embed="rId99"/>
                <a:stretch>
                  <a:fillRect/>
                </a:stretch>
              </p:blipFill>
              <p:spPr>
                <a:xfrm>
                  <a:off x="7000461" y="3400501"/>
                  <a:ext cx="6814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2" name="Ink 71">
                  <a:extLst>
                    <a:ext uri="{FF2B5EF4-FFF2-40B4-BE49-F238E27FC236}">
                      <a16:creationId xmlns:a16="http://schemas.microsoft.com/office/drawing/2014/main" id="{44F88088-D0E9-5C38-44C8-2E954C150CE5}"/>
                    </a:ext>
                  </a:extLst>
                </p14:cNvPr>
                <p14:cNvContentPartPr/>
                <p14:nvPr/>
              </p14:nvContentPartPr>
              <p14:xfrm>
                <a:off x="5635341" y="3396901"/>
                <a:ext cx="1217520" cy="63720"/>
              </p14:xfrm>
            </p:contentPart>
          </mc:Choice>
          <mc:Fallback xmlns="">
            <p:pic>
              <p:nvPicPr>
                <p:cNvPr id="72" name="Ink 71">
                  <a:extLst>
                    <a:ext uri="{FF2B5EF4-FFF2-40B4-BE49-F238E27FC236}">
                      <a16:creationId xmlns:a16="http://schemas.microsoft.com/office/drawing/2014/main" id="{44F88088-D0E9-5C38-44C8-2E954C150CE5}"/>
                    </a:ext>
                  </a:extLst>
                </p:cNvPr>
                <p:cNvPicPr/>
                <p:nvPr/>
              </p:nvPicPr>
              <p:blipFill>
                <a:blip r:embed="rId101"/>
                <a:stretch>
                  <a:fillRect/>
                </a:stretch>
              </p:blipFill>
              <p:spPr>
                <a:xfrm>
                  <a:off x="5617701" y="3379261"/>
                  <a:ext cx="12531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4" name="Ink 73">
                  <a:extLst>
                    <a:ext uri="{FF2B5EF4-FFF2-40B4-BE49-F238E27FC236}">
                      <a16:creationId xmlns:a16="http://schemas.microsoft.com/office/drawing/2014/main" id="{34EF0BFB-8A58-FEEF-C2F3-EEC1BD92E20F}"/>
                    </a:ext>
                  </a:extLst>
                </p14:cNvPr>
                <p14:cNvContentPartPr/>
                <p14:nvPr/>
              </p14:nvContentPartPr>
              <p14:xfrm>
                <a:off x="4515021" y="3396181"/>
                <a:ext cx="1098720" cy="96480"/>
              </p14:xfrm>
            </p:contentPart>
          </mc:Choice>
          <mc:Fallback xmlns="">
            <p:pic>
              <p:nvPicPr>
                <p:cNvPr id="74" name="Ink 73">
                  <a:extLst>
                    <a:ext uri="{FF2B5EF4-FFF2-40B4-BE49-F238E27FC236}">
                      <a16:creationId xmlns:a16="http://schemas.microsoft.com/office/drawing/2014/main" id="{34EF0BFB-8A58-FEEF-C2F3-EEC1BD92E20F}"/>
                    </a:ext>
                  </a:extLst>
                </p:cNvPr>
                <p:cNvPicPr/>
                <p:nvPr/>
              </p:nvPicPr>
              <p:blipFill>
                <a:blip r:embed="rId103"/>
                <a:stretch>
                  <a:fillRect/>
                </a:stretch>
              </p:blipFill>
              <p:spPr>
                <a:xfrm>
                  <a:off x="4497381" y="3378541"/>
                  <a:ext cx="11343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5" name="Ink 74">
                  <a:extLst>
                    <a:ext uri="{FF2B5EF4-FFF2-40B4-BE49-F238E27FC236}">
                      <a16:creationId xmlns:a16="http://schemas.microsoft.com/office/drawing/2014/main" id="{25E9D24A-9AB8-03A8-6B5E-2B9E0F31E5B4}"/>
                    </a:ext>
                  </a:extLst>
                </p14:cNvPr>
                <p14:cNvContentPartPr/>
                <p14:nvPr/>
              </p14:nvContentPartPr>
              <p14:xfrm>
                <a:off x="3433941" y="3432901"/>
                <a:ext cx="747000" cy="35640"/>
              </p14:xfrm>
            </p:contentPart>
          </mc:Choice>
          <mc:Fallback xmlns="">
            <p:pic>
              <p:nvPicPr>
                <p:cNvPr id="75" name="Ink 74">
                  <a:extLst>
                    <a:ext uri="{FF2B5EF4-FFF2-40B4-BE49-F238E27FC236}">
                      <a16:creationId xmlns:a16="http://schemas.microsoft.com/office/drawing/2014/main" id="{25E9D24A-9AB8-03A8-6B5E-2B9E0F31E5B4}"/>
                    </a:ext>
                  </a:extLst>
                </p:cNvPr>
                <p:cNvPicPr/>
                <p:nvPr/>
              </p:nvPicPr>
              <p:blipFill>
                <a:blip r:embed="rId105"/>
                <a:stretch>
                  <a:fillRect/>
                </a:stretch>
              </p:blipFill>
              <p:spPr>
                <a:xfrm>
                  <a:off x="3415941" y="3414901"/>
                  <a:ext cx="7826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6" name="Ink 75">
                  <a:extLst>
                    <a:ext uri="{FF2B5EF4-FFF2-40B4-BE49-F238E27FC236}">
                      <a16:creationId xmlns:a16="http://schemas.microsoft.com/office/drawing/2014/main" id="{A7D6D80F-A623-FE43-CDCC-7E19199D2291}"/>
                    </a:ext>
                  </a:extLst>
                </p14:cNvPr>
                <p14:cNvContentPartPr/>
                <p14:nvPr/>
              </p14:nvContentPartPr>
              <p14:xfrm>
                <a:off x="2706741" y="3393301"/>
                <a:ext cx="333720" cy="14040"/>
              </p14:xfrm>
            </p:contentPart>
          </mc:Choice>
          <mc:Fallback xmlns="">
            <p:pic>
              <p:nvPicPr>
                <p:cNvPr id="76" name="Ink 75">
                  <a:extLst>
                    <a:ext uri="{FF2B5EF4-FFF2-40B4-BE49-F238E27FC236}">
                      <a16:creationId xmlns:a16="http://schemas.microsoft.com/office/drawing/2014/main" id="{A7D6D80F-A623-FE43-CDCC-7E19199D2291}"/>
                    </a:ext>
                  </a:extLst>
                </p:cNvPr>
                <p:cNvPicPr/>
                <p:nvPr/>
              </p:nvPicPr>
              <p:blipFill>
                <a:blip r:embed="rId107"/>
                <a:stretch>
                  <a:fillRect/>
                </a:stretch>
              </p:blipFill>
              <p:spPr>
                <a:xfrm>
                  <a:off x="2688741" y="3375301"/>
                  <a:ext cx="3693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7" name="Ink 76">
                  <a:extLst>
                    <a:ext uri="{FF2B5EF4-FFF2-40B4-BE49-F238E27FC236}">
                      <a16:creationId xmlns:a16="http://schemas.microsoft.com/office/drawing/2014/main" id="{7F9E0DBA-7426-C761-9693-4BD9A90B8EA0}"/>
                    </a:ext>
                  </a:extLst>
                </p14:cNvPr>
                <p14:cNvContentPartPr/>
                <p14:nvPr/>
              </p14:nvContentPartPr>
              <p14:xfrm>
                <a:off x="2018421" y="3404821"/>
                <a:ext cx="472680" cy="24120"/>
              </p14:xfrm>
            </p:contentPart>
          </mc:Choice>
          <mc:Fallback xmlns="">
            <p:pic>
              <p:nvPicPr>
                <p:cNvPr id="77" name="Ink 76">
                  <a:extLst>
                    <a:ext uri="{FF2B5EF4-FFF2-40B4-BE49-F238E27FC236}">
                      <a16:creationId xmlns:a16="http://schemas.microsoft.com/office/drawing/2014/main" id="{7F9E0DBA-7426-C761-9693-4BD9A90B8EA0}"/>
                    </a:ext>
                  </a:extLst>
                </p:cNvPr>
                <p:cNvPicPr/>
                <p:nvPr/>
              </p:nvPicPr>
              <p:blipFill>
                <a:blip r:embed="rId109"/>
                <a:stretch>
                  <a:fillRect/>
                </a:stretch>
              </p:blipFill>
              <p:spPr>
                <a:xfrm>
                  <a:off x="2000781" y="3387181"/>
                  <a:ext cx="5083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8" name="Ink 77">
                  <a:extLst>
                    <a:ext uri="{FF2B5EF4-FFF2-40B4-BE49-F238E27FC236}">
                      <a16:creationId xmlns:a16="http://schemas.microsoft.com/office/drawing/2014/main" id="{BCC67C22-AC63-3F43-E90B-7811243F1C19}"/>
                    </a:ext>
                  </a:extLst>
                </p14:cNvPr>
                <p14:cNvContentPartPr/>
                <p14:nvPr/>
              </p14:nvContentPartPr>
              <p14:xfrm>
                <a:off x="1254501" y="3389701"/>
                <a:ext cx="496440" cy="34560"/>
              </p14:xfrm>
            </p:contentPart>
          </mc:Choice>
          <mc:Fallback xmlns="">
            <p:pic>
              <p:nvPicPr>
                <p:cNvPr id="78" name="Ink 77">
                  <a:extLst>
                    <a:ext uri="{FF2B5EF4-FFF2-40B4-BE49-F238E27FC236}">
                      <a16:creationId xmlns:a16="http://schemas.microsoft.com/office/drawing/2014/main" id="{BCC67C22-AC63-3F43-E90B-7811243F1C19}"/>
                    </a:ext>
                  </a:extLst>
                </p:cNvPr>
                <p:cNvPicPr/>
                <p:nvPr/>
              </p:nvPicPr>
              <p:blipFill>
                <a:blip r:embed="rId111"/>
                <a:stretch>
                  <a:fillRect/>
                </a:stretch>
              </p:blipFill>
              <p:spPr>
                <a:xfrm>
                  <a:off x="1236861" y="3372061"/>
                  <a:ext cx="5320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9" name="Ink 78">
                  <a:extLst>
                    <a:ext uri="{FF2B5EF4-FFF2-40B4-BE49-F238E27FC236}">
                      <a16:creationId xmlns:a16="http://schemas.microsoft.com/office/drawing/2014/main" id="{31A47093-320F-1571-8D57-0B65FC0C1E3A}"/>
                    </a:ext>
                  </a:extLst>
                </p14:cNvPr>
                <p14:cNvContentPartPr/>
                <p14:nvPr/>
              </p14:nvContentPartPr>
              <p14:xfrm>
                <a:off x="472941" y="3329221"/>
                <a:ext cx="645120" cy="31320"/>
              </p14:xfrm>
            </p:contentPart>
          </mc:Choice>
          <mc:Fallback xmlns="">
            <p:pic>
              <p:nvPicPr>
                <p:cNvPr id="79" name="Ink 78">
                  <a:extLst>
                    <a:ext uri="{FF2B5EF4-FFF2-40B4-BE49-F238E27FC236}">
                      <a16:creationId xmlns:a16="http://schemas.microsoft.com/office/drawing/2014/main" id="{31A47093-320F-1571-8D57-0B65FC0C1E3A}"/>
                    </a:ext>
                  </a:extLst>
                </p:cNvPr>
                <p:cNvPicPr/>
                <p:nvPr/>
              </p:nvPicPr>
              <p:blipFill>
                <a:blip r:embed="rId113"/>
                <a:stretch>
                  <a:fillRect/>
                </a:stretch>
              </p:blipFill>
              <p:spPr>
                <a:xfrm>
                  <a:off x="454941" y="3311581"/>
                  <a:ext cx="6807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3" name="Ink 82">
                  <a:extLst>
                    <a:ext uri="{FF2B5EF4-FFF2-40B4-BE49-F238E27FC236}">
                      <a16:creationId xmlns:a16="http://schemas.microsoft.com/office/drawing/2014/main" id="{985BB413-B7D3-AA3D-CC81-53636A78A2DE}"/>
                    </a:ext>
                  </a:extLst>
                </p14:cNvPr>
                <p14:cNvContentPartPr/>
                <p14:nvPr/>
              </p14:nvContentPartPr>
              <p14:xfrm>
                <a:off x="3014181" y="3396541"/>
                <a:ext cx="30600" cy="29520"/>
              </p14:xfrm>
            </p:contentPart>
          </mc:Choice>
          <mc:Fallback xmlns="">
            <p:pic>
              <p:nvPicPr>
                <p:cNvPr id="83" name="Ink 82">
                  <a:extLst>
                    <a:ext uri="{FF2B5EF4-FFF2-40B4-BE49-F238E27FC236}">
                      <a16:creationId xmlns:a16="http://schemas.microsoft.com/office/drawing/2014/main" id="{985BB413-B7D3-AA3D-CC81-53636A78A2DE}"/>
                    </a:ext>
                  </a:extLst>
                </p:cNvPr>
                <p:cNvPicPr/>
                <p:nvPr/>
              </p:nvPicPr>
              <p:blipFill>
                <a:blip r:embed="rId115"/>
                <a:stretch>
                  <a:fillRect/>
                </a:stretch>
              </p:blipFill>
              <p:spPr>
                <a:xfrm>
                  <a:off x="2996541" y="3378541"/>
                  <a:ext cx="66240" cy="65160"/>
                </a:xfrm>
                <a:prstGeom prst="rect">
                  <a:avLst/>
                </a:prstGeom>
              </p:spPr>
            </p:pic>
          </mc:Fallback>
        </mc:AlternateContent>
      </p:grpSp>
      <p:grpSp>
        <p:nvGrpSpPr>
          <p:cNvPr id="90" name="Group 89">
            <a:extLst>
              <a:ext uri="{FF2B5EF4-FFF2-40B4-BE49-F238E27FC236}">
                <a16:creationId xmlns:a16="http://schemas.microsoft.com/office/drawing/2014/main" id="{867266DE-F648-6507-1A16-3276B2C71E84}"/>
              </a:ext>
            </a:extLst>
          </p:cNvPr>
          <p:cNvGrpSpPr/>
          <p:nvPr/>
        </p:nvGrpSpPr>
        <p:grpSpPr>
          <a:xfrm>
            <a:off x="180981" y="2259661"/>
            <a:ext cx="2936880" cy="1227960"/>
            <a:chOff x="180981" y="2259661"/>
            <a:chExt cx="2936880" cy="1227960"/>
          </a:xfrm>
        </p:grpSpPr>
        <mc:AlternateContent xmlns:mc="http://schemas.openxmlformats.org/markup-compatibility/2006" xmlns:p14="http://schemas.microsoft.com/office/powerpoint/2010/main">
          <mc:Choice Requires="p14">
            <p:contentPart p14:bwMode="auto" r:id="rId116">
              <p14:nvContentPartPr>
                <p14:cNvPr id="85" name="Ink 84">
                  <a:extLst>
                    <a:ext uri="{FF2B5EF4-FFF2-40B4-BE49-F238E27FC236}">
                      <a16:creationId xmlns:a16="http://schemas.microsoft.com/office/drawing/2014/main" id="{DE8594C2-A082-B3AE-960B-77ED7283676E}"/>
                    </a:ext>
                  </a:extLst>
                </p14:cNvPr>
                <p14:cNvContentPartPr/>
                <p14:nvPr/>
              </p14:nvContentPartPr>
              <p14:xfrm>
                <a:off x="1853541" y="2826301"/>
                <a:ext cx="1264320" cy="661320"/>
              </p14:xfrm>
            </p:contentPart>
          </mc:Choice>
          <mc:Fallback xmlns="">
            <p:pic>
              <p:nvPicPr>
                <p:cNvPr id="85" name="Ink 84">
                  <a:extLst>
                    <a:ext uri="{FF2B5EF4-FFF2-40B4-BE49-F238E27FC236}">
                      <a16:creationId xmlns:a16="http://schemas.microsoft.com/office/drawing/2014/main" id="{DE8594C2-A082-B3AE-960B-77ED7283676E}"/>
                    </a:ext>
                  </a:extLst>
                </p:cNvPr>
                <p:cNvPicPr/>
                <p:nvPr/>
              </p:nvPicPr>
              <p:blipFill>
                <a:blip r:embed="rId117"/>
                <a:stretch>
                  <a:fillRect/>
                </a:stretch>
              </p:blipFill>
              <p:spPr>
                <a:xfrm>
                  <a:off x="1835901" y="2808661"/>
                  <a:ext cx="1299960" cy="6969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6" name="Ink 85">
                  <a:extLst>
                    <a:ext uri="{FF2B5EF4-FFF2-40B4-BE49-F238E27FC236}">
                      <a16:creationId xmlns:a16="http://schemas.microsoft.com/office/drawing/2014/main" id="{F11EE23B-8CBB-08E4-DBAA-7F24C2F93A84}"/>
                    </a:ext>
                  </a:extLst>
                </p14:cNvPr>
                <p14:cNvContentPartPr/>
                <p14:nvPr/>
              </p14:nvContentPartPr>
              <p14:xfrm>
                <a:off x="180981" y="2763661"/>
                <a:ext cx="1695240" cy="690120"/>
              </p14:xfrm>
            </p:contentPart>
          </mc:Choice>
          <mc:Fallback xmlns="">
            <p:pic>
              <p:nvPicPr>
                <p:cNvPr id="86" name="Ink 85">
                  <a:extLst>
                    <a:ext uri="{FF2B5EF4-FFF2-40B4-BE49-F238E27FC236}">
                      <a16:creationId xmlns:a16="http://schemas.microsoft.com/office/drawing/2014/main" id="{F11EE23B-8CBB-08E4-DBAA-7F24C2F93A84}"/>
                    </a:ext>
                  </a:extLst>
                </p:cNvPr>
                <p:cNvPicPr/>
                <p:nvPr/>
              </p:nvPicPr>
              <p:blipFill>
                <a:blip r:embed="rId119"/>
                <a:stretch>
                  <a:fillRect/>
                </a:stretch>
              </p:blipFill>
              <p:spPr>
                <a:xfrm>
                  <a:off x="163341" y="2746021"/>
                  <a:ext cx="1730880" cy="7257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8" name="Ink 87">
                  <a:extLst>
                    <a:ext uri="{FF2B5EF4-FFF2-40B4-BE49-F238E27FC236}">
                      <a16:creationId xmlns:a16="http://schemas.microsoft.com/office/drawing/2014/main" id="{CA1B78AC-50F7-8AA5-B049-A8C6249A6AF6}"/>
                    </a:ext>
                  </a:extLst>
                </p14:cNvPr>
                <p14:cNvContentPartPr/>
                <p14:nvPr/>
              </p14:nvContentPartPr>
              <p14:xfrm>
                <a:off x="247941" y="2259661"/>
                <a:ext cx="2769840" cy="633240"/>
              </p14:xfrm>
            </p:contentPart>
          </mc:Choice>
          <mc:Fallback xmlns="">
            <p:pic>
              <p:nvPicPr>
                <p:cNvPr id="88" name="Ink 87">
                  <a:extLst>
                    <a:ext uri="{FF2B5EF4-FFF2-40B4-BE49-F238E27FC236}">
                      <a16:creationId xmlns:a16="http://schemas.microsoft.com/office/drawing/2014/main" id="{CA1B78AC-50F7-8AA5-B049-A8C6249A6AF6}"/>
                    </a:ext>
                  </a:extLst>
                </p:cNvPr>
                <p:cNvPicPr/>
                <p:nvPr/>
              </p:nvPicPr>
              <p:blipFill>
                <a:blip r:embed="rId121"/>
                <a:stretch>
                  <a:fillRect/>
                </a:stretch>
              </p:blipFill>
              <p:spPr>
                <a:xfrm>
                  <a:off x="229941" y="2241661"/>
                  <a:ext cx="2805480" cy="66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2">
            <p14:nvContentPartPr>
              <p14:cNvPr id="89" name="Ink 88">
                <a:extLst>
                  <a:ext uri="{FF2B5EF4-FFF2-40B4-BE49-F238E27FC236}">
                    <a16:creationId xmlns:a16="http://schemas.microsoft.com/office/drawing/2014/main" id="{7D176350-39F4-932F-1373-2DAE601C411F}"/>
                  </a:ext>
                </a:extLst>
              </p14:cNvPr>
              <p14:cNvContentPartPr/>
              <p14:nvPr/>
            </p14:nvContentPartPr>
            <p14:xfrm>
              <a:off x="7699221" y="2922781"/>
              <a:ext cx="1743120" cy="590400"/>
            </p14:xfrm>
          </p:contentPart>
        </mc:Choice>
        <mc:Fallback xmlns="">
          <p:pic>
            <p:nvPicPr>
              <p:cNvPr id="89" name="Ink 88">
                <a:extLst>
                  <a:ext uri="{FF2B5EF4-FFF2-40B4-BE49-F238E27FC236}">
                    <a16:creationId xmlns:a16="http://schemas.microsoft.com/office/drawing/2014/main" id="{7D176350-39F4-932F-1373-2DAE601C411F}"/>
                  </a:ext>
                </a:extLst>
              </p:cNvPr>
              <p:cNvPicPr/>
              <p:nvPr/>
            </p:nvPicPr>
            <p:blipFill>
              <a:blip r:embed="rId123"/>
              <a:stretch>
                <a:fillRect/>
              </a:stretch>
            </p:blipFill>
            <p:spPr>
              <a:xfrm>
                <a:off x="7681221" y="2905141"/>
                <a:ext cx="1778760" cy="626040"/>
              </a:xfrm>
              <a:prstGeom prst="rect">
                <a:avLst/>
              </a:prstGeom>
            </p:spPr>
          </p:pic>
        </mc:Fallback>
      </mc:AlternateContent>
      <p:grpSp>
        <p:nvGrpSpPr>
          <p:cNvPr id="104" name="Group 103">
            <a:extLst>
              <a:ext uri="{FF2B5EF4-FFF2-40B4-BE49-F238E27FC236}">
                <a16:creationId xmlns:a16="http://schemas.microsoft.com/office/drawing/2014/main" id="{0137EF1D-D461-8251-98DF-B08BB876504D}"/>
              </a:ext>
            </a:extLst>
          </p:cNvPr>
          <p:cNvGrpSpPr/>
          <p:nvPr/>
        </p:nvGrpSpPr>
        <p:grpSpPr>
          <a:xfrm>
            <a:off x="801621" y="3850861"/>
            <a:ext cx="7918200" cy="205200"/>
            <a:chOff x="801621" y="3850861"/>
            <a:chExt cx="7918200" cy="205200"/>
          </a:xfrm>
        </p:grpSpPr>
        <mc:AlternateContent xmlns:mc="http://schemas.openxmlformats.org/markup-compatibility/2006" xmlns:p14="http://schemas.microsoft.com/office/powerpoint/2010/main">
          <mc:Choice Requires="p14">
            <p:contentPart p14:bwMode="auto" r:id="rId124">
              <p14:nvContentPartPr>
                <p14:cNvPr id="91" name="Ink 90">
                  <a:extLst>
                    <a:ext uri="{FF2B5EF4-FFF2-40B4-BE49-F238E27FC236}">
                      <a16:creationId xmlns:a16="http://schemas.microsoft.com/office/drawing/2014/main" id="{965AB2DB-4F03-85F0-3F46-1409A9974F51}"/>
                    </a:ext>
                  </a:extLst>
                </p14:cNvPr>
                <p14:cNvContentPartPr/>
                <p14:nvPr/>
              </p14:nvContentPartPr>
              <p14:xfrm>
                <a:off x="7828461" y="3958141"/>
                <a:ext cx="891360" cy="39600"/>
              </p14:xfrm>
            </p:contentPart>
          </mc:Choice>
          <mc:Fallback xmlns="">
            <p:pic>
              <p:nvPicPr>
                <p:cNvPr id="91" name="Ink 90">
                  <a:extLst>
                    <a:ext uri="{FF2B5EF4-FFF2-40B4-BE49-F238E27FC236}">
                      <a16:creationId xmlns:a16="http://schemas.microsoft.com/office/drawing/2014/main" id="{965AB2DB-4F03-85F0-3F46-1409A9974F51}"/>
                    </a:ext>
                  </a:extLst>
                </p:cNvPr>
                <p:cNvPicPr/>
                <p:nvPr/>
              </p:nvPicPr>
              <p:blipFill>
                <a:blip r:embed="rId125"/>
                <a:stretch>
                  <a:fillRect/>
                </a:stretch>
              </p:blipFill>
              <p:spPr>
                <a:xfrm>
                  <a:off x="7810461" y="3940501"/>
                  <a:ext cx="9270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2" name="Ink 91">
                  <a:extLst>
                    <a:ext uri="{FF2B5EF4-FFF2-40B4-BE49-F238E27FC236}">
                      <a16:creationId xmlns:a16="http://schemas.microsoft.com/office/drawing/2014/main" id="{FE91264E-46F3-CF5F-BF3E-0016600CDF1C}"/>
                    </a:ext>
                  </a:extLst>
                </p14:cNvPr>
                <p14:cNvContentPartPr/>
                <p14:nvPr/>
              </p14:nvContentPartPr>
              <p14:xfrm>
                <a:off x="7127541" y="3904141"/>
                <a:ext cx="357840" cy="70200"/>
              </p14:xfrm>
            </p:contentPart>
          </mc:Choice>
          <mc:Fallback xmlns="">
            <p:pic>
              <p:nvPicPr>
                <p:cNvPr id="92" name="Ink 91">
                  <a:extLst>
                    <a:ext uri="{FF2B5EF4-FFF2-40B4-BE49-F238E27FC236}">
                      <a16:creationId xmlns:a16="http://schemas.microsoft.com/office/drawing/2014/main" id="{FE91264E-46F3-CF5F-BF3E-0016600CDF1C}"/>
                    </a:ext>
                  </a:extLst>
                </p:cNvPr>
                <p:cNvPicPr/>
                <p:nvPr/>
              </p:nvPicPr>
              <p:blipFill>
                <a:blip r:embed="rId127"/>
                <a:stretch>
                  <a:fillRect/>
                </a:stretch>
              </p:blipFill>
              <p:spPr>
                <a:xfrm>
                  <a:off x="7109901" y="3886501"/>
                  <a:ext cx="3934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3" name="Ink 92">
                  <a:extLst>
                    <a:ext uri="{FF2B5EF4-FFF2-40B4-BE49-F238E27FC236}">
                      <a16:creationId xmlns:a16="http://schemas.microsoft.com/office/drawing/2014/main" id="{646E8165-87B8-AD66-6219-3B2AF3B13921}"/>
                    </a:ext>
                  </a:extLst>
                </p14:cNvPr>
                <p14:cNvContentPartPr/>
                <p14:nvPr/>
              </p14:nvContentPartPr>
              <p14:xfrm>
                <a:off x="6201621" y="3945181"/>
                <a:ext cx="755640" cy="77040"/>
              </p14:xfrm>
            </p:contentPart>
          </mc:Choice>
          <mc:Fallback xmlns="">
            <p:pic>
              <p:nvPicPr>
                <p:cNvPr id="93" name="Ink 92">
                  <a:extLst>
                    <a:ext uri="{FF2B5EF4-FFF2-40B4-BE49-F238E27FC236}">
                      <a16:creationId xmlns:a16="http://schemas.microsoft.com/office/drawing/2014/main" id="{646E8165-87B8-AD66-6219-3B2AF3B13921}"/>
                    </a:ext>
                  </a:extLst>
                </p:cNvPr>
                <p:cNvPicPr/>
                <p:nvPr/>
              </p:nvPicPr>
              <p:blipFill>
                <a:blip r:embed="rId129"/>
                <a:stretch>
                  <a:fillRect/>
                </a:stretch>
              </p:blipFill>
              <p:spPr>
                <a:xfrm>
                  <a:off x="6183981" y="3927181"/>
                  <a:ext cx="7912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5" name="Ink 94">
                  <a:extLst>
                    <a:ext uri="{FF2B5EF4-FFF2-40B4-BE49-F238E27FC236}">
                      <a16:creationId xmlns:a16="http://schemas.microsoft.com/office/drawing/2014/main" id="{968A8B55-6719-555D-2143-611ADBA55D9B}"/>
                    </a:ext>
                  </a:extLst>
                </p14:cNvPr>
                <p14:cNvContentPartPr/>
                <p14:nvPr/>
              </p14:nvContentPartPr>
              <p14:xfrm>
                <a:off x="5169861" y="3983341"/>
                <a:ext cx="803880" cy="72720"/>
              </p14:xfrm>
            </p:contentPart>
          </mc:Choice>
          <mc:Fallback xmlns="">
            <p:pic>
              <p:nvPicPr>
                <p:cNvPr id="95" name="Ink 94">
                  <a:extLst>
                    <a:ext uri="{FF2B5EF4-FFF2-40B4-BE49-F238E27FC236}">
                      <a16:creationId xmlns:a16="http://schemas.microsoft.com/office/drawing/2014/main" id="{968A8B55-6719-555D-2143-611ADBA55D9B}"/>
                    </a:ext>
                  </a:extLst>
                </p:cNvPr>
                <p:cNvPicPr/>
                <p:nvPr/>
              </p:nvPicPr>
              <p:blipFill>
                <a:blip r:embed="rId131"/>
                <a:stretch>
                  <a:fillRect/>
                </a:stretch>
              </p:blipFill>
              <p:spPr>
                <a:xfrm>
                  <a:off x="5151861" y="3965341"/>
                  <a:ext cx="8395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7" name="Ink 96">
                  <a:extLst>
                    <a:ext uri="{FF2B5EF4-FFF2-40B4-BE49-F238E27FC236}">
                      <a16:creationId xmlns:a16="http://schemas.microsoft.com/office/drawing/2014/main" id="{16D30E95-7F48-66FD-878C-716933DC7345}"/>
                    </a:ext>
                  </a:extLst>
                </p14:cNvPr>
                <p14:cNvContentPartPr/>
                <p14:nvPr/>
              </p14:nvContentPartPr>
              <p14:xfrm>
                <a:off x="4354461" y="3930421"/>
                <a:ext cx="767520" cy="63720"/>
              </p14:xfrm>
            </p:contentPart>
          </mc:Choice>
          <mc:Fallback xmlns="">
            <p:pic>
              <p:nvPicPr>
                <p:cNvPr id="97" name="Ink 96">
                  <a:extLst>
                    <a:ext uri="{FF2B5EF4-FFF2-40B4-BE49-F238E27FC236}">
                      <a16:creationId xmlns:a16="http://schemas.microsoft.com/office/drawing/2014/main" id="{16D30E95-7F48-66FD-878C-716933DC7345}"/>
                    </a:ext>
                  </a:extLst>
                </p:cNvPr>
                <p:cNvPicPr/>
                <p:nvPr/>
              </p:nvPicPr>
              <p:blipFill>
                <a:blip r:embed="rId133"/>
                <a:stretch>
                  <a:fillRect/>
                </a:stretch>
              </p:blipFill>
              <p:spPr>
                <a:xfrm>
                  <a:off x="4336461" y="3912781"/>
                  <a:ext cx="8031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9" name="Ink 98">
                  <a:extLst>
                    <a:ext uri="{FF2B5EF4-FFF2-40B4-BE49-F238E27FC236}">
                      <a16:creationId xmlns:a16="http://schemas.microsoft.com/office/drawing/2014/main" id="{CB56F951-0CBB-1236-B495-794DB6BD7309}"/>
                    </a:ext>
                  </a:extLst>
                </p14:cNvPr>
                <p14:cNvContentPartPr/>
                <p14:nvPr/>
              </p14:nvContentPartPr>
              <p14:xfrm>
                <a:off x="3770181" y="3906301"/>
                <a:ext cx="313920" cy="52920"/>
              </p14:xfrm>
            </p:contentPart>
          </mc:Choice>
          <mc:Fallback xmlns="">
            <p:pic>
              <p:nvPicPr>
                <p:cNvPr id="99" name="Ink 98">
                  <a:extLst>
                    <a:ext uri="{FF2B5EF4-FFF2-40B4-BE49-F238E27FC236}">
                      <a16:creationId xmlns:a16="http://schemas.microsoft.com/office/drawing/2014/main" id="{CB56F951-0CBB-1236-B495-794DB6BD7309}"/>
                    </a:ext>
                  </a:extLst>
                </p:cNvPr>
                <p:cNvPicPr/>
                <p:nvPr/>
              </p:nvPicPr>
              <p:blipFill>
                <a:blip r:embed="rId135"/>
                <a:stretch>
                  <a:fillRect/>
                </a:stretch>
              </p:blipFill>
              <p:spPr>
                <a:xfrm>
                  <a:off x="3752541" y="3888301"/>
                  <a:ext cx="3495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0" name="Ink 99">
                  <a:extLst>
                    <a:ext uri="{FF2B5EF4-FFF2-40B4-BE49-F238E27FC236}">
                      <a16:creationId xmlns:a16="http://schemas.microsoft.com/office/drawing/2014/main" id="{E4D58E9F-DC47-A29E-7786-4D002DC6592A}"/>
                    </a:ext>
                  </a:extLst>
                </p14:cNvPr>
                <p14:cNvContentPartPr/>
                <p14:nvPr/>
              </p14:nvContentPartPr>
              <p14:xfrm>
                <a:off x="3040101" y="3894421"/>
                <a:ext cx="392760" cy="54720"/>
              </p14:xfrm>
            </p:contentPart>
          </mc:Choice>
          <mc:Fallback xmlns="">
            <p:pic>
              <p:nvPicPr>
                <p:cNvPr id="100" name="Ink 99">
                  <a:extLst>
                    <a:ext uri="{FF2B5EF4-FFF2-40B4-BE49-F238E27FC236}">
                      <a16:creationId xmlns:a16="http://schemas.microsoft.com/office/drawing/2014/main" id="{E4D58E9F-DC47-A29E-7786-4D002DC6592A}"/>
                    </a:ext>
                  </a:extLst>
                </p:cNvPr>
                <p:cNvPicPr/>
                <p:nvPr/>
              </p:nvPicPr>
              <p:blipFill>
                <a:blip r:embed="rId137"/>
                <a:stretch>
                  <a:fillRect/>
                </a:stretch>
              </p:blipFill>
              <p:spPr>
                <a:xfrm>
                  <a:off x="3022101" y="3876421"/>
                  <a:ext cx="4284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1" name="Ink 100">
                  <a:extLst>
                    <a:ext uri="{FF2B5EF4-FFF2-40B4-BE49-F238E27FC236}">
                      <a16:creationId xmlns:a16="http://schemas.microsoft.com/office/drawing/2014/main" id="{FCE7C16F-C697-8E93-7AE7-7D6B1B149F43}"/>
                    </a:ext>
                  </a:extLst>
                </p14:cNvPr>
                <p14:cNvContentPartPr/>
                <p14:nvPr/>
              </p14:nvContentPartPr>
              <p14:xfrm>
                <a:off x="1858581" y="3908461"/>
                <a:ext cx="879480" cy="47160"/>
              </p14:xfrm>
            </p:contentPart>
          </mc:Choice>
          <mc:Fallback xmlns="">
            <p:pic>
              <p:nvPicPr>
                <p:cNvPr id="101" name="Ink 100">
                  <a:extLst>
                    <a:ext uri="{FF2B5EF4-FFF2-40B4-BE49-F238E27FC236}">
                      <a16:creationId xmlns:a16="http://schemas.microsoft.com/office/drawing/2014/main" id="{FCE7C16F-C697-8E93-7AE7-7D6B1B149F43}"/>
                    </a:ext>
                  </a:extLst>
                </p:cNvPr>
                <p:cNvPicPr/>
                <p:nvPr/>
              </p:nvPicPr>
              <p:blipFill>
                <a:blip r:embed="rId139"/>
                <a:stretch>
                  <a:fillRect/>
                </a:stretch>
              </p:blipFill>
              <p:spPr>
                <a:xfrm>
                  <a:off x="1840581" y="3890821"/>
                  <a:ext cx="9151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3" name="Ink 102">
                  <a:extLst>
                    <a:ext uri="{FF2B5EF4-FFF2-40B4-BE49-F238E27FC236}">
                      <a16:creationId xmlns:a16="http://schemas.microsoft.com/office/drawing/2014/main" id="{6E26DF2C-F3E1-D050-0A3B-C036E3969DC6}"/>
                    </a:ext>
                  </a:extLst>
                </p14:cNvPr>
                <p14:cNvContentPartPr/>
                <p14:nvPr/>
              </p14:nvContentPartPr>
              <p14:xfrm>
                <a:off x="801621" y="3850861"/>
                <a:ext cx="919080" cy="87120"/>
              </p14:xfrm>
            </p:contentPart>
          </mc:Choice>
          <mc:Fallback xmlns="">
            <p:pic>
              <p:nvPicPr>
                <p:cNvPr id="103" name="Ink 102">
                  <a:extLst>
                    <a:ext uri="{FF2B5EF4-FFF2-40B4-BE49-F238E27FC236}">
                      <a16:creationId xmlns:a16="http://schemas.microsoft.com/office/drawing/2014/main" id="{6E26DF2C-F3E1-D050-0A3B-C036E3969DC6}"/>
                    </a:ext>
                  </a:extLst>
                </p:cNvPr>
                <p:cNvPicPr/>
                <p:nvPr/>
              </p:nvPicPr>
              <p:blipFill>
                <a:blip r:embed="rId141"/>
                <a:stretch>
                  <a:fillRect/>
                </a:stretch>
              </p:blipFill>
              <p:spPr>
                <a:xfrm>
                  <a:off x="783621" y="3832861"/>
                  <a:ext cx="954720" cy="122760"/>
                </a:xfrm>
                <a:prstGeom prst="rect">
                  <a:avLst/>
                </a:prstGeom>
              </p:spPr>
            </p:pic>
          </mc:Fallback>
        </mc:AlternateContent>
      </p:grpSp>
      <p:grpSp>
        <p:nvGrpSpPr>
          <p:cNvPr id="109" name="Group 108">
            <a:extLst>
              <a:ext uri="{FF2B5EF4-FFF2-40B4-BE49-F238E27FC236}">
                <a16:creationId xmlns:a16="http://schemas.microsoft.com/office/drawing/2014/main" id="{DF25AB2F-92E0-AEC2-654D-AFF5CCF4E3F2}"/>
              </a:ext>
            </a:extLst>
          </p:cNvPr>
          <p:cNvGrpSpPr/>
          <p:nvPr/>
        </p:nvGrpSpPr>
        <p:grpSpPr>
          <a:xfrm>
            <a:off x="7409421" y="4413181"/>
            <a:ext cx="1969560" cy="124920"/>
            <a:chOff x="7409421" y="4413181"/>
            <a:chExt cx="1969560" cy="124920"/>
          </a:xfrm>
        </p:grpSpPr>
        <mc:AlternateContent xmlns:mc="http://schemas.openxmlformats.org/markup-compatibility/2006" xmlns:p14="http://schemas.microsoft.com/office/powerpoint/2010/main">
          <mc:Choice Requires="p14">
            <p:contentPart p14:bwMode="auto" r:id="rId142">
              <p14:nvContentPartPr>
                <p14:cNvPr id="105" name="Ink 104">
                  <a:extLst>
                    <a:ext uri="{FF2B5EF4-FFF2-40B4-BE49-F238E27FC236}">
                      <a16:creationId xmlns:a16="http://schemas.microsoft.com/office/drawing/2014/main" id="{619A5403-6F5A-A8C4-085B-4D791FE31A7A}"/>
                    </a:ext>
                  </a:extLst>
                </p14:cNvPr>
                <p14:cNvContentPartPr/>
                <p14:nvPr/>
              </p14:nvContentPartPr>
              <p14:xfrm>
                <a:off x="8923581" y="4413181"/>
                <a:ext cx="455400" cy="42120"/>
              </p14:xfrm>
            </p:contentPart>
          </mc:Choice>
          <mc:Fallback xmlns="">
            <p:pic>
              <p:nvPicPr>
                <p:cNvPr id="105" name="Ink 104">
                  <a:extLst>
                    <a:ext uri="{FF2B5EF4-FFF2-40B4-BE49-F238E27FC236}">
                      <a16:creationId xmlns:a16="http://schemas.microsoft.com/office/drawing/2014/main" id="{619A5403-6F5A-A8C4-085B-4D791FE31A7A}"/>
                    </a:ext>
                  </a:extLst>
                </p:cNvPr>
                <p:cNvPicPr/>
                <p:nvPr/>
              </p:nvPicPr>
              <p:blipFill>
                <a:blip r:embed="rId143"/>
                <a:stretch>
                  <a:fillRect/>
                </a:stretch>
              </p:blipFill>
              <p:spPr>
                <a:xfrm>
                  <a:off x="8905941" y="4395181"/>
                  <a:ext cx="4910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6" name="Ink 105">
                  <a:extLst>
                    <a:ext uri="{FF2B5EF4-FFF2-40B4-BE49-F238E27FC236}">
                      <a16:creationId xmlns:a16="http://schemas.microsoft.com/office/drawing/2014/main" id="{8E0DADEF-639D-FA38-E730-0FAB6B1EC953}"/>
                    </a:ext>
                  </a:extLst>
                </p14:cNvPr>
                <p14:cNvContentPartPr/>
                <p14:nvPr/>
              </p14:nvContentPartPr>
              <p14:xfrm>
                <a:off x="8157861" y="4494181"/>
                <a:ext cx="700560" cy="27360"/>
              </p14:xfrm>
            </p:contentPart>
          </mc:Choice>
          <mc:Fallback xmlns="">
            <p:pic>
              <p:nvPicPr>
                <p:cNvPr id="106" name="Ink 105">
                  <a:extLst>
                    <a:ext uri="{FF2B5EF4-FFF2-40B4-BE49-F238E27FC236}">
                      <a16:creationId xmlns:a16="http://schemas.microsoft.com/office/drawing/2014/main" id="{8E0DADEF-639D-FA38-E730-0FAB6B1EC953}"/>
                    </a:ext>
                  </a:extLst>
                </p:cNvPr>
                <p:cNvPicPr/>
                <p:nvPr/>
              </p:nvPicPr>
              <p:blipFill>
                <a:blip r:embed="rId145"/>
                <a:stretch>
                  <a:fillRect/>
                </a:stretch>
              </p:blipFill>
              <p:spPr>
                <a:xfrm>
                  <a:off x="8139861" y="4476541"/>
                  <a:ext cx="7362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8" name="Ink 107">
                  <a:extLst>
                    <a:ext uri="{FF2B5EF4-FFF2-40B4-BE49-F238E27FC236}">
                      <a16:creationId xmlns:a16="http://schemas.microsoft.com/office/drawing/2014/main" id="{8B739F20-40BB-A77E-1168-081ECE6004F6}"/>
                    </a:ext>
                  </a:extLst>
                </p14:cNvPr>
                <p14:cNvContentPartPr/>
                <p14:nvPr/>
              </p14:nvContentPartPr>
              <p14:xfrm>
                <a:off x="7409421" y="4498141"/>
                <a:ext cx="550800" cy="39960"/>
              </p14:xfrm>
            </p:contentPart>
          </mc:Choice>
          <mc:Fallback xmlns="">
            <p:pic>
              <p:nvPicPr>
                <p:cNvPr id="108" name="Ink 107">
                  <a:extLst>
                    <a:ext uri="{FF2B5EF4-FFF2-40B4-BE49-F238E27FC236}">
                      <a16:creationId xmlns:a16="http://schemas.microsoft.com/office/drawing/2014/main" id="{8B739F20-40BB-A77E-1168-081ECE6004F6}"/>
                    </a:ext>
                  </a:extLst>
                </p:cNvPr>
                <p:cNvPicPr/>
                <p:nvPr/>
              </p:nvPicPr>
              <p:blipFill>
                <a:blip r:embed="rId147"/>
                <a:stretch>
                  <a:fillRect/>
                </a:stretch>
              </p:blipFill>
              <p:spPr>
                <a:xfrm>
                  <a:off x="7391781" y="4480501"/>
                  <a:ext cx="586440" cy="75600"/>
                </a:xfrm>
                <a:prstGeom prst="rect">
                  <a:avLst/>
                </a:prstGeom>
              </p:spPr>
            </p:pic>
          </mc:Fallback>
        </mc:AlternateContent>
      </p:grpSp>
      <p:grpSp>
        <p:nvGrpSpPr>
          <p:cNvPr id="115" name="Group 114">
            <a:extLst>
              <a:ext uri="{FF2B5EF4-FFF2-40B4-BE49-F238E27FC236}">
                <a16:creationId xmlns:a16="http://schemas.microsoft.com/office/drawing/2014/main" id="{0734CCB0-3FE5-2161-B23B-6E3A89F90115}"/>
              </a:ext>
            </a:extLst>
          </p:cNvPr>
          <p:cNvGrpSpPr/>
          <p:nvPr/>
        </p:nvGrpSpPr>
        <p:grpSpPr>
          <a:xfrm>
            <a:off x="4144941" y="4413181"/>
            <a:ext cx="2993760" cy="83160"/>
            <a:chOff x="4144941" y="4413181"/>
            <a:chExt cx="2993760" cy="83160"/>
          </a:xfrm>
        </p:grpSpPr>
        <mc:AlternateContent xmlns:mc="http://schemas.openxmlformats.org/markup-compatibility/2006" xmlns:p14="http://schemas.microsoft.com/office/powerpoint/2010/main">
          <mc:Choice Requires="p14">
            <p:contentPart p14:bwMode="auto" r:id="rId148">
              <p14:nvContentPartPr>
                <p14:cNvPr id="110" name="Ink 109">
                  <a:extLst>
                    <a:ext uri="{FF2B5EF4-FFF2-40B4-BE49-F238E27FC236}">
                      <a16:creationId xmlns:a16="http://schemas.microsoft.com/office/drawing/2014/main" id="{5F4C0099-95A9-5C72-C766-EA3F5F1BAB38}"/>
                    </a:ext>
                  </a:extLst>
                </p14:cNvPr>
                <p14:cNvContentPartPr/>
                <p14:nvPr/>
              </p14:nvContentPartPr>
              <p14:xfrm>
                <a:off x="6687261" y="4413181"/>
                <a:ext cx="451440" cy="56880"/>
              </p14:xfrm>
            </p:contentPart>
          </mc:Choice>
          <mc:Fallback xmlns="">
            <p:pic>
              <p:nvPicPr>
                <p:cNvPr id="110" name="Ink 109">
                  <a:extLst>
                    <a:ext uri="{FF2B5EF4-FFF2-40B4-BE49-F238E27FC236}">
                      <a16:creationId xmlns:a16="http://schemas.microsoft.com/office/drawing/2014/main" id="{5F4C0099-95A9-5C72-C766-EA3F5F1BAB38}"/>
                    </a:ext>
                  </a:extLst>
                </p:cNvPr>
                <p:cNvPicPr/>
                <p:nvPr/>
              </p:nvPicPr>
              <p:blipFill>
                <a:blip r:embed="rId149"/>
                <a:stretch>
                  <a:fillRect/>
                </a:stretch>
              </p:blipFill>
              <p:spPr>
                <a:xfrm>
                  <a:off x="6669261" y="4395541"/>
                  <a:ext cx="4870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1" name="Ink 110">
                  <a:extLst>
                    <a:ext uri="{FF2B5EF4-FFF2-40B4-BE49-F238E27FC236}">
                      <a16:creationId xmlns:a16="http://schemas.microsoft.com/office/drawing/2014/main" id="{E740B6D7-2057-83A8-9A8B-CC553B83339E}"/>
                    </a:ext>
                  </a:extLst>
                </p14:cNvPr>
                <p14:cNvContentPartPr/>
                <p14:nvPr/>
              </p14:nvContentPartPr>
              <p14:xfrm>
                <a:off x="5594661" y="4474381"/>
                <a:ext cx="777960" cy="21960"/>
              </p14:xfrm>
            </p:contentPart>
          </mc:Choice>
          <mc:Fallback xmlns="">
            <p:pic>
              <p:nvPicPr>
                <p:cNvPr id="111" name="Ink 110">
                  <a:extLst>
                    <a:ext uri="{FF2B5EF4-FFF2-40B4-BE49-F238E27FC236}">
                      <a16:creationId xmlns:a16="http://schemas.microsoft.com/office/drawing/2014/main" id="{E740B6D7-2057-83A8-9A8B-CC553B83339E}"/>
                    </a:ext>
                  </a:extLst>
                </p:cNvPr>
                <p:cNvPicPr/>
                <p:nvPr/>
              </p:nvPicPr>
              <p:blipFill>
                <a:blip r:embed="rId151"/>
                <a:stretch>
                  <a:fillRect/>
                </a:stretch>
              </p:blipFill>
              <p:spPr>
                <a:xfrm>
                  <a:off x="5576661" y="4456741"/>
                  <a:ext cx="8136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3" name="Ink 112">
                  <a:extLst>
                    <a:ext uri="{FF2B5EF4-FFF2-40B4-BE49-F238E27FC236}">
                      <a16:creationId xmlns:a16="http://schemas.microsoft.com/office/drawing/2014/main" id="{26956238-5A42-4908-7ACE-C123CC953D07}"/>
                    </a:ext>
                  </a:extLst>
                </p14:cNvPr>
                <p14:cNvContentPartPr/>
                <p14:nvPr/>
              </p14:nvContentPartPr>
              <p14:xfrm>
                <a:off x="5011101" y="4441621"/>
                <a:ext cx="357840" cy="27360"/>
              </p14:xfrm>
            </p:contentPart>
          </mc:Choice>
          <mc:Fallback xmlns="">
            <p:pic>
              <p:nvPicPr>
                <p:cNvPr id="113" name="Ink 112">
                  <a:extLst>
                    <a:ext uri="{FF2B5EF4-FFF2-40B4-BE49-F238E27FC236}">
                      <a16:creationId xmlns:a16="http://schemas.microsoft.com/office/drawing/2014/main" id="{26956238-5A42-4908-7ACE-C123CC953D07}"/>
                    </a:ext>
                  </a:extLst>
                </p:cNvPr>
                <p:cNvPicPr/>
                <p:nvPr/>
              </p:nvPicPr>
              <p:blipFill>
                <a:blip r:embed="rId153"/>
                <a:stretch>
                  <a:fillRect/>
                </a:stretch>
              </p:blipFill>
              <p:spPr>
                <a:xfrm>
                  <a:off x="4993101" y="4423621"/>
                  <a:ext cx="3934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4" name="Ink 113">
                  <a:extLst>
                    <a:ext uri="{FF2B5EF4-FFF2-40B4-BE49-F238E27FC236}">
                      <a16:creationId xmlns:a16="http://schemas.microsoft.com/office/drawing/2014/main" id="{E06D80FF-583B-B3A0-C100-84DF2404DBB2}"/>
                    </a:ext>
                  </a:extLst>
                </p14:cNvPr>
                <p14:cNvContentPartPr/>
                <p14:nvPr/>
              </p14:nvContentPartPr>
              <p14:xfrm>
                <a:off x="4144941" y="4422901"/>
                <a:ext cx="650520" cy="40320"/>
              </p14:xfrm>
            </p:contentPart>
          </mc:Choice>
          <mc:Fallback xmlns="">
            <p:pic>
              <p:nvPicPr>
                <p:cNvPr id="114" name="Ink 113">
                  <a:extLst>
                    <a:ext uri="{FF2B5EF4-FFF2-40B4-BE49-F238E27FC236}">
                      <a16:creationId xmlns:a16="http://schemas.microsoft.com/office/drawing/2014/main" id="{E06D80FF-583B-B3A0-C100-84DF2404DBB2}"/>
                    </a:ext>
                  </a:extLst>
                </p:cNvPr>
                <p:cNvPicPr/>
                <p:nvPr/>
              </p:nvPicPr>
              <p:blipFill>
                <a:blip r:embed="rId155"/>
                <a:stretch>
                  <a:fillRect/>
                </a:stretch>
              </p:blipFill>
              <p:spPr>
                <a:xfrm>
                  <a:off x="4127301" y="4404901"/>
                  <a:ext cx="686160" cy="75960"/>
                </a:xfrm>
                <a:prstGeom prst="rect">
                  <a:avLst/>
                </a:prstGeom>
              </p:spPr>
            </p:pic>
          </mc:Fallback>
        </mc:AlternateContent>
      </p:grpSp>
      <p:grpSp>
        <p:nvGrpSpPr>
          <p:cNvPr id="150" name="Group 149">
            <a:extLst>
              <a:ext uri="{FF2B5EF4-FFF2-40B4-BE49-F238E27FC236}">
                <a16:creationId xmlns:a16="http://schemas.microsoft.com/office/drawing/2014/main" id="{946813F9-DD0A-1002-EB53-A98EE7064563}"/>
              </a:ext>
            </a:extLst>
          </p:cNvPr>
          <p:cNvGrpSpPr/>
          <p:nvPr/>
        </p:nvGrpSpPr>
        <p:grpSpPr>
          <a:xfrm>
            <a:off x="149661" y="4450261"/>
            <a:ext cx="9482040" cy="1308600"/>
            <a:chOff x="149661" y="4450261"/>
            <a:chExt cx="9482040" cy="1308600"/>
          </a:xfrm>
        </p:grpSpPr>
        <mc:AlternateContent xmlns:mc="http://schemas.openxmlformats.org/markup-compatibility/2006" xmlns:p14="http://schemas.microsoft.com/office/powerpoint/2010/main">
          <mc:Choice Requires="p14">
            <p:contentPart p14:bwMode="auto" r:id="rId156">
              <p14:nvContentPartPr>
                <p14:cNvPr id="116" name="Ink 115">
                  <a:extLst>
                    <a:ext uri="{FF2B5EF4-FFF2-40B4-BE49-F238E27FC236}">
                      <a16:creationId xmlns:a16="http://schemas.microsoft.com/office/drawing/2014/main" id="{50E234A2-28E3-F849-4B20-521CF7801A2A}"/>
                    </a:ext>
                  </a:extLst>
                </p14:cNvPr>
                <p14:cNvContentPartPr/>
                <p14:nvPr/>
              </p14:nvContentPartPr>
              <p14:xfrm>
                <a:off x="2822661" y="4450261"/>
                <a:ext cx="568800" cy="38520"/>
              </p14:xfrm>
            </p:contentPart>
          </mc:Choice>
          <mc:Fallback xmlns="">
            <p:pic>
              <p:nvPicPr>
                <p:cNvPr id="116" name="Ink 115">
                  <a:extLst>
                    <a:ext uri="{FF2B5EF4-FFF2-40B4-BE49-F238E27FC236}">
                      <a16:creationId xmlns:a16="http://schemas.microsoft.com/office/drawing/2014/main" id="{50E234A2-28E3-F849-4B20-521CF7801A2A}"/>
                    </a:ext>
                  </a:extLst>
                </p:cNvPr>
                <p:cNvPicPr/>
                <p:nvPr/>
              </p:nvPicPr>
              <p:blipFill>
                <a:blip r:embed="rId157"/>
                <a:stretch>
                  <a:fillRect/>
                </a:stretch>
              </p:blipFill>
              <p:spPr>
                <a:xfrm>
                  <a:off x="2804661" y="4432261"/>
                  <a:ext cx="6044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7" name="Ink 116">
                  <a:extLst>
                    <a:ext uri="{FF2B5EF4-FFF2-40B4-BE49-F238E27FC236}">
                      <a16:creationId xmlns:a16="http://schemas.microsoft.com/office/drawing/2014/main" id="{2E89E711-F00E-E0E7-2719-DBF471751F0A}"/>
                    </a:ext>
                  </a:extLst>
                </p14:cNvPr>
                <p14:cNvContentPartPr/>
                <p14:nvPr/>
              </p14:nvContentPartPr>
              <p14:xfrm>
                <a:off x="2042181" y="4467181"/>
                <a:ext cx="390240" cy="56520"/>
              </p14:xfrm>
            </p:contentPart>
          </mc:Choice>
          <mc:Fallback xmlns="">
            <p:pic>
              <p:nvPicPr>
                <p:cNvPr id="117" name="Ink 116">
                  <a:extLst>
                    <a:ext uri="{FF2B5EF4-FFF2-40B4-BE49-F238E27FC236}">
                      <a16:creationId xmlns:a16="http://schemas.microsoft.com/office/drawing/2014/main" id="{2E89E711-F00E-E0E7-2719-DBF471751F0A}"/>
                    </a:ext>
                  </a:extLst>
                </p:cNvPr>
                <p:cNvPicPr/>
                <p:nvPr/>
              </p:nvPicPr>
              <p:blipFill>
                <a:blip r:embed="rId159"/>
                <a:stretch>
                  <a:fillRect/>
                </a:stretch>
              </p:blipFill>
              <p:spPr>
                <a:xfrm>
                  <a:off x="2024541" y="4449541"/>
                  <a:ext cx="4258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8" name="Ink 117">
                  <a:extLst>
                    <a:ext uri="{FF2B5EF4-FFF2-40B4-BE49-F238E27FC236}">
                      <a16:creationId xmlns:a16="http://schemas.microsoft.com/office/drawing/2014/main" id="{7C1B9BC9-F9C0-14AB-49FA-02D6FBB83C68}"/>
                    </a:ext>
                  </a:extLst>
                </p14:cNvPr>
                <p14:cNvContentPartPr/>
                <p14:nvPr/>
              </p14:nvContentPartPr>
              <p14:xfrm>
                <a:off x="1388781" y="4504621"/>
                <a:ext cx="470520" cy="42480"/>
              </p14:xfrm>
            </p:contentPart>
          </mc:Choice>
          <mc:Fallback xmlns="">
            <p:pic>
              <p:nvPicPr>
                <p:cNvPr id="118" name="Ink 117">
                  <a:extLst>
                    <a:ext uri="{FF2B5EF4-FFF2-40B4-BE49-F238E27FC236}">
                      <a16:creationId xmlns:a16="http://schemas.microsoft.com/office/drawing/2014/main" id="{7C1B9BC9-F9C0-14AB-49FA-02D6FBB83C68}"/>
                    </a:ext>
                  </a:extLst>
                </p:cNvPr>
                <p:cNvPicPr/>
                <p:nvPr/>
              </p:nvPicPr>
              <p:blipFill>
                <a:blip r:embed="rId161"/>
                <a:stretch>
                  <a:fillRect/>
                </a:stretch>
              </p:blipFill>
              <p:spPr>
                <a:xfrm>
                  <a:off x="1371141" y="4486981"/>
                  <a:ext cx="5061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9" name="Ink 118">
                  <a:extLst>
                    <a:ext uri="{FF2B5EF4-FFF2-40B4-BE49-F238E27FC236}">
                      <a16:creationId xmlns:a16="http://schemas.microsoft.com/office/drawing/2014/main" id="{70BA363A-E07E-0BFD-7FEE-F80A8012B5A8}"/>
                    </a:ext>
                  </a:extLst>
                </p14:cNvPr>
                <p14:cNvContentPartPr/>
                <p14:nvPr/>
              </p14:nvContentPartPr>
              <p14:xfrm>
                <a:off x="431541" y="4458541"/>
                <a:ext cx="781920" cy="103680"/>
              </p14:xfrm>
            </p:contentPart>
          </mc:Choice>
          <mc:Fallback xmlns="">
            <p:pic>
              <p:nvPicPr>
                <p:cNvPr id="119" name="Ink 118">
                  <a:extLst>
                    <a:ext uri="{FF2B5EF4-FFF2-40B4-BE49-F238E27FC236}">
                      <a16:creationId xmlns:a16="http://schemas.microsoft.com/office/drawing/2014/main" id="{70BA363A-E07E-0BFD-7FEE-F80A8012B5A8}"/>
                    </a:ext>
                  </a:extLst>
                </p:cNvPr>
                <p:cNvPicPr/>
                <p:nvPr/>
              </p:nvPicPr>
              <p:blipFill>
                <a:blip r:embed="rId163"/>
                <a:stretch>
                  <a:fillRect/>
                </a:stretch>
              </p:blipFill>
              <p:spPr>
                <a:xfrm>
                  <a:off x="413541" y="4440901"/>
                  <a:ext cx="8175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1" name="Ink 120">
                  <a:extLst>
                    <a:ext uri="{FF2B5EF4-FFF2-40B4-BE49-F238E27FC236}">
                      <a16:creationId xmlns:a16="http://schemas.microsoft.com/office/drawing/2014/main" id="{73391281-A625-E67B-FD42-FFBD94B5F595}"/>
                    </a:ext>
                  </a:extLst>
                </p14:cNvPr>
                <p14:cNvContentPartPr/>
                <p14:nvPr/>
              </p14:nvContentPartPr>
              <p14:xfrm>
                <a:off x="8870301" y="5062621"/>
                <a:ext cx="464040" cy="44280"/>
              </p14:xfrm>
            </p:contentPart>
          </mc:Choice>
          <mc:Fallback xmlns="">
            <p:pic>
              <p:nvPicPr>
                <p:cNvPr id="121" name="Ink 120">
                  <a:extLst>
                    <a:ext uri="{FF2B5EF4-FFF2-40B4-BE49-F238E27FC236}">
                      <a16:creationId xmlns:a16="http://schemas.microsoft.com/office/drawing/2014/main" id="{73391281-A625-E67B-FD42-FFBD94B5F595}"/>
                    </a:ext>
                  </a:extLst>
                </p:cNvPr>
                <p:cNvPicPr/>
                <p:nvPr/>
              </p:nvPicPr>
              <p:blipFill>
                <a:blip r:embed="rId165"/>
                <a:stretch>
                  <a:fillRect/>
                </a:stretch>
              </p:blipFill>
              <p:spPr>
                <a:xfrm>
                  <a:off x="8852301" y="5044621"/>
                  <a:ext cx="4996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2" name="Ink 121">
                  <a:extLst>
                    <a:ext uri="{FF2B5EF4-FFF2-40B4-BE49-F238E27FC236}">
                      <a16:creationId xmlns:a16="http://schemas.microsoft.com/office/drawing/2014/main" id="{20AE931E-5917-A73F-8055-BABEE136E1B9}"/>
                    </a:ext>
                  </a:extLst>
                </p14:cNvPr>
                <p14:cNvContentPartPr/>
                <p14:nvPr/>
              </p14:nvContentPartPr>
              <p14:xfrm>
                <a:off x="7841061" y="5039581"/>
                <a:ext cx="817560" cy="87120"/>
              </p14:xfrm>
            </p:contentPart>
          </mc:Choice>
          <mc:Fallback xmlns="">
            <p:pic>
              <p:nvPicPr>
                <p:cNvPr id="122" name="Ink 121">
                  <a:extLst>
                    <a:ext uri="{FF2B5EF4-FFF2-40B4-BE49-F238E27FC236}">
                      <a16:creationId xmlns:a16="http://schemas.microsoft.com/office/drawing/2014/main" id="{20AE931E-5917-A73F-8055-BABEE136E1B9}"/>
                    </a:ext>
                  </a:extLst>
                </p:cNvPr>
                <p:cNvPicPr/>
                <p:nvPr/>
              </p:nvPicPr>
              <p:blipFill>
                <a:blip r:embed="rId167"/>
                <a:stretch>
                  <a:fillRect/>
                </a:stretch>
              </p:blipFill>
              <p:spPr>
                <a:xfrm>
                  <a:off x="7823061" y="5021581"/>
                  <a:ext cx="8532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3" name="Ink 122">
                  <a:extLst>
                    <a:ext uri="{FF2B5EF4-FFF2-40B4-BE49-F238E27FC236}">
                      <a16:creationId xmlns:a16="http://schemas.microsoft.com/office/drawing/2014/main" id="{649CD65A-5660-9404-5517-C102577BA6E3}"/>
                    </a:ext>
                  </a:extLst>
                </p14:cNvPr>
                <p14:cNvContentPartPr/>
                <p14:nvPr/>
              </p14:nvContentPartPr>
              <p14:xfrm>
                <a:off x="6717501" y="4977661"/>
                <a:ext cx="1068480" cy="78840"/>
              </p14:xfrm>
            </p:contentPart>
          </mc:Choice>
          <mc:Fallback xmlns="">
            <p:pic>
              <p:nvPicPr>
                <p:cNvPr id="123" name="Ink 122">
                  <a:extLst>
                    <a:ext uri="{FF2B5EF4-FFF2-40B4-BE49-F238E27FC236}">
                      <a16:creationId xmlns:a16="http://schemas.microsoft.com/office/drawing/2014/main" id="{649CD65A-5660-9404-5517-C102577BA6E3}"/>
                    </a:ext>
                  </a:extLst>
                </p:cNvPr>
                <p:cNvPicPr/>
                <p:nvPr/>
              </p:nvPicPr>
              <p:blipFill>
                <a:blip r:embed="rId169"/>
                <a:stretch>
                  <a:fillRect/>
                </a:stretch>
              </p:blipFill>
              <p:spPr>
                <a:xfrm>
                  <a:off x="6699501" y="4960021"/>
                  <a:ext cx="11041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5" name="Ink 124">
                  <a:extLst>
                    <a:ext uri="{FF2B5EF4-FFF2-40B4-BE49-F238E27FC236}">
                      <a16:creationId xmlns:a16="http://schemas.microsoft.com/office/drawing/2014/main" id="{527F9BC8-C553-C6E9-2D15-1F956C579DC7}"/>
                    </a:ext>
                  </a:extLst>
                </p14:cNvPr>
                <p14:cNvContentPartPr/>
                <p14:nvPr/>
              </p14:nvContentPartPr>
              <p14:xfrm>
                <a:off x="5631381" y="4975141"/>
                <a:ext cx="1011960" cy="69840"/>
              </p14:xfrm>
            </p:contentPart>
          </mc:Choice>
          <mc:Fallback xmlns="">
            <p:pic>
              <p:nvPicPr>
                <p:cNvPr id="125" name="Ink 124">
                  <a:extLst>
                    <a:ext uri="{FF2B5EF4-FFF2-40B4-BE49-F238E27FC236}">
                      <a16:creationId xmlns:a16="http://schemas.microsoft.com/office/drawing/2014/main" id="{527F9BC8-C553-C6E9-2D15-1F956C579DC7}"/>
                    </a:ext>
                  </a:extLst>
                </p:cNvPr>
                <p:cNvPicPr/>
                <p:nvPr/>
              </p:nvPicPr>
              <p:blipFill>
                <a:blip r:embed="rId171"/>
                <a:stretch>
                  <a:fillRect/>
                </a:stretch>
              </p:blipFill>
              <p:spPr>
                <a:xfrm>
                  <a:off x="5613741" y="4957141"/>
                  <a:ext cx="10476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6" name="Ink 125">
                  <a:extLst>
                    <a:ext uri="{FF2B5EF4-FFF2-40B4-BE49-F238E27FC236}">
                      <a16:creationId xmlns:a16="http://schemas.microsoft.com/office/drawing/2014/main" id="{80879AD1-D5BD-E686-13FE-571F4AAA4767}"/>
                    </a:ext>
                  </a:extLst>
                </p14:cNvPr>
                <p14:cNvContentPartPr/>
                <p14:nvPr/>
              </p14:nvContentPartPr>
              <p14:xfrm>
                <a:off x="4641741" y="5000701"/>
                <a:ext cx="733320" cy="62280"/>
              </p14:xfrm>
            </p:contentPart>
          </mc:Choice>
          <mc:Fallback xmlns="">
            <p:pic>
              <p:nvPicPr>
                <p:cNvPr id="126" name="Ink 125">
                  <a:extLst>
                    <a:ext uri="{FF2B5EF4-FFF2-40B4-BE49-F238E27FC236}">
                      <a16:creationId xmlns:a16="http://schemas.microsoft.com/office/drawing/2014/main" id="{80879AD1-D5BD-E686-13FE-571F4AAA4767}"/>
                    </a:ext>
                  </a:extLst>
                </p:cNvPr>
                <p:cNvPicPr/>
                <p:nvPr/>
              </p:nvPicPr>
              <p:blipFill>
                <a:blip r:embed="rId173"/>
                <a:stretch>
                  <a:fillRect/>
                </a:stretch>
              </p:blipFill>
              <p:spPr>
                <a:xfrm>
                  <a:off x="4623741" y="4983061"/>
                  <a:ext cx="7689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8" name="Ink 127">
                  <a:extLst>
                    <a:ext uri="{FF2B5EF4-FFF2-40B4-BE49-F238E27FC236}">
                      <a16:creationId xmlns:a16="http://schemas.microsoft.com/office/drawing/2014/main" id="{AD8AFD74-B44B-B620-2AEE-199132B1751A}"/>
                    </a:ext>
                  </a:extLst>
                </p14:cNvPr>
                <p14:cNvContentPartPr/>
                <p14:nvPr/>
              </p14:nvContentPartPr>
              <p14:xfrm>
                <a:off x="3662901" y="4947421"/>
                <a:ext cx="786600" cy="69480"/>
              </p14:xfrm>
            </p:contentPart>
          </mc:Choice>
          <mc:Fallback xmlns="">
            <p:pic>
              <p:nvPicPr>
                <p:cNvPr id="128" name="Ink 127">
                  <a:extLst>
                    <a:ext uri="{FF2B5EF4-FFF2-40B4-BE49-F238E27FC236}">
                      <a16:creationId xmlns:a16="http://schemas.microsoft.com/office/drawing/2014/main" id="{AD8AFD74-B44B-B620-2AEE-199132B1751A}"/>
                    </a:ext>
                  </a:extLst>
                </p:cNvPr>
                <p:cNvPicPr/>
                <p:nvPr/>
              </p:nvPicPr>
              <p:blipFill>
                <a:blip r:embed="rId175"/>
                <a:stretch>
                  <a:fillRect/>
                </a:stretch>
              </p:blipFill>
              <p:spPr>
                <a:xfrm>
                  <a:off x="3645261" y="4929421"/>
                  <a:ext cx="8222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0" name="Ink 129">
                  <a:extLst>
                    <a:ext uri="{FF2B5EF4-FFF2-40B4-BE49-F238E27FC236}">
                      <a16:creationId xmlns:a16="http://schemas.microsoft.com/office/drawing/2014/main" id="{323C80E9-CDC2-9C55-00EC-F6273536F4B1}"/>
                    </a:ext>
                  </a:extLst>
                </p14:cNvPr>
                <p14:cNvContentPartPr/>
                <p14:nvPr/>
              </p14:nvContentPartPr>
              <p14:xfrm>
                <a:off x="1818981" y="5030941"/>
                <a:ext cx="879480" cy="42480"/>
              </p14:xfrm>
            </p:contentPart>
          </mc:Choice>
          <mc:Fallback xmlns="">
            <p:pic>
              <p:nvPicPr>
                <p:cNvPr id="130" name="Ink 129">
                  <a:extLst>
                    <a:ext uri="{FF2B5EF4-FFF2-40B4-BE49-F238E27FC236}">
                      <a16:creationId xmlns:a16="http://schemas.microsoft.com/office/drawing/2014/main" id="{323C80E9-CDC2-9C55-00EC-F6273536F4B1}"/>
                    </a:ext>
                  </a:extLst>
                </p:cNvPr>
                <p:cNvPicPr/>
                <p:nvPr/>
              </p:nvPicPr>
              <p:blipFill>
                <a:blip r:embed="rId177"/>
                <a:stretch>
                  <a:fillRect/>
                </a:stretch>
              </p:blipFill>
              <p:spPr>
                <a:xfrm>
                  <a:off x="1800981" y="5013301"/>
                  <a:ext cx="9151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1" name="Ink 130">
                  <a:extLst>
                    <a:ext uri="{FF2B5EF4-FFF2-40B4-BE49-F238E27FC236}">
                      <a16:creationId xmlns:a16="http://schemas.microsoft.com/office/drawing/2014/main" id="{F3A5D5F6-071E-906B-F06D-2A637B24E2CB}"/>
                    </a:ext>
                  </a:extLst>
                </p14:cNvPr>
                <p14:cNvContentPartPr/>
                <p14:nvPr/>
              </p14:nvContentPartPr>
              <p14:xfrm>
                <a:off x="823221" y="5032021"/>
                <a:ext cx="735840" cy="94320"/>
              </p14:xfrm>
            </p:contentPart>
          </mc:Choice>
          <mc:Fallback xmlns="">
            <p:pic>
              <p:nvPicPr>
                <p:cNvPr id="131" name="Ink 130">
                  <a:extLst>
                    <a:ext uri="{FF2B5EF4-FFF2-40B4-BE49-F238E27FC236}">
                      <a16:creationId xmlns:a16="http://schemas.microsoft.com/office/drawing/2014/main" id="{F3A5D5F6-071E-906B-F06D-2A637B24E2CB}"/>
                    </a:ext>
                  </a:extLst>
                </p:cNvPr>
                <p:cNvPicPr/>
                <p:nvPr/>
              </p:nvPicPr>
              <p:blipFill>
                <a:blip r:embed="rId179"/>
                <a:stretch>
                  <a:fillRect/>
                </a:stretch>
              </p:blipFill>
              <p:spPr>
                <a:xfrm>
                  <a:off x="805581" y="5014021"/>
                  <a:ext cx="7714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3" name="Ink 132">
                  <a:extLst>
                    <a:ext uri="{FF2B5EF4-FFF2-40B4-BE49-F238E27FC236}">
                      <a16:creationId xmlns:a16="http://schemas.microsoft.com/office/drawing/2014/main" id="{BF5779A2-B333-CA00-BCD5-6B9A28C26050}"/>
                    </a:ext>
                  </a:extLst>
                </p14:cNvPr>
                <p14:cNvContentPartPr/>
                <p14:nvPr/>
              </p14:nvContentPartPr>
              <p14:xfrm>
                <a:off x="8745741" y="5500021"/>
                <a:ext cx="568080" cy="50760"/>
              </p14:xfrm>
            </p:contentPart>
          </mc:Choice>
          <mc:Fallback xmlns="">
            <p:pic>
              <p:nvPicPr>
                <p:cNvPr id="133" name="Ink 132">
                  <a:extLst>
                    <a:ext uri="{FF2B5EF4-FFF2-40B4-BE49-F238E27FC236}">
                      <a16:creationId xmlns:a16="http://schemas.microsoft.com/office/drawing/2014/main" id="{BF5779A2-B333-CA00-BCD5-6B9A28C26050}"/>
                    </a:ext>
                  </a:extLst>
                </p:cNvPr>
                <p:cNvPicPr/>
                <p:nvPr/>
              </p:nvPicPr>
              <p:blipFill>
                <a:blip r:embed="rId181"/>
                <a:stretch>
                  <a:fillRect/>
                </a:stretch>
              </p:blipFill>
              <p:spPr>
                <a:xfrm>
                  <a:off x="8728101" y="5482381"/>
                  <a:ext cx="6037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4" name="Ink 133">
                  <a:extLst>
                    <a:ext uri="{FF2B5EF4-FFF2-40B4-BE49-F238E27FC236}">
                      <a16:creationId xmlns:a16="http://schemas.microsoft.com/office/drawing/2014/main" id="{D2BA7557-8D4B-7CF6-F1D8-91C620C2DD7B}"/>
                    </a:ext>
                  </a:extLst>
                </p14:cNvPr>
                <p14:cNvContentPartPr/>
                <p14:nvPr/>
              </p14:nvContentPartPr>
              <p14:xfrm>
                <a:off x="7483941" y="5673901"/>
                <a:ext cx="901800" cy="33840"/>
              </p14:xfrm>
            </p:contentPart>
          </mc:Choice>
          <mc:Fallback xmlns="">
            <p:pic>
              <p:nvPicPr>
                <p:cNvPr id="134" name="Ink 133">
                  <a:extLst>
                    <a:ext uri="{FF2B5EF4-FFF2-40B4-BE49-F238E27FC236}">
                      <a16:creationId xmlns:a16="http://schemas.microsoft.com/office/drawing/2014/main" id="{D2BA7557-8D4B-7CF6-F1D8-91C620C2DD7B}"/>
                    </a:ext>
                  </a:extLst>
                </p:cNvPr>
                <p:cNvPicPr/>
                <p:nvPr/>
              </p:nvPicPr>
              <p:blipFill>
                <a:blip r:embed="rId183"/>
                <a:stretch>
                  <a:fillRect/>
                </a:stretch>
              </p:blipFill>
              <p:spPr>
                <a:xfrm>
                  <a:off x="7466301" y="5656261"/>
                  <a:ext cx="9374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6" name="Ink 135">
                  <a:extLst>
                    <a:ext uri="{FF2B5EF4-FFF2-40B4-BE49-F238E27FC236}">
                      <a16:creationId xmlns:a16="http://schemas.microsoft.com/office/drawing/2014/main" id="{8B766E8D-62EF-23EB-E775-8B6B2E214564}"/>
                    </a:ext>
                  </a:extLst>
                </p14:cNvPr>
                <p14:cNvContentPartPr/>
                <p14:nvPr/>
              </p14:nvContentPartPr>
              <p14:xfrm>
                <a:off x="6514461" y="5598661"/>
                <a:ext cx="458640" cy="52920"/>
              </p14:xfrm>
            </p:contentPart>
          </mc:Choice>
          <mc:Fallback xmlns="">
            <p:pic>
              <p:nvPicPr>
                <p:cNvPr id="136" name="Ink 135">
                  <a:extLst>
                    <a:ext uri="{FF2B5EF4-FFF2-40B4-BE49-F238E27FC236}">
                      <a16:creationId xmlns:a16="http://schemas.microsoft.com/office/drawing/2014/main" id="{8B766E8D-62EF-23EB-E775-8B6B2E214564}"/>
                    </a:ext>
                  </a:extLst>
                </p:cNvPr>
                <p:cNvPicPr/>
                <p:nvPr/>
              </p:nvPicPr>
              <p:blipFill>
                <a:blip r:embed="rId185"/>
                <a:stretch>
                  <a:fillRect/>
                </a:stretch>
              </p:blipFill>
              <p:spPr>
                <a:xfrm>
                  <a:off x="6496821" y="5581021"/>
                  <a:ext cx="4942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8" name="Ink 137">
                  <a:extLst>
                    <a:ext uri="{FF2B5EF4-FFF2-40B4-BE49-F238E27FC236}">
                      <a16:creationId xmlns:a16="http://schemas.microsoft.com/office/drawing/2014/main" id="{CFB83AB3-3C4E-CE30-9851-0772EE07CB4B}"/>
                    </a:ext>
                  </a:extLst>
                </p14:cNvPr>
                <p14:cNvContentPartPr/>
                <p14:nvPr/>
              </p14:nvContentPartPr>
              <p14:xfrm>
                <a:off x="5644701" y="5625661"/>
                <a:ext cx="503640" cy="49320"/>
              </p14:xfrm>
            </p:contentPart>
          </mc:Choice>
          <mc:Fallback xmlns="">
            <p:pic>
              <p:nvPicPr>
                <p:cNvPr id="138" name="Ink 137">
                  <a:extLst>
                    <a:ext uri="{FF2B5EF4-FFF2-40B4-BE49-F238E27FC236}">
                      <a16:creationId xmlns:a16="http://schemas.microsoft.com/office/drawing/2014/main" id="{CFB83AB3-3C4E-CE30-9851-0772EE07CB4B}"/>
                    </a:ext>
                  </a:extLst>
                </p:cNvPr>
                <p:cNvPicPr/>
                <p:nvPr/>
              </p:nvPicPr>
              <p:blipFill>
                <a:blip r:embed="rId187"/>
                <a:stretch>
                  <a:fillRect/>
                </a:stretch>
              </p:blipFill>
              <p:spPr>
                <a:xfrm>
                  <a:off x="5626701" y="5608021"/>
                  <a:ext cx="5392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0" name="Ink 139">
                  <a:extLst>
                    <a:ext uri="{FF2B5EF4-FFF2-40B4-BE49-F238E27FC236}">
                      <a16:creationId xmlns:a16="http://schemas.microsoft.com/office/drawing/2014/main" id="{34F31226-D9EF-1097-B524-5EFCABCBB021}"/>
                    </a:ext>
                  </a:extLst>
                </p14:cNvPr>
                <p14:cNvContentPartPr/>
                <p14:nvPr/>
              </p14:nvContentPartPr>
              <p14:xfrm>
                <a:off x="4582341" y="5581021"/>
                <a:ext cx="839520" cy="45360"/>
              </p14:xfrm>
            </p:contentPart>
          </mc:Choice>
          <mc:Fallback xmlns="">
            <p:pic>
              <p:nvPicPr>
                <p:cNvPr id="140" name="Ink 139">
                  <a:extLst>
                    <a:ext uri="{FF2B5EF4-FFF2-40B4-BE49-F238E27FC236}">
                      <a16:creationId xmlns:a16="http://schemas.microsoft.com/office/drawing/2014/main" id="{34F31226-D9EF-1097-B524-5EFCABCBB021}"/>
                    </a:ext>
                  </a:extLst>
                </p:cNvPr>
                <p:cNvPicPr/>
                <p:nvPr/>
              </p:nvPicPr>
              <p:blipFill>
                <a:blip r:embed="rId189"/>
                <a:stretch>
                  <a:fillRect/>
                </a:stretch>
              </p:blipFill>
              <p:spPr>
                <a:xfrm>
                  <a:off x="4564341" y="5563381"/>
                  <a:ext cx="8751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2" name="Ink 141">
                  <a:extLst>
                    <a:ext uri="{FF2B5EF4-FFF2-40B4-BE49-F238E27FC236}">
                      <a16:creationId xmlns:a16="http://schemas.microsoft.com/office/drawing/2014/main" id="{3F03E9FC-928B-E7F3-F21A-02E72762C52D}"/>
                    </a:ext>
                  </a:extLst>
                </p14:cNvPr>
                <p14:cNvContentPartPr/>
                <p14:nvPr/>
              </p14:nvContentPartPr>
              <p14:xfrm>
                <a:off x="3237021" y="5631061"/>
                <a:ext cx="1053360" cy="46440"/>
              </p14:xfrm>
            </p:contentPart>
          </mc:Choice>
          <mc:Fallback xmlns="">
            <p:pic>
              <p:nvPicPr>
                <p:cNvPr id="142" name="Ink 141">
                  <a:extLst>
                    <a:ext uri="{FF2B5EF4-FFF2-40B4-BE49-F238E27FC236}">
                      <a16:creationId xmlns:a16="http://schemas.microsoft.com/office/drawing/2014/main" id="{3F03E9FC-928B-E7F3-F21A-02E72762C52D}"/>
                    </a:ext>
                  </a:extLst>
                </p:cNvPr>
                <p:cNvPicPr/>
                <p:nvPr/>
              </p:nvPicPr>
              <p:blipFill>
                <a:blip r:embed="rId191"/>
                <a:stretch>
                  <a:fillRect/>
                </a:stretch>
              </p:blipFill>
              <p:spPr>
                <a:xfrm>
                  <a:off x="3219021" y="5613061"/>
                  <a:ext cx="10890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4" name="Ink 143">
                  <a:extLst>
                    <a:ext uri="{FF2B5EF4-FFF2-40B4-BE49-F238E27FC236}">
                      <a16:creationId xmlns:a16="http://schemas.microsoft.com/office/drawing/2014/main" id="{BD42FB6A-3D1B-B207-79DE-C0885CDC571C}"/>
                    </a:ext>
                  </a:extLst>
                </p14:cNvPr>
                <p14:cNvContentPartPr/>
                <p14:nvPr/>
              </p14:nvContentPartPr>
              <p14:xfrm>
                <a:off x="2653461" y="5560861"/>
                <a:ext cx="482400" cy="67680"/>
              </p14:xfrm>
            </p:contentPart>
          </mc:Choice>
          <mc:Fallback xmlns="">
            <p:pic>
              <p:nvPicPr>
                <p:cNvPr id="144" name="Ink 143">
                  <a:extLst>
                    <a:ext uri="{FF2B5EF4-FFF2-40B4-BE49-F238E27FC236}">
                      <a16:creationId xmlns:a16="http://schemas.microsoft.com/office/drawing/2014/main" id="{BD42FB6A-3D1B-B207-79DE-C0885CDC571C}"/>
                    </a:ext>
                  </a:extLst>
                </p:cNvPr>
                <p:cNvPicPr/>
                <p:nvPr/>
              </p:nvPicPr>
              <p:blipFill>
                <a:blip r:embed="rId193"/>
                <a:stretch>
                  <a:fillRect/>
                </a:stretch>
              </p:blipFill>
              <p:spPr>
                <a:xfrm>
                  <a:off x="2635461" y="5542861"/>
                  <a:ext cx="5180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5" name="Ink 144">
                  <a:extLst>
                    <a:ext uri="{FF2B5EF4-FFF2-40B4-BE49-F238E27FC236}">
                      <a16:creationId xmlns:a16="http://schemas.microsoft.com/office/drawing/2014/main" id="{140ADFD5-7D1C-4AA5-D0FC-7E7EBE1DF76E}"/>
                    </a:ext>
                  </a:extLst>
                </p14:cNvPr>
                <p14:cNvContentPartPr/>
                <p14:nvPr/>
              </p14:nvContentPartPr>
              <p14:xfrm>
                <a:off x="1645821" y="5597221"/>
                <a:ext cx="760320" cy="52920"/>
              </p14:xfrm>
            </p:contentPart>
          </mc:Choice>
          <mc:Fallback xmlns="">
            <p:pic>
              <p:nvPicPr>
                <p:cNvPr id="145" name="Ink 144">
                  <a:extLst>
                    <a:ext uri="{FF2B5EF4-FFF2-40B4-BE49-F238E27FC236}">
                      <a16:creationId xmlns:a16="http://schemas.microsoft.com/office/drawing/2014/main" id="{140ADFD5-7D1C-4AA5-D0FC-7E7EBE1DF76E}"/>
                    </a:ext>
                  </a:extLst>
                </p:cNvPr>
                <p:cNvPicPr/>
                <p:nvPr/>
              </p:nvPicPr>
              <p:blipFill>
                <a:blip r:embed="rId195"/>
                <a:stretch>
                  <a:fillRect/>
                </a:stretch>
              </p:blipFill>
              <p:spPr>
                <a:xfrm>
                  <a:off x="1627821" y="5579581"/>
                  <a:ext cx="7959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7" name="Ink 146">
                  <a:extLst>
                    <a:ext uri="{FF2B5EF4-FFF2-40B4-BE49-F238E27FC236}">
                      <a16:creationId xmlns:a16="http://schemas.microsoft.com/office/drawing/2014/main" id="{A37A952D-9CBC-ACAC-1B53-075F31414A79}"/>
                    </a:ext>
                  </a:extLst>
                </p14:cNvPr>
                <p14:cNvContentPartPr/>
                <p14:nvPr/>
              </p14:nvContentPartPr>
              <p14:xfrm>
                <a:off x="480861" y="5591461"/>
                <a:ext cx="903960" cy="29880"/>
              </p14:xfrm>
            </p:contentPart>
          </mc:Choice>
          <mc:Fallback xmlns="">
            <p:pic>
              <p:nvPicPr>
                <p:cNvPr id="147" name="Ink 146">
                  <a:extLst>
                    <a:ext uri="{FF2B5EF4-FFF2-40B4-BE49-F238E27FC236}">
                      <a16:creationId xmlns:a16="http://schemas.microsoft.com/office/drawing/2014/main" id="{A37A952D-9CBC-ACAC-1B53-075F31414A79}"/>
                    </a:ext>
                  </a:extLst>
                </p:cNvPr>
                <p:cNvPicPr/>
                <p:nvPr/>
              </p:nvPicPr>
              <p:blipFill>
                <a:blip r:embed="rId197"/>
                <a:stretch>
                  <a:fillRect/>
                </a:stretch>
              </p:blipFill>
              <p:spPr>
                <a:xfrm>
                  <a:off x="462861" y="5573821"/>
                  <a:ext cx="9396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9" name="Ink 148">
                  <a:extLst>
                    <a:ext uri="{FF2B5EF4-FFF2-40B4-BE49-F238E27FC236}">
                      <a16:creationId xmlns:a16="http://schemas.microsoft.com/office/drawing/2014/main" id="{CC47AC03-C83F-8D2D-C419-9E2502F33496}"/>
                    </a:ext>
                  </a:extLst>
                </p14:cNvPr>
                <p14:cNvContentPartPr/>
                <p14:nvPr/>
              </p14:nvContentPartPr>
              <p14:xfrm>
                <a:off x="149661" y="4499581"/>
                <a:ext cx="9482040" cy="1259280"/>
              </p14:xfrm>
            </p:contentPart>
          </mc:Choice>
          <mc:Fallback xmlns="">
            <p:pic>
              <p:nvPicPr>
                <p:cNvPr id="149" name="Ink 148">
                  <a:extLst>
                    <a:ext uri="{FF2B5EF4-FFF2-40B4-BE49-F238E27FC236}">
                      <a16:creationId xmlns:a16="http://schemas.microsoft.com/office/drawing/2014/main" id="{CC47AC03-C83F-8D2D-C419-9E2502F33496}"/>
                    </a:ext>
                  </a:extLst>
                </p:cNvPr>
                <p:cNvPicPr/>
                <p:nvPr/>
              </p:nvPicPr>
              <p:blipFill>
                <a:blip r:embed="rId199"/>
                <a:stretch>
                  <a:fillRect/>
                </a:stretch>
              </p:blipFill>
              <p:spPr>
                <a:xfrm>
                  <a:off x="131661" y="4481941"/>
                  <a:ext cx="9517680" cy="1294920"/>
                </a:xfrm>
                <a:prstGeom prst="rect">
                  <a:avLst/>
                </a:prstGeom>
              </p:spPr>
            </p:pic>
          </mc:Fallback>
        </mc:AlternateContent>
      </p:grpSp>
    </p:spTree>
    <p:extLst>
      <p:ext uri="{BB962C8B-B14F-4D97-AF65-F5344CB8AC3E}">
        <p14:creationId xmlns:p14="http://schemas.microsoft.com/office/powerpoint/2010/main" val="1197077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9739281" cy="6346398"/>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52248" y="218546"/>
            <a:ext cx="9353768" cy="5709255"/>
          </a:xfrm>
          <a:prstGeom prst="rect">
            <a:avLst/>
          </a:prstGeom>
          <a:noFill/>
        </p:spPr>
        <p:txBody>
          <a:bodyPr wrap="square" rtlCol="0">
            <a:spAutoFit/>
          </a:bodyPr>
          <a:lstStyle/>
          <a:p>
            <a:r>
              <a:rPr lang="en-US" sz="2800" b="1">
                <a:solidFill>
                  <a:srgbClr val="FFC000"/>
                </a:solidFill>
                <a:cs typeface="+mj-cs"/>
              </a:rPr>
              <a:t>Matthew 15:1–9 </a:t>
            </a:r>
          </a:p>
          <a:p>
            <a:r>
              <a:rPr lang="en-US" sz="1900">
                <a:solidFill>
                  <a:srgbClr val="FFC000"/>
                </a:solidFill>
                <a:cs typeface="+mj-cs"/>
              </a:rPr>
              <a:t>15:1 Then came to Jesus scribes and Pharisees, who were of Jerusalem, saying, 15:2 Why do thy disciples transgress the tradition of the elders? for they wash not their hands when they eat bread. 15:3 But he answered and said unto them, Why do ye also transgress the commandment of God by your tradition? 15:4 For God commanded, saying, Honour thy father and mother: and, He that curseth father or mother, let him die the death. 15:5 But ye say, Whosoever shall say to his father or his mother, It is a gift, by whatsoever thou mightest be profited by me; 15:6 And honour not his father or his mother, he shall be free. Thus have ye made the commandment of God of none effect by your tradition. 15:7 Ye hypocrites, well did Esaias prophesy of you, saying, 15:8 This people draweth nigh unto me with their mouth, and honoureth me with their lips; but their heart is far from me. 15:9 But in vain they do worship me, teaching for doctrines the commandments of men. (KJV,</a:t>
            </a:r>
            <a:r>
              <a:rPr lang="en-US" sz="1600">
                <a:solidFill>
                  <a:srgbClr val="FFC000"/>
                </a:solidFill>
                <a:cs typeface="+mj-cs"/>
              </a:rPr>
              <a:t> </a:t>
            </a:r>
            <a:r>
              <a:rPr lang="en-US" sz="1600">
                <a:solidFill>
                  <a:srgbClr val="00B0F0"/>
                </a:solidFill>
                <a:cs typeface="+mj-cs"/>
              </a:rPr>
              <a:t>*15 </a:t>
            </a:r>
            <a:r>
              <a:rPr lang="el-GR" sz="1600">
                <a:solidFill>
                  <a:srgbClr val="00B0F0"/>
                </a:solidFill>
                <a:cs typeface="+mj-cs"/>
              </a:rPr>
              <a:t>Τότε προσέρχονται τῷ Ἰησοῦ* ⸆ ἀπὸ Ἱεροσολύμων ⸉Φαρισαῖοι καὶ γραμματεῖς⸊ λέγοντες·* 2 διὰ τί οἱ μαθηταί σου παραβαίνουσιν τὴν παράδοσιν τῶν πρεσβυτέρων;* οὐ γὰρ νίπτονται τὰς χεῖρας °[αὐτῶν]* ὅταν ἄρτον ἐσθίωσιν. 3 ὁ δὲ ἀποκριθεὶς εἶπεν αὐτοῖς· διὰ τί καὶ ὑμεῖς παραβαίνετε τὴν ἐντολὴν τοῦ θεοῦ διὰ τὴν παράδοσιν ὑμῶν;* 4 ὁ γὰρ θεὸς ⸀εἶπεν· τίμα τὸν πατέρα ⸆ καὶ τὴν μητέρα ⸇,* καί· ὁ κακολογῶν πατέρα ἢ μητέρα θανάτῳ τελευτάτω.* 5 ὑμεῖς δὲ λέγετε· ὃς ἂν εἴπῃ τῷ πατρὶ ἢ τῇ μητρί· δῶρον ὃ ἐὰν ἐξ ἐμοῦ ὠφεληθῇς ⸆, 6 ⸆οὐ μὴ τιμήσει τὸν πατέρα °αὐτοῦ ⸇· καὶ ἠκυρώσατε ⸂τὸν λόγον⸃ τοῦ θεοῦ διὰ τὴν παράδοσιν ὑμῶν. 7 ὑποκριταί,* καλῶς ἐπροφήτευσεν περὶ ὑμῶν Ἠσαΐας λέγων· 8 ⸂ὁ λαὸς οὗτος⸃ τοῖς χείλεσίν με τιμᾷ,* ἡ δὲ καρδία αὐτῶν πόρρω ⸀ἀπέχει ἀπʼ ἐμοῦ 9 μάτην δὲ σέβονταί με διδάσκοντες διδασκαλίας ἐντάλματα ἀνθρώπων.*</a:t>
            </a:r>
            <a:r>
              <a:rPr lang="el-GR">
                <a:solidFill>
                  <a:srgbClr val="FFC000"/>
                </a:solidFill>
                <a:cs typeface="+mj-cs"/>
              </a:rPr>
              <a:t>)</a:t>
            </a:r>
            <a:endParaRPr lang="el-GR" sz="160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690394"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957621"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BDA10D19-F792-06C9-227A-66C5A736E8A3}"/>
                  </a:ext>
                </a:extLst>
              </p14:cNvPr>
              <p14:cNvContentPartPr/>
              <p14:nvPr/>
            </p14:nvContentPartPr>
            <p14:xfrm>
              <a:off x="5783661" y="1222501"/>
              <a:ext cx="2173320" cy="75600"/>
            </p14:xfrm>
          </p:contentPart>
        </mc:Choice>
        <mc:Fallback xmlns="">
          <p:pic>
            <p:nvPicPr>
              <p:cNvPr id="2" name="Ink 1">
                <a:extLst>
                  <a:ext uri="{FF2B5EF4-FFF2-40B4-BE49-F238E27FC236}">
                    <a16:creationId xmlns:a16="http://schemas.microsoft.com/office/drawing/2014/main" id="{BDA10D19-F792-06C9-227A-66C5A736E8A3}"/>
                  </a:ext>
                </a:extLst>
              </p:cNvPr>
              <p:cNvPicPr/>
              <p:nvPr/>
            </p:nvPicPr>
            <p:blipFill>
              <a:blip r:embed="rId5"/>
              <a:stretch>
                <a:fillRect/>
              </a:stretch>
            </p:blipFill>
            <p:spPr>
              <a:xfrm>
                <a:off x="5765661" y="1204501"/>
                <a:ext cx="22089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B0036E37-7B13-F21B-E2E3-08B300125626}"/>
                  </a:ext>
                </a:extLst>
              </p14:cNvPr>
              <p14:cNvContentPartPr/>
              <p14:nvPr/>
            </p14:nvContentPartPr>
            <p14:xfrm>
              <a:off x="5501781" y="2431381"/>
              <a:ext cx="839520" cy="44280"/>
            </p14:xfrm>
          </p:contentPart>
        </mc:Choice>
        <mc:Fallback xmlns="">
          <p:pic>
            <p:nvPicPr>
              <p:cNvPr id="4" name="Ink 3">
                <a:extLst>
                  <a:ext uri="{FF2B5EF4-FFF2-40B4-BE49-F238E27FC236}">
                    <a16:creationId xmlns:a16="http://schemas.microsoft.com/office/drawing/2014/main" id="{B0036E37-7B13-F21B-E2E3-08B300125626}"/>
                  </a:ext>
                </a:extLst>
              </p:cNvPr>
              <p:cNvPicPr/>
              <p:nvPr/>
            </p:nvPicPr>
            <p:blipFill>
              <a:blip r:embed="rId7"/>
              <a:stretch>
                <a:fillRect/>
              </a:stretch>
            </p:blipFill>
            <p:spPr>
              <a:xfrm>
                <a:off x="5483781" y="2413741"/>
                <a:ext cx="8751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DE03956E-B1A9-9CD7-4D5C-8C2ECCAA6B8B}"/>
                  </a:ext>
                </a:extLst>
              </p14:cNvPr>
              <p14:cNvContentPartPr/>
              <p14:nvPr/>
            </p14:nvContentPartPr>
            <p14:xfrm>
              <a:off x="4290021" y="3264781"/>
              <a:ext cx="4725000" cy="102240"/>
            </p14:xfrm>
          </p:contentPart>
        </mc:Choice>
        <mc:Fallback xmlns="">
          <p:pic>
            <p:nvPicPr>
              <p:cNvPr id="5" name="Ink 4">
                <a:extLst>
                  <a:ext uri="{FF2B5EF4-FFF2-40B4-BE49-F238E27FC236}">
                    <a16:creationId xmlns:a16="http://schemas.microsoft.com/office/drawing/2014/main" id="{DE03956E-B1A9-9CD7-4D5C-8C2ECCAA6B8B}"/>
                  </a:ext>
                </a:extLst>
              </p:cNvPr>
              <p:cNvPicPr/>
              <p:nvPr/>
            </p:nvPicPr>
            <p:blipFill>
              <a:blip r:embed="rId9"/>
              <a:stretch>
                <a:fillRect/>
              </a:stretch>
            </p:blipFill>
            <p:spPr>
              <a:xfrm>
                <a:off x="4272021" y="3246781"/>
                <a:ext cx="47606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2E4DDEE2-0DC5-D270-BF3C-3E637F67BB1F}"/>
                  </a:ext>
                </a:extLst>
              </p14:cNvPr>
              <p14:cNvContentPartPr/>
              <p14:nvPr/>
            </p14:nvContentPartPr>
            <p14:xfrm>
              <a:off x="443061" y="3526141"/>
              <a:ext cx="6159240" cy="164160"/>
            </p14:xfrm>
          </p:contentPart>
        </mc:Choice>
        <mc:Fallback xmlns="">
          <p:pic>
            <p:nvPicPr>
              <p:cNvPr id="7" name="Ink 6">
                <a:extLst>
                  <a:ext uri="{FF2B5EF4-FFF2-40B4-BE49-F238E27FC236}">
                    <a16:creationId xmlns:a16="http://schemas.microsoft.com/office/drawing/2014/main" id="{2E4DDEE2-0DC5-D270-BF3C-3E637F67BB1F}"/>
                  </a:ext>
                </a:extLst>
              </p:cNvPr>
              <p:cNvPicPr/>
              <p:nvPr/>
            </p:nvPicPr>
            <p:blipFill>
              <a:blip r:embed="rId11"/>
              <a:stretch>
                <a:fillRect/>
              </a:stretch>
            </p:blipFill>
            <p:spPr>
              <a:xfrm>
                <a:off x="425421" y="3508141"/>
                <a:ext cx="61948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E274FCE2-F1E2-16BA-FE55-4E1A8D9D1F3B}"/>
                  </a:ext>
                </a:extLst>
              </p14:cNvPr>
              <p14:cNvContentPartPr/>
              <p14:nvPr/>
            </p14:nvContentPartPr>
            <p14:xfrm>
              <a:off x="4058181" y="3905581"/>
              <a:ext cx="58320" cy="25560"/>
            </p14:xfrm>
          </p:contentPart>
        </mc:Choice>
        <mc:Fallback xmlns="">
          <p:pic>
            <p:nvPicPr>
              <p:cNvPr id="9" name="Ink 8">
                <a:extLst>
                  <a:ext uri="{FF2B5EF4-FFF2-40B4-BE49-F238E27FC236}">
                    <a16:creationId xmlns:a16="http://schemas.microsoft.com/office/drawing/2014/main" id="{E274FCE2-F1E2-16BA-FE55-4E1A8D9D1F3B}"/>
                  </a:ext>
                </a:extLst>
              </p:cNvPr>
              <p:cNvPicPr/>
              <p:nvPr/>
            </p:nvPicPr>
            <p:blipFill>
              <a:blip r:embed="rId13"/>
              <a:stretch>
                <a:fillRect/>
              </a:stretch>
            </p:blipFill>
            <p:spPr>
              <a:xfrm>
                <a:off x="4040181" y="3887581"/>
                <a:ext cx="939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779F09EF-0A97-9571-2473-1D367787768D}"/>
                  </a:ext>
                </a:extLst>
              </p14:cNvPr>
              <p14:cNvContentPartPr/>
              <p14:nvPr/>
            </p14:nvContentPartPr>
            <p14:xfrm>
              <a:off x="7310781" y="3600661"/>
              <a:ext cx="1471680" cy="42120"/>
            </p14:xfrm>
          </p:contentPart>
        </mc:Choice>
        <mc:Fallback xmlns="">
          <p:pic>
            <p:nvPicPr>
              <p:cNvPr id="11" name="Ink 10">
                <a:extLst>
                  <a:ext uri="{FF2B5EF4-FFF2-40B4-BE49-F238E27FC236}">
                    <a16:creationId xmlns:a16="http://schemas.microsoft.com/office/drawing/2014/main" id="{779F09EF-0A97-9571-2473-1D367787768D}"/>
                  </a:ext>
                </a:extLst>
              </p:cNvPr>
              <p:cNvPicPr/>
              <p:nvPr/>
            </p:nvPicPr>
            <p:blipFill>
              <a:blip r:embed="rId15"/>
              <a:stretch>
                <a:fillRect/>
              </a:stretch>
            </p:blipFill>
            <p:spPr>
              <a:xfrm>
                <a:off x="7292781" y="3583021"/>
                <a:ext cx="15073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0A46FDAA-D296-E136-32F6-0DAD82B71F9A}"/>
                  </a:ext>
                </a:extLst>
              </p14:cNvPr>
              <p14:cNvContentPartPr/>
              <p14:nvPr/>
            </p14:nvContentPartPr>
            <p14:xfrm>
              <a:off x="800181" y="3844381"/>
              <a:ext cx="5640120" cy="78840"/>
            </p14:xfrm>
          </p:contentPart>
        </mc:Choice>
        <mc:Fallback xmlns="">
          <p:pic>
            <p:nvPicPr>
              <p:cNvPr id="12" name="Ink 11">
                <a:extLst>
                  <a:ext uri="{FF2B5EF4-FFF2-40B4-BE49-F238E27FC236}">
                    <a16:creationId xmlns:a16="http://schemas.microsoft.com/office/drawing/2014/main" id="{0A46FDAA-D296-E136-32F6-0DAD82B71F9A}"/>
                  </a:ext>
                </a:extLst>
              </p:cNvPr>
              <p:cNvPicPr/>
              <p:nvPr/>
            </p:nvPicPr>
            <p:blipFill>
              <a:blip r:embed="rId17"/>
              <a:stretch>
                <a:fillRect/>
              </a:stretch>
            </p:blipFill>
            <p:spPr>
              <a:xfrm>
                <a:off x="782181" y="3826381"/>
                <a:ext cx="56757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995A681D-7B46-9EB9-3487-3F2AC2C40AA0}"/>
                  </a:ext>
                </a:extLst>
              </p14:cNvPr>
              <p14:cNvContentPartPr/>
              <p14:nvPr/>
            </p14:nvContentPartPr>
            <p14:xfrm>
              <a:off x="7150581" y="3240661"/>
              <a:ext cx="1106280" cy="405000"/>
            </p14:xfrm>
          </p:contentPart>
        </mc:Choice>
        <mc:Fallback xmlns="">
          <p:pic>
            <p:nvPicPr>
              <p:cNvPr id="13" name="Ink 12">
                <a:extLst>
                  <a:ext uri="{FF2B5EF4-FFF2-40B4-BE49-F238E27FC236}">
                    <a16:creationId xmlns:a16="http://schemas.microsoft.com/office/drawing/2014/main" id="{995A681D-7B46-9EB9-3487-3F2AC2C40AA0}"/>
                  </a:ext>
                </a:extLst>
              </p:cNvPr>
              <p:cNvPicPr/>
              <p:nvPr/>
            </p:nvPicPr>
            <p:blipFill>
              <a:blip r:embed="rId19"/>
              <a:stretch>
                <a:fillRect/>
              </a:stretch>
            </p:blipFill>
            <p:spPr>
              <a:xfrm>
                <a:off x="7132941" y="3223021"/>
                <a:ext cx="1141920" cy="440640"/>
              </a:xfrm>
              <a:prstGeom prst="rect">
                <a:avLst/>
              </a:prstGeom>
            </p:spPr>
          </p:pic>
        </mc:Fallback>
      </mc:AlternateContent>
    </p:spTree>
    <p:extLst>
      <p:ext uri="{BB962C8B-B14F-4D97-AF65-F5344CB8AC3E}">
        <p14:creationId xmlns:p14="http://schemas.microsoft.com/office/powerpoint/2010/main" val="942933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003168" cy="6228966"/>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97090" y="-96764"/>
            <a:ext cx="9108926" cy="6124754"/>
          </a:xfrm>
          <a:prstGeom prst="rect">
            <a:avLst/>
          </a:prstGeom>
          <a:noFill/>
        </p:spPr>
        <p:txBody>
          <a:bodyPr wrap="square" rtlCol="0">
            <a:spAutoFit/>
          </a:bodyPr>
          <a:lstStyle/>
          <a:p>
            <a:pPr algn="r"/>
            <a:r>
              <a:rPr lang="he-IL" sz="4000" b="1">
                <a:solidFill>
                  <a:srgbClr val="FFFF00"/>
                </a:solidFill>
                <a:cs typeface="+mj-cs"/>
              </a:rPr>
              <a:t>ספר דברים פרק כח</a:t>
            </a:r>
          </a:p>
          <a:p>
            <a:pPr algn="r"/>
            <a:r>
              <a:rPr lang="he-IL" sz="4000">
                <a:solidFill>
                  <a:srgbClr val="FFFF00"/>
                </a:solidFill>
                <a:cs typeface="+mj-cs"/>
              </a:rPr>
              <a:t>ט   יְקִימְךָ יְהוָֹה לוֹ לְעַם קָדוֹשׁ כַּאֲשֶׁר נִשְׁבַּע-לָךְ כִּי תִשְׁמֹר אֶת-מִצְוֹת יְהוָֹה אֱלֹהֶיךָ וְהָלַכְתָּ בִּדְרָכָיו: י   וְרָאוּ כָּל-עַמֵּי הָאָרֶץ כִּי שֵׁם יְהוָֹה נִקְרָא עָלֶיךָ וְיָרְאוּ מִמֶּךָּ:</a:t>
            </a:r>
          </a:p>
          <a:p>
            <a:endParaRPr lang="en-US" sz="1000" b="1">
              <a:solidFill>
                <a:srgbClr val="FFC000"/>
              </a:solidFill>
              <a:cs typeface="+mj-cs"/>
            </a:endParaRPr>
          </a:p>
          <a:p>
            <a:r>
              <a:rPr lang="en-US" sz="3200" b="1">
                <a:solidFill>
                  <a:srgbClr val="FFC000"/>
                </a:solidFill>
                <a:cs typeface="+mj-cs"/>
              </a:rPr>
              <a:t>Devarim / Deuteronomy 28:9–10 </a:t>
            </a:r>
          </a:p>
          <a:p>
            <a:r>
              <a:rPr lang="en-US" sz="3200">
                <a:solidFill>
                  <a:srgbClr val="FFC000"/>
                </a:solidFill>
                <a:cs typeface="+mj-cs"/>
              </a:rPr>
              <a:t>28:9 The LORD shall establish thee an holy people unto himself, as he hath sworn unto thee, if thou shalt keep the commandments of the LORD thy God, and walk in his ways. 28:10 And all people of the earth shall see that thou art called by the name of the LORD; and they shall be afraid of thee. (KJV)</a:t>
            </a:r>
            <a:endParaRPr lang="en-US" sz="32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690394"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957621"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8" name="Group 17">
            <a:extLst>
              <a:ext uri="{FF2B5EF4-FFF2-40B4-BE49-F238E27FC236}">
                <a16:creationId xmlns:a16="http://schemas.microsoft.com/office/drawing/2014/main" id="{F36FBDF4-F327-E706-AD30-6C39CAB37FBC}"/>
              </a:ext>
            </a:extLst>
          </p:cNvPr>
          <p:cNvGrpSpPr/>
          <p:nvPr/>
        </p:nvGrpSpPr>
        <p:grpSpPr>
          <a:xfrm>
            <a:off x="1828701" y="589621"/>
            <a:ext cx="7150320" cy="701640"/>
            <a:chOff x="1828701" y="589621"/>
            <a:chExt cx="7150320" cy="70164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92DFE38C-AFEC-E3A9-957A-AB4F57CC342E}"/>
                    </a:ext>
                  </a:extLst>
                </p14:cNvPr>
                <p14:cNvContentPartPr/>
                <p14:nvPr/>
              </p14:nvContentPartPr>
              <p14:xfrm>
                <a:off x="8096301" y="1128181"/>
                <a:ext cx="882720" cy="128880"/>
              </p14:xfrm>
            </p:contentPart>
          </mc:Choice>
          <mc:Fallback xmlns="">
            <p:pic>
              <p:nvPicPr>
                <p:cNvPr id="2" name="Ink 1">
                  <a:extLst>
                    <a:ext uri="{FF2B5EF4-FFF2-40B4-BE49-F238E27FC236}">
                      <a16:creationId xmlns:a16="http://schemas.microsoft.com/office/drawing/2014/main" id="{92DFE38C-AFEC-E3A9-957A-AB4F57CC342E}"/>
                    </a:ext>
                  </a:extLst>
                </p:cNvPr>
                <p:cNvPicPr/>
                <p:nvPr/>
              </p:nvPicPr>
              <p:blipFill>
                <a:blip r:embed="rId5"/>
                <a:stretch>
                  <a:fillRect/>
                </a:stretch>
              </p:blipFill>
              <p:spPr>
                <a:xfrm>
                  <a:off x="8078661" y="1110541"/>
                  <a:ext cx="9183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E5695EDB-22FA-FF73-B5B2-AC847173F580}"/>
                    </a:ext>
                  </a:extLst>
                </p14:cNvPr>
                <p14:cNvContentPartPr/>
                <p14:nvPr/>
              </p14:nvContentPartPr>
              <p14:xfrm>
                <a:off x="7131141" y="1219261"/>
                <a:ext cx="641880" cy="72000"/>
              </p14:xfrm>
            </p:contentPart>
          </mc:Choice>
          <mc:Fallback xmlns="">
            <p:pic>
              <p:nvPicPr>
                <p:cNvPr id="4" name="Ink 3">
                  <a:extLst>
                    <a:ext uri="{FF2B5EF4-FFF2-40B4-BE49-F238E27FC236}">
                      <a16:creationId xmlns:a16="http://schemas.microsoft.com/office/drawing/2014/main" id="{E5695EDB-22FA-FF73-B5B2-AC847173F580}"/>
                    </a:ext>
                  </a:extLst>
                </p:cNvPr>
                <p:cNvPicPr/>
                <p:nvPr/>
              </p:nvPicPr>
              <p:blipFill>
                <a:blip r:embed="rId7"/>
                <a:stretch>
                  <a:fillRect/>
                </a:stretch>
              </p:blipFill>
              <p:spPr>
                <a:xfrm>
                  <a:off x="7113141" y="1201621"/>
                  <a:ext cx="6775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F2DF8ABC-2E9B-25C4-4D85-3500B3E16D66}"/>
                    </a:ext>
                  </a:extLst>
                </p14:cNvPr>
                <p14:cNvContentPartPr/>
                <p14:nvPr/>
              </p14:nvContentPartPr>
              <p14:xfrm>
                <a:off x="6574581" y="1155541"/>
                <a:ext cx="410760" cy="21240"/>
              </p14:xfrm>
            </p:contentPart>
          </mc:Choice>
          <mc:Fallback xmlns="">
            <p:pic>
              <p:nvPicPr>
                <p:cNvPr id="5" name="Ink 4">
                  <a:extLst>
                    <a:ext uri="{FF2B5EF4-FFF2-40B4-BE49-F238E27FC236}">
                      <a16:creationId xmlns:a16="http://schemas.microsoft.com/office/drawing/2014/main" id="{F2DF8ABC-2E9B-25C4-4D85-3500B3E16D66}"/>
                    </a:ext>
                  </a:extLst>
                </p:cNvPr>
                <p:cNvPicPr/>
                <p:nvPr/>
              </p:nvPicPr>
              <p:blipFill>
                <a:blip r:embed="rId9"/>
                <a:stretch>
                  <a:fillRect/>
                </a:stretch>
              </p:blipFill>
              <p:spPr>
                <a:xfrm>
                  <a:off x="6556581" y="1137901"/>
                  <a:ext cx="4464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115E8F0A-F3B3-249D-459E-6B0C9F20AB01}"/>
                    </a:ext>
                  </a:extLst>
                </p14:cNvPr>
                <p14:cNvContentPartPr/>
                <p14:nvPr/>
              </p14:nvContentPartPr>
              <p14:xfrm>
                <a:off x="5813901" y="1195501"/>
                <a:ext cx="534960" cy="38880"/>
              </p14:xfrm>
            </p:contentPart>
          </mc:Choice>
          <mc:Fallback xmlns="">
            <p:pic>
              <p:nvPicPr>
                <p:cNvPr id="7" name="Ink 6">
                  <a:extLst>
                    <a:ext uri="{FF2B5EF4-FFF2-40B4-BE49-F238E27FC236}">
                      <a16:creationId xmlns:a16="http://schemas.microsoft.com/office/drawing/2014/main" id="{115E8F0A-F3B3-249D-459E-6B0C9F20AB01}"/>
                    </a:ext>
                  </a:extLst>
                </p:cNvPr>
                <p:cNvPicPr/>
                <p:nvPr/>
              </p:nvPicPr>
              <p:blipFill>
                <a:blip r:embed="rId11"/>
                <a:stretch>
                  <a:fillRect/>
                </a:stretch>
              </p:blipFill>
              <p:spPr>
                <a:xfrm>
                  <a:off x="5795901" y="1177861"/>
                  <a:ext cx="5706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EC099AEE-7EB3-AB40-066E-166FBD11C599}"/>
                    </a:ext>
                  </a:extLst>
                </p14:cNvPr>
                <p14:cNvContentPartPr/>
                <p14:nvPr/>
              </p14:nvContentPartPr>
              <p14:xfrm>
                <a:off x="4985541" y="1173181"/>
                <a:ext cx="668160" cy="51840"/>
              </p14:xfrm>
            </p:contentPart>
          </mc:Choice>
          <mc:Fallback xmlns="">
            <p:pic>
              <p:nvPicPr>
                <p:cNvPr id="11" name="Ink 10">
                  <a:extLst>
                    <a:ext uri="{FF2B5EF4-FFF2-40B4-BE49-F238E27FC236}">
                      <a16:creationId xmlns:a16="http://schemas.microsoft.com/office/drawing/2014/main" id="{EC099AEE-7EB3-AB40-066E-166FBD11C599}"/>
                    </a:ext>
                  </a:extLst>
                </p:cNvPr>
                <p:cNvPicPr/>
                <p:nvPr/>
              </p:nvPicPr>
              <p:blipFill>
                <a:blip r:embed="rId13"/>
                <a:stretch>
                  <a:fillRect/>
                </a:stretch>
              </p:blipFill>
              <p:spPr>
                <a:xfrm>
                  <a:off x="4967541" y="1155181"/>
                  <a:ext cx="7038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FA974438-9F5E-6D74-58BB-0C204598A364}"/>
                    </a:ext>
                  </a:extLst>
                </p14:cNvPr>
                <p14:cNvContentPartPr/>
                <p14:nvPr/>
              </p14:nvContentPartPr>
              <p14:xfrm>
                <a:off x="3841461" y="1237621"/>
                <a:ext cx="662760" cy="45360"/>
              </p14:xfrm>
            </p:contentPart>
          </mc:Choice>
          <mc:Fallback xmlns="">
            <p:pic>
              <p:nvPicPr>
                <p:cNvPr id="13" name="Ink 12">
                  <a:extLst>
                    <a:ext uri="{FF2B5EF4-FFF2-40B4-BE49-F238E27FC236}">
                      <a16:creationId xmlns:a16="http://schemas.microsoft.com/office/drawing/2014/main" id="{FA974438-9F5E-6D74-58BB-0C204598A364}"/>
                    </a:ext>
                  </a:extLst>
                </p:cNvPr>
                <p:cNvPicPr/>
                <p:nvPr/>
              </p:nvPicPr>
              <p:blipFill>
                <a:blip r:embed="rId15"/>
                <a:stretch>
                  <a:fillRect/>
                </a:stretch>
              </p:blipFill>
              <p:spPr>
                <a:xfrm>
                  <a:off x="3823461" y="1219621"/>
                  <a:ext cx="6984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B2A5232E-3E35-4511-0F24-B665E0BF80B3}"/>
                    </a:ext>
                  </a:extLst>
                </p14:cNvPr>
                <p14:cNvContentPartPr/>
                <p14:nvPr/>
              </p14:nvContentPartPr>
              <p14:xfrm>
                <a:off x="2670021" y="1198021"/>
                <a:ext cx="784800" cy="87120"/>
              </p14:xfrm>
            </p:contentPart>
          </mc:Choice>
          <mc:Fallback xmlns="">
            <p:pic>
              <p:nvPicPr>
                <p:cNvPr id="14" name="Ink 13">
                  <a:extLst>
                    <a:ext uri="{FF2B5EF4-FFF2-40B4-BE49-F238E27FC236}">
                      <a16:creationId xmlns:a16="http://schemas.microsoft.com/office/drawing/2014/main" id="{B2A5232E-3E35-4511-0F24-B665E0BF80B3}"/>
                    </a:ext>
                  </a:extLst>
                </p:cNvPr>
                <p:cNvPicPr/>
                <p:nvPr/>
              </p:nvPicPr>
              <p:blipFill>
                <a:blip r:embed="rId17"/>
                <a:stretch>
                  <a:fillRect/>
                </a:stretch>
              </p:blipFill>
              <p:spPr>
                <a:xfrm>
                  <a:off x="2652021" y="1180381"/>
                  <a:ext cx="8204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6CA5F0BA-659A-385D-EE2D-E4671CFD3A15}"/>
                    </a:ext>
                  </a:extLst>
                </p14:cNvPr>
                <p14:cNvContentPartPr/>
                <p14:nvPr/>
              </p14:nvContentPartPr>
              <p14:xfrm>
                <a:off x="1828701" y="1252741"/>
                <a:ext cx="530640" cy="22320"/>
              </p14:xfrm>
            </p:contentPart>
          </mc:Choice>
          <mc:Fallback xmlns="">
            <p:pic>
              <p:nvPicPr>
                <p:cNvPr id="15" name="Ink 14">
                  <a:extLst>
                    <a:ext uri="{FF2B5EF4-FFF2-40B4-BE49-F238E27FC236}">
                      <a16:creationId xmlns:a16="http://schemas.microsoft.com/office/drawing/2014/main" id="{6CA5F0BA-659A-385D-EE2D-E4671CFD3A15}"/>
                    </a:ext>
                  </a:extLst>
                </p:cNvPr>
                <p:cNvPicPr/>
                <p:nvPr/>
              </p:nvPicPr>
              <p:blipFill>
                <a:blip r:embed="rId19"/>
                <a:stretch>
                  <a:fillRect/>
                </a:stretch>
              </p:blipFill>
              <p:spPr>
                <a:xfrm>
                  <a:off x="1811061" y="1234741"/>
                  <a:ext cx="5662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D867CB54-BC2D-742D-D2F2-26F98EDE4AA6}"/>
                    </a:ext>
                  </a:extLst>
                </p14:cNvPr>
                <p14:cNvContentPartPr/>
                <p14:nvPr/>
              </p14:nvContentPartPr>
              <p14:xfrm>
                <a:off x="4574781" y="589621"/>
                <a:ext cx="1879200" cy="639000"/>
              </p14:xfrm>
            </p:contentPart>
          </mc:Choice>
          <mc:Fallback xmlns="">
            <p:pic>
              <p:nvPicPr>
                <p:cNvPr id="17" name="Ink 16">
                  <a:extLst>
                    <a:ext uri="{FF2B5EF4-FFF2-40B4-BE49-F238E27FC236}">
                      <a16:creationId xmlns:a16="http://schemas.microsoft.com/office/drawing/2014/main" id="{D867CB54-BC2D-742D-D2F2-26F98EDE4AA6}"/>
                    </a:ext>
                  </a:extLst>
                </p:cNvPr>
                <p:cNvPicPr/>
                <p:nvPr/>
              </p:nvPicPr>
              <p:blipFill>
                <a:blip r:embed="rId21"/>
                <a:stretch>
                  <a:fillRect/>
                </a:stretch>
              </p:blipFill>
              <p:spPr>
                <a:xfrm>
                  <a:off x="4556781" y="571981"/>
                  <a:ext cx="1914840" cy="674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3680392F-319B-1424-8539-F62BF4103A06}"/>
                  </a:ext>
                </a:extLst>
              </p14:cNvPr>
              <p14:cNvContentPartPr/>
              <p14:nvPr/>
            </p14:nvContentPartPr>
            <p14:xfrm>
              <a:off x="1308141" y="1221061"/>
              <a:ext cx="365760" cy="42480"/>
            </p14:xfrm>
          </p:contentPart>
        </mc:Choice>
        <mc:Fallback xmlns="">
          <p:pic>
            <p:nvPicPr>
              <p:cNvPr id="19" name="Ink 18">
                <a:extLst>
                  <a:ext uri="{FF2B5EF4-FFF2-40B4-BE49-F238E27FC236}">
                    <a16:creationId xmlns:a16="http://schemas.microsoft.com/office/drawing/2014/main" id="{3680392F-319B-1424-8539-F62BF4103A06}"/>
                  </a:ext>
                </a:extLst>
              </p:cNvPr>
              <p:cNvPicPr/>
              <p:nvPr/>
            </p:nvPicPr>
            <p:blipFill>
              <a:blip r:embed="rId23"/>
              <a:stretch>
                <a:fillRect/>
              </a:stretch>
            </p:blipFill>
            <p:spPr>
              <a:xfrm>
                <a:off x="1290501" y="1203421"/>
                <a:ext cx="401400" cy="78120"/>
              </a:xfrm>
              <a:prstGeom prst="rect">
                <a:avLst/>
              </a:prstGeom>
            </p:spPr>
          </p:pic>
        </mc:Fallback>
      </mc:AlternateContent>
      <p:grpSp>
        <p:nvGrpSpPr>
          <p:cNvPr id="34" name="Group 33">
            <a:extLst>
              <a:ext uri="{FF2B5EF4-FFF2-40B4-BE49-F238E27FC236}">
                <a16:creationId xmlns:a16="http://schemas.microsoft.com/office/drawing/2014/main" id="{3F9F3E4D-7C5F-ACD9-D6DE-8ACE7CCC3275}"/>
              </a:ext>
            </a:extLst>
          </p:cNvPr>
          <p:cNvGrpSpPr/>
          <p:nvPr/>
        </p:nvGrpSpPr>
        <p:grpSpPr>
          <a:xfrm>
            <a:off x="2038941" y="1775821"/>
            <a:ext cx="7438320" cy="181440"/>
            <a:chOff x="2038941" y="1775821"/>
            <a:chExt cx="7438320" cy="181440"/>
          </a:xfrm>
        </p:grpSpPr>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4433B1E1-ADD4-E6F6-A977-91B43CD62786}"/>
                    </a:ext>
                  </a:extLst>
                </p14:cNvPr>
                <p14:cNvContentPartPr/>
                <p14:nvPr/>
              </p14:nvContentPartPr>
              <p14:xfrm>
                <a:off x="8790741" y="1828381"/>
                <a:ext cx="686520" cy="90720"/>
              </p14:xfrm>
            </p:contentPart>
          </mc:Choice>
          <mc:Fallback xmlns="">
            <p:pic>
              <p:nvPicPr>
                <p:cNvPr id="20" name="Ink 19">
                  <a:extLst>
                    <a:ext uri="{FF2B5EF4-FFF2-40B4-BE49-F238E27FC236}">
                      <a16:creationId xmlns:a16="http://schemas.microsoft.com/office/drawing/2014/main" id="{4433B1E1-ADD4-E6F6-A977-91B43CD62786}"/>
                    </a:ext>
                  </a:extLst>
                </p:cNvPr>
                <p:cNvPicPr/>
                <p:nvPr/>
              </p:nvPicPr>
              <p:blipFill>
                <a:blip r:embed="rId25"/>
                <a:stretch>
                  <a:fillRect/>
                </a:stretch>
              </p:blipFill>
              <p:spPr>
                <a:xfrm>
                  <a:off x="8772741" y="1810381"/>
                  <a:ext cx="7221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58E041AA-FF48-8A13-D74A-D0C317B64B47}"/>
                    </a:ext>
                  </a:extLst>
                </p14:cNvPr>
                <p14:cNvContentPartPr/>
                <p14:nvPr/>
              </p14:nvContentPartPr>
              <p14:xfrm>
                <a:off x="6905781" y="1835581"/>
                <a:ext cx="1445760" cy="42840"/>
              </p14:xfrm>
            </p:contentPart>
          </mc:Choice>
          <mc:Fallback xmlns="">
            <p:pic>
              <p:nvPicPr>
                <p:cNvPr id="21" name="Ink 20">
                  <a:extLst>
                    <a:ext uri="{FF2B5EF4-FFF2-40B4-BE49-F238E27FC236}">
                      <a16:creationId xmlns:a16="http://schemas.microsoft.com/office/drawing/2014/main" id="{58E041AA-FF48-8A13-D74A-D0C317B64B47}"/>
                    </a:ext>
                  </a:extLst>
                </p:cNvPr>
                <p:cNvPicPr/>
                <p:nvPr/>
              </p:nvPicPr>
              <p:blipFill>
                <a:blip r:embed="rId27"/>
                <a:stretch>
                  <a:fillRect/>
                </a:stretch>
              </p:blipFill>
              <p:spPr>
                <a:xfrm>
                  <a:off x="6887781" y="1817941"/>
                  <a:ext cx="14814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0A7045B7-2526-8C21-1E10-B46E9F278C7B}"/>
                    </a:ext>
                  </a:extLst>
                </p14:cNvPr>
                <p14:cNvContentPartPr/>
                <p14:nvPr/>
              </p14:nvContentPartPr>
              <p14:xfrm>
                <a:off x="6089661" y="1816501"/>
                <a:ext cx="570600" cy="51120"/>
              </p14:xfrm>
            </p:contentPart>
          </mc:Choice>
          <mc:Fallback xmlns="">
            <p:pic>
              <p:nvPicPr>
                <p:cNvPr id="22" name="Ink 21">
                  <a:extLst>
                    <a:ext uri="{FF2B5EF4-FFF2-40B4-BE49-F238E27FC236}">
                      <a16:creationId xmlns:a16="http://schemas.microsoft.com/office/drawing/2014/main" id="{0A7045B7-2526-8C21-1E10-B46E9F278C7B}"/>
                    </a:ext>
                  </a:extLst>
                </p:cNvPr>
                <p:cNvPicPr/>
                <p:nvPr/>
              </p:nvPicPr>
              <p:blipFill>
                <a:blip r:embed="rId29"/>
                <a:stretch>
                  <a:fillRect/>
                </a:stretch>
              </p:blipFill>
              <p:spPr>
                <a:xfrm>
                  <a:off x="6072021" y="1798501"/>
                  <a:ext cx="6062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357950AE-9F93-C198-EC71-6F9C76967E31}"/>
                    </a:ext>
                  </a:extLst>
                </p14:cNvPr>
                <p14:cNvContentPartPr/>
                <p14:nvPr/>
              </p14:nvContentPartPr>
              <p14:xfrm>
                <a:off x="4967541" y="1823701"/>
                <a:ext cx="799920" cy="34560"/>
              </p14:xfrm>
            </p:contentPart>
          </mc:Choice>
          <mc:Fallback xmlns="">
            <p:pic>
              <p:nvPicPr>
                <p:cNvPr id="23" name="Ink 22">
                  <a:extLst>
                    <a:ext uri="{FF2B5EF4-FFF2-40B4-BE49-F238E27FC236}">
                      <a16:creationId xmlns:a16="http://schemas.microsoft.com/office/drawing/2014/main" id="{357950AE-9F93-C198-EC71-6F9C76967E31}"/>
                    </a:ext>
                  </a:extLst>
                </p:cNvPr>
                <p:cNvPicPr/>
                <p:nvPr/>
              </p:nvPicPr>
              <p:blipFill>
                <a:blip r:embed="rId31"/>
                <a:stretch>
                  <a:fillRect/>
                </a:stretch>
              </p:blipFill>
              <p:spPr>
                <a:xfrm>
                  <a:off x="4949901" y="1806061"/>
                  <a:ext cx="8355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CF874131-DBBA-9065-37DC-225B32049A04}"/>
                    </a:ext>
                  </a:extLst>
                </p14:cNvPr>
                <p14:cNvContentPartPr/>
                <p14:nvPr/>
              </p14:nvContentPartPr>
              <p14:xfrm>
                <a:off x="3518901" y="1775821"/>
                <a:ext cx="1119960" cy="38520"/>
              </p14:xfrm>
            </p:contentPart>
          </mc:Choice>
          <mc:Fallback xmlns="">
            <p:pic>
              <p:nvPicPr>
                <p:cNvPr id="25" name="Ink 24">
                  <a:extLst>
                    <a:ext uri="{FF2B5EF4-FFF2-40B4-BE49-F238E27FC236}">
                      <a16:creationId xmlns:a16="http://schemas.microsoft.com/office/drawing/2014/main" id="{CF874131-DBBA-9065-37DC-225B32049A04}"/>
                    </a:ext>
                  </a:extLst>
                </p:cNvPr>
                <p:cNvPicPr/>
                <p:nvPr/>
              </p:nvPicPr>
              <p:blipFill>
                <a:blip r:embed="rId33"/>
                <a:stretch>
                  <a:fillRect/>
                </a:stretch>
              </p:blipFill>
              <p:spPr>
                <a:xfrm>
                  <a:off x="3500901" y="1757821"/>
                  <a:ext cx="11556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A68D917C-704C-F3C1-89A2-645A12F5E69E}"/>
                    </a:ext>
                  </a:extLst>
                </p14:cNvPr>
                <p14:cNvContentPartPr/>
                <p14:nvPr/>
              </p14:nvContentPartPr>
              <p14:xfrm>
                <a:off x="2038941" y="1788781"/>
                <a:ext cx="1406520" cy="121680"/>
              </p14:xfrm>
            </p:contentPart>
          </mc:Choice>
          <mc:Fallback xmlns="">
            <p:pic>
              <p:nvPicPr>
                <p:cNvPr id="26" name="Ink 25">
                  <a:extLst>
                    <a:ext uri="{FF2B5EF4-FFF2-40B4-BE49-F238E27FC236}">
                      <a16:creationId xmlns:a16="http://schemas.microsoft.com/office/drawing/2014/main" id="{A68D917C-704C-F3C1-89A2-645A12F5E69E}"/>
                    </a:ext>
                  </a:extLst>
                </p:cNvPr>
                <p:cNvPicPr/>
                <p:nvPr/>
              </p:nvPicPr>
              <p:blipFill>
                <a:blip r:embed="rId35"/>
                <a:stretch>
                  <a:fillRect/>
                </a:stretch>
              </p:blipFill>
              <p:spPr>
                <a:xfrm>
                  <a:off x="2020941" y="1771141"/>
                  <a:ext cx="14421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Ink 27">
                  <a:extLst>
                    <a:ext uri="{FF2B5EF4-FFF2-40B4-BE49-F238E27FC236}">
                      <a16:creationId xmlns:a16="http://schemas.microsoft.com/office/drawing/2014/main" id="{0500457A-23A8-B024-E04E-3A40607AD0D9}"/>
                    </a:ext>
                  </a:extLst>
                </p14:cNvPr>
                <p14:cNvContentPartPr/>
                <p14:nvPr/>
              </p14:nvContentPartPr>
              <p14:xfrm>
                <a:off x="9249741" y="1952221"/>
                <a:ext cx="29160" cy="5040"/>
              </p14:xfrm>
            </p:contentPart>
          </mc:Choice>
          <mc:Fallback xmlns="">
            <p:pic>
              <p:nvPicPr>
                <p:cNvPr id="28" name="Ink 27">
                  <a:extLst>
                    <a:ext uri="{FF2B5EF4-FFF2-40B4-BE49-F238E27FC236}">
                      <a16:creationId xmlns:a16="http://schemas.microsoft.com/office/drawing/2014/main" id="{0500457A-23A8-B024-E04E-3A40607AD0D9}"/>
                    </a:ext>
                  </a:extLst>
                </p:cNvPr>
                <p:cNvPicPr/>
                <p:nvPr/>
              </p:nvPicPr>
              <p:blipFill>
                <a:blip r:embed="rId37"/>
                <a:stretch>
                  <a:fillRect/>
                </a:stretch>
              </p:blipFill>
              <p:spPr>
                <a:xfrm>
                  <a:off x="9231741" y="1934221"/>
                  <a:ext cx="648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Ink 28">
                  <a:extLst>
                    <a:ext uri="{FF2B5EF4-FFF2-40B4-BE49-F238E27FC236}">
                      <a16:creationId xmlns:a16="http://schemas.microsoft.com/office/drawing/2014/main" id="{BABEC082-AD09-2756-9915-A9B33B3D2925}"/>
                    </a:ext>
                  </a:extLst>
                </p14:cNvPr>
                <p14:cNvContentPartPr/>
                <p14:nvPr/>
              </p14:nvContentPartPr>
              <p14:xfrm>
                <a:off x="7201341" y="1847461"/>
                <a:ext cx="15480" cy="1080"/>
              </p14:xfrm>
            </p:contentPart>
          </mc:Choice>
          <mc:Fallback xmlns="">
            <p:pic>
              <p:nvPicPr>
                <p:cNvPr id="29" name="Ink 28">
                  <a:extLst>
                    <a:ext uri="{FF2B5EF4-FFF2-40B4-BE49-F238E27FC236}">
                      <a16:creationId xmlns:a16="http://schemas.microsoft.com/office/drawing/2014/main" id="{BABEC082-AD09-2756-9915-A9B33B3D2925}"/>
                    </a:ext>
                  </a:extLst>
                </p:cNvPr>
                <p:cNvPicPr/>
                <p:nvPr/>
              </p:nvPicPr>
              <p:blipFill>
                <a:blip r:embed="rId39"/>
                <a:stretch>
                  <a:fillRect/>
                </a:stretch>
              </p:blipFill>
              <p:spPr>
                <a:xfrm>
                  <a:off x="7183701" y="1829461"/>
                  <a:ext cx="511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1" name="Ink 30">
                  <a:extLst>
                    <a:ext uri="{FF2B5EF4-FFF2-40B4-BE49-F238E27FC236}">
                      <a16:creationId xmlns:a16="http://schemas.microsoft.com/office/drawing/2014/main" id="{163BC01D-602B-EB96-A7F0-962F7FD2F8E5}"/>
                    </a:ext>
                  </a:extLst>
                </p14:cNvPr>
                <p14:cNvContentPartPr/>
                <p14:nvPr/>
              </p14:nvContentPartPr>
              <p14:xfrm>
                <a:off x="3528981" y="1785541"/>
                <a:ext cx="982800" cy="75240"/>
              </p14:xfrm>
            </p:contentPart>
          </mc:Choice>
          <mc:Fallback xmlns="">
            <p:pic>
              <p:nvPicPr>
                <p:cNvPr id="31" name="Ink 30">
                  <a:extLst>
                    <a:ext uri="{FF2B5EF4-FFF2-40B4-BE49-F238E27FC236}">
                      <a16:creationId xmlns:a16="http://schemas.microsoft.com/office/drawing/2014/main" id="{163BC01D-602B-EB96-A7F0-962F7FD2F8E5}"/>
                    </a:ext>
                  </a:extLst>
                </p:cNvPr>
                <p:cNvPicPr/>
                <p:nvPr/>
              </p:nvPicPr>
              <p:blipFill>
                <a:blip r:embed="rId41"/>
                <a:stretch>
                  <a:fillRect/>
                </a:stretch>
              </p:blipFill>
              <p:spPr>
                <a:xfrm>
                  <a:off x="3510981" y="1767541"/>
                  <a:ext cx="10184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3" name="Ink 32">
                  <a:extLst>
                    <a:ext uri="{FF2B5EF4-FFF2-40B4-BE49-F238E27FC236}">
                      <a16:creationId xmlns:a16="http://schemas.microsoft.com/office/drawing/2014/main" id="{35FE9CEE-09F8-180C-8C2C-98BE77EBFDBB}"/>
                    </a:ext>
                  </a:extLst>
                </p14:cNvPr>
                <p14:cNvContentPartPr/>
                <p14:nvPr/>
              </p14:nvContentPartPr>
              <p14:xfrm>
                <a:off x="3377061" y="1882021"/>
                <a:ext cx="33840" cy="7920"/>
              </p14:xfrm>
            </p:contentPart>
          </mc:Choice>
          <mc:Fallback xmlns="">
            <p:pic>
              <p:nvPicPr>
                <p:cNvPr id="33" name="Ink 32">
                  <a:extLst>
                    <a:ext uri="{FF2B5EF4-FFF2-40B4-BE49-F238E27FC236}">
                      <a16:creationId xmlns:a16="http://schemas.microsoft.com/office/drawing/2014/main" id="{35FE9CEE-09F8-180C-8C2C-98BE77EBFDBB}"/>
                    </a:ext>
                  </a:extLst>
                </p:cNvPr>
                <p:cNvPicPr/>
                <p:nvPr/>
              </p:nvPicPr>
              <p:blipFill>
                <a:blip r:embed="rId43"/>
                <a:stretch>
                  <a:fillRect/>
                </a:stretch>
              </p:blipFill>
              <p:spPr>
                <a:xfrm>
                  <a:off x="3359421" y="1864381"/>
                  <a:ext cx="69480" cy="43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35" name="Ink 34">
                <a:extLst>
                  <a:ext uri="{FF2B5EF4-FFF2-40B4-BE49-F238E27FC236}">
                    <a16:creationId xmlns:a16="http://schemas.microsoft.com/office/drawing/2014/main" id="{CCDF31DD-4247-E9F0-47CD-5D56ED104DB8}"/>
                  </a:ext>
                </a:extLst>
              </p14:cNvPr>
              <p14:cNvContentPartPr/>
              <p14:nvPr/>
            </p14:nvContentPartPr>
            <p14:xfrm>
              <a:off x="625581" y="1822981"/>
              <a:ext cx="810360" cy="133200"/>
            </p14:xfrm>
          </p:contentPart>
        </mc:Choice>
        <mc:Fallback xmlns="">
          <p:pic>
            <p:nvPicPr>
              <p:cNvPr id="35" name="Ink 34">
                <a:extLst>
                  <a:ext uri="{FF2B5EF4-FFF2-40B4-BE49-F238E27FC236}">
                    <a16:creationId xmlns:a16="http://schemas.microsoft.com/office/drawing/2014/main" id="{CCDF31DD-4247-E9F0-47CD-5D56ED104DB8}"/>
                  </a:ext>
                </a:extLst>
              </p:cNvPr>
              <p:cNvPicPr/>
              <p:nvPr/>
            </p:nvPicPr>
            <p:blipFill>
              <a:blip r:embed="rId45"/>
              <a:stretch>
                <a:fillRect/>
              </a:stretch>
            </p:blipFill>
            <p:spPr>
              <a:xfrm>
                <a:off x="607941" y="1805341"/>
                <a:ext cx="846000" cy="168840"/>
              </a:xfrm>
              <a:prstGeom prst="rect">
                <a:avLst/>
              </a:prstGeom>
            </p:spPr>
          </p:pic>
        </mc:Fallback>
      </mc:AlternateContent>
      <p:grpSp>
        <p:nvGrpSpPr>
          <p:cNvPr id="47" name="Group 46">
            <a:extLst>
              <a:ext uri="{FF2B5EF4-FFF2-40B4-BE49-F238E27FC236}">
                <a16:creationId xmlns:a16="http://schemas.microsoft.com/office/drawing/2014/main" id="{ABC870AA-D789-8442-FA33-23ACA35F4AF3}"/>
              </a:ext>
            </a:extLst>
          </p:cNvPr>
          <p:cNvGrpSpPr/>
          <p:nvPr/>
        </p:nvGrpSpPr>
        <p:grpSpPr>
          <a:xfrm>
            <a:off x="1234341" y="2419141"/>
            <a:ext cx="8238600" cy="163440"/>
            <a:chOff x="1234341" y="2419141"/>
            <a:chExt cx="8238600" cy="163440"/>
          </a:xfrm>
        </p:grpSpPr>
        <mc:AlternateContent xmlns:mc="http://schemas.openxmlformats.org/markup-compatibility/2006" xmlns:p14="http://schemas.microsoft.com/office/powerpoint/2010/main">
          <mc:Choice Requires="p14">
            <p:contentPart p14:bwMode="auto" r:id="rId46">
              <p14:nvContentPartPr>
                <p14:cNvPr id="36" name="Ink 35">
                  <a:extLst>
                    <a:ext uri="{FF2B5EF4-FFF2-40B4-BE49-F238E27FC236}">
                      <a16:creationId xmlns:a16="http://schemas.microsoft.com/office/drawing/2014/main" id="{D200314B-A8AB-EC89-FF96-49352C7089A0}"/>
                    </a:ext>
                  </a:extLst>
                </p14:cNvPr>
                <p14:cNvContentPartPr/>
                <p14:nvPr/>
              </p14:nvContentPartPr>
              <p14:xfrm>
                <a:off x="8520381" y="2459821"/>
                <a:ext cx="952560" cy="45720"/>
              </p14:xfrm>
            </p:contentPart>
          </mc:Choice>
          <mc:Fallback xmlns="">
            <p:pic>
              <p:nvPicPr>
                <p:cNvPr id="36" name="Ink 35">
                  <a:extLst>
                    <a:ext uri="{FF2B5EF4-FFF2-40B4-BE49-F238E27FC236}">
                      <a16:creationId xmlns:a16="http://schemas.microsoft.com/office/drawing/2014/main" id="{D200314B-A8AB-EC89-FF96-49352C7089A0}"/>
                    </a:ext>
                  </a:extLst>
                </p:cNvPr>
                <p:cNvPicPr/>
                <p:nvPr/>
              </p:nvPicPr>
              <p:blipFill>
                <a:blip r:embed="rId47"/>
                <a:stretch>
                  <a:fillRect/>
                </a:stretch>
              </p:blipFill>
              <p:spPr>
                <a:xfrm>
                  <a:off x="8502741" y="2442181"/>
                  <a:ext cx="9882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7" name="Ink 36">
                  <a:extLst>
                    <a:ext uri="{FF2B5EF4-FFF2-40B4-BE49-F238E27FC236}">
                      <a16:creationId xmlns:a16="http://schemas.microsoft.com/office/drawing/2014/main" id="{ABF13333-7EF1-BDD0-36DD-F48CA5200E4C}"/>
                    </a:ext>
                  </a:extLst>
                </p14:cNvPr>
                <p14:cNvContentPartPr/>
                <p14:nvPr/>
              </p14:nvContentPartPr>
              <p14:xfrm>
                <a:off x="7379181" y="2536861"/>
                <a:ext cx="823680" cy="45720"/>
              </p14:xfrm>
            </p:contentPart>
          </mc:Choice>
          <mc:Fallback xmlns="">
            <p:pic>
              <p:nvPicPr>
                <p:cNvPr id="37" name="Ink 36">
                  <a:extLst>
                    <a:ext uri="{FF2B5EF4-FFF2-40B4-BE49-F238E27FC236}">
                      <a16:creationId xmlns:a16="http://schemas.microsoft.com/office/drawing/2014/main" id="{ABF13333-7EF1-BDD0-36DD-F48CA5200E4C}"/>
                    </a:ext>
                  </a:extLst>
                </p:cNvPr>
                <p:cNvPicPr/>
                <p:nvPr/>
              </p:nvPicPr>
              <p:blipFill>
                <a:blip r:embed="rId49"/>
                <a:stretch>
                  <a:fillRect/>
                </a:stretch>
              </p:blipFill>
              <p:spPr>
                <a:xfrm>
                  <a:off x="7361541" y="2518861"/>
                  <a:ext cx="8593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8" name="Ink 37">
                  <a:extLst>
                    <a:ext uri="{FF2B5EF4-FFF2-40B4-BE49-F238E27FC236}">
                      <a16:creationId xmlns:a16="http://schemas.microsoft.com/office/drawing/2014/main" id="{B775EF23-756E-74E2-0CB4-6FA4F06A0901}"/>
                    </a:ext>
                  </a:extLst>
                </p14:cNvPr>
                <p14:cNvContentPartPr/>
                <p14:nvPr/>
              </p14:nvContentPartPr>
              <p14:xfrm>
                <a:off x="6651621" y="2536501"/>
                <a:ext cx="442080" cy="7560"/>
              </p14:xfrm>
            </p:contentPart>
          </mc:Choice>
          <mc:Fallback xmlns="">
            <p:pic>
              <p:nvPicPr>
                <p:cNvPr id="38" name="Ink 37">
                  <a:extLst>
                    <a:ext uri="{FF2B5EF4-FFF2-40B4-BE49-F238E27FC236}">
                      <a16:creationId xmlns:a16="http://schemas.microsoft.com/office/drawing/2014/main" id="{B775EF23-756E-74E2-0CB4-6FA4F06A0901}"/>
                    </a:ext>
                  </a:extLst>
                </p:cNvPr>
                <p:cNvPicPr/>
                <p:nvPr/>
              </p:nvPicPr>
              <p:blipFill>
                <a:blip r:embed="rId51"/>
                <a:stretch>
                  <a:fillRect/>
                </a:stretch>
              </p:blipFill>
              <p:spPr>
                <a:xfrm>
                  <a:off x="6633621" y="2518501"/>
                  <a:ext cx="4777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9" name="Ink 38">
                  <a:extLst>
                    <a:ext uri="{FF2B5EF4-FFF2-40B4-BE49-F238E27FC236}">
                      <a16:creationId xmlns:a16="http://schemas.microsoft.com/office/drawing/2014/main" id="{440C276D-A7ED-3B2B-223B-47850A29A8F7}"/>
                    </a:ext>
                  </a:extLst>
                </p14:cNvPr>
                <p14:cNvContentPartPr/>
                <p14:nvPr/>
              </p14:nvContentPartPr>
              <p14:xfrm>
                <a:off x="6133941" y="2504101"/>
                <a:ext cx="373680" cy="20520"/>
              </p14:xfrm>
            </p:contentPart>
          </mc:Choice>
          <mc:Fallback xmlns="">
            <p:pic>
              <p:nvPicPr>
                <p:cNvPr id="39" name="Ink 38">
                  <a:extLst>
                    <a:ext uri="{FF2B5EF4-FFF2-40B4-BE49-F238E27FC236}">
                      <a16:creationId xmlns:a16="http://schemas.microsoft.com/office/drawing/2014/main" id="{440C276D-A7ED-3B2B-223B-47850A29A8F7}"/>
                    </a:ext>
                  </a:extLst>
                </p:cNvPr>
                <p:cNvPicPr/>
                <p:nvPr/>
              </p:nvPicPr>
              <p:blipFill>
                <a:blip r:embed="rId53"/>
                <a:stretch>
                  <a:fillRect/>
                </a:stretch>
              </p:blipFill>
              <p:spPr>
                <a:xfrm>
                  <a:off x="6115941" y="2486101"/>
                  <a:ext cx="4093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1" name="Ink 40">
                  <a:extLst>
                    <a:ext uri="{FF2B5EF4-FFF2-40B4-BE49-F238E27FC236}">
                      <a16:creationId xmlns:a16="http://schemas.microsoft.com/office/drawing/2014/main" id="{2B07CE7F-9119-A1AB-F707-A10233D55E94}"/>
                    </a:ext>
                  </a:extLst>
                </p14:cNvPr>
                <p14:cNvContentPartPr/>
                <p14:nvPr/>
              </p14:nvContentPartPr>
              <p14:xfrm>
                <a:off x="5376501" y="2419141"/>
                <a:ext cx="466560" cy="87120"/>
              </p14:xfrm>
            </p:contentPart>
          </mc:Choice>
          <mc:Fallback xmlns="">
            <p:pic>
              <p:nvPicPr>
                <p:cNvPr id="41" name="Ink 40">
                  <a:extLst>
                    <a:ext uri="{FF2B5EF4-FFF2-40B4-BE49-F238E27FC236}">
                      <a16:creationId xmlns:a16="http://schemas.microsoft.com/office/drawing/2014/main" id="{2B07CE7F-9119-A1AB-F707-A10233D55E94}"/>
                    </a:ext>
                  </a:extLst>
                </p:cNvPr>
                <p:cNvPicPr/>
                <p:nvPr/>
              </p:nvPicPr>
              <p:blipFill>
                <a:blip r:embed="rId55"/>
                <a:stretch>
                  <a:fillRect/>
                </a:stretch>
              </p:blipFill>
              <p:spPr>
                <a:xfrm>
                  <a:off x="5358861" y="2401141"/>
                  <a:ext cx="5022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2" name="Ink 41">
                  <a:extLst>
                    <a:ext uri="{FF2B5EF4-FFF2-40B4-BE49-F238E27FC236}">
                      <a16:creationId xmlns:a16="http://schemas.microsoft.com/office/drawing/2014/main" id="{B90C2E82-2567-3708-3633-1B47F0E7B5A3}"/>
                    </a:ext>
                  </a:extLst>
                </p14:cNvPr>
                <p14:cNvContentPartPr/>
                <p14:nvPr/>
              </p14:nvContentPartPr>
              <p14:xfrm>
                <a:off x="4517901" y="2497621"/>
                <a:ext cx="508680" cy="33120"/>
              </p14:xfrm>
            </p:contentPart>
          </mc:Choice>
          <mc:Fallback xmlns="">
            <p:pic>
              <p:nvPicPr>
                <p:cNvPr id="42" name="Ink 41">
                  <a:extLst>
                    <a:ext uri="{FF2B5EF4-FFF2-40B4-BE49-F238E27FC236}">
                      <a16:creationId xmlns:a16="http://schemas.microsoft.com/office/drawing/2014/main" id="{B90C2E82-2567-3708-3633-1B47F0E7B5A3}"/>
                    </a:ext>
                  </a:extLst>
                </p:cNvPr>
                <p:cNvPicPr/>
                <p:nvPr/>
              </p:nvPicPr>
              <p:blipFill>
                <a:blip r:embed="rId57"/>
                <a:stretch>
                  <a:fillRect/>
                </a:stretch>
              </p:blipFill>
              <p:spPr>
                <a:xfrm>
                  <a:off x="4499901" y="2479621"/>
                  <a:ext cx="5443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3" name="Ink 42">
                  <a:extLst>
                    <a:ext uri="{FF2B5EF4-FFF2-40B4-BE49-F238E27FC236}">
                      <a16:creationId xmlns:a16="http://schemas.microsoft.com/office/drawing/2014/main" id="{C3475E36-AE7C-70E8-D68C-30A8271FA3E8}"/>
                    </a:ext>
                  </a:extLst>
                </p14:cNvPr>
                <p14:cNvContentPartPr/>
                <p14:nvPr/>
              </p14:nvContentPartPr>
              <p14:xfrm>
                <a:off x="3484341" y="2483581"/>
                <a:ext cx="601560" cy="39240"/>
              </p14:xfrm>
            </p:contentPart>
          </mc:Choice>
          <mc:Fallback xmlns="">
            <p:pic>
              <p:nvPicPr>
                <p:cNvPr id="43" name="Ink 42">
                  <a:extLst>
                    <a:ext uri="{FF2B5EF4-FFF2-40B4-BE49-F238E27FC236}">
                      <a16:creationId xmlns:a16="http://schemas.microsoft.com/office/drawing/2014/main" id="{C3475E36-AE7C-70E8-D68C-30A8271FA3E8}"/>
                    </a:ext>
                  </a:extLst>
                </p:cNvPr>
                <p:cNvPicPr/>
                <p:nvPr/>
              </p:nvPicPr>
              <p:blipFill>
                <a:blip r:embed="rId59"/>
                <a:stretch>
                  <a:fillRect/>
                </a:stretch>
              </p:blipFill>
              <p:spPr>
                <a:xfrm>
                  <a:off x="3466701" y="2465941"/>
                  <a:ext cx="6372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4" name="Ink 43">
                  <a:extLst>
                    <a:ext uri="{FF2B5EF4-FFF2-40B4-BE49-F238E27FC236}">
                      <a16:creationId xmlns:a16="http://schemas.microsoft.com/office/drawing/2014/main" id="{A4902D50-83B8-3BD8-25AA-53A318080F82}"/>
                    </a:ext>
                  </a:extLst>
                </p14:cNvPr>
                <p14:cNvContentPartPr/>
                <p14:nvPr/>
              </p14:nvContentPartPr>
              <p14:xfrm>
                <a:off x="2262861" y="2506621"/>
                <a:ext cx="866880" cy="13320"/>
              </p14:xfrm>
            </p:contentPart>
          </mc:Choice>
          <mc:Fallback xmlns="">
            <p:pic>
              <p:nvPicPr>
                <p:cNvPr id="44" name="Ink 43">
                  <a:extLst>
                    <a:ext uri="{FF2B5EF4-FFF2-40B4-BE49-F238E27FC236}">
                      <a16:creationId xmlns:a16="http://schemas.microsoft.com/office/drawing/2014/main" id="{A4902D50-83B8-3BD8-25AA-53A318080F82}"/>
                    </a:ext>
                  </a:extLst>
                </p:cNvPr>
                <p:cNvPicPr/>
                <p:nvPr/>
              </p:nvPicPr>
              <p:blipFill>
                <a:blip r:embed="rId61"/>
                <a:stretch>
                  <a:fillRect/>
                </a:stretch>
              </p:blipFill>
              <p:spPr>
                <a:xfrm>
                  <a:off x="2244861" y="2488981"/>
                  <a:ext cx="9025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6" name="Ink 45">
                  <a:extLst>
                    <a:ext uri="{FF2B5EF4-FFF2-40B4-BE49-F238E27FC236}">
                      <a16:creationId xmlns:a16="http://schemas.microsoft.com/office/drawing/2014/main" id="{E0E69150-ACE0-09C9-AEE8-98FE8918DE21}"/>
                    </a:ext>
                  </a:extLst>
                </p14:cNvPr>
                <p14:cNvContentPartPr/>
                <p14:nvPr/>
              </p14:nvContentPartPr>
              <p14:xfrm>
                <a:off x="1234341" y="2443621"/>
                <a:ext cx="749160" cy="48240"/>
              </p14:xfrm>
            </p:contentPart>
          </mc:Choice>
          <mc:Fallback xmlns="">
            <p:pic>
              <p:nvPicPr>
                <p:cNvPr id="46" name="Ink 45">
                  <a:extLst>
                    <a:ext uri="{FF2B5EF4-FFF2-40B4-BE49-F238E27FC236}">
                      <a16:creationId xmlns:a16="http://schemas.microsoft.com/office/drawing/2014/main" id="{E0E69150-ACE0-09C9-AEE8-98FE8918DE21}"/>
                    </a:ext>
                  </a:extLst>
                </p:cNvPr>
                <p:cNvPicPr/>
                <p:nvPr/>
              </p:nvPicPr>
              <p:blipFill>
                <a:blip r:embed="rId63"/>
                <a:stretch>
                  <a:fillRect/>
                </a:stretch>
              </p:blipFill>
              <p:spPr>
                <a:xfrm>
                  <a:off x="1216341" y="2425981"/>
                  <a:ext cx="784800" cy="83880"/>
                </a:xfrm>
                <a:prstGeom prst="rect">
                  <a:avLst/>
                </a:prstGeom>
              </p:spPr>
            </p:pic>
          </mc:Fallback>
        </mc:AlternateContent>
      </p:grpSp>
    </p:spTree>
    <p:extLst>
      <p:ext uri="{BB962C8B-B14F-4D97-AF65-F5344CB8AC3E}">
        <p14:creationId xmlns:p14="http://schemas.microsoft.com/office/powerpoint/2010/main" val="3648721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003168" cy="685800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690394"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957621"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184174CF-622D-5FE3-F75E-01BEB02C5869}"/>
              </a:ext>
            </a:extLst>
          </p:cNvPr>
          <p:cNvPicPr>
            <a:picLocks noChangeAspect="1"/>
          </p:cNvPicPr>
          <p:nvPr/>
        </p:nvPicPr>
        <p:blipFill>
          <a:blip r:embed="rId4"/>
          <a:stretch>
            <a:fillRect/>
          </a:stretch>
        </p:blipFill>
        <p:spPr>
          <a:xfrm>
            <a:off x="349250" y="204823"/>
            <a:ext cx="9120006" cy="6513210"/>
          </a:xfrm>
          <a:prstGeom prst="rect">
            <a:avLst/>
          </a:prstGeom>
        </p:spPr>
      </p:pic>
      <p:sp>
        <p:nvSpPr>
          <p:cNvPr id="5" name="TextBox 4">
            <a:extLst>
              <a:ext uri="{FF2B5EF4-FFF2-40B4-BE49-F238E27FC236}">
                <a16:creationId xmlns:a16="http://schemas.microsoft.com/office/drawing/2014/main" id="{931F8D74-D6F0-ADE7-9072-E6A433A0FCD3}"/>
              </a:ext>
            </a:extLst>
          </p:cNvPr>
          <p:cNvSpPr txBox="1"/>
          <p:nvPr/>
        </p:nvSpPr>
        <p:spPr>
          <a:xfrm>
            <a:off x="4430851" y="5620079"/>
            <a:ext cx="2087431" cy="461665"/>
          </a:xfrm>
          <a:prstGeom prst="rect">
            <a:avLst/>
          </a:prstGeom>
          <a:noFill/>
        </p:spPr>
        <p:txBody>
          <a:bodyPr wrap="none" rtlCol="0">
            <a:spAutoFit/>
          </a:bodyPr>
          <a:lstStyle/>
          <a:p>
            <a:r>
              <a:rPr lang="en-US" sz="2400">
                <a:solidFill>
                  <a:srgbClr val="FFFF00"/>
                </a:solidFill>
              </a:rPr>
              <a:t>Isaiah 29:15-16</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63895B79-49C1-33D1-EC89-17E6966E04FE}"/>
                  </a:ext>
                </a:extLst>
              </p14:cNvPr>
              <p14:cNvContentPartPr/>
              <p14:nvPr/>
            </p14:nvContentPartPr>
            <p14:xfrm>
              <a:off x="6983541" y="717421"/>
              <a:ext cx="414720" cy="1223280"/>
            </p14:xfrm>
          </p:contentPart>
        </mc:Choice>
        <mc:Fallback xmlns="">
          <p:pic>
            <p:nvPicPr>
              <p:cNvPr id="2" name="Ink 1">
                <a:extLst>
                  <a:ext uri="{FF2B5EF4-FFF2-40B4-BE49-F238E27FC236}">
                    <a16:creationId xmlns:a16="http://schemas.microsoft.com/office/drawing/2014/main" id="{63895B79-49C1-33D1-EC89-17E6966E04FE}"/>
                  </a:ext>
                </a:extLst>
              </p:cNvPr>
              <p:cNvPicPr/>
              <p:nvPr/>
            </p:nvPicPr>
            <p:blipFill>
              <a:blip r:embed="rId6"/>
              <a:stretch>
                <a:fillRect/>
              </a:stretch>
            </p:blipFill>
            <p:spPr>
              <a:xfrm>
                <a:off x="6965901" y="699781"/>
                <a:ext cx="450360" cy="1258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E1860907-34C4-7C1F-DFDA-52F7655F093E}"/>
                  </a:ext>
                </a:extLst>
              </p14:cNvPr>
              <p14:cNvContentPartPr/>
              <p14:nvPr/>
            </p14:nvContentPartPr>
            <p14:xfrm>
              <a:off x="9205101" y="642181"/>
              <a:ext cx="343800" cy="5788080"/>
            </p14:xfrm>
          </p:contentPart>
        </mc:Choice>
        <mc:Fallback xmlns="">
          <p:pic>
            <p:nvPicPr>
              <p:cNvPr id="3" name="Ink 2">
                <a:extLst>
                  <a:ext uri="{FF2B5EF4-FFF2-40B4-BE49-F238E27FC236}">
                    <a16:creationId xmlns:a16="http://schemas.microsoft.com/office/drawing/2014/main" id="{E1860907-34C4-7C1F-DFDA-52F7655F093E}"/>
                  </a:ext>
                </a:extLst>
              </p:cNvPr>
              <p:cNvPicPr/>
              <p:nvPr/>
            </p:nvPicPr>
            <p:blipFill>
              <a:blip r:embed="rId8"/>
              <a:stretch>
                <a:fillRect/>
              </a:stretch>
            </p:blipFill>
            <p:spPr>
              <a:xfrm>
                <a:off x="9187101" y="624541"/>
                <a:ext cx="379440" cy="5823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4564B104-5455-71F4-C5BE-EE938F8169C5}"/>
                  </a:ext>
                </a:extLst>
              </p14:cNvPr>
              <p14:cNvContentPartPr/>
              <p14:nvPr/>
            </p14:nvContentPartPr>
            <p14:xfrm>
              <a:off x="4579101" y="703741"/>
              <a:ext cx="399600" cy="1798560"/>
            </p14:xfrm>
          </p:contentPart>
        </mc:Choice>
        <mc:Fallback xmlns="">
          <p:pic>
            <p:nvPicPr>
              <p:cNvPr id="7" name="Ink 6">
                <a:extLst>
                  <a:ext uri="{FF2B5EF4-FFF2-40B4-BE49-F238E27FC236}">
                    <a16:creationId xmlns:a16="http://schemas.microsoft.com/office/drawing/2014/main" id="{4564B104-5455-71F4-C5BE-EE938F8169C5}"/>
                  </a:ext>
                </a:extLst>
              </p:cNvPr>
              <p:cNvPicPr/>
              <p:nvPr/>
            </p:nvPicPr>
            <p:blipFill>
              <a:blip r:embed="rId10"/>
              <a:stretch>
                <a:fillRect/>
              </a:stretch>
            </p:blipFill>
            <p:spPr>
              <a:xfrm>
                <a:off x="4561101" y="686101"/>
                <a:ext cx="435240" cy="1834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273E069F-2C50-1D90-D5E0-6E4973B6282C}"/>
                  </a:ext>
                </a:extLst>
              </p14:cNvPr>
              <p14:cNvContentPartPr/>
              <p14:nvPr/>
            </p14:nvContentPartPr>
            <p14:xfrm>
              <a:off x="4689621" y="3091981"/>
              <a:ext cx="245160" cy="2462040"/>
            </p14:xfrm>
          </p:contentPart>
        </mc:Choice>
        <mc:Fallback xmlns="">
          <p:pic>
            <p:nvPicPr>
              <p:cNvPr id="9" name="Ink 8">
                <a:extLst>
                  <a:ext uri="{FF2B5EF4-FFF2-40B4-BE49-F238E27FC236}">
                    <a16:creationId xmlns:a16="http://schemas.microsoft.com/office/drawing/2014/main" id="{273E069F-2C50-1D90-D5E0-6E4973B6282C}"/>
                  </a:ext>
                </a:extLst>
              </p:cNvPr>
              <p:cNvPicPr/>
              <p:nvPr/>
            </p:nvPicPr>
            <p:blipFill>
              <a:blip r:embed="rId12"/>
              <a:stretch>
                <a:fillRect/>
              </a:stretch>
            </p:blipFill>
            <p:spPr>
              <a:xfrm>
                <a:off x="4671981" y="3074341"/>
                <a:ext cx="280800" cy="2497680"/>
              </a:xfrm>
              <a:prstGeom prst="rect">
                <a:avLst/>
              </a:prstGeom>
            </p:spPr>
          </p:pic>
        </mc:Fallback>
      </mc:AlternateContent>
    </p:spTree>
    <p:extLst>
      <p:ext uri="{BB962C8B-B14F-4D97-AF65-F5344CB8AC3E}">
        <p14:creationId xmlns:p14="http://schemas.microsoft.com/office/powerpoint/2010/main" val="307197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18922</TotalTime>
  <Words>4002</Words>
  <Application>Microsoft Office PowerPoint</Application>
  <PresentationFormat>Widescreen</PresentationFormat>
  <Paragraphs>132</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81</cp:revision>
  <dcterms:created xsi:type="dcterms:W3CDTF">2021-02-18T19:11:41Z</dcterms:created>
  <dcterms:modified xsi:type="dcterms:W3CDTF">2022-12-09T03:36:26Z</dcterms:modified>
</cp:coreProperties>
</file>