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4.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5.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notesSlides/notesSlide6.xml" ContentType="application/vnd.openxmlformats-officedocument.presentationml.notesSlide+xml"/>
  <Override PartName="/ppt/ink/ink354.xml" ContentType="application/inkml+xml"/>
  <Override PartName="/ppt/ink/ink355.xml" ContentType="application/inkml+xml"/>
  <Override PartName="/ppt/notesSlides/notesSlide7.xml" ContentType="application/vnd.openxmlformats-officedocument.presentationml.notesSlide+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notesSlides/notesSlide8.xml" ContentType="application/vnd.openxmlformats-officedocument.presentationml.notesSlide+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notesSlides/notesSlide9.xml" ContentType="application/vnd.openxmlformats-officedocument.presentationml.notesSlide+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notesSlides/notesSlide12.xml" ContentType="application/vnd.openxmlformats-officedocument.presentationml.notesSlide+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notesSlides/notesSlide13.xml" ContentType="application/vnd.openxmlformats-officedocument.presentationml.notesSlide+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notesSlides/notesSlide14.xml" ContentType="application/vnd.openxmlformats-officedocument.presentationml.notesSlide+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notesSlides/notesSlide15.xml" ContentType="application/vnd.openxmlformats-officedocument.presentationml.notesSlide+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notesSlides/notesSlide18.xml" ContentType="application/vnd.openxmlformats-officedocument.presentationml.notesSlide+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notesSlides/notesSlide19.xml" ContentType="application/vnd.openxmlformats-officedocument.presentationml.notesSlide+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notesSlides/notesSlide20.xml" ContentType="application/vnd.openxmlformats-officedocument.presentationml.notesSlide+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notesSlides/notesSlide21.xml" ContentType="application/vnd.openxmlformats-officedocument.presentationml.notesSlide+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notesSlides/notesSlide22.xml" ContentType="application/vnd.openxmlformats-officedocument.presentationml.notesSlide+xml"/>
  <Override PartName="/ppt/ink/ink557.xml" ContentType="application/inkml+xml"/>
  <Override PartName="/ppt/ink/ink558.xml" ContentType="application/inkml+xml"/>
  <Override PartName="/ppt/ink/ink559.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notesSlides/notesSlide25.xml" ContentType="application/vnd.openxmlformats-officedocument.presentationml.notesSlide+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notesSlides/notesSlide26.xml" ContentType="application/vnd.openxmlformats-officedocument.presentationml.notesSlide+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notesSlides/notesSlide27.xml" ContentType="application/vnd.openxmlformats-officedocument.presentationml.notesSlide+xml"/>
  <Override PartName="/ppt/ink/ink660.xml" ContentType="application/inkml+xml"/>
  <Override PartName="/ppt/notesSlides/notesSlide28.xml" ContentType="application/vnd.openxmlformats-officedocument.presentationml.notesSlide+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notesSlides/notesSlide29.xml" ContentType="application/vnd.openxmlformats-officedocument.presentationml.notesSlide+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9" r:id="rId2"/>
    <p:sldId id="265" r:id="rId3"/>
    <p:sldId id="270" r:id="rId4"/>
    <p:sldId id="272" r:id="rId5"/>
    <p:sldId id="271" r:id="rId6"/>
    <p:sldId id="273" r:id="rId7"/>
    <p:sldId id="274" r:id="rId8"/>
    <p:sldId id="275" r:id="rId9"/>
    <p:sldId id="276" r:id="rId10"/>
    <p:sldId id="277" r:id="rId11"/>
    <p:sldId id="278" r:id="rId12"/>
    <p:sldId id="279" r:id="rId13"/>
    <p:sldId id="280" r:id="rId14"/>
    <p:sldId id="281" r:id="rId15"/>
    <p:sldId id="282" r:id="rId16"/>
    <p:sldId id="268"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BB347-F263-43D0-BD02-02641306DD3C}" v="100" dt="2022-11-18T02:38:04.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1" d="100"/>
          <a:sy n="101" d="100"/>
        </p:scale>
        <p:origin x="116" y="5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B2EBB347-F263-43D0-BD02-02641306DD3C}"/>
    <pc:docChg chg="modSld">
      <pc:chgData name="Duane Miller" userId="086b8d4e5ca37aec" providerId="LiveId" clId="{B2EBB347-F263-43D0-BD02-02641306DD3C}" dt="2022-11-18T02:38:29.730" v="409" actId="6549"/>
      <pc:docMkLst>
        <pc:docMk/>
      </pc:docMkLst>
      <pc:sldChg chg="setBg">
        <pc:chgData name="Duane Miller" userId="086b8d4e5ca37aec" providerId="LiveId" clId="{B2EBB347-F263-43D0-BD02-02641306DD3C}" dt="2022-11-18T02:29:59.731" v="214"/>
        <pc:sldMkLst>
          <pc:docMk/>
          <pc:sldMk cId="2832398454" sldId="265"/>
        </pc:sldMkLst>
      </pc:sldChg>
      <pc:sldChg chg="modSp mod setBg">
        <pc:chgData name="Duane Miller" userId="086b8d4e5ca37aec" providerId="LiveId" clId="{B2EBB347-F263-43D0-BD02-02641306DD3C}" dt="2022-11-18T02:34:31.086" v="328" actId="207"/>
        <pc:sldMkLst>
          <pc:docMk/>
          <pc:sldMk cId="2153912712" sldId="268"/>
        </pc:sldMkLst>
        <pc:spChg chg="mod">
          <ac:chgData name="Duane Miller" userId="086b8d4e5ca37aec" providerId="LiveId" clId="{B2EBB347-F263-43D0-BD02-02641306DD3C}" dt="2022-11-18T02:34:31.086" v="328" actId="207"/>
          <ac:spMkLst>
            <pc:docMk/>
            <pc:sldMk cId="2153912712" sldId="268"/>
            <ac:spMk id="7" creationId="{4426F626-7A1A-43A8-B380-D11D76D34155}"/>
          </ac:spMkLst>
        </pc:spChg>
      </pc:sldChg>
      <pc:sldChg chg="modSp mod setBg">
        <pc:chgData name="Duane Miller" userId="086b8d4e5ca37aec" providerId="LiveId" clId="{B2EBB347-F263-43D0-BD02-02641306DD3C}" dt="2022-11-18T01:41:45.315" v="211" actId="167"/>
        <pc:sldMkLst>
          <pc:docMk/>
          <pc:sldMk cId="1401913461" sldId="269"/>
        </pc:sldMkLst>
        <pc:spChg chg="mod">
          <ac:chgData name="Duane Miller" userId="086b8d4e5ca37aec" providerId="LiveId" clId="{B2EBB347-F263-43D0-BD02-02641306DD3C}" dt="2022-11-18T01:40:51.540" v="71" actId="207"/>
          <ac:spMkLst>
            <pc:docMk/>
            <pc:sldMk cId="1401913461" sldId="269"/>
            <ac:spMk id="2" creationId="{94CBE286-8DC4-16BC-FE2B-19CE2A00B64F}"/>
          </ac:spMkLst>
        </pc:spChg>
        <pc:spChg chg="mod ord">
          <ac:chgData name="Duane Miller" userId="086b8d4e5ca37aec" providerId="LiveId" clId="{B2EBB347-F263-43D0-BD02-02641306DD3C}" dt="2022-11-18T01:41:45.315" v="211" actId="167"/>
          <ac:spMkLst>
            <pc:docMk/>
            <pc:sldMk cId="1401913461" sldId="269"/>
            <ac:spMk id="3" creationId="{08B7EA18-9C7C-3B8A-6BD4-B80CCB6092A2}"/>
          </ac:spMkLst>
        </pc:spChg>
        <pc:spChg chg="mod">
          <ac:chgData name="Duane Miller" userId="086b8d4e5ca37aec" providerId="LiveId" clId="{B2EBB347-F263-43D0-BD02-02641306DD3C}" dt="2022-11-18T01:41:09.796" v="136" actId="207"/>
          <ac:spMkLst>
            <pc:docMk/>
            <pc:sldMk cId="1401913461" sldId="269"/>
            <ac:spMk id="5" creationId="{1A5E8A82-AF86-449C-A5B7-5CFF418D5DBB}"/>
          </ac:spMkLst>
        </pc:spChg>
        <pc:spChg chg="mod">
          <ac:chgData name="Duane Miller" userId="086b8d4e5ca37aec" providerId="LiveId" clId="{B2EBB347-F263-43D0-BD02-02641306DD3C}" dt="2022-11-18T01:40:59.029" v="105" actId="207"/>
          <ac:spMkLst>
            <pc:docMk/>
            <pc:sldMk cId="1401913461" sldId="269"/>
            <ac:spMk id="14" creationId="{72D1F278-03B3-8493-FFBE-75059406AD4E}"/>
          </ac:spMkLst>
        </pc:spChg>
        <pc:spChg chg="mod">
          <ac:chgData name="Duane Miller" userId="086b8d4e5ca37aec" providerId="LiveId" clId="{B2EBB347-F263-43D0-BD02-02641306DD3C}" dt="2022-11-18T01:40:44.792" v="39" actId="207"/>
          <ac:spMkLst>
            <pc:docMk/>
            <pc:sldMk cId="1401913461" sldId="269"/>
            <ac:spMk id="25" creationId="{38DB8D76-58F7-40CA-8D00-5B77FBC45D84}"/>
          </ac:spMkLst>
        </pc:spChg>
        <pc:spChg chg="mod ord">
          <ac:chgData name="Duane Miller" userId="086b8d4e5ca37aec" providerId="LiveId" clId="{B2EBB347-F263-43D0-BD02-02641306DD3C}" dt="2022-11-18T01:41:33.859" v="174" actId="167"/>
          <ac:spMkLst>
            <pc:docMk/>
            <pc:sldMk cId="1401913461" sldId="269"/>
            <ac:spMk id="31" creationId="{288BAD5C-C663-4B7E-FB54-8B00BB02662E}"/>
          </ac:spMkLst>
        </pc:spChg>
        <pc:spChg chg="ord">
          <ac:chgData name="Duane Miller" userId="086b8d4e5ca37aec" providerId="LiveId" clId="{B2EBB347-F263-43D0-BD02-02641306DD3C}" dt="2022-11-18T01:41:24.813" v="137" actId="167"/>
          <ac:spMkLst>
            <pc:docMk/>
            <pc:sldMk cId="1401913461" sldId="269"/>
            <ac:spMk id="32" creationId="{F14FA2F0-C085-8FBF-C0E9-F9589D3D2765}"/>
          </ac:spMkLst>
        </pc:spChg>
        <pc:picChg chg="ord">
          <ac:chgData name="Duane Miller" userId="086b8d4e5ca37aec" providerId="LiveId" clId="{B2EBB347-F263-43D0-BD02-02641306DD3C}" dt="2022-11-18T01:41:36.793" v="175" actId="167"/>
          <ac:picMkLst>
            <pc:docMk/>
            <pc:sldMk cId="1401913461" sldId="269"/>
            <ac:picMk id="12" creationId="{002413A6-07C2-94F9-FF83-C586281F43B5}"/>
          </ac:picMkLst>
        </pc:picChg>
      </pc:sldChg>
      <pc:sldChg chg="modSp mod setBg modNotesTx">
        <pc:chgData name="Duane Miller" userId="086b8d4e5ca37aec" providerId="LiveId" clId="{B2EBB347-F263-43D0-BD02-02641306DD3C}" dt="2022-11-18T02:38:29.730" v="409" actId="6549"/>
        <pc:sldMkLst>
          <pc:docMk/>
          <pc:sldMk cId="906262494" sldId="270"/>
        </pc:sldMkLst>
        <pc:spChg chg="mod">
          <ac:chgData name="Duane Miller" userId="086b8d4e5ca37aec" providerId="LiveId" clId="{B2EBB347-F263-43D0-BD02-02641306DD3C}" dt="2022-11-18T02:30:18.136" v="253" actId="207"/>
          <ac:spMkLst>
            <pc:docMk/>
            <pc:sldMk cId="906262494" sldId="270"/>
            <ac:spMk id="6" creationId="{B2FD387F-92CC-4779-81C3-06BBC90B104F}"/>
          </ac:spMkLst>
        </pc:spChg>
      </pc:sldChg>
      <pc:sldChg chg="modSp mod setBg modNotesTx">
        <pc:chgData name="Duane Miller" userId="086b8d4e5ca37aec" providerId="LiveId" clId="{B2EBB347-F263-43D0-BD02-02641306DD3C}" dt="2022-11-18T02:38:21.455" v="407" actId="6549"/>
        <pc:sldMkLst>
          <pc:docMk/>
          <pc:sldMk cId="4184865318" sldId="271"/>
        </pc:sldMkLst>
        <pc:spChg chg="mod">
          <ac:chgData name="Duane Miller" userId="086b8d4e5ca37aec" providerId="LiveId" clId="{B2EBB347-F263-43D0-BD02-02641306DD3C}" dt="2022-11-18T02:31:09.996" v="266" actId="207"/>
          <ac:spMkLst>
            <pc:docMk/>
            <pc:sldMk cId="4184865318" sldId="271"/>
            <ac:spMk id="6" creationId="{B2FD387F-92CC-4779-81C3-06BBC90B104F}"/>
          </ac:spMkLst>
        </pc:spChg>
      </pc:sldChg>
      <pc:sldChg chg="modSp mod setBg modNotesTx">
        <pc:chgData name="Duane Miller" userId="086b8d4e5ca37aec" providerId="LiveId" clId="{B2EBB347-F263-43D0-BD02-02641306DD3C}" dt="2022-11-18T02:38:26.315" v="408" actId="6549"/>
        <pc:sldMkLst>
          <pc:docMk/>
          <pc:sldMk cId="278611176" sldId="272"/>
        </pc:sldMkLst>
        <pc:spChg chg="mod">
          <ac:chgData name="Duane Miller" userId="086b8d4e5ca37aec" providerId="LiveId" clId="{B2EBB347-F263-43D0-BD02-02641306DD3C}" dt="2022-11-18T02:30:40.210" v="258" actId="207"/>
          <ac:spMkLst>
            <pc:docMk/>
            <pc:sldMk cId="278611176" sldId="272"/>
            <ac:spMk id="6" creationId="{B2FD387F-92CC-4779-81C3-06BBC90B104F}"/>
          </ac:spMkLst>
        </pc:spChg>
      </pc:sldChg>
      <pc:sldChg chg="modSp mod setBg">
        <pc:chgData name="Duane Miller" userId="086b8d4e5ca37aec" providerId="LiveId" clId="{B2EBB347-F263-43D0-BD02-02641306DD3C}" dt="2022-11-18T02:31:24.113" v="271" actId="207"/>
        <pc:sldMkLst>
          <pc:docMk/>
          <pc:sldMk cId="91932214" sldId="273"/>
        </pc:sldMkLst>
        <pc:spChg chg="mod">
          <ac:chgData name="Duane Miller" userId="086b8d4e5ca37aec" providerId="LiveId" clId="{B2EBB347-F263-43D0-BD02-02641306DD3C}" dt="2022-11-18T02:31:24.113" v="271" actId="207"/>
          <ac:spMkLst>
            <pc:docMk/>
            <pc:sldMk cId="91932214" sldId="273"/>
            <ac:spMk id="6" creationId="{B2FD387F-92CC-4779-81C3-06BBC90B104F}"/>
          </ac:spMkLst>
        </pc:spChg>
      </pc:sldChg>
      <pc:sldChg chg="modSp mod setBg">
        <pc:chgData name="Duane Miller" userId="086b8d4e5ca37aec" providerId="LiveId" clId="{B2EBB347-F263-43D0-BD02-02641306DD3C}" dt="2022-11-18T02:31:43.065" v="278" actId="207"/>
        <pc:sldMkLst>
          <pc:docMk/>
          <pc:sldMk cId="3090288651" sldId="274"/>
        </pc:sldMkLst>
        <pc:spChg chg="mod">
          <ac:chgData name="Duane Miller" userId="086b8d4e5ca37aec" providerId="LiveId" clId="{B2EBB347-F263-43D0-BD02-02641306DD3C}" dt="2022-11-18T02:31:43.065" v="278" actId="207"/>
          <ac:spMkLst>
            <pc:docMk/>
            <pc:sldMk cId="3090288651" sldId="274"/>
            <ac:spMk id="6" creationId="{B2FD387F-92CC-4779-81C3-06BBC90B104F}"/>
          </ac:spMkLst>
        </pc:spChg>
      </pc:sldChg>
      <pc:sldChg chg="modSp mod setBg">
        <pc:chgData name="Duane Miller" userId="086b8d4e5ca37aec" providerId="LiveId" clId="{B2EBB347-F263-43D0-BD02-02641306DD3C}" dt="2022-11-18T02:32:26.497" v="288"/>
        <pc:sldMkLst>
          <pc:docMk/>
          <pc:sldMk cId="1148958237" sldId="275"/>
        </pc:sldMkLst>
        <pc:spChg chg="mod">
          <ac:chgData name="Duane Miller" userId="086b8d4e5ca37aec" providerId="LiveId" clId="{B2EBB347-F263-43D0-BD02-02641306DD3C}" dt="2022-11-18T02:32:18.277" v="285" actId="207"/>
          <ac:spMkLst>
            <pc:docMk/>
            <pc:sldMk cId="1148958237" sldId="275"/>
            <ac:spMk id="6" creationId="{B2FD387F-92CC-4779-81C3-06BBC90B104F}"/>
          </ac:spMkLst>
        </pc:spChg>
      </pc:sldChg>
      <pc:sldChg chg="modSp mod setBg">
        <pc:chgData name="Duane Miller" userId="086b8d4e5ca37aec" providerId="LiveId" clId="{B2EBB347-F263-43D0-BD02-02641306DD3C}" dt="2022-11-18T02:32:42.760" v="293" actId="207"/>
        <pc:sldMkLst>
          <pc:docMk/>
          <pc:sldMk cId="3795278479" sldId="276"/>
        </pc:sldMkLst>
        <pc:spChg chg="mod">
          <ac:chgData name="Duane Miller" userId="086b8d4e5ca37aec" providerId="LiveId" clId="{B2EBB347-F263-43D0-BD02-02641306DD3C}" dt="2022-11-18T02:32:42.760" v="293" actId="207"/>
          <ac:spMkLst>
            <pc:docMk/>
            <pc:sldMk cId="3795278479" sldId="276"/>
            <ac:spMk id="6" creationId="{B2FD387F-92CC-4779-81C3-06BBC90B104F}"/>
          </ac:spMkLst>
        </pc:spChg>
      </pc:sldChg>
      <pc:sldChg chg="modSp mod setBg">
        <pc:chgData name="Duane Miller" userId="086b8d4e5ca37aec" providerId="LiveId" clId="{B2EBB347-F263-43D0-BD02-02641306DD3C}" dt="2022-11-18T02:32:56.738" v="298" actId="207"/>
        <pc:sldMkLst>
          <pc:docMk/>
          <pc:sldMk cId="845050834" sldId="277"/>
        </pc:sldMkLst>
        <pc:spChg chg="mod">
          <ac:chgData name="Duane Miller" userId="086b8d4e5ca37aec" providerId="LiveId" clId="{B2EBB347-F263-43D0-BD02-02641306DD3C}" dt="2022-11-18T02:32:56.738" v="298" actId="207"/>
          <ac:spMkLst>
            <pc:docMk/>
            <pc:sldMk cId="845050834" sldId="277"/>
            <ac:spMk id="6" creationId="{B2FD387F-92CC-4779-81C3-06BBC90B104F}"/>
          </ac:spMkLst>
        </pc:spChg>
      </pc:sldChg>
      <pc:sldChg chg="modSp mod setBg">
        <pc:chgData name="Duane Miller" userId="086b8d4e5ca37aec" providerId="LiveId" clId="{B2EBB347-F263-43D0-BD02-02641306DD3C}" dt="2022-11-18T02:33:08.970" v="303" actId="207"/>
        <pc:sldMkLst>
          <pc:docMk/>
          <pc:sldMk cId="731633252" sldId="278"/>
        </pc:sldMkLst>
        <pc:spChg chg="mod">
          <ac:chgData name="Duane Miller" userId="086b8d4e5ca37aec" providerId="LiveId" clId="{B2EBB347-F263-43D0-BD02-02641306DD3C}" dt="2022-11-18T02:33:08.970" v="303" actId="207"/>
          <ac:spMkLst>
            <pc:docMk/>
            <pc:sldMk cId="731633252" sldId="278"/>
            <ac:spMk id="6" creationId="{B2FD387F-92CC-4779-81C3-06BBC90B104F}"/>
          </ac:spMkLst>
        </pc:spChg>
      </pc:sldChg>
      <pc:sldChg chg="modSp mod setBg">
        <pc:chgData name="Duane Miller" userId="086b8d4e5ca37aec" providerId="LiveId" clId="{B2EBB347-F263-43D0-BD02-02641306DD3C}" dt="2022-11-18T02:33:23.435" v="308" actId="207"/>
        <pc:sldMkLst>
          <pc:docMk/>
          <pc:sldMk cId="3224062026" sldId="279"/>
        </pc:sldMkLst>
        <pc:spChg chg="mod">
          <ac:chgData name="Duane Miller" userId="086b8d4e5ca37aec" providerId="LiveId" clId="{B2EBB347-F263-43D0-BD02-02641306DD3C}" dt="2022-11-18T02:33:23.435" v="308" actId="207"/>
          <ac:spMkLst>
            <pc:docMk/>
            <pc:sldMk cId="3224062026" sldId="279"/>
            <ac:spMk id="6" creationId="{B2FD387F-92CC-4779-81C3-06BBC90B104F}"/>
          </ac:spMkLst>
        </pc:spChg>
      </pc:sldChg>
      <pc:sldChg chg="modSp mod setBg">
        <pc:chgData name="Duane Miller" userId="086b8d4e5ca37aec" providerId="LiveId" clId="{B2EBB347-F263-43D0-BD02-02641306DD3C}" dt="2022-11-18T02:33:44.518" v="313" actId="207"/>
        <pc:sldMkLst>
          <pc:docMk/>
          <pc:sldMk cId="2847473560" sldId="280"/>
        </pc:sldMkLst>
        <pc:spChg chg="mod">
          <ac:chgData name="Duane Miller" userId="086b8d4e5ca37aec" providerId="LiveId" clId="{B2EBB347-F263-43D0-BD02-02641306DD3C}" dt="2022-11-18T02:33:44.518" v="313" actId="207"/>
          <ac:spMkLst>
            <pc:docMk/>
            <pc:sldMk cId="2847473560" sldId="280"/>
            <ac:spMk id="6" creationId="{B2FD387F-92CC-4779-81C3-06BBC90B104F}"/>
          </ac:spMkLst>
        </pc:spChg>
      </pc:sldChg>
      <pc:sldChg chg="modSp mod setBg">
        <pc:chgData name="Duane Miller" userId="086b8d4e5ca37aec" providerId="LiveId" clId="{B2EBB347-F263-43D0-BD02-02641306DD3C}" dt="2022-11-18T02:34:01.888" v="318" actId="207"/>
        <pc:sldMkLst>
          <pc:docMk/>
          <pc:sldMk cId="2037431915" sldId="281"/>
        </pc:sldMkLst>
        <pc:spChg chg="mod">
          <ac:chgData name="Duane Miller" userId="086b8d4e5ca37aec" providerId="LiveId" clId="{B2EBB347-F263-43D0-BD02-02641306DD3C}" dt="2022-11-18T02:34:01.888" v="318" actId="207"/>
          <ac:spMkLst>
            <pc:docMk/>
            <pc:sldMk cId="2037431915" sldId="281"/>
            <ac:spMk id="6" creationId="{B2FD387F-92CC-4779-81C3-06BBC90B104F}"/>
          </ac:spMkLst>
        </pc:spChg>
      </pc:sldChg>
      <pc:sldChg chg="modSp mod setBg">
        <pc:chgData name="Duane Miller" userId="086b8d4e5ca37aec" providerId="LiveId" clId="{B2EBB347-F263-43D0-BD02-02641306DD3C}" dt="2022-11-18T02:34:13.397" v="323" actId="207"/>
        <pc:sldMkLst>
          <pc:docMk/>
          <pc:sldMk cId="111034518" sldId="282"/>
        </pc:sldMkLst>
        <pc:spChg chg="mod">
          <ac:chgData name="Duane Miller" userId="086b8d4e5ca37aec" providerId="LiveId" clId="{B2EBB347-F263-43D0-BD02-02641306DD3C}" dt="2022-11-18T02:34:13.397" v="323" actId="207"/>
          <ac:spMkLst>
            <pc:docMk/>
            <pc:sldMk cId="111034518" sldId="282"/>
            <ac:spMk id="6" creationId="{B2FD387F-92CC-4779-81C3-06BBC90B104F}"/>
          </ac:spMkLst>
        </pc:spChg>
      </pc:sldChg>
      <pc:sldChg chg="modSp mod setBg">
        <pc:chgData name="Duane Miller" userId="086b8d4e5ca37aec" providerId="LiveId" clId="{B2EBB347-F263-43D0-BD02-02641306DD3C}" dt="2022-11-18T02:34:44.658" v="333" actId="207"/>
        <pc:sldMkLst>
          <pc:docMk/>
          <pc:sldMk cId="2512198877" sldId="283"/>
        </pc:sldMkLst>
        <pc:spChg chg="mod">
          <ac:chgData name="Duane Miller" userId="086b8d4e5ca37aec" providerId="LiveId" clId="{B2EBB347-F263-43D0-BD02-02641306DD3C}" dt="2022-11-18T02:34:44.658" v="333" actId="207"/>
          <ac:spMkLst>
            <pc:docMk/>
            <pc:sldMk cId="2512198877" sldId="283"/>
            <ac:spMk id="6" creationId="{B2FD387F-92CC-4779-81C3-06BBC90B104F}"/>
          </ac:spMkLst>
        </pc:spChg>
      </pc:sldChg>
      <pc:sldChg chg="modSp mod setBg">
        <pc:chgData name="Duane Miller" userId="086b8d4e5ca37aec" providerId="LiveId" clId="{B2EBB347-F263-43D0-BD02-02641306DD3C}" dt="2022-11-18T02:34:57.811" v="338" actId="207"/>
        <pc:sldMkLst>
          <pc:docMk/>
          <pc:sldMk cId="1928818855" sldId="284"/>
        </pc:sldMkLst>
        <pc:spChg chg="mod">
          <ac:chgData name="Duane Miller" userId="086b8d4e5ca37aec" providerId="LiveId" clId="{B2EBB347-F263-43D0-BD02-02641306DD3C}" dt="2022-11-18T02:34:57.811" v="338" actId="207"/>
          <ac:spMkLst>
            <pc:docMk/>
            <pc:sldMk cId="1928818855" sldId="284"/>
            <ac:spMk id="6" creationId="{B2FD387F-92CC-4779-81C3-06BBC90B104F}"/>
          </ac:spMkLst>
        </pc:spChg>
      </pc:sldChg>
      <pc:sldChg chg="modSp mod setBg">
        <pc:chgData name="Duane Miller" userId="086b8d4e5ca37aec" providerId="LiveId" clId="{B2EBB347-F263-43D0-BD02-02641306DD3C}" dt="2022-11-18T02:35:12.086" v="343" actId="207"/>
        <pc:sldMkLst>
          <pc:docMk/>
          <pc:sldMk cId="3660373326" sldId="285"/>
        </pc:sldMkLst>
        <pc:spChg chg="mod">
          <ac:chgData name="Duane Miller" userId="086b8d4e5ca37aec" providerId="LiveId" clId="{B2EBB347-F263-43D0-BD02-02641306DD3C}" dt="2022-11-18T02:35:12.086" v="343" actId="207"/>
          <ac:spMkLst>
            <pc:docMk/>
            <pc:sldMk cId="3660373326" sldId="285"/>
            <ac:spMk id="6" creationId="{B2FD387F-92CC-4779-81C3-06BBC90B104F}"/>
          </ac:spMkLst>
        </pc:spChg>
      </pc:sldChg>
      <pc:sldChg chg="modSp mod setBg">
        <pc:chgData name="Duane Miller" userId="086b8d4e5ca37aec" providerId="LiveId" clId="{B2EBB347-F263-43D0-BD02-02641306DD3C}" dt="2022-11-18T02:35:26.153" v="348" actId="207"/>
        <pc:sldMkLst>
          <pc:docMk/>
          <pc:sldMk cId="1845161007" sldId="286"/>
        </pc:sldMkLst>
        <pc:spChg chg="mod">
          <ac:chgData name="Duane Miller" userId="086b8d4e5ca37aec" providerId="LiveId" clId="{B2EBB347-F263-43D0-BD02-02641306DD3C}" dt="2022-11-18T02:35:26.153" v="348" actId="207"/>
          <ac:spMkLst>
            <pc:docMk/>
            <pc:sldMk cId="1845161007" sldId="286"/>
            <ac:spMk id="6" creationId="{B2FD387F-92CC-4779-81C3-06BBC90B104F}"/>
          </ac:spMkLst>
        </pc:spChg>
      </pc:sldChg>
      <pc:sldChg chg="modSp mod setBg">
        <pc:chgData name="Duane Miller" userId="086b8d4e5ca37aec" providerId="LiveId" clId="{B2EBB347-F263-43D0-BD02-02641306DD3C}" dt="2022-11-18T02:35:41.062" v="354" actId="207"/>
        <pc:sldMkLst>
          <pc:docMk/>
          <pc:sldMk cId="1551048475" sldId="287"/>
        </pc:sldMkLst>
        <pc:spChg chg="mod">
          <ac:chgData name="Duane Miller" userId="086b8d4e5ca37aec" providerId="LiveId" clId="{B2EBB347-F263-43D0-BD02-02641306DD3C}" dt="2022-11-18T02:35:41.062" v="354" actId="207"/>
          <ac:spMkLst>
            <pc:docMk/>
            <pc:sldMk cId="1551048475" sldId="287"/>
            <ac:spMk id="6" creationId="{B2FD387F-92CC-4779-81C3-06BBC90B104F}"/>
          </ac:spMkLst>
        </pc:spChg>
      </pc:sldChg>
      <pc:sldChg chg="modSp mod setBg">
        <pc:chgData name="Duane Miller" userId="086b8d4e5ca37aec" providerId="LiveId" clId="{B2EBB347-F263-43D0-BD02-02641306DD3C}" dt="2022-11-18T02:36:05.049" v="359" actId="207"/>
        <pc:sldMkLst>
          <pc:docMk/>
          <pc:sldMk cId="62607887" sldId="288"/>
        </pc:sldMkLst>
        <pc:spChg chg="mod">
          <ac:chgData name="Duane Miller" userId="086b8d4e5ca37aec" providerId="LiveId" clId="{B2EBB347-F263-43D0-BD02-02641306DD3C}" dt="2022-11-18T02:36:05.049" v="359" actId="207"/>
          <ac:spMkLst>
            <pc:docMk/>
            <pc:sldMk cId="62607887" sldId="288"/>
            <ac:spMk id="6" creationId="{B2FD387F-92CC-4779-81C3-06BBC90B104F}"/>
          </ac:spMkLst>
        </pc:spChg>
      </pc:sldChg>
      <pc:sldChg chg="modSp mod setBg">
        <pc:chgData name="Duane Miller" userId="086b8d4e5ca37aec" providerId="LiveId" clId="{B2EBB347-F263-43D0-BD02-02641306DD3C}" dt="2022-11-18T02:36:20.219" v="365" actId="207"/>
        <pc:sldMkLst>
          <pc:docMk/>
          <pc:sldMk cId="2213203567" sldId="289"/>
        </pc:sldMkLst>
        <pc:spChg chg="mod">
          <ac:chgData name="Duane Miller" userId="086b8d4e5ca37aec" providerId="LiveId" clId="{B2EBB347-F263-43D0-BD02-02641306DD3C}" dt="2022-11-18T02:36:20.219" v="365" actId="207"/>
          <ac:spMkLst>
            <pc:docMk/>
            <pc:sldMk cId="2213203567" sldId="289"/>
            <ac:spMk id="6" creationId="{B2FD387F-92CC-4779-81C3-06BBC90B104F}"/>
          </ac:spMkLst>
        </pc:spChg>
      </pc:sldChg>
      <pc:sldChg chg="modSp mod setBg modNotesTx">
        <pc:chgData name="Duane Miller" userId="086b8d4e5ca37aec" providerId="LiveId" clId="{B2EBB347-F263-43D0-BD02-02641306DD3C}" dt="2022-11-18T02:36:38.919" v="371" actId="6549"/>
        <pc:sldMkLst>
          <pc:docMk/>
          <pc:sldMk cId="2718219083" sldId="290"/>
        </pc:sldMkLst>
        <pc:spChg chg="mod">
          <ac:chgData name="Duane Miller" userId="086b8d4e5ca37aec" providerId="LiveId" clId="{B2EBB347-F263-43D0-BD02-02641306DD3C}" dt="2022-11-18T02:36:34.391" v="370" actId="207"/>
          <ac:spMkLst>
            <pc:docMk/>
            <pc:sldMk cId="2718219083" sldId="290"/>
            <ac:spMk id="6" creationId="{B2FD387F-92CC-4779-81C3-06BBC90B104F}"/>
          </ac:spMkLst>
        </pc:spChg>
      </pc:sldChg>
      <pc:sldChg chg="modSp mod setBg">
        <pc:chgData name="Duane Miller" userId="086b8d4e5ca37aec" providerId="LiveId" clId="{B2EBB347-F263-43D0-BD02-02641306DD3C}" dt="2022-11-18T02:36:51.233" v="376" actId="207"/>
        <pc:sldMkLst>
          <pc:docMk/>
          <pc:sldMk cId="3164887358" sldId="291"/>
        </pc:sldMkLst>
        <pc:spChg chg="mod">
          <ac:chgData name="Duane Miller" userId="086b8d4e5ca37aec" providerId="LiveId" clId="{B2EBB347-F263-43D0-BD02-02641306DD3C}" dt="2022-11-18T02:36:51.233" v="376" actId="207"/>
          <ac:spMkLst>
            <pc:docMk/>
            <pc:sldMk cId="3164887358" sldId="291"/>
            <ac:spMk id="6" creationId="{B2FD387F-92CC-4779-81C3-06BBC90B104F}"/>
          </ac:spMkLst>
        </pc:spChg>
      </pc:sldChg>
      <pc:sldChg chg="modSp mod setBg">
        <pc:chgData name="Duane Miller" userId="086b8d4e5ca37aec" providerId="LiveId" clId="{B2EBB347-F263-43D0-BD02-02641306DD3C}" dt="2022-11-18T02:37:04.369" v="381" actId="207"/>
        <pc:sldMkLst>
          <pc:docMk/>
          <pc:sldMk cId="1183268394" sldId="292"/>
        </pc:sldMkLst>
        <pc:spChg chg="mod">
          <ac:chgData name="Duane Miller" userId="086b8d4e5ca37aec" providerId="LiveId" clId="{B2EBB347-F263-43D0-BD02-02641306DD3C}" dt="2022-11-18T02:37:04.369" v="381" actId="207"/>
          <ac:spMkLst>
            <pc:docMk/>
            <pc:sldMk cId="1183268394" sldId="292"/>
            <ac:spMk id="6" creationId="{B2FD387F-92CC-4779-81C3-06BBC90B104F}"/>
          </ac:spMkLst>
        </pc:spChg>
      </pc:sldChg>
      <pc:sldChg chg="modSp mod setBg">
        <pc:chgData name="Duane Miller" userId="086b8d4e5ca37aec" providerId="LiveId" clId="{B2EBB347-F263-43D0-BD02-02641306DD3C}" dt="2022-11-18T02:37:17.475" v="386" actId="207"/>
        <pc:sldMkLst>
          <pc:docMk/>
          <pc:sldMk cId="4167634288" sldId="293"/>
        </pc:sldMkLst>
        <pc:spChg chg="mod">
          <ac:chgData name="Duane Miller" userId="086b8d4e5ca37aec" providerId="LiveId" clId="{B2EBB347-F263-43D0-BD02-02641306DD3C}" dt="2022-11-18T02:37:17.475" v="386" actId="207"/>
          <ac:spMkLst>
            <pc:docMk/>
            <pc:sldMk cId="4167634288" sldId="293"/>
            <ac:spMk id="6" creationId="{B2FD387F-92CC-4779-81C3-06BBC90B104F}"/>
          </ac:spMkLst>
        </pc:spChg>
      </pc:sldChg>
      <pc:sldChg chg="modSp mod setBg">
        <pc:chgData name="Duane Miller" userId="086b8d4e5ca37aec" providerId="LiveId" clId="{B2EBB347-F263-43D0-BD02-02641306DD3C}" dt="2022-11-18T02:37:31.372" v="391" actId="207"/>
        <pc:sldMkLst>
          <pc:docMk/>
          <pc:sldMk cId="940886852" sldId="294"/>
        </pc:sldMkLst>
        <pc:spChg chg="mod">
          <ac:chgData name="Duane Miller" userId="086b8d4e5ca37aec" providerId="LiveId" clId="{B2EBB347-F263-43D0-BD02-02641306DD3C}" dt="2022-11-18T02:37:31.372" v="391" actId="207"/>
          <ac:spMkLst>
            <pc:docMk/>
            <pc:sldMk cId="940886852" sldId="294"/>
            <ac:spMk id="6" creationId="{B2FD387F-92CC-4779-81C3-06BBC90B104F}"/>
          </ac:spMkLst>
        </pc:spChg>
      </pc:sldChg>
      <pc:sldChg chg="modSp mod setBg">
        <pc:chgData name="Duane Miller" userId="086b8d4e5ca37aec" providerId="LiveId" clId="{B2EBB347-F263-43D0-BD02-02641306DD3C}" dt="2022-11-18T02:37:46.211" v="396" actId="207"/>
        <pc:sldMkLst>
          <pc:docMk/>
          <pc:sldMk cId="2412483086" sldId="295"/>
        </pc:sldMkLst>
        <pc:spChg chg="mod">
          <ac:chgData name="Duane Miller" userId="086b8d4e5ca37aec" providerId="LiveId" clId="{B2EBB347-F263-43D0-BD02-02641306DD3C}" dt="2022-11-18T02:37:46.211" v="396" actId="207"/>
          <ac:spMkLst>
            <pc:docMk/>
            <pc:sldMk cId="2412483086" sldId="295"/>
            <ac:spMk id="6" creationId="{B2FD387F-92CC-4779-81C3-06BBC90B104F}"/>
          </ac:spMkLst>
        </pc:spChg>
      </pc:sldChg>
      <pc:sldChg chg="modSp mod setBg">
        <pc:chgData name="Duane Miller" userId="086b8d4e5ca37aec" providerId="LiveId" clId="{B2EBB347-F263-43D0-BD02-02641306DD3C}" dt="2022-11-18T02:37:57.013" v="401" actId="207"/>
        <pc:sldMkLst>
          <pc:docMk/>
          <pc:sldMk cId="3499607445" sldId="296"/>
        </pc:sldMkLst>
        <pc:spChg chg="mod">
          <ac:chgData name="Duane Miller" userId="086b8d4e5ca37aec" providerId="LiveId" clId="{B2EBB347-F263-43D0-BD02-02641306DD3C}" dt="2022-11-18T02:37:57.013" v="401" actId="207"/>
          <ac:spMkLst>
            <pc:docMk/>
            <pc:sldMk cId="3499607445" sldId="296"/>
            <ac:spMk id="6" creationId="{B2FD387F-92CC-4779-81C3-06BBC90B104F}"/>
          </ac:spMkLst>
        </pc:spChg>
      </pc:sldChg>
      <pc:sldChg chg="modSp mod setBg">
        <pc:chgData name="Duane Miller" userId="086b8d4e5ca37aec" providerId="LiveId" clId="{B2EBB347-F263-43D0-BD02-02641306DD3C}" dt="2022-11-18T02:38:09.054" v="406" actId="207"/>
        <pc:sldMkLst>
          <pc:docMk/>
          <pc:sldMk cId="3471196257" sldId="297"/>
        </pc:sldMkLst>
        <pc:spChg chg="mod">
          <ac:chgData name="Duane Miller" userId="086b8d4e5ca37aec" providerId="LiveId" clId="{B2EBB347-F263-43D0-BD02-02641306DD3C}" dt="2022-11-18T02:38:09.054" v="406" actId="207"/>
          <ac:spMkLst>
            <pc:docMk/>
            <pc:sldMk cId="3471196257" sldId="297"/>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21.182"/>
    </inkml:context>
    <inkml:brush xml:id="br0">
      <inkml:brushProperty name="width" value="0.1" units="cm"/>
      <inkml:brushProperty name="height" value="0.1" units="cm"/>
      <inkml:brushProperty name="color" value="#E71224"/>
    </inkml:brush>
  </inkml:definitions>
  <inkml:trace contextRef="#ctx0" brushRef="#br0">999 128 7023 0 0,'-4'2'85'0'0,"0"1"-1"0"0,0-2 0 0 0,0 1 0 0 0,0 0 0 0 0,0-1 0 0 0,0 0 0 0 0,0 0 1 0 0,0 0-1 0 0,-1 0 0 0 0,1-1 0 0 0,0 0 0 0 0,0 1 0 0 0,-1-2 1 0 0,1 1-1 0 0,-5-1 0 0 0,-10-2 517 0 0,0-1 0 0 0,-19-6 0 0 0,26 6-53 0 0,5 1-96 0 0,-1 0 0 0 0,1 0 0 0 0,0 0 0 0 0,-11-8 0 0 0,13 7-250 0 0,-2 0 0 0 0,1 1-1 0 0,0 0 1 0 0,-1 0 0 0 0,0 0 0 0 0,-7-2 0 0 0,-20 0 222 0 0,-56-4 0 0 0,57 8-11 0 0,1-3 1 0 0,-39-7-1 0 0,39 2-63 0 0,6 2-57 0 0,0 1-1 0 0,0 1 1 0 0,-1 1 0 0 0,-28 0-1 0 0,-92 13 635 0 0,111-6-814 0 0,28-2-228 0 0,0 0-1 0 0,1-1 1 0 0,-1 0 0 0 0,0-1-1 0 0,0 1 1 0 0,0-2-1 0 0,1 1 1 0 0,-1-1 0 0 0,1 0-1 0 0,-9-4 1 0 0,3-2-1240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37.713"/>
    </inkml:context>
    <inkml:brush xml:id="br0">
      <inkml:brushProperty name="width" value="0.1" units="cm"/>
      <inkml:brushProperty name="height" value="0.1" units="cm"/>
      <inkml:brushProperty name="color" value="#E71224"/>
    </inkml:brush>
  </inkml:definitions>
  <inkml:trace contextRef="#ctx0" brushRef="#br0">1320 27 5295 0 0,'-33'3'524'0'0,"29"-2"-359"0"0,0 0 0 0 0,1 0 1 0 0,-1 0-1 0 0,0-1 0 0 0,0 0 1 0 0,1 0-1 0 0,-1 0 1 0 0,0 0-1 0 0,0 0 0 0 0,0-1 1 0 0,1 1-1 0 0,-1-1 1 0 0,0 0-1 0 0,1-1 0 0 0,-1 1 1 0 0,-6-4-1 0 0,5 2 83 0 0,0 0 0 0 0,0 0 0 0 0,0 1 0 0 0,-1 0 1 0 0,1 0-1 0 0,-1 0 0 0 0,1 0 0 0 0,-1 1 0 0 0,0 0 0 0 0,0 0 0 0 0,1 1 0 0 0,-1-1 0 0 0,0 1 0 0 0,0 0 1 0 0,0 1-1 0 0,0 0 0 0 0,1 0 0 0 0,-10 2 0 0 0,-10 5 761 0 0,1 0 1 0 0,-46 23-1 0 0,37-15-312 0 0,7-5-378 0 0,-2-2 1 0 0,1-1-1 0 0,-1-1 1 0 0,0-1-1 0 0,0-2 1 0 0,-1-1 0 0 0,-32 0-1 0 0,-13-4 960 0 0,-114-17 0 0 0,47-2-506 0 0,-114-14-3584 0 0,219 30 1529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50.684"/>
    </inkml:context>
    <inkml:brush xml:id="br0">
      <inkml:brushProperty name="width" value="0.1" units="cm"/>
      <inkml:brushProperty name="height" value="0.1" units="cm"/>
      <inkml:brushProperty name="color" value="#E71224"/>
    </inkml:brush>
  </inkml:definitions>
  <inkml:trace contextRef="#ctx0" brushRef="#br0">2178 28 2759 0 0,'-1'0'93'0'0,"1"0"-1"0"0,0 0 0 0 0,0 0 0 0 0,-1 0 0 0 0,1 0 0 0 0,0 0 0 0 0,-1 0 0 0 0,1 0 1 0 0,0 0-1 0 0,0 0 0 0 0,-1 0 0 0 0,1 0 0 0 0,0 0 0 0 0,-1 0 0 0 0,1 0 0 0 0,0 0 1 0 0,0-1-1 0 0,-1 1 0 0 0,1 0 0 0 0,-1-1 553 0 0,1 1-553 0 0,-1-1 0 0 0,1 1 0 0 0,0 0 0 0 0,0 0 1 0 0,0-1-1 0 0,0 1 0 0 0,0 0 0 0 0,-1 0 0 0 0,1-1 0 0 0,0 1 0 0 0,0 0 0 0 0,0 0 1 0 0,0-1-1 0 0,0 1 0 0 0,0 0 0 0 0,0-1 0 0 0,0 1 0 0 0,0 0 0 0 0,0-1 0 0 0,6-12 431 0 0,-3 6-221 0 0,-10 11 1850 0 0,4-3-1807 0 0,0 0 1 0 0,0 0-1 0 0,1 0 0 0 0,-1 0 0 0 0,0-1 1 0 0,0 1-1 0 0,0-1 0 0 0,0 0 1 0 0,0 0-1 0 0,-5 0 0 0 0,-29-4 2494 0 0,32 4-2767 0 0,0 0-1 0 0,0 1 0 0 0,0-1 0 0 0,1 1 1 0 0,-1 0-1 0 0,0 0 0 0 0,-7 3 1 0 0,-18 4 181 0 0,2-4-58 0 0,1 1 1 0 0,0 1-1 0 0,0 1 0 0 0,-25 11 0 0 0,30-11 79 0 0,1-2 0 0 0,-1-1 1 0 0,-30 2-1 0 0,33-4-83 0 0,-64 2 306 0 0,58-4-247 0 0,1 2-1 0 0,-1 0 1 0 0,-38 9 0 0 0,-192 49 325 0 0,-8 15-33 0 0,251-72-510 0 0,0 1-1 0 0,-1-2 0 0 0,0 0 0 0 0,0 0 0 0 0,1-1 0 0 0,-27-2 0 0 0,3-3 83 0 0,-42-9 1 0 0,65 10-82 0 0,-123-13 144 0 0,105 14-91 0 0,-210-15 398 0 0,145 16-57 0 0,41 1-128 0 0,-59-7 0 0 0,108 6-540 0 0,-1 0 0 0 0,1-1 0 0 0,-1 0 0 0 0,1 0 0 0 0,0 0 0 0 0,0-1 0 0 0,-9-4 0 0 0,3-2-1288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51.451"/>
    </inkml:context>
    <inkml:brush xml:id="br0">
      <inkml:brushProperty name="width" value="0.1" units="cm"/>
      <inkml:brushProperty name="height" value="0.1" units="cm"/>
      <inkml:brushProperty name="color" value="#E71224"/>
    </inkml:brush>
  </inkml:definitions>
  <inkml:trace contextRef="#ctx0" brushRef="#br0">1251 34 1839 0 0,'0'0'182'0'0,"-1"0"0"0"0,0-1-1 0 0,0 1 1 0 0,0-1 0 0 0,1 1-1 0 0,-1-1 1 0 0,0 1 0 0 0,0-1-1 0 0,1 0 1 0 0,-1 1 0 0 0,1-1-1 0 0,-1 0 1 0 0,0 1 0 0 0,1-1-1 0 0,-1 0 1 0 0,1 0 0 0 0,0 0-1 0 0,-1-1 1 0 0,0 1-163 0 0,0-1 0 0 0,1 1 0 0 0,-1 0-1 0 0,0 0 1 0 0,0-1 0 0 0,0 1 0 0 0,0 0 0 0 0,0 0 0 0 0,0 0 0 0 0,0 0 0 0 0,0 0 0 0 0,0 0 0 0 0,-1 0 0 0 0,1 0 0 0 0,0 0 0 0 0,-1 1-1 0 0,-1-2 1 0 0,-1 2 277 0 0,0 0-1 0 0,0 0 0 0 0,-1 0 1 0 0,1 0-1 0 0,0 1 0 0 0,0-1 1 0 0,0 1-1 0 0,0 0 0 0 0,0 0 1 0 0,0 1-1 0 0,-5 2 0 0 0,-45 27 2085 0 0,9-4-568 0 0,29-21-1480 0 0,0-1-1 0 0,0 0 0 0 0,0-1 1 0 0,-1-1-1 0 0,1-1 0 0 0,-1 0 1 0 0,-31-1-1 0 0,16 1 156 0 0,1 1-1 0 0,0 1 1 0 0,-41 12 0 0 0,-39 6 547 0 0,37-10-410 0 0,39-6-184 0 0,1-1-1 0 0,-70 0 1 0 0,65-7-356 0 0,0-2 1 0 0,0-1-1 0 0,-46-14 0 0 0,37 7 40 0 0,12 2-1106 0 0,-56-21 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52.296"/>
    </inkml:context>
    <inkml:brush xml:id="br0">
      <inkml:brushProperty name="width" value="0.1" units="cm"/>
      <inkml:brushProperty name="height" value="0.1" units="cm"/>
      <inkml:brushProperty name="color" value="#E71224"/>
    </inkml:brush>
  </inkml:definitions>
  <inkml:trace contextRef="#ctx0" brushRef="#br0">1499 100 3679 0 0,'-3'-3'377'0'0,"1"-1"-1"0"0,0 1 0 0 0,0 0 0 0 0,0-1 1 0 0,1 1-1 0 0,-1-1 0 0 0,1 0 0 0 0,0 1 1 0 0,-2-8-1 0 0,2 7-384 0 0,0 0 1 0 0,0-1-1 0 0,-1 1 0 0 0,0 0 1 0 0,1-1-1 0 0,-2 1 0 0 0,-2-5 1 0 0,2 7 174 0 0,-1 1 1 0 0,0-1-1 0 0,1 0 1 0 0,-1 1-1 0 0,0 0 1 0 0,0 0-1 0 0,0 0 1 0 0,1 0-1 0 0,-1 1 1 0 0,-7-1-1 0 0,-3-1 673 0 0,9 1-543 0 0,-1 0-1 0 0,0 1 1 0 0,0-1 0 0 0,0 1-1 0 0,0 0 1 0 0,0 0-1 0 0,0 1 1 0 0,0 0-1 0 0,1 0 1 0 0,-1 0 0 0 0,0 1-1 0 0,0-1 1 0 0,-10 6-1 0 0,11-5-286 0 0,0-1-1 0 0,0 0 1 0 0,0 0-1 0 0,-1 0 1 0 0,-7-1-1 0 0,-7 2-2 0 0,-213 26 1961 0 0,181-20-1806 0 0,39-6-122 0 0,1 0-1 0 0,-1 0 1 0 0,0-1 0 0 0,-16-1-1 0 0,-6-4 42 0 0,-47-12 1 0 0,59 10-35 0 0,-1 1 1 0 0,0 1-1 0 0,0 1 1 0 0,0 1 0 0 0,-27 2-1 0 0,4 3 207 0 0,0-3-1 0 0,-60-6 0 0 0,31-2 291 0 0,0 4 0 0 0,-125 8 0 0 0,170 2-544 0 0,18-2 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53.965"/>
    </inkml:context>
    <inkml:brush xml:id="br0">
      <inkml:brushProperty name="width" value="0.1" units="cm"/>
      <inkml:brushProperty name="height" value="0.1" units="cm"/>
      <inkml:brushProperty name="color" value="#E71224"/>
    </inkml:brush>
  </inkml:definitions>
  <inkml:trace contextRef="#ctx0" brushRef="#br0">1583 163 1375 0 0,'0'-8'705'0'0,"1"0"0"0"0,0 0 0 0 0,1 0 0 0 0,0 0-1 0 0,0 0 1 0 0,1 0 0 0 0,-1 0 0 0 0,6-8-1 0 0,7-21 905 0 0,-15 37-1571 0 0,0 0 0 0 0,0 0 0 0 0,0 0 0 0 0,0 0 0 0 0,0-1-1 0 0,0 1 1 0 0,0 0 0 0 0,0 0 0 0 0,1 0 0 0 0,-1 0 0 0 0,0 0 0 0 0,0-1-1 0 0,0 1 1 0 0,0 0 0 0 0,0 0 0 0 0,0 0 0 0 0,0 0 0 0 0,-1-1-1 0 0,1 1 1 0 0,0 0 0 0 0,0 0 0 0 0,0 0 0 0 0,0 0 0 0 0,0 0 0 0 0,0 0-1 0 0,0-1 1 0 0,0 1 0 0 0,0 0 0 0 0,0 0 0 0 0,0 0 0 0 0,0 0-1 0 0,-1 0 1 0 0,1 0 0 0 0,0 0 0 0 0,0-1 0 0 0,0 1 0 0 0,0 0 0 0 0,0 0-1 0 0,0 0 1 0 0,-1 0 0 0 0,1 0 0 0 0,-9 1 961 0 0,-14 7 35 0 0,18-6-702 0 0,-2 1-156 0 0,1 0 1 0 0,-1 1-1 0 0,0 0 0 0 0,1 0 0 0 0,-11 9 1 0 0,11-8-133 0 0,1 0 1 0 0,-1-1 0 0 0,0 0-1 0 0,0 0 1 0 0,-1-1 0 0 0,-10 5 0 0 0,-34 12 567 0 0,38-14-303 0 0,-1 0 0 0 0,-22 6-1 0 0,22-8-81 0 0,0 1 0 0 0,0 1 0 0 0,0 0 0 0 0,-13 9 0 0 0,11-6 106 0 0,-35 13-1 0 0,19-13-50 0 0,1-1 0 0 0,-2-1 0 0 0,-54 3 0 0 0,-101-8 686 0 0,111-6-514 0 0,0-4 0 0 0,0-3-1 0 0,-121-35 1 0 0,158 35-396 0 0,-127-40 358 0 0,141 42-668 0 0,1-2 0 0 0,1-1 0 0 0,-1-1 0 0 0,-28-21 1 0 0,23 8-1068 0 0,7-1-80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57.991"/>
    </inkml:context>
    <inkml:brush xml:id="br0">
      <inkml:brushProperty name="width" value="0.1" units="cm"/>
      <inkml:brushProperty name="height" value="0.1" units="cm"/>
      <inkml:brushProperty name="color" value="#E71224"/>
    </inkml:brush>
  </inkml:definitions>
  <inkml:trace contextRef="#ctx0" brushRef="#br0">4413 196 3679 0 0,'-6'-1'307'0'0,"1"0"0"0"0,0 1 0 0 0,0-1 0 0 0,-1 1 0 0 0,1 0 0 0 0,0 0 0 0 0,-1 1 0 0 0,-8 1 0 0 0,8 0 460 0 0,-1-2 0 0 0,1 1 0 0 0,-1-1-1 0 0,-11 0 1 0 0,16 0-652 0 0,0-1 1 0 0,-1 0-1 0 0,1 1 1 0 0,0-1-1 0 0,0 0 0 0 0,0 0 1 0 0,0 0-1 0 0,0 0 1 0 0,0 0-1 0 0,0 0 0 0 0,1-1 1 0 0,-1 1-1 0 0,0 0 1 0 0,1-1-1 0 0,-1 0 0 0 0,1 1 1 0 0,-1-1-1 0 0,0-2 1 0 0,-3-1 174 0 0,1 1 0 0 0,-1-1 1 0 0,0 1-1 0 0,0 0 1 0 0,0 1-1 0 0,-1-1 1 0 0,1 1-1 0 0,-1 0 0 0 0,1 1 1 0 0,-1-1-1 0 0,0 1 1 0 0,0 0-1 0 0,-9-1 1 0 0,5 0 92 0 0,0 0 1 0 0,1-1 0 0 0,-1 0 0 0 0,-10-7 0 0 0,0-1-51 0 0,0 1-1 0 0,0 1 1 0 0,-1 1 0 0 0,0 1-1 0 0,-1 0 1 0 0,0 2 0 0 0,0 1-1 0 0,-28-4 1 0 0,-21 2 249 0 0,-92 3 0 0 0,-92-9 9 0 0,225 12-514 0 0,-1 2-1 0 0,-45 5 1 0 0,40-2-79 0 0,-70 2 383 0 0,-26 3 278 0 0,55-1-238 0 0,-40 6 54 0 0,39-3-393 0 0,52-8-82 0 0,1 0-1 0 0,-38 11 0 0 0,35-7 1 0 0,-1-2 0 0 0,0 0 0 0 0,-55 0 0 0 0,11-1 0 0 0,-43 3-11 0 0,-58 6-42 0 0,121-7 45 0 0,29-3-11 0 0,0 0 1 0 0,-26 7-1 0 0,28-5 9 0 0,1-2 0 0 0,-1 0 0 0 0,0-1 0 0 0,0-1 0 0 0,-36-4 0 0 0,-6 1 70 0 0,-71 12-60 0 0,51-3 0 0 0,59-5 16 0 0,-17 1 31 0 0,-1-1-1 0 0,0-3 1 0 0,-46-5 0 0 0,43 1 23 0 0,-65 1 1 0 0,-58 14 41 0 0,120-6-85 0 0,-60 4 69 0 0,-157 19 525 0 0,22 1-647 0 0,44-6-4020 0 0,141-14-4146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16.462"/>
    </inkml:context>
    <inkml:brush xml:id="br0">
      <inkml:brushProperty name="width" value="0.1" units="cm"/>
      <inkml:brushProperty name="height" value="0.1" units="cm"/>
      <inkml:brushProperty name="color" value="#E71224"/>
    </inkml:brush>
  </inkml:definitions>
  <inkml:trace contextRef="#ctx0" brushRef="#br0">2214 79 919 0 0,'-21'2'19'0'0,"-1"0"1760"0"0,10 1 2161 0 0,0 5-3570 0 0,18-11 371 0 0,-5 2-537 0 0,0 1 0 0 0,1-1-1 0 0,-1 0 1 0 0,0 0 0 0 0,1 1-1 0 0,-1-1 1 0 0,0 0 0 0 0,0 0 0 0 0,0 0-1 0 0,0-1 1 0 0,0 1 0 0 0,0 0-1 0 0,0 0 1 0 0,0 0 0 0 0,0-1 0 0 0,0-1-1 0 0,-7 4 237 0 0,-1 1-1 0 0,1 0 1 0 0,0 0 0 0 0,0 0-1 0 0,-9 5 1 0 0,5-1-29 0 0,7-9 798 0 0,-6-5-123 0 0,8 7-1043 0 0,-1 1 0 0 0,0-1-1 0 0,1 1 1 0 0,-1 0 0 0 0,0-1 0 0 0,0 1-1 0 0,1 0 1 0 0,-1 0 0 0 0,0 0-1 0 0,-1 1 1 0 0,1-1 5 0 0,1 0 1 0 0,0 1-1 0 0,0-1 0 0 0,0 0 1 0 0,0 0-1 0 0,-1 0 0 0 0,1 0 0 0 0,0-1 1 0 0,0 1-1 0 0,0 0 0 0 0,0 0 0 0 0,0-1 1 0 0,-1 1-1 0 0,1 0 0 0 0,0-1 0 0 0,0 0 1 0 0,-1 0-1 0 0,0-2 131 0 0,-1 1 0 0 0,1-1-1 0 0,-1 1 1 0 0,1-1 0 0 0,-1 1 0 0 0,0 0 0 0 0,0 0 0 0 0,-6-3 0 0 0,3 2 64 0 0,0 1-188 0 0,0 0 0 0 0,0 0 0 0 0,0 1 0 0 0,-1-1 0 0 0,1 1 1 0 0,0 0-1 0 0,-1 1 0 0 0,1 0 0 0 0,0 0 0 0 0,-1 0 0 0 0,-11 3 0 0 0,-11 3-32 0 0,-37 12 0 0 0,24-5 52 0 0,30-10 20 0 0,0 0 0 0 0,0-1 0 0 0,0-1 0 0 0,-1 0 1 0 0,1 0-1 0 0,-23-3 0 0 0,-100-2 169 0 0,134 4-263 0 0,-81-7 296 0 0,-134 7 0 0 0,202 0-275 0 0,0-1 0 0 0,0 1 0 0 0,0-2 0 0 0,0 0 0 0 0,0-1 0 0 0,1 0-1 0 0,-1-1 1 0 0,-14-7 0 0 0,7 4 79 0 0,-54-7 106 0 0,35 6-150 0 0,0 2 0 0 0,-55 0 0 0 0,61 4-40 0 0,16 2-9 0 0,0 0 0 0 0,1 2 0 0 0,-1 0 0 0 0,0 1 0 0 0,0 1 0 0 0,1 1 0 0 0,-32 13 0 0 0,24-10 32 0 0,0 0 0 0 0,0-2 0 0 0,-1-1 1 0 0,-39 3-1 0 0,-106-7 1087 0 0,141-4-906 0 0,-46-10 0 0 0,31 4-220 0 0,19 3-1003 0 0,1-1 1 0 0,0-1 0 0 0,-24-11 0 0 0,20 6-6541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17.762"/>
    </inkml:context>
    <inkml:brush xml:id="br0">
      <inkml:brushProperty name="width" value="0.1" units="cm"/>
      <inkml:brushProperty name="height" value="0.1" units="cm"/>
      <inkml:brushProperty name="color" value="#E71224"/>
    </inkml:brush>
  </inkml:definitions>
  <inkml:trace contextRef="#ctx0" brushRef="#br0">116 50 6127 0 0,'-35'3'836'0'0,"38"-6"-869"0"0,0-1 0 0 0,0 0 0 0 0,-1 0 0 0 0,0 0-1 0 0,1 0 1 0 0,-1-1 0 0 0,-1 1 0 0 0,1-1 0 0 0,1-5-1 0 0,-3 9 37 0 0,0 1-1 0 0,-1 0 0 0 0,1-1 0 0 0,0 1 0 0 0,0 0 0 0 0,-1-1 0 0 0,1 1 0 0 0,0 0 0 0 0,-1-1 1 0 0,1 1-1 0 0,0 0 0 0 0,-1 0 0 0 0,1-1 0 0 0,0 1 0 0 0,-1 0 0 0 0,1 0 0 0 0,-1 0 0 0 0,1 0 1 0 0,0-1-1 0 0,-1 1 0 0 0,1 0 0 0 0,-1 0 0 0 0,1 0 0 0 0,-1 0 0 0 0,1 0 0 0 0,0 0 0 0 0,-1 0 1 0 0,1 0-1 0 0,-1 0 0 0 0,1 0 0 0 0,-1 0 0 0 0,1 0 0 0 0,0 1 0 0 0,-1-1 0 0 0,1 0 1 0 0,-1 0-1 0 0,1 0 0 0 0,-1 1 0 0 0,-20 6 570 0 0,20-7-515 0 0,-37 18 441 0 0,36-16-579 0 0,-1-1 0 0 0,1 0 1 0 0,-1 1-1 0 0,1 0 0 0 0,0 0 0 0 0,0 0 1 0 0,0 0-1 0 0,0 0 0 0 0,0 0 1 0 0,0 0-1 0 0,0 0 0 0 0,-1 4 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18.130"/>
    </inkml:context>
    <inkml:brush xml:id="br0">
      <inkml:brushProperty name="width" value="0.1" units="cm"/>
      <inkml:brushProperty name="height" value="0.1" units="cm"/>
      <inkml:brushProperty name="color" value="#E71224"/>
    </inkml:brush>
  </inkml:definitions>
  <inkml:trace contextRef="#ctx0" brushRef="#br0">522 87 6559 0 0,'10'-5'54'0'0,"10"-8"550"0"0,-21 11-410 0 0,1 1 0 0 0,0-1 0 0 0,0 0 1 0 0,-1 1-1 0 0,1-1 0 0 0,-1 1 0 0 0,1-1 0 0 0,-1 1 1 0 0,0-1-1 0 0,0 1 0 0 0,1-1 0 0 0,-1 1 0 0 0,0 0 1 0 0,0 0-1 0 0,0-1 0 0 0,-1 1 0 0 0,1 0 0 0 0,0 0 1 0 0,0 0-1 0 0,-1 0 0 0 0,1 0 0 0 0,0 0 0 0 0,-1 1 1 0 0,1-1-1 0 0,-1 0 0 0 0,1 1 0 0 0,-1-1 0 0 0,1 1 1 0 0,-3-1-1 0 0,-6-1-66 0 0,0 0 0 0 0,-1 0 0 0 0,-15 0 0 0 0,10 1 924 0 0,7 1-807 0 0,-3-1 304 0 0,0-1-1 0 0,0 0 1 0 0,-18-5 0 0 0,13 3-177 0 0,0 1 0 0 0,0 0 0 0 0,0 1 0 0 0,-1 2 0 0 0,-32 1 0 0 0,7 0 276 0 0,27-1-615 0 0,0 1 0 0 0,0 0 0 0 0,0 1 0 0 0,0 0 1 0 0,1 1-1 0 0,-1 1 0 0 0,1 1 0 0 0,0 0 0 0 0,-24 13 0 0 0,32-13-1329 0 0,2 0-403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19.936"/>
    </inkml:context>
    <inkml:brush xml:id="br0">
      <inkml:brushProperty name="width" value="0.1" units="cm"/>
      <inkml:brushProperty name="height" value="0.1" units="cm"/>
      <inkml:brushProperty name="color" value="#E71224"/>
    </inkml:brush>
  </inkml:definitions>
  <inkml:trace contextRef="#ctx0" brushRef="#br0">1654 123 6703 0 0,'-15'0'740'0'0,"1"1"13"0"0,-10-1 1922 0 0,11-3-1868 0 0,0 1-1 0 0,-18 0 0 0 0,-7-1 991 0 0,28 3-1649 0 0,0 0 0 0 0,0 0 0 0 0,0 1 0 0 0,0 1 0 0 0,-11 2-1 0 0,0 0 126 0 0,2 0-34 0 0,9-2 31 0 0,-1 0 1 0 0,1-1 0 0 0,-1 0-1 0 0,0-1 1 0 0,-10 0 0 0 0,14-1-137 0 0,0 0-12 0 0,0 1 0 0 0,0-1 0 0 0,0-1 0 0 0,1 0 0 0 0,-1 0 0 0 0,-6-2 0 0 0,-78-26 318 0 0,53 17-150 0 0,1 1-1 0 0,-47-8 1 0 0,29 10-17 0 0,-16-4-126 0 0,-1 4-1 0 0,-87-2 0 0 0,156 12-135 0 0,-433 16 2066 0 0,404-12-2624 0 0,0 1 1 0 0,1 1-1 0 0,-59 21 1 0 0,61-14-7020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22.883"/>
    </inkml:context>
    <inkml:brush xml:id="br0">
      <inkml:brushProperty name="width" value="0.1" units="cm"/>
      <inkml:brushProperty name="height" value="0.1" units="cm"/>
      <inkml:brushProperty name="color" value="#E71224"/>
    </inkml:brush>
  </inkml:definitions>
  <inkml:trace contextRef="#ctx0" brushRef="#br0">725 69 3623 0 0,'-9'-1'133'0'0,"10"-3"-1699"0"0,0 3 1472 0 0,0 0 1 0 0,-1-1 0 0 0,1 1-1 0 0,-1 0 1 0 0,1 0-1 0 0,-1 0 1 0 0,1 0 0 0 0,-1 0-1 0 0,0-1 1 0 0,0 1-1 0 0,1 0 1 0 0,-1-2-1 0 0,0-3 139 0 0,-1-23 3187 0 0,1 28-3166 0 0,0 1 1 0 0,0-1 0 0 0,0 1 0 0 0,0-1 0 0 0,-1 1 0 0 0,1-1-1 0 0,0 1 1 0 0,0 0 0 0 0,0-1 0 0 0,0 1 0 0 0,-1-1-1 0 0,1 1 1 0 0,0-1 0 0 0,0 1 0 0 0,-1 0 0 0 0,1-1 0 0 0,0 1-1 0 0,-1 0 1 0 0,1-1 0 0 0,0 1 0 0 0,-1 0 0 0 0,1-1 0 0 0,0 1-1 0 0,-1 0 1 0 0,1 0 0 0 0,-1-1 0 0 0,1 1 0 0 0,-1 0 0 0 0,1 0-1 0 0,0 0 1 0 0,-1 0 0 0 0,1 0 0 0 0,-1 0 0 0 0,1 0-1 0 0,-1-1 1 0 0,1 1 0 0 0,-1 1 0 0 0,1-1 0 0 0,-1 0 0 0 0,1 0-1 0 0,-1 0 1 0 0,1 0 0 0 0,-1 0 0 0 0,1 0 0 0 0,0 0 0 0 0,-1 1-1 0 0,1-1 1 0 0,-1 0 0 0 0,-11 6 716 0 0,6-3-543 0 0,0-1 1 0 0,0 1-1 0 0,0 1 1 0 0,0-1-1 0 0,0 1 1 0 0,1 0-1 0 0,0 1 0 0 0,0-1 1 0 0,0 1-1 0 0,0 0 1 0 0,-7 10-1 0 0,9-10-218 0 0,-1 0 0 0 0,1 0 0 0 0,-1 0-1 0 0,0-1 1 0 0,0 1 0 0 0,-6 3 0 0 0,8-6 94 0 0,0-1 1 0 0,0 1-1 0 0,-1-1 0 0 0,1 0 0 0 0,0 0 0 0 0,0 0 1 0 0,-1 0-1 0 0,1 0 0 0 0,0 0 0 0 0,-1-1 1 0 0,1 1-1 0 0,-1-1 0 0 0,1 0 0 0 0,0 0 1 0 0,-1 1-1 0 0,1-2 0 0 0,-6 1 0 0 0,1-1 69 0 0,0 1 0 0 0,-1 0 0 0 0,1 1 0 0 0,0-1 0 0 0,-10 3 0 0 0,-8 1 553 0 0,-45-1 1766 0 0,-121-11-1 0 0,17 0-1100 0 0,172 8-1617 0 0,0 0 0 0 0,-1 0 0 0 0,1 0 1 0 0,0 1-1 0 0,0-1 0 0 0,0 0 1 0 0,0 1-1 0 0,0 0 0 0 0,0-1 1 0 0,-2 3-1 0 0,1 0-957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38.544"/>
    </inkml:context>
    <inkml:brush xml:id="br0">
      <inkml:brushProperty name="width" value="0.1" units="cm"/>
      <inkml:brushProperty name="height" value="0.1" units="cm"/>
      <inkml:brushProperty name="color" value="#E71224"/>
    </inkml:brush>
  </inkml:definitions>
  <inkml:trace contextRef="#ctx0" brushRef="#br0">781 0 5871 0 0,'-21'3'1644'0'0,"-2"3"-1315"0"0,14-3 127 0 0,1-1 1 0 0,-1 0 0 0 0,1 0-1 0 0,-1-1 1 0 0,-10 1-1 0 0,3-1 360 0 0,0 1 0 0 0,1 0-1 0 0,-1 2 1 0 0,1 0-1 0 0,-26 10 1 0 0,23-7-217 0 0,0-1 0 0 0,0-1 1 0 0,-33 4-1 0 0,-16-3 567 0 0,-74-5-1 0 0,113-3-1260 0 0,-1-1 0 0 0,1 0 0 0 0,0-3 0 0 0,0 0 0 0 0,-35-14 0 0 0,43 11-4686 0 0,1-2-1602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26.787"/>
    </inkml:context>
    <inkml:brush xml:id="br0">
      <inkml:brushProperty name="width" value="0.1" units="cm"/>
      <inkml:brushProperty name="height" value="0.1" units="cm"/>
      <inkml:brushProperty name="color" value="#E71224"/>
    </inkml:brush>
  </inkml:definitions>
  <inkml:trace contextRef="#ctx0" brushRef="#br0">1566 96 455 0 0,'-8'-3'10305'0'0,"3"3"-11635"0"0,0 2 1601 0 0,-1-1-1 0 0,1 1 1 0 0,0 0 0 0 0,0 0-1 0 0,0 0 1 0 0,-5 4 0 0 0,-9 5 271 0 0,13-7-354 0 0,-1 0-1 0 0,1 0 0 0 0,-1 0 1 0 0,-1-1-1 0 0,-13 4 0 0 0,19-7 13 0 0,-22-14 1776 0 0,19 10-1785 0 0,0 1-1 0 0,0 0 0 0 0,-1 1 0 0 0,1-1 1 0 0,0 1-1 0 0,-1 1 0 0 0,0-1 0 0 0,0 1 1 0 0,1-1-1 0 0,-12 1 0 0 0,-4 0 226 0 0,-36 4 1 0 0,30 0-363 0 0,-34 9 1 0 0,48-8-22 0 0,1-1 1 0 0,-1 0-1 0 0,0-1 1 0 0,0-1 0 0 0,0 0-1 0 0,0-1 1 0 0,0 0-1 0 0,0-1 1 0 0,0 0 0 0 0,-19-5-1 0 0,-18-15 434 0 0,40 16-291 0 0,-1 0 1 0 0,-22-7-1 0 0,-89-20 568 0 0,74 20-194 0 0,-1 2 0 0 0,0 3 0 0 0,-90-4 0 0 0,-49 17 191 0 0,54-1-931 0 0,115-4-147 0 0,0-1 1 0 0,0-1-1 0 0,-1 0 1 0 0,1-2-1 0 0,0 0 0 0 0,-18-6 1 0 0,8-2-827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27.459"/>
    </inkml:context>
    <inkml:brush xml:id="br0">
      <inkml:brushProperty name="width" value="0.1" units="cm"/>
      <inkml:brushProperty name="height" value="0.1" units="cm"/>
      <inkml:brushProperty name="color" value="#E71224"/>
    </inkml:brush>
  </inkml:definitions>
  <inkml:trace contextRef="#ctx0" brushRef="#br0">957 1 943 0 0,'-23'1'1778'0'0,"0"1"-1"0"0,0 2 1 0 0,1 0-1 0 0,-42 14 1 0 0,60-17-1731 0 0,-2 1 358 0 0,-1-1 0 0 0,0 0 0 0 0,0 0 0 0 0,1-1 0 0 0,-1 0 0 0 0,0 0 0 0 0,-8-2 0 0 0,6 1-67 0 0,1 0 0 0 0,0 1 0 0 0,0 0 1 0 0,-13 2-1 0 0,-19 5 720 0 0,-343 50 5058 0 0,342-53-6442 0 0,-69 3 1264 0 0,55-10-3195 0 0,3-7-4404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28.422"/>
    </inkml:context>
    <inkml:brush xml:id="br0">
      <inkml:brushProperty name="width" value="0.1" units="cm"/>
      <inkml:brushProperty name="height" value="0.1" units="cm"/>
      <inkml:brushProperty name="color" value="#E71224"/>
    </inkml:brush>
  </inkml:definitions>
  <inkml:trace contextRef="#ctx0" brushRef="#br0">1587 129 919 0 0,'-119'29'9124'0'0,"116"-29"-9012"0"0,0 0 0 0 0,0 0 0 0 0,1 0 0 0 0,-1 0 0 0 0,0 0 0 0 0,0-1-1 0 0,0 1 1 0 0,1-1 0 0 0,-1 0 0 0 0,0 0 0 0 0,1 0 0 0 0,-1 0 0 0 0,0 0 0 0 0,1-1-1 0 0,-1 1 1 0 0,-2-3 0 0 0,-25-9 1125 0 0,4 8-418 0 0,10 1-260 0 0,0 1 1 0 0,-31 0-1 0 0,-16-4 202 0 0,45 4-259 0 0,-30-2-1 0 0,46 5-415 0 0,-59 0 1929 0 0,-81-9-4000 0 0,115 6 2112 0 0,-127-23 928 0 0,137 22-967 0 0,-21-5 202 0 0,-74-7 0 0 0,83 13-79 0 0,-29 0 360 0 0,30 3-191 0 0,-31-3-1 0 0,36 1-348 0 0,-1 1 0 0 0,-31 3 0 0 0,18 1 413 0 0,0-1-1 0 0,-74-7 0 0 0,-11-14-3310 0 0,104 15 1624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29.888"/>
    </inkml:context>
    <inkml:brush xml:id="br0">
      <inkml:brushProperty name="width" value="0.1" units="cm"/>
      <inkml:brushProperty name="height" value="0.1" units="cm"/>
      <inkml:brushProperty name="color" value="#E71224"/>
    </inkml:brush>
  </inkml:definitions>
  <inkml:trace contextRef="#ctx0" brushRef="#br0">1915 6 7279 0 0,'-5'2'284'0'0,"0"-1"0"0"0,0 0 0 0 0,0-1 0 0 0,-1 1-1 0 0,1-1 1 0 0,0 0 0 0 0,-1 0 0 0 0,1 0-1 0 0,0-1 1 0 0,-1 0 0 0 0,-8-2 0 0 0,-5-1-123 0 0,1 3 320 0 0,0 1 1 0 0,1 1-1 0 0,-1 0 0 0 0,1 1 0 0 0,-1 1 1 0 0,-30 9-1 0 0,22-5 219 0 0,-50 5 0 0 0,32-6-224 0 0,30-4-264 0 0,1 0 0 0 0,0-1-1 0 0,-22-1 1 0 0,-29-7 584 0 0,30 3-534 0 0,0 1 0 0 0,-37 2-1 0 0,27 2 315 0 0,-50-7-1 0 0,55 2-404 0 0,1 3 0 0 0,-41 2 0 0 0,-235 24 853 0 0,208-22-835 0 0,73-3-172 0 0,-280 14 1832 0 0,173-5-1908 0 0,112-4-830 0 0,11 3-5042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30.638"/>
    </inkml:context>
    <inkml:brush xml:id="br0">
      <inkml:brushProperty name="width" value="0.1" units="cm"/>
      <inkml:brushProperty name="height" value="0.1" units="cm"/>
      <inkml:brushProperty name="color" value="#E71224"/>
    </inkml:brush>
  </inkml:definitions>
  <inkml:trace contextRef="#ctx0" brushRef="#br0">1244 106 1375 0 0,'-9'-4'897'0'0,"0"0"0"0"0,0 1 0 0 0,-1 0 0 0 0,1 1 0 0 0,-1 0 0 0 0,0 1 0 0 0,-13-1 0 0 0,-73 4 666 0 0,7 1 1770 0 0,-174-24 898 0 0,171 14-2966 0 0,-102-22-45 0 0,130 16-656 0 0,0 4 1 0 0,-74-2-1 0 0,116 12-1096 0 0,0 1-1 0 0,0 1 1 0 0,-30 7-1 0 0,15-1-1394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31.632"/>
    </inkml:context>
    <inkml:brush xml:id="br0">
      <inkml:brushProperty name="width" value="0.1" units="cm"/>
      <inkml:brushProperty name="height" value="0.1" units="cm"/>
      <inkml:brushProperty name="color" value="#E71224"/>
    </inkml:brush>
  </inkml:definitions>
  <inkml:trace contextRef="#ctx0" brushRef="#br0">1660 73 455 0 0,'-3'-3'510'0'0,"0"-1"0"0"0,0 1 0 0 0,0 0 0 0 0,0 0 0 0 0,0 1-1 0 0,-1-1 1 0 0,1 1 0 0 0,-1-1 0 0 0,0 1 0 0 0,0 0-1 0 0,-5-1 1 0 0,-13-10 852 0 0,18 12-1131 0 0,0-1 0 0 0,0 1 0 0 0,1-1 0 0 0,-1 1 1 0 0,0 0-1 0 0,0 1 0 0 0,-1-1 0 0 0,1 1 0 0 0,0-1 0 0 0,0 1 0 0 0,0 1 0 0 0,0-1 0 0 0,0 0 0 0 0,0 1 0 0 0,0 0 0 0 0,-6 2 0 0 0,6-2-42 0 0,0 0 1 0 0,0 0 0 0 0,0 0-1 0 0,-1-1 1 0 0,1 1-1 0 0,0-1 1 0 0,0 0-1 0 0,-1-1 1 0 0,1 1 0 0 0,0-1-1 0 0,0 1 1 0 0,-9-4-1 0 0,-24-7 1234 0 0,15 6-939 0 0,14 3-357 0 0,-1 1 0 0 0,1 0 0 0 0,-1 0 0 0 0,0 1 1 0 0,0 0-1 0 0,-13 1 0 0 0,-52 12 748 0 0,34-7 2 0 0,-71 2 0 0 0,66-6-551 0 0,-158 11 154 0 0,160-11-42 0 0,-59-4 0 0 0,-21 1 221 0 0,-96 7 214 0 0,77-8-546 0 0,98-1-1044 0 0,0 2 0 0 0,-54 6 0 0 0,65 2-1115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33.293"/>
    </inkml:context>
    <inkml:brush xml:id="br0">
      <inkml:brushProperty name="width" value="0.1" units="cm"/>
      <inkml:brushProperty name="height" value="0.1" units="cm"/>
      <inkml:brushProperty name="color" value="#E71224"/>
    </inkml:brush>
  </inkml:definitions>
  <inkml:trace contextRef="#ctx0" brushRef="#br0">1224 116 1375 0 0,'-2'0'203'0'0,"1"0"0"0"0,-1 0 0 0 0,1 0 0 0 0,-1 0-1 0 0,1 0 1 0 0,-1 0 0 0 0,1 0 0 0 0,0-1 0 0 0,-1 1-1 0 0,1 0 1 0 0,-1-1 0 0 0,1 1 0 0 0,0-1-1 0 0,-1 0 1 0 0,1 1 0 0 0,0-1 0 0 0,0 0 0 0 0,-1 0-1 0 0,1 0 1 0 0,0 0 0 0 0,0 0 0 0 0,0 0 0 0 0,0 0-1 0 0,0 0 1 0 0,1 0 0 0 0,-1 0 0 0 0,0-1-1 0 0,0 1 1 0 0,1 0 0 0 0,-1-1 0 0 0,1 1 0 0 0,-1 0-1 0 0,1-1 1 0 0,-1-1 0 0 0,-8-17-702 0 0,6 16 659 0 0,1 1 0 0 0,-1 0-1 0 0,0-1 1 0 0,0 1 0 0 0,0 1 0 0 0,-1-1 0 0 0,1 0 0 0 0,0 1-1 0 0,-1-1 1 0 0,0 1 0 0 0,0 0 0 0 0,1 0 0 0 0,-1 1-1 0 0,0-1 1 0 0,-1 1 0 0 0,1 0 0 0 0,0 0 0 0 0,0 0-1 0 0,0 1 1 0 0,-5-1 0 0 0,1 1 184 0 0,-1 1 1 0 0,1-2-1 0 0,0 1 1 0 0,0-1-1 0 0,-14-4 0 0 0,-27-2 1062 0 0,-71 14-378 0 0,84-3-690 0 0,0-2 0 0 0,0-1 1 0 0,-49-6-1 0 0,25 0 408 0 0,-1 2 0 0 0,-98 9-1 0 0,80-2-263 0 0,17-2 25 0 0,0-3 0 0 0,-106-16 0 0 0,164 17-512 0 0,-12-6-1875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34.058"/>
    </inkml:context>
    <inkml:brush xml:id="br0">
      <inkml:brushProperty name="width" value="0.1" units="cm"/>
      <inkml:brushProperty name="height" value="0.1" units="cm"/>
      <inkml:brushProperty name="color" value="#E71224"/>
    </inkml:brush>
  </inkml:definitions>
  <inkml:trace contextRef="#ctx0" brushRef="#br0">1528 125 6767 0 0,'-36'6'520'0'0,"-1"1"1515"0"0,1-2 0 0 0,-42 0-1 0 0,-53 6 440 0 0,-1 0-1444 0 0,-135-20 1570 0 0,136 4-1677 0 0,0-7 0 0 0,-150-32-1 0 0,245 37-893 0 0,-1-2 1 0 0,-67-27-1 0 0,34 1-2387 0 0,50 22 1044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56.602"/>
    </inkml:context>
    <inkml:brush xml:id="br0">
      <inkml:brushProperty name="width" value="0.1" units="cm"/>
      <inkml:brushProperty name="height" value="0.1" units="cm"/>
      <inkml:brushProperty name="color" value="#E71224"/>
    </inkml:brush>
  </inkml:definitions>
  <inkml:trace contextRef="#ctx0" brushRef="#br0">5622 99 5927 0 0,'0'0'132'0'0,"-13"0"323"0"0,-11-2 590 0 0,-2-3 1627 0 0,9-5-1867 0 0,12 7-613 0 0,0 1 1 0 0,1-1-1 0 0,-1 1 0 0 0,0-1 1 0 0,-1 2-1 0 0,1-1 1 0 0,0 0-1 0 0,0 1 0 0 0,-1 0 1 0 0,1 0-1 0 0,-11 0 1 0 0,-144 14 2366 0 0,58-3-1624 0 0,54-5-835 0 0,-28 5 393 0 0,0-3 0 0 0,-1-4-1 0 0,-112-8 1 0 0,119 1-204 0 0,15 1-289 0 0,36 1 2 0 0,8 0 14 0 0,0 0-1 0 0,-1 2 1 0 0,1-1 0 0 0,-15 2-1 0 0,-368 4 1148 0 0,318-5-835 0 0,-138 17 0 0 0,112 0-217 0 0,-190 8-1 0 0,232-26-57 0 0,-10 1 189 0 0,-95 10-1 0 0,122-6-187 0 0,-1-1-1 0 0,-64-5 1 0 0,-88-18 68 0 0,-18-1-61 0 0,149 18-24 0 0,-245-22 390 0 0,165 3-357 0 0,-71-13-76 0 0,119 23 65 0 0,37 6-54 0 0,1 1-5 0 0,-110 3 0 0 0,-151 4 72 0 0,5 5-8 0 0,-92 3 985 0 0,201-15-314 0 0,188 6-1051 0 0,-1-1-1 0 0,1-1 1 0 0,0-1 0 0 0,0-1-1 0 0,-1 0 1 0 0,-30-11-1 0 0,28 5-1468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58.643"/>
    </inkml:context>
    <inkml:brush xml:id="br0">
      <inkml:brushProperty name="width" value="0.1" units="cm"/>
      <inkml:brushProperty name="height" value="0.1" units="cm"/>
      <inkml:brushProperty name="color" value="#E71224"/>
    </inkml:brush>
  </inkml:definitions>
  <inkml:trace contextRef="#ctx0" brushRef="#br0">0 0 5671 0 0,'0'0'584'0'0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39.270"/>
    </inkml:context>
    <inkml:brush xml:id="br0">
      <inkml:brushProperty name="width" value="0.1" units="cm"/>
      <inkml:brushProperty name="height" value="0.1" units="cm"/>
      <inkml:brushProperty name="color" value="#E71224"/>
    </inkml:brush>
  </inkml:definitions>
  <inkml:trace contextRef="#ctx0" brushRef="#br0">1265 105 9151 0 0,'-4'-2'88'0'0,"1"0"-1"0"0,0-1 0 0 0,0 1 0 0 0,0-1 0 0 0,0 0 0 0 0,1 0 1 0 0,-1 0-1 0 0,1 0 0 0 0,-1-1 0 0 0,1 1 0 0 0,0-1 0 0 0,1 1 1 0 0,-1-1-1 0 0,0 1 0 0 0,0-6 0 0 0,1 7-115 0 0,0 1 0 0 0,0-1 0 0 0,0 1 1 0 0,0 0-1 0 0,0-1 0 0 0,0 1 0 0 0,0 0 0 0 0,0 0 0 0 0,0-1 0 0 0,-1 1 1 0 0,1 0-1 0 0,-1 0 0 0 0,1 1 0 0 0,0-1 0 0 0,-1 0 0 0 0,1 0 0 0 0,-1 1 1 0 0,0-1-1 0 0,1 1 0 0 0,-1-1 0 0 0,1 1 0 0 0,-1 0 0 0 0,-3-1 0 0 0,-45-1 243 0 0,39 3 168 0 0,-118-11 4869 0 0,32 3-3420 0 0,-90 2-510 0 0,-47 1 444 0 0,115 7-1407 0 0,-82 2 352 0 0,67-9-8434 0 0,107 2 1688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9:59.040"/>
    </inkml:context>
    <inkml:brush xml:id="br0">
      <inkml:brushProperty name="width" value="0.1" units="cm"/>
      <inkml:brushProperty name="height" value="0.1" units="cm"/>
      <inkml:brushProperty name="color" value="#E71224"/>
    </inkml:brush>
  </inkml:definitions>
  <inkml:trace contextRef="#ctx0" brushRef="#br0">1056 52 4575 0 0,'0'0'6527'0'0,"-4"-4"-6302"0"0,-15-10-9 0 0,15 10 128 0 0,0 3-184 0 0,-10-1 23 0 0,10 1 94 0 0,0 1 41 0 0,-12-3 8 0 0,12 3 12 0 0,0-1 36 0 0,-12-1 12 0 0,12 1 384 0 0,0 0-439 0 0,-64-10 1492 0 0,64 10-1657 0 0,-1 1-26 0 0,-77 2 631 0 0,3-4 177 0 0,18 2-419 0 0,13 4-1 0 0,-168-8 1104 0 0,-130-1-3730 0 0,301 5 100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00.181"/>
    </inkml:context>
    <inkml:brush xml:id="br0">
      <inkml:brushProperty name="width" value="0.1" units="cm"/>
      <inkml:brushProperty name="height" value="0.1" units="cm"/>
      <inkml:brushProperty name="color" value="#E71224"/>
    </inkml:brush>
  </inkml:definitions>
  <inkml:trace contextRef="#ctx0" brushRef="#br0">4119 123 3223 0 0,'0'0'3154'0'0,"-4"0"-2258"0"0,-50-9 910 0 0,-151-11 3739 0 0,126 16-3693 0 0,-154 13-1 0 0,228-8-1845 0 0,-275 23 1188 0 0,225-23-938 0 0,1-1 0 0 0,0-3 0 0 0,-63-12 0 0 0,90 11-50 0 0,7 1-22 0 0,1-1 0 0 0,0 0 0 0 0,-26-10-1 0 0,25 8-172 0 0,-1 2-11 0 0,-1 1 0 0 0,-1 3 0 0 0,-7-1 1 0 0,13 3 14 0 0,-15 4 33 0 0,-22 1-48 0 0,-73 6 11 0 0,59-11 44 0 0,-45-2 239 0 0,86-2-279 0 0,-44-3 212 0 0,-131 8 0 0 0,95 12-214 0 0,69-8-14 0 0,0-2 1 0 0,0-1 0 0 0,-72-4-1 0 0,-34-18 14 0 0,-63-4 27 0 0,115 13 73 0 0,-98-22 0 0 0,-75-8 294 0 0,-83 38-5 0 0,106 10-718 0 0,80-11-3704 0 0,122 0-3020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04.041"/>
    </inkml:context>
    <inkml:brush xml:id="br0">
      <inkml:brushProperty name="width" value="0.1" units="cm"/>
      <inkml:brushProperty name="height" value="0.1" units="cm"/>
      <inkml:brushProperty name="color" value="#E71224"/>
    </inkml:brush>
  </inkml:definitions>
  <inkml:trace contextRef="#ctx0" brushRef="#br0">1250 0 2759 0 0,'-3'1'126'0'0,"-8"4"-5"0"0,-16 11 4202 0 0,7-7 1043 0 0,17-10-5164 0 0,0 0 1 0 0,0 0-1 0 0,0 1 0 0 0,1-1 0 0 0,-1 1 0 0 0,0-1 0 0 0,0 1 0 0 0,0 0 0 0 0,0 1 1 0 0,0-1-1 0 0,1 0 0 0 0,-1 1 0 0 0,0-1 0 0 0,-5 3 0 0 0,7-2-26 0 0,-3-1-4 0 0,-1 1-88 0 0,1 0-1 0 0,-1 1 1 0 0,1-1-1 0 0,-1 1 1 0 0,1 0-1 0 0,-5 3 1 0 0,-20 8 146 0 0,17-7-247 0 0,-7 1 1297 0 0,-15 0-232 0 0,3 2-1644 0 0,4-2 841 0 0,-41 6 0 0 0,20-9 1014 0 0,-81 11 314 0 0,-69 32-121 0 0,-38 6-536 0 0,184-47-1815 0 0,-1-2 1 0 0,-68-5-1 0 0,78 0-1013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04.881"/>
    </inkml:context>
    <inkml:brush xml:id="br0">
      <inkml:brushProperty name="width" value="0.1" units="cm"/>
      <inkml:brushProperty name="height" value="0.1" units="cm"/>
      <inkml:brushProperty name="color" value="#E71224"/>
    </inkml:brush>
  </inkml:definitions>
  <inkml:trace contextRef="#ctx0" brushRef="#br0">1036 6 3367 0 0,'0'0'1734'0'0,"-2"-1"-1492"0"0,1 0-96 0 0,-1 0 0 0 0,1 1 0 0 0,-1-1 0 0 0,1 1-1 0 0,-1-1 1 0 0,1 1 0 0 0,-1 0 0 0 0,0 0-1 0 0,1-1 1 0 0,-1 1 0 0 0,1 0 0 0 0,-1 0 0 0 0,0 0-1 0 0,1 1 1 0 0,-1-1 0 0 0,1 0 0 0 0,-1 1-1 0 0,1-1 1 0 0,-1 1 0 0 0,1-1 0 0 0,-1 1-1 0 0,1 0 1 0 0,0 0 0 0 0,-1-1 0 0 0,1 1 0 0 0,-2 1-1 0 0,-42 25 3519 0 0,43-26-3401 0 0,-11 8-4 0 0,4-6-183 0 0,-31 19 1852 0 0,34-18-1745 0 0,-1 1-1 0 0,1-2 0 0 0,-1 1 0 0 0,-1-1 1 0 0,1 0-1 0 0,0 0 0 0 0,-11 1 0 0 0,-7 3 108 0 0,18-5-184 0 0,0 0-1 0 0,0 0 1 0 0,0-1 0 0 0,0 0 0 0 0,0 0 0 0 0,0-1-1 0 0,-13 0 1 0 0,1-1 169 0 0,0 0-1 0 0,0 1 1 0 0,0 1-1 0 0,-1 1 1 0 0,-29 6-1 0 0,-27 3-145 0 0,-133 20 1711 0 0,44-5-767 0 0,55-19-5572 0 0,93-7-2251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05.860"/>
    </inkml:context>
    <inkml:brush xml:id="br0">
      <inkml:brushProperty name="width" value="0.1" units="cm"/>
      <inkml:brushProperty name="height" value="0.1" units="cm"/>
      <inkml:brushProperty name="color" value="#E71224"/>
    </inkml:brush>
  </inkml:definitions>
  <inkml:trace contextRef="#ctx0" brushRef="#br0">2002 0 1375 0 0,'-2'1'107'0'0,"-7"2"968"0"0,-17 3 3233 0 0,9-1-3639 0 0,-157 38 7475 0 0,157-41-7697 0 0,0-1 0 0 0,0 0 0 0 0,0-2 1 0 0,-1 0-1 0 0,1 0 0 0 0,0-2 0 0 0,-33-9 0 0 0,8 1-74 0 0,-1 1 0 0 0,0 3 0 0 0,-1 2 0 0 0,1 1 0 0 0,-1 2 0 0 0,0 2 0 0 0,-44 7 0 0 0,-97 14 1014 0 0,-383 64-14 0 0,494-70-1733 0 0,-112 27 564 0 0,64-4-6913 0 0,44-7-1074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07.220"/>
    </inkml:context>
    <inkml:brush xml:id="br0">
      <inkml:brushProperty name="width" value="0.1" units="cm"/>
      <inkml:brushProperty name="height" value="0.1" units="cm"/>
      <inkml:brushProperty name="color" value="#E71224"/>
    </inkml:brush>
  </inkml:definitions>
  <inkml:trace contextRef="#ctx0" brushRef="#br0">1302 4 4175 0 0,'-1'0'30'0'0,"1"0"0"0"0,0-1 0 0 0,0 1 0 0 0,0 0 0 0 0,-1 0 0 0 0,1 0 0 0 0,0-1 0 0 0,0 1 0 0 0,-1 0 0 0 0,1 0 0 0 0,0 0 0 0 0,-1-1 0 0 0,1 1 0 0 0,0 0 0 0 0,0 0 0 0 0,-1 0 0 0 0,1 0 0 0 0,0 0 0 0 0,-1 0 0 0 0,1 0 0 0 0,0 0 0 0 0,-1 0 0 0 0,1 0 0 0 0,0 0 0 0 0,-1 0 0 0 0,1 0 0 0 0,0 0-1 0 0,-1 0 1 0 0,1 0 0 0 0,0 0 0 0 0,-1 0 0 0 0,1 0 0 0 0,0 0 0 0 0,-1 0 0 0 0,1 1 0 0 0,0-1 0 0 0,0 0 0 0 0,-1 0 0 0 0,1 1 0 0 0,-24 8 2431 0 0,7-2-321 0 0,-10-8 434 0 0,8-2-1562 0 0,12 4-650 0 0,-1 0 1 0 0,1 0-1 0 0,0 1 1 0 0,0 0-1 0 0,-13 5 1 0 0,12-4-144 0 0,-1 0 1 0 0,0 0-1 0 0,-15 2 1 0 0,-34 4 1589 0 0,37-8-1396 0 0,0 0 1 0 0,0 2-1 0 0,0 0 0 0 0,-39 12 0 0 0,-77 38 863 0 0,104-40-1037 0 0,-1 0 24 0 0,-1-2 0 0 0,0-2-1 0 0,0-1 1 0 0,-1-1-1 0 0,0-2 1 0 0,-1-2-1 0 0,1-2 1 0 0,-66-4-1 0 0,72 1-78 0 0,0-2-1 0 0,0 0 0 0 0,0-2 1 0 0,-32-11-1 0 0,51 13-489 0 0,0 0-1 0 0,0-1 0 0 0,0 0 1 0 0,1-1-1 0 0,0 0 0 0 0,0 0 1 0 0,0-1-1 0 0,1-1 0 0 0,0 1 1 0 0,0-2-1 0 0,1 1 0 0 0,0-1 1 0 0,-10-15-1 0 0,7 7-1517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08.416"/>
    </inkml:context>
    <inkml:brush xml:id="br0">
      <inkml:brushProperty name="width" value="0.1" units="cm"/>
      <inkml:brushProperty name="height" value="0.1" units="cm"/>
      <inkml:brushProperty name="color" value="#E71224"/>
    </inkml:brush>
  </inkml:definitions>
  <inkml:trace contextRef="#ctx0" brushRef="#br0">1323 0 455 0 0,'-32'2'5155'0'0,"-40"8"249"0"0,-48 18 125 0 0,41-7-3477 0 0,12-3-976 0 0,49-14-846 0 0,3 0-51 0 0,-1-1 0 0 0,1-1 0 0 0,0 0 0 0 0,-1-1 0 0 0,-19-1 0 0 0,-13-4 169 0 0,-263-21 1988 0 0,238 25-1574 0 0,-1 3 0 0 0,-132 24 0 0 0,184-24-1383 0 0,-44 4-2593 0 0,43-5-510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13.394"/>
    </inkml:context>
    <inkml:brush xml:id="br0">
      <inkml:brushProperty name="width" value="0.1" units="cm"/>
      <inkml:brushProperty name="height" value="0.1" units="cm"/>
      <inkml:brushProperty name="color" value="#E71224"/>
    </inkml:brush>
  </inkml:definitions>
  <inkml:trace contextRef="#ctx0" brushRef="#br0">1177 20 455 0 0,'0'0'4699'0'0,"-9"0"-2944"0"0,-36 1 2797 0 0,30 4-3872 0 0,0 0 0 0 0,-18 9 0 0 0,22-8-159 0 0,-1-1 0 0 0,1-1 1 0 0,-19 5-1 0 0,25-9-306 0 0,0 1-1 0 0,0-1 1 0 0,0 1 0 0 0,0-1-1 0 0,0-1 1 0 0,0 1 0 0 0,0-1-1 0 0,1 0 1 0 0,-1 0 0 0 0,0 0-1 0 0,0-1 1 0 0,-6-2 0 0 0,-8-5 29 0 0,1 0 0 0 0,-2 2 0 0 0,1 0 1 0 0,-1 2-1 0 0,0 0 0 0 0,0 1 1 0 0,-1 1-1 0 0,-25-1 0 0 0,-34 1 307 0 0,51 1-243 0 0,0 1 1 0 0,-1 1-1 0 0,-47 7 0 0 0,-95 34 1443 0 0,110-25-2079 0 0,28-9 374 0 0,-1-1 1 0 0,-43 2-1 0 0,17-7-4501 0 0,41-3-518 0 0,5-1-249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15.194"/>
    </inkml:context>
    <inkml:brush xml:id="br0">
      <inkml:brushProperty name="width" value="0.1" units="cm"/>
      <inkml:brushProperty name="height" value="0.1" units="cm"/>
      <inkml:brushProperty name="color" value="#E71224"/>
    </inkml:brush>
  </inkml:definitions>
  <inkml:trace contextRef="#ctx0" brushRef="#br0">1376 44 455 0 0,'-4'3'-254'0'0,"-18"2"7750"0"0,15-4-6726 0 0,-3 0-472 0 0,1 1 0 0 0,-1 0 0 0 0,1 0 0 0 0,0 1 0 0 0,0 0 0 0 0,0 1 0 0 0,-12 6 0 0 0,-28 10 1322 0 0,39-17-1154 0 0,-1-1 0 0 0,0-1 0 0 0,1 0 0 0 0,-1 0-1 0 0,0-1 1 0 0,0 0 0 0 0,1-1 0 0 0,-20-4 0 0 0,6 2 235 0 0,3 1-264 0 0,0 2 0 0 0,0 0 0 0 0,-23 4 0 0 0,22-1 5 0 0,0-2 0 0 0,-34-2 0 0 0,46 1-324 0 0,-1 1 0 0 0,1-1 0 0 0,0 2 0 0 0,-1-1 0 0 0,1 1 0 0 0,0 1 0 0 0,-13 5 0 0 0,14-5-31 0 0,1 0 0 0 0,-1 0-1 0 0,0-1 1 0 0,1 0 0 0 0,-1 0-1 0 0,0-1 1 0 0,0-1 0 0 0,0 1-1 0 0,0-1 1 0 0,0-1-1 0 0,-9-1 1 0 0,1-1 41 0 0,-1 0 1 0 0,-32 0-1 0 0,37 3 0 0 0,1 0 0 0 0,-1-1 0 0 0,1-1 0 0 0,-1 0-1 0 0,1 0 1 0 0,-1-1 0 0 0,-16-7 0 0 0,-10-9-95 0 0,-2 0 457 0 0,0 1 1 0 0,-65-19-1 0 0,92 34-874 0 0,0 0 0 0 0,0 0 0 0 0,-1 1 0 0 0,1 1 0 0 0,-1 1 0 0 0,1 0 0 0 0,-1 1 0 0 0,1 0 0 0 0,-1 1 0 0 0,1 1 0 0 0,-27 8 0 0 0,18-3-7208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15.867"/>
    </inkml:context>
    <inkml:brush xml:id="br0">
      <inkml:brushProperty name="width" value="0.1" units="cm"/>
      <inkml:brushProperty name="height" value="0.1" units="cm"/>
      <inkml:brushProperty name="color" value="#E71224"/>
    </inkml:brush>
  </inkml:definitions>
  <inkml:trace contextRef="#ctx0" brushRef="#br0">655 13 455 0 0,'-3'0'377'0'0,"1"-1"0"0"0,-1 0 0 0 0,0 1 0 0 0,0 0 0 0 0,0-1 0 0 0,0 1 0 0 0,0 1 0 0 0,0-1 0 0 0,0 0 0 0 0,0 0 0 0 0,1 1 0 0 0,-1 0 0 0 0,0 0 0 0 0,0 0 0 0 0,0 0 0 0 0,-4 2 0 0 0,-25 8 1040 0 0,-28-8 2561 0 0,47-3-3276 0 0,1 1 0 0 0,-1 0 0 0 0,0 0 0 0 0,1 1 0 0 0,-21 6 0 0 0,21-4-330 0 0,0-1-1 0 0,0 0 1 0 0,0-1-1 0 0,0 0 1 0 0,-1-1 0 0 0,-12-1-1 0 0,-78-8 1755 0 0,53 3-1397 0 0,30 4-660 0 0,1-1 1 0 0,-1-1-1 0 0,1-1 0 0 0,0 0 1 0 0,-22-9-1 0 0,39 12-239 0 0,0 0-1 0 0,1 0 1 0 0,-1 1-1 0 0,1-1 1 0 0,-1-1-1 0 0,1 1 0 0 0,-1 0 1 0 0,1 0-1 0 0,-3-3 1 0 0,-3-3-1765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45.640"/>
    </inkml:context>
    <inkml:brush xml:id="br0">
      <inkml:brushProperty name="width" value="0.1" units="cm"/>
      <inkml:brushProperty name="height" value="0.1" units="cm"/>
      <inkml:brushProperty name="color" value="#E71224"/>
    </inkml:brush>
  </inkml:definitions>
  <inkml:trace contextRef="#ctx0" brushRef="#br0">1800 0 3967 0 0,'0'0'304'0'0,"-2"1"-210"0"0,-10 6-76 0 0,-2 5-18 0 0,-15 19 11 0 0,26-29 50 0 0,0 1 43 0 0,2-2 66 0 0,-1-1-1 0 0,1 1 1 0 0,0 0-1 0 0,0 0 1 0 0,-1 0-1 0 0,1 0 1 0 0,0 0-1 0 0,0 1 1 0 0,-1 1-1 0 0,-1-4-60 0 0,-7-4 3543 0 0,5 9-3244 0 0,5-3-318 0 0,-1-1 0 0 0,1 0 0 0 0,-1 0 0 0 0,0 0 1 0 0,1 1-1 0 0,-1-1 0 0 0,1 0 0 0 0,-1 1 0 0 0,1-1 1 0 0,-1 0-1 0 0,1 1 0 0 0,-1-1 0 0 0,1 1 0 0 0,0-1 0 0 0,-1 1 1 0 0,1-1-1 0 0,0 1 0 0 0,-1-1 0 0 0,1 1 0 0 0,-1 0 1 0 0,-5 12 61 0 0,5-9 642 0 0,-7-3-354 0 0,0 1 0 0 0,1 0 0 0 0,-12 5 0 0 0,14-6-250 0 0,1 0 0 0 0,0 1-1 0 0,0-2 1 0 0,-1 1 0 0 0,1 0 0 0 0,-8-1-1 0 0,9 0 209 0 0,2 0-220 0 0,-1-1 1 0 0,0 1-1 0 0,1 0 1 0 0,-1-1-1 0 0,0 0 1 0 0,1 1 0 0 0,-1-1-1 0 0,1 0 1 0 0,-1 0-1 0 0,-2-2 1 0 0,-12-5-1003 0 0,-135-6 2366 0 0,80 2-508 0 0,-131-5 0 0 0,146 17-289 0 0,8 1 85 0 0,-72-8 0 0 0,85 4-940 0 0,0 1-1 0 0,0 2 0 0 0,0 1 0 0 0,0 2 0 0 0,-38 7 0 0 0,-170 51 1101 0 0,90-20-604 0 0,101-27 278 0 0,30-7-507 0 0,0-1-1 0 0,-1-1 1 0 0,0-1 0 0 0,0-1-1 0 0,-42 0 1 0 0,41-7-1893 0 0,0-4-548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18.205"/>
    </inkml:context>
    <inkml:brush xml:id="br0">
      <inkml:brushProperty name="width" value="0.1" units="cm"/>
      <inkml:brushProperty name="height" value="0.1" units="cm"/>
      <inkml:brushProperty name="color" value="#E71224"/>
    </inkml:brush>
  </inkml:definitions>
  <inkml:trace contextRef="#ctx0" brushRef="#br0">1001 32 2415 0 0,'-3'3'727'0'0,"0"0"0"0"0,0 0 0 0 0,-1 0-1 0 0,1 0 1 0 0,-1 0 0 0 0,0-1 0 0 0,0 0 0 0 0,0 0-1 0 0,0 0 1 0 0,0 0 0 0 0,0 0 0 0 0,-8 1-1 0 0,6-3-384 0 0,1 0-1 0 0,0 1 1 0 0,-1-1-1 0 0,1 1 1 0 0,0 0-1 0 0,0 1 1 0 0,0-1-1 0 0,0 1 0 0 0,-9 5 1 0 0,8-5-100 0 0,-1 0 0 0 0,0 0 0 0 0,0 0 0 0 0,1-1 0 0 0,-1 0 0 0 0,0 0 1 0 0,0-1-1 0 0,-8 0 0 0 0,5 0 57 0 0,0 0 0 0 0,0 1 0 0 0,-12 3 0 0 0,15-3-165 0 0,-1-1 1 0 0,1 0 0 0 0,-1 0 0 0 0,0 0 0 0 0,1-1 0 0 0,-1 0 0 0 0,-13-4 0 0 0,-18-2 156 0 0,-17 1 114 0 0,-75-2 190 0 0,-42-1 349 0 0,155 7-793 0 0,1-1-1 0 0,0-1 0 0 0,0 0 1 0 0,-21-9-1 0 0,27 10-34 0 0,-1 0 1 0 0,1 1-1 0 0,-1 0 0 0 0,0 1 1 0 0,-12 0-1 0 0,14 1-139 0 0,0-1 1 0 0,0 1-1 0 0,-1-2 1 0 0,1 0-1 0 0,1 0 1 0 0,-1 0-1 0 0,-14-7 0 0 0,17 5-2240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18.853"/>
    </inkml:context>
    <inkml:brush xml:id="br0">
      <inkml:brushProperty name="width" value="0.1" units="cm"/>
      <inkml:brushProperty name="height" value="0.1" units="cm"/>
      <inkml:brushProperty name="color" value="#E71224"/>
    </inkml:brush>
  </inkml:definitions>
  <inkml:trace contextRef="#ctx0" brushRef="#br0">1278 17 1839 0 0,'-19'-10'6573'0'0,"-15"5"-4040"0"0,23 4-1692 0 0,0 0-420 0 0,1 1 0 0 0,-1 1-1 0 0,1-1 1 0 0,-1 2 0 0 0,1-1 0 0 0,0 2 0 0 0,0-1-1 0 0,0 1 1 0 0,-11 5 0 0 0,1-1-161 0 0,-15 4 280 0 0,-1-2 1 0 0,-1-1 0 0 0,-55 4-1 0 0,-113-9 1419 0 0,45-4-764 0 0,-127-8 741 0 0,262 6-1856 0 0,0-1 0 0 0,-37-13 1 0 0,-22-4-1921 0 0,68 20 428 0 0,1 2-68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19.700"/>
    </inkml:context>
    <inkml:brush xml:id="br0">
      <inkml:brushProperty name="width" value="0.1" units="cm"/>
      <inkml:brushProperty name="height" value="0.1" units="cm"/>
      <inkml:brushProperty name="color" value="#E71224"/>
    </inkml:brush>
  </inkml:definitions>
  <inkml:trace contextRef="#ctx0" brushRef="#br0">1190 94 3079 0 0,'-1'-1'35'0'0,"-1"0"0"0"0,1 0 0 0 0,0 0 0 0 0,0 0 0 0 0,0 0-1 0 0,0 0 1 0 0,0 0 0 0 0,0 0 0 0 0,1-1 0 0 0,-1 1 0 0 0,0 0 0 0 0,1 0-1 0 0,-1-1 1 0 0,1 1 0 0 0,-1-1 0 0 0,1 1 0 0 0,-1 0 0 0 0,1-1-1 0 0,0 1 1 0 0,0-3 0 0 0,0 2 16 0 0,0 1 0 0 0,-1-1 0 0 0,1 1 0 0 0,0-1 0 0 0,-1 1 1 0 0,1-1-1 0 0,-1 1 0 0 0,1-1 0 0 0,-1 1 0 0 0,0 0 0 0 0,0-1 0 0 0,1 1 0 0 0,-1 0 0 0 0,0-1 0 0 0,0 1 0 0 0,-2-2 0 0 0,-1 1 526 0 0,0-1-1 0 0,0 1 0 0 0,0 0 1 0 0,-1 0-1 0 0,1 1 0 0 0,0-1 0 0 0,-1 1 1 0 0,1 0-1 0 0,-1 0 0 0 0,-7 0 0 0 0,2 1 238 0 0,0 0-1 0 0,-1 1 0 0 0,-18 4 0 0 0,14-3-412 0 0,-1-1 0 0 0,1-1-1 0 0,-1 0 1 0 0,0-1 0 0 0,1-1-1 0 0,-17-3 1 0 0,8 1-11 0 0,-38-2 1 0 0,-157 0 1615 0 0,99 0-1155 0 0,-126 11 1 0 0,183-1-885 0 0,23-2-170 0 0,0 2 0 0 0,-46 10 1 0 0,73-10-914 0 0,4-1-62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21.653"/>
    </inkml:context>
    <inkml:brush xml:id="br0">
      <inkml:brushProperty name="width" value="0.1" units="cm"/>
      <inkml:brushProperty name="height" value="0.1" units="cm"/>
      <inkml:brushProperty name="color" value="#E71224"/>
    </inkml:brush>
  </inkml:definitions>
  <inkml:trace contextRef="#ctx0" brushRef="#br0">1396 161 7567 0 0,'42'2'2012'0'0,"-42"-1"-1768"0"0,-1-1 0 0 0,0 1 0 0 0,1-1 0 0 0,-1 1-1 0 0,0-1 1 0 0,1 0 0 0 0,-1 1 0 0 0,0-1 0 0 0,1 0 0 0 0,-1 0 0 0 0,0 1 0 0 0,0-1 0 0 0,1 0-1 0 0,-1 0 1 0 0,0 0 0 0 0,0 0 0 0 0,1 0 0 0 0,-1 0 0 0 0,0 0 0 0 0,0 0 0 0 0,-1-1 0 0 0,-5 0 134 0 0,-1 0 1 0 0,0 1-1 0 0,0 0 1 0 0,0 0 0 0 0,1 0-1 0 0,-1 1 1 0 0,0 1 0 0 0,-11 2-1 0 0,-9 1 133 0 0,-3-3 177 0 0,0-1-1 0 0,-57-7 1 0 0,35 2 56 0 0,-63-5 419 0 0,54 2-844 0 0,0 4 1 0 0,-108 6-1 0 0,123 3-79 0 0,-33 4 344 0 0,-124-1 0 0 0,184-10-512 0 0,0-1-1 0 0,0-2 1 0 0,1 0 0 0 0,-1-1-1 0 0,1 0 1 0 0,0-2-1 0 0,-28-14 1 0 0,19 7-679 0 0,2-2 0 0 0,-1-1 0 0 0,2-1 0 0 0,-27-25-1 0 0,26 21-1329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33.240"/>
    </inkml:context>
    <inkml:brush xml:id="br0">
      <inkml:brushProperty name="width" value="0.1" units="cm"/>
      <inkml:brushProperty name="height" value="0.1" units="cm"/>
      <inkml:brushProperty name="color" value="#E71224"/>
    </inkml:brush>
  </inkml:definitions>
  <inkml:trace contextRef="#ctx0" brushRef="#br0">1639 50 1839 0 0,'-20'-31'16492'0'0,"12"40"-15941"0"0,-54-25 2028 0 0,53 14-2509 0 0,-1 0 0 0 0,0 1 0 0 0,1 0 0 0 0,-1 1 1 0 0,0 0-1 0 0,1 1 0 0 0,-1-1 0 0 0,1 2 0 0 0,-1 0 1 0 0,-11 3-1 0 0,-41 6 328 0 0,21-8-209 0 0,11 0-82 0 0,1-1 0 0 0,-1-1 0 0 0,0-2 1 0 0,1-1-1 0 0,-36-7 0 0 0,21 1-93 0 0,0 1 0 0 0,-60 0 0 0 0,89 6 11 0 0,-2 1 38 0 0,0 1 0 0 0,0 0 1 0 0,-21 6-1 0 0,18-4 1 0 0,0 0 0 0 0,-20 0 0 0 0,-36-1 210 0 0,0 4 0 0 0,-142 28-1 0 0,187-27-233 0 0,-112 20 201 0 0,119-23-316 0 0,0-2 1 0 0,0-1 0 0 0,-47-4-1 0 0,66 3-246 0 0,1-1 0 0 0,-1 0 0 0 0,0 0 0 0 0,1 0 0 0 0,0-1 0 0 0,-1 1 0 0 0,1-1 0 0 0,0 0 0 0 0,0-1 0 0 0,-5-2 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36.412"/>
    </inkml:context>
    <inkml:brush xml:id="br0">
      <inkml:brushProperty name="width" value="0.1" units="cm"/>
      <inkml:brushProperty name="height" value="0.1" units="cm"/>
      <inkml:brushProperty name="color" value="#E71224"/>
    </inkml:brush>
  </inkml:definitions>
  <inkml:trace contextRef="#ctx0" brushRef="#br0">1052 54 1375 0 0,'-6'-1'597'0'0,"0"-1"-1"0"0,0 1 1 0 0,-1 0-1 0 0,1 0 0 0 0,0 1 1 0 0,0 0-1 0 0,-8 1 1 0 0,-11-2 125 0 0,-65-7 3909 0 0,2-1-3068 0 0,-18 8 488 0 0,70 3-936 0 0,-49-5-1 0 0,41-1-256 0 0,21 2-392 0 0,0 0-1 0 0,-23-6 1 0 0,24 3-223 0 0,-1 2 0 0 0,1 0 0 0 0,-1 2 0 0 0,0 0 1 0 0,-44 6-1 0 0,-113 27 1697 0 0,173-31-1862 0 0,2 0-196 0 0,1-1 0 0 0,0 1 0 0 0,0 0 0 0 0,-1 1 0 0 0,1-1 0 0 0,0 1-1 0 0,0-1 1 0 0,0 1 0 0 0,0 1 0 0 0,0-1 0 0 0,1 0 0 0 0,-1 1 0 0 0,-5 5 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37.313"/>
    </inkml:context>
    <inkml:brush xml:id="br0">
      <inkml:brushProperty name="width" value="0.1" units="cm"/>
      <inkml:brushProperty name="height" value="0.1" units="cm"/>
      <inkml:brushProperty name="color" value="#E71224"/>
    </inkml:brush>
  </inkml:definitions>
  <inkml:trace contextRef="#ctx0" brushRef="#br0">987 57 919 0 0,'-7'-1'1333'0'0,"0"0"0"0"0,0 0-1 0 0,0 0 1 0 0,-8-4-1 0 0,-11-1 749 0 0,17 4-1384 0 0,0 1-97 0 0,1 0-1 0 0,0-1 1 0 0,0 0-1 0 0,-9-4 1 0 0,5 2-3 0 0,0 0 0 0 0,0 1-1 0 0,-23-2 1 0 0,-11-3 880 0 0,30 6-1109 0 0,0 1 0 0 0,0 0 0 0 0,0 1 0 0 0,0 1 0 0 0,-30 5 0 0 0,9 2 315 0 0,24-5-459 0 0,-1-1 0 0 0,0 0 0 0 0,-14 1 0 0 0,-83-1 844 0 0,-47 0 126 0 0,158-2-1192 0 0,-47-2-159 0 0,1 2 0 0 0,-84 10 0 0 0,113-5-3256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38.413"/>
    </inkml:context>
    <inkml:brush xml:id="br0">
      <inkml:brushProperty name="width" value="0.1" units="cm"/>
      <inkml:brushProperty name="height" value="0.1" units="cm"/>
      <inkml:brushProperty name="color" value="#E71224"/>
    </inkml:brush>
  </inkml:definitions>
  <inkml:trace contextRef="#ctx0" brushRef="#br0">1453 92 455 0 0,'-47'-2'8450'0'0,"-24"-5"-5165"0"0,4 1-1458 0 0,47 6-1267 0 0,-1 1 0 0 0,1 1 0 0 0,0 1 0 0 0,-40 11 0 0 0,-32 4 414 0 0,22-11-184 0 0,0-3 0 0 0,-1-4 0 0 0,-100-11 0 0 0,18-3 88 0 0,-18-2-53 0 0,131 10-634 0 0,1-2 0 0 0,-49-15 0 0 0,-68-23-950 0 0,155 46 709 0 0,-4-2-1527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44.896"/>
    </inkml:context>
    <inkml:brush xml:id="br0">
      <inkml:brushProperty name="width" value="0.1" units="cm"/>
      <inkml:brushProperty name="height" value="0.1" units="cm"/>
      <inkml:brushProperty name="color" value="#E71224"/>
    </inkml:brush>
  </inkml:definitions>
  <inkml:trace contextRef="#ctx0" brushRef="#br0">1563 1 2759 0 0,'-3'2'121'0'0,"0"0"0"0"0,0 0 0 0 0,0-1 0 0 0,0 1 0 0 0,0-1 0 0 0,0 1 0 0 0,-1-1 0 0 0,1 0 0 0 0,0 0 1 0 0,-1-1-1 0 0,1 1 0 0 0,-1-1 0 0 0,1 1 0 0 0,-1-1 0 0 0,-6-1 0 0 0,-17 3 2230 0 0,17 1-1314 0 0,0 0-1 0 0,1 0 0 0 0,-1 1 1 0 0,-12 7-1 0 0,15-8-266 0 0,-41 18 1719 0 0,-75 23-1 0 0,74-29-1826 0 0,45-14-541 0 0,-11 3-10 0 0,-75 21 161 0 0,78-20-105 0 0,-1-2-1 0 0,1 1 0 0 0,-1-2 1 0 0,-13 2-1 0 0,19-4-88 0 0,-1 0 0 0 0,1-1 0 0 0,0 0 0 0 0,0 0 0 0 0,0-1 0 0 0,0 0 0 0 0,-7-3 0 0 0,-22-5 235 0 0,8 6-18 0 0,-2-2-173 0 0,1 2-1 0 0,-1 1 1 0 0,-45 1-1 0 0,-79 1 777 0 0,-14 1 104 0 0,95 8-551 0 0,36-4-341 0 0,1 0 1 0 0,-1-3-1 0 0,-54-4 0 0 0,83 2-358 0 0,0-1 0 0 0,0 1-1 0 0,0-2 1 0 0,1 1 0 0 0,-1-1-1 0 0,1 0 1 0 0,0-1 0 0 0,0 1 0 0 0,0-2-1 0 0,0 1 1 0 0,-10-9 0 0 0,0-6-1186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45.812"/>
    </inkml:context>
    <inkml:brush xml:id="br0">
      <inkml:brushProperty name="width" value="0.1" units="cm"/>
      <inkml:brushProperty name="height" value="0.1" units="cm"/>
      <inkml:brushProperty name="color" value="#E71224"/>
    </inkml:brush>
  </inkml:definitions>
  <inkml:trace contextRef="#ctx0" brushRef="#br0">1150 0 5527 0 0,'-39'10'1442'0'0,"25"-7"-580"0"0,0-1 1 0 0,-1 0 0 0 0,-26 0-1 0 0,24-2-556 0 0,0 0-1 0 0,-29 6 0 0 0,-37 6 2113 0 0,55-9-1547 0 0,-28 7 0 0 0,-26 12 444 0 0,41-9-313 0 0,-57 8 0 0 0,43-14-509 0 0,0-2 0 0 0,0-2 0 0 0,-1-3 0 0 0,1-3 1 0 0,0-2-1 0 0,-60-13 0 0 0,106 16-559 0 0,-1 0-174 0 0,1 1 1 0 0,0-2-1 0 0,0 1 0 0 0,0-2 0 0 0,0 1 0 0 0,1-1 0 0 0,-1 0 1 0 0,1-1-1 0 0,-8-5 0 0 0,9 5-1603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46.641"/>
    </inkml:context>
    <inkml:brush xml:id="br0">
      <inkml:brushProperty name="width" value="0.1" units="cm"/>
      <inkml:brushProperty name="height" value="0.1" units="cm"/>
      <inkml:brushProperty name="color" value="#E71224"/>
    </inkml:brush>
  </inkml:definitions>
  <inkml:trace contextRef="#ctx0" brushRef="#br0">1386 66 8495 0 0,'-2'-1'63'0'0,"1"1"0"0"0,0 0 0 0 0,-1-1-1 0 0,1 1 1 0 0,0 0 0 0 0,0-1 0 0 0,0 0 0 0 0,-1 1-1 0 0,1-1 1 0 0,0 0 0 0 0,0 1 0 0 0,0-1-1 0 0,0 0 1 0 0,0 0 0 0 0,0 0 0 0 0,-1-2 0 0 0,-7-6 445 0 0,6 8-424 0 0,0 1 0 0 0,0-1 0 0 0,0 1 0 0 0,0 0 0 0 0,-1 0 0 0 0,1 0 0 0 0,0 0 0 0 0,0 1 0 0 0,0-1 0 0 0,0 1 0 0 0,-6 2 0 0 0,7-2 44 0 0,-32 9 1258 0 0,29-7-1143 0 0,0-1 1 0 0,0 0 0 0 0,0 0 0 0 0,-1-1 0 0 0,1 0 0 0 0,-1 0 0 0 0,1 0 0 0 0,-1 0 0 0 0,1-1 0 0 0,-1 0 0 0 0,0 0 0 0 0,1 0-1 0 0,-1-1 1 0 0,1 0 0 0 0,-7-2 0 0 0,-97-29 1899 0 0,82 27-1897 0 0,0 2 0 0 0,0 0-1 0 0,0 2 1 0 0,-50 4 0 0 0,42 0 71 0 0,1-3-1 0 0,-45-4 1 0 0,-227-21 2359 0 0,237 25-2293 0 0,-1 3 1 0 0,-96 17-1 0 0,152-17-933 0 0,0-1 1 0 0,-1-1-1 0 0,1 0 0 0 0,0-1 0 0 0,-28-3 1 0 0,25-2-1021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54.537"/>
    </inkml:context>
    <inkml:brush xml:id="br0">
      <inkml:brushProperty name="width" value="0.1" units="cm"/>
      <inkml:brushProperty name="height" value="0.1" units="cm"/>
      <inkml:brushProperty name="color" value="#E71224"/>
    </inkml:brush>
  </inkml:definitions>
  <inkml:trace contextRef="#ctx0" brushRef="#br0">3635 151 7999 0 0,'0'0'727'0'0,"-3"1"-596"0"0,-10 2-95 0 0,9-2 70 0 0,-2 0 36 0 0,0 0 0 0 0,0 0 0 0 0,0-1-1 0 0,0 0 1 0 0,0 0 0 0 0,-8-1-1 0 0,-25-15 1501 0 0,37 15-1146 0 0,-1 1 14 0 0,-115-25 3874 0 0,104 23-4188 0 0,0 0-1 0 0,-1 1 0 0 0,1 0 0 0 0,0 1 1 0 0,-1 1-1 0 0,1 1 0 0 0,-23 4 1 0 0,-96 34 609 0 0,58-15-434 0 0,23-9 125 0 0,15-4 19 0 0,-67 12 1 0 0,100-23-435 0 0,-1 0 1 0 0,0-1 0 0 0,0 1 0 0 0,0-1 0 0 0,0-1 0 0 0,1 1 0 0 0,-1-1 0 0 0,0 1 0 0 0,0-1 0 0 0,1-1 0 0 0,-9-2 0 0 0,-50-13 266 0 0,45 15-337 0 0,1 2-11 0 0,-5-1 3 0 0,15 2 0 0 0,-28 12 108 0 0,20-11-61 0 0,-1 1-1 0 0,0-2 1 0 0,1 0-1 0 0,-1-1 0 0 0,-18-2 1 0 0,-9 0 16 0 0,-155-5 354 0 0,167 9-359 0 0,12-1-11 0 0,0-1 0 0 0,1 0-1 0 0,-30-4 1 0 0,31 0-39 0 0,0 0 1 0 0,-31-12-1 0 0,37 11-3 0 0,0 1-1 0 0,0 1 1 0 0,-19-4-1 0 0,-127-5 299 0 0,77 7-196 0 0,42 0-97 0 0,0-2 0 0 0,1-2 0 0 0,0-1 0 0 0,-37-16 0 0 0,20 7 61 0 0,21 11 81 0 0,-1 1 0 0 0,1 1 0 0 0,-1 2 0 0 0,-40 1 0 0 0,25 0-773 0 0,-337-12 3146 0 0,217-3-4088 0 0,-14 0 2048 0 0,103 17-544 0 0,-112 14 1 0 0,13 13-3899 0 0,135-19 2179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0:55.501"/>
    </inkml:context>
    <inkml:brush xml:id="br0">
      <inkml:brushProperty name="width" value="0.1" units="cm"/>
      <inkml:brushProperty name="height" value="0.1" units="cm"/>
      <inkml:brushProperty name="color" value="#E71224"/>
    </inkml:brush>
  </inkml:definitions>
  <inkml:trace contextRef="#ctx0" brushRef="#br0">1445 1 4143 0 0,'-4'1'473'0'0,"1"1"0"0"0,-1 0 0 0 0,0 1 0 0 0,1-1 0 0 0,-6 5 0 0 0,6-4-404 0 0,-1-1 0 0 0,1 1 1 0 0,-1-1-1 0 0,0 0 0 0 0,0 1 1 0 0,-7 1-1 0 0,1-2 438 0 0,-1 0 0 0 0,1-1 0 0 0,-1 0 0 0 0,0-1 0 0 0,1 0 0 0 0,-20-3 0 0 0,18 2 158 0 0,1 0 0 0 0,-1 0 0 0 0,0 1 1 0 0,0 1-1 0 0,-16 2 0 0 0,-236 50 3684 0 0,244-50-4197 0 0,1-1-1 0 0,-1-1 0 0 0,0-1 1 0 0,1-1-1 0 0,-1 0 0 0 0,1-2 1 0 0,-25-6-1 0 0,14 4 249 0 0,0 1 0 0 0,-32-1 0 0 0,10 8 167 0 0,0 2 1 0 0,-63 14-1 0 0,-10 1 4 0 0,102-19-328 0 0,1-1 0 0 0,-1-1 0 0 0,0-1 0 0 0,0-1 0 0 0,1-1 0 0 0,-30-10 0 0 0,-37-5-1936 0 0,72 16-1593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01.641"/>
    </inkml:context>
    <inkml:brush xml:id="br0">
      <inkml:brushProperty name="width" value="0.1" units="cm"/>
      <inkml:brushProperty name="height" value="0.1" units="cm"/>
      <inkml:brushProperty name="color" value="#E71224"/>
    </inkml:brush>
  </inkml:definitions>
  <inkml:trace contextRef="#ctx0" brushRef="#br0">1188 123 6879 0 0,'-3'2'183'0'0,"0"0"-1"0"0,-1-1 1 0 0,1 0-1 0 0,0 1 1 0 0,-1-1-1 0 0,1-1 1 0 0,-1 1-1 0 0,1 0 0 0 0,-1-1 1 0 0,1 0-1 0 0,-1 0 1 0 0,1 0-1 0 0,-1 0 1 0 0,1 0-1 0 0,-1-1 1 0 0,1 0-1 0 0,-1 1 1 0 0,1-1-1 0 0,-1 0 0 0 0,1-1 1 0 0,0 1-1 0 0,0-1 1 0 0,-1 1-1 0 0,-2-4 1 0 0,3 4-107 0 0,-1 0 0 0 0,1-1 0 0 0,0 1 0 0 0,-1 0 1 0 0,1 0-1 0 0,-1 1 0 0 0,1-1 0 0 0,-1 1 0 0 0,1 0 0 0 0,-1 0 1 0 0,1 0-1 0 0,-1 0 0 0 0,-4 1 0 0 0,-3 2 1051 0 0,1 0 0 0 0,0 0-1 0 0,-11 6 1 0 0,11-4-71 0 0,-1-1-1 0 0,-20 5 0 0 0,27-8-1180 0 0,-1 0-1 0 0,1-1 1 0 0,-1 0-1 0 0,1 0 1 0 0,0 0-1 0 0,-7-1 1 0 0,-45-6 702 0 0,-104-1-1 0 0,119 9-89 0 0,-1-3 0 0 0,1-1 0 0 0,-1-2 0 0 0,-68-19 0 0 0,-71-17 1755 0 0,47 13-819 0 0,76 10-9581 0 0,43 14 5111 0 0,-10-5-2496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03.366"/>
    </inkml:context>
    <inkml:brush xml:id="br0">
      <inkml:brushProperty name="width" value="0.1" units="cm"/>
      <inkml:brushProperty name="height" value="0.1" units="cm"/>
      <inkml:brushProperty name="color" value="#E71224"/>
    </inkml:brush>
  </inkml:definitions>
  <inkml:trace contextRef="#ctx0" brushRef="#br0">4616 1 4951 0 0,'-48'22'1786'0'0,"46"-22"-1640"0"0,1 1 0 0 0,-1 0 0 0 0,0-1-1 0 0,0 1 1 0 0,0-1 0 0 0,0 1 0 0 0,0-1 0 0 0,0 0 0 0 0,0 0 0 0 0,0 0 0 0 0,0 0 0 0 0,0 0 0 0 0,0-1 0 0 0,0 1 0 0 0,0-1 0 0 0,0 1 0 0 0,0-1 0 0 0,0 0 0 0 0,0 1-1 0 0,-3-3 1 0 0,2 2 81 0 0,0-1 0 0 0,0 1 0 0 0,1 0-1 0 0,-1 0 1 0 0,0 1 0 0 0,0-1-1 0 0,0 1 1 0 0,0-1 0 0 0,-5 1 0 0 0,-31 6 1430 0 0,24-4-1062 0 0,-1 0 1 0 0,0 0-1 0 0,0-2 1 0 0,-20-1-1 0 0,-2-1 221 0 0,-1 2-1 0 0,-57 7 1 0 0,87-6-727 0 0,-59 11 395 0 0,54-8-299 0 0,-1-1-1 0 0,1-1 1 0 0,-1 0 0 0 0,1-1 0 0 0,-22 0-1 0 0,-28-20 104 0 0,41 17-102 0 0,1 0 0 0 0,-1 1-1 0 0,0 2 1 0 0,-27 3 0 0 0,47-4-160 0 0,-100 5 239 0 0,64-5-131 0 0,-75 11 0 0 0,83-7-92 0 0,0-1 0 0 0,-56-3-1 0 0,42 0-38 0 0,-46-4 193 0 0,-39 2 156 0 0,114 2-324 0 0,1-1 0 0 0,0 0 0 0 0,0-1 1 0 0,-17-5-1 0 0,13 3-5 0 0,-31-2 1 0 0,0 5 29 0 0,-74 10-1 0 0,48-2-21 0 0,-21-7 34 0 0,42-1-66 0 0,-47-7 101 0 0,-1-1 0 0 0,24 13-52 0 0,-137 25-1 0 0,70-7-14 0 0,105-16-20 0 0,-40 5 113 0 0,0-4 1 0 0,-104-3-1 0 0,94-8-131 0 0,28 3 72 0 0,-70-12-1 0 0,92 9 33 0 0,0 1 0 0 0,0 3-1 0 0,0 1 1 0 0,-66 11 0 0 0,-23 1 147 0 0,93-13-199 0 0,0-2-1 0 0,-49-8 0 0 0,44 4-8 0 0,-253-39 165 0 0,261 41-689 0 0,0 2 0 0 0,-47 4 0 0 0,61-1 114 0 0,1 2 1 0 0,-1 0-1 0 0,1 2 0 0 0,0 0 1 0 0,-29 12-1 0 0,11 2-1188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05.805"/>
    </inkml:context>
    <inkml:brush xml:id="br0">
      <inkml:brushProperty name="width" value="0.1" units="cm"/>
      <inkml:brushProperty name="height" value="0.1" units="cm"/>
      <inkml:brushProperty name="color" value="#E71224"/>
    </inkml:brush>
  </inkml:definitions>
  <inkml:trace contextRef="#ctx0" brushRef="#br0">1412 36 5759 0 0,'-18'5'585'0'0,"-24"6"-147"0"0,40-10-408 0 0,-1-1 1 0 0,1 1-1 0 0,-1-1 0 0 0,1 0 1 0 0,-1 0-1 0 0,1 0 0 0 0,-1 0 0 0 0,1-1 1 0 0,0 1-1 0 0,-1-1 0 0 0,1 1 0 0 0,0-1 1 0 0,-4-1-1 0 0,-17-17 2012 0 0,21 17-1820 0 0,0 0 0 0 0,0 0-1 0 0,0 0 1 0 0,0 0 0 0 0,-1 1 0 0 0,1-1-1 0 0,-1 1 1 0 0,1-1 0 0 0,-1 1-1 0 0,1 0 1 0 0,-1 0 0 0 0,0 0 0 0 0,0 0-1 0 0,0 0 1 0 0,1 1 0 0 0,-1-1 0 0 0,-5 1-1 0 0,-20 0 588 0 0,-122-5 2542 0 0,131 3-3099 0 0,-1 2 0 0 0,-21 3-1 0 0,-10-1 346 0 0,29-1-253 0 0,0 1 0 0 0,-24 6 0 0 0,29-5-4 0 0,-1 0 0 0 0,0-1 1 0 0,-1-1-1 0 0,-18-1 1 0 0,17 0-85 0 0,0 1 1 0 0,0 0 0 0 0,0 2-1 0 0,-29 6 1 0 0,-29 5 302 0 0,11-11-26 0 0,0-2-1 0 0,-113-12 0 0 0,145 7-958 0 0,-65 2 0 0 0,42 9-7251 0 0,38-1 609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08.645"/>
    </inkml:context>
    <inkml:brush xml:id="br0">
      <inkml:brushProperty name="width" value="0.1" units="cm"/>
      <inkml:brushProperty name="height" value="0.1" units="cm"/>
      <inkml:brushProperty name="color" value="#E71224"/>
    </inkml:brush>
  </inkml:definitions>
  <inkml:trace contextRef="#ctx0" brushRef="#br0">2648 79 455 0 0,'-2'0'200'0'0,"1"0"0"0"0,-1-1 0 0 0,1 0 0 0 0,-1 1-1 0 0,1-1 1 0 0,0 0 0 0 0,-1 1 0 0 0,1-1-1 0 0,0 0 1 0 0,-1 0 0 0 0,1 0 0 0 0,0 0 0 0 0,0-1-1 0 0,0 1 1 0 0,-2-2 0 0 0,-13-20 2841 0 0,15 21-3007 0 0,0 0 1 0 0,0 0-1 0 0,-1 0 0 0 0,1 0 1 0 0,-1 0-1 0 0,0 0 1 0 0,1 0-1 0 0,-1 0 0 0 0,0 1 1 0 0,0-1-1 0 0,0 1 1 0 0,0 0-1 0 0,0-1 0 0 0,0 1 1 0 0,-1 0-1 0 0,1 0 1 0 0,0 0-1 0 0,-5-1 0 0 0,1 2 392 0 0,-1-1 0 0 0,1 1-1 0 0,-1 0 1 0 0,1 0-1 0 0,-10 2 1 0 0,-15 0 1711 0 0,8-8-442 0 0,21 5-1582 0 0,-1 0-1 0 0,1 0 0 0 0,-1 0 1 0 0,0 1-1 0 0,1-1 1 0 0,-1 0-1 0 0,-4 1 0 0 0,-7 0 446 0 0,0 2-1 0 0,-22 4 1 0 0,-17 2 809 0 0,23-4-542 0 0,-45 11 1 0 0,44-8-368 0 0,-38 3 1 0 0,-61 9 613 0 0,75-15-655 0 0,-1-3 0 0 0,-81-10 0 0 0,67 1-79 0 0,0 2 0 0 0,0 3 0 0 0,-81 8 0 0 0,59 6 79 0 0,-59 3-69 0 0,-30-6 83 0 0,-246 15 786 0 0,87-13-1174 0 0,194-14-4293 0 0,102 2-3855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10.728"/>
    </inkml:context>
    <inkml:brush xml:id="br0">
      <inkml:brushProperty name="width" value="0.1" units="cm"/>
      <inkml:brushProperty name="height" value="0.1" units="cm"/>
      <inkml:brushProperty name="color" value="#E71224"/>
    </inkml:brush>
  </inkml:definitions>
  <inkml:trace contextRef="#ctx0" brushRef="#br0">3643 250 10447 0 0,'-17'0'502'0'0,"-6"-1"750"0"0,-32 5 1 0 0,53-4-1228 0 0,1 0-1 0 0,-1-1 1 0 0,1 1 0 0 0,-1-1 0 0 0,1 1-1 0 0,-1-1 1 0 0,1 1 0 0 0,-1-1-1 0 0,1 0 1 0 0,0 0 0 0 0,-1 0 0 0 0,1 0-1 0 0,0 0 1 0 0,0 0 0 0 0,0 0-1 0 0,-1 0 1 0 0,1 0 0 0 0,0-1 0 0 0,0 1-1 0 0,1 0 1 0 0,-1-1 0 0 0,-1-1-1 0 0,-14-15 1147 0 0,5 13-681 0 0,0 1 0 0 0,0 0-1 0 0,-1 0 1 0 0,1 1 0 0 0,-1 1 0 0 0,0 0 0 0 0,-20-1 0 0 0,14 2 49 0 0,1-2-1 0 0,-28-6 0 0 0,-121-28 261 0 0,46 14-436 0 0,48 7 247 0 0,-1 4 0 0 0,-88-4 0 0 0,83 15-321 0 0,-79 11 0 0 0,-30 1-279 0 0,119-8 201 0 0,-112 20 0 0 0,172-22-208 0 0,-500 59 804 0 0,192-58-520 0 0,81-4-229 0 0,-387-33 473 0 0,583 30-605 0 0,0-1 1 0 0,1-2-1 0 0,0-2 1 0 0,-66-27-1 0 0,91 31-572 0 0,1 0 0 0 0,1-1-1 0 0,-1 0 1 0 0,1-1 0 0 0,-11-11 0 0 0,3-2-7453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12.212"/>
    </inkml:context>
    <inkml:brush xml:id="br0">
      <inkml:brushProperty name="width" value="0.1" units="cm"/>
      <inkml:brushProperty name="height" value="0.1" units="cm"/>
      <inkml:brushProperty name="color" value="#E71224"/>
    </inkml:brush>
  </inkml:definitions>
  <inkml:trace contextRef="#ctx0" brushRef="#br0">1256 56 4143 0 0,'-50'2'4022'0'0,"1"0"-1308"0"0,39-3-2239 0 0,0 0 0 0 0,1-1 0 0 0,-1 0 0 0 0,0 0 0 0 0,-11-6 0 0 0,11 5-120 0 0,1 0 1 0 0,-1 0-1 0 0,0 1 1 0 0,0 0-1 0 0,-13 0 1 0 0,-1 3-151 0 0,0 2 1 0 0,-38 8-1 0 0,12-1 256 0 0,11-3 220 0 0,0-1 0 0 0,0-2 0 0 0,0-2-1 0 0,-74-6 1 0 0,-47-16 815 0 0,122 13-1069 0 0,-262-33 162 0 0,290 39-1348 0 0,-1 1 0 0 0,0 0-1 0 0,-19 4 1 0 0,5 1-772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12.853"/>
    </inkml:context>
    <inkml:brush xml:id="br0">
      <inkml:brushProperty name="width" value="0.1" units="cm"/>
      <inkml:brushProperty name="height" value="0.1" units="cm"/>
      <inkml:brushProperty name="color" value="#E71224"/>
    </inkml:brush>
  </inkml:definitions>
  <inkml:trace contextRef="#ctx0" brushRef="#br0">1625 25 6967 0 0,'-31'0'635'0'0,"12"-1"170"0"0,0 1 1 0 0,1 1-1 0 0,-37 6 0 0 0,-24 10 718 0 0,-1-4 0 0 0,0-3-1 0 0,0-4 1 0 0,0-3 0 0 0,-156-15-1 0 0,43-1-216 0 0,103 9-879 0 0,-116-21 0 0 0,158 15-1263 0 0,-1 3-1 0 0,-1 1 1 0 0,1 3-1 0 0,-75 4 1 0 0,86 4-854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15.288"/>
    </inkml:context>
    <inkml:brush xml:id="br0">
      <inkml:brushProperty name="width" value="0.1" units="cm"/>
      <inkml:brushProperty name="height" value="0.1" units="cm"/>
      <inkml:brushProperty name="color" value="#E71224"/>
    </inkml:brush>
  </inkml:definitions>
  <inkml:trace contextRef="#ctx0" brushRef="#br0">984 176 5983 0 0,'-12'-5'613'0'0,"-8"-2"1312"0"0,13 5-1615 0 0,1-1 0 0 0,0 0 0 0 0,-11-7 0 0 0,12 7 59 0 0,-7-4 271 0 0,-1 1 0 0 0,1 0 0 0 0,-1 1 0 0 0,-1 0 0 0 0,1 1 0 0 0,-1 1 0 0 0,1 0 0 0 0,-1 1 0 0 0,-27-1 0 0 0,-1 3 146 0 0,-83 14 0 0 0,120-14-793 0 0,-31 4 697 0 0,1-2-1 0 0,-1-1 0 0 0,0-2 1 0 0,1-2-1 0 0,-65-12 0 0 0,36 0-530 0 0,1-3 0 0 0,-77-33-1 0 0,105 35-2984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47.783"/>
    </inkml:context>
    <inkml:brush xml:id="br0">
      <inkml:brushProperty name="width" value="0.1" units="cm"/>
      <inkml:brushProperty name="height" value="0.1" units="cm"/>
      <inkml:brushProperty name="color" value="#E71224"/>
    </inkml:brush>
  </inkml:definitions>
  <inkml:trace contextRef="#ctx0" brushRef="#br0">921 28 455 0 0,'-14'9'815'0'0,"-18"13"6915"0"0,20-12-7955 0 0,11-9 412 0 0,-4-2 104 0 0,1 0 0 0 0,-1-1 0 0 0,1 1 0 0 0,-1-1 0 0 0,1 0 0 0 0,0 0 0 0 0,0 0 0 0 0,-1 0 0 0 0,-3-4 1 0 0,-9-4 1466 0 0,12 8-1436 0 0,0 0 1 0 0,0 0-1 0 0,-1 0 0 0 0,1 1 0 0 0,0 0 0 0 0,-1 0 0 0 0,1 0 0 0 0,-1 1 1 0 0,-10 0-1 0 0,-2 1 22 0 0,-30 8 1 0 0,33-5-22 0 0,-1-2 0 0 0,-27 3 0 0 0,-139-20 2019 0 0,60 2-1180 0 0,16 7-362 0 0,-56-5-2922 0 0,142 8-5332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16.082"/>
    </inkml:context>
    <inkml:brush xml:id="br0">
      <inkml:brushProperty name="width" value="0.1" units="cm"/>
      <inkml:brushProperty name="height" value="0.1" units="cm"/>
      <inkml:brushProperty name="color" value="#E71224"/>
    </inkml:brush>
  </inkml:definitions>
  <inkml:trace contextRef="#ctx0" brushRef="#br0">1334 335 5815 0 0,'-3'-5'644'0'0,"0"0"0"0"0,0 0 0 0 0,-1 1 0 0 0,0-1 0 0 0,0 1 0 0 0,-7-6 0 0 0,-8-10 472 0 0,16 18-1035 0 0,1 0 0 0 0,-1-1 0 0 0,1 1 0 0 0,-1 0 0 0 0,0 0 0 0 0,0 0 0 0 0,0 1 0 0 0,0-1 0 0 0,0 1 0 0 0,-1 0 0 0 0,-3-2 0 0 0,-43-6 1423 0 0,20 4 20 0 0,16 3-1110 0 0,1 1-1 0 0,-1 1 0 0 0,0 0 1 0 0,0 1-1 0 0,1 0 0 0 0,-16 4 1 0 0,-34 2 412 0 0,26-7-357 0 0,1-1 0 0 0,-1-3 0 0 0,0-1 0 0 0,1-1 0 0 0,-40-13 1 0 0,-174-70 1045 0 0,139 47-1409 0 0,-89-20-697 0 0,131 49-1973 0 0,0 5-3510 0 0,38 6-141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17.272"/>
    </inkml:context>
    <inkml:brush xml:id="br0">
      <inkml:brushProperty name="width" value="0.1" units="cm"/>
      <inkml:brushProperty name="height" value="0.1" units="cm"/>
      <inkml:brushProperty name="color" value="#E71224"/>
    </inkml:brush>
  </inkml:definitions>
  <inkml:trace contextRef="#ctx0" brushRef="#br0">1436 19 5671 0 0,'-13'-17'3368'0'0,"10"16"-3105"0"0,-1 1-1 0 0,1 0 1 0 0,-1 0-1 0 0,1 0 0 0 0,-1 0 1 0 0,1 0-1 0 0,-1 1 1 0 0,1 0-1 0 0,-1-1 1 0 0,1 1-1 0 0,0 1 0 0 0,-1-1 1 0 0,-4 3-1 0 0,-12 4 339 0 0,-72 18 1222 0 0,-42 2 827 0 0,86-20-1879 0 0,-14 3-59 0 0,0-3 0 0 0,-83 1 0 0 0,-5-12 635 0 0,1-7 0 0 0,-190-36 0 0 0,288 35-1368 0 0,-52-7-2450 0 0,88 16 427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18.129"/>
    </inkml:context>
    <inkml:brush xml:id="br0">
      <inkml:brushProperty name="width" value="0.1" units="cm"/>
      <inkml:brushProperty name="height" value="0.1" units="cm"/>
      <inkml:brushProperty name="color" value="#E71224"/>
    </inkml:brush>
  </inkml:definitions>
  <inkml:trace contextRef="#ctx0" brushRef="#br0">1795 75 6447 0 0,'-25'-1'2318'0'0,"23"2"-2209"0"0,0-1-1 0 0,0 0 0 0 0,1 0 1 0 0,-1 1-1 0 0,0-2 0 0 0,0 1 1 0 0,0 0-1 0 0,0 0 0 0 0,0-1 1 0 0,0 1-1 0 0,0-1 0 0 0,0 1 0 0 0,0-1 1 0 0,1 0-1 0 0,-1 0 0 0 0,0 1 1 0 0,0-1-1 0 0,-1-2 0 0 0,-4-2 40 0 0,1 1-1 0 0,-1 0 1 0 0,0 0-1 0 0,0 0 1 0 0,0 1-1 0 0,0 0 1 0 0,-1 0-1 0 0,1 1 1 0 0,-1 0-1 0 0,0 0 1 0 0,0 1-1 0 0,1 0 1 0 0,-1 0-1 0 0,0 1 1 0 0,0 0-1 0 0,-15 2 1 0 0,-3 3 596 0 0,0 1 1 0 0,0 1 0 0 0,-39 16-1 0 0,56-20-832 0 0,-6 3 131 0 0,-1-1 0 0 0,0-1-1 0 0,0-1 1 0 0,0 0 0 0 0,0-1 0 0 0,-1-1 0 0 0,1 0 0 0 0,-31-3 0 0 0,-154-17 1781 0 0,-41-4-323 0 0,-105-14-562 0 0,293 29-519 0 0,-98-1-1 0 0,129 10-751 0 0,-1 1 0 0 0,1 0 0 0 0,0 2 0 0 0,0 1 0 0 0,1 1 0 0 0,-40 15 0 0 0,27-5-1801 0 0,2-1-4241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1:57.867"/>
    </inkml:context>
    <inkml:brush xml:id="br0">
      <inkml:brushProperty name="width" value="0.1" units="cm"/>
      <inkml:brushProperty name="height" value="0.1" units="cm"/>
      <inkml:brushProperty name="color" value="#E71224"/>
    </inkml:brush>
  </inkml:definitions>
  <inkml:trace contextRef="#ctx0" brushRef="#br0">3354 180 6879 0 0,'-4'-3'39'0'0,"0"0"-1"0"0,-1 0 1 0 0,1 1-1 0 0,-1 0 1 0 0,1 0-1 0 0,-1 0 1 0 0,0 1-1 0 0,0 0 1 0 0,1-1-1 0 0,-1 2 1 0 0,0-1-1 0 0,0 0 1 0 0,0 1-1 0 0,-10 1 1 0 0,-28-5 325 0 0,-29-9 2909 0 0,-28-7-505 0 0,90 18-2660 0 0,0 0 0 0 0,0 1 0 0 0,-1 0 1 0 0,1 0-1 0 0,0 1 0 0 0,-21 3 0 0 0,-60 16 674 0 0,77-16-648 0 0,0 1 154 0 0,0-1-1 0 0,0 0 0 0 0,0-1 1 0 0,0-1-1 0 0,0-1 1 0 0,0 1-1 0 0,0-2 0 0 0,0 0 1 0 0,0-1-1 0 0,0 0 0 0 0,0-1 1 0 0,-19-7-1 0 0,19 3-411 0 0,1 0-1 0 0,0-1 0 0 0,0 0 1 0 0,-13-12-1 0 0,14 11 113 0 0,0 0 0 0 0,-1 1 0 0 0,0 0 0 0 0,-16-7 1 0 0,9 8 43 0 0,0 0 1 0 0,-1 1 0 0 0,0 1 0 0 0,0 2 0 0 0,-1 0 0 0 0,1 1 0 0 0,-1 1 0 0 0,1 0 0 0 0,-1 2-1 0 0,1 1 1 0 0,-31 6 0 0 0,14-2 5 0 0,-1-1-1 0 0,1-2 1 0 0,-56-4-1 0 0,-26 3 728 0 0,78-1-565 0 0,23-1-149 0 0,0 1-1 0 0,-34 6 1 0 0,11 3-8 0 0,-40 9 103 0 0,0-3 0 0 0,-86 5 0 0 0,67-17 61 0 0,26-2-1 0 0,-78 12 1 0 0,30 10 54 0 0,61-11 25 0 0,-91 8 1 0 0,136-20-178 0 0,-38 3 86 0 0,-58-5 0 0 0,19-9 221 0 0,55 5-246 0 0,-1 1 0 0 0,1 2-1 0 0,-44 3 1 0 0,-83 27-922 0 0,134-22-163 0 0,-5 0-542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04.945"/>
    </inkml:context>
    <inkml:brush xml:id="br0">
      <inkml:brushProperty name="width" value="0.1" units="cm"/>
      <inkml:brushProperty name="height" value="0.1" units="cm"/>
      <inkml:brushProperty name="color" value="#E71224"/>
    </inkml:brush>
  </inkml:definitions>
  <inkml:trace contextRef="#ctx0" brushRef="#br0">1632 300 1783 0 0,'5'-25'1098'0'0,"0"9"-640"0"0,1 0 0 0 0,0 1 0 0 0,1-1 1 0 0,1 1-1 0 0,17-25 0 0 0,-25 40-410 0 0,0 0 0 0 0,0 0 0 0 0,1 0 0 0 0,-1-1 1 0 0,0 1-1 0 0,0 0 0 0 0,0 0 0 0 0,0 0 0 0 0,0-1 0 0 0,0 1 0 0 0,0 0 0 0 0,0 0 0 0 0,0-1 1 0 0,0 1-1 0 0,0 0 0 0 0,0 0 0 0 0,0 0 0 0 0,0-1 0 0 0,0 1 0 0 0,0 0 0 0 0,0 0 0 0 0,0 0 0 0 0,0-1 1 0 0,0 1-1 0 0,0 0 0 0 0,0 0 0 0 0,0-1 0 0 0,-1 1 0 0 0,1 0 0 0 0,0 0 0 0 0,0 0 0 0 0,0 0 0 0 0,0-1 1 0 0,0 1-1 0 0,-1 0 0 0 0,1 0 0 0 0,0 0 0 0 0,0 0 0 0 0,0 0 0 0 0,0-1 0 0 0,-1 1 0 0 0,1 0 0 0 0,-15-4 1258 0 0,-16 5 673 0 0,-58 39 2301 0 0,69-34-3756 0 0,-1-1-1 0 0,1-1 0 0 0,-34 2 1 0 0,-63-3 1134 0 0,90-5-1394 0 0,1-1-1 0 0,0-2 1 0 0,0 0-1 0 0,1-2 1 0 0,-38-14-1 0 0,-12-4 140 0 0,-13-7-81 0 0,64 22-203 0 0,0 0 1 0 0,0 2 0 0 0,-28-5-1 0 0,32 11-28 0 0,1 0-1 0 0,-1 2 1 0 0,-35 3-1 0 0,-8 1 92 0 0,1-5 290 0 0,-64-8 0 0 0,-36-20 363 0 0,-15-2 3258 0 0,170 30-4296 0 0,0 1 1 0 0,0-1-1 0 0,0 1 0 0 0,1 1 1 0 0,-1 0-1 0 0,0 0 0 0 0,0 0 1 0 0,0 0-1 0 0,1 1 0 0 0,-1 0 1 0 0,1 1-1 0 0,0 0 0 0 0,-1 0 1 0 0,-6 4-1 0 0,-21 17-2725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05.879"/>
    </inkml:context>
    <inkml:brush xml:id="br0">
      <inkml:brushProperty name="width" value="0.1" units="cm"/>
      <inkml:brushProperty name="height" value="0.1" units="cm"/>
      <inkml:brushProperty name="color" value="#E71224"/>
    </inkml:brush>
  </inkml:definitions>
  <inkml:trace contextRef="#ctx0" brushRef="#br0">198 0 1839 0 0,'-13'2'160'0'0,"-3"0"-160"0"0,-3 0 0 0 0,-1 0 0 0 0,-2 1 2088 0 0,4 1 384 0 0,5 1 80 0 0,6-3 8 0 0,1 0-2376 0 0,1 0-480 0 0,-4 0-96 0 0,-6 1-24 0 0,-2 3-336 0 0,-1-4-72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06.353"/>
    </inkml:context>
    <inkml:brush xml:id="br0">
      <inkml:brushProperty name="width" value="0.1" units="cm"/>
      <inkml:brushProperty name="height" value="0.1" units="cm"/>
      <inkml:brushProperty name="color" value="#E71224"/>
    </inkml:brush>
  </inkml:definitions>
  <inkml:trace contextRef="#ctx0" brushRef="#br0">1290 21 9215 0 0,'-74'2'3913'0'0,"-102"16"-2428"0"0,159-16-1056 0 0,-451 22 4799 0 0,331-19-3689 0 0,69-1-697 0 0,-73-5 1 0 0,123-1-945 0 0,0 0 0 0 0,1-2 0 0 0,-1 0 0 0 0,1-1 0 0 0,-32-13 0 0 0,-5-10-6883 0 0,37 17 143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07.223"/>
    </inkml:context>
    <inkml:brush xml:id="br0">
      <inkml:brushProperty name="width" value="0.1" units="cm"/>
      <inkml:brushProperty name="height" value="0.1" units="cm"/>
      <inkml:brushProperty name="color" value="#E71224"/>
    </inkml:brush>
  </inkml:definitions>
  <inkml:trace contextRef="#ctx0" brushRef="#br0">2097 19 8287 0 0,'-105'23'3962'0'0,"95"-20"-3816"0"0,0-1 1 0 0,1 0 0 0 0,-1 0 0 0 0,0-1 0 0 0,-1 0-1 0 0,1-1 1 0 0,0 0 0 0 0,0 0 0 0 0,0-1 0 0 0,-16-4-1 0 0,-5-2 429 0 0,0 2 1 0 0,1 0-1 0 0,-1 2 0 0 0,-50 2 0 0 0,-124 18 2404 0 0,203-17-2978 0 0,-104 6 1355 0 0,-182-12-1 0 0,54-13-431 0 0,-161-5 809 0 0,348 25-2178 0 0,0 2-1 0 0,0 2 0 0 0,0 2 0 0 0,1 2 0 0 0,0 2 0 0 0,-55 21 0 0 0,73-21-5030 0 0,6-3-1631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08.249"/>
    </inkml:context>
    <inkml:brush xml:id="br0">
      <inkml:brushProperty name="width" value="0.1" units="cm"/>
      <inkml:brushProperty name="height" value="0.1" units="cm"/>
      <inkml:brushProperty name="color" value="#E71224"/>
    </inkml:brush>
  </inkml:definitions>
  <inkml:trace contextRef="#ctx0" brushRef="#br0">2073 145 5527 0 0,'-44'-4'4303'0'0,"41"4"-4089"0"0,0-2 0 0 0,-1 1 0 0 0,1 0 0 0 0,0-1 0 0 0,0 1 0 0 0,0-1 0 0 0,0 0-1 0 0,1 0 1 0 0,-1 0 0 0 0,0-1 0 0 0,1 1 0 0 0,-1-1 0 0 0,1 1 0 0 0,0-1 0 0 0,-3-4 0 0 0,2 3-8 0 0,0 0 1 0 0,0 0-1 0 0,0 1 1 0 0,-1-1-1 0 0,1 1 1 0 0,-1 0-1 0 0,0 0 1 0 0,-8-5-1 0 0,-8 1 587 0 0,-1 0 0 0 0,1 2 0 0 0,-23-4 0 0 0,28 6-639 0 0,-26-2 85 0 0,-1 1 0 0 0,-70 2 0 0 0,69 2-10 0 0,-32 4 139 0 0,47-1-120 0 0,-1-2 0 0 0,-33-3 0 0 0,39 0-118 0 0,-1 1-1 0 0,0 2 1 0 0,1 0 0 0 0,-42 8-1 0 0,-90 32 796 0 0,135-36-840 0 0,1-1-1 0 0,-1-1 0 0 0,0 0 0 0 0,1-2 0 0 0,-1 0 0 0 0,-35-4 1 0 0,-119-26 322 0 0,133 21-328 0 0,0 3 150 0 0,0 1 0 0 0,0 2-1 0 0,-1 3 1 0 0,-65 7 0 0 0,63-3-198 0 0,0-2-1 0 0,0-2 1 0 0,-77-9 0 0 0,108 6-136 0 0,-1 1-279 0 0,0-1-1 0 0,1-1 1 0 0,0 0 0 0 0,0-1-1 0 0,0 0 1 0 0,0-1 0 0 0,0 0 0 0 0,-12-8-1 0 0,5-3-1239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09.922"/>
    </inkml:context>
    <inkml:brush xml:id="br0">
      <inkml:brushProperty name="width" value="0.1" units="cm"/>
      <inkml:brushProperty name="height" value="0.1" units="cm"/>
      <inkml:brushProperty name="color" value="#E71224"/>
    </inkml:brush>
  </inkml:definitions>
  <inkml:trace contextRef="#ctx0" brushRef="#br0">1673 81 4775 0 0,'-32'-2'1244'0'0,"25"1"-789"0"0,1 0 1 0 0,-1 1 0 0 0,1 0-1 0 0,-1 0 1 0 0,0 0-1 0 0,1 1 1 0 0,-1 0 0 0 0,-9 3-1 0 0,-55 20 3689 0 0,14-5-3139 0 0,42-15-646 0 0,1 1 0 0 0,0 0 0 0 0,1 1 0 0 0,-18 9 0 0 0,24-11-286 0 0,-1-1 0 0 0,1-1-1 0 0,0 1 1 0 0,-1-1 0 0 0,1 0 0 0 0,-1-1-1 0 0,0 0 1 0 0,1 0 0 0 0,-1 0 0 0 0,0-1-1 0 0,1-1 1 0 0,-1 1 0 0 0,0-1-1 0 0,0 0 1 0 0,1-1 0 0 0,-1 0 0 0 0,1 0-1 0 0,0-1 1 0 0,-1 1 0 0 0,1-2-1 0 0,-7-3 1 0 0,-37-32 366 0 0,43 32-426 0 0,-1-1 0 0 0,0 2 0 0 0,0-1 0 0 0,-1 1 1 0 0,0 0-1 0 0,-20-8 0 0 0,10 9 122 0 0,-1 1 1 0 0,1 1-1 0 0,-1 1 0 0 0,0 1 0 0 0,1 0 1 0 0,-34 4-1 0 0,28-1 6 0 0,0-1-1 0 0,0-2 1 0 0,-39-5-1 0 0,-18-5 427 0 0,-2 3 0 0 0,-111 4 0 0 0,99 4-102 0 0,-120-15 1 0 0,202 14-573 0 0,11 1-386 0 0,0 0 1 0 0,0-1 0 0 0,0 1 0 0 0,0-1-1 0 0,0 0 1 0 0,-7-3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48.635"/>
    </inkml:context>
    <inkml:brush xml:id="br0">
      <inkml:brushProperty name="width" value="0.1" units="cm"/>
      <inkml:brushProperty name="height" value="0.1" units="cm"/>
      <inkml:brushProperty name="color" value="#E71224"/>
    </inkml:brush>
  </inkml:definitions>
  <inkml:trace contextRef="#ctx0" brushRef="#br0">1298 17 9415 0 0,'-13'-1'661'0'0,"1"0"-1"0"0,-23-5 1 0 0,24 3-399 0 0,1 1 1 0 0,0 1 0 0 0,-1-1-1 0 0,1 2 1 0 0,-14 0 0 0 0,-171 25 5373 0 0,-95 28-3014 0 0,256-45-2270 0 0,-193 36 1402 0 0,163-35-1506 0 0,-103 2 1 0 0,134-12-1322 0 0,-1-2 1 0 0,-52-10 0 0 0,55 6-458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13.593"/>
    </inkml:context>
    <inkml:brush xml:id="br0">
      <inkml:brushProperty name="width" value="0.1" units="cm"/>
      <inkml:brushProperty name="height" value="0.1" units="cm"/>
      <inkml:brushProperty name="color" value="#E71224"/>
    </inkml:brush>
  </inkml:definitions>
  <inkml:trace contextRef="#ctx0" brushRef="#br0">1223 66 4143 0 0,'4'-13'438'0'0,"-2"9"102"0"0,0 0 0 0 0,-1 0 0 0 0,0 1 0 0 0,0-1 0 0 0,0 0 1 0 0,0 0-1 0 0,0-8 0 0 0,-1 12-462 0 0,0-1 1 0 0,0 1 0 0 0,-1-1-1 0 0,1 0 1 0 0,0 1 0 0 0,0-1-1 0 0,0 1 1 0 0,-1-1 0 0 0,1 1-1 0 0,0-1 1 0 0,-1 1-1 0 0,1-1 1 0 0,0 1 0 0 0,-1-1-1 0 0,1 1 1 0 0,0-1 0 0 0,-1 1-1 0 0,1 0 1 0 0,-1-1-1 0 0,1 1 1 0 0,-1 0 0 0 0,1-1-1 0 0,-1 1 1 0 0,-1-1-56 0 0,0 1 0 0 0,0-1 0 0 0,0 1 0 0 0,0 0 0 0 0,0 0 0 0 0,0 0 0 0 0,1 0 0 0 0,-1 0 0 0 0,0 0 0 0 0,0 0 0 0 0,-2 1 0 0 0,-135 37 5071 0 0,104-31-4758 0 0,-49 6 442 0 0,36-7 420 0 0,-51 13 0 0 0,-41 5-68 0 0,-25 5 73 0 0,74-11-558 0 0,41-10-116 0 0,-70 3 0 0 0,102-10-398 0 0,1-2 0 0 0,0 0 0 0 0,-1 0 0 0 0,1-2 0 0 0,0 0 0 0 0,0-1 0 0 0,-30-11-1 0 0,43 12-309 0 0,-1 1-1 0 0,1-1 1 0 0,-1 0-1 0 0,1 0 1 0 0,0 0-1 0 0,0 0 0 0 0,0-1 1 0 0,1 1-1 0 0,-1-1 1 0 0,1 0-1 0 0,0 0 1 0 0,0-1-1 0 0,0 1 0 0 0,1 0 1 0 0,-3-7-1 0 0,1-5-1204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14.648"/>
    </inkml:context>
    <inkml:brush xml:id="br0">
      <inkml:brushProperty name="width" value="0.1" units="cm"/>
      <inkml:brushProperty name="height" value="0.1" units="cm"/>
      <inkml:brushProperty name="color" value="#E71224"/>
    </inkml:brush>
  </inkml:definitions>
  <inkml:trace contextRef="#ctx0" brushRef="#br0">1457 61 7711 0 0,'-8'0'328'0'0,"0"-1"0"0"0,1-1 0 0 0,-1 1 0 0 0,0-1-1 0 0,-8-4 1 0 0,8 4 220 0 0,1-1 0 0 0,-1 1-1 0 0,0 1 1 0 0,0-1 0 0 0,-10 0 0 0 0,-43 4 1539 0 0,27-1-1038 0 0,-1-1 1 0 0,-44-6 0 0 0,-50-8 1537 0 0,-233 7 0 0 0,230 8-1739 0 0,-54-9-184 0 0,102 2-2077 0 0,-113 7 1 0 0,151 4-347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31.966"/>
    </inkml:context>
    <inkml:brush xml:id="br0">
      <inkml:brushProperty name="width" value="0.1" units="cm"/>
      <inkml:brushProperty name="height" value="0.1" units="cm"/>
      <inkml:brushProperty name="color" value="#E71224"/>
    </inkml:brush>
  </inkml:definitions>
  <inkml:trace contextRef="#ctx0" brushRef="#br0">2071 63 5063 0 0,'-34'-2'1946'0'0,"21"-13"-12"0"0,12 9-1100 0 0,-1 0 1 0 0,0 0-1 0 0,1 0 0 0 0,-6-10 0 0 0,5 16-697 0 0,1-1 1 0 0,-1 0-1 0 0,0 0 1 0 0,1 1-1 0 0,-1-1 0 0 0,0 1 1 0 0,0-1-1 0 0,1 1 1 0 0,-1 0-1 0 0,0 0 0 0 0,0 0 1 0 0,0 0-1 0 0,1 0 1 0 0,-1 0-1 0 0,-2 1 0 0 0,-29 5 1014 0 0,-120 35 1121 0 0,143-40-2042 0 0,-1 0-1 0 0,0 0 1 0 0,-14-2-1 0 0,16 1-55 0 0,0-1 0 0 0,0 2-1 0 0,0-1 1 0 0,0 1 0 0 0,-11 3-1 0 0,10-1-135 0 0,-58 19 468 0 0,53-16-309 0 0,-2-2 1 0 0,1 0-1 0 0,0 0 0 0 0,-1-2 0 0 0,-24 1 0 0 0,19-1-124 0 0,-1 0 1 0 0,-27 8-1 0 0,32-7 70 0 0,-1 0 0 0 0,1-1 0 0 0,-26 0 0 0 0,0-1 62 0 0,-326 24 936 0 0,-174 16 650 0 0,505-38-1836 0 0,0-2 0 0 0,-55-5 0 0 0,38-5-2567 0 0,0-5-3821 0 0,19 2-971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38.382"/>
    </inkml:context>
    <inkml:brush xml:id="br0">
      <inkml:brushProperty name="width" value="0.1" units="cm"/>
      <inkml:brushProperty name="height" value="0.1" units="cm"/>
      <inkml:brushProperty name="color" value="#E71224"/>
    </inkml:brush>
  </inkml:definitions>
  <inkml:trace contextRef="#ctx0" brushRef="#br0">4524 77 9647 0 0,'0'0'216'0'0,"-2"0"32"0"0,-1-2-162 0 0,-1 1-24 0 0,-20 8 340 0 0,-118 32 468 0 0,121-35-221 0 0,-1-1 0 0 0,1-1 0 0 0,-1-1-1 0 0,-39-2 1 0 0,-15-3 437 0 0,0 3 1 0 0,-120 16-1 0 0,-45 0 343 0 0,150-16-1251 0 0,26-1 206 0 0,-124 13 0 0 0,155-7-272 0 0,1-2 1 0 0,-35-1 0 0 0,59-1-95 0 0,-69-1-8 0 0,-106-1 362 0 0,-124-10 392 0 0,242 7-552 0 0,28 3-182 0 0,-54-11 0 0 0,70 9-30 0 0,17 3 0 0 0,-1 0 0 0 0,0 0 0 0 0,1-1 0 0 0,-1 1 0 0 0,1-1 0 0 0,0-1 0 0 0,-7-2 0 0 0,-2-2 0 0 0,-5 0 27 0 0,-1 2 1 0 0,1 0-1 0 0,-38-4 0 0 0,-63 3 191 0 0,-25-3-44 0 0,-7-11 136 0 0,-220-2-1 0 0,302 22-228 0 0,-308 15-39 0 0,316-10 71 0 0,0-2 0 0 0,0-3 0 0 0,0-2 0 0 0,-105-19 0 0 0,122 16 90 0 0,-1 2 0 0 0,1 2 1 0 0,-52 5-1 0 0,44-1-440 0 0,-95-7 0 0 0,101-6-2546 0 0,23 2-5053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42.006"/>
    </inkml:context>
    <inkml:brush xml:id="br0">
      <inkml:brushProperty name="width" value="0.1" units="cm"/>
      <inkml:brushProperty name="height" value="0.1" units="cm"/>
      <inkml:brushProperty name="color" value="#E71224"/>
    </inkml:brush>
  </inkml:definitions>
  <inkml:trace contextRef="#ctx0" brushRef="#br0">765 35 919 0 0,'-13'-6'4298'0'0,"12"5"-4059"0"0,0 0 0 0 0,0 0 0 0 0,0 1-1 0 0,-1-1 1 0 0,1 0 0 0 0,0 1 0 0 0,0-1-1 0 0,0 1 1 0 0,0-1 0 0 0,0 1 0 0 0,-1 0-1 0 0,1 0 1 0 0,0-1 0 0 0,0 1 0 0 0,-1 0 0 0 0,1 0-1 0 0,0 0 1 0 0,0 0 0 0 0,0 1 0 0 0,-2-1-1 0 0,-1 1 149 0 0,0 0-1 0 0,1 0 0 0 0,-1-1 1 0 0,0 0-1 0 0,0 1 0 0 0,1-1 1 0 0,-6-1-1 0 0,3-7-309 0 0,4 5 531 0 0,2 3-598 0 0,0 0-1 0 0,-1 0 0 0 0,1 0 0 0 0,0 0 1 0 0,0 0-1 0 0,-1 0 0 0 0,1 0 1 0 0,0 0-1 0 0,0 0 0 0 0,-1 0 0 0 0,1 0 1 0 0,0 0-1 0 0,0 0 0 0 0,0-1 1 0 0,-1 1-1 0 0,1 0 0 0 0,0 0 0 0 0,0 0 1 0 0,0 0-1 0 0,-1-1 0 0 0,1 1 0 0 0,0 0 1 0 0,0 0-1 0 0,0 0 0 0 0,0-1 1 0 0,0 1-1 0 0,-1 0 0 0 0,1 0 0 0 0,0-1 1 0 0,0 1 15 0 0,0-1 0 0 0,0 1 1 0 0,-1-1-1 0 0,1 1 0 0 0,0 0 0 0 0,0-1 1 0 0,0 1-1 0 0,-1 0 0 0 0,1-1 1 0 0,0 1-1 0 0,-1 0 0 0 0,1-1 1 0 0,0 1-1 0 0,-1 0 0 0 0,1 0 0 0 0,0-1 1 0 0,-1 1-1 0 0,1 0 0 0 0,-1 0 1 0 0,1 0-1 0 0,0 0 0 0 0,-1-1 0 0 0,1 1 1 0 0,-1 0-1 0 0,0 0 0 0 0,-4-1 161 0 0,0 0 0 0 0,-1 1 0 0 0,1 0-1 0 0,-1-1 1 0 0,1 2 0 0 0,0-1 0 0 0,-1 1-1 0 0,-7 1 1 0 0,-45 17 548 0 0,34-12-258 0 0,-49 8 1 0 0,31-13 286 0 0,-1-1 0 0 0,-46-6 1 0 0,48 1-186 0 0,1 2 1 0 0,-49 5-1 0 0,28 0-734 0 0,21-10-2736 0 0,29 4 1468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43.077"/>
    </inkml:context>
    <inkml:brush xml:id="br0">
      <inkml:brushProperty name="width" value="0.1" units="cm"/>
      <inkml:brushProperty name="height" value="0.1" units="cm"/>
      <inkml:brushProperty name="color" value="#E71224"/>
    </inkml:brush>
  </inkml:definitions>
  <inkml:trace contextRef="#ctx0" brushRef="#br0">1577 24 7079 0 0,'-27'6'1456'0'0,"27"-6"-1376"0"0,1-4 47 0 0,-1 4-83 0 0,0-1-1 0 0,1 1 1 0 0,-1-1-1 0 0,0 0 1 0 0,0 1-1 0 0,1-1 1 0 0,-1 0-1 0 0,0 1 1 0 0,0-1 0 0 0,0 0-1 0 0,0 1 1 0 0,0-1-1 0 0,0 0 1 0 0,0 1-1 0 0,0-1 1 0 0,0 0 0 0 0,0 1-1 0 0,0-1 1 0 0,-1 0-1 0 0,1 1 1 0 0,0-1-1 0 0,0 0 1 0 0,-1 1-1 0 0,1-1 1 0 0,0 1 0 0 0,-1-1-1 0 0,1 0 1 0 0,-1 1-1 0 0,1-1 1 0 0,-1 1-1 0 0,0-1 1 0 0,-1 0 254 0 0,0 0 0 0 0,0 0 0 0 0,0 1 0 0 0,-1-1 0 0 0,1 0 0 0 0,0 1 0 0 0,0 0 0 0 0,-1-1 0 0 0,1 1 0 0 0,-5 1 0 0 0,-4-1 139 0 0,0 1 0 0 0,0 1 0 0 0,-15 4 0 0 0,15-4-114 0 0,-1 1 1 0 0,1-1-1 0 0,-17 0 0 0 0,0-1 67 0 0,-1 1 1 0 0,0 2-1 0 0,-33 8 0 0 0,22-3-816 0 0,-7 0 930 0 0,-99 18 734 0 0,117-24-1103 0 0,0-1 0 0 0,0-1 0 0 0,-33-4-1 0 0,5 0 554 0 0,-96 5-1 0 0,-54 19 577 0 0,-27 2-599 0 0,207-22-1055 0 0,0-1 0 0 0,0-1 1 0 0,0-1-1 0 0,-46-10 0 0 0,38 4-1101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49.367"/>
    </inkml:context>
    <inkml:brush xml:id="br0">
      <inkml:brushProperty name="width" value="0.1" units="cm"/>
      <inkml:brushProperty name="height" value="0.1" units="cm"/>
      <inkml:brushProperty name="color" value="#E71224"/>
    </inkml:brush>
  </inkml:definitions>
  <inkml:trace contextRef="#ctx0" brushRef="#br0">1151 1 4375 0 0,'-27'11'1164'0'0,"27"-12"-1105"0"0,0 0-4 0 0,2 1 162 0 0,-3 0-7 0 0,0 0 1 0 0,0 1-1 0 0,0-1 0 0 0,0 1 1 0 0,0-1-1 0 0,1 1 0 0 0,-1-1 0 0 0,0 1 1 0 0,0 0-1 0 0,1-1 0 0 0,-1 1 0 0 0,0 0 1 0 0,1 0-1 0 0,-1-1 0 0 0,0 1 1 0 0,1 0-1 0 0,-1 0 0 0 0,0 1 0 0 0,0 0 18 0 0,0-1 0 0 0,0 1 0 0 0,0 0 0 0 0,0-1-1 0 0,-1 0 1 0 0,1 1 0 0 0,0-1 0 0 0,-1 0 0 0 0,-1 2-1 0 0,-13 4 1133 0 0,-28 8-1 0 0,29-11-889 0 0,1 1-1 0 0,-23 12 1 0 0,27-12-204 0 0,1 1-1 0 0,-1-1 1 0 0,0-1-1 0 0,0 0 1 0 0,0 0-1 0 0,-1-1 0 0 0,0 0 1 0 0,1-1-1 0 0,-1-1 1 0 0,-20 2-1 0 0,-91-5 599 0 0,92 2-536 0 0,0 2 0 0 0,-42 7 0 0 0,-50 14 648 0 0,104-20-749 0 0,0-1-1 0 0,0-1 1 0 0,-22-2-1 0 0,-20 2 252 0 0,55-1-460 0 0,-30 3 145 0 0,-35-2 1 0 0,59-2-216 0 0,-1 0 1 0 0,1-1-1 0 0,-1 0 1 0 0,1 0-1 0 0,0-2 1 0 0,-22-8-1 0 0,16 4-328 0 0,3 2-944 0 0,1-1-1 0 0,-21-12 1 0 0,16 4-5691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53.122"/>
    </inkml:context>
    <inkml:brush xml:id="br0">
      <inkml:brushProperty name="width" value="0.1" units="cm"/>
      <inkml:brushProperty name="height" value="0.1" units="cm"/>
      <inkml:brushProperty name="color" value="#E71224"/>
    </inkml:brush>
  </inkml:definitions>
  <inkml:trace contextRef="#ctx0" brushRef="#br0">1663 38 455 0 0,'-30'-22'7663'0'0,"29"19"-7027"0"0,-4-8 147 0 0,2 10-282 0 0,-1 1 0 0 0,0 0 1 0 0,1 0-1 0 0,-1 0 0 0 0,0 0 1 0 0,1 0-1 0 0,-5 1 0 0 0,-9 1 798 0 0,-26 0 397 0 0,31 0-1189 0 0,-1-1 0 0 0,0-1 0 0 0,-15-1 0 0 0,-7-1-124 0 0,1 1 0 0 0,0 3-1 0 0,0 0 1 0 0,-47 11 0 0 0,-25 1 444 0 0,-121 18 1280 0 0,-74 11-1555 0 0,89-12-243 0 0,175-25-199 0 0,0-3 1 0 0,0-1-1 0 0,-54-4 0 0 0,76 1-280 0 0,1-2 0 0 0,-1 1 0 0 0,0-2 0 0 0,1 0 0 0 0,0-1 0 0 0,0 0 0 0 0,0-1 0 0 0,1-1 0 0 0,0 0 0 0 0,0-1 0 0 0,-16-12 0 0 0,10 5-1367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56.320"/>
    </inkml:context>
    <inkml:brush xml:id="br0">
      <inkml:brushProperty name="width" value="0.1" units="cm"/>
      <inkml:brushProperty name="height" value="0.1" units="cm"/>
      <inkml:brushProperty name="color" value="#E71224"/>
    </inkml:brush>
  </inkml:definitions>
  <inkml:trace contextRef="#ctx0" brushRef="#br0">2057 130 2183 0 0,'-3'-1'31'0'0,"0"-1"-1"0"0,0 1 0 0 0,-1-1 0 0 0,1 1 0 0 0,0-1 0 0 0,0 0 0 0 0,0-1 0 0 0,1 1 0 0 0,-1 0 0 0 0,0-1 0 0 0,1 1 0 0 0,-3-4 0 0 0,0 0 243 0 0,-2-8 2374 0 0,6 13-2460 0 0,1 0 0 0 0,0-1 1 0 0,0 1-1 0 0,-1 0 0 0 0,1 0 1 0 0,-1 0-1 0 0,1 0 0 0 0,-1 0 0 0 0,1 0 1 0 0,-1 0-1 0 0,0 1 0 0 0,1-1 1 0 0,-1 0-1 0 0,0 0 0 0 0,0 0 0 0 0,1 1 1 0 0,-1-1-1 0 0,0 0 0 0 0,0 1 1 0 0,0-1-1 0 0,0 0 0 0 0,0 1 0 0 0,-1-1 1 0 0,-23-8 1591 0 0,13 4-1028 0 0,0 1-1 0 0,0 1 1 0 0,-15-3 0 0 0,-9-1 23 0 0,20 4-372 0 0,0 0 0 0 0,-26 0 0 0 0,-56 4 898 0 0,-172 27 0 0 0,243-25-944 0 0,-34 0 1 0 0,-15 1 114 0 0,66-3-429 0 0,0-1 0 0 0,0-1 0 0 0,0 0-1 0 0,0-1 1 0 0,1 1 0 0 0,-1-2 0 0 0,0 0 0 0 0,1 0-1 0 0,-15-7 1 0 0,11 5 59 0 0,0 0 0 0 0,0 1 0 0 0,-1 0 0 0 0,-17-2 0 0 0,-159-1 440 0 0,148 5-414 0 0,0 2-1 0 0,0 2 0 0 0,0 1 1 0 0,-52 12-1 0 0,-102 14 866 0 0,196-28-989 0 0,-185 29 1105 0 0,152-27-984 0 0,0-1 0 0 0,1-2 0 0 0,-57-6 0 0 0,87 5-184 0 0,-1 1 0 0 0,1-1 1 0 0,-1 1-1 0 0,1-1 0 0 0,-1 0 1 0 0,1 0-1 0 0,0 0 0 0 0,-1 0 1 0 0,1-1-1 0 0,0 1 0 0 0,0-1 1 0 0,-3-2-1 0 0,-3-9-5849 0 0,8 12 5417 0 0,0-1-1 0 0,-1 1 1 0 0,1 0 0 0 0,0-2-1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2:57.343"/>
    </inkml:context>
    <inkml:brush xml:id="br0">
      <inkml:brushProperty name="width" value="0.1" units="cm"/>
      <inkml:brushProperty name="height" value="0.1" units="cm"/>
      <inkml:brushProperty name="color" value="#E71224"/>
    </inkml:brush>
  </inkml:definitions>
  <inkml:trace contextRef="#ctx0" brushRef="#br0">1769 37 3679 0 0,'-3'0'447'0'0,"0"-1"-1"0"0,0 1 0 0 0,1-1 1 0 0,-1 0-1 0 0,0 1 0 0 0,0-1 1 0 0,1-1-1 0 0,-1 1 0 0 0,1 0 1 0 0,-1-1-1 0 0,1 1 0 0 0,-1-1 1 0 0,-2-3-1 0 0,2 3-294 0 0,1 0 0 0 0,0 0 0 0 0,-1 1 0 0 0,1-1 0 0 0,-1 1 0 0 0,0-1 0 0 0,1 1 0 0 0,-1 0 0 0 0,0 0 0 0 0,0 0-1 0 0,0 0 1 0 0,0 1 0 0 0,-5-1 0 0 0,-18 2 1477 0 0,-32 6 0 0 0,1 0-240 0 0,33-5-938 0 0,1-1 0 0 0,-1-1 0 0 0,0 0 1 0 0,-26-6-1 0 0,14 2-149 0 0,1 2 0 0 0,-1 0 0 0 0,0 3 0 0 0,-47 6 0 0 0,83-7-299 0 0,-73 0 349 0 0,54-1-211 0 0,1 1 0 0 0,0 0-1 0 0,-27 5 1 0 0,28-3-80 0 0,1-1 1 0 0,0-1 0 0 0,0 0-1 0 0,-1-1 1 0 0,-24-5-1 0 0,16 3 81 0 0,-29-1 0 0 0,-6 7 204 0 0,-1 3 1 0 0,-61 14-1 0 0,73-10-16 0 0,0-3-1 0 0,0-1 1 0 0,0-3-1 0 0,-58-3 1 0 0,-35-21 1387 0 0,51-6-3777 0 0,76 20 103 0 0,10 3 74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51.093"/>
    </inkml:context>
    <inkml:brush xml:id="br0">
      <inkml:brushProperty name="width" value="0.1" units="cm"/>
      <inkml:brushProperty name="height" value="0.1" units="cm"/>
      <inkml:brushProperty name="color" value="#E71224"/>
    </inkml:brush>
  </inkml:definitions>
  <inkml:trace contextRef="#ctx0" brushRef="#br0">3077 182 9991 0 0,'-7'-2'204'0'0,"0"-1"0"0"0,-1 1 0 0 0,1 0-1 0 0,-1 1 1 0 0,1 0 0 0 0,-1 0 0 0 0,0 0-1 0 0,-14 2 1 0 0,11-1-168 0 0,0 0 0 0 0,1-1 0 0 0,-1 0 0 0 0,-12-3 0 0 0,-24-6 1395 0 0,1 3 0 0 0,-77-4 0 0 0,85 8-34 0 0,-81 3 1238 0 0,83 2-2183 0 0,0-2 0 0 0,-60-8 0 0 0,3-17-81 0 0,15 3-223 0 0,-88-5 266 0 0,92 17-258 0 0,40 5-83 0 0,-16-3-33 0 0,-79-2-1 0 0,-78-2-33 0 0,147 7 41 0 0,-28 3 69 0 0,0 3-1 0 0,-104 16 0 0 0,100-8 110 0 0,-68-3 215 0 0,-31 3-40 0 0,37 17-86 0 0,-50 5 96 0 0,174-28-367 0 0,0-2 0 0 0,-1-1 0 0 0,1-1 0 0 0,-52-10 0 0 0,64 7-859 0 0,0-1 0 0 0,1-1 0 0 0,-29-14 0 0 0,20 6-7203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05.667"/>
    </inkml:context>
    <inkml:brush xml:id="br0">
      <inkml:brushProperty name="width" value="0.1" units="cm"/>
      <inkml:brushProperty name="height" value="0.1" units="cm"/>
      <inkml:brushProperty name="color" value="#E71224"/>
    </inkml:brush>
  </inkml:definitions>
  <inkml:trace contextRef="#ctx0" brushRef="#br0">1727 1107 5927 0 0,'0'-1'197'0'0,"0"-1"-1"0"0,0 1 1 0 0,-1 0-1 0 0,1-1 0 0 0,-1 1 1 0 0,1 0-1 0 0,-1 0 1 0 0,1-1-1 0 0,-1 1 1 0 0,0 0-1 0 0,0 0 0 0 0,0 0 1 0 0,1 0-1 0 0,-1 0 1 0 0,0 0-1 0 0,0 0 1 0 0,0 0-1 0 0,-1 0 0 0 0,1 0 1 0 0,0 0-1 0 0,0 1 1 0 0,0-1-1 0 0,-1 0 0 0 0,1 1 1 0 0,0-1-1 0 0,0 1 1 0 0,-1 0-1 0 0,1-1 1 0 0,-1 1-1 0 0,1 0 0 0 0,0 0 1 0 0,-1 0-1 0 0,1 0 1 0 0,0 0-1 0 0,-1 0 0 0 0,1 0 1 0 0,-3 1-1 0 0,-29 12 778 0 0,-42 10 0 0 0,60-20-693 0 0,-1-1 0 0 0,0 0 0 0 0,1-1 0 0 0,-1-1 0 0 0,0-1 0 0 0,1 0 0 0 0,-1-1 0 0 0,1 0 0 0 0,-26-9 0 0 0,18 6-129 0 0,0 0 0 0 0,0 1 1 0 0,-1 2-1 0 0,1 0 0 0 0,-1 1 1 0 0,1 2-1 0 0,-46 6 0 0 0,13 2 334 0 0,1-3-1 0 0,-109-1 0 0 0,133-3-332 0 0,0 1 1 0 0,-48 11-1 0 0,42-6 177 0 0,-43 2 0 0 0,-63 8 88 0 0,89-10-203 0 0,-80 3 0 0 0,114-10-157 0 0,0 1 0 0 0,1 0 0 0 0,-21 7 0 0 0,13-4-26 0 0,22-4-11 0 0,-1-1-1 0 0,0 0 0 0 0,1 0 1 0 0,-1 0-1 0 0,-8-3 0 0 0,-15 0 50 0 0,22 3-1 0 0,1 0 0 0 0,-1 0 0 0 0,1-1-1 0 0,-13-2 1 0 0,18 2-52 0 0,-1 0-1 0 0,0 1 0 0 0,0-1 1 0 0,1 0-1 0 0,-1 0 0 0 0,1 0 1 0 0,-1 0-1 0 0,1 0 1 0 0,-1 0-1 0 0,1 0 0 0 0,-1-1 1 0 0,1 1-1 0 0,0 0 0 0 0,0-1 1 0 0,0 1-1 0 0,0-1 1 0 0,0 0-1 0 0,0 1 0 0 0,0-1 1 0 0,-1-3-1 0 0,-1-9-8 0 0,0 0-1 0 0,1-1 1 0 0,1 1-1 0 0,0 0 1 0 0,1-1-1 0 0,2-17 1 0 0,-1-12 3 0 0,-8-8 26 0 0,1 14 1 0 0,3 5 12 0 0,-5-82 89 0 0,16-61-139 0 0,1 58 0 0 0,-7 99 0 0 0,-1 3 0 0 0,1 0 0 0 0,0-1 0 0 0,1 1 0 0 0,1 0 0 0 0,0 1 0 0 0,2-1 0 0 0,0 1 0 0 0,7-15 0 0 0,-9 25-6 0 0,-1 1 0 0 0,1 0 0 0 0,-1-1 0 0 0,1 2 0 0 0,0-1 0 0 0,1 0 0 0 0,7-4 0 0 0,-7 4 4 0 0,0 1 0 0 0,0-1-1 0 0,-1 0 1 0 0,0 0 0 0 0,1 0-1 0 0,4-8 1 0 0,-5 8 2 0 0,-1-1 0 0 0,1 1 0 0 0,0 1 0 0 0,0-1 0 0 0,0 0 0 0 0,0 1 1 0 0,1 0-1 0 0,0 0 0 0 0,5-3 0 0 0,51-19-4 0 0,-38 16-5 0 0,-7 4-5 0 0,0 0 0 0 0,32-4 0 0 0,-29 6 5 0 0,31-9 0 0 0,-28 6-2 0 0,0 2 0 0 0,0 0-1 0 0,1 2 1 0 0,25-1 0 0 0,-10 1 3 0 0,-3-1 8 0 0,0-1 0 0 0,-1-3 0 0 0,0 0 0 0 0,37-14 0 0 0,-17 4 4 0 0,62-12 0 0 0,-89 24-2 0 0,0 2-1 0 0,0 0 1 0 0,1 2 0 0 0,39 3-1 0 0,146 11-1 0 0,-167-12 0 0 0,-28 0 0 0 0,0 0 0 0 0,0-2 0 0 0,0 0 0 0 0,22-4 0 0 0,-21 2 0 0 0,1 0 0 0 0,0 2 0 0 0,0 1 0 0 0,37 3 0 0 0,10 0 0 0 0,11 5 0 0 0,-60-6 0 0 0,-2 0 0 0 0,-1 0 0 0 0,1-1 0 0 0,-1 0 0 0 0,1-2 0 0 0,-1 0 0 0 0,1 0 0 0 0,20-6 0 0 0,-20 3 0 0 0,-7 1 0 0 0,-1 1 0 0 0,1 0 0 0 0,0 0 0 0 0,0 1 0 0 0,0 0 0 0 0,1 0 0 0 0,-1 1 0 0 0,16 2 0 0 0,-22-1 0 0 0,0 0 0 0 0,0 1 0 0 0,0 0 0 0 0,0 0 0 0 0,-1 0 0 0 0,1 0 0 0 0,0 0 0 0 0,-1 1 0 0 0,0-1 0 0 0,0 0 0 0 0,1 1 0 0 0,-2 0 0 0 0,1 0 0 0 0,0 0 0 0 0,0-1 0 0 0,-1 2 0 0 0,0-1 0 0 0,1 0 0 0 0,-1 0 0 0 0,1 5 0 0 0,1 4 0 0 0,0-1 0 0 0,-1 1 0 0 0,-1-1 0 0 0,2 20 0 0 0,-4 6 21 0 0,-1 1 1 0 0,-13 72-1 0 0,-15 65-21 0 0,27-148 0 0 0,0-1 0 0 0,2 1 0 0 0,0-1 0 0 0,2 1 0 0 0,1 0 0 0 0,9 42 0 0 0,-9-58 0 0 0,0 1 0 0 0,-1 0 0 0 0,-1 13 0 0 0,0-16 0 0 0,0 0 0 0 0,0 0 0 0 0,1 0 0 0 0,1 0 0 0 0,3 17 0 0 0,-1-13 0 0 0,-1-1 0 0 0,-1 0 0 0 0,0 1 0 0 0,0 0 0 0 0,-1 12 0 0 0,1 12 0 0 0,4-3 27 0 0,-5-28-23 0 0,1 0-1 0 0,-1 0 1 0 0,0 0 0 0 0,-1 1-1 0 0,0-1 1 0 0,0 0 0 0 0,0 0 0 0 0,0 1-1 0 0,-2 5 1 0 0,0-9 1 0 0,1 0-1 0 0,-1-1 0 0 0,1 1 1 0 0,-1-1-1 0 0,0 0 0 0 0,0 1 1 0 0,0-1-1 0 0,0 0 0 0 0,-1 0 1 0 0,-2 1-1 0 0,-25 19 12 0 0,25-19-6 0 0,0 0-1 0 0,0-1 0 0 0,-1 1 1 0 0,1-1-1 0 0,-1-1 0 0 0,0 1 1 0 0,1-1-1 0 0,-1 0 1 0 0,0 0-1 0 0,-7-1 0 0 0,-10 1 8 0 0,-29-5 0 0 0,30 2-26 0 0,-44-8 11 0 0,47 6 47 0 0,-1 1 0 0 0,-26 0 0 0 0,30 3-59 0 0,-10-1 499 0 0,1 1 0 0 0,0 1 0 0 0,0 2 0 0 0,-44 10 0 0 0,60-10-563 0 0,6-2-11 0 0,0 1-1 0 0,0-1 1 0 0,0 0-1 0 0,-1 0 1 0 0,1-1-1 0 0,0 1 1 0 0,0-1-1 0 0,0 1 1 0 0,-1-1-1 0 0,-4 0 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12.640"/>
    </inkml:context>
    <inkml:brush xml:id="br0">
      <inkml:brushProperty name="width" value="0.1" units="cm"/>
      <inkml:brushProperty name="height" value="0.1" units="cm"/>
      <inkml:brushProperty name="color" value="#E71224"/>
    </inkml:brush>
  </inkml:definitions>
  <inkml:trace contextRef="#ctx0" brushRef="#br0">1275 44 2759 0 0,'-15'-4'90'0'0,"10"2"460"0"0,0 1 0 0 0,0-1 0 0 0,0 1 0 0 0,0 0 0 0 0,0 1 0 0 0,0-1-1 0 0,-1 1 1 0 0,-6 1 0 0 0,0-1-274 0 0,0 0-1 0 0,0 0 1 0 0,0-1 0 0 0,0-1-1 0 0,1 0 1 0 0,-1-1 0 0 0,-17-6-1 0 0,-31-5 1529 0 0,51 13-1631 0 0,0 0 1 0 0,0 1-1 0 0,1 0 0 0 0,-1 1 0 0 0,0 0 0 0 0,0 0 0 0 0,-10 4 0 0 0,-62 22 1325 0 0,26-7-682 0 0,14-6-669 0 0,-1-2 1 0 0,0-3 0 0 0,-1 0-1 0 0,0-3 1 0 0,-50 1-1 0 0,57-5-113 0 0,-1 2-1 0 0,1 1 0 0 0,-51 15 1 0 0,-26 4 24 0 0,101-22-58 0 0,0 2 0 0 0,-19 6 0 0 0,22-6 0 0 0,0-1 0 0 0,0 0 0 0 0,0-1 0 0 0,0 0 0 0 0,0 0 0 0 0,-14 0 0 0 0,11-2 28 0 0,6 1 21 0 0,-1-1 0 0 0,0 0-1 0 0,1-1 1 0 0,-1 0-1 0 0,0 0 1 0 0,-7-2-1 0 0,14 3-43 0 0,0 0-1 0 0,0 0 1 0 0,-1 0 0 0 0,1 0-1 0 0,0 0 1 0 0,0 0-1 0 0,-1 0 1 0 0,1 0 0 0 0,0 0-1 0 0,0 0 1 0 0,-1 0-1 0 0,1 0 1 0 0,0 0 0 0 0,0-1-1 0 0,-1 1 1 0 0,1 0-1 0 0,0 0 1 0 0,0 0 0 0 0,-1 0-1 0 0,1 0 1 0 0,0-1 0 0 0,0 1-1 0 0,0 0 1 0 0,-1 0-1 0 0,1 0 1 0 0,0-1 0 0 0,0 1-1 0 0,0 0 1 0 0,0 0-1 0 0,0 0 1 0 0,0-1 0 0 0,-1 1-1 0 0,1 0 1 0 0,0 0-1 0 0,0-1 1 0 0,0 1 0 0 0,0 0-1 0 0,0-1 1 0 0,11-4-17 0 0,-3 1 20 0 0,-1 2-18 0 0,0 0 1 0 0,0 1-1 0 0,0-1 0 0 0,1 1 1 0 0,-1 1-1 0 0,1-1 0 0 0,14 2 0 0 0,-2 0-37 0 0,-7-1 44 0 0,0 0-1 0 0,0 1 1 0 0,15 2 0 0 0,27 4 5 0 0,-15-5-4 0 0,24 3-23 0 0,99-6-1 0 0,-121-3 5 0 0,44-3-22 0 0,22-2-54 0 0,-56 5 17 0 0,-25 4 18 0 0,48 1 50 0 0,-50 0 12 0 0,-12-1 0 0 0,1 1 0 0 0,-1 0 0 0 0,19 6 0 0 0,-29-7 44 0 0,0 1 1 0 0,0 0-1 0 0,0 0 0 0 0,0 1 0 0 0,1-1 0 0 0,-2 1 1 0 0,1-1-1 0 0,0 1 0 0 0,0 0 0 0 0,-1 0 1 0 0,1 0-1 0 0,3 4 0 0 0,-64-2 1829 0 0,-249-19-3617 0 0,225 12 1744 0 0,52 2 0 0 0,-32-3 0 0 0,-115-11-64 0 0,106 11 64 0 0,-26 2-74 0 0,95 2 65 0 0,1 0 1 0 0,-1 1 0 0 0,1-1 0 0 0,-1 0 0 0 0,1 1-1 0 0,0-1 1 0 0,-1 1 0 0 0,1-1 0 0 0,-1 1 0 0 0,1 0-1 0 0,0 0 1 0 0,-2 1 0 0 0,3-2 6 0 0,0 0 1 0 0,0 0-1 0 0,-1 1 1 0 0,1-1-1 0 0,0 0 0 0 0,0 0 1 0 0,0 1-1 0 0,0-1 1 0 0,0 0-1 0 0,0 0 1 0 0,0 1-1 0 0,0-1 0 0 0,0 0 1 0 0,0 0-1 0 0,0 1 1 0 0,0-1-1 0 0,0 0 1 0 0,0 1-1 0 0,0-1 1 0 0,0 0-1 0 0,0 0 0 0 0,0 1 1 0 0,0-1-1 0 0,0 0 1 0 0,1 0-1 0 0,-1 1 1 0 0,0-1-1 0 0,0 0 0 0 0,0 0 1 0 0,0 0-1 0 0,0 1 1 0 0,1-1-1 0 0,-1 0 1 0 0,0 0-1 0 0,0 0 0 0 0,0 0 1 0 0,1 1-1 0 0,-1-1 1 0 0,0 0-1 0 0,29 13-26 0 0,49 6 28 0 0,-56-15 2 0 0,0-2 1 0 0,1 0-1 0 0,-1-2 0 0 0,31-2 0 0 0,-1-3 51 0 0,-4 7-53 0 0,57 2 0 0 0,-7 1 0 0 0,11 2 0 0 0,-12-4 0 0 0,-7-3 0 0 0,-57-1 1 0 0,71 2 136 0 0,-12 10 1174 0 0,44 0-2216 0 0,-129-11 986 0 0,0 0-1 0 0,-1-1 1 0 0,1 0-1 0 0,7-2 0 0 0,-13 2-62 0 0,0 1-1 0 0,0 0 0 0 0,0-1 0 0 0,0 1 1 0 0,0-1-1 0 0,0 1 0 0 0,0-1 1 0 0,0 1-1 0 0,0-1 0 0 0,0 0 0 0 0,-1 1 1 0 0,1-1-1 0 0,0 0 0 0 0,0-1 0 0 0,0 2-9 0 0,-1-1-1 0 0,0 1 1 0 0,0-1-1 0 0,0 0 1 0 0,0 1-1 0 0,0-1 0 0 0,0 1 1 0 0,0-1-1 0 0,0 1 1 0 0,0-1-1 0 0,0 0 1 0 0,0 1-1 0 0,0-1 0 0 0,0 1 1 0 0,0-1-1 0 0,-1 1 1 0 0,1-1-1 0 0,0 1 1 0 0,0-1-1 0 0,-1 1 0 0 0,1-1 1 0 0,0 1-1 0 0,-1-1 1 0 0,1 1-1 0 0,-1-1 1 0 0,1 1-1 0 0,0 0 0 0 0,-1-1 1 0 0,0 1-1 0 0,-3-4-4 0 0,0 1 0 0 0,-1-1-1 0 0,1 1 1 0 0,-1 0 0 0 0,0 1 0 0 0,0-1-1 0 0,0 1 1 0 0,0 0 0 0 0,-1 0-1 0 0,-9-1 1 0 0,-6-1 7 0 0,-31-1 0 0 0,26 2-8 0 0,17 2-6 0 0,-24-1-36 0 0,31 2 39 0 0,0 0-1 0 0,1 0 0 0 0,-1 0 0 0 0,0 0 0 0 0,1 0 0 0 0,-1 0 0 0 0,0 1 0 0 0,1-1 1 0 0,-1 1-1 0 0,0-1 0 0 0,1 1 0 0 0,-1 0 0 0 0,1 0 0 0 0,-2 1 0 0 0,5-2-52 0 0,-1 7 32 0 0,-6 10 322 0 0,-7-4-274 0 0,0 1 1 0 0,-26 20-1 0 0,19-17-1805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21.689"/>
    </inkml:context>
    <inkml:brush xml:id="br0">
      <inkml:brushProperty name="width" value="0.1" units="cm"/>
      <inkml:brushProperty name="height" value="0.1" units="cm"/>
      <inkml:brushProperty name="color" value="#E71224"/>
    </inkml:brush>
  </inkml:definitions>
  <inkml:trace contextRef="#ctx0" brushRef="#br0">971 29 919 0 0,'6'-7'4988'0'0,"-16"21"80"0"0,10-14-4937 0 0,0 0 1 0 0,-1 0 0 0 0,1 0-1 0 0,0 0 1 0 0,-1 0-1 0 0,1 0 1 0 0,-1 0 526 0 0,0-1-527 0 0,-9-11 2055 0 0,9 10-2055 0 0,0 1-1 0 0,-1-1 1 0 0,1 0 0 0 0,0 1-1 0 0,-1-1 1 0 0,1 0 0 0 0,-1 1-1 0 0,1 0 1 0 0,-1-1 0 0 0,1 1-1 0 0,-1 0 1 0 0,0 0 0 0 0,-2-1 0 0 0,-6 1 130 0 0,0 1 1 0 0,0 0 0 0 0,0 1 0 0 0,0 0 0 0 0,0 0 0 0 0,1 1 0 0 0,-1 1-1 0 0,0-1 1 0 0,-13 7 0 0 0,16-6-236 0 0,0 0 0 0 0,1 1-1 0 0,0 0 1 0 0,0 0 0 0 0,0 0-1 0 0,0 1 1 0 0,0 0 0 0 0,1 0-1 0 0,0 0 1 0 0,-9 12 0 0 0,14-17-19 0 0,-1 1 0 0 0,1-1 0 0 0,-1 1 1 0 0,1-1-1 0 0,-1 1 0 0 0,1-1 0 0 0,-1 1 0 0 0,1-1 1 0 0,-1 0-1 0 0,0 1 0 0 0,1-1 0 0 0,-1 0 0 0 0,0 0 1 0 0,1 1-1 0 0,-1-1 0 0 0,0 0 0 0 0,1 0 0 0 0,-1 0 0 0 0,0 0 1 0 0,0 0-1 0 0,0 0 4 0 0,0 0 0 0 0,1 0 0 0 0,-1 1 0 0 0,0-1 0 0 0,1 0 0 0 0,-1 0 0 0 0,0 0 0 0 0,1 1 0 0 0,-1-1 1 0 0,0 0-1 0 0,1 1 0 0 0,-1-1 0 0 0,1 0 0 0 0,-1 1 0 0 0,0-1 0 0 0,1 1 0 0 0,-1-1 0 0 0,0 1 0 0 0,-47 54 449 0 0,45-51-403 0 0,1-1 0 0 0,-1 1 0 0 0,1-1 0 0 0,-1 0 0 0 0,0 0 0 0 0,0 0 0 0 0,0-1 0 0 0,-1 1 0 0 0,1-1 0 0 0,-1 0 0 0 0,1 0 0 0 0,-1 0 1 0 0,0 0-1 0 0,0 0 0 0 0,0-1 0 0 0,0 0 0 0 0,0 0 0 0 0,0 0 0 0 0,0 0 0 0 0,0 0 0 0 0,0-1 0 0 0,-1 0 0 0 0,1 0 0 0 0,0 0 0 0 0,-5-1 0 0 0,-25-1 412 0 0,-5 0-330 0 0,-5-8 101 0 0,11 1 63 0 0,-1 2-1 0 0,1 2 1 0 0,-51-3-1 0 0,27 10-423 0 0,-54-2 933 0 0,100-1-1269 0 0,1 0-1 0 0,-1-1 0 0 0,1 0 1 0 0,0-1-1 0 0,-1 0 0 0 0,1-1 1 0 0,1 0-1 0 0,-12-6 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28.030"/>
    </inkml:context>
    <inkml:brush xml:id="br0">
      <inkml:brushProperty name="width" value="0.1" units="cm"/>
      <inkml:brushProperty name="height" value="0.1" units="cm"/>
      <inkml:brushProperty name="color" value="#E71224"/>
    </inkml:brush>
  </inkml:definitions>
  <inkml:trace contextRef="#ctx0" brushRef="#br0">2172 17 2759 0 0,'-22'1'193'0'0,"2"0"3842"0"0,33-13-5987 0 0,-8 6 937 0 0,-11 11 1874 0 0,3-2-421 0 0,0 0 0 0 0,0 0 0 0 0,0-1 0 0 0,-1 1 0 0 0,1-1 0 0 0,-1 0 0 0 0,-5 2 0 0 0,-28 19 1146 0 0,32-19-1385 0 0,1-1 0 0 0,-1 0 1 0 0,-1 1-1 0 0,1-2 0 0 0,0 1 1 0 0,-1 0-1 0 0,1-1 0 0 0,-1 0 1 0 0,0-1-1 0 0,0 1 0 0 0,0-1 1 0 0,-12 1-1 0 0,-50-7 1217 0 0,47 2-946 0 0,1 1 0 0 0,-31 2-1 0 0,-35 0 106 0 0,36-1-547 0 0,-64-2 164 0 0,-114 6 581 0 0,178 4-625 0 0,1 2 0 0 0,0 2 0 0 0,-68 26 0 0 0,80-26-95 0 0,1-1 0 0 0,-2-1-1 0 0,-69 6 1 0 0,72-15-21 0 0,0-1 0 0 0,-46-9 0 0 0,48 5-7 0 0,1 2 0 0 0,-1 0 1 0 0,-35 4-1 0 0,-49 13 160 0 0,60-6-44 0 0,-82 2 0 0 0,121-10-287 0 0,1-1-1 0 0,-1 0 1 0 0,0-2 0 0 0,1 0-1 0 0,0-1 1 0 0,0 0-1 0 0,0-2 1 0 0,-31-14 0 0 0,42 17-136 0 0,1 0 1 0 0,0 0 0 0 0,0 0-1 0 0,0-1 1 0 0,1 0 0 0 0,-6-5-1 0 0,-2-7-850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30.512"/>
    </inkml:context>
    <inkml:brush xml:id="br0">
      <inkml:brushProperty name="width" value="0.1" units="cm"/>
      <inkml:brushProperty name="height" value="0.1" units="cm"/>
      <inkml:brushProperty name="color" value="#E71224"/>
    </inkml:brush>
  </inkml:definitions>
  <inkml:trace contextRef="#ctx0" brushRef="#br0">1138 204 455 0 0,'-22'-10'1302'0'0,"-5"-3"4805"0"0,9-5-5020 0 0,15 16-896 0 0,1 0 0 0 0,0 0-1 0 0,-1 0 1 0 0,1 0 0 0 0,-1 1-1 0 0,0-1 1 0 0,1 1 0 0 0,-1 0 0 0 0,0-1-1 0 0,0 1 1 0 0,0 0 0 0 0,0 1-1 0 0,0-1 1 0 0,-4 0 0 0 0,-51-2 1001 0 0,31 2-759 0 0,-255-16 1449 0 0,240 15-1667 0 0,1-2 1 0 0,0-1-1 0 0,0-3 0 0 0,-78-24 0 0 0,69 14 121 0 0,-61-19 705 0 0,95 33-942 0 0,0 0 0 0 0,0 2-1 0 0,0 0 1 0 0,0 0 0 0 0,-18 2 0 0 0,25 1-409 0 0,0 1 0 0 0,0-1 0 0 0,0 2 0 0 0,0-1 0 0 0,1 1 0 0 0,-1 1 0 0 0,-13 7 0 0 0,6-2-1440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32.244"/>
    </inkml:context>
    <inkml:brush xml:id="br0">
      <inkml:brushProperty name="width" value="0.1" units="cm"/>
      <inkml:brushProperty name="height" value="0.1" units="cm"/>
      <inkml:brushProperty name="color" value="#E71224"/>
    </inkml:brush>
  </inkml:definitions>
  <inkml:trace contextRef="#ctx0" brushRef="#br0">2453 43 4375 0 0,'0'-2'108'0'0,"0"1"-1"0"0,0 0 0 0 0,0-1 1 0 0,0 1-1 0 0,-1 0 1 0 0,1-1-1 0 0,0 1 0 0 0,-1 0 1 0 0,1 0-1 0 0,-1-1 0 0 0,0 1 1 0 0,1 0-1 0 0,-1 0 0 0 0,0 0 1 0 0,0 0-1 0 0,0 0 0 0 0,0 0 1 0 0,0 0-1 0 0,0 0 0 0 0,0 0 1 0 0,0 0-1 0 0,0 1 0 0 0,0-1 1 0 0,0 0-1 0 0,0 1 1 0 0,-1-1-1 0 0,1 1 0 0 0,0-1 1 0 0,0 1-1 0 0,-3-1 0 0 0,-4-1 326 0 0,0 1 1 0 0,-1 0-1 0 0,-16 0 0 0 0,3 0 498 0 0,-29-2-161 0 0,0 1 0 0 0,-1 3 0 0 0,-76 10 0 0 0,-75 9-74 0 0,152-13-90 0 0,-1-2 0 0 0,0-2 0 0 0,-99-9 0 0 0,-62-13-108 0 0,159 17-216 0 0,1 2 0 0 0,-55 9 0 0 0,-28 14-134 0 0,-63 7 79 0 0,-310-25 582 0 0,425-7-794 0 0,-69-5-1860 0 0,98 2 803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36.120"/>
    </inkml:context>
    <inkml:brush xml:id="br0">
      <inkml:brushProperty name="width" value="0.1" units="cm"/>
      <inkml:brushProperty name="height" value="0.1" units="cm"/>
      <inkml:brushProperty name="color" value="#E71224"/>
    </inkml:brush>
  </inkml:definitions>
  <inkml:trace contextRef="#ctx0" brushRef="#br0">1752 12 6879 0 0,'-3'-1'263'0'0,"2"1"-246"0"0,0-1 1 0 0,1 1 0 0 0,-1 0-1 0 0,0-1 1 0 0,1 1-1 0 0,-1 0 1 0 0,0 0-1 0 0,1 0 1 0 0,-1 0-1 0 0,0 0 1 0 0,1 0-1 0 0,-1 0 1 0 0,0 0-1 0 0,1 0 1 0 0,-1 0-1 0 0,0 0 1 0 0,0 0 0 0 0,1 0-1 0 0,-1 1 1 0 0,1-1-1 0 0,-1 0 1 0 0,0 1-1 0 0,1-1 1 0 0,-1 0-1 0 0,0 1 1 0 0,0 0-1 0 0,-51-13 2257 0 0,35 11-1234 0 0,-1 2 1 0 0,-31 3 0 0 0,31-1-486 0 0,0-2 0 0 0,-32-1-1 0 0,19-1 161 0 0,0 2-1 0 0,-59 8 1 0 0,57-5-293 0 0,1-1 0 0 0,-47-1 0 0 0,46-3 33 0 0,-55 6 1 0 0,55-2-70 0 0,-56-1-1 0 0,-14-6 36 0 0,54 4-87 0 0,-70-11-1 0 0,70 5-39 0 0,1 2 0 0 0,-78 3 0 0 0,-192 28 827 0 0,234-18-1912 0 0,48-5-175 0 0,0 1-32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38.247"/>
    </inkml:context>
    <inkml:brush xml:id="br0">
      <inkml:brushProperty name="width" value="0.1" units="cm"/>
      <inkml:brushProperty name="height" value="0.1" units="cm"/>
      <inkml:brushProperty name="color" value="#E71224"/>
    </inkml:brush>
  </inkml:definitions>
  <inkml:trace contextRef="#ctx0" brushRef="#br0">787 76 919 0 0,'-40'-4'10229'0'0,"30"1"-9901"0"0,-1 0 0 0 0,1 0 0 0 0,0-1 0 0 0,0 0-1 0 0,0-1 1 0 0,-14-9 0 0 0,14 8-29 0 0,-1 1 0 0 0,0 0-1 0 0,0 1 1 0 0,-1 0 0 0 0,1 1-1 0 0,-1 0 1 0 0,1 1 0 0 0,-1 0-1 0 0,0 1 1 0 0,0 0 0 0 0,0 1-1 0 0,-18 2 1 0 0,-16 3-3 0 0,-83 22 1 0 0,102-21-121 0 0,-35 11-843 0 0,1 3-1 0 0,-69 32 1 0 0,90-34-1019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39.197"/>
    </inkml:context>
    <inkml:brush xml:id="br0">
      <inkml:brushProperty name="width" value="0.1" units="cm"/>
      <inkml:brushProperty name="height" value="0.1" units="cm"/>
      <inkml:brushProperty name="color" value="#E71224"/>
    </inkml:brush>
  </inkml:definitions>
  <inkml:trace contextRef="#ctx0" brushRef="#br0">1766 0 2759 0 0,'-89'5'9912'0'0,"-3"13"-7848"0"0,68-12-1818 0 0,-1-1 0 0 0,0-1 0 0 0,-31 0 0 0 0,-63-12 645 0 0,31 1-659 0 0,15 2 3 0 0,41 1 26 0 0,0 2-1 0 0,0 2 1 0 0,-35 3-1 0 0,-211 24 1404 0 0,274-27-1640 0 0,-232 6 848 0 0,-54 6 216 0 0,263-9-2416 0 0,0 0 0 0 0,-1-2-1 0 0,1-1 1 0 0,-47-5 0 0 0,54 1-5183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40.016"/>
    </inkml:context>
    <inkml:brush xml:id="br0">
      <inkml:brushProperty name="width" value="0.1" units="cm"/>
      <inkml:brushProperty name="height" value="0.1" units="cm"/>
      <inkml:brushProperty name="color" value="#E71224"/>
    </inkml:brush>
  </inkml:definitions>
  <inkml:trace contextRef="#ctx0" brushRef="#br0">963 107 1375 0 0,'-1'0'93'0'0,"1"0"0"0"0,0 0 0 0 0,0 1 0 0 0,0-1-1 0 0,-1 0 1 0 0,1 0 0 0 0,0 0 0 0 0,0 1-1 0 0,0-1 1 0 0,-1 0 0 0 0,1 0 0 0 0,0 0-1 0 0,0 0 1 0 0,-1 0 0 0 0,1 1 0 0 0,0-1-1 0 0,-1 0 1 0 0,1 0 0 0 0,0 0 0 0 0,-1 0-1 0 0,1 0 1 0 0,0 0 0 0 0,0 0 0 0 0,-1 0 0 0 0,1 0-1 0 0,0 0 1 0 0,-1 0 0 0 0,1 0 0 0 0,0 0-1 0 0,0-1 1 0 0,-1 1 0 0 0,1 0 0 0 0,0 0-1 0 0,-1 0 1 0 0,-14-9 1938 0 0,-10-14-1139 0 0,21 20-709 0 0,0-1 1 0 0,-1 1-1 0 0,1 0 1 0 0,-1 0 0 0 0,0 1-1 0 0,0-1 1 0 0,0 1-1 0 0,0 0 1 0 0,0 0 0 0 0,0 1-1 0 0,-1-1 1 0 0,-9 0-1 0 0,-7 0 1087 0 0,-43 1 0 0 0,20 1-324 0 0,-238-3 3249 0 0,244 3-3744 0 0,-46-2 427 0 0,-89-14-1 0 0,64-1-6418 0 0,93 14 167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52.755"/>
    </inkml:context>
    <inkml:brush xml:id="br0">
      <inkml:brushProperty name="width" value="0.1" units="cm"/>
      <inkml:brushProperty name="height" value="0.1" units="cm"/>
      <inkml:brushProperty name="color" value="#E71224"/>
    </inkml:brush>
  </inkml:definitions>
  <inkml:trace contextRef="#ctx0" brushRef="#br0">2541 203 10967 0 0,'-3'0'115'0'0,"0"0"0"0"0,0 0 0 0 0,0-1-1 0 0,1 1 1 0 0,-1-1 0 0 0,0 0 0 0 0,1 0-1 0 0,-4-1 1 0 0,-22-8 47 0 0,27 10-233 0 0,-29-15-265 0 0,-12-2 308 0 0,9 9 928 0 0,-43-4 0 0 0,19 3 1478 0 0,-157-30 980 0 0,150 29-3265 0 0,-28-6-38 0 0,13 1 681 0 0,-132-9-1 0 0,53 4-670 0 0,89 19 315 0 0,-1 3 0 0 0,-122 19 0 0 0,-205 32 324 0 0,326-42-499 0 0,-2-4 0 0 0,1-3 0 0 0,-1-3 0 0 0,-77-9 0 0 0,-77-9-345 0 0,210 15-1110 0 0,0-1-4258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40.786"/>
    </inkml:context>
    <inkml:brush xml:id="br0">
      <inkml:brushProperty name="width" value="0.1" units="cm"/>
      <inkml:brushProperty name="height" value="0.1" units="cm"/>
      <inkml:brushProperty name="color" value="#E71224"/>
    </inkml:brush>
  </inkml:definitions>
  <inkml:trace contextRef="#ctx0" brushRef="#br0">631 10 7399 0 0,'-74'-5'2949'0'0,"46"2"-2376"0"0,-38 1 1 0 0,-281 23 4050 0 0,273-15-4945 0 0,44-3-4202 0 0,18-1-329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46.466"/>
    </inkml:context>
    <inkml:brush xml:id="br0">
      <inkml:brushProperty name="width" value="0.1" units="cm"/>
      <inkml:brushProperty name="height" value="0.1" units="cm"/>
      <inkml:brushProperty name="color" value="#E71224"/>
    </inkml:brush>
  </inkml:definitions>
  <inkml:trace contextRef="#ctx0" brushRef="#br0">2045 72 3967 0 0,'0'0'976'0'0,"1"-7"-864"0"0,0-28 1682 0 0,-3 33-1401 0 0,0 0 1 0 0,1 1-1 0 0,-1-1 1 0 0,0 1-1 0 0,0 0 1 0 0,-1 0-1 0 0,1 0 1 0 0,0 0-1 0 0,0 0 1 0 0,-1 0-1 0 0,1 0 1 0 0,0 1-1 0 0,-1-1 1 0 0,-2 0-1 0 0,-5 3-267 0 0,8-2 56 0 0,-1 0 30 0 0,-23-2 220 0 0,9 2 128 0 0,1 0-1 0 0,-1 1 1 0 0,-20 4-1 0 0,4 0-157 0 0,14-4-35 0 0,0-1-1 0 0,-21-2 1 0 0,24 1-309 0 0,0 0 1 0 0,-1 2-1 0 0,-18 1 1 0 0,9 1 234 0 0,1-1 0 0 0,-1-1 0 0 0,-37-4 0 0 0,38 2-235 0 0,0 0 1 0 0,0 1-1 0 0,-46 7 0 0 0,-10 2 128 0 0,66-8-45 0 0,-39 2 407 0 0,18-1-333 0 0,-38 6 0 0 0,27-2-120 0 0,12-5 35 0 0,-38-3 0 0 0,40 1 95 0 0,-49 3-1 0 0,78-2-203 0 0,-95 7 528 0 0,85-7-442 0 0,0-1 0 0 0,0 0 0 0 0,0-2-1 0 0,-27-6 1 0 0,7-1 55 0 0,0 2-1 0 0,-1 2 1 0 0,-49-3-1 0 0,-106 6 862 0 0,-49-4-2747 0 0,209 2-3715 0 0,3-1-1787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49.073"/>
    </inkml:context>
    <inkml:brush xml:id="br0">
      <inkml:brushProperty name="width" value="0.1" units="cm"/>
      <inkml:brushProperty name="height" value="0.1" units="cm"/>
      <inkml:brushProperty name="color" value="#E71224"/>
    </inkml:brush>
  </inkml:definitions>
  <inkml:trace contextRef="#ctx0" brushRef="#br0">1236 0 1839 0 0,'-27'2'1390'0'0,"1"1"0"0"0,-1 2 0 0 0,1 0 0 0 0,0 2 0 0 0,-27 10 0 0 0,20-6-623 0 0,0-2-1 0 0,-47 7 1 0 0,45-14 63 0 0,-1-2 0 0 0,1-1-1 0 0,0-2 1 0 0,-44-10 0 0 0,-21-1-139 0 0,-100-4 1565 0 0,156 14-1956 0 0,-1 3 0 0 0,0 1 0 0 0,1 3-1 0 0,-1 1 1 0 0,-74 17 0 0 0,86-19-2203 0 0,24-2 295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50.515"/>
    </inkml:context>
    <inkml:brush xml:id="br0">
      <inkml:brushProperty name="width" value="0.1" units="cm"/>
      <inkml:brushProperty name="height" value="0.1" units="cm"/>
      <inkml:brushProperty name="color" value="#E71224"/>
    </inkml:brush>
  </inkml:definitions>
  <inkml:trace contextRef="#ctx0" brushRef="#br0">1323 38 919 0 0,'12'-31'10610'0'0,"-13"30"-10465"0"0,1 0 1 0 0,-1 1 0 0 0,1-1 0 0 0,-1 1 0 0 0,1 0-1 0 0,-1-1 1 0 0,1 1 0 0 0,-1-1 0 0 0,0 1 0 0 0,1 0 0 0 0,-1 0-1 0 0,0-1 1 0 0,1 1 0 0 0,-1 0 0 0 0,0 0 0 0 0,0 0-1 0 0,1 0 1 0 0,-1 0 0 0 0,0 0 0 0 0,1 0 0 0 0,-1 0-1 0 0,0 0 1 0 0,0 0 0 0 0,0 0 0 0 0,-4 1 73 0 0,1-1 1 0 0,0 1-1 0 0,0 0 1 0 0,0 0 0 0 0,0 0-1 0 0,0 1 1 0 0,0 0-1 0 0,-7 3 1 0 0,7-2-170 0 0,-1 0 0 0 0,0-1 0 0 0,0 0 0 0 0,0 0 0 0 0,-10 1 0 0 0,-77 14 1093 0 0,24-12-513 0 0,7-2-354 0 0,34-1 22 0 0,-35-3 0 0 0,23 0 81 0 0,0 0 0 0 0,-72 10 0 0 0,-74 26 500 0 0,145-28-687 0 0,0-1 0 0 0,0-2 0 0 0,-1-1 0 0 0,0-3 0 0 0,1-1 0 0 0,-1-2 0 0 0,1-2 0 0 0,-68-17 0 0 0,88 16-805 0 0,-29-12 0 0 0,21 4-5285 0 0,6 1-1290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54.245"/>
    </inkml:context>
    <inkml:brush xml:id="br0">
      <inkml:brushProperty name="width" value="0.1" units="cm"/>
      <inkml:brushProperty name="height" value="0.1" units="cm"/>
      <inkml:brushProperty name="color" value="#E71224"/>
    </inkml:brush>
  </inkml:definitions>
  <inkml:trace contextRef="#ctx0" brushRef="#br0">2902 207 5063 0 0,'-11'-5'532'0'0,"9"4"-495"0"0,0 1 0 0 0,1-1 0 0 0,-1 0 0 0 0,1 1 0 0 0,-1-1 0 0 0,0 0-1 0 0,1 0 1 0 0,0 0 0 0 0,-1 0 0 0 0,1 0 0 0 0,0-1 0 0 0,-1 1 0 0 0,0-2-1 0 0,-11-11 2208 0 0,11 12-1816 0 0,0 1 1 0 0,1-1-1 0 0,-1 1 1 0 0,1-1-1 0 0,-1 1 1 0 0,1-1-1 0 0,0 0 1 0 0,0 0-1 0 0,0 0 1 0 0,0 0-1 0 0,-1-2 1 0 0,1 1-275 0 0,-1 0 1 0 0,1 0 0 0 0,-1 0 0 0 0,0 0 0 0 0,0 1 0 0 0,0-1 0 0 0,0 0 0 0 0,0 1-1 0 0,-1 0 1 0 0,1-1 0 0 0,-1 1 0 0 0,1 0 0 0 0,-1 0 0 0 0,0 0 0 0 0,0 1 0 0 0,0-1-1 0 0,0 1 1 0 0,-3-2 0 0 0,-9-2 291 0 0,0 1 0 0 0,-26-5 0 0 0,16 4 31 0 0,-26-6-279 0 0,-104-22 285 0 0,100 21-270 0 0,37 8-94 0 0,1 0 0 0 0,-1 1 0 0 0,-29-1-1 0 0,-34 9 94 0 0,52-2-51 0 0,-44-2 0 0 0,-120-5 368 0 0,179 4-504 0 0,-47 1 175 0 0,-112 17 0 0 0,143-15 201 0 0,-47 0 0 0 0,3-1-84 0 0,-62 3-664 0 0,-14 0 231 0 0,129-3 190 0 0,0-2 0 0 0,1 0 0 0 0,-1-1 0 0 0,0-1 0 0 0,1 0 0 0 0,0-2 0 0 0,-30-9 0 0 0,14 3-49 0 0,1 3 1 0 0,-2 0-1 0 0,1 3 0 0 0,-1 1 0 0 0,-47 2 0 0 0,-184 24 237 0 0,256-22-227 0 0,-281 47 733 0 0,258-41-758 0 0,-65 4 1 0 0,42-15-2404 0 0,39 1-5251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57.414"/>
    </inkml:context>
    <inkml:brush xml:id="br0">
      <inkml:brushProperty name="width" value="0.1" units="cm"/>
      <inkml:brushProperty name="height" value="0.1" units="cm"/>
      <inkml:brushProperty name="color" value="#E71224"/>
    </inkml:brush>
  </inkml:definitions>
  <inkml:trace contextRef="#ctx0" brushRef="#br0">1899 191 4375 0 0,'0'0'386'0'0,"1"-4"-700"0"0,3-7-2051 0 0,-4 10 2332 0 0,0 1 0 0 0,0 0 0 0 0,0-1 0 0 0,0 1 0 0 0,0 0 0 0 0,0 0 0 0 0,0-1 0 0 0,-1 1-1 0 0,1 0 1 0 0,0 0 0 0 0,0-1 0 0 0,0 1 0 0 0,0 0 0 0 0,-1 0 0 0 0,1 0 0 0 0,0-1 0 0 0,0 1-1 0 0,0 0 1 0 0,-1 0 0 0 0,1 0 0 0 0,0-1 0 0 0,0 1 0 0 0,-1 0 0 0 0,1 0 0 0 0,0 0 0 0 0,-1 0 0 0 0,1 0-1 0 0,0 0 1 0 0,0 0 0 0 0,-1 0 0 0 0,1 0 0 0 0,0 0 0 0 0,-1 0 0 0 0,1 0 0 0 0,0 0 0 0 0,0 0-1 0 0,-1 0 1 0 0,1 0 0 0 0,0 0 0 0 0,-1 0 0 0 0,1 0 0 0 0,0 0 0 0 0,0 0 0 0 0,-1 0 0 0 0,1 1-1 0 0,-27 7 715 0 0,23-6 101 0 0,0 0 0 0 0,-1-1 0 0 0,1 0 0 0 0,0 0 0 0 0,-1 0 0 0 0,-6 1 0 0 0,10-2-706 0 0,1 0 0 0 0,0 0 1 0 0,0-1-1 0 0,-1 1 0 0 0,1 0 0 0 0,0 0 0 0 0,-1 0 0 0 0,1 0 0 0 0,0 0 1 0 0,0 0-1 0 0,-1-1 0 0 0,1 1 0 0 0,0 0 0 0 0,0 0 0 0 0,0 0 1 0 0,-1-1-1 0 0,1 1 0 0 0,0 0 0 0 0,0 0 0 0 0,0 0 0 0 0,-1-1 1 0 0,1 1-1 0 0,0 0 0 0 0,0-1 0 0 0,0 1 0 0 0,0 0 0 0 0,0 0 0 0 0,0-1 1 0 0,0 1-1 0 0,0 0 0 0 0,0-1 0 0 0,0 1 0 0 0,0 0 0 0 0,0 0 1 0 0,0-1-1 0 0,0 1 0 0 0,2-19 805 0 0,10-15-745 0 0,-12 34-98 0 0,1 0 1 0 0,-1-1 0 0 0,0 1-1 0 0,0-1 1 0 0,0 1 0 0 0,0-1-1 0 0,0 1 1 0 0,0 0 0 0 0,0-1-1 0 0,0 1 1 0 0,0-1 0 0 0,-1 1-1 0 0,1 0 1 0 0,0-1 0 0 0,0 1 0 0 0,0-1-1 0 0,0 1 1 0 0,0 0 0 0 0,-1-1-1 0 0,1 1 1 0 0,0 0 0 0 0,0-1-1 0 0,-1 1 1 0 0,1 0 0 0 0,0-1-1 0 0,-1 1 1 0 0,1 0 0 0 0,0 0-1 0 0,-1-1 1 0 0,1 1 0 0 0,0 0-1 0 0,-1 0 1 0 0,1 0 0 0 0,0 0-1 0 0,-1-1 1 0 0,1 1 0 0 0,-1 0-1 0 0,1 0 1 0 0,0 0 0 0 0,-1 0-1 0 0,0 0 1 0 0,-24-5 2150 0 0,13 2-1416 0 0,-2-1-449 0 0,-1 0-1 0 0,1 1 1 0 0,0 0-1 0 0,-1 1 1 0 0,-28 0-1 0 0,-14-2 1547 0 0,-105-29-1282 0 0,153 31-540 0 0,-3-2 61 0 0,0 2-1 0 0,0-1 1 0 0,-1 2-1 0 0,-15-1 1 0 0,-17 5-25 0 0,38-1-68 0 0,0-1 0 0 0,0 0 0 0 0,-1-1 0 0 0,1 0 0 0 0,0 0-1 0 0,0 0 1 0 0,-1-1 0 0 0,1 0 0 0 0,0 0 0 0 0,0-1-1 0 0,-11-4 1 0 0,5 0 45 0 0,0 0-1 0 0,-1 0 1 0 0,0 1-1 0 0,-15-3 1 0 0,21 7-32 0 0,1 0 0 0 0,0 0 0 0 0,0 1 0 0 0,0 0 0 0 0,-1 0 0 0 0,1 0 0 0 0,0 1 0 0 0,0 1 0 0 0,0-1 0 0 0,-8 3 0 0 0,-21 6 6 0 0,-39 6 1 0 0,23-5 21 0 0,-79 12 409 0 0,-63 25 262 0 0,133-32-525 0 0,-52 9 427 0 0,101-23-511 0 0,1-1 0 0 0,-1 0 0 0 0,0-1 0 0 0,0 0-1 0 0,0-1 1 0 0,0-1 0 0 0,-17-4 0 0 0,-13-9 286 0 0,28 9-279 0 0,0 1 0 0 0,-15-3 0 0 0,-19-1-306 0 0,-36-9 563 0 0,30 2-7623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3:58.331"/>
    </inkml:context>
    <inkml:brush xml:id="br0">
      <inkml:brushProperty name="width" value="0.1" units="cm"/>
      <inkml:brushProperty name="height" value="0.1" units="cm"/>
      <inkml:brushProperty name="color" value="#E71224"/>
    </inkml:brush>
  </inkml:definitions>
  <inkml:trace contextRef="#ctx0" brushRef="#br0">1752 246 919 0 0,'-1'1'415'0'0,"0"0"-1"0"0,0 0 0 0 0,1 0 0 0 0,-1 1 1 0 0,0-1-1 0 0,1 0 0 0 0,0 0 0 0 0,-1 0 1 0 0,1 1-1 0 0,-1-1 0 0 0,1 0 0 0 0,0 1 0 0 0,0-1 1 0 0,0 2-1 0 0,-1 6-582 0 0,-32-22 2692 0 0,20 10-1711 0 0,0 0-1 0 0,0 1 1 0 0,0 0 0 0 0,-20 1 0 0 0,20 1-342 0 0,0-1 0 0 0,0 0 0 0 0,1-1 0 0 0,-1 0 0 0 0,-13-4 0 0 0,-5-4 146 0 0,0 3 0 0 0,0 0 0 0 0,-40-2-1 0 0,39 5-194 0 0,-1-1 0 0 0,-61-17-1 0 0,52 9 107 0 0,-1 3 0 0 0,-66-8-1 0 0,-24-6-126 0 0,62 9 14 0 0,-102-7 0 0 0,-73 9 963 0 0,46 3-842 0 0,173 8-1537 0 0,-35-8 1 0 0,44 6-841 0 0,0-2 1 0 0,-32-12 0 0 0,30 9-5606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01.161"/>
    </inkml:context>
    <inkml:brush xml:id="br0">
      <inkml:brushProperty name="width" value="0.1" units="cm"/>
      <inkml:brushProperty name="height" value="0.1" units="cm"/>
      <inkml:brushProperty name="color" value="#E71224"/>
    </inkml:brush>
  </inkml:definitions>
  <inkml:trace contextRef="#ctx0" brushRef="#br0">979 12 6071 0 0,'-3'0'244'0'0,"0"1"0"0"0,-1 0 0 0 0,1-1 0 0 0,0 1 0 0 0,0 1 0 0 0,0-1 0 0 0,0 0-1 0 0,0 1 1 0 0,0-1 0 0 0,0 1 0 0 0,0 0 0 0 0,-5 4 0 0 0,5-3-93 0 0,-1 0 1 0 0,0 0 0 0 0,1-1 0 0 0,-1 0-1 0 0,0 0 1 0 0,-1 0 0 0 0,1 0 0 0 0,-6 1-1 0 0,4-2 21 0 0,-1 0 0 0 0,0 0 0 0 0,1-1 0 0 0,-1 0 0 0 0,0 0 0 0 0,0-1 0 0 0,0 1 0 0 0,1-2 0 0 0,-1 1 0 0 0,1-1 0 0 0,-1 0 0 0 0,1 0 0 0 0,-1 0 0 0 0,1-1 0 0 0,0 0 0 0 0,0-1 0 0 0,-9-6 0 0 0,9 6-44 0 0,0 1 0 0 0,-1 0 0 0 0,1 0 0 0 0,-1 1 0 0 0,0-1 0 0 0,1 1 0 0 0,-1 1 0 0 0,0-1 0 0 0,0 1 0 0 0,-1 1 0 0 0,1-1 0 0 0,0 1 0 0 0,0 0 0 0 0,-10 2 0 0 0,-4 2 207 0 0,-1 1-1 0 0,0 1 1 0 0,-25 12-1 0 0,21-8-158 0 0,-37 8 0 0 0,31-13 154 0 0,-1-1 1 0 0,1-2 0 0 0,-1-1-1 0 0,0-1 1 0 0,0-2 0 0 0,1-1-1 0 0,-34-9 1 0 0,21 6-1314 0 0,-49-1-1 0 0,74 5-616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02.515"/>
    </inkml:context>
    <inkml:brush xml:id="br0">
      <inkml:brushProperty name="width" value="0.1" units="cm"/>
      <inkml:brushProperty name="height" value="0.1" units="cm"/>
      <inkml:brushProperty name="color" value="#E71224"/>
    </inkml:brush>
  </inkml:definitions>
  <inkml:trace contextRef="#ctx0" brushRef="#br0">1277 169 1375 0 0,'-4'-13'5729'0'0,"1"6"-3478"0"0,2 4-2036 0 0,0-1 0 0 0,0 1 0 0 0,0 0 0 0 0,0-1 0 0 0,-1 1 0 0 0,1 0 0 0 0,-1 0 0 0 0,0 0 0 0 0,0 0-1 0 0,0 0 1 0 0,0 0 0 0 0,-1 0 0 0 0,1 1 0 0 0,-1-1 0 0 0,1 1 0 0 0,-1 0 0 0 0,0-1 0 0 0,0 1 0 0 0,0 1-1 0 0,0-1 1 0 0,0 0 0 0 0,-4-1 0 0 0,-1 0 108 0 0,1 1 0 0 0,-1 0 0 0 0,0 0 0 0 0,0 0 0 0 0,0 1 0 0 0,0 0 0 0 0,-1 0 0 0 0,-11 1 0 0 0,-39 4 338 0 0,-91 7 836 0 0,95-4-893 0 0,-310 24 1326 0 0,270-29-1467 0 0,50 1-136 0 0,0-3-1 0 0,0-1 0 0 0,0-3 0 0 0,-47-9 0 0 0,83 11-508 0 0,1 0 1 0 0,0-1-1 0 0,0 0 0 0 0,0-1 1 0 0,1 0-1 0 0,-1 0 0 0 0,1 0 0 0 0,0-1 1 0 0,0 0-1 0 0,1-1 0 0 0,-1 1 0 0 0,1-1 1 0 0,0 0-1 0 0,1-1 0 0 0,0 1 1 0 0,-7-12-1 0 0,-1-3-1633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03.592"/>
    </inkml:context>
    <inkml:brush xml:id="br0">
      <inkml:brushProperty name="width" value="0.1" units="cm"/>
      <inkml:brushProperty name="height" value="0.1" units="cm"/>
      <inkml:brushProperty name="color" value="#E71224"/>
    </inkml:brush>
  </inkml:definitions>
  <inkml:trace contextRef="#ctx0" brushRef="#br0">943 60 9039 0 0,'-88'-42'2099'0'0,"80"40"-1837"0"0,1 0 0 0 0,-1 0 0 0 0,0 0 1 0 0,0 1-1 0 0,-15 0 0 0 0,-5-2 748 0 0,6 1-15 0 0,-1 0 0 0 0,0 2 1 0 0,-39 3-1 0 0,-67 19 727 0 0,85-13-1086 0 0,0-2 0 0 0,-64 2 0 0 0,-63-18 430 0 0,144 5-1788 0 0,0-1 0 0 0,-30-10 1 0 0,29 6-401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55.532"/>
    </inkml:context>
    <inkml:brush xml:id="br0">
      <inkml:brushProperty name="width" value="0.1" units="cm"/>
      <inkml:brushProperty name="height" value="0.1" units="cm"/>
      <inkml:brushProperty name="color" value="#E71224"/>
    </inkml:brush>
  </inkml:definitions>
  <inkml:trace contextRef="#ctx0" brushRef="#br0">1312 25 2671 0 0,'20'-24'6303'0'0,"-20"24"-6228"0"0,-28 2 6576 0 0,-27 5-4001 0 0,-27 2-2203 0 0,-266 20 1742 0 0,170-28-1968 0 0,18 1 147 0 0,98 1 144 0 0,-65 11-1 0 0,49-4-22 0 0,39-4-63 0 0,-53 15 0 0 0,61-12-3402 0 0,-1-2-3768 0 0,12-3 1612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06.255"/>
    </inkml:context>
    <inkml:brush xml:id="br0">
      <inkml:brushProperty name="width" value="0.1" units="cm"/>
      <inkml:brushProperty name="height" value="0.1" units="cm"/>
      <inkml:brushProperty name="color" value="#E71224"/>
    </inkml:brush>
  </inkml:definitions>
  <inkml:trace contextRef="#ctx0" brushRef="#br0">788 8 5759 0 0,'-3'1'357'0'0,"0"-1"0"0"0,0 0 0 0 0,0 1-1 0 0,0-1 1 0 0,0 0 0 0 0,1-1 0 0 0,-1 1-1 0 0,0-1 1 0 0,0 1 0 0 0,0-1 0 0 0,-3-1-1 0 0,-14-2 1607 0 0,-8 3-711 0 0,0 2 1 0 0,0 0-1 0 0,0 2 0 0 0,-43 11 0 0 0,8-3-151 0 0,-19 3 30 0 0,-79 11 57 0 0,125-22-1510 0 0,0-1-1 0 0,-55-4 1 0 0,84 1-122 0 0,0 1 1 0 0,0-2 0 0 0,0 1 0 0 0,1-1 0 0 0,-1 0 0 0 0,-7-3 0 0 0,-8-7-1373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06.838"/>
    </inkml:context>
    <inkml:brush xml:id="br0">
      <inkml:brushProperty name="width" value="0.1" units="cm"/>
      <inkml:brushProperty name="height" value="0.1" units="cm"/>
      <inkml:brushProperty name="color" value="#E71224"/>
    </inkml:brush>
  </inkml:definitions>
  <inkml:trace contextRef="#ctx0" brushRef="#br0">1224 11 5983 0 0,'-6'2'927'0'0,"0"1"0"0"0,0 0 0 0 0,0 0 0 0 0,0 0-1 0 0,0 1 1 0 0,-8 6 0 0 0,8-5-875 0 0,-1 0 0 0 0,0-1 0 0 0,1 0 0 0 0,-1 0 0 0 0,-8 3 0 0 0,-5-3 215 0 0,1 0-1 0 0,-1-1 1 0 0,0-1-1 0 0,1-1 1 0 0,-23-1-1 0 0,-2 0 871 0 0,-316-13 3639 0 0,207-5-3928 0 0,-37-7-656 0 0,-6 0-4082 0 0,154 24-2540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07.688"/>
    </inkml:context>
    <inkml:brush xml:id="br0">
      <inkml:brushProperty name="width" value="0.1" units="cm"/>
      <inkml:brushProperty name="height" value="0.1" units="cm"/>
      <inkml:brushProperty name="color" value="#E71224"/>
    </inkml:brush>
  </inkml:definitions>
  <inkml:trace contextRef="#ctx0" brushRef="#br0">918 99 5063 0 0,'-3'1'297'0'0,"0"-1"0"0"0,0 1-1 0 0,0-1 1 0 0,0 0-1 0 0,0 0 1 0 0,0 0-1 0 0,0 0 1 0 0,0-1 0 0 0,-1 1-1 0 0,1-1 1 0 0,0 0-1 0 0,0 0 1 0 0,1 0 0 0 0,-4-1-1 0 0,-3-2 12 0 0,1 1 0 0 0,0-1 0 0 0,-14-9-1 0 0,14 7 213 0 0,-1 1 0 0 0,1 0 0 0 0,-1 1-1 0 0,0 0 1 0 0,-1 0 0 0 0,1 1 0 0 0,-11-3 0 0 0,-71-9 3116 0 0,70 12-3208 0 0,-29-1 688 0 0,0 3 1 0 0,-98 9 0 0 0,84-3-704 0 0,-71-3 1 0 0,98-4-554 0 0,-38-3-924 0 0,25-6-2800 0 0,30 4-2852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13"/>
    </inkml:context>
    <inkml:brush xml:id="br0">
      <inkml:brushProperty name="width" value="0.1" units="cm"/>
      <inkml:brushProperty name="height" value="0.1" units="cm"/>
      <inkml:brushProperty name="color" value="#E71224"/>
    </inkml:brush>
  </inkml:definitions>
  <inkml:trace contextRef="#ctx0" brushRef="#br0">2154 128 455 0 0,'-5'-22'3480'0'0,"5"19"-3270"0"0,0 1-1 0 0,0-1 1 0 0,-1 1-1 0 0,1-1 1 0 0,0 1-1 0 0,-1 0 1 0 0,1-1-1 0 0,-1 1 1 0 0,0 0-1 0 0,0-1 0 0 0,0 1 1 0 0,0 0-1 0 0,0 0 1 0 0,-1 0-1 0 0,1 0 1 0 0,-1 0-1 0 0,1 0 1 0 0,-1 0-1 0 0,1 0 1 0 0,-1 1-1 0 0,0-1 1 0 0,0 1-1 0 0,0-1 0 0 0,0 1 1 0 0,0 0-1 0 0,0-1 1 0 0,-5 0-1 0 0,3 1 37 0 0,0 0 1 0 0,0 0-1 0 0,0 0 0 0 0,0 1 0 0 0,0-1 0 0 0,0 1 0 0 0,0 0 0 0 0,0 1 1 0 0,-1-1-1 0 0,1 1 0 0 0,0 0 0 0 0,0 0 0 0 0,0 0 0 0 0,0 0 0 0 0,0 0 0 0 0,-4 3 1 0 0,-38 23 456 0 0,33-18-342 0 0,-2-1 0 0 0,-17 8 0 0 0,26-14-136 0 0,0 0 0 0 0,0 0 0 0 0,0-1 0 0 0,0 0 1 0 0,-1 0-1 0 0,1 0 0 0 0,0-1 0 0 0,-1 1 0 0 0,-7-2 0 0 0,0 0 48 0 0,0 1-1 0 0,0 1 1 0 0,-22 4 0 0 0,-24 0-83 0 0,-5-2 226 0 0,-26-2 495 0 0,44 0-514 0 0,-81 9-1 0 0,126-10-388 0 0,-72 8 398 0 0,1-4 0 0 0,-1-3 0 0 0,-78-9 0 0 0,67-2-25 0 0,-179-14 478 0 0,139 14-199 0 0,-216-42 0 0 0,209 14-2462 0 0,94 27-66 0 0,5 1-6134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17.508"/>
    </inkml:context>
    <inkml:brush xml:id="br0">
      <inkml:brushProperty name="width" value="0.1" units="cm"/>
      <inkml:brushProperty name="height" value="0.1" units="cm"/>
      <inkml:brushProperty name="color" value="#E71224"/>
    </inkml:brush>
  </inkml:definitions>
  <inkml:trace contextRef="#ctx0" brushRef="#br0">1236 128 7023 0 0,'-4'-26'1512'0'0,"4"23"-1384"0"0,0 1-1 0 0,0-1 0 0 0,0 0 0 0 0,-1 1 0 0 0,1-1 0 0 0,-1 1 0 0 0,0-1 0 0 0,1 1 1 0 0,-1-1-1 0 0,0 1 0 0 0,-1 0 0 0 0,1-1 0 0 0,0 1 0 0 0,-1 0 0 0 0,1 0 0 0 0,-1 0 1 0 0,1 0-1 0 0,-1 0 0 0 0,0 0 0 0 0,0 0 0 0 0,0 0 0 0 0,0 1 0 0 0,0-1 1 0 0,-1 1-1 0 0,1 0 0 0 0,-5-2 0 0 0,0 0 40 0 0,1 1 0 0 0,-1 1 0 0 0,0-1 1 0 0,0 1-1 0 0,0 1 0 0 0,1-1 0 0 0,-1 1 0 0 0,-14 1 1 0 0,-20 1 1199 0 0,0-2-1 0 0,-59-8 1 0 0,27 1-587 0 0,-17-1 257 0 0,39 2-292 0 0,-67 2-1 0 0,-41 4 514 0 0,100-3-870 0 0,0 4 0 0 0,0 2 1 0 0,-75 13-1 0 0,64-3-2277 0 0,24-4-5962 0 0,29-6 2812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18.303"/>
    </inkml:context>
    <inkml:brush xml:id="br0">
      <inkml:brushProperty name="width" value="0.1" units="cm"/>
      <inkml:brushProperty name="height" value="0.1" units="cm"/>
      <inkml:brushProperty name="color" value="#E71224"/>
    </inkml:brush>
  </inkml:definitions>
  <inkml:trace contextRef="#ctx0" brushRef="#br0">1466 93 9439 0 0,'-2'0'129'0'0,"-1"0"-1"0"0,1-1 0 0 0,0 1 1 0 0,0-1-1 0 0,-1 0 0 0 0,1 1 1 0 0,0-1-1 0 0,0 0 0 0 0,0 0 1 0 0,0-1-1 0 0,0 1 0 0 0,0 0 1 0 0,0-1-1 0 0,1 1 0 0 0,-1-1 1 0 0,0 0-1 0 0,-2-2 0 0 0,2 1-114 0 0,-1 0 0 0 0,1 1 0 0 0,-1-1 0 0 0,0 1 0 0 0,0 0 0 0 0,-6-4 0 0 0,-3 2 297 0 0,0 0 0 0 0,0 1 0 0 0,0 0 0 0 0,0 1 0 0 0,0 0 0 0 0,-1 1 0 0 0,1 0 0 0 0,-16 1 0 0 0,-102 15 1685 0 0,97-10-1952 0 0,-195 29 1229 0 0,77-16 363 0 0,81-11-870 0 0,12-2-334 0 0,-1-2 0 0 0,-103-9 1 0 0,118 1-476 0 0,1-2-1 0 0,-1-2 1 0 0,2-2 0 0 0,-55-22 0 0 0,66 22-211 0 0,-4-3-1526 0 0,12 5-2573 0 0,-3-4-2127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24.337"/>
    </inkml:context>
    <inkml:brush xml:id="br0">
      <inkml:brushProperty name="width" value="0.1" units="cm"/>
      <inkml:brushProperty name="height" value="0.1" units="cm"/>
      <inkml:brushProperty name="color" value="#E71224"/>
    </inkml:brush>
  </inkml:definitions>
  <inkml:trace contextRef="#ctx0" brushRef="#br0">158 10 1375 0 0,'-7'-10'3771'0'0,"5"10"-3540"0"0,0 0 1 0 0,-1 0-1 0 0,1 0 0 0 0,0 0 1 0 0,0 0-1 0 0,0 1 0 0 0,0-1 1 0 0,-1 1-1 0 0,1-1 0 0 0,0 1 1 0 0,0 0-1 0 0,0 0 0 0 0,0-1 1 0 0,-3 3-1 0 0,-7 3 842 0 0,-9 2-290 0 0,13-5-582 0 0,0 0 1 0 0,0 0-1 0 0,0 0 1 0 0,-1-1-1 0 0,-11 1 1 0 0,19-3-150 0 0,0 0 1 0 0,0 0 0 0 0,0 0 0 0 0,0 0-1 0 0,0 0 1 0 0,1 0 0 0 0,-1 0 0 0 0,0 0-1 0 0,0 0 1 0 0,0 0 0 0 0,0 0 0 0 0,0 1-1 0 0,1-1 1 0 0,-1 0 0 0 0,0 1 0 0 0,0-1-1 0 0,1 1 1 0 0,-1-1 0 0 0,0 1-1 0 0,0-1 1 0 0,1 1 0 0 0,-1-1 0 0 0,1 1-1 0 0,-1 0 1 0 0,0 0 0 0 0,0 1-52 0 0,1 0-1 0 0,0 0 1 0 0,0 0 0 0 0,0 0 0 0 0,1 0-1 0 0,-1 0 1 0 0,0 0 0 0 0,1 0 0 0 0,-1 0 0 0 0,1 0-1 0 0,0 0 1 0 0,-1 0 0 0 0,1-1 0 0 0,1 3-1 0 0,-1-2-81 0 0,0-1-1 0 0,0 1 1 0 0,1-1-1 0 0,-1 1 1 0 0,0-1-1 0 0,0 1 0 0 0,1-1 1 0 0,-1 0-1 0 0,1 1 1 0 0,-1-1-1 0 0,1 0 1 0 0,0 0-1 0 0,3 1 1 0 0,7 5-2834 0 0,0 2-957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25.839"/>
    </inkml:context>
    <inkml:brush xml:id="br0">
      <inkml:brushProperty name="width" value="0.1" units="cm"/>
      <inkml:brushProperty name="height" value="0.1" units="cm"/>
      <inkml:brushProperty name="color" value="#E71224"/>
    </inkml:brush>
  </inkml:definitions>
  <inkml:trace contextRef="#ctx0" brushRef="#br0">741 61 1839 0 0,'-1'-1'278'0'0,"0"0"0"0"0,0 1-1 0 0,0-1 1 0 0,0 0 0 0 0,0 1-1 0 0,0-1 1 0 0,-1 1 0 0 0,1-1-1 0 0,0 1 1 0 0,0 0-1 0 0,-1 0 1 0 0,1-1 0 0 0,0 1-1 0 0,-3 0 1 0 0,-11-3 3386 0 0,5-3-4506 0 0,8 4 905 0 0,0 1 1 0 0,0-1-1 0 0,0 1 0 0 0,0 0 0 0 0,0-1 1 0 0,-1 1-1 0 0,1 0 0 0 0,0 0 0 0 0,-1 1 0 0 0,1-1 1 0 0,0 0-1 0 0,-1 1 0 0 0,1-1 0 0 0,-1 1 1 0 0,1 0-1 0 0,-1 0 0 0 0,1 0 0 0 0,-1 0 1 0 0,-3 1-1 0 0,-5 1 374 0 0,1 1 0 0 0,-1 0 0 0 0,-11 4 0 0 0,9-2-290 0 0,9-4-114 0 0,1-1-1 0 0,-1 1 1 0 0,1-1 0 0 0,-1 0-1 0 0,0 0 1 0 0,1 0 0 0 0,-5-2 0 0 0,-16 1 366 0 0,-63 3 1261 0 0,61-4-1142 0 0,23 1-446 0 0,-1 0 1 0 0,1 1 0 0 0,0-1 0 0 0,0 1 0 0 0,-1 0 0 0 0,1 0-1 0 0,-6 1 1 0 0,1 0 25 0 0,0-1-1 0 0,0 0 1 0 0,0-1-1 0 0,0 1 1 0 0,0-2-1 0 0,0 1 1 0 0,0-1-1 0 0,0 0 0 0 0,-9-4 1 0 0,5 2 41 0 0,0 0 0 0 0,-21-2 0 0 0,0 4 244 0 0,-63 6 0 0 0,75-3-295 0 0,16-1-217 0 0,0 0 1 0 0,-1 0-1 0 0,1 0 1 0 0,-1-1-1 0 0,1 0 1 0 0,0 0-1 0 0,-1-1 0 0 0,1 1 1 0 0,0-1-1 0 0,0 0 1 0 0,0-1-1 0 0,-5-2 1 0 0,3 0-1391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26.957"/>
    </inkml:context>
    <inkml:brush xml:id="br0">
      <inkml:brushProperty name="width" value="0.1" units="cm"/>
      <inkml:brushProperty name="height" value="0.1" units="cm"/>
      <inkml:brushProperty name="color" value="#E71224"/>
    </inkml:brush>
  </inkml:definitions>
  <inkml:trace contextRef="#ctx0" brushRef="#br0">1014 90 1375 0 0,'-2'-1'482'0'0,"0"0"-1"0"0,0 0 0 0 0,1 0 0 0 0,-1 0 1 0 0,0 1-1 0 0,0-1 0 0 0,0 1 0 0 0,0-1 1 0 0,0 1-1 0 0,0 0 0 0 0,0 0 0 0 0,0-1 1 0 0,0 2-1 0 0,0-1 0 0 0,-4 0 0 0 0,-42 8 948 0 0,21-3-262 0 0,15-6-612 0 0,0 1 0 0 0,0-1 0 0 0,0-1 0 0 0,0 0 0 0 0,0-1 1 0 0,1 0-1 0 0,-20-9 0 0 0,-16-3 116 0 0,-20-1 286 0 0,1 4-1 0 0,-77-5 0 0 0,-137 6 1544 0 0,277 10-2482 0 0,-172 6 316 0 0,167-2-2543 0 0,9 0 889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27.581"/>
    </inkml:context>
    <inkml:brush xml:id="br0">
      <inkml:brushProperty name="width" value="0.1" units="cm"/>
      <inkml:brushProperty name="height" value="0.1" units="cm"/>
      <inkml:brushProperty name="color" value="#E71224"/>
    </inkml:brush>
  </inkml:definitions>
  <inkml:trace contextRef="#ctx0" brushRef="#br0">824 73 2759 0 0,'-12'4'1349'0'0,"0"-1"-1"0"0,-23 4 1 0 0,1-1-132 0 0,15-2-514 0 0,-1-2 1 0 0,1 0-1 0 0,0-1 1 0 0,-1-1-1 0 0,1 0 0 0 0,0-2 1 0 0,-1 0-1 0 0,1-2 0 0 0,0 0 1 0 0,-21-7-1 0 0,-25-5 1263 0 0,-68-8 0 0 0,28 7-884 0 0,74 10-981 0 0,14 3-97 0 0,0 0 1 0 0,0 2-1 0 0,0-1 0 0 0,0 2 0 0 0,-1 1 0 0 0,-20 1 0 0 0,37-1-4 0 0,-1 0 0 0 0,1 1 0 0 0,0-1 0 0 0,-1 0 0 0 0,1 1 0 0 0,0-1 0 0 0,-1 1 0 0 0,1-1 0 0 0,0 1 0 0 0,0 0 0 0 0,-1 0 0 0 0,0 1 0 0 0,-3 5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22.834"/>
    </inkml:context>
    <inkml:brush xml:id="br0">
      <inkml:brushProperty name="width" value="0.1" units="cm"/>
      <inkml:brushProperty name="height" value="0.1" units="cm"/>
      <inkml:brushProperty name="color" value="#E71224"/>
    </inkml:brush>
  </inkml:definitions>
  <inkml:trace contextRef="#ctx0" brushRef="#br0">1119 64 7831 0 0,'-13'0'221'0'0,"9"1"-70"0"0,0-1 1 0 0,-1 1 0 0 0,1-1 0 0 0,0 0-1 0 0,0-1 1 0 0,-1 1 0 0 0,1-1 0 0 0,0 0-1 0 0,0 0 1 0 0,-1 0 0 0 0,1-1 0 0 0,0 1-1 0 0,0-1 1 0 0,1 0 0 0 0,-1 0 0 0 0,-5-4-1 0 0,7 5-91 0 0,1 0-1 0 0,0 0 1 0 0,-1 0-1 0 0,0 1 0 0 0,1-1 1 0 0,-1 1-1 0 0,1-1 1 0 0,-1 1-1 0 0,0-1 0 0 0,1 1 1 0 0,-1 0-1 0 0,0 0 1 0 0,0 0-1 0 0,1 0 1 0 0,-1 0-1 0 0,0 0 0 0 0,-2 1 1 0 0,-35 7 1482 0 0,27-5-1242 0 0,-14 5 315 0 0,0 1 0 0 0,0 0 0 0 0,-38 22 0 0 0,-6 1-259 0 0,56-26-258 0 0,0-1 0 0 0,-1-1 0 0 0,1 0 0 0 0,-1-1 0 0 0,0-1 1 0 0,0 0-1 0 0,0-1 0 0 0,-27-1 0 0 0,10-3 195 0 0,0-2 1 0 0,1-1 0 0 0,-34-11 0 0 0,-75-33 632 0 0,-28-7-688 0 0,79 32-2057 0 0,70 21 320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56.854"/>
    </inkml:context>
    <inkml:brush xml:id="br0">
      <inkml:brushProperty name="width" value="0.1" units="cm"/>
      <inkml:brushProperty name="height" value="0.1" units="cm"/>
      <inkml:brushProperty name="color" value="#E71224"/>
    </inkml:brush>
  </inkml:definitions>
  <inkml:trace contextRef="#ctx0" brushRef="#br0">1833 40 455 0 0,'-52'-5'7852'0'0,"13"2"-4795"0"0,1-7-3671 0 0,26 5 398 0 0,-1 1 1 0 0,-19-3-1 0 0,21 5 570 0 0,0 0-1 0 0,1 1 1 0 0,-1 1-1 0 0,0 0 1 0 0,0 0 0 0 0,0 1-1 0 0,0 0 1 0 0,0 1-1 0 0,1 1 1 0 0,-1-1 0 0 0,1 2-1 0 0,-1-1 1 0 0,1 1 0 0 0,0 1-1 0 0,1 0 1 0 0,-1 0-1 0 0,1 1 1 0 0,0 0 0 0 0,-8 8-1 0 0,-6 7-348 0 0,-2-1-1 0 0,1-1 1 0 0,-45 25-1 0 0,60-39 115 0 0,0-1 0 0 0,0 0 0 0 0,0-1-1 0 0,-1 0 1 0 0,1 0 0 0 0,-1-1 0 0 0,0 0 0 0 0,0-1-1 0 0,0 0 1 0 0,0-1 0 0 0,0 0 0 0 0,1 0 0 0 0,-1-1-1 0 0,0 0 1 0 0,-14-4 0 0 0,-182-59 1338 0 0,188 58-1309 0 0,0 1 0 0 0,-1 1 1 0 0,-37-3-1 0 0,-1 0 107 0 0,-107-9 505 0 0,68 9-400 0 0,18-1-16 0 0,16 0 8 0 0,0 3 0 0 0,-87 5 0 0 0,147 0-385 0 0,-19 2-797 0 0,-1-1 0 0 0,0-1 1 0 0,-33-4-1 0 0,38 1-682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28.338"/>
    </inkml:context>
    <inkml:brush xml:id="br0">
      <inkml:brushProperty name="width" value="0.1" units="cm"/>
      <inkml:brushProperty name="height" value="0.1" units="cm"/>
      <inkml:brushProperty name="color" value="#E71224"/>
    </inkml:brush>
  </inkml:definitions>
  <inkml:trace contextRef="#ctx0" brushRef="#br0">1350 203 919 0 0,'-3'-1'464'0'0,"0"0"0"0"0,0 0 0 0 0,0-1 0 0 0,0 1 0 0 0,0-1 0 0 0,1 0 0 0 0,-1 0-1 0 0,0 0 1 0 0,1 0 0 0 0,-4-4 0 0 0,5 5-378 0 0,-7-8 812 0 0,0 0 1 0 0,0 0-1 0 0,-14-11 0 0 0,18 17-712 0 0,1 1 1 0 0,-1 0 0 0 0,0 0-1 0 0,0 0 1 0 0,0 0 0 0 0,0 1-1 0 0,0-1 1 0 0,0 1 0 0 0,0 0-1 0 0,-1 1 1 0 0,1-1 0 0 0,0 1-1 0 0,-6 0 1 0 0,-18 1 852 0 0,-1 2 0 0 0,-54 12 1 0 0,-13 2 783 0 0,25-9-1209 0 0,-1-3 0 0 0,0-3-1 0 0,0-4 1 0 0,0-2 0 0 0,0-4-1 0 0,-72-17 1 0 0,-83-45 453 0 0,58 15-5022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36.163"/>
    </inkml:context>
    <inkml:brush xml:id="br0">
      <inkml:brushProperty name="width" value="0.1" units="cm"/>
      <inkml:brushProperty name="height" value="0.1" units="cm"/>
      <inkml:brushProperty name="color" value="#E71224"/>
    </inkml:brush>
  </inkml:definitions>
  <inkml:trace contextRef="#ctx0" brushRef="#br0">1146 31 4231 0 0,'0'-1'62'0'0,"0"0"-1"0"0,-1 1 0 0 0,1-1 0 0 0,0 1 0 0 0,0-1 0 0 0,-1 1 0 0 0,1-1 1 0 0,0 1-1 0 0,-1-1 0 0 0,1 1 0 0 0,-1-1 0 0 0,1 1 0 0 0,-1-1 0 0 0,1 1 1 0 0,-1-1-1 0 0,1 1 0 0 0,-1 0 0 0 0,1-1 0 0 0,-1 1 0 0 0,1 0 0 0 0,-1 0 0 0 0,1-1 1 0 0,-1 1-1 0 0,0 0 0 0 0,1 0 0 0 0,-1 0 0 0 0,0 0 0 0 0,1 0 0 0 0,-1 0 1 0 0,1 0-1 0 0,-1 0 0 0 0,0 0 0 0 0,1 0 0 0 0,-2 0 0 0 0,-4-1 287 0 0,-13-8 842 0 0,19 8-1091 0 0,-1 0 0 0 0,0 1 0 0 0,0-1 1 0 0,0 0-1 0 0,0 0 0 0 0,1 1 1 0 0,-1-1-1 0 0,0 1 0 0 0,0-1 0 0 0,0 1 1 0 0,0-1-1 0 0,0 1 0 0 0,0 0 1 0 0,-1-1-1 0 0,1 1 0 0 0,0 0 0 0 0,0 0 1 0 0,0 0-1 0 0,0 0 0 0 0,0 0 0 0 0,0 0 1 0 0,0 0-1 0 0,0 0 0 0 0,0 0 1 0 0,0 1-1 0 0,-1-1 0 0 0,1 0 0 0 0,0 1 1 0 0,0-1-1 0 0,0 1 0 0 0,0-1 0 0 0,0 1 1 0 0,1-1-1 0 0,-2 2 0 0 0,-2 0 199 0 0,1 1 0 0 0,-1-1-1 0 0,0 1 1 0 0,0-1 0 0 0,0 0-1 0 0,0-1 1 0 0,0 1 0 0 0,0-1 0 0 0,-1 1-1 0 0,-4 0 1 0 0,-11 3 747 0 0,-49 6 90 0 0,6 5-425 0 0,-76 9 0 0 0,110-21-484 0 0,0-2 1 0 0,0-2-1 0 0,0 0 0 0 0,0-2 0 0 0,-32-6 0 0 0,-54-19 328 0 0,-28-4-322 0 0,115 27-318 0 0,-1 0 0 0 0,0 2 0 0 0,-30 2 0 0 0,7 2-273 0 0,27-1-931 0 0,-1 0-3600 0 0,11 1-933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37.063"/>
    </inkml:context>
    <inkml:brush xml:id="br0">
      <inkml:brushProperty name="width" value="0.1" units="cm"/>
      <inkml:brushProperty name="height" value="0.1" units="cm"/>
      <inkml:brushProperty name="color" value="#E71224"/>
    </inkml:brush>
  </inkml:definitions>
  <inkml:trace contextRef="#ctx0" brushRef="#br0">874 22 455 0 0,'-1'1'233'0'0,"1"-1"0"0"0,-1 1 0 0 0,0-1 0 0 0,0 1-1 0 0,1-1 1 0 0,-1 1 0 0 0,0-1 0 0 0,0 0-1 0 0,0 0 1 0 0,0 1 0 0 0,1-1 0 0 0,-1 0-1 0 0,0 0 1 0 0,0 0 0 0 0,0 0 0 0 0,0 0-1 0 0,0 0 1 0 0,0 0 0 0 0,0 0 0 0 0,1 0-1 0 0,-1-1 1 0 0,0 1 0 0 0,0 0 0 0 0,0-1-1 0 0,-1 0 1 0 0,0 1 22 0 0,1-1-1 0 0,0 0 0 0 0,-1 0 1 0 0,1 1-1 0 0,-1-1 0 0 0,1 0 1 0 0,0 0-1 0 0,0-1 0 0 0,0 1 1 0 0,0 0-1 0 0,-2-3 0 0 0,0 3-16 0 0,0 1 0 0 0,0 0 0 0 0,0-1-1 0 0,0 1 1 0 0,-1 0 0 0 0,1 0-1 0 0,0 0 1 0 0,0 1 0 0 0,0-1 0 0 0,-4 2-1 0 0,-12 0-92 0 0,11-1 8 0 0,1 0-1 0 0,-1 1 0 0 0,1 0 0 0 0,0 0 1 0 0,0 0-1 0 0,0 1 0 0 0,0 0 1 0 0,0 1-1 0 0,0-1 0 0 0,1 1 0 0 0,-7 5 1 0 0,6-3 132 0 0,-1-1 0 0 0,-1 0 0 0 0,1-1 0 0 0,-1 0 0 0 0,0 0 0 0 0,-14 3 0 0 0,-6-1 127 0 0,14-2-63 0 0,-1-1-1 0 0,0-1 0 0 0,1-1 0 0 0,-26 0 0 0 0,24-2-188 0 0,-49-2 644 0 0,0-4 0 0 0,0-2 0 0 0,-70-21 0 0 0,92 12-725 0 0,35 14-71 0 0,0 0 1 0 0,0 0-1 0 0,0 1 0 0 0,-17-4 0 0 0,24 7-8 0 0,-13-3 0 0 0,15 3 0 0 0,0 0 0 0 0,-1 0 0 0 0,1 0 0 0 0,0 0 0 0 0,0 0 0 0 0,-1 0 0 0 0,1 0 0 0 0,0 0 0 0 0,-1 0 0 0 0,1 0 0 0 0,0 0 0 0 0,0 0 0 0 0,-1-1 0 0 0,1 1 0 0 0,0 0 0 0 0,0 0 0 0 0,-1 0 0 0 0,1 0 0 0 0,0-1 0 0 0,0 1 0 0 0,-1 0 0 0 0,1 0 0 0 0,0-1 0 0 0,0 1 0 0 0,0 0 0 0 0,0 0 0 0 0,0-1 0 0 0,-1 1 0 0 0,1 0 0 0 0,0-1 0 0 0,0 1 0 0 0,0 0 0 0 0,2-3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37.875"/>
    </inkml:context>
    <inkml:brush xml:id="br0">
      <inkml:brushProperty name="width" value="0.1" units="cm"/>
      <inkml:brushProperty name="height" value="0.1" units="cm"/>
      <inkml:brushProperty name="color" value="#E71224"/>
    </inkml:brush>
  </inkml:definitions>
  <inkml:trace contextRef="#ctx0" brushRef="#br0">1271 31 1839 0 0,'-16'16'1474'0'0,"6"-6"62"0"0,9-9-1512 0 0,0 0-1 0 0,0-1 0 0 0,0 1 0 0 0,1 0 1 0 0,-1 0-1 0 0,0 0 0 0 0,0 0 1 0 0,0 0-1 0 0,1 0 0 0 0,-1 0 1 0 0,0 0-1 0 0,1 0 0 0 0,-1 0 1 0 0,1 0-1 0 0,-1 0 0 0 0,1 1 0 0 0,0-1 1 0 0,-1 0-1 0 0,1 1 0 0 0,-1-1 214 0 0,0 0 0 0 0,0 0 0 0 0,-1 0 0 0 0,1 0-1 0 0,0-1 1 0 0,0 1 0 0 0,-1-1 0 0 0,1 1-1 0 0,-1-1 1 0 0,1 1 0 0 0,0-1 0 0 0,-1 0 0 0 0,1 0-1 0 0,-1 0 1 0 0,-1 1 0 0 0,-5 0 434 0 0,-4 3-155 0 0,-1-1 0 0 0,0-1 0 0 0,0 0 0 0 0,0-1 0 0 0,0 0 0 0 0,0-1 0 0 0,0 0 0 0 0,-16-3 0 0 0,22 2-344 0 0,0 2-30 0 0,0-1 0 0 0,0 1 0 0 0,-1 0 0 0 0,1 1 0 0 0,0-1 0 0 0,-12 6-1 0 0,-23 5 441 0 0,-7-3 145 0 0,23-4-116 0 0,0-1 0 0 0,-34 1 0 0 0,-337-4 488 0 0,224-8-470 0 0,153 5-634 0 0,0-2 1 0 0,0 0-1 0 0,0-1 1 0 0,1-1-1 0 0,-1-1 0 0 0,-24-13 1 0 0,39 17-194 0 0,0 0 0 0 0,1-1 0 0 0,0 1 0 0 0,-1-1 1 0 0,1 0-1 0 0,0-1 0 0 0,1 1 0 0 0,-1-1 0 0 0,1 1 0 0 0,0-1 0 0 0,0 0 1 0 0,0 0-1 0 0,1-1 0 0 0,-3-7 0 0 0,-1-5-1577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4:38.450"/>
    </inkml:context>
    <inkml:brush xml:id="br0">
      <inkml:brushProperty name="width" value="0.1" units="cm"/>
      <inkml:brushProperty name="height" value="0.1" units="cm"/>
      <inkml:brushProperty name="color" value="#E71224"/>
    </inkml:brush>
  </inkml:definitions>
  <inkml:trace contextRef="#ctx0" brushRef="#br0">1275 109 4895 0 0,'-4'0'108'0'0,"-1"-1"0"0"0,1 0 0 0 0,-1 0 0 0 0,1 0-1 0 0,-1-1 1 0 0,1 0 0 0 0,0 0 0 0 0,0 0 0 0 0,0 0-1 0 0,0 0 1 0 0,0-1 0 0 0,0 0 0 0 0,1 0-1 0 0,-4-3 1 0 0,4 3 51 0 0,-1-1-1 0 0,0 1 1 0 0,0 0-1 0 0,0 1 1 0 0,0-1-1 0 0,0 1 1 0 0,0 0-1 0 0,0 0 1 0 0,-1 0-1 0 0,1 0 1 0 0,-1 1-1 0 0,1 0 1 0 0,-1 0 0 0 0,-5-1-1 0 0,-11 4 572 0 0,0 0-1 0 0,1 1 1 0 0,-40 12 0 0 0,-8 2 2 0 0,12-7-453 0 0,-326 51 4964 0 0,357-60-5077 0 0,-1 0-1 0 0,1-1 1 0 0,-1-2-1 0 0,1-1 1 0 0,0 0-1 0 0,0-2 1 0 0,-31-10-1 0 0,20 2-233 0 0,0-1 0 0 0,1-2 0 0 0,1-1 0 0 0,-36-24 0 0 0,62 35-184 0 0,5 4 59 0 0,0-1-1 0 0,-1 1 0 0 0,1 0 0 0 0,-1 0 1 0 0,1 0-1 0 0,-1 1 0 0 0,1-1 0 0 0,-1 1 1 0 0,0 0-1 0 0,0 0 0 0 0,0 0 0 0 0,-6 0 1 0 0,1 3-1677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5:12.693"/>
    </inkml:context>
    <inkml:brush xml:id="br0">
      <inkml:brushProperty name="width" value="0.1" units="cm"/>
      <inkml:brushProperty name="height" value="0.1" units="cm"/>
      <inkml:brushProperty name="color" value="#66CC00"/>
    </inkml:brush>
  </inkml:definitions>
  <inkml:trace contextRef="#ctx0" brushRef="#br0">11209 1238 5351 0 0,'-12'-4'266'0'0,"-18"-7"2211"0"0,39 6-2252 0 0,29-13-1 0 0,-28 14 1922 0 0,-10 5-2102 0 0,1 1 1 0 0,0 0-1 0 0,-1 0 1 0 0,1 0-1 0 0,-1 0 0 0 0,1 0 1 0 0,-1 0-1 0 0,0 0 1 0 0,0 0-1 0 0,0 3 1 0 0,0 1 39 0 0,0 3 17 0 0,0 0-1 0 0,0 0 1 0 0,-1-1 0 0 0,-1 1-1 0 0,-4 16 1 0 0,1-2-381 0 0,4-21 188 0 0,1 1-116 0 0,0 0 1 0 0,-1-1 0 0 0,1 1-1 0 0,-1 0 1 0 0,0-1-1 0 0,0 1 1 0 0,0 0-1 0 0,0-1 1 0 0,-1 1 0 0 0,1-1-1 0 0,-4 4 1 0 0,-3-19 5303 0 0,7 15-4822 0 0,-3 8-15 0 0,3-7 306 0 0,-15 10 1437 0 0,-93 7 1995 0 0,49-9-3108 0 0,12-1-209 0 0,16-3-32 0 0,0-2 0 0 0,-59 4 0 0 0,49-8 30 0 0,-49 8 0 0 0,26-1-391 0 0,22-5-158 0 0,28-3-78 0 0,1-1 1 0 0,-1 0-1 0 0,1-1 1 0 0,-27-7-1 0 0,21 5 71 0 0,-31-4 0 0 0,-114 4 413 0 0,125 4-484 0 0,6-1-34 0 0,-40-8 0 0 0,41 4-7 0 0,-42 0-1 0 0,-90 16 119 0 0,-87-22 75 0 0,143 9-57 0 0,-18-1 17 0 0,96 2-111 0 0,-1 1 0 0 0,-51 7 1 0 0,-25 1 46 0 0,69-6 10 0 0,0 1 1 0 0,-77 16-1 0 0,75-12-109 0 0,-48 3 0 0 0,3-1 0 0 0,53-6 57 0 0,-60-2 0 0 0,-5 0 21 0 0,20 0-26 0 0,47-2-9 0 0,-33 5 1 0 0,-108 1 71 0 0,131-5-105 0 0,-199-13 54 0 0,196 13-62 0 0,-18 0 27 0 0,-109 12 0 0 0,107 0 41 0 0,36-6-44 0 0,1-1 0 0 0,-52 3 0 0 0,-77-4 41 0 0,-83-1 58 0 0,51-8-95 0 0,5 1 15 0 0,75 5 13 0 0,69 1-60 0 0,-47-3-1 0 0,26-2 67 0 0,-109 11 0 0 0,162-8-64 0 0,-172 24 0 0 0,56-15 0 0 0,-42 0 64 0 0,142-10-51 0 0,0 0 0 0 0,0-1 0 0 0,-31-8 0 0 0,11 2-1 0 0,-20 2 4 0 0,1 3 0 0 0,-1 3 0 0 0,-68 8 0 0 0,24-6 101 0 0,58-2-105 0 0,-62-1 51 0 0,92-2-40 0 0,0 0 0 0 0,-21-8 0 0 0,22 6-21 0 0,-1 1 0 0 0,-22-3 0 0 0,-26 2 56 0 0,-41-4-63 0 0,93 8 20 0 0,0 0 0 0 0,1 2 1 0 0,-27 2-1 0 0,-16 2-12 0 0,-22-7-3 0 0,-59 2 0 0 0,-38 7 53 0 0,54-14 29 0 0,-3 0-89 0 0,-22-1 67 0 0,119 6-56 0 0,-19-2-4 0 0,17 1 0 0 0,-58 1 0 0 0,66 2 29 0 0,-39-4 0 0 0,43 3-23 0 0,-5-2-3 0 0,-2 0 9 0 0,-1 2 0 0 0,0 0 1 0 0,0 1-1 0 0,-27 4 0 0 0,7 1-12 0 0,-79-1 0 0 0,113-4 0 0 0,-152 8 32 0 0,1-1 0 0 0,-199-13 32 0 0,262 1 0 0 0,-1-4 0 0 0,-117-27 0 0 0,-66-5 0 0 0,205 25-69 0 0,-116-17 74 0 0,140 27-65 0 0,-111-17 56 0 0,141 19-46 0 0,1 2 0 0 0,0 0-1 0 0,-1 2 1 0 0,-42 4 0 0 0,44-3-19 0 0,-226 25 5 0 0,186-18 0 0 0,-40 9 0 0 0,63-10 3 0 0,0 0 1 0 0,-52 0 0 0 0,92-7 3 0 0,-50 0 484 0 0,-61-8 0 0 0,108 8-544 0 0,-1 0-1 0 0,1-1 1 0 0,0 0-1 0 0,-1 0 1 0 0,1 0 0 0 0,0 0-1 0 0,0 0 1 0 0,0 0-1 0 0,0-1 1 0 0,0 0 0 0 0,0 1-1 0 0,0-1 1 0 0,0 0-1 0 0,0-1 1 0 0,1 1 0 0 0,0 0-1 0 0,-4-5 1 0 0,3 2 58 0 0,1 1-1 0 0,0-1 1 0 0,0 1 0 0 0,0-1 0 0 0,1 0-1 0 0,0 0 1 0 0,0 0 0 0 0,0 0 0 0 0,0 0 0 0 0,1 0-1 0 0,0-8 1 0 0,-9-126-5 0 0,5 99 0 0 0,1 0 0 0 0,2 1 0 0 0,6-62 0 0 0,9 20 0 0 0,5-37 0 0 0,-18 102 0 0 0,0 0 0 0 0,-2 1 0 0 0,1-1 0 0 0,-2 0 0 0 0,-5-24 0 0 0,-4-17 0 0 0,-7-89 0 0 0,-4-24 0 0 0,16 143-4 0 0,-5-32 13 0 0,10 54-15 0 0,1-1-1 0 0,0 1 1 0 0,0 0-1 0 0,0 0 1 0 0,1-1-1 0 0,0 1 1 0 0,0 0-1 0 0,3-10 1 0 0,-2 12-1 0 0,0 1 1 0 0,0-1-1 0 0,0 0 0 0 0,0 1 1 0 0,1-1-1 0 0,-1 1 1 0 0,1 0-1 0 0,-1 0 1 0 0,1 0-1 0 0,0 0 1 0 0,0 0-1 0 0,0 0 0 0 0,0 1 1 0 0,0 0-1 0 0,0 0 1 0 0,1-1-1 0 0,-1 2 1 0 0,0-1-1 0 0,5 0 0 0 0,2-1-6 0 0,1 0 0 0 0,-1 1 0 0 0,1 0 0 0 0,-1 1-1 0 0,15 1 1 0 0,248 21-63 0 0,-151-15 24 0 0,-85-6 52 0 0,44-2 0 0 0,8-2 0 0 0,5 3-11 0 0,70 0-42 0 0,-130 1 53 0 0,18 0 0 0 0,50 0 0 0 0,-14-3 0 0 0,11 0-53 0 0,-16-1 42 0 0,0-1 11 0 0,-3 2 0 0 0,0 0 0 0 0,47 1-11 0 0,-76 0-31 0 0,31-2 31 0 0,11-3 11 0 0,10-2-53 0 0,-40 4 42 0 0,22 2 11 0 0,7 2-11 0 0,-54 0-31 0 0,58 2 31 0 0,21 1 11 0 0,-24-3 0 0 0,-5 0 0 0 0,-4-2 0 0 0,-1-2 0 0 0,-2 2 0 0 0,16-7-53 0 0,-26 7 42 0 0,17 1 11 0 0,4-1 0 0 0,1 1 0 0 0,2-1-11 0 0,14 0-31 0 0,6 2 31 0 0,3 1 11 0 0,3 3-11 0 0,-2 1-31 0 0,-28-4 31 0 0,-4-2 11 0 0,14-2 0 0 0,-18 0-11 0 0,-50 3-31 0 0,51 0 31 0 0,48 1 11 0 0,-88 0 0 0 0,44 1 0 0 0,5-1 0 0 0,15-3-53 0 0,-29 0 42 0 0,4 0 11 0 0,-56 1 0 0 0,89-1 0 0 0,-109 2 0 0 0,226 14 0 0 0,-146-9 0 0 0,11-1 0 0 0,-1-5 0 0 0,2 1 0 0 0,-16-2-11 0 0,-50 4-31 0 0,36 4 31 0 0,-22-4 11 0 0,34 0 0 0 0,19-2 0 0 0,2-4 0 0 0,-9 0 0 0 0,-2 0 0 0 0,3 1 0 0 0,5 3 0 0 0,1 5 0 0 0,4 2 0 0 0,7-3 0 0 0,-5-8 0 0 0,-1-3 0 0 0,0 0 0 0 0,-18 2-11 0 0,-53 4-31 0 0,47 4 31 0 0,19 6 11 0 0,1 0 0 0 0,-1-1 0 0 0,-13-1 0 0 0,1 0 0 0 0,4 2 0 0 0,14 6 0 0 0,5 3 0 0 0,-19-2 0 0 0,-5-2 0 0 0,-56-11 0 0 0,42 8-53 0 0,8 5 42 0 0,16 1-1 0 0,-21-4-48 0 0,-45-7 0 0 0,50 14 48 0 0,16-1 12 0 0,-8-7 0 0 0,-1-5 0 0 0,-3-3 0 0 0,-6-4 0 0 0,4-1 0 0 0,9 1 0 0 0,-3 3 0 0 0,59 3 0 0 0,-78-3 0 0 0,11-1 0 0 0,9-5 0 0 0,-6-4-17 0 0,-17 2-71 0 0,-54 4-23 0 0,1 1-94 0 0,58 0 186 0 0,19 1 19 0 0,50-4 0 0 0,-122 2 0 0 0,59 1 0 0 0,-4 2 0 0 0,9-6 0 0 0,-17-1-12 0 0,-38 3-36 0 0,44-2 36 0 0,-52 5 12 0 0,0 0 0 0 0,26 6 0 0 0,42 17 0 0 0,-53-11 0 0 0,-22-8 0 0 0,0-1 0 0 0,24 6 0 0 0,-4-4 0 0 0,-19-4 0 0 0,-1 0 0 0 0,0 1 0 0 0,0 1 0 0 0,21 8 0 0 0,-32-11 0 0 0,-1 1 0 0 0,1 0-1 0 0,0-1 1 0 0,-1 1 0 0 0,1 0 0 0 0,-1 0-1 0 0,1-1 1 0 0,-1 1 0 0 0,0 0 0 0 0,1 0 0 0 0,-1 1-1 0 0,-1-1 1 0 0,1 0 0 0 0,0 0 0 0 0,0 0-1 0 0,-1 1 1 0 0,1-1 0 0 0,-1 0 0 0 0,0 1 0 0 0,1 2-1 0 0,-1 7-32 0 0,0 0-1 0 0,-1 18 1 0 0,-23 323-182 0 0,23-253 206 0 0,2-35-10 0 0,-3 0 1 0 0,-19 120 0 0 0,18-176-61 0 0,0 0 1 0 0,0 0-1 0 0,0 0 0 0 0,-1-1 1 0 0,-1 0-1 0 0,1 1 0 0 0,-2-2 1 0 0,1 1-1 0 0,-1 0 0 0 0,0-1 1 0 0,-10 9-1 0 0,-1 0-867 0 0,-2-1 0 0 0,0-1 0 0 0,-27 15 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5:38.879"/>
    </inkml:context>
    <inkml:brush xml:id="br0">
      <inkml:brushProperty name="width" value="0.1" units="cm"/>
      <inkml:brushProperty name="height" value="0.1" units="cm"/>
      <inkml:brushProperty name="color" value="#66CC00"/>
    </inkml:brush>
  </inkml:definitions>
  <inkml:trace contextRef="#ctx0" brushRef="#br0">3960 1107 4607 0 0,'9'-3'2885'0'0,"33"-16"-2660"0"0,-25 5-239 0 0,-17 13 53 0 0,1 1-1 0 0,-1 0 1 0 0,1-1 0 0 0,-1 1-1 0 0,1-1 1 0 0,-1 1 0 0 0,0-1 0 0 0,1 1-1 0 0,-1-1 1 0 0,0 1 0 0 0,1-1 0 0 0,-1 0-1 0 0,0 1 1 0 0,0-1 0 0 0,1 1-1 0 0,-1-1 1 0 0,0 0 0 0 0,0 1 0 0 0,0-1-1 0 0,0 1 1 0 0,0-1 0 0 0,0 0 0 0 0,0 1-1 0 0,0-1 1 0 0,0 0 0 0 0,0 1-1 0 0,0-1 1 0 0,0 0 0 0 0,0 1 0 0 0,-1-2-1 0 0,1 3 95 0 0,-1-1-1 0 0,0 0 0 0 0,1 0 0 0 0,-1 0 0 0 0,1 1 1 0 0,-1-1-1 0 0,1 0 0 0 0,-1 1 0 0 0,1-1 0 0 0,-1 0 1 0 0,1 1-1 0 0,-1-1 0 0 0,1 1 0 0 0,-1-1 0 0 0,1 0 1 0 0,0 1-1 0 0,-1-1 0 0 0,1 1 0 0 0,0-1 1 0 0,-1 1-1 0 0,1 0 0 0 0,0-1 0 0 0,0 1 0 0 0,-11 17 1209 0 0,10-16-1095 0 0,-13 29 1422 0 0,11-24-1438 0 0,0 1 1 0 0,-1-1-1 0 0,0 0 0 0 0,-5 8 1 0 0,7-13-106 0 0,0 0 0 0 0,0 0 0 0 0,0 0 0 0 0,0 0 0 0 0,-1 0 0 0 0,1 0 0 0 0,-1 0 1 0 0,1-1-1 0 0,-1 1 0 0 0,0-1 0 0 0,1 0 0 0 0,-1 0 0 0 0,0 0 0 0 0,-6 1 0 0 0,8-1-70 0 0,1-1 0 0 0,-1 0 0 0 0,0 0 1 0 0,0 0-1 0 0,0 0 0 0 0,0 0 0 0 0,1 0 0 0 0,-1 0 0 0 0,0 0 0 0 0,0-1 0 0 0,0 1 0 0 0,1 0 0 0 0,-1 0 0 0 0,0-1 0 0 0,0 1 0 0 0,0 0 0 0 0,1-1 1 0 0,-1 1-1 0 0,0-1 0 0 0,1 1 0 0 0,-1-1 0 0 0,0 1 0 0 0,1-1 0 0 0,-1 1 0 0 0,1-1 0 0 0,-1 0 0 0 0,1 1 0 0 0,-1-1 0 0 0,1 0 0 0 0,-1 0 1 0 0,1 1-1 0 0,0-1 0 0 0,-1 0 0 0 0,1 0 0 0 0,0 0 0 0 0,0 1 0 0 0,0-1 0 0 0,-1 0 0 0 0,1 0 0 0 0,0 0 0 0 0,0 0 0 0 0,0 1 0 0 0,1-3 0 0 0,-1-6 84 0 0,0 0-1 0 0,1 0 1 0 0,2-12-1 0 0,0 7 21 0 0,0-18 199 0 0,2 0 0 0 0,1 1 0 0 0,15-46 0 0 0,28-73 379 0 0,-20 57 86 0 0,-24 79-624 0 0,-2 5-117 0 0,0 0-1 0 0,0 0 0 0 0,1-15 0 0 0,-3 21-68 0 0,-1 0 0 0 0,0 0 0 0 0,0 0 1 0 0,-1 0-1 0 0,1 0 0 0 0,-1 0 0 0 0,1 0 0 0 0,-1 0 0 0 0,0 0 0 0 0,0 0 0 0 0,0 0 0 0 0,0 1 0 0 0,-1-1 0 0 0,1 0 0 0 0,-3-2 0 0 0,-15-22 265 0 0,-25-48-1 0 0,41 68-274 0 0,-3-3 33 0 0,0-1 0 0 0,1 0 0 0 0,1-1 1 0 0,0 1-1 0 0,0-1 0 0 0,-2-15 0 0 0,6 24-31 0 0,-1 0-1 0 0,1 0 1 0 0,-1 0-1 0 0,0-1 1 0 0,0 1-1 0 0,-1 0 1 0 0,1 1-1 0 0,-1-1 1 0 0,1 0-1 0 0,-1 0 1 0 0,0 1-1 0 0,0-1 1 0 0,0 1-1 0 0,-1-1 1 0 0,1 1-1 0 0,0 0 1 0 0,-1 0-1 0 0,1 0 1 0 0,-1 0-1 0 0,0 0 1 0 0,0 1-1 0 0,0-1 1 0 0,0 1-1 0 0,-3-1 1 0 0,1 0 39 0 0,0 1 1 0 0,0-1-1 0 0,-1 1 1 0 0,1 1-1 0 0,0-1 1 0 0,-1 1 0 0 0,1 0-1 0 0,0 0 1 0 0,-1 0-1 0 0,1 1 1 0 0,0 0-1 0 0,-1 0 1 0 0,-9 3-1 0 0,10-2-24 0 0,0 0 0 0 0,-1-1-1 0 0,1 0 1 0 0,-1 0 0 0 0,1-1 0 0 0,-1 0 0 0 0,1 0-1 0 0,-1 0 1 0 0,-7-1 0 0 0,-53-14-4 0 0,50 10 10 0 0,0 1 0 0 0,-27-3 0 0 0,-6 5 202 0 0,-55 4 0 0 0,86-2-209 0 0,0-1 1 0 0,0-1-1 0 0,0-1 1 0 0,0 0-1 0 0,-28-9 0 0 0,-6-2 5 0 0,27 9-16 0 0,0-1 22 0 0,-1 1 0 0 0,0 2 0 0 0,-30-1 0 0 0,-153 0 162 0 0,152 0-97 0 0,-61-12-1 0 0,84 7-91 0 0,1-1-1 0 0,0-1 1 0 0,-47-24-1 0 0,31 14-1 0 0,22 12 10 0 0,0 1 1 0 0,0 2-1 0 0,-1 1 1 0 0,-45-3-1 0 0,48 5 56 0 0,-251-49 232 0 0,275 51-298 0 0,-36-6 52 0 0,1 1 0 0 0,-57-1-1 0 0,-74 9 174 0 0,28 11-182 0 0,10-2 29 0 0,92-9-59 0 0,-11-1 28 0 0,1 3-1 0 0,-92 18 1 0 0,108-15-27 0 0,-1-2 0 0 0,-60 1 1 0 0,6 0 2 0 0,43-4-5 0 0,0-2 0 0 0,0-1-1 0 0,0-3 1 0 0,-47-10 0 0 0,-50-7-13 0 0,118 17 0 0 0,0 1 0 0 0,0 2 0 0 0,-45 2 0 0 0,56 0 0 0 0,-1 1 0 0 0,0 1 0 0 0,1 0 0 0 0,0 0 0 0 0,0 1 0 0 0,0 1 0 0 0,0 0 0 0 0,1 0 0 0 0,-13 9 0 0 0,9-5-1 0 0,2 2 1 0 0,-1-1-1 0 0,1 1 0 0 0,1 1 1 0 0,0 0-1 0 0,1 1 0 0 0,0 0 1 0 0,1 0-1 0 0,0 1 0 0 0,1 0 1 0 0,1 1-1 0 0,0 0 0 0 0,1 0 1 0 0,1 0-1 0 0,-7 30 0 0 0,-3 19-16 0 0,2 0-1 0 0,-5 91 0 0 0,8-47-8 0 0,-2 31-12 0 0,11-108 27 0 0,0-22 0 0 0,1-1 0 0 0,-1 1 1 0 0,2 0-1 0 0,-1 0 0 0 0,1 0 1 0 0,2 9-1 0 0,-2-16 9 0 0,0 1 0 0 0,1 0 0 0 0,-1-1 0 0 0,0 1 0 0 0,1-1 0 0 0,-1 1 0 0 0,1-1-1 0 0,0 0 1 0 0,0 1 0 0 0,0-1 0 0 0,0 0 0 0 0,0 0 0 0 0,0-1 0 0 0,1 1 0 0 0,-1 0 0 0 0,1-1 0 0 0,-1 1 0 0 0,1-1 0 0 0,-1 0-1 0 0,1 0 1 0 0,0 0 0 0 0,0 0 0 0 0,3 0 0 0 0,11 1-7 0 0,1 0 1 0 0,-1-1-1 0 0,0-2 0 0 0,0 1 0 0 0,1-2 1 0 0,30-7-1 0 0,-28 6 6 0 0,399-61 3 0 0,-337 51 1 0 0,254-27-13 0 0,-320 39-6 0 0,-1 0 1 0 0,29 2-1 0 0,8 3 18 0 0,148-7 0 0 0,1 0 0 0 0,11 18 0 0 0,-173-11 0 0 0,94 24 0 0 0,404 47 0 0 0,-525-74 0 0 0,224 30 0 0 0,-129-11 0 0 0,174 8 0 0 0,-216-22 67 0 0,-1 2-1 0 0,73 20 1 0 0,-127-26-310 0 0,0-1-1 0 0,1 0 0 0 0,-1-1 1 0 0,21-2-1 0 0,6 0-1822 0 0,-19-5-4364 0 0,72-26-1960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5:42.706"/>
    </inkml:context>
    <inkml:brush xml:id="br0">
      <inkml:brushProperty name="width" value="0.1" units="cm"/>
      <inkml:brushProperty name="height" value="0.1" units="cm"/>
      <inkml:brushProperty name="color" value="#66CC00"/>
    </inkml:brush>
  </inkml:definitions>
  <inkml:trace contextRef="#ctx0" brushRef="#br0">4353 410 455 0 0,'2'-2'157'0'0,"0"0"-1"0"0,0-1 1 0 0,0 1-1 0 0,-1-1 0 0 0,1 1 1 0 0,0-1-1 0 0,-1 1 0 0 0,0-1 1 0 0,0 0-1 0 0,0 0 0 0 0,0 0 1 0 0,1-5-1 0 0,-1 0 689 0 0,-1 1 0 0 0,0-1 0 0 0,-1-13 0 0 0,-1-10 142 0 0,2 20-678 0 0,0 8 57 0 0,1 0 1 0 0,-1 0-1 0 0,0 0 0 0 0,-1 0 1 0 0,1 0-1 0 0,0 0 0 0 0,-1 1 1 0 0,-1-5-1 0 0,1 6-242 0 0,1 0 0 0 0,-1-1 1 0 0,0 1-1 0 0,0 0 0 0 0,0 0 0 0 0,0 0 0 0 0,-1 0 0 0 0,1 0 1 0 0,0 0-1 0 0,0 0 0 0 0,-1 0 0 0 0,1 1 0 0 0,0-1 1 0 0,-1 0-1 0 0,1 1 0 0 0,-1-1 0 0 0,1 1 0 0 0,-1-1 0 0 0,-1 1 1 0 0,-12-2 747 0 0,13 1-676 0 0,0 1 1 0 0,0 0-1 0 0,0 0 1 0 0,0-1-1 0 0,0 1 1 0 0,0-1-1 0 0,0 0 1 0 0,0 0-1 0 0,0 0 0 0 0,-4-2 1 0 0,1 0 62 0 0,-1 0 1 0 0,0 1-1 0 0,0-1 0 0 0,1 1 1 0 0,-2 0-1 0 0,1 1 0 0 0,0-1 1 0 0,0 1-1 0 0,-7 0 0 0 0,-63 0 838 0 0,43 2-752 0 0,-33 4 379 0 0,49-2-497 0 0,-1-2 1 0 0,1 0 0 0 0,-25-2-1 0 0,-48-10 392 0 0,-96-9 306 0 0,75 17-449 0 0,49 3-250 0 0,-74-12 0 0 0,-93-3 516 0 0,52 7-273 0 0,-251-42 160 0 0,388 45-577 0 0,-31-1-32 0 0,0 5-13 0 0,-96 4 258 0 0,-99 5-197 0 0,193-9-8 0 0,-75-9 30 0 0,55 2 1 0 0,-124 4-519 0 0,150 4 974 0 0,-73-10-335 0 0,43 0-169 0 0,33 4-45 0 0,-26-1 70 0 0,37 4-67 0 0,-63-10 0 0 0,3 2 194 0 0,-143 4 0 0 0,-16 7 506 0 0,267 0-740 0 0,-104-4-1785 0 0,91 2 258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5:48.169"/>
    </inkml:context>
    <inkml:brush xml:id="br0">
      <inkml:brushProperty name="width" value="0.1" units="cm"/>
      <inkml:brushProperty name="height" value="0.1" units="cm"/>
      <inkml:brushProperty name="color" value="#66CC00"/>
    </inkml:brush>
  </inkml:definitions>
  <inkml:trace contextRef="#ctx0" brushRef="#br0">8313 157 4631 0 0,'-16'-6'418'0'0,"14"6"-284"0"0,1-1 0 0 0,-1 1 0 0 0,0-1 0 0 0,0 0 0 0 0,1 1 0 0 0,-1-1 0 0 0,0 0 0 0 0,1 0 1 0 0,-1 0-1 0 0,1 0 0 0 0,-1 0 0 0 0,1 0 0 0 0,0-1 0 0 0,-1 1 0 0 0,0-2 0 0 0,-1 1 185 0 0,0-1-1 0 0,-1 1 1 0 0,1 0-1 0 0,0 0 1 0 0,-1 1-1 0 0,0-1 1 0 0,1 1-1 0 0,-1 0 1 0 0,0-1 0 0 0,1 2-1 0 0,-1-1 1 0 0,-7 0-1 0 0,-6-3 734 0 0,-17-6 734 0 0,-1 2-1 0 0,-55-5 0 0 0,-18-4 65 0 0,-9 1-528 0 0,-105-8 818 0 0,211 23-2083 0 0,-36-4 274 0 0,0 2-1 0 0,-71 5 0 0 0,89 1-239 0 0,-181 10 525 0 0,34 1-288 0 0,-1 0 104 0 0,163-14-394 0 0,-52 0 257 0 0,-69 9 1 0 0,-91 7 152 0 0,188-14-421 0 0,-43 0 105 0 0,-146-14 1 0 0,74 3 48 0 0,76 7-105 0 0,-167-28 202 0 0,75 14-137 0 0,88 10-101 0 0,-167-1 247 0 0,35 3-42 0 0,42 3-168 0 0,24 0-30 0 0,-22 7 46 0 0,82 0-58 0 0,-228 29 2 0 0,214-20-21 0 0,-161 6 58 0 0,-9 1-9 0 0,45-8 2 0 0,142-12-6 0 0,-216 5-61 0 0,139-2 0 0 0,-28-17 0 0 0,53 1 0 0 0,-60-2 0 0 0,105 5 3 0 0,-39 0 58 0 0,-21 4-61 0 0,85-1-2 0 0,-38-1 57 0 0,26 5-19 0 0,25-1 15 0 0,-96 10 1 0 0,-163 27 12 0 0,2-1-64 0 0,259-24 0 0 0,-54 20 0 0 0,100-29 0 0 0,-88 33 0 0 0,-32 8 0 0 0,115-39 0 0 0,1 1 0 0 0,-1 0 0 0 0,-16 9 0 0 0,-14 7 0 0 0,34-18-5 0 0,-1 0 1 0 0,1 1-1 0 0,0 0 1 0 0,0 1-1 0 0,0-1 1 0 0,-9 9-1 0 0,12-10 3 0 0,1 0 1 0 0,0 0-1 0 0,1 1 0 0 0,-1-1 0 0 0,0 0 0 0 0,0 1 1 0 0,1 0-1 0 0,0-1 0 0 0,-1 1 0 0 0,1 0 1 0 0,0 0-1 0 0,1 0 0 0 0,-1 0 0 0 0,0 0 0 0 0,1 0 1 0 0,-1 0-1 0 0,1 5 0 0 0,2 22-12 0 0,1-1 0 0 0,11 48 0 0 0,2 10-8 0 0,-14-67 22 0 0,-1 0 0 0 0,-1 0 0 0 0,0 0 0 0 0,-7 39 0 0 0,4-30 0 0 0,1-1 0 0 0,2 1 0 0 0,3 37 0 0 0,0 46 0 0 0,-9-52 12 0 0,3-43-4 0 0,1 0-1 0 0,1 0 1 0 0,0 0-1 0 0,1 0 0 0 0,1 1 1 0 0,7 32-1 0 0,-6-41-7 0 0,1 0 0 0 0,0 0 0 0 0,0-1 0 0 0,1 1 0 0 0,0-1 0 0 0,1 0 0 0 0,-1 0 0 0 0,2 0 0 0 0,-1 0 0 0 0,1-1 0 0 0,0 0 0 0 0,1 0 0 0 0,0-1 0 0 0,0 0 0 0 0,0 0 0 0 0,1-1 0 0 0,-1 0 0 0 0,18 9 0 0 0,32 12 21 0 0,1-3 1 0 0,79 21-1 0 0,-82-31-21 0 0,111 13 0 0 0,58-13 0 0 0,-99-7 0 0 0,-85-4 0 0 0,96-3 0 0 0,-2-5 0 0 0,144 0 0 0 0,-243 6 0 0 0,11 1 0 0 0,48 0 0 0 0,74-5 0 0 0,113-20 0 0 0,-78 3 0 0 0,-152 19 0 0 0,51-2 0 0 0,41-1 0 0 0,154-23 0 0 0,-213 19 0 0 0,-31 4 0 0 0,44 0 0 0 0,10 3 0 0 0,73 11 0 0 0,135-2 0 0 0,-262-9 0 0 0,31 2 11 0 0,-48 0 31 0 0,48 3-31 0 0,19 1-11 0 0,38-2 0 0 0,106-7 64 0 0,-195 2-64 0 0,45-4 53 0 0,-30 2-42 0 0,14-1-11 0 0,48-5 17 0 0,131-8 30 0 0,-206 17-47 0 0,36 1 0 0 0,4 1 0 0 0,1-2 0 0 0,22-3 0 0 0,24-4 0 0 0,-6 0 0 0 0,-82 7 0 0 0,34-1 0 0 0,9 2 0 0 0,21 0 0 0 0,-64 1 0 0 0,60-2 0 0 0,125-7 0 0 0,-183 7 0 0 0,52 2 0 0 0,1-1 0 0 0,-5 0 0 0 0,64-5 0 0 0,-42 1 8 0 0,158 1 37 0 0,-144 10-34 0 0,-4-9-11 0 0,73 2 0 0 0,-30 4 0 0 0,-141-2 0 0 0,44 0 0 0 0,-58-1 0 0 0,81-6 0 0 0,37-5 0 0 0,218-7 0 0 0,-317 17 0 0 0,41 1 0 0 0,5-2 0 0 0,2 1 0 0 0,64-3 0 0 0,-60 0 0 0 0,-49 2 0 0 0,83-3 0 0 0,-82 3 0 0 0,46-3 0 0 0,7 1 0 0 0,-1 2 0 0 0,67 0 0 0 0,89-1 0 0 0,-213 3 0 0 0,39 4 0 0 0,65 5 0 0 0,33 8 0 0 0,42 0 0 0 0,-67-6 0 0 0,-59-3 0 0 0,-25-2 0 0 0,34 2 0 0 0,30-13 1 0 0,-113 2 12 0 0,-1 0-1 0 0,0-1 1 0 0,0-1-1 0 0,33-13 1 0 0,169-88-13 0 0,-219 105 0 0 0,8-4 0 0 0,-1 0 0 0 0,-1-1 0 0 0,1 0 0 0 0,15-14 0 0 0,-1-3 0 0 0,91-83 0 0 0,-112 104 0 0 0,0 0 0 0 0,-1 0 1 0 0,1 0-1 0 0,-1 0 0 0 0,1 0 0 0 0,-1 0 0 0 0,0-1 0 0 0,0 1 0 0 0,0 0 1 0 0,0-1-1 0 0,0 1 0 0 0,0-1 0 0 0,-1 1 0 0 0,1-1 0 0 0,-1 1 1 0 0,0-1-1 0 0,0 0 0 0 0,0 1 0 0 0,0-1 0 0 0,0 1 0 0 0,0-1 0 0 0,-1 1 1 0 0,1-1-1 0 0,-1 1 0 0 0,-1-4 0 0 0,-2-9 16 0 0,-2 1 0 0 0,1 0-1 0 0,-9-14 1 0 0,9 19 1 0 0,-6-19-8 0 0,0-1 1 0 0,2-1-1 0 0,1 0 1 0 0,1 0-1 0 0,-2-36 0 0 0,-3-4-5 0 0,10 62 120 0 0,1 0 1 0 0,1 0-1 0 0,-1 0 1 0 0,1 0-1 0 0,1-9 0 0 0,0 14-266 0 0,-1 1 0 0 0,1 0 0 0 0,-1 0-1 0 0,1-1 1 0 0,0 1 0 0 0,0 0 0 0 0,0 0-1 0 0,0 0 1 0 0,2-4 0 0 0,7-2-4115 0 0,-9 8 3832 0 0,1-1-1 0 0,-1 1 0 0 0,0-1 1 0 0,0 1-1 0 0,1 0 0 0 0,-1 0 1 0 0,0-1-1 0 0,0 1 1 0 0,2 0-1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02.414"/>
    </inkml:context>
    <inkml:brush xml:id="br0">
      <inkml:brushProperty name="width" value="0.1" units="cm"/>
      <inkml:brushProperty name="height" value="0.1" units="cm"/>
      <inkml:brushProperty name="color" value="#66CC00"/>
    </inkml:brush>
  </inkml:definitions>
  <inkml:trace contextRef="#ctx0" brushRef="#br0">8759 108 1375 0 0,'-3'-11'9186'0'0,"2"9"-9412"0"0,-7 3 1907 0 0,7-1-1634 0 0,1 0 0 0 0,0 0 0 0 0,0 0 0 0 0,-1 0 0 0 0,1 0 0 0 0,0 1 0 0 0,0-1 0 0 0,-1 0 0 0 0,1 0 0 0 0,0 0 0 0 0,0 0 0 0 0,-1 0 0 0 0,1 0 0 0 0,0 0 0 0 0,-1 0 0 0 0,1 0 1 0 0,0 0-1 0 0,0 0 0 0 0,-1 0 0 0 0,1 0 0 0 0,0-1 0 0 0,0 1 0 0 0,-1 0 0 0 0,1 0 0 0 0,0 0 0 0 0,0 0 0 0 0,-1 0 0 0 0,1-1 0 0 0,0 1 0 0 0,-2-2 182 0 0,0 0 0 0 0,1 0-1 0 0,-1 0 1 0 0,1-1 0 0 0,0 1 0 0 0,0 0-1 0 0,-2-6 1 0 0,3 7-178 0 0,-1-1 1 0 0,1 1 0 0 0,-1-1-1 0 0,1 1 1 0 0,-1 0-1 0 0,1-1 1 0 0,-1 1-1 0 0,0 0 1 0 0,0-1-1 0 0,0 1 1 0 0,0 0-1 0 0,0 0 1 0 0,0 0 0 0 0,0-1-1 0 0,0 1 1 0 0,0 1-1 0 0,0-1 1 0 0,-1 0-1 0 0,1 0 1 0 0,0 0-1 0 0,-1 1 1 0 0,1-1-1 0 0,0 0 1 0 0,-1 1-1 0 0,1-1 1 0 0,-4 1 0 0 0,-6-1 434 0 0,0 0 1 0 0,-1 1 0 0 0,-17 3 0 0 0,20-2-211 0 0,0 0 0 0 0,-1-1 0 0 0,1 0 0 0 0,0 0-1 0 0,-1-1 1 0 0,-13-3 0 0 0,-12-3 309 0 0,1 1-1 0 0,-1 1 0 0 0,-62 1 0 0 0,-68 11 438 0 0,-2 24 104 0 0,152-28-1077 0 0,7-2-31 0 0,1 0-1 0 0,-1 0 1 0 0,0-1-1 0 0,1 0 0 0 0,-1 0 1 0 0,-9-2-1 0 0,-8-1-1 0 0,0 2 1 0 0,1 0-1 0 0,-1 2 0 0 0,-33 5 0 0 0,-5-1 151 0 0,5 0-15 0 0,35-2-104 0 0,0-1-1 0 0,0-2 1 0 0,0 0-1 0 0,-43-6 0 0 0,-33-9 307 0 0,54 9-285 0 0,-50-13-1 0 0,54 11 36 0 0,0 1 0 0 0,0 2 0 0 0,-81 1 0 0 0,-10 10 4 0 0,74-1 29 0 0,-68-5-1 0 0,-58-6 230 0 0,111-1-202 0 0,35 3-130 0 0,0 1 0 0 0,-76 5 0 0 0,-31 8 167 0 0,71-6-60 0 0,-20 0 29 0 0,26 3-106 0 0,-86-2 0 0 0,-173 13 266 0 0,309-17-318 0 0,-12 0 58 0 0,-58-6 0 0 0,0 0-29 0 0,-155 19 191 0 0,-1-1 0 0 0,197-13-223 0 0,-102 4 46 0 0,-1-4 9 0 0,60 0 35 0 0,37-2-70 0 0,-64-5 13 0 0,0 0-20 0 0,44 4 48 0 0,-39 2-76 0 0,-138 9 17 0 0,133-5 47 0 0,-61-1-63 0 0,131-3 34 0 0,-59 7-1 0 0,-8 0-21 0 0,-25-14 40 0 0,-2-1-30 0 0,-100 7 47 0 0,120 8 53 0 0,-32 0-106 0 0,109 0-13 0 0,24-3 8 0 0,-37 2 1 0 0,-59 3 50 0 0,1 1-50 0 0,73-7 14 0 0,-1 2 0 0 0,-41 9 1 0 0,48-7 31 0 0,-1 1 441 0 0,6-1-97 0 0,1-2 0 0 0,-39 1 0 0 0,-66 1-1943 0 0,87-3 1602 0 0,-52-5 0 0 0,-28 2-51 0 0,1 18-98 0 0,89-11 838 0 0,-1-1 0 0 0,-43 0-1 0 0,-120-11-2661 0 0,89 14 1917 0 0,0 0 0 0 0,48-2 0 0 0,14-2 13 0 0,-74 4 38 0 0,109-9 36 0 0,-21 1 19 0 0,35-1-171 0 0,0 0 0 0 0,0 0 0 0 0,1-1 0 0 0,-1 1 0 0 0,0 0 1 0 0,1-1-1 0 0,-1 1 0 0 0,1-1 0 0 0,-1 0 0 0 0,0 1 0 0 0,1-1 0 0 0,-1 0 0 0 0,1 0 0 0 0,0 0 0 0 0,-1 0 0 0 0,-1-2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57.395"/>
    </inkml:context>
    <inkml:brush xml:id="br0">
      <inkml:brushProperty name="width" value="0.1" units="cm"/>
      <inkml:brushProperty name="height" value="0.1" units="cm"/>
      <inkml:brushProperty name="color" value="#E71224"/>
    </inkml:brush>
  </inkml:definitions>
  <inkml:trace contextRef="#ctx0" brushRef="#br0">1393 12 11023 0 0,'-9'-2'242'0'0,"0"0"-1"0"0,0 1 0 0 0,1-1 1 0 0,-1 2-1 0 0,-17 0 0 0 0,-40-2 247 0 0,48 0-521 0 0,0 2-1 0 0,-17 0 0 0 0,-211 5 2397 0 0,148-6-625 0 0,21 0-365 0 0,-5 0-647 0 0,-88 11-1 0 0,108-3 98 0 0,-44 7-586 0 0,-174 1-1 0 0,234-19-2940 0 0,28 1 1112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09.804"/>
    </inkml:context>
    <inkml:brush xml:id="br0">
      <inkml:brushProperty name="width" value="0.1" units="cm"/>
      <inkml:brushProperty name="height" value="0.1" units="cm"/>
      <inkml:brushProperty name="color" value="#66CC00"/>
    </inkml:brush>
  </inkml:definitions>
  <inkml:trace contextRef="#ctx0" brushRef="#br0">1702 274 3711 0 0,'-17'-15'1468'0'0,"13"12"-1122"0"0,0 0 1 0 0,1-1-1 0 0,-1 1 0 0 0,1-1 0 0 0,-1 1 1 0 0,1-1-1 0 0,0 0 0 0 0,0 0 0 0 0,1-1 1 0 0,-1 1-1 0 0,-2-8 0 0 0,3 7-228 0 0,1 0 1 0 0,-1 0-1 0 0,-1 0 0 0 0,1 1 0 0 0,0-1 1 0 0,-1 1-1 0 0,0 0 0 0 0,0 0 0 0 0,-1 0 1 0 0,1 0-1 0 0,-1 0 0 0 0,1 1 0 0 0,-1-1 1 0 0,-5-2-1 0 0,-4-2 412 0 0,-1 0 0 0 0,-1 1 1 0 0,-16-7-1 0 0,-31-15 1023 0 0,50 23-1211 0 0,1 1-1 0 0,-1 0 1 0 0,0 0 0 0 0,0 2-1 0 0,-24-6 1 0 0,-64-3 2004 0 0,99 12-2346 0 0,-60-3 239 0 0,-81 7 1 0 0,17 1 774 0 0,-315-27 1341 0 0,385 18-2145 0 0,-41-2-762 0 0,-1 4-1 0 0,-109 12 0 0 0,164-5-514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20.182"/>
    </inkml:context>
    <inkml:brush xml:id="br0">
      <inkml:brushProperty name="width" value="0.1" units="cm"/>
      <inkml:brushProperty name="height" value="0.1" units="cm"/>
      <inkml:brushProperty name="color" value="#66CC00"/>
    </inkml:brush>
  </inkml:definitions>
  <inkml:trace contextRef="#ctx0" brushRef="#br0">4039 105 5671 0 0,'0'-1'47'0'0,"0"0"0"0"0,-1 0 0 0 0,1 1 0 0 0,0-1 0 0 0,-1 0 0 0 0,1 1 0 0 0,-1-1 0 0 0,1 0 1 0 0,-1 1-1 0 0,1-1 0 0 0,-1 1 0 0 0,1-1 0 0 0,-1 1 0 0 0,0-1 0 0 0,0 0 0 0 0,0 1 9 0 0,0-1 0 0 0,0 1 0 0 0,1-1 0 0 0,-1 0 0 0 0,0 1 0 0 0,1-1 1 0 0,-1 1-1 0 0,1-1 0 0 0,-1 0 0 0 0,1 0 0 0 0,-1 1 0 0 0,1-1 0 0 0,-1 0 1 0 0,1 0-1 0 0,0 0 0 0 0,-1-1 0 0 0,1 2-3 0 0,-17-23 4363 0 0,14 21-4182 0 0,-1 1 0 0 0,1-1-1 0 0,-1 1 1 0 0,0 0 0 0 0,1 1-1 0 0,-1-1 1 0 0,0 1 0 0 0,1-1-1 0 0,-1 1 1 0 0,0 0 0 0 0,0 0-1 0 0,1 1 1 0 0,-1-1 0 0 0,0 1-1 0 0,1 0 1 0 0,-1 0 0 0 0,0 0-1 0 0,1 0 1 0 0,-6 3 0 0 0,3-2 167 0 0,-1-1 0 0 0,1 0-1 0 0,-1 0 1 0 0,0-1 0 0 0,1 0 0 0 0,-8 0 0 0 0,-18 0 174 0 0,-13 6-224 0 0,31-3-285 0 0,-1-1 0 0 0,0 0-1 0 0,0-1 1 0 0,1-1 0 0 0,-27-3-1 0 0,2-1 314 0 0,0 0 1 0 0,-46 3-1 0 0,62 1-221 0 0,-15 2-4 0 0,-23-2 92 0 0,33-1-214 0 0,21 1-18 0 0,1 0-1 0 0,-1 0 1 0 0,0-1 0 0 0,1 0 0 0 0,-1 0-1 0 0,-11-4 1 0 0,-1 0 66 0 0,-1 0 0 0 0,0 1 0 0 0,0 1-1 0 0,0 1 1 0 0,0 1 0 0 0,-34 2 0 0 0,19 0 129 0 0,-224-16 800 0 0,160 7-879 0 0,-147-9-77 0 0,66 16 161 0 0,80 3-137 0 0,-63 6 40 0 0,109-3-117 0 0,-60 2 0 0 0,29-5 96 0 0,-170 26 0 0 0,165-18-86 0 0,-8 1 225 0 0,55-4-137 0 0,-49 0 0 0 0,-6 2-99 0 0,68-6 1 0 0,-1-2 0 0 0,0 0 0 0 0,-44-6 0 0 0,28 3 2 0 0,-93 7 1 0 0,75-1 68 0 0,-226 16 309 0 0,138 1 287 0 0,10-1-1877 0 0,46-17-7136 0 0,73-5 995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21.778"/>
    </inkml:context>
    <inkml:brush xml:id="br0">
      <inkml:brushProperty name="width" value="0.1" units="cm"/>
      <inkml:brushProperty name="height" value="0.1" units="cm"/>
      <inkml:brushProperty name="color" value="#66CC00"/>
    </inkml:brush>
  </inkml:definitions>
  <inkml:trace contextRef="#ctx0" brushRef="#br0">2902 45 10911 0 0,'-2'-1'92'0'0,"-1"-1"-1"0"0,0 1 1 0 0,0 0-1 0 0,0 1 0 0 0,0-1 1 0 0,0 1-1 0 0,0-1 1 0 0,0 1-1 0 0,0 0 1 0 0,0 0-1 0 0,0 0 0 0 0,0 0 1 0 0,0 1-1 0 0,0-1 1 0 0,1 1-1 0 0,-1-1 1 0 0,0 1-1 0 0,0 0 0 0 0,0 1 1 0 0,0-1-1 0 0,1 0 1 0 0,-1 1-1 0 0,1-1 1 0 0,-1 1-1 0 0,1 0 0 0 0,0 0 1 0 0,-3 2-1 0 0,3-3-38 0 0,1 0-1 0 0,0 0 1 0 0,-1 0 0 0 0,0-1-1 0 0,1 1 1 0 0,-1 0-1 0 0,1-1 1 0 0,-1 0 0 0 0,0 1-1 0 0,1-1 1 0 0,-1 0-1 0 0,0 0 1 0 0,1 0 0 0 0,-1 0-1 0 0,-2 0 1 0 0,-32-4 1406 0 0,19 1-950 0 0,-186-6 4217 0 0,64 0-3966 0 0,101 9-490 0 0,0 1 0 0 0,-74 11 0 0 0,40-3-56 0 0,0-2 62 0 0,-127 19 8 0 0,54-4 94 0 0,12-2-68 0 0,107-17-191 0 0,0-1 0 0 0,-1-1 0 0 0,-52-5-1 0 0,49 2-81 0 0,-6-1 57 0 0,-1-1 0 0 0,1-2 0 0 0,0-2 0 0 0,-59-20-1 0 0,71 21-38 0 0,0 1-1 0 0,-47-6 1 0 0,24 6-48 0 0,-38-6-7 0 0,-152-1 0 0 0,119 6 240 0 0,52 2 56 0 0,-108-6 448 0 0,161 10-693 0 0,-179-2 378 0 0,187 3-492 0 0,-11 2-447 0 0,0-2-1 0 0,0 0 0 0 0,-28-4 1 0 0,31 1-1049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24.306"/>
    </inkml:context>
    <inkml:brush xml:id="br0">
      <inkml:brushProperty name="width" value="0.1" units="cm"/>
      <inkml:brushProperty name="height" value="0.1" units="cm"/>
      <inkml:brushProperty name="color" value="#66CC00"/>
    </inkml:brush>
  </inkml:definitions>
  <inkml:trace contextRef="#ctx0" brushRef="#br0">3659 160 4607 0 0,'-38'-6'2194'0'0,"24"4"-1102"0"0,0-1-1 0 0,-20-5 0 0 0,26 6-784 0 0,-1 1-1 0 0,1 0 1 0 0,-1 0-1 0 0,0 1 1 0 0,1 0-1 0 0,-1 1 1 0 0,-11 1 0 0 0,-28 1 868 0 0,39-4-988 0 0,-253-5 2426 0 0,215 9-1965 0 0,1-3 0 0 0,-1-3 0 0 0,-69-11 0 0 0,66 7-262 0 0,-76 0 0 0 0,16 1-22 0 0,75 3-276 0 0,-56-6 149 0 0,-1 3 1 0 0,-107 9-1 0 0,140-1-97 0 0,0-3-1 0 0,-79-10 1 0 0,58 3-75 0 0,-97-15 177 0 0,133 17-239 0 0,0 3 1 0 0,-44 2 0 0 0,63 1-5 0 0,-172 13-42 0 0,46-1 14 0 0,-33-16 222 0 0,135 2-154 0 0,-95 0 331 0 0,-26-2 44 0 0,66-3-350 0 0,-164-11-951 0 0,89 1-2543 0 0,139 11 1579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05.669"/>
    </inkml:context>
    <inkml:brush xml:id="br0">
      <inkml:brushProperty name="width" value="0.1" units="cm"/>
      <inkml:brushProperty name="height" value="0.1" units="cm"/>
      <inkml:brushProperty name="color" value="#66CC00"/>
    </inkml:brush>
  </inkml:definitions>
  <inkml:trace contextRef="#ctx0" brushRef="#br0">3123 257 2759 0 0,'-3'0'520'0'0,"0"0"0"0"0,0-1-1 0 0,0 1 1 0 0,-1-1-1 0 0,1 1 1 0 0,0-1 0 0 0,0 0-1 0 0,0 0 1 0 0,0 0-1 0 0,0-1 1 0 0,-3-1 0 0 0,-1-1-1022 0 0,-4-2 1983 0 0,1-1 0 0 0,-19-14 0 0 0,24 17-1026 0 0,-7-3 118 0 0,1 0 0 0 0,-2 1 0 0 0,1 1 0 0 0,-1 0 0 0 0,0 1 0 0 0,0 0 0 0 0,-16-2 0 0 0,-157-28 2221 0 0,153 29-2783 0 0,-52-1 0 0 0,33 3-11 0 0,23 3 542 0 0,-1 1 0 0 0,0 2 0 0 0,-58 11 0 0 0,-26 3 306 0 0,33-5-599 0 0,62-8-174 0 0,-1-1-1 0 0,0 0 0 0 0,0-2 0 0 0,-38-1 0 0 0,10-4 186 0 0,0 2 0 0 0,-56 7 0 0 0,36-1 212 0 0,-105-8 0 0 0,123 0-281 0 0,1-3-1 0 0,-55-15 1 0 0,59 13-113 0 0,-1 2 1 0 0,0 1-1 0 0,-92 2 0 0 0,104 5-53 0 0,-1 1 0 0 0,-42 8 0 0 0,58-6-5 0 0,-1-1-1 0 0,0-1 1 0 0,0-1-1 0 0,0 0 1 0 0,-29-4-1 0 0,36 2-9 0 0,-1 0-1 0 0,0 1 0 0 0,-19 3 0 0 0,23-1-5 0 0,1-1-1 0 0,0 0 1 0 0,0-1 0 0 0,-1 0 0 0 0,1 0 0 0 0,0-1 0 0 0,0-1-1 0 0,0 1 1 0 0,-15-6 0 0 0,14 4 9 0 0,-1 1 1 0 0,1-1-1 0 0,-1 2 0 0 0,0-1 1 0 0,1 2-1 0 0,-18 0 0 0 0,-20-2 22 0 0,-58-11 93 0 0,90 11-101 0 0,-1-1 1 0 0,-18-6-1 0 0,22 5-5 0 0,-1 1 0 0 0,1 0 0 0 0,-1 1 0 0 0,-16-1 0 0 0,10 3-324 0 0,-7 1 585 0 0,0-2 0 0 0,-46-7 1 0 0,67 7-557 0 0,-1 0 1 0 0,1-1 0 0 0,0 1 0 0 0,0-1 0 0 0,0-1 0 0 0,0 1 0 0 0,0-1 0 0 0,1 0 0 0 0,-1-1-1 0 0,1 1 1 0 0,0-1 0 0 0,0 0 0 0 0,0 0 0 0 0,0-1 0 0 0,1 1 0 0 0,0-1 0 0 0,-4-6-1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06.773"/>
    </inkml:context>
    <inkml:brush xml:id="br0">
      <inkml:brushProperty name="width" value="0.1" units="cm"/>
      <inkml:brushProperty name="height" value="0.1" units="cm"/>
      <inkml:brushProperty name="color" value="#66CC00"/>
    </inkml:brush>
  </inkml:definitions>
  <inkml:trace contextRef="#ctx0" brushRef="#br0">1142 36 5239 0 0,'-4'-2'358'0'0,"3"2"-353"0"0,1 0 0 0 0,0 0 0 0 0,0 0 0 0 0,0-1 0 0 0,0 1 0 0 0,0 0 0 0 0,0 0 0 0 0,0 0 0 0 0,-1 0 0 0 0,1 0 0 0 0,0 0 0 0 0,0 0 1 0 0,0 0-1 0 0,0 0 0 0 0,0 0 0 0 0,-1 0 0 0 0,1-1 0 0 0,0 1 0 0 0,0 0 0 0 0,0 0 0 0 0,0 0 0 0 0,-1 0 0 0 0,1 0 0 0 0,0 0 0 0 0,0 0 0 0 0,0 1 0 0 0,0-1 0 0 0,-1 0 0 0 0,1 0 1 0 0,0 0-1 0 0,0 0 0 0 0,0 0 0 0 0,0 0 0 0 0,0 0 0 0 0,-1 0 0 0 0,1 0 0 0 0,0 0 0 0 0,0 0 0 0 0,0 0 0 0 0,0 1 0 0 0,0-1 0 0 0,0 0 0 0 0,-1 0 0 0 0,-1 1 215 0 0,0-1 0 0 0,0 0 0 0 0,0 0 0 0 0,0 0-1 0 0,0 0 1 0 0,0 0 0 0 0,0 0 0 0 0,0 0 0 0 0,0-1 0 0 0,0 1-1 0 0,1-1 1 0 0,-1 0 0 0 0,0 1 0 0 0,0-1 0 0 0,0 0-1 0 0,0 0 1 0 0,1 0 0 0 0,-1 0 0 0 0,0 0 0 0 0,1-1-1 0 0,-1 1 1 0 0,-2-3 0 0 0,-18-10 1639 0 0,11 12-1396 0 0,-1 1-1 0 0,1 0 1 0 0,0 0-1 0 0,-1 2 1 0 0,1-1-1 0 0,-1 1 1 0 0,-18 4 0 0 0,-36 2 685 0 0,19-6-150 0 0,-1 1-1 0 0,-64 13 0 0 0,97-13-832 0 0,-1-1 0 0 0,-20 0-1 0 0,21-2-63 0 0,-1 2 0 0 0,-25 3-1 0 0,-82 15 767 0 0,-216 4 1 0 0,283-24-9515 0 0,33 0 3435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07.815"/>
    </inkml:context>
    <inkml:brush xml:id="br0">
      <inkml:brushProperty name="width" value="0.1" units="cm"/>
      <inkml:brushProperty name="height" value="0.1" units="cm"/>
      <inkml:brushProperty name="color" value="#66CC00"/>
    </inkml:brush>
  </inkml:definitions>
  <inkml:trace contextRef="#ctx0" brushRef="#br0">2717 87 4607 0 0,'-4'-15'2316'0'0,"1"3"1633"0"0,6 2-4126 0 0,-8 9 614 0 0,1-1 0 0 0,-1 1-1 0 0,0 0 1 0 0,0 0 0 0 0,-8 0 0 0 0,12 1-332 0 0,-103-1 4759 0 0,54 2-3686 0 0,14 0-789 0 0,21 0-265 0 0,0 0-1 0 0,-15-2 1 0 0,-88-20 684 0 0,81 13-268 0 0,-1 2-1 0 0,-62-3 1 0 0,54 11-388 0 0,1 3 0 0 0,-1 2 0 0 0,-52 14 0 0 0,-22 4 138 0 0,83-21-189 0 0,0-1 0 0 0,-40-3-1 0 0,-37 2 89 0 0,-70 5-74 0 0,-20 1 39 0 0,150-5-38 0 0,-1-3-1 0 0,1-2 1 0 0,-64-10-1 0 0,62 5 145 0 0,0 2 1 0 0,-102 4-1 0 0,-97 18 379 0 0,-9 1-1798 0 0,236-14-321 0 0,3-1-432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27.566"/>
    </inkml:context>
    <inkml:brush xml:id="br0">
      <inkml:brushProperty name="width" value="0.1" units="cm"/>
      <inkml:brushProperty name="height" value="0.1" units="cm"/>
      <inkml:brushProperty name="color" value="#66CC00"/>
    </inkml:brush>
  </inkml:definitions>
  <inkml:trace contextRef="#ctx0" brushRef="#br0">4310 277 4631 0 0,'-4'-3'256'0'0,"-1"0"-1"0"0,0 0 0 0 0,0 1 1 0 0,0 0-1 0 0,0 0 0 0 0,0 0 1 0 0,0 1-1 0 0,-1-1 0 0 0,1 1 1 0 0,0 1-1 0 0,-11-1 0 0 0,-52 2 4109 0 0,66-2-4012 0 0,0 0-1 0 0,0 0 0 0 0,0-1 1 0 0,0 1-1 0 0,0-1 1 0 0,0 1-1 0 0,0-1 0 0 0,0 0 1 0 0,1 0-1 0 0,-1 1 1 0 0,-1-4-1 0 0,-11-10 798 0 0,6 11-1041 0 0,1 1 0 0 0,-1 0 0 0 0,0 0 0 0 0,0 1 1 0 0,0-1-1 0 0,0 2 0 0 0,0-1 0 0 0,0 1 0 0 0,-11 0 0 0 0,-6-1 271 0 0,11 0-297 0 0,0 2 1 0 0,0 0-1 0 0,1 1 1 0 0,-19 3 0 0 0,-28 1 370 0 0,-2 2-78 0 0,52-5-334 0 0,0-1 0 0 0,0 1-1 0 0,0-2 1 0 0,0 1 0 0 0,-1-2 0 0 0,1 1 0 0 0,-18-4 0 0 0,-67-27 264 0 0,60 18-72 0 0,-42-9-1 0 0,61 20-34 0 0,-31-2-1 0 0,-3 1 70 0 0,15 0-198 0 0,0 1 0 0 0,0 3 0 0 0,-38 4 0 0 0,-32 0 49 0 0,58-7-39 0 0,1-3 1 0 0,-61-15-1 0 0,60 11-53 0 0,-87-23 150 0 0,35 8-136 0 0,20 9 120 0 0,-145-7 0 0 0,-42 13-21 0 0,186 8-11 0 0,27-1-68 0 0,-1 2 1 0 0,-53 8-1 0 0,-56 16 132 0 0,103-14-151 0 0,-40 7 46 0 0,-31 9 37 0 0,70-18 124 0 0,41-6-194 0 0,-31 6 0 0 0,-181 55 127 0 0,-39-5 299 0 0,218-52-284 0 0,-102-4-1 0 0,91-2-10 0 0,-130-6 258 0 0,178 6-404 0 0,0-1 0 0 0,1-1 0 0 0,-1 0-1 0 0,1-2 1 0 0,-19-5 0 0 0,27 6-297 0 0,1 0-1 0 0,-1 0 1 0 0,1-1 0 0 0,0 1 0 0 0,0-1-1 0 0,0-1 1 0 0,1 1 0 0 0,-1-1 0 0 0,1 0-1 0 0,0 0 1 0 0,0-1 0 0 0,1 1 0 0 0,-7-12-1 0 0,-1-4-1310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29.040"/>
    </inkml:context>
    <inkml:brush xml:id="br0">
      <inkml:brushProperty name="width" value="0.1" units="cm"/>
      <inkml:brushProperty name="height" value="0.1" units="cm"/>
      <inkml:brushProperty name="color" value="#66CC00"/>
    </inkml:brush>
  </inkml:definitions>
  <inkml:trace contextRef="#ctx0" brushRef="#br0">1302 1 455 0 0,'-14'18'3597'0'0,"-3"18"-3052"0"0,7-16 313 0 0,10-20-765 0 0,0 0-1 0 0,-1 1 1 0 0,1-1-1 0 0,-1 0 1 0 0,1 0-1 0 0,0 0 1 0 0,-1 0-1 0 0,1 0 1 0 0,-1 0-1 0 0,1 0 1 0 0,0 0-1 0 0,-1 0 1 0 0,1 0-1 0 0,-1 0 1 0 0,1 0-1 0 0,-1 0 1 0 0,1 0-1 0 0,0 0 1 0 0,-1 0-1 0 0,1-1 1 0 0,0 1-1 0 0,-1 0 1 0 0,1 0-1 0 0,-1 0 1 0 0,1-1-1 0 0,0 1 1 0 0,-1 0-1 0 0,1 0 1 0 0,0-1-1 0 0,0 1 1 0 0,-1 0-1 0 0,1-1 0 0 0,-17-13 2025 0 0,12 10-1363 0 0,-11-8 1051 0 0,13 9-1478 0 0,0-1-1 0 0,-1 2 1 0 0,0-1 0 0 0,1 0-1 0 0,-1 1 1 0 0,0-1 0 0 0,0 1-1 0 0,0 0 1 0 0,-1 0 0 0 0,1 1-1 0 0,0 0 1 0 0,-1-1 0 0 0,1 1-1 0 0,-1 1 1 0 0,0-1 0 0 0,1 1 0 0 0,-8-1-1 0 0,-16 5-398 0 0,1 1-1 0 0,0 1 1 0 0,-49 18-1 0 0,40-12 442 0 0,-44 9 0 0 0,-57-2 1455 0 0,-201 3 0 0 0,303-21-1644 0 0,-2 1 15 0 0,-62-5 1 0 0,69 0-759 0 0,-64-11 1770 0 0,49 1-3331 0 0,4-7-4999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30.210"/>
    </inkml:context>
    <inkml:brush xml:id="br0">
      <inkml:brushProperty name="width" value="0.1" units="cm"/>
      <inkml:brushProperty name="height" value="0.1" units="cm"/>
      <inkml:brushProperty name="color" value="#66CC00"/>
    </inkml:brush>
  </inkml:definitions>
  <inkml:trace contextRef="#ctx0" brushRef="#br0">3525 38 3679 0 0,'-1'-2'312'0'0,"0"0"-1"0"0,0 1 1 0 0,0-1-1 0 0,-1 0 1 0 0,1 1-1 0 0,-1-1 0 0 0,0 1 1 0 0,1-1-1 0 0,-1 1 1 0 0,0 0-1 0 0,0-1 0 0 0,0 1 1 0 0,0 0-1 0 0,0 0 1 0 0,0 0-1 0 0,-4 0 1 0 0,-36-10 1409 0 0,12 9-682 0 0,-57 2-1 0 0,38 1 571 0 0,5-1-723 0 0,1 3 0 0 0,-71 13 0 0 0,48-3-320 0 0,9-3-87 0 0,-1 3 0 0 0,-55 20 0 0 0,110-32-470 0 0,-11 5 42 0 0,0 0 0 0 0,0-1 0 0 0,-1-1 0 0 0,0 0 0 0 0,0-1 0 0 0,0-1 0 0 0,0 0 0 0 0,0-1 0 0 0,-16-1 0 0 0,-1-3 162 0 0,-48-8 348 0 0,-86-22-102 0 0,98 17-353 0 0,0 4-1 0 0,-96-6 1 0 0,55 21-106 0 0,2 0 0 0 0,-65-11 0 0 0,92 10 50 0 0,1 2-1 0 0,-103 20 0 0 0,31-8 75 0 0,53-6-69 0 0,-167 25 222 0 0,237-28-226 0 0,0-2 0 0 0,0-1 0 0 0,0-1 0 0 0,0-1-1 0 0,-1-2 1 0 0,1 0 0 0 0,-29-6 0 0 0,-168-40 442 0 0,182 36-491 0 0,-72-13-223 0 0,96 20-135 0 0,-1 1 0 0 0,0 1 0 0 0,-35 2 1 0 0,29 4-1151 0 0,0 3-402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57.961"/>
    </inkml:context>
    <inkml:brush xml:id="br0">
      <inkml:brushProperty name="width" value="0.1" units="cm"/>
      <inkml:brushProperty name="height" value="0.1" units="cm"/>
      <inkml:brushProperty name="color" value="#E71224"/>
    </inkml:brush>
  </inkml:definitions>
  <inkml:trace contextRef="#ctx0" brushRef="#br0">1457 1 5095 0 0,'8'6'2185'0'0,"-19"-5"-188"0"0,1-1-1411 0 0,-12 2 970 0 0,-38-3-1 0 0,39 0-1160 0 0,0 1 0 0 0,-26 3 0 0 0,-181 16 2854 0 0,57-8-1570 0 0,-62 7-313 0 0,93-9-501 0 0,-227 43 0 0 0,342-46-2407 0 0,0-1-1 0 0,-35 2 0 0 0,37-7-4989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42.972"/>
    </inkml:context>
    <inkml:brush xml:id="br0">
      <inkml:brushProperty name="width" value="0.1" units="cm"/>
      <inkml:brushProperty name="height" value="0.1" units="cm"/>
      <inkml:brushProperty name="color" value="#66CC00"/>
    </inkml:brush>
  </inkml:definitions>
  <inkml:trace contextRef="#ctx0" brushRef="#br0">8 4 3711 0 0,'2'0'360'0'0,"-4"0"-200"0"0,0-2 128 0 0,0 0-144 0 0,1 2-408 0 0,-1 0 104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45.696"/>
    </inkml:context>
    <inkml:brush xml:id="br0">
      <inkml:brushProperty name="width" value="0.1" units="cm"/>
      <inkml:brushProperty name="height" value="0.1" units="cm"/>
      <inkml:brushProperty name="color" value="#66CC00"/>
    </inkml:brush>
  </inkml:definitions>
  <inkml:trace contextRef="#ctx0" brushRef="#br0">3753 1193 919 0 0,'-2'-3'7506'0'0,"2"3"-7463"0"0,-1 0-1 0 0,1 0 1 0 0,0 0 0 0 0,0-1-1 0 0,-1 1 1 0 0,1 0 0 0 0,0 0-1 0 0,0-1 1 0 0,-1 1-1 0 0,1 0 1 0 0,0 0 0 0 0,0-1-1 0 0,0 1 1 0 0,0 0-1 0 0,-1-1 1 0 0,1 1 0 0 0,0 0-1 0 0,0 0 1 0 0,0-1-1 0 0,0 1 1 0 0,0 0 0 0 0,0-1-1 0 0,0 1 1 0 0,0 0 0 0 0,0-1-1 0 0,0 1 1 0 0,0 0-1 0 0,0-1 1 0 0,0 1 0 0 0,0 0-1 0 0,0-1 1 0 0,0 1-1 0 0,1 0 1 0 0,-1 0 0 0 0,0-1-1 0 0,0 1 1 0 0,0 0 0 0 0,0-1-1 0 0,1 1 1 0 0,-1 0-1 0 0,0 0 1 0 0,0-1 0 0 0,0 1-1 0 0,1 0 1 0 0,-1 0-1 0 0,0 0 1 0 0,1-1 0 0 0,-1 1-1 0 0,0 0 1 0 0,0 0-1 0 0,1 0 1 0 0,-1 0 0 0 0,0 0-1 0 0,1 0 1 0 0,-1-1 0 0 0,0 1-1 0 0,1 0 1 0 0,-1 0-1 0 0,3-1 1140 0 0,2 8 656 0 0,2-51 3240 0 0,3 26-4259 0 0,-2 5-558 0 0,-1 5 119 0 0,-6 8-361 0 0,-1-1 1 0 0,1 1 0 0 0,0-1-1 0 0,-1 1 1 0 0,1-1 0 0 0,-1 1-1 0 0,1-1 1 0 0,-1 0 0 0 0,1 1-1 0 0,-1-1 1 0 0,1 0 0 0 0,-1 0-1 0 0,0 1 1 0 0,0-1 0 0 0,1 0-1 0 0,-1 0 1 0 0,0 1 0 0 0,0-1-1 0 0,0-1 1 0 0,2-7 445 0 0,0 0 0 0 0,0 0 1 0 0,0 0-1 0 0,1 0 0 0 0,8-16 0 0 0,-3 8-2016 0 0,20-75 2145 0 0,-26 87-511 0 0,0-1 0 0 0,-1 1 0 0 0,0-1 0 0 0,0 0-1 0 0,1-10 1 0 0,-2 10-5 0 0,0 1 0 0 0,1-1-1 0 0,0 0 1 0 0,0 0-1 0 0,4-9 1 0 0,6-9-62 0 0,-6 14 0 0 0,0-1 0 0 0,6-19 0 0 0,-9 22 18 0 0,1 1 0 0 0,0-1-1 0 0,7-10 1 0 0,3-8 31 0 0,-3 5-61 0 0,-7 14 2 0 0,0 1-1 0 0,0-1 1 0 0,-1 1-1 0 0,1-1 1 0 0,-1 0-1 0 0,-1 0 1 0 0,1 0-1 0 0,0-13 0 0 0,-2 15 37 0 0,1 1 0 0 0,-1-1 0 0 0,1 1 0 0 0,1 0 0 0 0,-1-1 0 0 0,0 1 0 0 0,3-4-1 0 0,-2 4 58 0 0,-1 0 0 0 0,1 0-1 0 0,-1 0 1 0 0,0 0 0 0 0,0 0-1 0 0,1-9 1 0 0,-2 12-41 0 0,0 1 0 0 0,0-1 0 0 0,0 0 1 0 0,-1 0-1 0 0,1 0 0 0 0,0 0 0 0 0,0 1 1 0 0,-1-1-1 0 0,1 0 0 0 0,0 0 0 0 0,-1 1 0 0 0,1-1 1 0 0,-1 0-1 0 0,1 0 0 0 0,-1 1 0 0 0,1-1 1 0 0,-1 1-1 0 0,1-1 0 0 0,-1 0 0 0 0,0 1 0 0 0,1-1 1 0 0,-1 1-1 0 0,0-1 0 0 0,1 1 0 0 0,-1 0 1 0 0,-1-1-1 0 0,2 1-107 0 0,-1 0 0 0 0,1 0 0 0 0,-1 0 1 0 0,0 1-1 0 0,1-1 0 0 0,-1 0 0 0 0,1 0 0 0 0,-1 0 0 0 0,1 0 1 0 0,-1 0-1 0 0,1-1 0 0 0,-1 1 0 0 0,1 0 0 0 0,-1 0 1 0 0,1 0-1 0 0,-1 0 0 0 0,1-1 0 0 0,-1 1 0 0 0,1 0 1 0 0,0 0-1 0 0,-1-1 0 0 0,1 1 0 0 0,-1 0 0 0 0,1-1 1 0 0,0 1-1 0 0,-1 0 0 0 0,1-1 0 0 0,-1 1 0 0 0,1-1 1 0 0,-3-3-275 0 0,3 3 323 0 0,-1-1 0 0 0,0 1 0 0 0,1 0 0 0 0,0-1 0 0 0,-1 1 0 0 0,1-1 0 0 0,0 1 0 0 0,0-1 0 0 0,0 1 0 0 0,-1-1 0 0 0,2 1 0 0 0,-1-1 0 0 0,0 1 0 0 0,0-1 0 0 0,0 1 0 0 0,1-1 0 0 0,-1 1 0 0 0,2-3 0 0 0,-2 3 0 0 0,1-1 0 0 0,-1 0 0 0 0,1 1 0 0 0,-1-1 0 0 0,0 0 0 0 0,0 1 0 0 0,0-1 0 0 0,1 0 0 0 0,-2 1 0 0 0,1-1 0 0 0,0 0 0 0 0,0 1 0 0 0,0-1 0 0 0,-1-2 0 0 0,-10-32 1976 0 0,-22 21-1888 0 0,32 13-85 0 0,0 1 0 0 0,0-1 0 0 0,-1 1 0 0 0,1-1 0 0 0,0 1 0 0 0,-1-1 0 0 0,1 1-1 0 0,-1 0 1 0 0,-1-2 0 0 0,-11-10-1485 0 0,10 7 1463 0 0,0 1 0 0 0,0-1 0 0 0,0 1 0 0 0,-1 0 0 0 0,1 1 0 0 0,-1-1 0 0 0,0 1 0 0 0,0 0 0 0 0,-10-5 0 0 0,14 8 18 0 0,0 0-1 0 0,-1 0 0 0 0,1 0 0 0 0,1-1 0 0 0,-1 1 0 0 0,0 0 1 0 0,0 0-1 0 0,0 0 0 0 0,0-1 0 0 0,1 1 0 0 0,-1 0 0 0 0,1-1 1 0 0,-1 1-1 0 0,1-1 0 0 0,-1-1 0 0 0,1 2 98 0 0,0-1-1 0 0,-1 1 1 0 0,1-1-1 0 0,-1 1 1 0 0,0-1 0 0 0,1 1-1 0 0,-1 0 1 0 0,0-1-1 0 0,0 1 1 0 0,0 0-1 0 0,1-1 1 0 0,-2 1 0 0 0,1 0-1 0 0,0 0 1 0 0,-1-1-1 0 0,-44-22 608 0 0,28 9-1221 0 0,15 12 363 0 0,-1 0 0 0 0,1 1 0 0 0,-1-1 0 0 0,0 0 1 0 0,1 1-1 0 0,-1 0 0 0 0,0 0 0 0 0,-5-2 0 0 0,-20-8 184 0 0,25 10-10 0 0,0 0 0 0 0,0 0 0 0 0,0 0 0 0 0,-1 0 0 0 0,1 1 0 0 0,0 0 0 0 0,-1 0 0 0 0,1 0 0 0 0,-6 0 0 0 0,-119-6 471 0 0,24 4-412 0 0,-60 2 47 0 0,-7 6 3 0 0,139-3-104 0 0,0-2 0 0 0,-1-2 0 0 0,1-1 0 0 0,1-1 0 0 0,-1-2 0 0 0,1-1 0 0 0,-40-15 0 0 0,10 3 64 0 0,0 2 0 0 0,-92-12 0 0 0,55 13-39 0 0,46 7 20 0 0,0 1 0 0 0,-100 1 0 0 0,108 10-56 0 0,1 3 1 0 0,-70 17-1 0 0,-82 37 54 0 0,60-18-46 0 0,-166 23 194 0 0,13-5-14 0 0,118-19-73 0 0,-230 25 0 0 0,280-54-128 0 0,69-9 0 0 0,1 3 0 0 0,0 2 0 0 0,-69 19 0 0 0,112-24-14 0 0,-10 4 22 0 0,19-3-152 0 0,11 0-233 0 0,17 6-1363 0 0,-18-3 295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6:47.244"/>
    </inkml:context>
    <inkml:brush xml:id="br0">
      <inkml:brushProperty name="width" value="0.1" units="cm"/>
      <inkml:brushProperty name="height" value="0.1" units="cm"/>
      <inkml:brushProperty name="color" value="#66CC00"/>
    </inkml:brush>
  </inkml:definitions>
  <inkml:trace contextRef="#ctx0" brushRef="#br0">683 143 7999 0 0,'-8'-9'389'0'0,"0"0"-1"0"0,2 0 0 0 0,-1 0 0 0 0,1-1 0 0 0,0 0 0 0 0,1 0 1 0 0,-5-12-1 0 0,9 19-326 0 0,-1 0 1 0 0,0-1 0 0 0,0 1 0 0 0,0 0-1 0 0,0 0 1 0 0,-1 0 0 0 0,1 1 0 0 0,-1-1-1 0 0,1 1 1 0 0,-1-1 0 0 0,0 1 0 0 0,0 0-1 0 0,0 0 1 0 0,-7-3 0 0 0,4 3 202 0 0,0 0 0 0 0,0 0 0 0 0,0 0 0 0 0,-1 1 0 0 0,1 0 0 0 0,0 0 0 0 0,-13 1 0 0 0,0 1 399 0 0,0 1 0 0 0,0 1 0 0 0,0 1 0 0 0,-32 11 0 0 0,-45 23 629 0 0,63-23-994 0 0,-30 14 212 0 0,36-15-220 0 0,-37 12-1 0 0,35-13-19 0 0,24-10-178 0 0,1-1-1 0 0,-1 0 0 0 0,0 0 1 0 0,0 0-1 0 0,0 0 0 0 0,-1-1 1 0 0,1 0-1 0 0,-6 1 1 0 0,8-2-39 0 0,1 0 0 0 0,0 0 1 0 0,0 1-1 0 0,0-1 0 0 0,0 1 1 0 0,0-1-1 0 0,0 1 1 0 0,0 0-1 0 0,0 0 0 0 0,-3 1 1 0 0,4-2-45 0 0,1 1 0 0 0,0-1 0 0 0,-1 0 0 0 0,1 0 0 0 0,0 1 0 0 0,-1-1 0 0 0,1 0 0 0 0,0 1 0 0 0,0-1 0 0 0,-1 0 0 0 0,1 1 0 0 0,0-1 0 0 0,0 0 0 0 0,-1 1 0 0 0,1-1 0 0 0,0 1 0 0 0,0-1 0 0 0,0 0 0 0 0,0 1 0 0 0,0-1 0 0 0,0 1 0 0 0,0-1 0 0 0,0 1 0 0 0,0-1 0 0 0,0 0 0 0 0,0 1 0 0 0,0-1 0 0 0,0 1 0 0 0,0-1 0 0 0,0 1 0 0 0,0-1 0 0 0,0 0 0 0 0,0 1 0 0 0,1-1 0 0 0,-1 1 0 0 0,0-1 0 0 0,0 0 0 0 0,0 1 0 0 0,1-1 0 0 0,-1 0 0 0 0,0 1 0 0 0,1-1 0 0 0,-1 0 0 0 0,0 1 0 0 0,1-1 0 0 0,-1 0 0 0 0,0 0 0 0 0,1 0 0 0 0,-1 1 0 0 0,0-1 0 0 0,1 0 0 0 0,6 6-2 0 0,0 0 0 0 0,-1 1 0 0 0,0-1-1 0 0,0 1 1 0 0,-1 0 0 0 0,0 1 0 0 0,0-1 0 0 0,-1 1-1 0 0,0 0 1 0 0,0 0 0 0 0,-1 0 0 0 0,0 1 0 0 0,0-1-1 0 0,-1 1 1 0 0,1 9 0 0 0,2 18 53 0 0,-1 1 1 0 0,-2 51-1 0 0,-2-26-34 0 0,5 61 123 0 0,7 154 417 0 0,-10-264-531 0 0,-1-1 0 0 0,2 0 0 0 0,-1 0 0 0 0,2-1 1 0 0,0 1-1 0 0,0 0 0 0 0,1-1 0 0 0,0 0 0 0 0,11 16 0 0 0,-12-20-29 0 0,2 0 1 0 0,-1 0 0 0 0,1-1 0 0 0,0 1 0 0 0,0-1-1 0 0,0-1 1 0 0,1 1 0 0 0,0-1 0 0 0,0 0 0 0 0,1-1 0 0 0,0 1-1 0 0,-1-2 1 0 0,1 1 0 0 0,11 3 0 0 0,-2-3 35 0 0,0 0 1 0 0,1-1-1 0 0,0-1 1 0 0,-1-1 0 0 0,1 0-1 0 0,0-1 1 0 0,0-1-1 0 0,35-6 1 0 0,77-8 140 0 0,-57 8-168 0 0,-16 3 75 0 0,89 7 0 0 0,-92 0-40 0 0,0-3 1 0 0,53-6 0 0 0,21-14 41 0 0,-64 9 96 0 0,127-7 0 0 0,-110 16-92 0 0,59 2 38 0 0,124 16 317 0 0,-118-17 14 0 0,19 1-211 0 0,-152 1-281 0 0,1 1-1 0 0,-1 0 1 0 0,18 6 0 0 0,-2 3-7499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7:20.202"/>
    </inkml:context>
    <inkml:brush xml:id="br0">
      <inkml:brushProperty name="width" value="0.1" units="cm"/>
      <inkml:brushProperty name="height" value="0.1" units="cm"/>
      <inkml:brushProperty name="color" value="#66CC00"/>
    </inkml:brush>
  </inkml:definitions>
  <inkml:trace contextRef="#ctx0" brushRef="#br0">412 478 455 0 0,'-28'-19'8123'0'0,"25"16"-7382"0"0,-17 45 407 0 0,-38 97 120 0 0,-85 144-1 0 0,134-265-1162 0 0,7-13-21 0 0,-1 1-1 0 0,0-1 0 0 0,0 0 1 0 0,0 0-1 0 0,-7 8 0 0 0,13-20 56 0 0,0-1 1 0 0,-1 1-1 0 0,0-1 0 0 0,0 1 0 0 0,0-9 0 0 0,4-13-94 0 0,122-430 571 0 0,-113 408-610 0 0,24-95 51 0 0,-34 121-43 0 0,-1-1-1 0 0,-2 1 1 0 0,1-48 0 0 0,-4 68 1 0 0,0 0 1 0 0,0 0 0 0 0,0 0-1 0 0,0 0 1 0 0,0 0 0 0 0,-1 0-1 0 0,0 1 1 0 0,0-1 0 0 0,-1 0-1 0 0,1 1 1 0 0,-1 0 0 0 0,0-1 0 0 0,0 1-1 0 0,0 0 1 0 0,-1 1 0 0 0,-5-6-1 0 0,9 9-2 0 0,-1-1-1 0 0,1 0 1 0 0,-1 1-1 0 0,0-1 0 0 0,1 1 1 0 0,-1-1-1 0 0,0 1 1 0 0,1-1-1 0 0,-1 1 1 0 0,0-1-1 0 0,0 1 0 0 0,1 0 1 0 0,-1-1-1 0 0,0 1 1 0 0,0 0-1 0 0,0 0 0 0 0,0 0 1 0 0,0-1-1 0 0,1 1 1 0 0,-1 0-1 0 0,0 0 1 0 0,0 0-1 0 0,0 1 0 0 0,0-1 1 0 0,0 0-1 0 0,1 0 1 0 0,-1 0-1 0 0,0 0 1 0 0,0 1-1 0 0,0-1 0 0 0,1 0 1 0 0,-1 1-1 0 0,0-1 1 0 0,0 1-1 0 0,1-1 1 0 0,-1 1-1 0 0,0-1 0 0 0,1 1 1 0 0,-1 0-1 0 0,0-1 1 0 0,1 1-1 0 0,-1 0 1 0 0,1-1-1 0 0,-1 1 0 0 0,1 0 1 0 0,-1 0-1 0 0,-1 3 48 0 0,1-1-1 0 0,0 1 1 0 0,-1 0-1 0 0,1-1 1 0 0,0 1 0 0 0,1 0-1 0 0,-1-1 1 0 0,0 7-1 0 0,4 14-59 0 0,0-1 0 0 0,1 0 0 0 0,1 1 0 0 0,1-2 0 0 0,13 34 0 0 0,1 3 0 0 0,12 43 0 0 0,-4-17 0 0 0,16 94 0 0 0,-43-179 0 0 0,1 11 68 0 0,0-1 0 0 0,-1 1-1 0 0,0 0 1 0 0,-1 0 0 0 0,-1 14-1 0 0,1-22-55 0 0,0-1 0 0 0,-1 0 0 0 0,1 0 0 0 0,-1 0 0 0 0,1 0 0 0 0,-1 0 0 0 0,0 0 0 0 0,0 0 0 0 0,0 0 0 0 0,0-1 1 0 0,0 1-1 0 0,0 0 0 0 0,-1 0 0 0 0,1-1 0 0 0,-1 1 0 0 0,1-1 0 0 0,-1 1 0 0 0,1-1 0 0 0,-1 0 0 0 0,0 1 0 0 0,0-1 0 0 0,1 0 0 0 0,-1 0 0 0 0,0 0 0 0 0,0-1 0 0 0,0 1 0 0 0,0 0 0 0 0,0-1 0 0 0,0 1 0 0 0,-1-1 0 0 0,1 0 0 0 0,0 0 0 0 0,0 0 0 0 0,-4 0 0 0 0,-2 0-8 0 0,0-1 0 0 0,0-1 0 0 0,0 1 0 0 0,1-1 0 0 0,-1 0 0 0 0,0-1 0 0 0,1 0 0 0 0,0 0 0 0 0,-1-1 0 0 0,1 0 0 0 0,1 0 0 0 0,-1 0 0 0 0,0-1 0 0 0,1 0 1 0 0,0-1-1 0 0,0 1 0 0 0,1-1 0 0 0,-6-7 0 0 0,-9-13-74 0 0,1-2 0 0 0,-32-58 0 0 0,39 64 11 0 0,-1-1-9 0 0,-24-34 0 0 0,32 50 102 0 0,0 1 1 0 0,-1 0 0 0 0,0 0 0 0 0,0 1 0 0 0,0-1 0 0 0,0 1-1 0 0,-1 0 1 0 0,0 1 0 0 0,-10-6 0 0 0,17 10-30 0 0,0 0 0 0 0,-1 0 0 0 0,1 0 0 0 0,0-1 0 0 0,0 1 0 0 0,-1 0 1 0 0,1 0-1 0 0,0 0 0 0 0,0 0 0 0 0,-1 0 0 0 0,1-1 0 0 0,0 1 0 0 0,0 0 0 0 0,-1 0 0 0 0,1 0 0 0 0,0 0 0 0 0,-1 0 1 0 0,1 0-1 0 0,0 0 0 0 0,0 0 0 0 0,-1 0 0 0 0,1 0 0 0 0,0 0 0 0 0,-1 0 0 0 0,1 0 0 0 0,0 0 0 0 0,0 0 0 0 0,-1 0 1 0 0,1 0-1 0 0,0 1 0 0 0,-1-1 0 0 0,1 0 0 0 0,0 0 0 0 0,0 0 0 0 0,0 0 0 0 0,-1 1 0 0 0,1-1 0 0 0,0 0 0 0 0,0 0 0 0 0,-1 0 1 0 0,1 1-1 0 0,0-1 0 0 0,4 15 396 0 0,16 15 156 0 0,-11-18-538 0 0,1-1-1 0 0,1-1 0 0 0,-1 0 1 0 0,2 0-1 0 0,15 10 0 0 0,68 36 136 0 0,-63-42 108 0 0,1-1-1 0 0,0-2 0 0 0,37 8 1 0 0,-34-10-44 0 0,8 2-32 0 0,-24-6-145 0 0,1 0-1 0 0,-1 0 1 0 0,0 2-1 0 0,-1 1 1 0 0,37 19 0 0 0,-56-27-33 0 0,0 1 1 0 0,1-1 0 0 0,-1 0 0 0 0,0 0 0 0 0,0 0 0 0 0,1 0 0 0 0,-1 1 0 0 0,0-1 0 0 0,1 0 0 0 0,-1 0 0 0 0,0 1 0 0 0,0-1 0 0 0,1 0 0 0 0,-1 0 0 0 0,0 1 0 0 0,0-1 0 0 0,0 0 0 0 0,0 1 0 0 0,1-1 0 0 0,-1 0 0 0 0,0 1 0 0 0,0-1 0 0 0,0 0 0 0 0,0 1 0 0 0,0-1 0 0 0,0 0 0 0 0,0 1 0 0 0,0-1 0 0 0,0 0 0 0 0,0 1 0 0 0,0-1 0 0 0,0 0 0 0 0,0 1 0 0 0,0-1 0 0 0,0 0 0 0 0,0 1 0 0 0,0-1 0 0 0,-1 0 0 0 0,1 1 0 0 0,0-1 0 0 0,0 0 0 0 0,0 1 0 0 0,-1-1 0 0 0,1 0 0 0 0,0 0 0 0 0,0 1 0 0 0,0-1 0 0 0,-1 0 0 0 0,1 0 0 0 0,0 1 0 0 0,-1-1-1 0 0,1 0 1 0 0,0 0 0 0 0,-1 0 0 0 0,1 0 0 0 0,0 1 0 0 0,-1-1 0 0 0,1 0 0 0 0,0 0 0 0 0,-1 0 0 0 0,1 0 0 0 0,0 0 0 0 0,-1 0 0 0 0,-31 9 432 0 0,25-7-430 0 0,1-1 33 0 0,1 0-1 0 0,0-1 0 0 0,-1 0 1 0 0,1 0-1 0 0,-1 0 0 0 0,1-1 1 0 0,0 0-1 0 0,0 0 1 0 0,-1 0-1 0 0,1 0 0 0 0,0-1 1 0 0,-6-3-1 0 0,10 5-40 0 0,-3-3 122 0 0,4 3-124 0 0,0 0 1 0 0,0 0 0 0 0,0 0-1 0 0,1 0 1 0 0,-1 0 0 0 0,0 0 0 0 0,0 0-1 0 0,0 0 1 0 0,0 0 0 0 0,0 0-1 0 0,0 0 1 0 0,0 0 0 0 0,0 0 0 0 0,0 0-1 0 0,0 0 1 0 0,0 0 0 0 0,0 0-1 0 0,0 0 1 0 0,0 0 0 0 0,0 0-1 0 0,0-1 1 0 0,0 1 0 0 0,0 0 0 0 0,0 0-1 0 0,1 0 1 0 0,-1 0 0 0 0,0 0-1 0 0,0 0 1 0 0,0 0 0 0 0,0 0-1 0 0,0 0 1 0 0,0 0 0 0 0,0 0 0 0 0,0 0-1 0 0,0 0 1 0 0,0 0 0 0 0,0-1-1 0 0,0 1 1 0 0,0 0 0 0 0,0 0 0 0 0,0 0-1 0 0,0 0 1 0 0,0 0 0 0 0,0 0-1 0 0,-1 0 1 0 0,1 0 0 0 0,0 0-1 0 0,0 0 1 0 0,0 0 0 0 0,0 0 0 0 0,0 0-1 0 0,0 0 1 0 0,0 0 0 0 0,0 0-1 0 0,0-1 1 0 0,0 1 0 0 0,0 0-1 0 0,0 0 1 0 0,18-2-66 0 0,-16 1 64 0 0,-1 0-24 0 0,0-1 0 0 0,0 1 0 0 0,1 0 0 0 0,-1 0 1 0 0,0 1-1 0 0,0-1 0 0 0,1 0 0 0 0,-1 0 0 0 0,1 1 0 0 0,-1-1 0 0 0,1 1 0 0 0,-1-1 0 0 0,1 1 0 0 0,-1-1 0 0 0,1 1 0 0 0,-1 0 0 0 0,1 0 1 0 0,-1 0-1 0 0,1 0 0 0 0,0 0 0 0 0,-1 0 0 0 0,2 1 0 0 0,12-1-397 0 0,-2-2-1534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7:23.165"/>
    </inkml:context>
    <inkml:brush xml:id="br0">
      <inkml:brushProperty name="width" value="0.1" units="cm"/>
      <inkml:brushProperty name="height" value="0.1" units="cm"/>
      <inkml:brushProperty name="color" value="#66CC00"/>
    </inkml:brush>
  </inkml:definitions>
  <inkml:trace contextRef="#ctx0" brushRef="#br0">786 250 5527 0 0,'-28'11'527'0'0,"22"-9"199"0"0,0 0 1 0 0,0 0 0 0 0,1 1 0 0 0,-10 5-1 0 0,-17 13 638 0 0,-63 46-1278 0 0,-29 56 1061 0 0,30-25 660 0 0,80-84-1495 0 0,-23 19 780 0 0,35-31-1028 0 0,-1 0 0 0 0,1 0 1 0 0,-1-1-1 0 0,0 1 0 0 0,1-1 0 0 0,-1 1 1 0 0,0-1-1 0 0,0 0 0 0 0,0 0 0 0 0,0-1 0 0 0,0 1 1 0 0,-5 0-1 0 0,9-2-61 0 0,0 0-1 0 0,0 1 1 0 0,0-1 0 0 0,0 0-1 0 0,-1 0 1 0 0,1 0-1 0 0,0 0 1 0 0,-1 0 0 0 0,1 0-1 0 0,-1 0 1 0 0,1 0 0 0 0,-1-1-1 0 0,1 1 1 0 0,-1 0 0 0 0,1-2-1 0 0,7-27-62 0 0,-7 25 67 0 0,6-33-2 0 0,-2 1 0 0 0,-1-1-1 0 0,-2 0 1 0 0,-4-53 0 0 0,1 60 25 0 0,-6-111-17 0 0,-1-41-16 0 0,10 189 23 0 0,0 1 0 0 0,0-1 0 0 0,1 0 0 0 0,5 10 0 0 0,-2-5 6 0 0,40 88 415 0 0,121 243 656 0 0,-20-35-710 0 0,-116-246 5 0 0,-39-71-336 0 0,-1 0-1 0 0,0 0 1 0 0,-20-17 0 0 0,-5-6-75 0 0,-17-22-27 0 0,-76-73-184 0 0,106 110 201 0 0,0 1-1 0 0,-1 1 1 0 0,0 1 0 0 0,-42-21-1 0 0,24 20 88 0 0,-1 0-1 0 0,-1 3 0 0 0,-82-15 1 0 0,104 23 22 0 0,-13-2-14 0 0,52 21 52 0 0,83 42-11 0 0,-66-34 32 0 0,1-2 0 0 0,1-2 0 0 0,66 23 1 0 0,-56-27-116 0 0,0-2 0 0 0,1-3 1 0 0,0-2-1 0 0,1-2 1 0 0,50-1-1 0 0,-85-5-11 0 0,0-1 0 0 0,1-1 0 0 0,-1 0-1 0 0,21-8 1 0 0,-36 11-10 0 0,0 0 0 0 0,-1 0-1 0 0,1 0 1 0 0,0 0 0 0 0,0 0 0 0 0,0 0 0 0 0,0 0-1 0 0,0 0 1 0 0,-1 0 0 0 0,1 0 0 0 0,0 0-1 0 0,0 0 1 0 0,0-1 0 0 0,0 1 0 0 0,0 0-1 0 0,-1 0 1 0 0,1 0 0 0 0,0 0 0 0 0,0 0-1 0 0,0 0 1 0 0,0 0 0 0 0,0-1 0 0 0,0 1-1 0 0,0 0 1 0 0,0 0 0 0 0,0 0 0 0 0,0 0 0 0 0,0 0-1 0 0,-1-1 1 0 0,1 1 0 0 0,0 0 0 0 0,0 0-1 0 0,0 0 1 0 0,0 0 0 0 0,0-1 0 0 0,0 1-1 0 0,0 0 1 0 0,0 0 0 0 0,0 0 0 0 0,0 0-1 0 0,0 0 1 0 0,1-1 0 0 0,-1 1 0 0 0,0 0-1 0 0,0 0 1 0 0,0 0 0 0 0,0 0 0 0 0,0 0 0 0 0,0-1-1 0 0,0 1 1 0 0,0 0 0 0 0,0 0 0 0 0,0 0-1 0 0,1 0 1 0 0,-1 0 0 0 0,0 0 0 0 0,0 0-1 0 0,0-1 1 0 0,0 1 0 0 0,0 0 0 0 0,1 0-1 0 0,-1 0 1 0 0,-12-4 207 0 0,5 3-138 0 0,0 0 0 0 0,1 1 0 0 0,-1 0 0 0 0,-12 1 0 0 0,16-1-72 0 0,0 0-1 0 0,-1 1 1 0 0,1 0-1 0 0,0-1 0 0 0,0 1 1 0 0,0 0-1 0 0,0 1 0 0 0,0-1 1 0 0,0 0-1 0 0,0 1 0 0 0,1 0 1 0 0,-5 2-1 0 0,7-4 4 0 0,0 1 0 0 0,-1-1-1 0 0,1 0 1 0 0,0 0 0 0 0,0 0 0 0 0,-1 0-1 0 0,1 0 1 0 0,0 1 0 0 0,0-1-1 0 0,-1 0 1 0 0,1 0 0 0 0,0 0 0 0 0,0 0-1 0 0,0 1 1 0 0,-1-1 0 0 0,1 0-1 0 0,0 0 1 0 0,0 1 0 0 0,0-1 0 0 0,0 0-1 0 0,0 0 1 0 0,0 1 0 0 0,0-1 0 0 0,-1 0-1 0 0,1 0 1 0 0,0 1 0 0 0,0-1-1 0 0,0 0 1 0 0,0 1 0 0 0,0-1 0 0 0,0 0-1 0 0,0 0 1 0 0,0 1 0 0 0,0-1 0 0 0,0 0-1 0 0,1 0 1 0 0,-1 1 0 0 0,0-1-1 0 0,0 0 1 0 0,0 0 0 0 0,0 1 0 0 0,0-1-1 0 0,0 0 1 0 0,1 0 0 0 0,-1 1 0 0 0,0-1-1 0 0,0 0 1 0 0,0 0 0 0 0,1 0-1 0 0,-1 1 1 0 0,0-1 0 0 0,1 0 0 0 0,-1 0-16 0 0,1 1 0 0 0,0-1 1 0 0,0 0-1 0 0,-1 0 0 0 0,1 0 1 0 0,0 0-1 0 0,0 0 1 0 0,-1 0-1 0 0,1 0 0 0 0,0 0 1 0 0,0 0-1 0 0,-1-1 1 0 0,1 1-1 0 0,0 0 0 0 0,-1 0 1 0 0,1-1-1 0 0,1 0 1 0 0,10-13-5819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7:25.825"/>
    </inkml:context>
    <inkml:brush xml:id="br0">
      <inkml:brushProperty name="width" value="0.1" units="cm"/>
      <inkml:brushProperty name="height" value="0.1" units="cm"/>
      <inkml:brushProperty name="color" value="#66CC00"/>
    </inkml:brush>
  </inkml:definitions>
  <inkml:trace contextRef="#ctx0" brushRef="#br0">590 81 7831 0 0,'-2'0'149'0'0,"0"0"0"0"0,0 0 0 0 0,0 1 0 0 0,1-1 0 0 0,-1 1 0 0 0,0 0 0 0 0,1-1-1 0 0,-1 1 1 0 0,0 0 0 0 0,1 0 0 0 0,-1 0 0 0 0,1 0 0 0 0,-1 0 0 0 0,1 0 0 0 0,0 1-1 0 0,-1-1 1 0 0,1 0 0 0 0,0 1 0 0 0,0-1 0 0 0,0 1 0 0 0,-1 2 0 0 0,-19 41-717 0 0,11-22 868 0 0,4-12-51 0 0,0-1-1 0 0,-1 0 0 0 0,0 0 0 0 0,-1 0 1 0 0,-16 15-1 0 0,-51 37 996 0 0,5-4 572 0 0,38-30-1479 0 0,-42 27 1 0 0,60-45-288 0 0,-17 17 1275 0 0,33-28-1304 0 0,0-1-1 0 0,0 0 0 0 0,0 1 1 0 0,0-1-1 0 0,0 0 0 0 0,0 0 1 0 0,-1-1-1 0 0,1 1 1 0 0,-1 0-1 0 0,1 0 0 0 0,-1-1 1 0 0,0 1-1 0 0,0-1 0 0 0,0 1 1 0 0,0-1-1 0 0,0 1 1 0 0,-1-1-1 0 0,1 0 0 0 0,-1 1 1 0 0,0-1-1 0 0,0-4 0 0 0,1-6-7 0 0,-1 0 0 0 0,-1 0-1 0 0,-3-14 1 0 0,-7-28 14 0 0,-29-89-1 0 0,29 116-24 0 0,-2 0-1 0 0,-29-48 0 0 0,34 58-57 0 0,8 18 55 0 0,-1-1 1 0 0,1 1-1 0 0,0-1 1 0 0,0 0-1 0 0,-1 1 0 0 0,1-1 1 0 0,0 0-1 0 0,0 1 0 0 0,0-1 1 0 0,0 1-1 0 0,0-1 0 0 0,0 0 1 0 0,0 1-1 0 0,0-1 0 0 0,0 0 1 0 0,0 1-1 0 0,0-1 1 0 0,0 0-1 0 0,1 1 0 0 0,-1-1 1 0 0,0 1-1 0 0,0-1 0 0 0,1 0 1 0 0,-1 1-1 0 0,0-1 0 0 0,1 1 1 0 0,-1-1-1 0 0,0 1 0 0 0,1-1 1 0 0,0 0-1 0 0,1 2 8 0 0,1 0 0 0 0,0-1-1 0 0,-1 1 1 0 0,1 0 0 0 0,-1 1 0 0 0,0-1 0 0 0,1 0-1 0 0,-1 1 1 0 0,0-1 0 0 0,0 1 0 0 0,0-1-1 0 0,3 5 1 0 0,-2-4 23 0 0,35 32 303 0 0,-2 2 1 0 0,-2 1 0 0 0,33 46 0 0 0,14 14-96 0 0,-14-16-96 0 0,41 43 237 0 0,-105-120-351 0 0,0-1 1 0 0,0-1-1 0 0,0 1 0 0 0,0 0 0 0 0,1-1 0 0 0,-1 0 1 0 0,1 1-1 0 0,0-2 0 0 0,0 1 0 0 0,0 0 0 0 0,0-1 1 0 0,7 2-1 0 0,-15-3-2 0 0,0-1 0 0 0,0 0-1 0 0,0-1 1 0 0,0 1 0 0 0,1-1 0 0 0,-1 1 0 0 0,0-1 0 0 0,1 0 0 0 0,0-1 0 0 0,-5-2-1 0 0,-19-11-32 0 0,-167-67-3 0 0,134 58-82 0 0,8 3-7 0 0,-81-22 0 0 0,93 38 34 0 0,37 6 65 0 0,1 0 1 0 0,-1 0-1 0 0,1 0 0 0 0,0 1 1 0 0,-1-1-1 0 0,1 0 0 0 0,0 1 1 0 0,-1 0-1 0 0,1-1 0 0 0,0 1 1 0 0,0 0-1 0 0,-1 0 1 0 0,1 0-1 0 0,-4 3 0 0 0,6-3 0 0 0,0-1 0 0 0,0 0-1 0 0,0 0 1 0 0,0 0 0 0 0,0 0 0 0 0,-1 0 0 0 0,1 1-1 0 0,0-1 1 0 0,0 0 0 0 0,0 0 0 0 0,0 0-1 0 0,0 0 1 0 0,0 1 0 0 0,0-1 0 0 0,0 0-1 0 0,0 0 1 0 0,0 0 0 0 0,0 1 0 0 0,0-1 0 0 0,0 0-1 0 0,0 0 1 0 0,0 0 0 0 0,0 1 0 0 0,0-1-1 0 0,0 0 1 0 0,0 0 0 0 0,0 0 0 0 0,0 0-1 0 0,0 1 1 0 0,0-1 0 0 0,0 0 0 0 0,0 0 0 0 0,1 0-1 0 0,-1 0 1 0 0,0 1 0 0 0,0-1 0 0 0,0 0-1 0 0,0 0 1 0 0,1 0 0 0 0,9 6-21 0 0,13 2-12 0 0,-22-8 32 0 0,14 3 55 0 0,0 0 0 0 0,1-1 0 0 0,-1-1 0 0 0,0 0 0 0 0,27-3 0 0 0,-39 2-53 0 0,51-3 3 0 0,-1-3 0 0 0,90-22-1 0 0,-123 24-3 0 0,51-14 0 0 0,-36 10-2 0 0,-27 7 13 0 0,-1-1 0 0 0,0 1 0 0 0,1-2 0 0 0,12-4 1 0 0,6-8 62 0 0,-50 26 329 0 0,21-10-395 0 0,2 0-5 0 0,0-1-1 0 0,0 1 1 0 0,0 0 0 0 0,0-1-1 0 0,0 1 1 0 0,0 0 0 0 0,0 0-1 0 0,0-1 1 0 0,0 1 0 0 0,0 0-1 0 0,1 0 1 0 0,-1 0 0 0 0,0 0-1 0 0,1 0 1 0 0,-1 1 0 0 0,0 1-1 0 0,1-3-13 0 0,0 0 0 0 0,0 0 0 0 0,0 0-1 0 0,0-1 1 0 0,0 1 0 0 0,0 0 0 0 0,0 0 0 0 0,0 0-1 0 0,0 0 1 0 0,0 0 0 0 0,0 0 0 0 0,0 0 0 0 0,0 0-1 0 0,0-1 1 0 0,0 1 0 0 0,0 0 0 0 0,0 0 0 0 0,0 0-1 0 0,0 0 1 0 0,0 0 0 0 0,0 0 0 0 0,0 0 0 0 0,0 0-1 0 0,0 0 1 0 0,0 0 0 0 0,0 0 0 0 0,0-1 0 0 0,1 1-1 0 0,-1 0 1 0 0,0 0 0 0 0,0 0 0 0 0,0 0 0 0 0,0 0-1 0 0,0 0 1 0 0,0 0 0 0 0,0 0 0 0 0,0 0 0 0 0,1 0-1 0 0,-1 0 1 0 0,0 0 0 0 0,0 0 0 0 0,0 0 0 0 0,0 0-1 0 0,0 0 1 0 0,0 0 0 0 0,0 0 0 0 0,0 0 0 0 0,1 0-1 0 0,-1 0 1 0 0,0 0 0 0 0,0 0 0 0 0,0 0 0 0 0,5-1-930 0 0,-2-4 51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44.820"/>
    </inkml:context>
    <inkml:brush xml:id="br0">
      <inkml:brushProperty name="width" value="0.1" units="cm"/>
      <inkml:brushProperty name="height" value="0.1" units="cm"/>
      <inkml:brushProperty name="color" value="#66CC00"/>
    </inkml:brush>
  </inkml:definitions>
  <inkml:trace contextRef="#ctx0" brushRef="#br0">1709 1 7455 0 0,'-2'0'35'0'0,"0"1"-1"0"0,1-1 0 0 0,-1 1 0 0 0,0-1 0 0 0,1 1 1 0 0,-1 0-1 0 0,0 0 0 0 0,1 0 0 0 0,-1 0 1 0 0,1 0-1 0 0,-1 0 0 0 0,1 1 0 0 0,0-1 0 0 0,-1 0 1 0 0,1 1-1 0 0,0-1 0 0 0,0 1 0 0 0,0-1 1 0 0,0 1-1 0 0,0 0 0 0 0,0-1 0 0 0,1 1 0 0 0,-2 2 1 0 0,2-3-78 0 0,1-1 65 0 0,-1 0-1 0 0,0 0 1 0 0,0 0 0 0 0,0 0-1 0 0,0 0 1 0 0,0 1 86 0 0,0-1-87 0 0,0 0 1 0 0,0 0 0 0 0,0 0-1 0 0,0 0 1 0 0,0 0 0 0 0,0 0-1 0 0,0 0 1 0 0,0 0-1 0 0,0 0 1 0 0,0 0 0 0 0,0 0-1 0 0,0 0 1 0 0,0 0 0 0 0,0 0-1 0 0,0 0 1 0 0,0 1-1 0 0,0-1 1 0 0,0 0 0 0 0,0 0-1 0 0,0 0 1 0 0,0 0-1 0 0,0 0 1 0 0,0 0 0 0 0,0 0-1 0 0,0 0 1 0 0,0 0 0 0 0,0 0-1 0 0,0 0 1 0 0,0 0-1 0 0,0 0 1 0 0,0 0 0 0 0,0 1 43 0 0,0-1-44 0 0,0 0 1 0 0,0 0-1 0 0,0 0 1 0 0,0 0 0 0 0,0 0-1 0 0,0 0 1 0 0,0 0-1 0 0,0 0 1 0 0,-1 0 0 0 0,1 0-1 0 0,0 0 1 0 0,0 0 0 0 0,0 0-1 0 0,0 0 1 0 0,0 0-1 0 0,0 0 1 0 0,0 0 0 0 0,0 0-1 0 0,0 0 1 0 0,0 0 0 0 0,0 0-1 0 0,-10 0 1408 0 0,-9-3 629 0 0,19 2-1972 0 0,-38-11 1526 0 0,24 10-1336 0 0,1 1 1 0 0,-1 1-1 0 0,0 0 1 0 0,0 1-1 0 0,1 0 1 0 0,-19 5-1 0 0,-77 28 105 0 0,101-31-331 0 0,-13 3 146 0 0,0 0-1 0 0,-1-1 1 0 0,1-2 0 0 0,-27 2-1 0 0,-88-5 609 0 0,-120-10 981 0 0,209 8-1562 0 0,1 3-1 0 0,-1 1 1 0 0,1 3 0 0 0,-55 12-1 0 0,-224 42 323 0 0,286-53-522 0 0,30-5-286 0 0,-79 10 930 0 0,44-11-2644 0 0,3-7-5236 0 0,21 0 2263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45.463"/>
    </inkml:context>
    <inkml:brush xml:id="br0">
      <inkml:brushProperty name="width" value="0.1" units="cm"/>
      <inkml:brushProperty name="height" value="0.1" units="cm"/>
      <inkml:brushProperty name="color" value="#66CC00"/>
    </inkml:brush>
  </inkml:definitions>
  <inkml:trace contextRef="#ctx0" brushRef="#br0">1441 208 5183 0 0,'-19'-9'2662'0'0,"11"7"-2238"0"0,-1 0 1 0 0,1 1 0 0 0,0 0 0 0 0,-1 1 0 0 0,1 0-1 0 0,-1 0 1 0 0,1 1 0 0 0,-13 2 0 0 0,-70 22 1551 0 0,12-3-765 0 0,5-8-493 0 0,-161 23 1168 0 0,203-34-1504 0 0,-1-2-1 0 0,0-1 1 0 0,0-2 0 0 0,0-1 0 0 0,-38-9 0 0 0,50 6-183 0 0,0-1 1 0 0,1-1 0 0 0,-34-19-1 0 0,-7-3 47 0 0,-51-13-15 0 0,57 23-271 0 0,-82-43 0 0 0,95 41-401 0 0,-1-1-963 0 0,14 6-3506 0 0,5 2-1201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48.623"/>
    </inkml:context>
    <inkml:brush xml:id="br0">
      <inkml:brushProperty name="width" value="0.1" units="cm"/>
      <inkml:brushProperty name="height" value="0.1" units="cm"/>
      <inkml:brushProperty name="color" value="#66CC00"/>
    </inkml:brush>
  </inkml:definitions>
  <inkml:trace contextRef="#ctx0" brushRef="#br0">5196 278 7831 0 0,'-69'20'2392'0'0,"69"-20"-2344"0"0,-1 0-1 0 0,1 0 0 0 0,0 0 1 0 0,-1 0-1 0 0,1 0 0 0 0,0 0 1 0 0,-1 0-1 0 0,1-1 0 0 0,0 1 1 0 0,-1 0-1 0 0,1 0 0 0 0,0 0 0 0 0,-1-1 1 0 0,1 1-1 0 0,0 0 0 0 0,0 0 1 0 0,-1-1-1 0 0,1 1 0 0 0,0 0 1 0 0,0-1-1 0 0,0 1 0 0 0,-1 0 1 0 0,1-1-1 0 0,0 0 0 0 0,-1 0 51 0 0,1 0 0 0 0,-1 0 0 0 0,0 0 0 0 0,1 0-1 0 0,-1 0 1 0 0,0 1 0 0 0,0-1 0 0 0,0 0 0 0 0,0 0 0 0 0,0 0-1 0 0,0 1 1 0 0,0-1 0 0 0,0 1 0 0 0,0-1 0 0 0,0 1 0 0 0,0-1-1 0 0,-2 0 1 0 0,-8 0 439 0 0,0 1 0 0 0,0 0 0 0 0,0 1 0 0 0,0 0 0 0 0,-19 4 0 0 0,15-2-179 0 0,-31 1 0 0 0,-2-7 27 0 0,0-1 1 0 0,1-3 0 0 0,0-1 0 0 0,-60-20 0 0 0,70 18-247 0 0,0 2 1 0 0,0 1-1 0 0,-47-3 0 0 0,61 8-27 0 0,1-2 0 0 0,-1 0-1 0 0,-21-8 1 0 0,-36-7 84 0 0,-291-25 545 0 0,315 41-734 0 0,-88 7 0 0 0,22 1 54 0 0,69-4-25 0 0,22 0 0 0 0,0-1 0 0 0,0-2 1 0 0,-37-6-1 0 0,20 0-25 0 0,1 2-1 0 0,-55 1 1 0 0,-95 9 21 0 0,195-4-32 0 0,-222-1-43 0 0,85-1 22 0 0,111 1 59 0 0,1 0 1 0 0,0-2-1 0 0,0-1 0 0 0,1-1 1 0 0,-1-2-1 0 0,-41-14 0 0 0,30 7-30 0 0,-1 3-1 0 0,-1 1 1 0 0,1 2 0 0 0,-67-4-1 0 0,-164 8 26 0 0,150 6-28 0 0,-105 8 363 0 0,-1 0 22 0 0,137-5 23 0 0,1 4 0 0 0,-133 30 1 0 0,-67 9 580 0 0,-116-3-1825 0 0,321-43-471 0 0,28-6-4565 0 0,10-1-1269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7:47.976"/>
    </inkml:context>
    <inkml:brush xml:id="br0">
      <inkml:brushProperty name="width" value="0.1" units="cm"/>
      <inkml:brushProperty name="height" value="0.1" units="cm"/>
      <inkml:brushProperty name="color" value="#66CC00"/>
    </inkml:brush>
  </inkml:definitions>
  <inkml:trace contextRef="#ctx0" brushRef="#br0">1907 25 3623 0 0,'-30'14'770'0'0,"20"-11"783"0"0,20-12 1116 0 0,8-5-2405 0 0,-17 14-242 0 0,-1 0-1 0 0,0 0 0 0 0,1 0 1 0 0,-1 0-1 0 0,0 0 0 0 0,1 0 1 0 0,-1-1-1 0 0,0 1 0 0 0,1 0 1 0 0,-1 0-1 0 0,0 0 0 0 0,1-1 1 0 0,-1 1-1 0 0,0 0 0 0 0,1 0 1 0 0,-1-1-1 0 0,0 1 0 0 0,0 0 0 0 0,0-1 1 0 0,1 1-1 0 0,-1 0 0 0 0,0-1 1 0 0,0 1-1 0 0,0 0 0 0 0,0-1 1 0 0,1 1-1 0 0,-1-1 0 0 0,0 1 1 0 0,0 0-1 0 0,0-1 0 0 0,0 1 1 0 0,0 0-1 0 0,0-1 0 0 0,0 1 1 0 0,0-1-1 0 0,0 1 0 0 0,0 0 1 0 0,0-1-1 0 0,-1 1 0 0 0,1 0 1 0 0,0-1-1 0 0,0 1 0 0 0,0 0 1 0 0,0-1-1 0 0,-1 1 0 0 0,1 0 0 0 0,0-1 1 0 0,0 1-1 0 0,-1 0 0 0 0,1-1 1 0 0,0 1-1 0 0,0 0 0 0 0,-1 0 1 0 0,1-1-1 0 0,0 1 0 0 0,-1 0 1 0 0,1 0-1 0 0,0 0 0 0 0,-1 0 1 0 0,1-1-1 0 0,0 1 0 0 0,-1 0 1 0 0,1 0-1 0 0,0 0 0 0 0,-1 0 1 0 0,1 0-1 0 0,-1 0 0 0 0,1 0 1 0 0,-1 0-1 0 0,-24-2 502 0 0,14 6-338 0 0,0 1 0 0 0,-15 10 0 0 0,-13 5 763 0 0,-24-6 3448 0 0,41-7-4111 0 0,10-2-116 0 0,0-2 0 0 0,0 1 0 0 0,-1-2-1 0 0,-23 3 1 0 0,-3-12 818 0 0,13 1-619 0 0,-112-7 793 0 0,85 10-711 0 0,-106 6-1 0 0,152-2-420 0 0,-87-1 304 0 0,62-2-216 0 0,1 3 1 0 0,-49 5 0 0 0,15 7-107 0 0,37-7-12 0 0,-1 0 1 0 0,-54 2 0 0 0,-243 12 1080 0 0,288-16-1507 0 0,-1-2 0 0 0,1-1 0 0 0,-49-5 1 0 0,70 2-78 0 0,-1 0 0 0 0,1-2 0 0 0,0 0 0 0 0,0-1 1 0 0,0-1-1 0 0,1-1 0 0 0,0 0 0 0 0,0-1 1 0 0,-21-13-1 0 0,7-2-6543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58.408"/>
    </inkml:context>
    <inkml:brush xml:id="br0">
      <inkml:brushProperty name="width" value="0.1" units="cm"/>
      <inkml:brushProperty name="height" value="0.1" units="cm"/>
      <inkml:brushProperty name="color" value="#E71224"/>
    </inkml:brush>
  </inkml:definitions>
  <inkml:trace contextRef="#ctx0" brushRef="#br0">1049 56 7079 0 0,'-22'2'1010'0'0,"0"-1"-1"0"0,-1 0 1 0 0,1-2-1 0 0,-23-3 0 0 0,-88-20 254 0 0,-28-2-211 0 0,82 22 956 0 0,-127 9 1 0 0,-77 32-2441 0 0,255-33-947 0 0,4-1-69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7:48.758"/>
    </inkml:context>
    <inkml:brush xml:id="br0">
      <inkml:brushProperty name="width" value="0.1" units="cm"/>
      <inkml:brushProperty name="height" value="0.1" units="cm"/>
      <inkml:brushProperty name="color" value="#66CC00"/>
    </inkml:brush>
  </inkml:definitions>
  <inkml:trace contextRef="#ctx0" brushRef="#br0">1305 83 3223 0 0,'-3'-6'7'0'0,"1"1"-1"0"0,0 0 1 0 0,1-1-1 0 0,-1 0 0 0 0,0-7 1 0 0,2 10 328 0 0,0 0 0 0 0,0 0 0 0 0,1 0 0 0 0,-1 0 0 0 0,1 1 0 0 0,0-1 0 0 0,-1 0 0 0 0,1 0 0 0 0,1 1 0 0 0,-1-1 1 0 0,0 1-1 0 0,1-1 0 0 0,1-2 0 0 0,-28 15 5500 0 0,-45 11-3893 0 0,-82-1 191 0 0,22-4-1423 0 0,-17-4 364 0 0,89-10-530 0 0,-199-4 1254 0 0,88-3-1176 0 0,13 12-832 0 0,52 5-3366 0 0,66-7-3338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7:49.850"/>
    </inkml:context>
    <inkml:brush xml:id="br0">
      <inkml:brushProperty name="width" value="0.1" units="cm"/>
      <inkml:brushProperty name="height" value="0.1" units="cm"/>
      <inkml:brushProperty name="color" value="#66CC00"/>
    </inkml:brush>
  </inkml:definitions>
  <inkml:trace contextRef="#ctx0" brushRef="#br0">1620 136 8807 0 0,'-10'-3'96'0'0,"0"0"-1"0"0,0 1 0 0 0,-1 1 0 0 0,1 0 0 0 0,0 0 0 0 0,0 1 1 0 0,-1 0-1 0 0,1 1 0 0 0,0 0 0 0 0,0 1 0 0 0,0 0 0 0 0,-13 4 1 0 0,11-3 334 0 0,-1 0 0 0 0,1-1 0 0 0,-1-1 0 0 0,0 0 0 0 0,-21-2 0 0 0,-28 3 2140 0 0,21 1-2087 0 0,28-3-184 0 0,1 1 0 0 0,-25 4 0 0 0,27-3-162 0 0,-1 0-1 0 0,1-1 0 0 0,-1-1 0 0 0,0 0 1 0 0,0 0-1 0 0,-15-3 0 0 0,-63-16 173 0 0,55 12-116 0 0,-1 1 0 0 0,1 2 0 0 0,-64 1-1 0 0,64 3 45 0 0,0-1 0 0 0,0-2-1 0 0,1-1 1 0 0,-37-9 0 0 0,-41-13 234 0 0,-197-20 1 0 0,147 26-3019 0 0,114 13 749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7:56.717"/>
    </inkml:context>
    <inkml:brush xml:id="br0">
      <inkml:brushProperty name="width" value="0.1" units="cm"/>
      <inkml:brushProperty name="height" value="0.1" units="cm"/>
      <inkml:brushProperty name="color" value="#66CC00"/>
    </inkml:brush>
  </inkml:definitions>
  <inkml:trace contextRef="#ctx0" brushRef="#br0">1413 210 6127 0 0,'0'0'290'0'0,"-2"-1"-121"0"0,-9-4-18 0 0,2 1-107 0 0,7 3 92 0 0,1-3-62 0 0,-3-16-26 0 0,3 15 127 0 0,-39-6 4338 0 0,21 11-4063 0 0,1 1 0 0 0,0 0-1 0 0,0 1 1 0 0,-35 9-1 0 0,31-4 59 0 0,-1 0 0 0 0,1-1 0 0 0,-1-2 0 0 0,0 0 0 0 0,0-1 0 0 0,0-1 0 0 0,-31-2 0 0 0,39-1-235 0 0,0 2 1 0 0,0 0-1 0 0,-25 5 0 0 0,28-4-82 0 0,0 0 0 0 0,-1 0 0 0 0,1-1 1 0 0,-1-1-1 0 0,0 0 0 0 0,-20-3 0 0 0,15-2-24 0 0,0-1 0 0 0,-32-15 0 0 0,34 14-22 0 0,0 0 0 0 0,0 1 0 0 0,-33-8 0 0 0,-102 1 1093 0 0,20 2-855 0 0,95 7-325 0 0,15 2-64 0 0,0-1 0 0 0,-40-12 0 0 0,24 1-1056 0 0,0-3 0 0 0,-57-34-1 0 0,85 46 492 0 0,-21-12-1116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7:57.579"/>
    </inkml:context>
    <inkml:brush xml:id="br0">
      <inkml:brushProperty name="width" value="0.1" units="cm"/>
      <inkml:brushProperty name="height" value="0.1" units="cm"/>
      <inkml:brushProperty name="color" value="#66CC00"/>
    </inkml:brush>
  </inkml:definitions>
  <inkml:trace contextRef="#ctx0" brushRef="#br0">1246 0 6447 0 0,'-48'6'4162'0'0,"-22"14"-2752"0"0,54-14-1305 0 0,0-1-1 0 0,1 0 1 0 0,-1-1 0 0 0,-1-1 0 0 0,-25 1-1 0 0,-35 1 2135 0 0,48-2-1122 0 0,-44-2-1 0 0,53-1-856 0 0,0 0-1 0 0,0 1 1 0 0,-1 1 0 0 0,2 2-1 0 0,-28 6 1 0 0,-96 39 946 0 0,65-21-699 0 0,17-6-207 0 0,6-2 127 0 0,-58 13 0 0 0,96-29-512 0 0,0-1 1 0 0,-1-1 0 0 0,1 0 0 0 0,-1-1 0 0 0,0-1-1 0 0,1-1 1 0 0,-33-5 0 0 0,20-3-1256 0 0,2-6-407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7:58.311"/>
    </inkml:context>
    <inkml:brush xml:id="br0">
      <inkml:brushProperty name="width" value="0.1" units="cm"/>
      <inkml:brushProperty name="height" value="0.1" units="cm"/>
      <inkml:brushProperty name="color" value="#66CC00"/>
    </inkml:brush>
  </inkml:definitions>
  <inkml:trace contextRef="#ctx0" brushRef="#br0">1574 1 8863 0 0,'-4'0'127'0'0,"1"0"0"0"0,-1 1 0 0 0,0-1 0 0 0,1 1 0 0 0,0 0 0 0 0,-1 0 0 0 0,1 0 0 0 0,0 1 0 0 0,-1-1 0 0 0,1 1 0 0 0,0 0 0 0 0,0 0 0 0 0,-4 3 0 0 0,-9 5-3 0 0,8-5 189 0 0,-1-1 0 0 0,-1-1-1 0 0,-15 5 1 0 0,-21 9 1110 0 0,-4 6-229 0 0,-2-1-1 0 0,0-3 0 0 0,-1-1 1 0 0,-110 19-1 0 0,77-22-569 0 0,-192 25 1176 0 0,278-40-1798 0 0,-89 7 713 0 0,-144-6 0 0 0,93-7-583 0 0,-13-1-1483 0 0,123 3 278 0 0,0-2-50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01.484"/>
    </inkml:context>
    <inkml:brush xml:id="br0">
      <inkml:brushProperty name="width" value="0.1" units="cm"/>
      <inkml:brushProperty name="height" value="0.1" units="cm"/>
      <inkml:brushProperty name="color" value="#66CC00"/>
    </inkml:brush>
  </inkml:definitions>
  <inkml:trace contextRef="#ctx0" brushRef="#br0">1199 10 919 0 0,'2'-10'6821'0'0,"-18"21"-3843"0"0,12-9-2796 0 0,0-1 0 0 0,0 2 0 0 0,0-1 0 0 0,1 0-1 0 0,-1 1 1 0 0,1-1 0 0 0,0 1 0 0 0,-3 3 0 0 0,-18 13 1766 0 0,4-10 1631 0 0,-2 1-3614 0 0,18-9 17 0 0,0 0 0 0 0,0 0-1 0 0,-1 0 1 0 0,1 0 0 0 0,0-1-1 0 0,0 1 1 0 0,0-1 0 0 0,-9-1-1 0 0,-22 3 2059 0 0,21 2-1416 0 0,0 0 0 0 0,-20 11-1 0 0,21-9 124 0 0,-1 0 0 0 0,-22 5 0 0 0,11-5-390 0 0,10-2-377 0 0,0 0-1 0 0,0-1 1 0 0,0-1 0 0 0,-1-1 0 0 0,-17 0 0 0 0,-440-10 1757 0 0,444 9-1800 0 0,1-1 0 0 0,-1-1 0 0 0,-29-6 0 0 0,27 1-1551 0 0,-31-11 0 0 0,29 7-122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02.337"/>
    </inkml:context>
    <inkml:brush xml:id="br0">
      <inkml:brushProperty name="width" value="0.1" units="cm"/>
      <inkml:brushProperty name="height" value="0.1" units="cm"/>
      <inkml:brushProperty name="color" value="#66CC00"/>
    </inkml:brush>
  </inkml:definitions>
  <inkml:trace contextRef="#ctx0" brushRef="#br0">1556 1 5983 0 0,'-26'6'2647'0'0,"-43"4"-1"0"0,18-3-1483 0 0,-12-3-351 0 0,45-3 234 0 0,-31 3 0 0 0,5 5 2 0 0,0 2 0 0 0,1 1 0 0 0,-41 19 0 0 0,61-23-931 0 0,0 0 1 0 0,0-1-1 0 0,-1-2 0 0 0,0 0 0 0 0,0-2 0 0 0,0-1 1 0 0,0 0-1 0 0,-1-2 0 0 0,1-1 0 0 0,-35-5 1 0 0,-176-31 450 0 0,116 16-325 0 0,-147-7 0 0 0,194 25-943 0 0,25-1-5220 0 0,19 2-652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03.435"/>
    </inkml:context>
    <inkml:brush xml:id="br0">
      <inkml:brushProperty name="width" value="0.1" units="cm"/>
      <inkml:brushProperty name="height" value="0.1" units="cm"/>
      <inkml:brushProperty name="color" value="#66CC00"/>
    </inkml:brush>
  </inkml:definitions>
  <inkml:trace contextRef="#ctx0" brushRef="#br0">1102 18 2303 0 0,'-12'-1'-539'0'0,"12"1"784"0"0,-1-1 1 0 0,0 1-1 0 0,0 0 0 0 0,0 0 1 0 0,1-1-1 0 0,-1 1 0 0 0,0 0 1 0 0,0-1-1 0 0,1 1 1 0 0,-1-1-1 0 0,0 1 0 0 0,1-1 1 0 0,-1 1-1 0 0,1-1 0 0 0,-1 1 1 0 0,1-1-1 0 0,-1 0 0 0 0,1 1 1 0 0,-1-1-1 0 0,1 0 0 0 0,-1 1 1 0 0,1-1-1 0 0,0 0 1 0 0,-1 0-1 0 0,1 1 0 0 0,0-1 1 0 0,0 0-1 0 0,-1-1 0 0 0,-28 6 1555 0 0,7 0-645 0 0,0-1-1 0 0,-1-1 1 0 0,-39-2 0 0 0,33 0 31 0 0,-49 5 1 0 0,-39 13 424 0 0,-1-4 0 0 0,-144-3-1 0 0,43-27-641 0 0,127 0-5500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04.050"/>
    </inkml:context>
    <inkml:brush xml:id="br0">
      <inkml:brushProperty name="width" value="0.1" units="cm"/>
      <inkml:brushProperty name="height" value="0.1" units="cm"/>
      <inkml:brushProperty name="color" value="#66CC00"/>
    </inkml:brush>
  </inkml:definitions>
  <inkml:trace contextRef="#ctx0" brushRef="#br0">1021 86 10943 0 0,'-7'-1'381'0'0,"6"1"-355"0"0,0 0 0 0 0,0 0 0 0 0,0 0 0 0 0,0 0 0 0 0,1 0 0 0 0,-1 0 0 0 0,0 0-1 0 0,0 0 1 0 0,0 0 0 0 0,0-1 0 0 0,0 1 0 0 0,0 0 0 0 0,0-1 0 0 0,1 1 0 0 0,-1-1-1 0 0,0 1 1 0 0,0-1 0 0 0,1 1 0 0 0,-1-1 0 0 0,0 1 0 0 0,1-1 0 0 0,-1 0 0 0 0,0 1-1 0 0,1-1 1 0 0,-1 0 0 0 0,1 0 0 0 0,-1 1 0 0 0,1-1 0 0 0,-1 0 0 0 0,1 0 0 0 0,0 0 0 0 0,-1 0-1 0 0,1 0 1 0 0,0 1 0 0 0,0-1 0 0 0,0 0 0 0 0,0 0 0 0 0,0 0 0 0 0,0 0 0 0 0,0 0-1 0 0,0-1 1 0 0,0-1-50 0 0,0 0-1 0 0,0 0 0 0 0,0 0 0 0 0,0 1 1 0 0,-1-1-1 0 0,1 0 0 0 0,-1 0 1 0 0,1 1-1 0 0,-1-1 0 0 0,0 0 0 0 0,0 1 1 0 0,0-1-1 0 0,-1 1 0 0 0,1-1 1 0 0,-3-2-1 0 0,2 3 62 0 0,0 1 0 0 0,0-1 0 0 0,0 1 0 0 0,-1-1 0 0 0,1 1 0 0 0,-1 0 0 0 0,1 0 0 0 0,-1 0 0 0 0,1 1 0 0 0,-1-1 0 0 0,1 0 0 0 0,-1 1 0 0 0,0 0 0 0 0,1 0 0 0 0,-1 0 0 0 0,-4 0 0 0 0,-363 18 7986 0 0,2 20-6237 0 0,267-22-2723 0 0,35-3-2557 0 0,40-7 1638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04.572"/>
    </inkml:context>
    <inkml:brush xml:id="br0">
      <inkml:brushProperty name="width" value="0.1" units="cm"/>
      <inkml:brushProperty name="height" value="0.1" units="cm"/>
      <inkml:brushProperty name="color" value="#66CC00"/>
    </inkml:brush>
  </inkml:definitions>
  <inkml:trace contextRef="#ctx0" brushRef="#br0">1521 60 6911 0 0,'-67'-20'4249'0'0,"-78"-11"-1"0"0,91 24-4414 0 0,10 6 500 0 0,0 1-1 0 0,-55 8 1 0 0,24-1 104 0 0,-429 13 4238 0 0,236-6-3918 0 0,90 3-3543 0 0,136-13 1414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58.945"/>
    </inkml:context>
    <inkml:brush xml:id="br0">
      <inkml:brushProperty name="width" value="0.1" units="cm"/>
      <inkml:brushProperty name="height" value="0.1" units="cm"/>
      <inkml:brushProperty name="color" value="#E71224"/>
    </inkml:brush>
  </inkml:definitions>
  <inkml:trace contextRef="#ctx0" brushRef="#br0">1520 110 12095 0 0,'-10'-5'174'0'0,"0"0"0"0"0,0 0 0 0 0,0 1 0 0 0,-1 1 0 0 0,0 0 0 0 0,0 0 0 0 0,0 1 0 0 0,0 0 0 0 0,0 1 0 0 0,0 0 0 0 0,-21 2 0 0 0,-253 10 2268 0 0,-427-33 3892 0 0,615 11-7809 0 0,-143-35 0 0 0,203 37 153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9:41.132"/>
    </inkml:context>
    <inkml:brush xml:id="br0">
      <inkml:brushProperty name="width" value="0.1" units="cm"/>
      <inkml:brushProperty name="height" value="0.1" units="cm"/>
      <inkml:brushProperty name="color" value="#66CC00"/>
    </inkml:brush>
  </inkml:definitions>
  <inkml:trace contextRef="#ctx0" brushRef="#br0">8 39 2759 0 0,'0'-7'120'0'0,"0"-1"32"0"0,0 3-152 0 0,-2 0 0 0 0,2 1 0 0 0,0 2 0 0 0,0 0-96 0 0,-1 0-216 0 0,-3-1-752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06.354"/>
    </inkml:context>
    <inkml:brush xml:id="br0">
      <inkml:brushProperty name="width" value="0.1" units="cm"/>
      <inkml:brushProperty name="height" value="0.1" units="cm"/>
      <inkml:brushProperty name="color" value="#66CC00"/>
    </inkml:brush>
  </inkml:definitions>
  <inkml:trace contextRef="#ctx0" brushRef="#br0">1634 0 2879 0 0,'0'1'33'0'0,"-1"-1"0"0"0,1 0 0 0 0,0 0 0 0 0,0 0 0 0 0,-1 0-1 0 0,1 1 1 0 0,0-1 0 0 0,-1 0 0 0 0,1 0 0 0 0,0 0 0 0 0,0 1-1 0 0,0-1 1 0 0,-1 0 0 0 0,1 1 0 0 0,0-1 0 0 0,0 0-1 0 0,0 0 1 0 0,-1 1 0 0 0,1-1 0 0 0,0 0 0 0 0,0 1 0 0 0,0-1-1 0 0,0 0 1 0 0,0 1 0 0 0,0-1 0 0 0,0 0 0 0 0,0 1 0 0 0,0-1-1 0 0,0 0 1 0 0,0 1 0 0 0,0-1 0 0 0,0 0 0 0 0,0 1-1 0 0,0-1 1 0 0,0 0 0 0 0,0 1 0 0 0,1-1 0 0 0,-1 0 0 0 0,0 1-1 0 0,0-1 1 0 0,0 0 0 0 0,0 1 0 0 0,1-1 0 0 0,-1 0 0 0 0,0 0-1 0 0,0 1 1 0 0,1-1 0 0 0,-1 0 0 0 0,1 1 0 0 0,4 8 557 0 0,-40-10 3320 0 0,33 1-3755 0 0,1 0 0 0 0,-1 0 0 0 0,0 0 0 0 0,0 0-1 0 0,0 0 1 0 0,0 0 0 0 0,0 0 0 0 0,1 0 0 0 0,-4-2 0 0 0,-11 0 514 0 0,-35 9 1467 0 0,35-6-1755 0 0,1 0-1 0 0,-20 5 1 0 0,22-3-23 0 0,1-1 1 0 0,-1-1 0 0 0,1 0 0 0 0,-22-1 0 0 0,-23-9 531 0 0,44 5-661 0 0,0 2 1 0 0,-1 0 0 0 0,1 0-1 0 0,0 2 1 0 0,-1-1 0 0 0,-23 4 0 0 0,17-1 101 0 0,0 0 1 0 0,0-2 0 0 0,-28-2 0 0 0,-5 0 51 0 0,-195-3 663 0 0,-150 3 1141 0 0,183 7-1453 0 0,146-4-2617 0 0,0 0-3699 0 0,38 1-1736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08.606"/>
    </inkml:context>
    <inkml:brush xml:id="br0">
      <inkml:brushProperty name="width" value="0.1" units="cm"/>
      <inkml:brushProperty name="height" value="0.1" units="cm"/>
      <inkml:brushProperty name="color" value="#66CC00"/>
    </inkml:brush>
  </inkml:definitions>
  <inkml:trace contextRef="#ctx0" brushRef="#br0">985 41 919 0 0,'-2'0'207'0'0,"1"1"0"0"0,0 0 0 0 0,-1-1 0 0 0,1 1 0 0 0,0-1 0 0 0,-1 1 0 0 0,1-1 0 0 0,0 0 0 0 0,-1 0 0 0 0,1 1 0 0 0,-1-1 0 0 0,1 0 0 0 0,0 0 0 0 0,-1 0 0 0 0,1-1 0 0 0,-1 1 0 0 0,1 0 0 0 0,-3-1 0 0 0,-30-10 5309 0 0,27 9-4957 0 0,-25-11 1441 0 0,27 10-1883 0 0,0 1-1 0 0,-1-1 1 0 0,1 1-1 0 0,0 1 1 0 0,-1-1 0 0 0,1 1-1 0 0,-1 0 1 0 0,1 0-1 0 0,-1 0 1 0 0,1 1 0 0 0,-1 0-1 0 0,0 0 1 0 0,-8 2-1 0 0,-114 30 2316 0 0,103-25-1952 0 0,-62 13 1179 0 0,-113 11 0 0 0,46-8-653 0 0,138-21-1065 0 0,-13 4-499 0 0,0-2 0 0 0,-1-1 0 0 0,-44-1 1 0 0,48-5-741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21.734"/>
    </inkml:context>
    <inkml:brush xml:id="br0">
      <inkml:brushProperty name="width" value="0.1" units="cm"/>
      <inkml:brushProperty name="height" value="0.1" units="cm"/>
      <inkml:brushProperty name="color" value="#66CC00"/>
    </inkml:brush>
  </inkml:definitions>
  <inkml:trace contextRef="#ctx0" brushRef="#br0">617 77 6503 0 0,'-4'1'71'0'0,"1"0"-1"0"0,-1-1 1 0 0,0 0-1 0 0,0 1 0 0 0,0-1 1 0 0,0 0-1 0 0,1-1 0 0 0,-7 0 1 0 0,8 0-56 0 0,0 1 1 0 0,0-1 0 0 0,1 0-1 0 0,-1 0 1 0 0,0 0 0 0 0,1 0-1 0 0,-1 0 1 0 0,1 0 0 0 0,-1 0-1 0 0,1-1 1 0 0,-1 1 0 0 0,1 0-1 0 0,0-1 1 0 0,0 1-1 0 0,0-1 1 0 0,0 0 0 0 0,0 1-1 0 0,-1-3 1 0 0,-2-5-213 0 0,4 8 329 0 0,-1 0 1 0 0,1 0-1 0 0,0 1 0 0 0,0-1 0 0 0,-1 0 0 0 0,1 0 0 0 0,0 0 0 0 0,-1 1 0 0 0,1-1 0 0 0,-1 0 0 0 0,1 1 0 0 0,-1-1 0 0 0,0 0 0 0 0,1 1 0 0 0,-1-1 0 0 0,0 1 0 0 0,1-1 0 0 0,-1 1 0 0 0,0-1 1 0 0,1 1-1 0 0,-1-1 0 0 0,0 1 0 0 0,0 0 0 0 0,0-1 0 0 0,0 1 0 0 0,1 0 0 0 0,-1 0 0 0 0,0-1 0 0 0,0 1 0 0 0,0 0 0 0 0,0 0 0 0 0,0 0 0 0 0,-1 1 0 0 0,-2-2 376 0 0,-1 0 0 0 0,1 1 0 0 0,0-1 0 0 0,0 0 1 0 0,0-1-1 0 0,0 1 0 0 0,0-1 0 0 0,-4-2 0 0 0,-21-7 553 0 0,10 9-722 0 0,0 1 0 0 0,0 0 0 0 0,1 2 0 0 0,-1 0 0 0 0,0 1 0 0 0,-34 9 0 0 0,-24 1 350 0 0,36-7-704 0 0,28-2-274 0 0,-2-1 0 0 0,1 0-1 0 0,0-1 1 0 0,0-1-1 0 0,0 0 1 0 0,0-1-1 0 0,-1-1 1 0 0,-22-5-1 0 0,20-1-6170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22.274"/>
    </inkml:context>
    <inkml:brush xml:id="br0">
      <inkml:brushProperty name="width" value="0.1" units="cm"/>
      <inkml:brushProperty name="height" value="0.1" units="cm"/>
      <inkml:brushProperty name="color" value="#66CC00"/>
    </inkml:brush>
  </inkml:definitions>
  <inkml:trace contextRef="#ctx0" brushRef="#br0">886 58 5527 0 0,'-14'-17'6283'0'0,"7"2"-4398"0"0,6 14-1819 0 0,1-1-1 0 0,-1 0 0 0 0,-1 1 1 0 0,1-1-1 0 0,0 1 0 0 0,0-1 1 0 0,0 1-1 0 0,-1 0 0 0 0,1 0 1 0 0,-1-1-1 0 0,1 1 0 0 0,-1 0 1 0 0,1 0-1 0 0,-1 0 0 0 0,0 0 1 0 0,1 1-1 0 0,-1-1 0 0 0,0 0 1 0 0,0 1-1 0 0,0-1 0 0 0,0 1 1 0 0,1 0-1 0 0,-1-1 0 0 0,-3 1 1 0 0,-6 0 251 0 0,0 0 0 0 0,0 0 0 0 0,-12 3 0 0 0,13-2-131 0 0,-65 11 1147 0 0,2 3 0 0 0,-89 31 0 0 0,125-35-982 0 0,-13 4-239 0 0,11-2-151 0 0,-2-1 1 0 0,1-2-1 0 0,-1-2 0 0 0,-57 3 0 0 0,29-9 27 0 0,35 0 12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23.086"/>
    </inkml:context>
    <inkml:brush xml:id="br0">
      <inkml:brushProperty name="width" value="0.1" units="cm"/>
      <inkml:brushProperty name="height" value="0.1" units="cm"/>
      <inkml:brushProperty name="color" value="#66CC00"/>
    </inkml:brush>
  </inkml:definitions>
  <inkml:trace contextRef="#ctx0" brushRef="#br0">1698 37 5671 0 0,'-1'-1'121'0'0,"0"1"-1"0"0,-1 0 0 0 0,1 0 1 0 0,0-1-1 0 0,-1 1 0 0 0,1-1 1 0 0,0 1-1 0 0,0-1 0 0 0,-1 1 1 0 0,1-1-1 0 0,0 0 0 0 0,0 0 1 0 0,0 0-1 0 0,0 1 0 0 0,0-1 1 0 0,0 0-1 0 0,0 0 0 0 0,0 0 1 0 0,0-1-1 0 0,-1-1 0 0 0,2 2-43 0 0,-1 0 0 0 0,0 0-1 0 0,0 0 1 0 0,0 0 0 0 0,0 0-1 0 0,0 0 1 0 0,0 0 0 0 0,0 0-1 0 0,0 0 1 0 0,0 0 0 0 0,0 0-1 0 0,0 1 1 0 0,-1-1 0 0 0,1 0 0 0 0,0 1-1 0 0,-1-1 1 0 0,1 1 0 0 0,0-1-1 0 0,-1 1 1 0 0,-2 0 0 0 0,-49-2 3439 0 0,-9 1 1937 0 0,20 4-4984 0 0,-103 20 1382 0 0,-46 5-38 0 0,-71-8 842 0 0,-305 13-2630 0 0,403-33-1100 0 0,55-2-6682 0 0,58 2 525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24.699"/>
    </inkml:context>
    <inkml:brush xml:id="br0">
      <inkml:brushProperty name="width" value="0.1" units="cm"/>
      <inkml:brushProperty name="height" value="0.1" units="cm"/>
      <inkml:brushProperty name="color" value="#66CC00"/>
    </inkml:brush>
  </inkml:definitions>
  <inkml:trace contextRef="#ctx0" brushRef="#br0">864 105 12607 0 0,'-19'-7'754'0'0,"1"-2"-1"0"0,-1 0 0 0 0,2 0 1 0 0,-18-13-1 0 0,22 14-457 0 0,0 2 1 0 0,0 0-1 0 0,0 0 0 0 0,-1 1 1 0 0,0 1-1 0 0,0 0 0 0 0,0 1 1 0 0,-1 1-1 0 0,-23-1 1 0 0,-14 2 665 0 0,-69 7 0 0 0,69-2-602 0 0,14-1-218 0 0,0 1-1 0 0,-67 18 1 0 0,84-16-617 0 0,0 1 1 0 0,1 1-1 0 0,0 1 0 0 0,0 1 1 0 0,1 0-1 0 0,-24 19 1 0 0,18-12-1636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25.859"/>
    </inkml:context>
    <inkml:brush xml:id="br0">
      <inkml:brushProperty name="width" value="0.1" units="cm"/>
      <inkml:brushProperty name="height" value="0.1" units="cm"/>
      <inkml:brushProperty name="color" value="#66CC00"/>
    </inkml:brush>
  </inkml:definitions>
  <inkml:trace contextRef="#ctx0" brushRef="#br0">1738 140 6071 0 0,'-9'-3'263'0'0,"3"1"-102"0"0,1 1 0 0 0,0-1 0 0 0,0 0 0 0 0,0-1 0 0 0,0 1 0 0 0,-4-5 0 0 0,9 7-161 0 0,-7-5 240 0 0,1 0 1 0 0,-1 1-1 0 0,0 0 0 0 0,0 0 1 0 0,0 0-1 0 0,0 1 1 0 0,-1 0-1 0 0,1 0 0 0 0,-15-2 1 0 0,4 3 468 0 0,0 0 1 0 0,0 2-1 0 0,0 0 1 0 0,0 1-1 0 0,0 1 1 0 0,-30 6-1 0 0,-26 13 421 0 0,45-12-93 0 0,-57 10 0 0 0,-7-8-129 0 0,-1-4 0 0 0,-178-11 0 0 0,208-4-356 0 0,-69-20 0 0 0,75 15-331 0 0,-97-24 99 0 0,-99-20-613 0 0,238 55-308 0 0,1 0 0 0 0,-1 2-1 0 0,1-1 1 0 0,-25 4 0 0 0,6 2-969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28.263"/>
    </inkml:context>
    <inkml:brush xml:id="br0">
      <inkml:brushProperty name="width" value="0.1" units="cm"/>
      <inkml:brushProperty name="height" value="0.1" units="cm"/>
      <inkml:brushProperty name="color" value="#66CC00"/>
    </inkml:brush>
  </inkml:definitions>
  <inkml:trace contextRef="#ctx0" brushRef="#br0">1228 65 8927 0 0,'-85'-30'928'0'0,"54"21"-160"0"0,13 3-442 0 0,-1 1 0 0 0,0 0 0 0 0,0 2-1 0 0,-1 0 1 0 0,-21 0 0 0 0,-105 11 2318 0 0,-4 0-789 0 0,-58-2-355 0 0,135-7-1509 0 0,-114 3 1994 0 0,93 5-3381 0 0,2 8-4046 0 0,66-9-458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30.204"/>
    </inkml:context>
    <inkml:brush xml:id="br0">
      <inkml:brushProperty name="width" value="0.1" units="cm"/>
      <inkml:brushProperty name="height" value="0.1" units="cm"/>
      <inkml:brushProperty name="color" value="#66CC00"/>
    </inkml:brush>
  </inkml:definitions>
  <inkml:trace contextRef="#ctx0" brushRef="#br0">1398 35 5095 0 0,'-4'-4'252'0'0,"0"0"0"0"0,0-1 0 0 0,0 1 0 0 0,0-1 0 0 0,-4-7 0 0 0,6 11-192 0 0,0 1 1 0 0,0 0-1 0 0,0 0 0 0 0,0 0 0 0 0,0 1 0 0 0,0-1 0 0 0,0 0 0 0 0,0 1 0 0 0,0-1 0 0 0,-3 2 0 0 0,-1 0 250 0 0,-32 6 1484 0 0,-40 16 0 0 0,-16 4 41 0 0,-19 8-65 0 0,76-23-1303 0 0,-27 10 175 0 0,-75 24 916 0 0,113-40-1232 0 0,1-2 0 0 0,-1 0 1 0 0,-43 1-1 0 0,-1-8 408 0 0,0-3-1 0 0,-125-26 1 0 0,113 17-527 0 0,67 11-198 0 0,0 0 0 0 0,1-1-1 0 0,-1 0 1 0 0,1-1 0 0 0,0-1-1 0 0,0 0 1 0 0,1-1 0 0 0,-20-13-1 0 0,23 13-932 0 0,1-1-1 0 0,0 0 0 0 0,-14-16 0 0 0,8 6-5542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02.403"/>
    </inkml:context>
    <inkml:brush xml:id="br0">
      <inkml:brushProperty name="width" value="0.1" units="cm"/>
      <inkml:brushProperty name="height" value="0.1" units="cm"/>
      <inkml:brushProperty name="color" value="#E71224"/>
    </inkml:brush>
  </inkml:definitions>
  <inkml:trace contextRef="#ctx0" brushRef="#br0">1387 65 11087 0 0,'-10'-6'235'0'0,"0"1"0"0"0,0 0 0 0 0,-1 0-1 0 0,0 1 1 0 0,0 1 0 0 0,0 0 0 0 0,-12-2 0 0 0,-15-4 8 0 0,22 5-267 0 0,0-1 0 0 0,0 2 0 0 0,0 0 0 0 0,0 1 0 0 0,-33 0 0 0 0,-2 7 1295 0 0,1 2 1 0 0,-57 15-1 0 0,71-14-995 0 0,0-3 0 0 0,-69 3-1 0 0,-76-13 902 0 0,96 2-565 0 0,60 2-593 0 0,-189 0 1200 0 0,172 3-1974 0 0,1 2 0 0 0,-1 1 0 0 0,-45 14 0 0 0,66-14-5679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9:45.059"/>
    </inkml:context>
    <inkml:brush xml:id="br0">
      <inkml:brushProperty name="width" value="0.1" units="cm"/>
      <inkml:brushProperty name="height" value="0.1" units="cm"/>
      <inkml:brushProperty name="color" value="#66CC00"/>
    </inkml:brush>
  </inkml:definitions>
  <inkml:trace contextRef="#ctx0" brushRef="#br0">512 1487 4687 0 0,'-2'0'91'0'0,"0"0"0"0"0,0 0 0 0 0,1 0 0 0 0,-1 0 0 0 0,0-1 0 0 0,0 1 0 0 0,1-1 0 0 0,-1 1 0 0 0,0-1 0 0 0,1 0 0 0 0,-1 0 1 0 0,1 1-1 0 0,-1-1 0 0 0,1 0 0 0 0,-1-1 0 0 0,1 1 0 0 0,-1 0 0 0 0,1 0 0 0 0,0 0 0 0 0,0-1 0 0 0,0 1 0 0 0,-1-2 0 0 0,-1-1 118 0 0,1 0 1 0 0,0-1-1 0 0,1 1 1 0 0,-1 0-1 0 0,1-1 1 0 0,-2-7-1 0 0,3 9 45 0 0,-1 0 0 0 0,0 0 0 0 0,1 0 0 0 0,-1 0 0 0 0,0 0 0 0 0,-1 0-1 0 0,1 1 1 0 0,0-1 0 0 0,-1 0 0 0 0,0 1 0 0 0,1-1 0 0 0,-1 1 0 0 0,0-1-1 0 0,-1 1 1 0 0,1 0 0 0 0,-2-2 0 0 0,0 2 135 0 0,1 0 1 0 0,-1 0-1 0 0,0 1 1 0 0,0 0-1 0 0,1-1 1 0 0,-1 1-1 0 0,0 1 1 0 0,0-1-1 0 0,0 0 1 0 0,0 1-1 0 0,0 0 0 0 0,-4 0 1 0 0,1 1 237 0 0,6-1-484 0 0,-1 1 0 0 0,1-1 0 0 0,-1 0 0 0 0,1 0 0 0 0,-1 0 0 0 0,0 0 1 0 0,1 0-1 0 0,-1 0 0 0 0,0 0 0 0 0,1-1 0 0 0,-1 1 0 0 0,1 0 0 0 0,-1-1 0 0 0,-2-1 0 0 0,4 3-49 0 0,-14 9 32 0 0,13-10-73 0 0,0 1 0 0 0,0-1 0 0 0,0 1 0 0 0,0 0 0 0 0,0-1-1 0 0,0 1 1 0 0,0 0 0 0 0,0-1 0 0 0,1 1 0 0 0,-1 0 0 0 0,0 0-1 0 0,0 0 1 0 0,1 0 0 0 0,-1 0 0 0 0,1 0 0 0 0,-1 0 0 0 0,1 0-1 0 0,-1 1 1 0 0,39 23 1963 0 0,-34-24-1950 0 0,-1 1 0 0 0,1 0 0 0 0,-1 0-1 0 0,0 0 1 0 0,1 1 0 0 0,-1-1 0 0 0,-1 1 0 0 0,1-1-1 0 0,0 1 1 0 0,-1 0 0 0 0,4 5 0 0 0,-2-3-38 0 0,-1-1 0 0 0,1 0 0 0 0,0 0 0 0 0,0 0 0 0 0,5 3-1 0 0,-7-6-10 0 0,1 0 0 0 0,-1 0 0 0 0,1-1 0 0 0,-1 1 0 0 0,1-1 0 0 0,-1 1 0 0 0,1-1 0 0 0,-1 0 0 0 0,1 0 0 0 0,0 0 0 0 0,-1 0 0 0 0,1-1 0 0 0,4 0 0 0 0,-4 0 3 0 0,0 1 1 0 0,1-1-1 0 0,-1 1 0 0 0,1 0 1 0 0,-1 0-1 0 0,0 0 0 0 0,7 2 0 0 0,-7-2 16 0 0,1 1-1 0 0,-1 0 0 0 0,0-1 1 0 0,1 0-1 0 0,-1 0 0 0 0,1 0 1 0 0,-1 0-1 0 0,1-1 0 0 0,-1 1 1 0 0,0-1-1 0 0,7-1 0 0 0,22-4 195 0 0,8 10-59 0 0,-33-2-160 0 0,0-1 0 0 0,0 0-1 0 0,0-1 1 0 0,0 1-1 0 0,0-1 1 0 0,-1-1-1 0 0,1 1 1 0 0,0-1 0 0 0,13-4-1 0 0,-17 5 1 0 0,-1 0 0 0 0,1-1-1 0 0,0 1 1 0 0,0 0 0 0 0,0 0 0 0 0,0 1-1 0 0,-1-1 1 0 0,1 1 0 0 0,0-1 0 0 0,0 1-1 0 0,-1 0 1 0 0,1 0 0 0 0,-1 0 0 0 0,1 0-1 0 0,4 3 1 0 0,13 4 62 0 0,-7-5-12 0 0,0 0-1 0 0,27 0 1 0 0,-25-2-65 0 0,0 0 1 0 0,17 5-1 0 0,-21-4 15 0 0,0-1 1 0 0,23 1-1 0 0,2 0 19 0 0,44 1 23 0 0,22 17 150 0 0,-88-17-184 0 0,1 0-1 0 0,-1-2 0 0 0,0 1 1 0 0,1-2-1 0 0,-1 0 1 0 0,1-1-1 0 0,-1 0 0 0 0,0-1 1 0 0,0-1-1 0 0,17-5 1 0 0,-7 3 11 0 0,-1 1 1 0 0,0 2 0 0 0,30-1-1 0 0,34-4-35 0 0,-61 5 15 0 0,44 0 0 0 0,-5 1 34 0 0,-44-2-44 0 0,0-1 0 0 0,40-12 0 0 0,-54 14 0 0 0,-1 0 0 0 0,1 1 0 0 0,-1 1 0 0 0,1-1 0 0 0,10 1 0 0 0,14-1 0 0 0,-7-3 42 0 0,-1-1 0 0 0,27-9 0 0 0,-14 3 93 0 0,61-13 4 0 0,-61 21-105 0 0,-26 2-7 0 0,0 0-1 0 0,0 0 0 0 0,13-4 0 0 0,-20 4-23 0 0,0 1 1 0 0,-1-1-1 0 0,0 0 0 0 0,1-1 1 0 0,-1 1-1 0 0,0 0 1 0 0,1-1-1 0 0,-1 1 0 0 0,0-1 1 0 0,0 0-1 0 0,0 1 1 0 0,0-1-1 0 0,-1 0 0 0 0,1 0 1 0 0,0 0-1 0 0,-1-1 1 0 0,2-2-1 0 0,1-5 37 0 0,-1 0 0 0 0,0 0 0 0 0,0-1 0 0 0,-1 1-1 0 0,-1-1 1 0 0,0 1 0 0 0,0-1 0 0 0,-1 1 0 0 0,-1-12 0 0 0,2-33 101 0 0,-1-44 63 0 0,-7 2-172 0 0,0 1 0 0 0,8 67-32 0 0,10-47 0 0 0,-5 36 0 0 0,1-18 69 0 0,-1-80 1 0 0,-5 114-41 0 0,5-28 0 0 0,-3 29-32 0 0,1-30 1 0 0,-5 31 8 0 0,-1 1-1 0 0,-7-30 1 0 0,5 30 10 0 0,1-1-1 0 0,-1-29 1 0 0,3 39-16 0 0,-1 0 0 0 0,0 1 0 0 0,0-1 0 0 0,-1 1 0 0 0,-1-1 0 0 0,1 1 0 0 0,-2 0 0 0 0,-8-16 0 0 0,8 20 6 0 0,0 0 1 0 0,-1 1-1 0 0,1-1 1 0 0,-1 1-1 0 0,-1 0 0 0 0,1 1 1 0 0,-1 0-1 0 0,0 0 1 0 0,-9-5-1 0 0,13 9-6 0 0,0 0 0 0 0,0 0 0 0 0,0 0 0 0 0,0 1 0 0 0,0-1 0 0 0,0 1 0 0 0,0 0 0 0 0,0 0 0 0 0,0 0 0 0 0,0 0 0 0 0,0 1 0 0 0,-4 0 0 0 0,-41 12 0 0 0,22-5 0 0 0,23-6 0 0 0,-1-1 0 0 0,0 0 0 0 0,0 0 0 0 0,0 0 0 0 0,0-1 0 0 0,0 1 0 0 0,0-1 0 0 0,0 0 0 0 0,0 0 0 0 0,0 0 0 0 0,0 0 0 0 0,0-1 0 0 0,0 0 0 0 0,0 0 0 0 0,0 0 0 0 0,0 0 0 0 0,0-1 0 0 0,1 1 0 0 0,-1-1 0 0 0,-6-4 0 0 0,1 1 12 0 0,1 1-1 0 0,-1 0 1 0 0,0 1 0 0 0,0 0-1 0 0,0 0 1 0 0,0 0 0 0 0,-1 2-1 0 0,1-1 1 0 0,0 1-1 0 0,-14 0 1 0 0,19 1-12 0 0,0-1 0 0 0,0 0 0 0 0,1 0 0 0 0,-1 0 0 0 0,0 0 0 0 0,-5-3 0 0 0,-17-5 0 0 0,11 8 0 0 0,1 0 0 0 0,-1 2-1 0 0,-23 2 1 0 0,-16 1 12 0 0,18-6 5 0 0,-1-1 1 0 0,-40-10-1 0 0,76 13-16 0 0,-9-2-1 0 0,0 2 0 0 0,0-1-1 0 0,-11 2 1 0 0,-19-1 12 0 0,12-1 8 0 0,-41 3 1 0 0,8 0-9 0 0,45-1-2 0 0,0 1 0 0 0,1 1-1 0 0,-1 0 1 0 0,-21 7 0 0 0,-8 2 5 0 0,32-10 0 0 0,0-1 1 0 0,0-1-1 0 0,0 0 0 0 0,0 0 1 0 0,0-1-1 0 0,0-1 0 0 0,-23-6 0 0 0,17 4 9 0 0,1 1-1 0 0,-32-2 0 0 0,0 6-7 0 0,-1 2 0 0 0,1 2 0 0 0,-64 15 0 0 0,67-11 10 0 0,-70 3 0 0 0,54-6-14 0 0,-50 12-12 0 0,7 0 0 0 0,77-17 0 0 0,-49-2 0 0 0,20-1 0 0 0,57 2 0 0 0,-1 0 0 0 0,1 0 0 0 0,0 1 0 0 0,0-1 0 0 0,0 0 0 0 0,0 0 0 0 0,0 1 0 0 0,0-1 0 0 0,0 1 0 0 0,0-1 0 0 0,0 1 0 0 0,0-1 0 0 0,0 1 0 0 0,0 0 0 0 0,0 0 0 0 0,0-1 0 0 0,0 1 0 0 0,1 0 0 0 0,-1 0 0 0 0,0 0 0 0 0,1 0 0 0 0,-1 0 0 0 0,0 0 0 0 0,1 0 0 0 0,-1 2 0 0 0,-1 0 0 0 0,1 0 0 0 0,0 0 0 0 0,1 1 0 0 0,-1-1 0 0 0,0 0 0 0 0,1 1 0 0 0,0 3 0 0 0,0 46 0 0 0,3 0 0 0 0,12 69 0 0 0,-7-74 0 0 0,5 27 0 0 0,2-20 0 0 0,0-4 0 0 0,8 56 0 0 0,-20-76 0 0 0,-1 1 0 0 0,-1-1 0 0 0,-2 0 0 0 0,-4 35 0 0 0,4-46 0 0 0,0-1 0 0 0,6 37 0 0 0,-1 10 0 0 0,-3-58 0 0 0,0 1 0 0 0,0-1 0 0 0,1 0 0 0 0,0 0 0 0 0,1 0 0 0 0,5 12 0 0 0,7 24 0 0 0,-14-34 0 0 0,0 0 0 0 0,-1-1 0 0 0,0 1 0 0 0,-2 10 0 0 0,0 11 0 0 0,-7 37 64 0 0,16-48-64 0 0,-10 3 20 0 0,3-21-21 0 0,-1 0-1 0 0,1-1 1 0 0,0 1-1 0 0,0 0 0 0 0,-1 0 1 0 0,1-1-1 0 0,0 1 0 0 0,1 0 1 0 0,-1 0-1 0 0,0-1 0 0 0,0 1 1 0 0,1 0-1 0 0,-1-1 0 0 0,1 1 1 0 0,0 0-1 0 0,-1-1 0 0 0,1 1 1 0 0,0-1-1 0 0,0 1 0 0 0,0-1 1 0 0,2 3-1 0 0,10 14-14 0 0,-2-5 16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52.204"/>
    </inkml:context>
    <inkml:brush xml:id="br0">
      <inkml:brushProperty name="width" value="0.1" units="cm"/>
      <inkml:brushProperty name="height" value="0.1" units="cm"/>
      <inkml:brushProperty name="color" value="#66CC00"/>
    </inkml:brush>
  </inkml:definitions>
  <inkml:trace contextRef="#ctx0" brushRef="#br0">1436 90 8751 0 0,'-20'0'762'0'0,"13"1"-667"0"0,0-1 0 0 0,0 0 0 0 0,1 0 0 0 0,-1-1 0 0 0,0 0 0 0 0,0 0 0 0 0,-12-5 0 0 0,7 3 249 0 0,-1 0 1 0 0,1 0-1 0 0,-1 1 1 0 0,-18 0-1 0 0,-24-5 1734 0 0,16 1-1422 0 0,-1 1 1 0 0,1 2-1 0 0,-50 3 1 0 0,-119 18 1485 0 0,201-17-2077 0 0,-24 3 301 0 0,0 0 1 0 0,-1-2 0 0 0,1-2-1 0 0,-1 0 1 0 0,-40-7 0 0 0,-10-5 715 0 0,-88-1 0 0 0,-59-8-2312 0 0,174 8-1735 0 0,29 2-4031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53.256"/>
    </inkml:context>
    <inkml:brush xml:id="br0">
      <inkml:brushProperty name="width" value="0.1" units="cm"/>
      <inkml:brushProperty name="height" value="0.1" units="cm"/>
      <inkml:brushProperty name="color" value="#66CC00"/>
    </inkml:brush>
  </inkml:definitions>
  <inkml:trace contextRef="#ctx0" brushRef="#br0">1155 1 7135 0 0,'-38'25'936'0'0,"32"-19"-822"0"0,-9 9 371 0 0,-2 0 1 0 0,0-1-1 0 0,0-1 1 0 0,-1-1-1 0 0,-33 17 1 0 0,44-26 198 0 0,-1-1 0 0 0,1-1 0 0 0,-1 1-1 0 0,1-1 1 0 0,-1-1 0 0 0,1 1 0 0 0,-16-2 0 0 0,-55-11 2410 0 0,26 3-4966 0 0,-8 1 2422 0 0,0 4-1 0 0,-76 3 0 0 0,8 10 520 0 0,40-1-524 0 0,-155-7 0 0 0,203-6-7597 0 0,24 1 761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53.850"/>
    </inkml:context>
    <inkml:brush xml:id="br0">
      <inkml:brushProperty name="width" value="0.1" units="cm"/>
      <inkml:brushProperty name="height" value="0.1" units="cm"/>
      <inkml:brushProperty name="color" value="#66CC00"/>
    </inkml:brush>
  </inkml:definitions>
  <inkml:trace contextRef="#ctx0" brushRef="#br0">985 26 2303 0 0,'-1'0'295'0'0,"1"1"-1"0"0,-1 0 0 0 0,0-1 0 0 0,0 1 0 0 0,0 0 0 0 0,1-1 0 0 0,-1 1 0 0 0,0-1 0 0 0,0 0 0 0 0,0 1 0 0 0,0-1 0 0 0,0 0 0 0 0,0 1 0 0 0,0-1 0 0 0,0 0 0 0 0,0 0 0 0 0,0 0 0 0 0,0 0 1 0 0,0 0-1 0 0,0 0 0 0 0,0 0 0 0 0,-1 0 0 0 0,-30-4 2517 0 0,22 2-2579 0 0,-15-1 710 0 0,-1 2 0 0 0,1 0 0 0 0,-1 1-1 0 0,-38 7 1 0 0,29-3-163 0 0,0-2 0 0 0,-58-2 0 0 0,-70-16 770 0 0,-27-2-1541 0 0,160 18-577 0 0,0 0 0 0 0,0 2 0 0 0,0 1 0 0 0,-39 10 1 0 0,20 1-1342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55.059"/>
    </inkml:context>
    <inkml:brush xml:id="br0">
      <inkml:brushProperty name="width" value="0.1" units="cm"/>
      <inkml:brushProperty name="height" value="0.1" units="cm"/>
      <inkml:brushProperty name="color" value="#66CC00"/>
    </inkml:brush>
  </inkml:definitions>
  <inkml:trace contextRef="#ctx0" brushRef="#br0">1929 23 3623 0 0,'-11'-1'953'0'0,"0"0"0"0"0,0-1-1 0 0,-12-3 1 0 0,-13-3 1771 0 0,25 6-2269 0 0,0 0-1 0 0,0 1 1 0 0,0 1-1 0 0,1-1 1 0 0,-1 2-1 0 0,0 0 1 0 0,0 0-1 0 0,0 1 1 0 0,-12 3-1 0 0,-184 40 1702 0 0,173-39-1869 0 0,-12 3 157 0 0,13-3 10 0 0,0 0 0 0 0,-53 1-1 0 0,-29-12 665 0 0,-33 1-204 0 0,-9 4-161 0 0,-46 3 134 0 0,96 0-546 0 0,-119-12 1 0 0,-3-1-1655 0 0,183 10 153 0 0,1 1-58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8:57.267"/>
    </inkml:context>
    <inkml:brush xml:id="br0">
      <inkml:brushProperty name="width" value="0.1" units="cm"/>
      <inkml:brushProperty name="height" value="0.1" units="cm"/>
      <inkml:brushProperty name="color" value="#66CC00"/>
    </inkml:brush>
  </inkml:definitions>
  <inkml:trace contextRef="#ctx0" brushRef="#br0">2379 163 455 0 0,'-26'-7'-1124'0'0,"21"7"2723"0"0,0-1 0 0 0,-1 1 1 0 0,1 0 0 0 0,-1 0 0 0 0,-5 1-1 0 0,-8 3-70 0 0,-13 1-1029 0 0,-58 2 1 0 0,54-5 971 0 0,-42 7 1 0 0,-67 11 275 0 0,-231 7 1836 0 0,311-28-3123 0 0,-92-12 1 0 0,93 5-193 0 0,-136-6 683 0 0,-94-12-79 0 0,34-9 16 0 0,151 21-595 0 0,53 6-202 0 0,-104-30 0 0 0,90 13-2542 0 0,2-5-3761 0 0,32 12-456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9:04.096"/>
    </inkml:context>
    <inkml:brush xml:id="br0">
      <inkml:brushProperty name="width" value="0.1" units="cm"/>
      <inkml:brushProperty name="height" value="0.1" units="cm"/>
      <inkml:brushProperty name="color" value="#66CC00"/>
    </inkml:brush>
  </inkml:definitions>
  <inkml:trace contextRef="#ctx0" brushRef="#br0">1409 92 10447 0 0,'0'0'480'0'0,"-3"0"-10"0"0,-22 1-283 0 0,20-1-170 0 0,-4-4 333 0 0,-22-6-332 0 0,24 5-13 0 0,2 1 10 0 0,1 1 91 0 0,0-1 22 0 0,-1 1-119 0 0,-2-4 199 0 0,0 1 0 0 0,-1 0-1 0 0,0 0 1 0 0,0 1-1 0 0,-16-7 1 0 0,5 7 236 0 0,0 0 0 0 0,0 2 1 0 0,-1 1-1 0 0,0 0 0 0 0,1 1 0 0 0,-1 1 1 0 0,0 1-1 0 0,1 1 0 0 0,-25 5 0 0 0,-29 10 648 0 0,-77 27-1 0 0,121-35-801 0 0,-228 65 1579 0 0,195-60-1543 0 0,-1-3 0 0 0,-76 5-1 0 0,126-16-582 0 0,-109 4 389 0 0,41-10-7060 0 0,41 1-43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9:04.955"/>
    </inkml:context>
    <inkml:brush xml:id="br0">
      <inkml:brushProperty name="width" value="0.1" units="cm"/>
      <inkml:brushProperty name="height" value="0.1" units="cm"/>
      <inkml:brushProperty name="color" value="#66CC00"/>
    </inkml:brush>
  </inkml:definitions>
  <inkml:trace contextRef="#ctx0" brushRef="#br0">1613 105 6879 0 0,'0'0'315'0'0,"-2"-2"-7"0"0,-7-4-140 0 0,7 5 145 0 0,0 0-175 0 0,0 0 0 0 0,0 0 0 0 0,0-1 0 0 0,0 1 0 0 0,0 0 0 0 0,0-1 0 0 0,0 1-1 0 0,1-1 1 0 0,-1 1 0 0 0,1-1 0 0 0,-2-2 0 0 0,-15-12 1090 0 0,13 14-869 0 0,-1-1 1 0 0,1 1-1 0 0,-1 0 1 0 0,0 0-1 0 0,1 0 0 0 0,-1 1 1 0 0,0 0-1 0 0,0 0 1 0 0,-8 0-1 0 0,-7 2 985 0 0,-29 3 1 0 0,10 1-239 0 0,-76 8 350 0 0,-21-18 44 0 0,60 0-589 0 0,-116-15 398 0 0,67 10-757 0 0,42 5-307 0 0,29-1-171 0 0,-157-9-249 0 0,173 14-469 0 0,-1 3 0 0 0,1 1-1 0 0,-55 11 1 0 0,-19 15-2115 0 0,56-13 759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9:05.917"/>
    </inkml:context>
    <inkml:brush xml:id="br0">
      <inkml:brushProperty name="width" value="0.1" units="cm"/>
      <inkml:brushProperty name="height" value="0.1" units="cm"/>
      <inkml:brushProperty name="color" value="#66CC00"/>
    </inkml:brush>
  </inkml:definitions>
  <inkml:trace contextRef="#ctx0" brushRef="#br0">1065 162 4143 0 0,'-7'4'485'0'0,"-1"-1"0"0"0,0 1-1 0 0,-1-1 1 0 0,1-1 0 0 0,0 1-1 0 0,-1-2 1 0 0,1 1 0 0 0,-1-1-1 0 0,0 0 1 0 0,1-1 0 0 0,-14-1-1 0 0,-47 6 2366 0 0,45-2-788 0 0,-40-1 1 0 0,24-2-674 0 0,-74 9 0 0 0,-11 0 591 0 0,108-9-1666 0 0,1-1 1 0 0,0-1-1 0 0,0 0 1 0 0,0-1 0 0 0,-29-9-1 0 0,-3-8-10 0 0,1-2 0 0 0,-46-30 0 0 0,43 23-1843 0 0,-70-29 0 0 0,89 47-307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9:07.661"/>
    </inkml:context>
    <inkml:brush xml:id="br0">
      <inkml:brushProperty name="width" value="0.1" units="cm"/>
      <inkml:brushProperty name="height" value="0.1" units="cm"/>
      <inkml:brushProperty name="color" value="#66CC00"/>
    </inkml:brush>
  </inkml:definitions>
  <inkml:trace contextRef="#ctx0" brushRef="#br0">1863 193 11199 0 0,'-10'-6'742'0'0,"7"4"-689"0"0,0 1-1 0 0,1-1 1 0 0,-1 0 0 0 0,0 1-1 0 0,0 0 1 0 0,0 0 0 0 0,0 0 0 0 0,-5-1-1 0 0,7 1-95 0 0,-1 0-1 0 0,1 0 0 0 0,-1 0 1 0 0,1 0-1 0 0,-1 0 0 0 0,1-1 1 0 0,0 1-1 0 0,-1 0 0 0 0,1-1 1 0 0,0 1-1 0 0,0-1 0 0 0,0 0 0 0 0,0 1 1 0 0,-1-4-1 0 0,-11-14-413 0 0,8 15 655 0 0,-1 1-1 0 0,0-1 1 0 0,0 1 0 0 0,0 0-1 0 0,0 0 1 0 0,-1 1-1 0 0,1 0 1 0 0,-1 0-1 0 0,0 0 1 0 0,1 1-1 0 0,-10 0 1 0 0,-9-1 1360 0 0,-45 4-1 0 0,17 1-964 0 0,-122 8 856 0 0,120-5-942 0 0,0-2-1 0 0,-92-7 1 0 0,127 1-232 0 0,-2 0 224 0 0,0 0 0 0 0,0-2 0 0 0,-32-10 0 0 0,-6-3-65 0 0,-1 2 0 0 0,0 3 1 0 0,-75-4-1 0 0,40-1-1 0 0,-23-1 110 0 0,67 15-494 0 0,1 3-1 0 0,-94 10 1 0 0,110-5-1007 0 0,1 2 0 0 0,-59 21 0 0 0,51-13-1018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02.938"/>
    </inkml:context>
    <inkml:brush xml:id="br0">
      <inkml:brushProperty name="width" value="0.1" units="cm"/>
      <inkml:brushProperty name="height" value="0.1" units="cm"/>
      <inkml:brushProperty name="color" value="#E71224"/>
    </inkml:brush>
  </inkml:definitions>
  <inkml:trace contextRef="#ctx0" brushRef="#br0">1550 134 9703 0 0,'-27'-12'688'0'0,"-1"1"-1"0"0,-1 1 0 0 0,0 1 0 0 0,-34-5 0 0 0,-124-13 49 0 0,160 24-565 0 0,-73-9 804 0 0,-241-20 3594 0 0,230 29-4243 0 0,0 4-1 0 0,-1 5 1 0 0,-111 21 0 0 0,169-15-381 0 0,27-5-1011 0 0,-35 4 0 0 0,44-10 23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9:08.166"/>
    </inkml:context>
    <inkml:brush xml:id="br0">
      <inkml:brushProperty name="width" value="0.1" units="cm"/>
      <inkml:brushProperty name="height" value="0.1" units="cm"/>
      <inkml:brushProperty name="color" value="#66CC00"/>
    </inkml:brush>
  </inkml:definitions>
  <inkml:trace contextRef="#ctx0" brushRef="#br0">946 332 6911 0 0,'-31'-6'2980'0'0,"1"-1"0"0"0,-31-11 0 0 0,-17-15-1298 0 0,-207-106 815 0 0,269 131-2492 0 0,-168-78 380 0 0,163 79-684 0 0,0 0 1 0 0,-1 1-1 0 0,1 1 0 0 0,-1 1 1 0 0,0 2-1 0 0,-1 0 1 0 0,-24 1-1 0 0,-15 6-1005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49:50.955"/>
    </inkml:context>
    <inkml:brush xml:id="br0">
      <inkml:brushProperty name="width" value="0.1" units="cm"/>
      <inkml:brushProperty name="height" value="0.1" units="cm"/>
      <inkml:brushProperty name="color" value="#66CC00"/>
    </inkml:brush>
  </inkml:definitions>
  <inkml:trace contextRef="#ctx0" brushRef="#br0">1917 1555 2303 0 0,'-2'-2'341'0'0,"1"0"-1"0"0,0 0 1 0 0,0 0-1 0 0,0 0 0 0 0,0-1 1 0 0,0 1-1 0 0,0 0 0 0 0,0 0 1 0 0,1-1-1 0 0,-1 1 0 0 0,1-1 1 0 0,0 1-1 0 0,0 0 1 0 0,0-1-1 0 0,0 1 0 0 0,0-1 1 0 0,0 1-1 0 0,1-1 0 0 0,0-2 1 0 0,16-52 92 0 0,-13 45 164 0 0,-2 7-726 0 0,-2 4 291 0 0,0 0 1 0 0,0-1-1 0 0,0 1 0 0 0,1 0 1 0 0,-1-1-1 0 0,0 1 1 0 0,1 0-1 0 0,0 0 1 0 0,-1-1-1 0 0,1 1 1 0 0,0 0-1 0 0,-1 0 1 0 0,1 0-1 0 0,0 0 0 0 0,0 0 1 0 0,0 0-1 0 0,0 0 1 0 0,0 0-1 0 0,0 0 1 0 0,0 0-1 0 0,0 1 1 0 0,0-1-1 0 0,0 0 1 0 0,1 1-1 0 0,-1-1 0 0 0,0 1 1 0 0,0-1-1 0 0,1 1 1 0 0,-1 0-1 0 0,0-1 1 0 0,1 1-1 0 0,1 0 1 0 0,25-9 1578 0 0,-25 7-1534 0 0,1 1 0 0 0,-1 0-1 0 0,1-1 1 0 0,0 1 0 0 0,0 0 0 0 0,-1 1-1 0 0,1-1 1 0 0,0 1 0 0 0,0 0 0 0 0,4 0 0 0 0,49 7 1317 0 0,65 12-273 0 0,-96-11 470 0 0,7 2-503 0 0,104-1-2254 0 0,-114-11 1106 0 0,-20 1-49 0 0,0 1 0 0 0,0-1 0 0 0,0 1 0 0 0,0 0 0 0 0,0-1 0 0 0,0 1 0 0 0,0 1 0 0 0,0-1 0 0 0,0 0 1 0 0,0 1-1 0 0,0-1 0 0 0,-1 1 0 0 0,1 0 0 0 0,0 0 0 0 0,0 0 0 0 0,4 3 0 0 0,25 9 223 0 0,9 0 84 0 0,-41-13-303 0 0,0 0 1 0 0,0 0-1 0 0,0 0 0 0 0,0 0 0 0 0,1 0 0 0 0,-1 1 0 0 0,0-1 1 0 0,0 0-1 0 0,0 0 0 0 0,0 0 0 0 0,1 0 0 0 0,-1 0 1 0 0,0 0-1 0 0,0 0 0 0 0,0 0 0 0 0,0 0 0 0 0,1 0 1 0 0,-1 0-1 0 0,0 0 0 0 0,0 0 0 0 0,0 0 0 0 0,0 0 1 0 0,1 0-1 0 0,-1-1 0 0 0,0 1 0 0 0,0 0 0 0 0,0 0 0 0 0,0 0 1 0 0,1 0-1 0 0,-1 0 0 0 0,0 0 0 0 0,0 0 0 0 0,0 0 1 0 0,0-1-1 0 0,0 1 0 0 0,0 0 0 0 0,0 0 0 0 0,1 0 1 0 0,-1 0-1 0 0,0 0 0 0 0,0-1 0 0 0,0 1 0 0 0,0 0 1 0 0,0 0-1 0 0,0 0 0 0 0,0-1 0 0 0,0-13 610 0 0,-8-29-331 0 0,3 17-258 0 0,1-21 135 0 0,3-58-1 0 0,1 56-122 0 0,-1 30 21 0 0,-1 1 0 0 0,-6-28 0 0 0,5 30-17 0 0,0 1-1 0 0,1-1 0 0 0,1 0 1 0 0,0-21-1 0 0,11-119 207 0 0,-4 102-152 0 0,2-36-12 0 0,-10 77-83 0 0,1-1 1 0 0,-2 1-1 0 0,0 0 0 0 0,0 0 1 0 0,-1 0-1 0 0,-1 0 1 0 0,-11-21-1 0 0,10 20 4 0 0,-1 0 0 0 0,2 0-1 0 0,0 0 1 0 0,1-1 0 0 0,-5-30 0 0 0,5 6 15 0 0,-2-28 48 0 0,5 53-76 0 0,-1 0-1 0 0,-1 0 1 0 0,0 0-1 0 0,-6-15 1 0 0,3 10-6 0 0,5 16 7 0 0,0-1 0 0 0,0 1-1 0 0,-1-1 1 0 0,1 1 0 0 0,-1 0 0 0 0,0-1-1 0 0,0 1 1 0 0,0 0 0 0 0,-1 0 0 0 0,1 0-1 0 0,-1 1 1 0 0,1-1 0 0 0,-1 1 0 0 0,0-1-1 0 0,-5-2 1 0 0,-5-7 106 0 0,11 10-108 0 0,0 0-1 0 0,0 0 0 0 0,-1 0 0 0 0,1 0 1 0 0,0 1-1 0 0,-1-1 0 0 0,1 1 1 0 0,-6-3-1 0 0,-14-2 41 0 0,-16-7 26 0 0,-52-31-77 0 0,80 40 38 0 0,0 1 0 0 0,0 1 0 0 0,0-1 0 0 0,-1 2 0 0 0,1-1 0 0 0,-16 1 0 0 0,-14-2 40 0 0,-120-27-30 0 0,82 13-32 0 0,48 12-18 0 0,-40 0-1 0 0,39 3 32 0 0,-39-6 0 0 0,43 2 281 0 0,1 1 0 0 0,-1 2-1 0 0,0 1 1 0 0,-44 2-1 0 0,-121 14-1638 0 0,128-11 1361 0 0,-89-6 0 0 0,81 2 675 0 0,0 4-1 0 0,-122 19 1 0 0,168-17-1379 0 0,0 1-1 0 0,-38 15 1 0 0,38-11 712 0 0,-1-2 1 0 0,-28 6-1 0 0,-2-3-40 0 0,-93 33 0 0 0,82-23 0 0 0,59-18 0 0 0,0-2 0 0 0,-1 1 0 0 0,1-2 0 0 0,0 1 0 0 0,-16-2 0 0 0,10 1 0 0 0,5 0 202 0 0,-1 0 1 0 0,1 0-1 0 0,0 1 1 0 0,-1 0-1 0 0,1 1 0 0 0,0 0 1 0 0,0 1-1 0 0,0 0 1 0 0,-18 9-1 0 0,26-10-202 0 0,1 0 0 0 0,-1 0 0 0 0,1 0 0 0 0,-1 0 0 0 0,1 0 0 0 0,0 1 0 0 0,0-1 0 0 0,0 0 0 0 0,0 1 0 0 0,0-1 0 0 0,1 1 0 0 0,-1-1 0 0 0,1 1 0 0 0,-1 2 0 0 0,-2 38 0 0 0,3 10-11 0 0,-1 18-48 0 0,11 89 1 0 0,-6-120 58 0 0,-1-1 0 0 0,-3 1 0 0 0,-1 0 0 0 0,-10 62 0 0 0,9-89-20 0 0,1 0 1 0 0,1 0-1 0 0,0-1 1 0 0,1 1-1 0 0,0 0 0 0 0,1 0 1 0 0,0 0-1 0 0,1-1 1 0 0,5 14-1 0 0,44 130-1808 0 0,-42-127 1828 0 0,2 1 0 0 0,26 45 0 0 0,-30-60-9 0 0,1-1-1 0 0,1 0 1 0 0,0 0-1 0 0,12 13 1 0 0,-17-23 8 0 0,0 1 0 0 0,0-1-1 0 0,0 0 1 0 0,1 0 0 0 0,0 0 0 0 0,0-1 0 0 0,0 0-1 0 0,0 0 1 0 0,0-1 0 0 0,0 1 0 0 0,1-1-1 0 0,-1-1 1 0 0,10 2 0 0 0,15 0-27 0 0,1-2-1 0 0,-1 0 1 0 0,46-7 0 0 0,-71 5 13 0 0,244 0 79 0 0,-201 8 921 0 0,-39-4-858 0 0,1-2 0 0 0,0 1 0 0 0,17-1 0 0 0,-6-2-516 0 0,1 1 0 0 0,-1 0-1 0 0,41 7 1 0 0,-26 3 333 0 0,-4-2-755 0 0,36 5 1 0 0,-52-11-1777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0:00.050"/>
    </inkml:context>
    <inkml:brush xml:id="br0">
      <inkml:brushProperty name="width" value="0.1" units="cm"/>
      <inkml:brushProperty name="height" value="0.1" units="cm"/>
      <inkml:brushProperty name="color" value="#66CC00"/>
    </inkml:brush>
  </inkml:definitions>
  <inkml:trace contextRef="#ctx0" brushRef="#br0">5184 135 5495 0 0,'0'1'20'0'0,"-1"-1"-1"0"0,1 0 1 0 0,-1 0 0 0 0,0 0-1 0 0,1 0 1 0 0,-1 0-1 0 0,0 0 1 0 0,1 0-1 0 0,-1 0 1 0 0,0 0-1 0 0,1-1 1 0 0,-1 1-1 0 0,1 0 1 0 0,-1 0-1 0 0,0 0 1 0 0,1-1-1 0 0,-1 1 1 0 0,1 0-1 0 0,-1-1 1 0 0,0 0 0 0 0,6-6-74 0 0,-4 7 86 0 0,-1 0 0 0 0,0-1 0 0 0,1 1 0 0 0,-1 0 0 0 0,1 0 0 0 0,-1-1 0 0 0,0 1 0 0 0,1 0 0 0 0,-1-1 0 0 0,1 1 0 0 0,-1 0 0 0 0,0-1 0 0 0,0 1 1 0 0,1 0-1 0 0,-1-1 0 0 0,0 1 0 0 0,0-1 0 0 0,1 1 0 0 0,-1-1 0 0 0,0 1 0 0 0,0 0 0 0 0,0-1 0 0 0,0 1 0 0 0,1-1 0 0 0,-1 1 0 0 0,0-1 0 0 0,0 1 0 0 0,0-1 0 0 0,0 1 0 0 0,0-1 0 0 0,0 1 0 0 0,-1-1 0 0 0,1 1 0 0 0,0-1 0 0 0,0 1 0 0 0,0-1 0 0 0,0 1 0 0 0,0-1 0 0 0,-1 1 0 0 0,1 0 0 0 0,0-1 0 0 0,0 1 0 0 0,-1-1 0 0 0,1 1 0 0 0,0 0 0 0 0,-1-1 0 0 0,1 1 0 0 0,0 0 0 0 0,-1-1 0 0 0,1 1 0 0 0,-1 0 0 0 0,1 0 0 0 0,-1-1 0 0 0,0 1 0 0 0,-5-3 421 0 0,-1 1 0 0 0,-1 0 0 0 0,1 1 0 0 0,0-1 0 0 0,0 2 0 0 0,-1-1 0 0 0,1 1 0 0 0,0 0 0 0 0,-1 0 0 0 0,1 1 0 0 0,-8 1 0 0 0,-27 1 857 0 0,12-2-41 0 0,-56 11 1 0 0,-5 1-19 0 0,60-12-1024 0 0,0-2 1 0 0,0 0 0 0 0,0-2-1 0 0,-43-10 1 0 0,26 4 12 0 0,-1 2 0 0 0,-1 2 0 0 0,-73 2 0 0 0,75 3-197 0 0,1-3 1 0 0,-1-1-1 0 0,1-3 0 0 0,-59-15 0 0 0,69 13-89 0 0,0 2 0 0 0,-62-3 0 0 0,-37 8-44 0 0,-63-3 190 0 0,0-6-150 0 0,116 7 36 0 0,50 4 14 0 0,1 2 0 0 0,-38 6 0 0 0,33-3 0 0 0,-41 0 0 0 0,-218-4 280 0 0,62 16-280 0 0,104-4 0 0 0,-611 68 399 0 0,388-8 218 0 0,306-68-600 0 0,0-2-1 0 0,0-2 1 0 0,0-2-1 0 0,-55-9 0 0 0,39 4 103 0 0,-91 3 0 0 0,-13 18 346 0 0,95-6-47 0 0,-1-4-1 0 0,-114-5 0 0 0,139-5-781 0 0,1-1-1 0 0,-1-3 0 0 0,-52-16 1 0 0,74 17-463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0:02.475"/>
    </inkml:context>
    <inkml:brush xml:id="br0">
      <inkml:brushProperty name="width" value="0.1" units="cm"/>
      <inkml:brushProperty name="height" value="0.1" units="cm"/>
      <inkml:brushProperty name="color" value="#66CC00"/>
    </inkml:brush>
  </inkml:definitions>
  <inkml:trace contextRef="#ctx0" brushRef="#br0">3493 171 7943 0 0,'-14'-5'526'0'0,"7"3"-324"0"0,0 0 0 0 0,0 0 0 0 0,0-1-1 0 0,0 0 1 0 0,1-1 0 0 0,-1 1 0 0 0,1-1-1 0 0,0 0 1 0 0,0-1 0 0 0,-6-4 0 0 0,-7-10 950 0 0,-1 1 0 0 0,-37-25 0 0 0,49 37-980 0 0,-2 0 0 0 0,1 1 0 0 0,-1 0 1 0 0,1 1-1 0 0,-1 0 0 0 0,0 0 0 0 0,-1 1 1 0 0,1 1-1 0 0,-19-3 0 0 0,17 5-156 0 0,-1 0 1 0 0,1 1-1 0 0,0 1 0 0 0,-1 0 0 0 0,-22 7 1 0 0,-61 27 104 0 0,57-20-104 0 0,33-14-16 0 0,-292 100 726 0 0,273-96-587 0 0,-1 0 0 0 0,-1-2 0 0 0,1-1 0 0 0,0-1-1 0 0,-1-1 1 0 0,1-2 0 0 0,-1 0 0 0 0,-26-6 0 0 0,-118-14 434 0 0,123 18-397 0 0,1-2 1 0 0,-86-21 0 0 0,85 11-145 0 0,0 2 1 0 0,-1 3-1 0 0,-1 2 1 0 0,0 2-1 0 0,0 2 1 0 0,-86 5-1 0 0,104 1 9 0 0,-19 3 152 0 0,1-2 0 0 0,-68-6 0 0 0,-38-25 462 0 0,115 22-656 0 0,0 1 0 0 0,0 2 0 0 0,0 1 0 0 0,0 3 0 0 0,-42 5 0 0 0,-65 0 257 0 0,72-5 144 0 0,60 0-304 0 0,-471 33 1660 0 0,482-33-1804 0 0,-102 10-1258 0 0,82-12 57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0:04.349"/>
    </inkml:context>
    <inkml:brush xml:id="br0">
      <inkml:brushProperty name="width" value="0.1" units="cm"/>
      <inkml:brushProperty name="height" value="0.1" units="cm"/>
      <inkml:brushProperty name="color" value="#66CC00"/>
    </inkml:brush>
  </inkml:definitions>
  <inkml:trace contextRef="#ctx0" brushRef="#br0">4369 11 10223 0 0,'-66'-5'1357'0'0,"50"3"-1261"0"0,0 1 1 0 0,0 0-1 0 0,0 1 0 0 0,-28 3 1 0 0,26-1 294 0 0,-1-1 0 0 0,1-1 1 0 0,-37-4-1 0 0,-9 0 949 0 0,6 7-882 0 0,-1 3 0 0 0,-95 22 1 0 0,1 0 342 0 0,43-7-177 0 0,79-14-541 0 0,-1 0 0 0 0,0-3 1 0 0,-1 0-1 0 0,-60-2 0 0 0,-166-13 461 0 0,209 12-544 0 0,-8 0 0 0 0,-60 10 0 0 0,-42 7 106 0 0,-57 11 60 0 0,147-16 40 0 0,0-2 0 0 0,-108 1 0 0 0,82-9 279 0 0,-41-1-372 0 0,-11-12-37 0 0,-219 3 192 0 0,91 28-332 0 0,171-7 184 0 0,42-5 128 0 0,-108 2 0 0 0,80-17 843 0 0,-1-4-1 0 0,-160-38 1 0 0,107 23-2483 0 0,48 21-6262 0 0,52 6 1028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0:06.328"/>
    </inkml:context>
    <inkml:brush xml:id="br0">
      <inkml:brushProperty name="width" value="0.1" units="cm"/>
      <inkml:brushProperty name="height" value="0.1" units="cm"/>
      <inkml:brushProperty name="color" value="#66CC00"/>
    </inkml:brush>
  </inkml:definitions>
  <inkml:trace contextRef="#ctx0" brushRef="#br0">5690 58 9815 0 0,'-18'-4'717'0'0,"-22"-1"-343"0"0,32 4-270 0 0,1 0 1 0 0,-1 0-1 0 0,1-1 0 0 0,-1 0 0 0 0,-12-6 1 0 0,-23-5 226 0 0,-1 7 1005 0 0,0 1 0 0 0,0 2 0 0 0,-84 7 0 0 0,-54-3-579 0 0,90-3-420 0 0,-80 0 560 0 0,118-1-525 0 0,41 1-261 0 0,-1 1 1 0 0,0 0-1 0 0,0 1 1 0 0,-15 2-1 0 0,-85 6 374 0 0,3 0-335 0 0,69-4-36 0 0,1-2 0 0 0,-1-3 0 0 0,-54-6 0 0 0,8 1 251 0 0,13 6-128 0 0,-147 19-1 0 0,55-2-173 0 0,-206-5-63 0 0,266-9 0 0 0,58-3 0 0 0,-88 12 0 0 0,37 1 0 0 0,-162-1 0 0 0,113-8 0 0 0,-91 20 31 0 0,-57 1 10 0 0,184-30 46 0 0,70 2-23 0 0,-1 2 1 0 0,-60 5-1 0 0,-91 27-27 0 0,-61 6 130 0 0,179-32-35 0 0,-78-6 0 0 0,-89 1 59 0 0,-60-3 334 0 0,260 0-613 0 0,-128-7 530 0 0,134 10-1125 0 0,0 2-1 0 0,-57 9 1 0 0,67-6-4695 0 0,4-2-1756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0:07.513"/>
    </inkml:context>
    <inkml:brush xml:id="br0">
      <inkml:brushProperty name="width" value="0.1" units="cm"/>
      <inkml:brushProperty name="height" value="0.1" units="cm"/>
      <inkml:brushProperty name="color" value="#66CC00"/>
    </inkml:brush>
  </inkml:definitions>
  <inkml:trace contextRef="#ctx0" brushRef="#br0">1513 2 8751 0 0,'-25'0'669'0'0,"6"-1"-155"0"0,1 1 1 0 0,-1 1 0 0 0,0 1-1 0 0,-25 5 1 0 0,29-3-400 0 0,1 0 0 0 0,-1-1 0 0 0,0-1 1 0 0,0 0-1 0 0,0-1 0 0 0,-25-2 0 0 0,16 1 265 0 0,0 1-1 0 0,0 1 1 0 0,1 1 0 0 0,-45 11-1 0 0,-24 4 1209 0 0,74-15-1373 0 0,-20 2 101 0 0,-1-2 0 0 0,-42-1-1 0 0,46-4-310 0 0,11 0 9 0 0,-1 1 0 0 0,1 1-1 0 0,-33 4 1 0 0,45-2 18 0 0,1-2-1 0 0,-1 1 0 0 0,-17-3 1 0 0,-21 0 81 0 0,-19 4-6 0 0,64-2-106 0 0,-1 0 1 0 0,0 0-1 0 0,1-1 1 0 0,-1 0-1 0 0,1 0 1 0 0,-10-3 0 0 0,-16-4-3 0 0,-12 6 377 0 0,-72 6-1 0 0,17 0 242 0 0,59-3-394 0 0,26 0-278 0 0,1 0 1 0 0,-1-1 0 0 0,0 0-1 0 0,-23-5 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0:08.872"/>
    </inkml:context>
    <inkml:brush xml:id="br0">
      <inkml:brushProperty name="width" value="0.1" units="cm"/>
      <inkml:brushProperty name="height" value="0.1" units="cm"/>
      <inkml:brushProperty name="color" value="#66CC00"/>
    </inkml:brush>
  </inkml:definitions>
  <inkml:trace contextRef="#ctx0" brushRef="#br0">3855 88 5527 0 0,'-6'1'456'0'0,"1"-1"-1"0"0,-1 1 1 0 0,1 1-1 0 0,-1-1 1 0 0,1 1-1 0 0,-6 2 0 0 0,7-2-433 0 0,-1 0 0 0 0,1-1-1 0 0,0 1 1 0 0,-1-1 0 0 0,1 0-1 0 0,-1 0 1 0 0,1-1 0 0 0,-1 1-1 0 0,0-1 1 0 0,1 0 0 0 0,-8-1-1 0 0,-19-4 872 0 0,-1 1-1 0 0,0 2 0 0 0,-40 2 0 0 0,-14 0 851 0 0,-82-15-919 0 0,139 13-643 0 0,-1 2 0 0 0,-32 3-1 0 0,30-1-11 0 0,-367 15 1008 0 0,244-15-824 0 0,-28 1 73 0 0,95-5-386 0 0,26 0-27 0 0,-98-10 315 0 0,-16 5 144 0 0,95 3-461 0 0,20-1 22 0 0,31 2-12 0 0,0 2 0 0 0,0 0 0 0 0,-33 5 0 0 0,53-3-7 0 0,1-1 0 0 0,-1 0 0 0 0,-16-2 0 0 0,18 1-3 0 0,0 0-1 0 0,0 1 0 0 0,0 0 0 0 0,0 0 1 0 0,1 1-1 0 0,-10 1 0 0 0,-3 2-2 0 0,0-1-1 0 0,-1 0 0 0 0,-33-1 1 0 0,-63-9 26 0 0,104 6-34 0 0,-195-24 118 0 0,194 23-93 0 0,0 1 0 0 0,-18 1 1 0 0,-23-3 50 0 0,29 1-5 0 0,-45 1 0 0 0,10 1-13 0 0,-5 1 1 0 0,43 0 27 0 0,-38-2 1 0 0,-267-28 627 0 0,191 13-204 0 0,115 15-474 0 0,-36 4 0 0 0,39-1-525 0 0,0-1-1 0 0,-37-3 1 0 0,44 1-662 0 0,0 4-52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0:12.475"/>
    </inkml:context>
    <inkml:brush xml:id="br0">
      <inkml:brushProperty name="width" value="0.1" units="cm"/>
      <inkml:brushProperty name="height" value="0.1" units="cm"/>
      <inkml:brushProperty name="color" value="#66CC00"/>
    </inkml:brush>
  </inkml:definitions>
  <inkml:trace contextRef="#ctx0" brushRef="#br0">2867 1789 7711 0 0,'5'-8'926'0'0,"9"-11"-380"0"0,-14 19-500 0 0,0 0-1 0 0,0-1 1 0 0,0 1 0 0 0,0 0 0 0 0,1-1 0 0 0,-1 1 0 0 0,0-1 0 0 0,0 1 0 0 0,0 0 0 0 0,0-1 0 0 0,0 1 0 0 0,0 0 0 0 0,0-1 0 0 0,0 1 0 0 0,0-1 0 0 0,0 1 0 0 0,0 0 0 0 0,0-1 0 0 0,0 1 0 0 0,0-1 0 0 0,-1 1 0 0 0,1 0 0 0 0,0-1 0 0 0,0 1 0 0 0,0 0 0 0 0,0-1 0 0 0,-1 1 0 0 0,1 0 0 0 0,0-1 0 0 0,0 1 0 0 0,-1 0 0 0 0,1 0 0 0 0,0-1 0 0 0,-1 1 0 0 0,1 0 0 0 0,0 0 0 0 0,-1-1 0 0 0,1 1 0 0 0,0 0 0 0 0,-1 0-1 0 0,1 0 1 0 0,0 0 0 0 0,-1 0 0 0 0,1 0 0 0 0,-1-1 0 0 0,0 1 0 0 0,-2 0 322 0 0,0-1 0 0 0,1 0 0 0 0,-1 0 0 0 0,0 0 0 0 0,0 0 0 0 0,0-1 0 0 0,1 1 0 0 0,-1-1 0 0 0,1 0 0 0 0,-1 1 0 0 0,-3-5 0 0 0,3 2-134 0 0,1 1 1 0 0,0-1-1 0 0,0 1 0 0 0,0-1 0 0 0,0 1 1 0 0,0-1-1 0 0,1 0 0 0 0,0 0 0 0 0,0 0 0 0 0,0 0 1 0 0,-1-6-1 0 0,-3-53 1015 0 0,5 45-893 0 0,-11-114 599 0 0,9 107-601 0 0,0-1 0 0 0,5-49 0 0 0,7 31 153 0 0,-7 36-445 0 0,-1 0 1 0 0,0-1 0 0 0,0 1 0 0 0,0-15-1 0 0,-2 6 144 0 0,1-13-8 0 0,-1-1-1 0 0,-2 1 0 0 0,-1-1 0 0 0,-1 1 1 0 0,-10-36-1 0 0,8 49-161 0 0,1-1 1 0 0,0-1-1 0 0,1 1 1 0 0,2-1-1 0 0,0 0 0 0 0,0 1 1 0 0,2-1-1 0 0,0 0 1 0 0,1 0-1 0 0,2 0 1 0 0,4-24-1 0 0,1 8-4 0 0,-3 0 0 0 0,-1 0 0 0 0,0-50 0 0 0,5-19 36 0 0,-3 54-72 0 0,17-92 4 0 0,-23 131 0 0 0,-1 0 0 0 0,0 0 0 0 0,-1 0 0 0 0,0 1 0 0 0,-5-15 0 0 0,4 12 0 0 0,1 5 0 0 0,0 0 0 0 0,-1 0 0 0 0,0 1 0 0 0,0-1 0 0 0,-1 1 0 0 0,-5-9 0 0 0,0 2 21 0 0,1 1 15 0 0,-1 1 0 0 0,-17-21 0 0 0,22 30-31 0 0,0-1 1 0 0,0 1-1 0 0,-1 0 0 0 0,1-1 0 0 0,-1 2 1 0 0,1-1-1 0 0,-1 1 0 0 0,0-1 0 0 0,0 1 1 0 0,0 1-1 0 0,-8-3 0 0 0,-12 0 16 0 0,1 1 1 0 0,-1 0-1 0 0,0 2 0 0 0,0 1 1 0 0,0 2-1 0 0,1 0 0 0 0,-1 1 1 0 0,-28 8-1 0 0,14-4-21 0 0,0-2 0 0 0,0-1 0 0 0,-41-2 0 0 0,-233 9 192 0 0,268-11-185 0 0,-134 4 50 0 0,148-4-58 0 0,-53-5 0 0 0,-5-1 14 0 0,-3 4 21 0 0,31 1 8 0 0,-94 8-1 0 0,15 0-41 0 0,-7 0 0 0 0,64 2 534 0 0,37-5 13 0 0,-57 13 0 0 0,67-12-796 0 0,0-1 0 0 0,0-1 0 0 0,0-2 0 0 0,0-2 0 0 0,-44-6 0 0 0,33 4 163 0 0,-107-17 86 0 0,147 19-8 0 0,1 1-1 0 0,-1 0 1 0 0,0 0 0 0 0,0 1-1 0 0,1 0 1 0 0,-1 0 0 0 0,0 1-1 0 0,1 0 1 0 0,-1 0 0 0 0,1 0-1 0 0,0 1 1 0 0,0 0-1 0 0,0 0 1 0 0,-7 5 0 0 0,10-6 6 0 0,0 1-1 0 0,0 0 1 0 0,0 0 0 0 0,0 0 0 0 0,0 1-1 0 0,1-1 1 0 0,0 0 0 0 0,-1 1 0 0 0,1 0-1 0 0,0-1 1 0 0,-2 9 0 0 0,-12 48-13 0 0,13-49 14 0 0,-22 114 1536 0 0,16-85-2123 0 0,1 1 0 0 0,-3 70 0 0 0,8 87 1833 0 0,3-142-1060 0 0,1-40-573 0 0,0-1-1 0 0,2 0 1 0 0,7 28-1 0 0,-6-28 389 0 0,0 0 1 0 0,-1 0-1 0 0,2 31 0 0 0,-5-28 39 0 0,1 1-1 0 0,5 25 1 0 0,-3-18-100 0 0,-1 0-1 0 0,-1 1 1 0 0,-1-1-1 0 0,-4 30 1 0 0,2-39 60 0 0,-1 96-73 0 0,3-100 57 0 0,1 0 0 0 0,1 0 1 0 0,0 0-1 0 0,1 0 0 0 0,0 0 0 0 0,8 18 0 0 0,-6-23 7 0 0,0-1-1 0 0,0 0 0 0 0,1 0 1 0 0,0-1-1 0 0,0 0 1 0 0,0 0-1 0 0,1 0 0 0 0,0 0 1 0 0,0-1-1 0 0,10 5 1 0 0,3 3-2 0 0,-14-8 12 0 0,0-1 0 0 0,0-1 0 0 0,1 1 0 0 0,-1-1 0 0 0,1 0 0 0 0,0 0 0 0 0,0-1 0 0 0,0 0 0 0 0,0 0 0 0 0,0-1 0 0 0,1 0 0 0 0,11 0 0 0 0,-2 0 0 0 0,-14-1 0 0 0,1 1 0 0 0,0-1 0 0 0,-1 0 0 0 0,1 0 0 0 0,-1-1 0 0 0,1 1 0 0 0,-1-1 0 0 0,7-1 0 0 0,-4 0-4 0 0,0 1 1 0 0,0 1-1 0 0,0-1 0 0 0,0 1 1 0 0,0 0-1 0 0,0 0 0 0 0,0 0 0 0 0,0 1 1 0 0,0 0-1 0 0,0 0 0 0 0,0 1 0 0 0,6 2 1 0 0,29 5-13 0 0,-14-4 9 0 0,40 13 0 0 0,-50-12 68 0 0,1-1 1 0 0,0-1-1 0 0,0 0 1 0 0,0-2-1 0 0,0 0 1 0 0,20 0-1 0 0,-2-2-122 0 0,0 2-1 0 0,0 2 1 0 0,-1 1-1 0 0,63 17 1 0 0,-37-7-8 0 0,-26-10 85 0 0,1 0 0 0 0,0-3 0 0 0,0 0 0 0 0,41-5 0 0 0,-59 2 150 0 0,1 0 0 0 0,0 2 0 0 0,0 0 0 0 0,0 1 0 0 0,-1 1 0 0 0,1 1 1 0 0,-1 1-1 0 0,0 0 0 0 0,0 2 0 0 0,20 9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54.680"/>
    </inkml:context>
    <inkml:brush xml:id="br0">
      <inkml:brushProperty name="width" value="0.1" units="cm"/>
      <inkml:brushProperty name="height" value="0.1" units="cm"/>
      <inkml:brushProperty name="color" value="#66CC00"/>
    </inkml:brush>
  </inkml:definitions>
  <inkml:trace contextRef="#ctx0" brushRef="#br0">2327 38 6767 0 0,'-8'-2'1142'0'0,"9"-2"212"0"0,-1 3-1285 0 0,1 1 1 0 0,-1-1-1 0 0,0 0 1 0 0,0 1-1 0 0,1-1 0 0 0,-1 1 1 0 0,0-1-1 0 0,0 1 1 0 0,0-1-1 0 0,0 0 0 0 0,0 1 1 0 0,0-1-1 0 0,0 1 1 0 0,0-1-1 0 0,0 0 0 0 0,0 1 1 0 0,0-1-1 0 0,0 1 1 0 0,0-1-1 0 0,0 0 0 0 0,0 1 1 0 0,-1-1-1 0 0,1 1 1 0 0,0-1-1 0 0,-1 0 0 0 0,-1-1 124 0 0,1 1 0 0 0,-1-1 1 0 0,0 1-1 0 0,0 0 0 0 0,0 0 0 0 0,0-1 0 0 0,0 1 0 0 0,0 1 0 0 0,0-1 0 0 0,0 0 0 0 0,0 0 0 0 0,-1 1 0 0 0,1-1 0 0 0,0 1 0 0 0,0 0 0 0 0,-1 0 0 0 0,-3 0 0 0 0,-46 2 1560 0 0,43-1-1347 0 0,-62 7 1303 0 0,-89 22 0 0 0,-37 16-141 0 0,156-41-1293 0 0,-1-1 0 0 0,1-2 0 0 0,-47-4 0 0 0,-30 1 89 0 0,-107 5 169 0 0,-45-8 150 0 0,135 1-220 0 0,-82 2 115 0 0,129 5-258 0 0,0-3-1 0 0,-151-19 0 0 0,64-18-9130 0 0,153 29 1247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03.731"/>
    </inkml:context>
    <inkml:brush xml:id="br0">
      <inkml:brushProperty name="width" value="0.1" units="cm"/>
      <inkml:brushProperty name="height" value="0.1" units="cm"/>
      <inkml:brushProperty name="color" value="#E71224"/>
    </inkml:brush>
  </inkml:definitions>
  <inkml:trace contextRef="#ctx0" brushRef="#br0">884 23 8431 0 0,'-18'-3'668'0'0,"-35"-1"1"0"0,37 4-329 0 0,0-1 1 0 0,0 0-1 0 0,-17-5 1 0 0,12 3 147 0 0,-1 0 0 0 0,0 2-1 0 0,0 0 1 0 0,0 2 0 0 0,0 0 0 0 0,-21 5 0 0 0,-22 0 1198 0 0,-339 39 2352 0 0,358-33-7853 0 0,23-5-432 0 0,3-2-161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9:25.602"/>
    </inkml:context>
    <inkml:brush xml:id="br0">
      <inkml:brushProperty name="width" value="0.1" units="cm"/>
      <inkml:brushProperty name="height" value="0.1" units="cm"/>
      <inkml:brushProperty name="color" value="#66CC00"/>
    </inkml:brush>
  </inkml:definitions>
  <inkml:trace contextRef="#ctx0" brushRef="#br0">6676 1888 4431 0 0,'-14'0'1228'0'0,"7"11"1770"0"0,9-23-724 0 0,-2 10-2189 0 0,0 1-1 0 0,0 0 1 0 0,0 0 0 0 0,0 0 0 0 0,1 0-1 0 0,-1 0 1 0 0,0 0 0 0 0,1 0 0 0 0,-1 0 0 0 0,0 0-1 0 0,1 0 1 0 0,-1 0 0 0 0,1 0 0 0 0,0 0 0 0 0,0-1-1 0 0,45 0 7252 0 0,-38 3-6107 0 0,-6 0-1085 0 0,-1-1-1 0 0,1 1 1 0 0,-1-1 0 0 0,1 0-1 0 0,0 0 1 0 0,-1 0 0 0 0,1 0-1 0 0,0 0 1 0 0,-1 0-1 0 0,1-1 1 0 0,0 1 0 0 0,1-1-1 0 0,2-2 190 0 0,1-1-1 0 0,-1 1 0 0 0,-1-1 1 0 0,1 0-1 0 0,-1 0 0 0 0,6-6 1 0 0,-1 1 31 0 0,-3 2-204 0 0,0-1 1 0 0,-1 0-1 0 0,0-1 1 0 0,0 1-1 0 0,-1-1 1 0 0,0 0-1 0 0,-1 0 1 0 0,0 0 0 0 0,3-14-1 0 0,-3 9-120 0 0,-1 3 45 0 0,0 0-1 0 0,1 1 1 0 0,0-1 0 0 0,8-18 0 0 0,-8 25-64 0 0,-1 0-1 0 0,0-1 1 0 0,0 1 0 0 0,0-1-1 0 0,0 1 1 0 0,-1-1 0 0 0,0 0-1 0 0,0 0 1 0 0,0 0 0 0 0,-1 0-1 0 0,1 0 1 0 0,-1 0 0 0 0,0 0-1 0 0,-1 1 1 0 0,1-1 0 0 0,-1 0-1 0 0,-2-8 1 0 0,-9-52 223 0 0,8 37-164 0 0,2-24 46 0 0,2 43-113 0 0,0-1 0 0 0,0 1-1 0 0,-1-1 1 0 0,-4-18-1 0 0,2 14 24 0 0,1-1 0 0 0,0-1 0 0 0,1 1 0 0 0,1 0-1 0 0,2-18 1 0 0,-1-6 21 0 0,6-121 82 0 0,-6 138-120 0 0,1-1-1 0 0,1 0 1 0 0,7-26 0 0 0,-8 37-8 0 0,0 1 1 0 0,-2-1 0 0 0,1 0 0 0 0,-1 1-1 0 0,-1-1 1 0 0,0 0 0 0 0,-1 1 0 0 0,0-1-1 0 0,-8-20 1 0 0,8 24-11 0 0,-2-9 15 0 0,-1 1 0 0 0,-1 0-1 0 0,-12-24 1 0 0,-27-33 48 0 0,40 65-64 0 0,-1 0 0 0 0,0 0 0 0 0,0 0 0 0 0,-1 1 0 0 0,0 0 0 0 0,-12-9 0 0 0,9 7 9 0 0,1-1-1 0 0,-13-17 1 0 0,16 19-3 0 0,0 0 1 0 0,0 1-1 0 0,-1-1 0 0 0,0 2 1 0 0,-16-13-1 0 0,15 13-6 0 0,1 0 0 0 0,0 0 0 0 0,0-1 0 0 0,-10-13 0 0 0,10 11 0 0 0,-1 1 0 0 0,-17-15 0 0 0,16 17 1 0 0,-2-4 11 0 0,-1 1 1 0 0,-1 1-1 0 0,1 0 0 0 0,-2 1 0 0 0,-25-11 1 0 0,-16 4 59 0 0,0 2 1 0 0,-105-9-1 0 0,142 19-44 0 0,-114-6 30 0 0,-17-2 65 0 0,124 8-117 0 0,-51 3 0 0 0,-6 0-7 0 0,27-2 26 0 0,-86 9 1 0 0,-8 1 51 0 0,-13-18-77 0 0,114 5 0 0 0,-31-8 15 0 0,-3 0 34 0 0,-45 10-49 0 0,-23-1 0 0 0,-59-17 0 0 0,-103-18 128 0 0,276 36-107 0 0,-63 5 1 0 0,14 1-1 0 0,-197 7-21 0 0,216-11 15 0 0,-175 4 98 0 0,-150 20-113 0 0,208-12 64 0 0,25-13-64 0 0,60-2 0 0 0,31 2 64 0 0,-96-14 0 0 0,134 9-57 0 0,0-1 0 0 0,1-2 0 0 0,-30-13 0 0 0,40 15 29 0 0,-18-4-21 0 0,0 2 0 0 0,0 2 0 0 0,-1 1 0 0 0,-65-3 0 0 0,49 5-26 0 0,-41-3 11 0 0,-124 5 0 0 0,34 5 0 0 0,101 4 0 0 0,-75 3 0 0 0,54-3 0 0 0,-1 1 0 0 0,-156-21 0 0 0,234 11 0 0 0,0-1 0 0 0,1-1 0 0 0,-51-15 0 0 0,66 15 0 0 0,-15-5 0 0 0,-36-20 0 0 0,57 26 0 0 0,0 0 0 0 0,0 1 0 0 0,-1-1 0 0 0,1 1 0 0 0,-1 0 0 0 0,1 0 0 0 0,-1 0 0 0 0,0 1 0 0 0,1 0 0 0 0,-1 0 0 0 0,0 1 0 0 0,0 0 0 0 0,0 0 0 0 0,-10 1 0 0 0,-3 1 0 0 0,16-2 0 0 0,0 0 0 0 0,1 0 0 0 0,-1 1 0 0 0,0-1 0 0 0,0 1 0 0 0,1 0 0 0 0,-1-1 0 0 0,-5 4 0 0 0,5-3 0 0 0,-1 1 0 0 0,1 0 0 0 0,-1 0 0 0 0,1 1 0 0 0,0-1 0 0 0,0 1 0 0 0,0-1 0 0 0,1 1 0 0 0,-1 0 0 0 0,0 0 0 0 0,-2 6 0 0 0,4-8 0 0 0,-37 59-64 0 0,35-54 64 0 0,0 1 0 0 0,0-1 0 0 0,1 1 0 0 0,0-1 0 0 0,1 1 0 0 0,-1 0 0 0 0,0 10 0 0 0,-3 12 0 0 0,-4 7 0 0 0,-13 60 0 0 0,-20 143 0 0 0,28-164 0 0 0,-5 50 0 0 0,13-44 0 0 0,-2 5 0 0 0,6 115 0 0 0,5-172-16 0 0,2 0 0 0 0,12 42-1 0 0,-9-42 12 0 0,-1 0 0 0 0,3 36 0 0 0,-9-55 5 0 0,1 0 0 0 0,1 0 0 0 0,0 0 0 0 0,0 0 0 0 0,1-1 0 0 0,1 1 0 0 0,-1-1 0 0 0,1 0 0 0 0,8 10 0 0 0,-6-8-5 0 0,-4-6 1 0 0,0-1 0 0 0,0 1-1 0 0,0-1 1 0 0,1 1-1 0 0,-1-1 1 0 0,1 0-1 0 0,0 0 1 0 0,1-1 0 0 0,-1 1-1 0 0,8 4 1 0 0,0 0 0 0 0,1 0 0 0 0,20 20 0 0 0,-22-18 4 0 0,1 0 1 0 0,24 15-1 0 0,-26-18 0 0 0,-5-5 0 0 0,0 1 0 0 0,0-1 0 0 0,1 1 0 0 0,-1-1 0 0 0,1-1 0 0 0,8 3 0 0 0,58 14 0 0 0,68 4 0 0 0,-78-7 0 0 0,-31-8 0 0 0,1 0 0 0 0,45 3 0 0 0,-76-10 0 0 0,112 9 0 0 0,-87-6 0 0 0,51 5 0 0 0,14 4 0 0 0,-4-5 0 0 0,64 3 0 0 0,-97-4 0 0 0,-2-1 0 0 0,1-2 0 0 0,54-3 0 0 0,-27-3 0 0 0,0-1 0 0 0,-3-3 0 0 0,6 1 0 0 0,66-10 0 0 0,88-17 0 0 0,-206 30 0 0 0,47-3 0 0 0,2-2 0 0 0,13-2 0 0 0,-63 6 0 0 0,49-5 0 0 0,55 0 0 0 0,122 12 0 0 0,-189-5 0 0 0,14 3 0 0 0,13 5 0 0 0,4 2 0 0 0,-75-6 0 0 0,3 0 0 0 0,1-1 0 0 0,36-4 0 0 0,132-4 0 0 0,-63 6 0 0 0,-51-1 0 0 0,-5-2 0 0 0,-38 2 0 0 0,34 4 0 0 0,57 8 0 0 0,-33-1 0 0 0,57 8 0 0 0,-148-16 0 0 0,19 5 0 0 0,19 9 0 0 0,36 6 0 0 0,-53-17 0 0 0,40 2 0 0 0,26-6 0 0 0,-3 3 0 0 0,-62 0 0 0 0,0 2 0 0 0,46 13 0 0 0,-47-12 0 0 0,1 0 0 0 0,0-3 0 0 0,37 2 0 0 0,-61-5 0 0 0,25 1 0 0 0,50 1 0 0 0,4-2 0 0 0,0-2 0 0 0,0 3 0 0 0,7 2 0 0 0,-11-4 0 0 0,-39-1 0 0 0,-33 2 0 0 0,127 0 0 0 0,-100 4 0 0 0,-5-1 0 0 0,39-1 0 0 0,6-5 0 0 0,13-4 0 0 0,-7 2 0 0 0,0 10 0 0 0,-2-4 0 0 0,-11-4-17 0 0,-53 3-77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1:53.579"/>
    </inkml:context>
    <inkml:brush xml:id="br0">
      <inkml:brushProperty name="width" value="0.1" units="cm"/>
      <inkml:brushProperty name="height" value="0.1" units="cm"/>
      <inkml:brushProperty name="color" value="#66CC00"/>
    </inkml:brush>
  </inkml:definitions>
  <inkml:trace contextRef="#ctx0" brushRef="#br0">4397 1665 1839 0 0,'-2'-1'331'0'0,"1"0"-1"0"0,-1-1 1 0 0,1 1-1 0 0,-1 0 0 0 0,0 0 1 0 0,1 0-1 0 0,-1 0 1 0 0,0 1-1 0 0,0-1 0 0 0,1 0 1 0 0,-1 1-1 0 0,0-1 1 0 0,0 1-1 0 0,0 0 0 0 0,0 0 1 0 0,0 0-1 0 0,0 0 0 0 0,0 0 1 0 0,0 0-1 0 0,-3 1 1 0 0,-9-1 778 0 0,14 0-996 0 0,-1 0-1 0 0,0 1 1 0 0,0-1-1 0 0,0 0 0 0 0,0 0 1 0 0,1-1-1 0 0,-1 1 1 0 0,0 0-1 0 0,0 0 1 0 0,0 0-1 0 0,0 0 0 0 0,1-1 1 0 0,-1 1-1 0 0,0 0 1 0 0,0-1-1 0 0,1 1 1 0 0,-1-1-1 0 0,0 1 1 0 0,1-1-1 0 0,-1 1 0 0 0,0-1 1 0 0,1 1-1 0 0,-1-1 1 0 0,0-1-1 0 0,-1-19 1778 0 0,3 7-1639 0 0,-2 9 163 0 0,0 0-1 0 0,-1 0 0 0 0,1 0 1 0 0,-1 0-1 0 0,-4-7 0 0 0,2 8-238 0 0,-1 1-1 0 0,0-1 1 0 0,0 1-1 0 0,0 0 1 0 0,0 0-1 0 0,0 0 1 0 0,-1 1 0 0 0,1 0-1 0 0,-1 0 1 0 0,1 1-1 0 0,-12-3 1 0 0,-7 1 369 0 0,-39 0 1 0 0,17 1-97 0 0,6 1-97 0 0,31 1-289 0 0,0 0 0 0 0,0-1 0 0 0,0 0 0 0 0,0 0 1 0 0,0 0-1 0 0,0-2 0 0 0,-14-4 0 0 0,6 1 79 0 0,0 1-1 0 0,0 1 1 0 0,-1 1 0 0 0,0 0-1 0 0,0 1 1 0 0,0 1 0 0 0,0 0-1 0 0,-24 3 1 0 0,-5-1 20 0 0,30-1-78 0 0,0 0 0 0 0,0 2 0 0 0,0 0 0 0 0,0 0 1 0 0,0 2-1 0 0,0 0 0 0 0,-17 7 0 0 0,-5 3 2 0 0,0-2 0 0 0,0-1 0 0 0,-64 7 0 0 0,-33-9 71 0 0,-163 61 328 0 0,245-57-374 0 0,-1-2 0 0 0,1-2 0 0 0,-61 1 0 0 0,-117 1 162 0 0,-3 12-8 0 0,213-21-215 0 0,-1-1-1 0 0,-40-3 1 0 0,-20 1 66 0 0,-229 10 528 0 0,268-9-517 0 0,-1-2 0 0 0,-64-10 0 0 0,93 10-112 0 0,-193-24 317 0 0,54 20-135 0 0,102 6-103 0 0,-86-12-1 0 0,110 9-77 0 0,-1 1 1 0 0,-48 3-1 0 0,17 1 14 0 0,-15 4 90 0 0,56-3-104 0 0,-1-1 1 0 0,1-1 0 0 0,-24-2-1 0 0,25 0 9 0 0,0 1 0 0 0,-1 1 0 0 0,-25 5 0 0 0,27-3 2 0 0,0-1 0 0 0,-1-1 0 0 0,-35-2 0 0 0,-100-18 102 0 0,152 19-124 0 0,-1-1 1 0 0,1 1-1 0 0,-1-1 0 0 0,1 0 1 0 0,0 0-1 0 0,-1 0 0 0 0,1 0 1 0 0,0 0-1 0 0,0 0 0 0 0,0-1 1 0 0,0 1-1 0 0,0-1 0 0 0,0 1 1 0 0,0-1-1 0 0,0 0 1 0 0,0 0-1 0 0,1 0 0 0 0,-3-3 1 0 0,1-1 22 0 0,0-1 0 0 0,0 0 0 0 0,0 0 0 0 0,-2-13 0 0 0,-5-11 11 0 0,-7-5 26 0 0,10 13-60 0 0,2 10 4 0 0,2 1 1 0 0,0 0-1 0 0,0-1 0 0 0,1 0 0 0 0,0-14 0 0 0,6-37 23 0 0,-2 50-26 0 0,0 1 1 0 0,-2-1-1 0 0,1 1 1 0 0,-2-1-1 0 0,1 1 1 0 0,-2-1-1 0 0,-6-25 1 0 0,3 17 3 0 0,1-1-1 0 0,0 0 1 0 0,2 0-1 0 0,0 0 1 0 0,2 0 0 0 0,3-26-1 0 0,-2-11-4 0 0,-1 20-4 0 0,-3-138 0 0 0,-1 123 0 0 0,-3-79 0 0 0,-4-9 0 0 0,5 76 0 0 0,-3 17 0 0 0,6 37 0 0 0,1 0 0 0 0,-2-26 0 0 0,4 37-2 0 0,1 1 0 0 0,-1 0 1 0 0,1-1-1 0 0,-1 1 0 0 0,1 0 0 0 0,0 0 0 0 0,0-1 0 0 0,0 1 1 0 0,-1 0-1 0 0,1 0 0 0 0,0 0 0 0 0,0 0 0 0 0,1 0 0 0 0,-1 0 1 0 0,0 0-1 0 0,0 1 0 0 0,0-1 0 0 0,1 0 0 0 0,-1 0 0 0 0,0 1 1 0 0,0-1-1 0 0,1 1 0 0 0,-1 0 0 0 0,1-1 0 0 0,-1 1 0 0 0,0 0 1 0 0,1 0-1 0 0,2-1 0 0 0,3 0-13 0 0,1 0 1 0 0,0 1 0 0 0,0-1-1 0 0,8 2 1 0 0,10 1 7 0 0,0-2 1 0 0,0 0-1 0 0,40-7 0 0 0,77-21-35 0 0,-91 16 39 0 0,107-11 0 0 0,74 23 3 0 0,-22 1 0 0 0,247-16 0 0 0,-389 15 0 0 0,80 11 0 0 0,-51-3 0 0 0,39 5 0 0 0,94 4 0 0 0,-114-16 0 0 0,183-5 0 0 0,-91-3-66 0 0,18-1 68 0 0,-163 3-2 0 0,98-22 0 0 0,72-16 0 0 0,-127 26 0 0 0,24-10 0 0 0,-70 13 0 0 0,0 3 0 0 0,121-7 0 0 0,81 7 0 0 0,-245 13 0 0 0,-1 1 0 0 0,0 1 0 0 0,0 0 0 0 0,-1 1 0 0 0,30 13 0 0 0,-28-11 0 0 0,3 3 0 0 0,0 1 0 0 0,-1 1 0 0 0,-1 1 0 0 0,1 1 0 0 0,21 20 0 0 0,17 12 0 0 0,-45-37 0 0 0,-1 1 0 0 0,13 13 0 0 0,-21-19 0 0 0,0 0 0 0 0,-1 0 0 0 0,0 1 0 0 0,0-1 0 0 0,0 1 0 0 0,-1-1 0 0 0,0 1 0 0 0,1 0 0 0 0,1 10 0 0 0,1 7 6 0 0,-1 0-1 0 0,-2 0 1 0 0,0 0 0 0 0,-3 40-1 0 0,-16 91 47 0 0,4-51-4 0 0,-2 110-48 0 0,9-116 0 0 0,-2 62 0 0 0,4-109 0 0 0,-1-1 0 0 0,-3 0 0 0 0,-19 69 0 0 0,25-109 0 0 0,-42 196 64 0 0,13-58-64 0 0,29-137 9 0 0,-1-1 0 0 0,0 0 0 0 0,0 0 1 0 0,0 0-1 0 0,-1 0 0 0 0,-9 12 0 0 0,-35 41 55 0 0,38-50-41 0 0,-1-1 1 0 0,0-1-1 0 0,-15 10 1 0 0,-6 5 10 0 0,22-16-16 0 0,-1-1 1 0 0,0 0-1 0 0,-1-1 0 0 0,0 0 1 0 0,0-1-1 0 0,0 0 1 0 0,0-1-1 0 0,-1-1 0 0 0,-18 4 1 0 0,-15-1 108 0 0,-59 2 0 0 0,67-6-104 0 0,10 0-106 0 0,0-1 0 0 0,-1-1 0 0 0,1-2-1 0 0,0 0 1 0 0,0-2 0 0 0,-37-10 0 0 0,43 3-1821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43.224"/>
    </inkml:context>
    <inkml:brush xml:id="br0">
      <inkml:brushProperty name="width" value="0.1" units="cm"/>
      <inkml:brushProperty name="height" value="0.1" units="cm"/>
      <inkml:brushProperty name="color" value="#66CC00"/>
    </inkml:brush>
  </inkml:definitions>
  <inkml:trace contextRef="#ctx0" brushRef="#br0">3577 244 11055 0 0,'0'0'506'0'0,"-4"-3"-10"0"0,-19-10-318 0 0,-3 3-158 0 0,0 6-20 0 0,5 3 44 0 0,-30-8 1059 0 0,47 8-1210 0 0,-1 0-19 0 0,-24-5 955 0 0,0 1 1 0 0,0 1 0 0 0,-57 0-1 0 0,-29 18 867 0 0,82-10-1388 0 0,21-2-219 0 0,-38 2 300 0 0,-2-7 96 0 0,10 0 140 0 0,-43 0 286 0 0,31 3-626 0 0,25 0-210 0 0,0-2-20 0 0,2-2-45 0 0,0-1-10 0 0,-3 0 0 0 0,-2 0 0 0 0,-2-2 0 0 0,-304-59 1776 0 0,-18 32-848 0 0,65 3-403 0 0,248 27-368 0 0,-75 4-1 0 0,14 2 57 0 0,18-4 16 0 0,-174-11 212 0 0,-164-3 563 0 0,245 22-824 0 0,-37-1-1584 0 0,74-16-7759 0 0,107 5 2057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44.125"/>
    </inkml:context>
    <inkml:brush xml:id="br0">
      <inkml:brushProperty name="width" value="0.1" units="cm"/>
      <inkml:brushProperty name="height" value="0.1" units="cm"/>
      <inkml:brushProperty name="color" value="#66CC00"/>
    </inkml:brush>
  </inkml:definitions>
  <inkml:trace contextRef="#ctx0" brushRef="#br0">2764 34 919 0 0,'-3'-3'872'0'0,"-1"-1"-1"0"0,1 1 0 0 0,-1 1 0 0 0,0-1 0 0 0,0 1 0 0 0,0-1 1 0 0,-5-1-1 0 0,4 2-360 0 0,-1 0 1 0 0,1 1-1 0 0,-1 0 1 0 0,1-1-1 0 0,-7 1 1 0 0,-5 1-368 0 0,0 0 0 0 0,1 1 1 0 0,-19 4-1 0 0,18-2 813 0 0,0-1 0 0 0,-27-1 0 0 0,13-1-59 0 0,1 2-1 0 0,0 1 1 0 0,0 1-1 0 0,-41 10 1 0 0,-32 6 439 0 0,-311 7 230 0 0,367-25-1342 0 0,-347 29 1510 0 0,227-16-932 0 0,-179-7 1 0 0,310-8-642 0 0,-497 15 711 0 0,420-6-4362 0 0,0 1-3567 0 0,44-3 1328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44.909"/>
    </inkml:context>
    <inkml:brush xml:id="br0">
      <inkml:brushProperty name="width" value="0.1" units="cm"/>
      <inkml:brushProperty name="height" value="0.1" units="cm"/>
      <inkml:brushProperty name="color" value="#66CC00"/>
    </inkml:brush>
  </inkml:definitions>
  <inkml:trace contextRef="#ctx0" brushRef="#br0">2568 49 2303 0 0,'-1'-3'379'0'0,"0"0"0"0"0,0 0-1 0 0,-1 0 1 0 0,0 0 0 0 0,1 1-1 0 0,-1-1 1 0 0,0 1-1 0 0,0-1 1 0 0,-1 1 0 0 0,1 0-1 0 0,0 0 1 0 0,-1 0-1 0 0,0 0 1 0 0,1 0 0 0 0,-1 0-1 0 0,0 1 1 0 0,0 0-1 0 0,0-1 1 0 0,0 1 0 0 0,0 0-1 0 0,0 0 1 0 0,0 0 0 0 0,-4 0-1 0 0,1 1 417 0 0,0-1 0 0 0,0 1 1 0 0,0 1-1 0 0,0-1 0 0 0,-12 3 0 0 0,-14 7-2770 0 0,10-4 2399 0 0,0-1 0 0 0,0-2 0 0 0,-1 0-1 0 0,1-1 1 0 0,-31-1 0 0 0,-15 1 461 0 0,32 1-358 0 0,-186 16 1293 0 0,156-11-1172 0 0,-86 24 0 0 0,65-13-347 0 0,-133 11 1 0 0,131-20-131 0 0,-441 42 1649 0 0,140 0 501 0 0,211-24-3766 0 0,0-7-6391 0 0,133-17 568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45.865"/>
    </inkml:context>
    <inkml:brush xml:id="br0">
      <inkml:brushProperty name="width" value="0.1" units="cm"/>
      <inkml:brushProperty name="height" value="0.1" units="cm"/>
      <inkml:brushProperty name="color" value="#66CC00"/>
    </inkml:brush>
  </inkml:definitions>
  <inkml:trace contextRef="#ctx0" brushRef="#br0">1571 31 1839 0 0,'-8'-8'4084'0'0,"8"8"-3829"0"0,-1 0 0 0 0,1 0 0 0 0,-1 0 0 0 0,0-1 1 0 0,0 1-1 0 0,-20-1 1703 0 0,-18 7-1203 0 0,23-1-176 0 0,-1-1-1 0 0,0-1 1 0 0,-1 0 0 0 0,1-1-1 0 0,0-1 1 0 0,-1-1-1 0 0,1-1 1 0 0,-1 0-1 0 0,1-1 1 0 0,0-1-1 0 0,-28-8 1 0 0,15 3-103 0 0,-1 2-1 0 0,0 1 1 0 0,0 1-1 0 0,-1 1 1 0 0,1 2 0 0 0,-51 5-1 0 0,12 7 42 0 0,0 3-1 0 0,-98 33 1 0 0,13-3 285 0 0,52-17-578 0 0,-257 54-936 0 0,310-77-1400 0 0,30-4 144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46.479"/>
    </inkml:context>
    <inkml:brush xml:id="br0">
      <inkml:brushProperty name="width" value="0.1" units="cm"/>
      <inkml:brushProperty name="height" value="0.1" units="cm"/>
      <inkml:brushProperty name="color" value="#66CC00"/>
    </inkml:brush>
  </inkml:definitions>
  <inkml:trace contextRef="#ctx0" brushRef="#br0">1714 147 6447 0 0,'-8'-3'1029'0'0,"0"0"-1"0"0,-1 0 1 0 0,0 1-1 0 0,1 0 1 0 0,-1 1-1 0 0,0 0 1 0 0,-18 1-1 0 0,7-1-1569 0 0,-16 1 772 0 0,1 1 0 0 0,-1 3 0 0 0,-64 14 0 0 0,69-12 198 0 0,-25 4 443 0 0,1-2-1 0 0,-1-3 1 0 0,-1-2-1 0 0,1-2 0 0 0,0-3 1 0 0,-99-16-1 0 0,-47-15 1263 0 0,51 9-3180 0 0,-191-54 0 0 0,314 69-21 0 0,0 2 0 0 0,-1 2 0 0 0,-32-3 0 0 0,24 5-823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48.091"/>
    </inkml:context>
    <inkml:brush xml:id="br0">
      <inkml:brushProperty name="width" value="0.1" units="cm"/>
      <inkml:brushProperty name="height" value="0.1" units="cm"/>
      <inkml:brushProperty name="color" value="#66CC00"/>
    </inkml:brush>
  </inkml:definitions>
  <inkml:trace contextRef="#ctx0" brushRef="#br0">1543 112 455 0 0,'-9'5'1526'0'0,"-1"-2"-1"0"0,1 1 0 0 0,-1-1 0 0 0,-14 2 0 0 0,-4-1 621 0 0,-43 1 1 0 0,47-5-368 0 0,-1 2 0 0 0,-44 8 0 0 0,-4 9-986 0 0,33-7-134 0 0,0-2 0 0 0,-76 9 0 0 0,56-16-201 0 0,1-3 1 0 0,-1-2-1 0 0,1-3 1 0 0,-1-3-1 0 0,2-2 1 0 0,-1-3-1 0 0,1-2 1 0 0,-78-32-1 0 0,-70-29-752 0 0,135 57-2359 0 0,0 5-3505 0 0,34 8-537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48.844"/>
    </inkml:context>
    <inkml:brush xml:id="br0">
      <inkml:brushProperty name="width" value="0.1" units="cm"/>
      <inkml:brushProperty name="height" value="0.1" units="cm"/>
      <inkml:brushProperty name="color" value="#66CC00"/>
    </inkml:brush>
  </inkml:definitions>
  <inkml:trace contextRef="#ctx0" brushRef="#br0">1678 52 10335 0 0,'-131'-33'1336'0'0,"123"32"-1151"0"0,1-1 0 0 0,-1 1 1 0 0,0 0-1 0 0,1 0 0 0 0,-1 1 0 0 0,0 0 0 0 0,1 1 0 0 0,-1 0 0 0 0,-8 1 0 0 0,-11 4 1028 0 0,-28 10-1 0 0,-19 8 211 0 0,-139 40 1636 0 0,178-56-2811 0 0,1-2 1 0 0,-1-1-1 0 0,0-2 1 0 0,-48-2-1 0 0,-14-6 126 0 0,0-4 0 0 0,1-5 0 0 0,-104-29 0 0 0,-45-8-274 0 0,213 46-220 0 0,-41-10-2493 0 0,43 8 1022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49.378"/>
    </inkml:context>
    <inkml:brush xml:id="br0">
      <inkml:brushProperty name="width" value="0.1" units="cm"/>
      <inkml:brushProperty name="height" value="0.1" units="cm"/>
      <inkml:brushProperty name="color" value="#66CC00"/>
    </inkml:brush>
  </inkml:definitions>
  <inkml:trace contextRef="#ctx0" brushRef="#br0">1203 82 455 0 0,'-214'-23'14164'0'0,"122"17"-11184"0"0,28 1-3941 0 0,-100-9 1723 0 0,-62-4 919 0 0,104 10-884 0 0,45 2-1242 0 0,-120 5-1 0 0,151 6-926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04.274"/>
    </inkml:context>
    <inkml:brush xml:id="br0">
      <inkml:brushProperty name="width" value="0.1" units="cm"/>
      <inkml:brushProperty name="height" value="0.1" units="cm"/>
      <inkml:brushProperty name="color" value="#E71224"/>
    </inkml:brush>
  </inkml:definitions>
  <inkml:trace contextRef="#ctx0" brushRef="#br0">1579 21 6879 0 0,'-18'-6'744'0'0,"-11"1"-393"0"0,1 1 0 0 0,-2 1-1 0 0,1 1 1 0 0,0 2 0 0 0,-55 6-1 0 0,42-3 141 0 0,-161 17 2857 0 0,49-4-1397 0 0,125-15-1397 0 0,-1-2-1 0 0,1-1 1 0 0,-38-6-1 0 0,66 7-490 0 0,-49-8 53 0 0,-86-7 0 0 0,92 15 798 0 0,-268 0-503 0 0,246 3 145 0 0,-46 4-344 0 0,73-2-212 0 0,22-3 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1:15.805"/>
    </inkml:context>
    <inkml:brush xml:id="br0">
      <inkml:brushProperty name="width" value="0.1" units="cm"/>
      <inkml:brushProperty name="height" value="0.1" units="cm"/>
      <inkml:brushProperty name="color" value="#66CC00"/>
    </inkml:brush>
  </inkml:definitions>
  <inkml:trace contextRef="#ctx0" brushRef="#br0">3663 110 2759 0 0,'-13'-11'-248'0'0,"11"9"782"0"0,0 0 0 0 0,0 1 0 0 0,0-1 0 0 0,0 0 0 0 0,0 0 1 0 0,1 0-1 0 0,-1 0 0 0 0,1 0 0 0 0,0 0 0 0 0,-1 0 0 0 0,0-4 1 0 0,-1-12-217 0 0,3 16-234 0 0,-1 0 0 0 0,1-1-1 0 0,-1 1 1 0 0,1 0 0 0 0,-1 0-1 0 0,0 0 1 0 0,0 0 0 0 0,0 1-1 0 0,0-1 1 0 0,-1 0 0 0 0,1 0-1 0 0,0 1 1 0 0,-1-1 0 0 0,1 1-1 0 0,-1-1 1 0 0,1 1 0 0 0,-1-1-1 0 0,0 1 1 0 0,0 0 0 0 0,0 0-1 0 0,1 0 1 0 0,-1 0 0 0 0,0 0-1 0 0,-3-1 1 0 0,-1 0 403 0 0,-1 0 0 0 0,1 0 0 0 0,0 0 0 0 0,-1 0 0 0 0,1 1 1 0 0,-12 0-1 0 0,-105 8 2353 0 0,52-1-1919 0 0,-163-6 872 0 0,199 0-1594 0 0,0 1 0 0 0,-66 13 0 0 0,14-2-49 0 0,-2-5 454 0 0,-1-3 1 0 0,-162-15-1 0 0,223 10-521 0 0,-1 1-1 0 0,1 1 1 0 0,0 2 0 0 0,0 1 0 0 0,-31 8-1 0 0,24-5 9 0 0,0-1-1 0 0,-55 2 1 0 0,52-8-107 0 0,-136 4 73 0 0,140-1-3 0 0,-1 1 0 0 0,-67 18 0 0 0,-13 9 236 0 0,-143 18 1 0 0,169-35-134 0 0,-178 18 641 0 0,229-30-621 0 0,0-2 0 0 0,0-1-1 0 0,0-2 1 0 0,-72-16 0 0 0,22-3-36 0 0,-116-14 0 0 0,171 33-597 0 0,1 1 0 0 0,0 1 0 0 0,-1 2 0 0 0,1 2 0 0 0,0 1-1 0 0,-64 16 1 0 0,27 3-1008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1:16.998"/>
    </inkml:context>
    <inkml:brush xml:id="br0">
      <inkml:brushProperty name="width" value="0.1" units="cm"/>
      <inkml:brushProperty name="height" value="0.1" units="cm"/>
      <inkml:brushProperty name="color" value="#66CC00"/>
    </inkml:brush>
  </inkml:definitions>
  <inkml:trace contextRef="#ctx0" brushRef="#br0">3045 26 10447 0 0,'-3'0'77'0'0,"1"-1"-1"0"0,0 1 1 0 0,-1 0-1 0 0,1 0 0 0 0,-1 0 1 0 0,1 0-1 0 0,0 0 1 0 0,-1 0-1 0 0,1 1 0 0 0,-1-1 1 0 0,1 1-1 0 0,0 0 1 0 0,-1 0-1 0 0,1 0 0 0 0,0 0 1 0 0,0 0-1 0 0,0 0 1 0 0,0 0-1 0 0,-2 2 0 0 0,1-1-19 0 0,1 0 0 0 0,-1-1-1 0 0,0 1 1 0 0,1-1-1 0 0,-1 0 1 0 0,0 1-1 0 0,0-2 1 0 0,0 1-1 0 0,0 0 1 0 0,0 0 0 0 0,0-1-1 0 0,0 0 1 0 0,-6 0-1 0 0,-51-8 610 0 0,-69-7 2268 0 0,-267 26 1796 0 0,193-5-2900 0 0,120-6-2009 0 0,-127 16-1 0 0,129-3 530 0 0,-136 19 4204 0 0,167-28-4783 0 0,0-2-1 0 0,-72-6 0 0 0,-222-6-262 0 0,44 4 96 0 0,163-2-79 0 0,-127-11-2667 0 0,202 11 1458 0 0,0-2 0 0 0,-74-23 0 0 0,92 20-5743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1:18.348"/>
    </inkml:context>
    <inkml:brush xml:id="br0">
      <inkml:brushProperty name="width" value="0.1" units="cm"/>
      <inkml:brushProperty name="height" value="0.1" units="cm"/>
      <inkml:brushProperty name="color" value="#66CC00"/>
    </inkml:brush>
  </inkml:definitions>
  <inkml:trace contextRef="#ctx0" brushRef="#br0">2319 68 6911 0 0,'-10'-2'311'0'0,"0"0"-1"0"0,-1 1 0 0 0,1 0 1 0 0,-14 1-1 0 0,-5 5 2941 0 0,27-5-3261 0 0,0 0-1 0 0,-1 0 1 0 0,1 0-1 0 0,0-1 1 0 0,-1 1-1 0 0,1 0 1 0 0,0-1 0 0 0,0 0-1 0 0,0 1 1 0 0,-1-1-1 0 0,1 0 1 0 0,0 0-1 0 0,0 0 1 0 0,0 0-1 0 0,-3-3 1 0 0,-21-8 514 0 0,14 10 132 0 0,-1 0 1 0 0,1 1-1 0 0,0 1 0 0 0,-1 0 0 0 0,-13 1 0 0 0,-64 13 2289 0 0,37-4-2079 0 0,20-6-580 0 0,0 0-1 0 0,0-2 0 0 0,0-2 1 0 0,0-1-1 0 0,-52-8 0 0 0,-38-11 823 0 0,-168-8 0 0 0,137 21-431 0 0,-75-1 335 0 0,178 9-763 0 0,0 3 0 0 0,-75 14 0 0 0,66-6-105 0 0,-150 27 226 0 0,176-35-448 0 0,-1-2 0 0 0,0-1 0 0 0,1-2 0 0 0,-42-5 0 0 0,36-1-1526 0 0,-47-14 0 0 0,44 9-64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1:19.497"/>
    </inkml:context>
    <inkml:brush xml:id="br0">
      <inkml:brushProperty name="width" value="0.1" units="cm"/>
      <inkml:brushProperty name="height" value="0.1" units="cm"/>
      <inkml:brushProperty name="color" value="#66CC00"/>
    </inkml:brush>
  </inkml:definitions>
  <inkml:trace contextRef="#ctx0" brushRef="#br0">2495 254 11311 0 0,'0'0'45'0'0,"-1"0"0"0"0,0 1-1 0 0,0-1 1 0 0,0 0 0 0 0,0 0-1 0 0,0 0 1 0 0,0-1 0 0 0,0 1 0 0 0,0 0-1 0 0,0 0 1 0 0,0 0 0 0 0,0-1-1 0 0,0 1 1 0 0,0 0 0 0 0,0-1-1 0 0,1 1 1 0 0,-1-1 0 0 0,0 1-1 0 0,0-1 1 0 0,0 1 0 0 0,1-1-1 0 0,-1 0 1 0 0,0 1 0 0 0,1-1 0 0 0,-1 0-1 0 0,0 0 1 0 0,1 1 0 0 0,-1-1-1 0 0,1 0 1 0 0,-1-1 0 0 0,0-15 378 0 0,1 12-399 0 0,0 0 0 0 0,0 0 0 0 0,0 0 0 0 0,0 0 0 0 0,1 0 0 0 0,0 0 0 0 0,0 0 0 0 0,0 1-1 0 0,1-1 1 0 0,2-6 0 0 0,0 3-28 0 0,0 0-127 0 0,0 0 1 0 0,-1 0-1 0 0,0 0 0 0 0,2-11 1 0 0,-4 18 160 0 0,-1 0-1 0 0,0 0 1 0 0,0 0 0 0 0,0-1 0 0 0,1 1 0 0 0,-1 0-1 0 0,0 0 1 0 0,0 0 0 0 0,0-1 0 0 0,-1 1-1 0 0,1 0 1 0 0,0 0 0 0 0,0 0 0 0 0,-1 0 0 0 0,1 0-1 0 0,0-1 1 0 0,-1 1 0 0 0,0 0 0 0 0,1 0-1 0 0,-1 0 1 0 0,1 0 0 0 0,-1 0 0 0 0,0 0 0 0 0,0 1-1 0 0,1-1 1 0 0,-1 0 0 0 0,0 0 0 0 0,0 0-1 0 0,0 1 1 0 0,0-1 0 0 0,0 0 0 0 0,0 1 0 0 0,0-1-1 0 0,0 1 1 0 0,0 0 0 0 0,-1-1 0 0 0,1 1 0 0 0,-2-1-1 0 0,-20-2 1112 0 0,0 1-1 0 0,0 1 1 0 0,-37 2-1 0 0,39 1-763 0 0,0-1 1 0 0,-1-2-1 0 0,1 0 0 0 0,-37-7 0 0 0,-4-11-163 0 0,43 13-88 0 0,0 0-1 0 0,-1 1 1 0 0,1 1 0 0 0,-1 0-1 0 0,-38 0 1 0 0,-52-1 679 0 0,81 3-481 0 0,0 0 1 0 0,0 2-1 0 0,-30 4 1 0 0,-28 5-57 0 0,-23 3-63 0 0,-323 41 1286 0 0,424-52-1453 0 0,-294 48 1265 0 0,53-1-663 0 0,190-35-600 0 0,1 2 0 0 0,-77 32 0 0 0,-108 63-3223 0 0,200-87 1838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2:04.581"/>
    </inkml:context>
    <inkml:brush xml:id="br0">
      <inkml:brushProperty name="width" value="0.1" units="cm"/>
      <inkml:brushProperty name="height" value="0.1" units="cm"/>
      <inkml:brushProperty name="color" value="#66CC00"/>
    </inkml:brush>
  </inkml:definitions>
  <inkml:trace contextRef="#ctx0" brushRef="#br0">3132 1869 919 0 0,'-5'-1'796'0'0,"0"-1"-1"0"0,0-1 0 0 0,0 1 0 0 0,0-1 0 0 0,1 0 0 0 0,-1 0 0 0 0,1 0 0 0 0,0 0 0 0 0,0-1 0 0 0,0 0 0 0 0,-5-6 0 0 0,-10-16-844 0 0,14 18 438 0 0,0 1 0 0 0,-1 0 0 0 0,1 0 0 0 0,-1 0 0 0 0,0 1 0 0 0,-14-11 0 0 0,17 15-199 0 0,0 1 0 0 0,0-1 0 0 0,0 0 0 0 0,0 1 0 0 0,-1 0 0 0 0,1 0 0 0 0,0 0 0 0 0,0 0 0 0 0,-1 1 0 0 0,1-1 0 0 0,-1 1 0 0 0,1 0 0 0 0,0 0 0 0 0,-1 0 0 0 0,1 0 0 0 0,-1 0 0 0 0,1 1 0 0 0,0 0 0 0 0,-1-1 0 0 0,1 1 0 0 0,-4 2 0 0 0,-6 3 335 0 0,0 1 0 0 0,-20 12 0 0 0,24-12-341 0 0,0-2 0 0 0,0 1-1 0 0,0-1 1 0 0,-1-1 0 0 0,0 0 0 0 0,0 0-1 0 0,-11 2 1 0 0,-136 9 816 0 0,107-12-243 0 0,-78 13-1 0 0,94-10-481 0 0,-51 2-1 0 0,1-1 88 0 0,-317 33 1427 0 0,50-5-1963 0 0,317-32 647 0 0,0-1 1 0 0,0-2-1 0 0,-63-8 1 0 0,20 2-380 0 0,-201-20 442 0 0,156 23-259 0 0,-63-5-2 0 0,141 1-172 0 0,1-2 0 0 0,-75-26 0 0 0,53 17 11 0 0,-101-14-1 0 0,149 29-95 0 0,-19-2-17 0 0,19 4 12 0 0,1-2 0 0 0,-19-4 0 0 0,30 5-6 0 0,1 1-1 0 0,0-1 1 0 0,-1 0 0 0 0,1 0 0 0 0,0 0 0 0 0,0 0-1 0 0,0-1 1 0 0,0 1 0 0 0,0-1 0 0 0,1 0 0 0 0,-1-1 0 0 0,-2-3-1 0 0,3 3-5 0 0,1-1 0 0 0,1 0 0 0 0,-1 1 0 0 0,1-1 0 0 0,0 0 0 0 0,0 0 0 0 0,0 1 0 0 0,0-1 0 0 0,1 0 0 0 0,0 0 0 0 0,0 0 0 0 0,1-6 0 0 0,-1-13-3 0 0,-3-65 87 0 0,4 1 1 0 0,21-148-1 0 0,-11 126-85 0 0,-7 50 0 0 0,21-98 0 0 0,32-91 0 0 0,7 40 0 0 0,-60 197 0 0 0,-1 1 0 0 0,2 0 0 0 0,-1 0 0 0 0,2 0 0 0 0,-1 1 0 0 0,2-1 0 0 0,9-12 0 0 0,7-5 0 0 0,29-26 0 0 0,-47 49 0 0 0,5-4-7 0 0,0 1 1 0 0,0 0-1 0 0,1 0 0 0 0,0 1 1 0 0,1 1-1 0 0,-1 0 0 0 0,1 0 1 0 0,0 1-1 0 0,22-5 0 0 0,9-1-45 0 0,68-6 0 0 0,-34 6 31 0 0,304-37 21 0 0,-174 26 0 0 0,-12 1 0 0 0,-109 19 0 0 0,105 11 0 0 0,-109-2 0 0 0,121-7 0 0 0,24-29 0 0 0,56-4 0 0 0,-197 28 0 0 0,94 1 0 0 0,-160 5 0 0 0,1 1 0 0 0,-1 1 0 0 0,1 1 0 0 0,-1 1 0 0 0,0 0 0 0 0,30 13 0 0 0,-29-10 0 0 0,0-1 0 0 0,1 0 0 0 0,27 3 0 0 0,-22-5 0 0 0,44 15 0 0 0,-64-18 0 0 0,17 6 0 0 0,-1 2 0 0 0,0 0 0 0 0,0 1 0 0 0,31 22 0 0 0,-37-18 0 0 0,0 2 0 0 0,-2 0 0 0 0,0 1 0 0 0,22 34 0 0 0,-16-22 0 0 0,-12-16 2 0 0,-1 0-1 0 0,0 1 1 0 0,-1 0-1 0 0,-1 0 1 0 0,-1 1-1 0 0,0 0 1 0 0,-1 0-1 0 0,0 0 1 0 0,-2 0-1 0 0,0 0 1 0 0,0 24-1 0 0,-2 21 16 0 0,-15 102 0 0 0,14-156-16 0 0,-49 280 74 0 0,-22-17-2 0 0,70-263-71 0 0,-56 159-14 0 0,-98 199 0 0 0,86-230-1965 0 0,34-81-5327 0 0,7-18-1362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1:21.231"/>
    </inkml:context>
    <inkml:brush xml:id="br0">
      <inkml:brushProperty name="width" value="0.1" units="cm"/>
      <inkml:brushProperty name="height" value="0.1" units="cm"/>
      <inkml:brushProperty name="color" value="#66CC00"/>
    </inkml:brush>
  </inkml:definitions>
  <inkml:trace contextRef="#ctx0" brushRef="#br0">1936 175 8287 0 0,'-21'-7'709'0'0,"1"1"5447"0"0,20 6-6138 0 0,0 0 0 0 0,0 0 0 0 0,0 0 0 0 0,0 0 0 0 0,0 0-1 0 0,0 0 1 0 0,0 0 0 0 0,0 0 0 0 0,1 0 0 0 0,-1 0 0 0 0,0-1 0 0 0,0 1 0 0 0,0 0-1 0 0,0 0 1 0 0,0 0 0 0 0,0 0 0 0 0,0 0 0 0 0,0 0 0 0 0,0 0 0 0 0,0 0-1 0 0,0-1 1 0 0,0 1 0 0 0,0 0 0 0 0,0 0 0 0 0,0 0 0 0 0,1 0 0 0 0,-1 0 0 0 0,0 0-1 0 0,0 0 1 0 0,0-1 0 0 0,0 1 0 0 0,0 0 0 0 0,-1 0 0 0 0,1 0 0 0 0,0 0-1 0 0,0 0 1 0 0,0 0 0 0 0,0 0 0 0 0,0-1 0 0 0,0 1 0 0 0,0 0 0 0 0,0 0 0 0 0,0 0-1 0 0,0 0 1 0 0,0 0 0 0 0,0 0 0 0 0,0 0 0 0 0,0 0 0 0 0,0 0 0 0 0,-1-1 0 0 0,1 1-1 0 0,0 0 1 0 0,0 0 0 0 0,0 0 0 0 0,0 0 0 0 0,0 0 0 0 0,0 0 0 0 0,0 0-1 0 0,0 0 1 0 0,-1 0 0 0 0,1 0 0 0 0,0 0 0 0 0,0 0 0 0 0,0 0 0 0 0,0 0 0 0 0,0 0-1 0 0,-1 0 1 0 0,15-17 1065 0 0,-14 17-1039 0 0,1-1 1 0 0,-1 0-1 0 0,0 1 1 0 0,1-1-1 0 0,-1 1 1 0 0,0-1-1 0 0,0 0 1 0 0,0 1-1 0 0,0-1 1 0 0,0 0-1 0 0,0 1 1 0 0,0-1-1 0 0,0 1 1 0 0,0-1-1 0 0,0 0 1 0 0,0 1-1 0 0,0-1 1 0 0,0 0-1 0 0,0 1 1 0 0,0-1-1 0 0,-1 1 1 0 0,1-1 0 0 0,0 0-1 0 0,-1 1 1 0 0,1-1-1 0 0,0 1 1 0 0,-1-1-1 0 0,1 1 1 0 0,0-1-1 0 0,-1 1 1 0 0,1-1-1 0 0,-1 1 1 0 0,1-1-1 0 0,-1 1 1 0 0,1 0-1 0 0,-1-1 1 0 0,0 1-1 0 0,1 0 1 0 0,-1 0-1 0 0,0-1 1 0 0,-26-14 1050 0 0,27 15-1090 0 0,-30-12 600 0 0,0 1 0 0 0,-1 2-1 0 0,-42-9 1 0 0,-100-7 754 0 0,92 15-793 0 0,-108 0 314 0 0,133 9-704 0 0,-30-1 106 0 0,-68-3 345 0 0,-165 17 0 0 0,266-6-1128 0 0,-226 17 1904 0 0,139-25-3590 0 0,96-2-2005 0 0,-50-10 0 0 0,55 5-3427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1:23.131"/>
    </inkml:context>
    <inkml:brush xml:id="br0">
      <inkml:brushProperty name="width" value="0.1" units="cm"/>
      <inkml:brushProperty name="height" value="0.1" units="cm"/>
      <inkml:brushProperty name="color" value="#66CC00"/>
    </inkml:brush>
  </inkml:definitions>
  <inkml:trace contextRef="#ctx0" brushRef="#br0">2324 170 7711 0 0,'-18'-31'820'0'0,"14"25"-488"0"0,0-1 1 0 0,0 0-1 0 0,1 0 1 0 0,-1 0-1 0 0,2-1 1 0 0,-5-14-1 0 0,6 18 5 0 0,1 0 0 0 0,-1 1-1 0 0,0-1 1 0 0,0 0 0 0 0,0 1 0 0 0,-1-1-1 0 0,1 1 1 0 0,-1 0 0 0 0,0-1 0 0 0,0 1-1 0 0,0 0 1 0 0,0 0 0 0 0,0 0 0 0 0,-1 0-1 0 0,1 0 1 0 0,-4-2 0 0 0,2 3-170 0 0,1 0 1 0 0,-1 0-1 0 0,0 1 1 0 0,0-1-1 0 0,0 1 0 0 0,0-1 1 0 0,0 1-1 0 0,0 1 1 0 0,0-1-1 0 0,0 0 0 0 0,0 1 1 0 0,-1 0-1 0 0,1 0 0 0 0,-6 1 1 0 0,-31 4 527 0 0,-42 10 0 0 0,-20 3 204 0 0,-122 23 439 0 0,70-11-644 0 0,92-22-384 0 0,0-3 0 0 0,-1-3 0 0 0,-76-7 0 0 0,-146 1 328 0 0,205 4-419 0 0,-373 12 680 0 0,156-2-1383 0 0,216-6-1588 0 0,40-1-32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1:24.437"/>
    </inkml:context>
    <inkml:brush xml:id="br0">
      <inkml:brushProperty name="width" value="0.1" units="cm"/>
      <inkml:brushProperty name="height" value="0.1" units="cm"/>
      <inkml:brushProperty name="color" value="#66CC00"/>
    </inkml:brush>
  </inkml:definitions>
  <inkml:trace contextRef="#ctx0" brushRef="#br0">892 93 3911 0 0,'4'-2'105'0'0,"1"0"64"0"0,-1 0 0 0 0,1-1 0 0 0,0 0-1 0 0,-1 0 1 0 0,0 0 0 0 0,6-5 0 0 0,-9 7-78 0 0,0 0-1 0 0,-1 0 1 0 0,1 0-1 0 0,-1 0 1 0 0,1 0 0 0 0,-1 0-1 0 0,1 0 1 0 0,-1 0-1 0 0,1 0 1 0 0,-1 0 0 0 0,0 0-1 0 0,0 0 1 0 0,1-1-1 0 0,-1 1 1 0 0,0 0 0 0 0,0 0-1 0 0,0 0 1 0 0,0 0-1 0 0,0 0 1 0 0,-1 0 0 0 0,1-1-1 0 0,0 1 1 0 0,-1 0-1 0 0,1 0 1 0 0,0 0 0 0 0,-1 0-1 0 0,1 0 1 0 0,-1 0-1 0 0,1 0 1 0 0,-1 0 0 0 0,0 0-1 0 0,1 0 1 0 0,-1 0-1 0 0,0 1 1 0 0,0-1 0 0 0,0 0-1 0 0,-1-1 1 0 0,-3-1 279 0 0,1 1 0 0 0,-1-1 1 0 0,0 1-1 0 0,0 0 0 0 0,0 0 1 0 0,0 0-1 0 0,0 1 0 0 0,-1 0 1 0 0,1 0-1 0 0,0 0 1 0 0,0 1-1 0 0,-9 0 0 0 0,-16-4 1438 0 0,21 3-1335 0 0,-1 0 1 0 0,1 0-1 0 0,-1 1 0 0 0,1 0 0 0 0,-1 1 0 0 0,-15 3 1 0 0,-58 18 516 0 0,37-9-461 0 0,-177 36 1919 0 0,181-42-1874 0 0,-1-2 0 0 0,0-2 0 0 0,-57-4 0 0 0,86 1-915 0 0,0-2-1 0 0,-1 0 1 0 0,1-1 0 0 0,0 0-1 0 0,1-1 1 0 0,-1-1 0 0 0,1 0 0 0 0,-23-12-1 0 0,22 8-1682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1:25.246"/>
    </inkml:context>
    <inkml:brush xml:id="br0">
      <inkml:brushProperty name="width" value="0.1" units="cm"/>
      <inkml:brushProperty name="height" value="0.1" units="cm"/>
      <inkml:brushProperty name="color" value="#66CC00"/>
    </inkml:brush>
  </inkml:definitions>
  <inkml:trace contextRef="#ctx0" brushRef="#br0">2759 42 6447 0 0,'-6'2'701'0'0,"6"-10"156"0"0,6-11 800 0 0,-6 19-1542 0 0,0-1 42 0 0,-1 0 1 0 0,0 0-1 0 0,1 0 1 0 0,-1 1-1 0 0,1-1 1 0 0,-1 0-1 0 0,0 0 1 0 0,0 1-1 0 0,1-1 1 0 0,-1 1-1 0 0,0-1 0 0 0,0 0 1 0 0,0 1-1 0 0,0-1 1 0 0,0 1-1 0 0,1 0 1 0 0,-1-1-1 0 0,0 1 1 0 0,0 0-1 0 0,0 0 1 0 0,0-1-1 0 0,0 1 1 0 0,-2 0-1 0 0,-1-1 189 0 0,0 0 0 0 0,-1 1 0 0 0,1-1 0 0 0,0 1-1 0 0,-8 0 1 0 0,-37 10 1395 0 0,-22 5-779 0 0,-20-3-244 0 0,17-1 611 0 0,-93 0 0 0 0,143-11-1127 0 0,-68 0 355 0 0,0 3 0 0 0,-98 16 0 0 0,100-8 7 0 0,-180-1-1 0 0,145-9-131 0 0,-395-2 681 0 0,219-2-648 0 0,97 3-459 0 0,-82-14-2280 0 0,227 12 589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50.520"/>
    </inkml:context>
    <inkml:brush xml:id="br0">
      <inkml:brushProperty name="width" value="0.1" units="cm"/>
      <inkml:brushProperty name="height" value="0.1" units="cm"/>
      <inkml:brushProperty name="color" value="#66CC00"/>
    </inkml:brush>
  </inkml:definitions>
  <inkml:trace contextRef="#ctx0" brushRef="#br0">1550 1 8287 0 0,'-8'1'332'0'0,"1"0"-1"0"0,0 1 0 0 0,-1 0 0 0 0,1 0 0 0 0,0 1 0 0 0,0 0 0 0 0,0 0 1 0 0,0 0-1 0 0,1 1 0 0 0,0 0 0 0 0,-1 1 0 0 0,-6 5 0 0 0,3-2 42 0 0,-1-1 0 0 0,0 0 0 0 0,-16 7-1 0 0,14-11-21 0 0,0 0-1 0 0,-1-1 1 0 0,1 0 0 0 0,-1-1-1 0 0,1 0 1 0 0,-1-1 0 0 0,0-1-1 0 0,-19-3 1 0 0,-19 1 585 0 0,-476-25 3008 0 0,414 23-4029 0 0,-128 10 1 0 0,90 4-3077 0 0,45-2-2030 0 0,50-3-688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04.810"/>
    </inkml:context>
    <inkml:brush xml:id="br0">
      <inkml:brushProperty name="width" value="0.1" units="cm"/>
      <inkml:brushProperty name="height" value="0.1" units="cm"/>
      <inkml:brushProperty name="color" value="#E71224"/>
    </inkml:brush>
  </inkml:definitions>
  <inkml:trace contextRef="#ctx0" brushRef="#br0">805 0 10391 0 0,'-23'2'648'0'0,"-1"0"0"0"0,1 2 0 0 0,-44 13 1 0 0,-5 0 446 0 0,-8-4-672 0 0,-1-3 0 0 0,-161-2 0 0 0,68-19-4152 0 0,155 10-1267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58:51.613"/>
    </inkml:context>
    <inkml:brush xml:id="br0">
      <inkml:brushProperty name="width" value="0.1" units="cm"/>
      <inkml:brushProperty name="height" value="0.1" units="cm"/>
      <inkml:brushProperty name="color" value="#66CC00"/>
    </inkml:brush>
  </inkml:definitions>
  <inkml:trace contextRef="#ctx0" brushRef="#br0">1828 106 7367 0 0,'-57'4'769'0'0,"30"0"2160"0"0,-30 5 638 0 0,41-7-3379 0 0,-1-1-1 0 0,1-1 1 0 0,-1-1 0 0 0,1 0 0 0 0,-1-1 0 0 0,-16-4 0 0 0,-17-5 586 0 0,0 4 1 0 0,0 1-1 0 0,-1 2 0 0 0,-64 4 0 0 0,-218-6 1642 0 0,153-1-1555 0 0,-2-3-704 0 0,-212-40-1 0 0,297 39-2010 0 0,44 7 755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2:07.100"/>
    </inkml:context>
    <inkml:brush xml:id="br0">
      <inkml:brushProperty name="width" value="0.1" units="cm"/>
      <inkml:brushProperty name="height" value="0.1" units="cm"/>
      <inkml:brushProperty name="color" value="#66CC00"/>
    </inkml:brush>
  </inkml:definitions>
  <inkml:trace contextRef="#ctx0" brushRef="#br0">2668 1740 11087 0 0,'-5'-1'82'0'0,"0"0"1"0"0,1 1-1 0 0,-1 0 0 0 0,0 0 0 0 0,1 0 0 0 0,-1 0 0 0 0,0 1 0 0 0,1-1 1 0 0,-1 1-1 0 0,1 1 0 0 0,-1-1 0 0 0,1 0 0 0 0,0 1 0 0 0,-6 3 0 0 0,-94 46 346 0 0,98-49-142 0 0,-1 1-1 0 0,1-1 0 0 0,-1 0 1 0 0,0-1-1 0 0,0 1 0 0 0,-12 0 0 0 0,-19 4 1809 0 0,0 5-1129 0 0,-134 34 1891 0 0,142-39-2385 0 0,-1-1 0 0 0,0-2 0 0 0,-53-1 0 0 0,-241-11 1337 0 0,262 6-1445 0 0,-82-15 0 0 0,67 7-185 0 0,-31-3 157 0 0,-207-1-1 0 0,226 21-309 0 0,45-1 73 0 0,-1-3 1 0 0,0-2 0 0 0,-61-7-1 0 0,77 3-42 0 0,0 2 1 0 0,0 0-1 0 0,-57 7 1 0 0,-88 22 239 0 0,161-24-286 0 0,-99 11 434 0 0,112-13-435 0 0,0-1-1 0 0,0 0 1 0 0,-1 0-1 0 0,1 0 1 0 0,0 0-1 0 0,0-1 1 0 0,0 1-1 0 0,0 0 1 0 0,0 0-1 0 0,0-1 1 0 0,0 1-1 0 0,0 0 1 0 0,0-1-1 0 0,0 1 1 0 0,0-1 0 0 0,0 0-1 0 0,0 1 1 0 0,0-1-1 0 0,0 0 1 0 0,0 1-1 0 0,0-1 1 0 0,0 0-1 0 0,1 0 1 0 0,-1 0-1 0 0,0 0 1 0 0,1 0-1 0 0,-1 0 1 0 0,1 0-1 0 0,-2-2 1 0 0,-10-36 18 0 0,8 26 15 0 0,0-10-27 0 0,0 0-1 0 0,2 0 0 0 0,0 0 0 0 0,2-1 0 0 0,2-27 1 0 0,0-7 38 0 0,-16-144-13 0 0,6 128 4 0 0,2-87 0 0 0,21-6 26 0 0,-8 104-72 0 0,-2-1 0 0 0,-4-69 0 0 0,-4 106 22 0 0,0 0-1 0 0,-1 0 1 0 0,-2 0-1 0 0,-1 1 1 0 0,-14-35-1 0 0,5 18-15 0 0,1 0 0 0 0,-15-81-1 0 0,30 121-5 0 0,0 0 0 0 0,0 1 0 0 0,1-1 0 0 0,-1 1-1 0 0,1-1 1 0 0,-1 1 0 0 0,1-1 0 0 0,0 1 0 0 0,0-1 0 0 0,0 1 0 0 0,0 0 0 0 0,0-1 0 0 0,1 1-1 0 0,-1 0 1 0 0,1 0 0 0 0,-1 0 0 0 0,1 0 0 0 0,0 0 0 0 0,3-2 0 0 0,1-2-13 0 0,1 0 0 0 0,0 1 0 0 0,0 0 0 0 0,13-6 0 0 0,-5 4-4 0 0,0 1 0 0 0,1 0 0 0 0,-1 1 0 0 0,1 1 0 0 0,31-3 0 0 0,83 0-18 0 0,-37 4 41 0 0,331 7-68 0 0,-269-2 64 0 0,185-22 0 0 0,-29-1 0 0 0,-299 21 0 0 0,109-3 0 0 0,198-30 0 0 0,-204 14 0 0 0,97-22 0 0 0,-8-7 0 0 0,-200 48 2 0 0,-1-1-1 0 0,1 1 1 0 0,0-1-1 0 0,-1 1 1 0 0,1 0-1 0 0,0 1 1 0 0,-1-1-1 0 0,1 1 1 0 0,-1-1-1 0 0,6 3 1 0 0,-8-3 0 0 0,1 1-1 0 0,-1-1 1 0 0,0 1 0 0 0,1-1-1 0 0,-1 1 1 0 0,0 0 0 0 0,0 0-1 0 0,0 0 1 0 0,0 0 0 0 0,1 0-1 0 0,-1 0 1 0 0,0 0 0 0 0,-1 0 0 0 0,1 0-1 0 0,0 0 1 0 0,0 1 0 0 0,0-1-1 0 0,-1 0 1 0 0,1 0 0 0 0,-1 1-1 0 0,1-1 1 0 0,-1 1 0 0 0,1-1-1 0 0,-1 0 1 0 0,0 1 0 0 0,0-1-1 0 0,1 3 1 0 0,-2 81 99 0 0,-20 145 1 0 0,6-139-40 0 0,-55 408 268 0 0,50-166-74 0 0,16-272-141 0 0,-3 0 0 0 0,-2-1 0 0 0,-4 0 0 0 0,-1-1 0 0 0,-37 93 0 0 0,46-141-111 0 0,4-9-35 0 0,-1 1 0 0 0,1-1 0 0 0,0 1 0 0 0,0-1 0 0 0,1 1-1 0 0,-1-1 1 0 0,0 5 0 0 0,8-16-2513 0 0,-1-3 1184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9:59.715"/>
    </inkml:context>
    <inkml:brush xml:id="br0">
      <inkml:brushProperty name="width" value="0.1" units="cm"/>
      <inkml:brushProperty name="height" value="0.1" units="cm"/>
      <inkml:brushProperty name="color" value="#E71224"/>
    </inkml:brush>
  </inkml:definitions>
  <inkml:trace contextRef="#ctx0" brushRef="#br0">10163 1734 3911 0 0,'-11'0'396'0'0,"0"0"0"0"0,0 1 0 0 0,0 0 0 0 0,0 1-1 0 0,-16 4 1 0 0,26-6-366 0 0,-4 2 238 0 0,1-1 1 0 0,0 0-1 0 0,-1 1 0 0 0,1-2 1 0 0,-1 1-1 0 0,1 0 0 0 0,-1-1 1 0 0,1 0-1 0 0,-10-1 0 0 0,14 1-200 0 0,0 0 0 0 0,-1-1 0 0 0,1 1-1 0 0,0-1 1 0 0,0 1 0 0 0,0 0 0 0 0,-1-1-1 0 0,1 1 1 0 0,0-1 0 0 0,0 1 0 0 0,0-1-1 0 0,0 1 1 0 0,0-1 0 0 0,0 1 0 0 0,0 0-1 0 0,0-1 1 0 0,0 1 0 0 0,0-1 0 0 0,0 1-1 0 0,0-1 1 0 0,0 1 0 0 0,0-1 0 0 0,0 1-1 0 0,0-1 1 0 0,0 1 0 0 0,1 0 0 0 0,-1-1-1 0 0,0 1 1 0 0,0-1 0 0 0,1 1 0 0 0,-1 0-1 0 0,0-1 1 0 0,0 1 0 0 0,1 0 0 0 0,-1-1-1 0 0,1 1 1 0 0,11-19 1417 0 0,-11 19-1309 0 0,0-2 33 0 0,1 1 0 0 0,-1-1 0 0 0,1 1 1 0 0,0 0-1 0 0,-1-1 0 0 0,1 1 0 0 0,0 0 0 0 0,0 0 0 0 0,0 0 0 0 0,0 0 0 0 0,0 1 0 0 0,0-1 0 0 0,0 0 0 0 0,4 0 0 0 0,14-5 2303 0 0,-20 6-2452 0 0,0 0 0 0 0,1 0 0 0 0,-1-1-1 0 0,0 1 1 0 0,1 0 0 0 0,-1 0 0 0 0,1 0 0 0 0,-1 0-1 0 0,0 0 1 0 0,1 0 0 0 0,-1 0 0 0 0,1 0 0 0 0,-1 0-1 0 0,0 1 1 0 0,1-1 0 0 0,-1 0 0 0 0,0 0 0 0 0,1 0-1 0 0,-1 0 1 0 0,0 0 0 0 0,1 1 0 0 0,-1-1 0 0 0,0 0-1 0 0,1 0 1 0 0,-1 1 0 0 0,0-1 0 0 0,1 0 0 0 0,-1 0-1 0 0,0 1 1 0 0,0-1 0 0 0,1 0 0 0 0,-1 1 0 0 0,1 0 12 0 0,-1-1 0 0 0,0 1 0 0 0,1 0 1 0 0,0-1-1 0 0,-1 1 0 0 0,1-1 1 0 0,-1 0-1 0 0,1 1 0 0 0,0-1 0 0 0,-1 1 1 0 0,1-1-1 0 0,0 0 0 0 0,-1 1 0 0 0,1-1 1 0 0,0 0-1 0 0,0 0 0 0 0,-1 0 0 0 0,1 1 1 0 0,0-1-1 0 0,0 0 0 0 0,-1 0 1 0 0,1 0-1 0 0,0 0 0 0 0,0 0 0 0 0,-1-1 1 0 0,1 1-1 0 0,0 0 0 0 0,0 0 0 0 0,-1 0 1 0 0,1-1-1 0 0,0 1 0 0 0,-1 0 1 0 0,1-1-1 0 0,0 1 0 0 0,-1 0 0 0 0,1-1 1 0 0,0 1-1 0 0,0-1 0 0 0,41-25 104 0 0,-31 20 96 0 0,-7 0-144 0 0,13-19-3 0 0,-12 19-11 0 0,-3 0-9 0 0,9-17-1 0 0,-8 17 1 0 0,0 0 6 0 0,8-18 1 0 0,-8 18 0 0 0,-1 1-4 0 0,2-5-12 0 0,-1-1-1 0 0,0 1 0 0 0,0 0 1 0 0,-1-1-1 0 0,0 0 1 0 0,1-16-1 0 0,-1-56 534 0 0,0 37-456 0 0,-2 0-1 0 0,-8-70 1 0 0,5 90-83 0 0,1 0 1 0 0,2-31-1 0 0,0-19 24 0 0,-2 17-15 0 0,1 32-8 0 0,-6-50-1 0 0,4 57-21 0 0,2-1 0 0 0,0 1 0 0 0,2-34 1 0 0,1-16 41 0 0,-14-78 188 0 0,8 121-278 0 0,0-8 2 0 0,-10-124 210 0 0,13 146-205 0 0,-1 1 1 0 0,0 0-1 0 0,-7-23 0 0 0,3 12-13 0 0,5 20-6 0 0,0 0 1 0 0,0 0-1 0 0,0 0 0 0 0,-1 0 1 0 0,1 1-1 0 0,-1-1 0 0 0,1 0 1 0 0,-1 1-1 0 0,0-1 0 0 0,0 1 0 0 0,0 0 1 0 0,0 0-1 0 0,-1 0 0 0 0,1 0 1 0 0,0 0-1 0 0,-1 0 0 0 0,1 0 1 0 0,-1 1-1 0 0,0-1 0 0 0,0 1 1 0 0,1 0-1 0 0,-1 0 0 0 0,-6-1 0 0 0,-5-1 28 0 0,-1 1-1 0 0,1 0 0 0 0,0 1 0 0 0,-16 2 0 0 0,-13-2-45 0 0,-87-1 190 0 0,83-2-169 0 0,-42-4 91 0 0,-1 4-1 0 0,-92 9 1 0 0,82-1-27 0 0,-152-12-1 0 0,176 4-34 0 0,33 1-36 0 0,-161-1 43 0 0,130 4 20 0 0,-113-13-1 0 0,153 9-63 0 0,-193-23 177 0 0,21 16-111 0 0,72 8 79 0 0,7-7-154 0 0,-161-4 138 0 0,-7 6-69 0 0,115 20 23 0 0,1 0-46 0 0,49-10-23 0 0,-106-2 28 0 0,-24-12 18 0 0,136 7-43 0 0,74 1-7 0 0,-1 3 1 0 0,-50 5-1 0 0,-42 0-10 0 0,99-5 45 0 0,-68 0-38 0 0,-189 6 0 0 0,244-2 30 0 0,-261 25 24 0 0,160-11-52 0 0,69-9-15 0 0,-186 16 2 0 0,83-7 64 0 0,22-10-64 0 0,-17 1 0 0 0,1 1 0 0 0,-9 5 70 0 0,127-7-73 0 0,-97-1 0 0 0,-237-20 67 0 0,318 10-75 0 0,-224-18 86 0 0,55 3-24 0 0,150 14 26 0 0,-19 0-49 0 0,-68-5 8 0 0,16 5-36 0 0,155 5 0 0 0,-141 9 70 0 0,1 0-76 0 0,-157-5 6 0 0,45 9 0 0 0,59 3 0 0 0,175-12 0 0 0,0 0 0 0 0,0-2 0 0 0,-45-3 0 0 0,59-1 0 0 0,7-1 0 0 0,0 2 0 0 0,0 0 0 0 0,-1 1 0 0 0,1 0 0 0 0,0 1 0 0 0,-31 7 0 0 0,43-7-3 0 0,0-1 0 0 0,1 1 0 0 0,0 0 0 0 0,-1 1 0 0 0,1-1 0 0 0,0 0 0 0 0,-1 1 0 0 0,1 0 0 0 0,0 0 0 0 0,0 0 0 0 0,0 0 0 0 0,0 0 0 0 0,1 1 0 0 0,-1-1 0 0 0,1 1 0 0 0,-1-1 0 0 0,1 1 0 0 0,0 0 0 0 0,0 0 0 0 0,0 0 0 0 0,0 0 0 0 0,1 1 0 0 0,-1-1 0 0 0,-1 6 0 0 0,-2 3-47 0 0,3-7 49 0 0,0 0-1 0 0,1-1 0 0 0,-1 1 0 0 0,1 0 1 0 0,0 0-1 0 0,0 0 0 0 0,0 10 0 0 0,-2 39-62 0 0,2 32 352 0 0,1-57 307 0 0,0 10-476 0 0,-3 1-774 0 0,0 1 250 0 0,-7 56 394 0 0,7-70 11 0 0,-3 53 0 0 0,6-41 0 0 0,0 2 0 0 0,0 2 0 0 0,0 1 0 0 0,1-2 0 0 0,0-2 0 0 0,-1 0 0 0 0,2 0 0 0 0,-1-2 0 0 0,1 15-4 0 0,-2-49 4 0 0,-2 15 280 0 0,1 2 47 0 0,1-16 22 0 0,0 2-92 0 0,3 23-395 0 0,-3-23-170 0 0,1 0-343 0 0,2 26 550 0 0,5 8 90 0 0,9 5 11 0 0,12 3 0 0 0,-22-40 0 0 0,1 0 0 0 0,0 0 0 0 0,14 13 0 0 0,-9-11 0 0 0,1-1 0 0 0,29 16 0 0 0,39 10 0 0 0,10-1 0 0 0,-6-2 0 0 0,-7-8 0 0 0,1-6 0 0 0,-4-3 0 0 0,2 2 0 0 0,11 3 0 0 0,2-5 0 0 0,3-7 0 0 0,-2-4 0 0 0,-7-1 0 0 0,-6-1 0 0 0,-2 1 0 0 0,2 3 0 0 0,6 0 0 0 0,3-1 0 0 0,0-1 0 0 0,7 1 0 0 0,9 1 0 0 0,-2-2 0 0 0,-8-5 0 0 0,-6-2 0 0 0,14 5 0 0 0,7 2 0 0 0,-11-3 0 0 0,-5-1 0 0 0,-2-4 0 0 0,5 0 0 0 0,4 1 0 0 0,-1 4 0 0 0,2 1 0 0 0,-1 1 0 0 0,7 1 0 0 0,-3-3 0 0 0,-10 6 0 0 0,-7 5 0 0 0,7-7 0 0 0,-5-5 0 0 0,7-1 0 0 0,-12 3 0 0 0,-38-2 0 0 0,42 3 0 0 0,8-1 0 0 0,-1-2 0 0 0,-2-3 0 0 0,0 0 0 0 0,2 2 0 0 0,10 5 0 0 0,-6 1 0 0 0,-7-3 0 0 0,-2-1 0 0 0,-3 2 0 0 0,1 7 0 0 0,4 3 0 0 0,42 7 0 0 0,10-8 0 0 0,-107-12 0 0 0,52 4 0 0 0,4 1 0 0 0,-5 2 0 0 0,2-2 0 0 0,2-3 0 0 0,8-3 0 0 0,0-1 0 0 0,-47-1 0 0 0,39 1 0 0 0,9 1 0 0 0,-7-3 0 0 0,-2-3 0 0 0,5-2 0 0 0,5 0 0 0 0,31-6 0 0 0,-96 10 0 0 0,48-6 0 0 0,9 2 0 0 0,1 1 0 0 0,1 4 0 0 0,-3 2 0 0 0,57 1 0 0 0,-101-3 0 0 0,153-3 0 0 0,-121 7 0 0 0,13 2 0 0 0,3-2 0 0 0,-2 0 0 0 0,1 0 0 0 0,-44-2 0 0 0,40 1 0 0 0,15 2 0 0 0,-14 4 0 0 0,13 11-277 0 0,-101-17 94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06.214"/>
    </inkml:context>
    <inkml:brush xml:id="br0">
      <inkml:brushProperty name="width" value="0.1" units="cm"/>
      <inkml:brushProperty name="height" value="0.1" units="cm"/>
      <inkml:brushProperty name="color" value="#E71224"/>
    </inkml:brush>
  </inkml:definitions>
  <inkml:trace contextRef="#ctx0" brushRef="#br0">3389 25 1839 0 0,'-9'0'6850'0'0,"9"-4"-6548"0"0,0-12 41 0 0,0 12 1322 0 0,-26 4 1423 0 0,9 1-2384 0 0,16 0-496 0 0,-23 7 1027 0 0,13-4-779 0 0,0-1 0 0 0,0 0 0 0 0,0 0 0 0 0,-1-1 0 0 0,1 0 0 0 0,-21-1 0 0 0,-19 4-44 0 0,-7 4 429 0 0,-76 24-1 0 0,109-27-199 0 0,-39 6 0 0 0,37-8-290 0 0,-30 8 0 0 0,7 0 53 0 0,0-3-1 0 0,-96 6 1 0 0,-25 3 25 0 0,-210 17 864 0 0,366-34-1242 0 0,-158-4 433 0 0,126 0-440 0 0,-350-33 212 0 0,143 15 52 0 0,232 20-299 0 0,-350-33 416 0 0,263 22-202 0 0,65 10-123 0 0,-1 1 0 0 0,0 3 0 0 0,0 1-1 0 0,-87 19 1 0 0,97-15-847 0 0,-84 12 2147 0 0,61-19-4215 0 0,48-1 487 0 0,0 0 0 0 0,1-1 1 0 0,-18-6-1 0 0,-3-4-3895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40.933"/>
    </inkml:context>
    <inkml:brush xml:id="br0">
      <inkml:brushProperty name="width" value="0.1" units="cm"/>
      <inkml:brushProperty name="height" value="0.1" units="cm"/>
      <inkml:brushProperty name="color" value="#E71224"/>
    </inkml:brush>
  </inkml:definitions>
  <inkml:trace contextRef="#ctx0" brushRef="#br0">4239 1821 6127 0 0,'0'1'124'0'0,"-1"0"-1"0"0,0-1 0 0 0,1 1 0 0 0,-1 0 0 0 0,0-1 1 0 0,0 1-1 0 0,1 0 0 0 0,-1-1 0 0 0,0 1 0 0 0,0-1 1 0 0,0 1-1 0 0,0-1 0 0 0,0 0 0 0 0,0 1 0 0 0,0-1 1 0 0,0 0-1 0 0,0 0 0 0 0,0 0 0 0 0,1 1 1 0 0,-1-1-1 0 0,0 0 0 0 0,0 0 0 0 0,0 0 0 0 0,0-1 1 0 0,0 1-1 0 0,0 0 0 0 0,0 0 0 0 0,0-1 0 0 0,0 1 1 0 0,0 0-1 0 0,0-1 0 0 0,0 1 0 0 0,0-1 0 0 0,0 1 1 0 0,1-1-1 0 0,-1 1 0 0 0,0-1 0 0 0,-1-1 0 0 0,0 0 16 0 0,0 0-1 0 0,0-1 0 0 0,1 1 0 0 0,-1-1 1 0 0,1 1-1 0 0,-1-1 0 0 0,1 0 0 0 0,0 1 1 0 0,-22-29 12219 0 0,24 27-10877 0 0,11-33 103 0 0,-6-17-1125 0 0,8-67-116 0 0,-10 94-242 0 0,-2-48 0 0 0,-1 20-5 0 0,9-149 182 0 0,-8 121-169 0 0,4-50 48 0 0,4 72-28 0 0,35-114 0 0 0,2-5-120 0 0,-42 159 23 0 0,-2 1 0 0 0,0-1 0 0 0,-1 0 0 0 0,-1-1 0 0 0,-2-30 0 0 0,0 45-5 0 0,0 1 0 0 0,0 0 0 0 0,0 0 0 0 0,-1 0 1 0 0,0 0-1 0 0,0 0 0 0 0,0 0 0 0 0,-1 0 0 0 0,0 0 0 0 0,0 1 0 0 0,-6-8 0 0 0,6 10-19 0 0,0 1 0 0 0,-1-1 0 0 0,0 1 0 0 0,1 0-1 0 0,-1 0 1 0 0,0 1 0 0 0,0-1 0 0 0,0 1 0 0 0,0-1 0 0 0,0 1-1 0 0,0 1 1 0 0,-1-1 0 0 0,1 0 0 0 0,-6 1 0 0 0,-10 0 17 0 0,-35 4 1 0 0,39-2-3 0 0,-116 7 41 0 0,101-9-30 0 0,-50-5 0 0 0,-6-1-27 0 0,-176-3 225 0 0,74-9-232 0 0,-64-17 11 0 0,196 29 47 0 0,-70 2 1 0 0,8 1-13 0 0,-57 1 36 0 0,-7 6-82 0 0,60-5 0 0 0,46-1 0 0 0,-125-6 0 0 0,160 6 26 0 0,-45-8 0 0 0,39 4-14 0 0,-35-7-12 0 0,-33-4 0 0 0,11 4 0 0 0,66 7 0 0 0,-59-2 0 0 0,-74 1 0 0 0,129 5 0 0 0,0-2 0 0 0,-82-19 0 0 0,99 18-9 0 0,0 2 0 0 0,0 1 0 0 0,0 1-1 0 0,0 2 1 0 0,0 0 0 0 0,-26 6 0 0 0,-34 13 9 0 0,81-20 0 0 0,1 0 0 0 0,0 1 0 0 0,-1-1 0 0 0,1-1 0 0 0,-1 1 0 0 0,1-1 0 0 0,-7-1 0 0 0,-7 5-53 0 0,-14-10 42 0 0,-2 6 11 0 0,18 0 0 0 0,0 1 0 0 0,-1 0 0 0 0,-22 5 0 0 0,-47 12 0 0 0,75-16 0 0 0,-1 0 0 0 0,1-1 0 0 0,0 0 0 0 0,-21-4 0 0 0,17 2 0 0 0,-61 1 0 0 0,41 2 0 0 0,16-1 0 0 0,6 1 0 0 0,-1-1 0 0 0,0-1 0 0 0,0 0 0 0 0,0-1 0 0 0,-17-4 0 0 0,-26 3 0 0 0,42 2 0 0 0,14 2 0 0 0,-1-1 0 0 0,1 0 0 0 0,-1 0 0 0 0,1 0 0 0 0,0 0 0 0 0,-1 0 0 0 0,1 0 0 0 0,-1 0 0 0 0,1-1 0 0 0,-1 1 0 0 0,-2-2 0 0 0,-30-12 0 0 0,32 14 0 0 0,2 0 0 0 0,-1 0 0 0 0,1 0 0 0 0,0 0 0 0 0,-1 0 0 0 0,1 0 0 0 0,0 0 0 0 0,-1 0 0 0 0,1 0 0 0 0,0 0 0 0 0,-1 0 0 0 0,1 0 0 0 0,0 0 0 0 0,0 0 0 0 0,-1 0 0 0 0,1 0 0 0 0,0-1 0 0 0,-1 1 0 0 0,1 0 0 0 0,0 0 0 0 0,0 0 0 0 0,-1 0 0 0 0,1-1 0 0 0,0 1 0 0 0,0 0 0 0 0,-1 0 0 0 0,1-1 0 0 0,0 1 0 0 0,0 0 0 0 0,0 0 0 0 0,-1-1 0 0 0,1 1 0 0 0,0 0 0 0 0,0-1 0 0 0,0 1 0 0 0,0 0 0 0 0,0-1 0 0 0,0 1 0 0 0,0 0 0 0 0,0-1 0 0 0,0 1 0 0 0,0-1 0 0 0,1 0 0 0 0,0 1 0 0 0,0-1 0 0 0,0 1 0 0 0,0-1 0 0 0,0 1 0 0 0,-1 0 0 0 0,1-1 0 0 0,0 1 0 0 0,0 0 0 0 0,0 0 0 0 0,0-1 0 0 0,0 1 0 0 0,0 0 0 0 0,2 0 0 0 0,-3 0 0 0 0,8-1 1 0 0,1 0 0 0 0,-1 0 0 0 0,12-4 0 0 0,7-2-58 0 0,26-3 46 0 0,84-13 11 0 0,-96 15 0 0 0,-24 4-10 0 0,1 0-1 0 0,0 2 0 0 0,0 0 0 0 0,22 1 1 0 0,28-2-1 0 0,1-2 11 0 0,-4 0 0 0 0,0-1 0 0 0,3 1 0 0 0,48 3-64 0 0,-87 2 64 0 0,-1-1 0 0 0,0 2 0 0 0,47 6 0 0 0,-73-6 0 0 0,4 0 0 0 0,0 0 0 0 0,0 1 0 0 0,0-1 0 0 0,10 6 0 0 0,-78 15 0 0 0,45-16-21 0 0,1 1-1 0 0,0 0 1 0 0,0 2 0 0 0,1 0-1 0 0,0 0 1 0 0,1 2 0 0 0,0-1-1 0 0,-23 24 1 0 0,18-15 21 0 0,1 1 0 0 0,-21 28 0 0 0,34-40 0 0 0,0-1 0 0 0,0 2 0 0 0,1-1 0 0 0,0 1 0 0 0,1-1 0 0 0,0 1 0 0 0,0 0 0 0 0,1 0 0 0 0,0 0 0 0 0,-1 14 0 0 0,0 6 0 0 0,-1 69 0 0 0,-28 256 0 0 0,10-153 0 0 0,17-155 0 0 0,-24 90 0 0 0,-25 39 0 0 0,9-37 0 0 0,40-119 13 0 0,0 0 0 0 0,2 1-1 0 0,0-1 1 0 0,-1 32 0 0 0,4-49-10 0 0,0-1 0 0 0,0 0-1 0 0,0 0 1 0 0,1 1 0 0 0,-1-1 0 0 0,0 0-1 0 0,1 1 1 0 0,-1-1 0 0 0,1 0 0 0 0,-1 0-1 0 0,1 0 1 0 0,0 0 0 0 0,-1 1 0 0 0,1-1-1 0 0,0 0 1 0 0,0 0 0 0 0,0 0 0 0 0,0 0-1 0 0,0-1 1 0 0,0 1 0 0 0,0 0 0 0 0,0 0-1 0 0,0-1 1 0 0,2 2 0 0 0,34 10-11 0 0,-10-4 11 0 0,-8 2-3 0 0,49 26 0 0 0,13 21 0 0 0,-3 5 0 0 0,5 1 0 0 0,-54-43 0 0 0,36 19 0 0 0,-34-24 0 0 0,37 12 0 0 0,24 3 0 0 0,-8-5 11 0 0,-61-19 10 0 0,34 3 0 0 0,34-5-10 0 0,-7-4 0 0 0,-51-1 31 0 0,51-4-31 0 0,19-2-11 0 0,16-1 53 0 0,-40 3-42 0 0,6 0-11 0 0,-7 2 0 0 0,2 0 11 0 0,-12 4 42 0 0,-56-1-29 0 0,0 1 0 0 0,23 5 0 0 0,-29-5-46 0 0,0 0 1 0 0,1 0-1 0 0,-1-1 0 0 0,10 0 0 0 0,-12-1-279 0 0,-1 0 1 0 0,0 0-1 0 0,0 0 0 0 0,0-1 1 0 0,0 1-1 0 0,-1-1 1 0 0,1 0-1 0 0,0 0 0 0 0,-1 0 1 0 0,1 0-1 0 0,2-3 1 0 0,0 1-1188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49.267"/>
    </inkml:context>
    <inkml:brush xml:id="br0">
      <inkml:brushProperty name="width" value="0.1" units="cm"/>
      <inkml:brushProperty name="height" value="0.1" units="cm"/>
      <inkml:brushProperty name="color" value="#E71224"/>
    </inkml:brush>
  </inkml:definitions>
  <inkml:trace contextRef="#ctx0" brushRef="#br0">82 19 1375 0 0,'-17'-9'-91'0'0,"15"8"878"0"0,0 0-1 0 0,0 1 1 0 0,0-1 0 0 0,-1 0 0 0 0,1 0 0 0 0,0 1-1 0 0,0 0 1 0 0,-1-1 0 0 0,1 1 0 0 0,0 0-1 0 0,-1 0 1 0 0,1 0 0 0 0,0 0 0 0 0,0 1 0 0 0,-1-1-1 0 0,1 1 1 0 0,-6 2 1500 0 0,7-3-1911 0 0,0 1-1 0 0,0-1 0 0 0,0 0 0 0 0,0 0 0 0 0,0 0 0 0 0,0 1 0 0 0,1-1 0 0 0,-1 0 1 0 0,0 0-1 0 0,0 0 0 0 0,0-1 0 0 0,0 1 0 0 0,-5 1 1574 0 0,6-1-1903 0 0,0 0 1 0 0,0 0-1 0 0,0 0 0 0 0,0 1 1 0 0,0-1-1 0 0,0 0 0 0 0,0 0 0 0 0,0 0 1 0 0,0 0-1 0 0,0 0 0 0 0,0 0 1 0 0,0 1-1 0 0,1 0 741 0 0,-1 0-741 0 0,0-2-33 0 0,1 0 0 0 0,-1 0-1 0 0,1 0 1 0 0,-1 0 0 0 0,1 0-1 0 0,-1 1 1 0 0,1-1 0 0 0,0 0-1 0 0,-1 1 1 0 0,1-1 0 0 0,0 0-1 0 0,0 1 1 0 0,-1-1 0 0 0,1 1-1 0 0,0-1 1 0 0,0 1 0 0 0,0-1 0 0 0,0 1-1 0 0,0 0 1 0 0,0-1 0 0 0,-1 1-1 0 0,1 0 1 0 0,2 0 0 0 0,-2-1 114 0 0,2 1-14 0 0,1 1 0 0 0,-1-1 0 0 0,0 1-1 0 0,0-1 1 0 0,0 1 0 0 0,0 0 0 0 0,1 0-1 0 0,-1 0 1 0 0,3 2 775 0 0,5 0-814 0 0,36 7-46 0 0,-27-8 43 0 0,5-3-11 0 0,23 3-60 0 0,-41-2 4 0 0,-2 0-13 0 0,14-4 67 0 0,15-2-36 0 0,-25 4 319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52.376"/>
    </inkml:context>
    <inkml:brush xml:id="br0">
      <inkml:brushProperty name="width" value="0.1" units="cm"/>
      <inkml:brushProperty name="height" value="0.1" units="cm"/>
      <inkml:brushProperty name="color" value="#E71224"/>
    </inkml:brush>
  </inkml:definitions>
  <inkml:trace contextRef="#ctx0" brushRef="#br0">2745 1510 5615 0 0,'-1'0'24'0'0,"0"1"1"0"0,0-1-1 0 0,-1 1 0 0 0,1-1 0 0 0,0 1 0 0 0,0-1 0 0 0,-1 1 0 0 0,1-1 0 0 0,0 0 0 0 0,-1 0 0 0 0,1 0 0 0 0,0 0 0 0 0,0 0 0 0 0,-1 0 0 0 0,1 0 0 0 0,0 0 0 0 0,-1 0 0 0 0,1-1 0 0 0,0 1 0 0 0,-1 0 1 0 0,1-1-1 0 0,0 1 0 0 0,0-1 0 0 0,-2 0 0 0 0,3 1 101 0 0,-1-1-87 0 0,0 0 0 0 0,0 1 0 0 0,0-1 0 0 0,0 0 0 0 0,0 1 0 0 0,0-1 1 0 0,0 0-1 0 0,0 0 0 0 0,0 0 0 0 0,1 0 0 0 0,-1 0 0 0 0,0 0 0 0 0,0 0 0 0 0,1 0 0 0 0,-1 0 0 0 0,1 0 0 0 0,-1-1 0 0 0,-10-12 470 0 0,10 14-319 0 0,-1-1 0 0 0,1 1 1 0 0,-1-1-1 0 0,1 1 0 0 0,-1 0 0 0 0,1 0 0 0 0,-1 0 0 0 0,1 0 0 0 0,-1 0 0 0 0,1 0 0 0 0,-1 0 0 0 0,1 1 0 0 0,-1-1 0 0 0,1 1 0 0 0,-1-1 0 0 0,1 1 0 0 0,-1-1 0 0 0,1 1 0 0 0,0 0 0 0 0,-1-1 0 0 0,1 1 1 0 0,0 0-1 0 0,0 0 0 0 0,-1 0 0 0 0,1 0 0 0 0,0 0 0 0 0,0 0 0 0 0,0 1 0 0 0,0-1 0 0 0,1 0 0 0 0,-1 0 0 0 0,0 1 0 0 0,0-1 0 0 0,1 1 0 0 0,-1-1 0 0 0,1 0 0 0 0,-1 1 0 0 0,1-1 0 0 0,0 1 0 0 0,-1-1 1 0 0,1 1-1 0 0,0 2 0 0 0,0-3-127 0 0,1 9 910 0 0,3-17-240 0 0,27 5 1308 0 0,-26 1-1815 0 0,-1 0-1 0 0,0 0 1 0 0,1 1 0 0 0,-1-1-1 0 0,0 1 1 0 0,1 0-1 0 0,-1 1 1 0 0,1-1-1 0 0,-1 1 1 0 0,9 1 0 0 0,-8 0-106 0 0,1-1 1 0 0,-1 0 0 0 0,1-1-1 0 0,-1 1 1 0 0,1-1 0 0 0,9-1-1 0 0,19-5 207 0 0,1 3-1 0 0,0 1 1 0 0,-1 1 0 0 0,44 5-1 0 0,-46-4-178 0 0,0-1-1 0 0,0-2 1 0 0,0-1 0 0 0,57-15-1 0 0,67-27 641 0 0,-148 42-681 0 0,0-1-1 0 0,-1 0 1 0 0,1 0-1 0 0,-1 0 1 0 0,0-1-1 0 0,7-7 1 0 0,-4 3-25 0 0,-6 6-59 0 0,0 0-1 0 0,0-1 0 0 0,-1 0 1 0 0,1 0-1 0 0,-1 0 1 0 0,-1 0-1 0 0,1 0 1 0 0,-1-1-1 0 0,0 1 1 0 0,0-1-1 0 0,0 0 0 0 0,-1 1 1 0 0,0-1-1 0 0,0 0 1 0 0,0 0-1 0 0,-1-8 1 0 0,0-13 50 0 0,-1 0 0 0 0,-6-33 0 0 0,4 40-17 0 0,-2-21 5 0 0,-11-73 136 0 0,11 92-155 0 0,2-1 0 0 0,0 0 0 0 0,2-46 0 0 0,14-69 101 0 0,-7 85-92 0 0,3-15-35 0 0,-4 36 14 0 0,-1-1-1 0 0,-1-65 0 0 0,-4 88-1 0 0,0 1 1 0 0,0-1-1 0 0,-1 1 1 0 0,0 0 0 0 0,-1 0-1 0 0,0 0 1 0 0,0 0-1 0 0,-1 0 1 0 0,0 0 0 0 0,0 1-1 0 0,-1 0 1 0 0,0 0-1 0 0,-1 0 1 0 0,-12-13-1 0 0,-71-79 216 0 0,58 70-222 0 0,-1 0 1 0 0,-52-36-1 0 0,71 58-15 0 0,0 2 0 0 0,0-1-1 0 0,0 1 1 0 0,-1 1 0 0 0,0 1 0 0 0,-26-6-1 0 0,-89-6 35 0 0,107 14-45 0 0,-34-1 34 0 0,-90 5 0 0 0,-56 19-38 0 0,161-17 13 0 0,-70 12-4 0 0,49-7 0 0 0,0-2 0 0 0,-76-1 0 0 0,-26-7 0 0 0,-195 24 0 0 0,65-10 35 0 0,40-4-6 0 0,121 3-29 0 0,42-1 0 0 0,-1-5 0 0 0,-132-8 0 0 0,129-6 0 0 0,-127 5 0 0 0,174 1 0 0 0,40 1 0 0 0,0 0 0 0 0,1 0 0 0 0,-1 1 0 0 0,0 0 0 0 0,0 1 0 0 0,0-1 0 0 0,1 2 0 0 0,-1-1 0 0 0,0 1 0 0 0,-8 3 0 0 0,14-4-1 0 0,1 0 0 0 0,0 0 0 0 0,0 0 0 0 0,0 0 0 0 0,0 0 0 0 0,0 0 0 0 0,0 0 0 0 0,0 1-1 0 0,0-1 1 0 0,1 0 0 0 0,-1 1 0 0 0,0-1 0 0 0,1 0 0 0 0,-1 1 0 0 0,1-1 0 0 0,-1 1 0 0 0,1-1 0 0 0,0 1 0 0 0,-1-1 0 0 0,1 1 0 0 0,0-1 0 0 0,0 1-1 0 0,1 2 1 0 0,4 40-34 0 0,-3-34 32 0 0,12 53-53 0 0,8 20 48 0 0,-5-10 8 0 0,1 15 0 0 0,3-5 0 0 0,-6-9 0 0 0,-2-1 0 0 0,35 185 0 0 0,-40-198-1 0 0,-1-32 17 0 0,6 17 33 0 0,3 14 15 0 0,-10-38-33 0 0,14 38 1 0 0,-1-16-20 0 0,-15-32 42 0 0,39 90 173 0 0,-42-97-221 0 0,1 0 1 0 0,0 0-1 0 0,0 0 1 0 0,0-1-1 0 0,0 1 1 0 0,0 0-1 0 0,1-1 1 0 0,0 1-1 0 0,0-1 0 0 0,0 0 1 0 0,0 0-1 0 0,0 0 1 0 0,0 0-1 0 0,1 0 1 0 0,-1-1-1 0 0,1 0 0 0 0,0 0 1 0 0,0 0-1 0 0,0 0 1 0 0,0 0-1 0 0,0-1 1 0 0,6 2-1 0 0,-2-2-1 0 0,9-1-12 0 0,21-1 62 0 0,34-2 9 0 0,-18-1-53 0 0,21-4-11 0 0,-6 0 0 0 0,2-5 0 0 0,0-4 0 0 0,-1 0 0 0 0,71-19 0 0 0,-89 23 0 0 0,13 0 0 0 0,4 7 0 0 0,-15 3-175 0 0,-43 3-735 0 0,0-2-332 0 0,44-6-63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1:01.133"/>
    </inkml:context>
    <inkml:brush xml:id="br0">
      <inkml:brushProperty name="width" value="0.1" units="cm"/>
      <inkml:brushProperty name="height" value="0.1" units="cm"/>
      <inkml:brushProperty name="color" value="#E71224"/>
    </inkml:brush>
  </inkml:definitions>
  <inkml:trace contextRef="#ctx0" brushRef="#br0">2653 1769 4143 0 0,'-1'-1'149'0'0,"0"0"-1"0"0,0 0 0 0 0,0-1 0 0 0,0 1 1 0 0,0 0-1 0 0,1 0 0 0 0,-1 0 0 0 0,0 0 1 0 0,1-1-1 0 0,-1 1 0 0 0,0 0 0 0 0,1-1 0 0 0,0 1 1 0 0,-1 0-1 0 0,1-1 0 0 0,0 1 0 0 0,-1-1 1 0 0,1 1-1 0 0,0-1 0 0 0,0 1 0 0 0,0 0 1 0 0,1-1-1 0 0,-1 1 0 0 0,0-1 0 0 0,0 1 0 0 0,1 0 1 0 0,-1-1-1 0 0,1 1 0 0 0,-1 0 0 0 0,1-1 1 0 0,0 1-1 0 0,-1 0 0 0 0,2-2 0 0 0,0 0-98 0 0,-1 1-1 0 0,0-1 1 0 0,0 0-1 0 0,0 0 1 0 0,0 0-1 0 0,0-1 1 0 0,-1 1-1 0 0,1-4 1 0 0,-2 6 126 0 0,1 1 0 0 0,0-1 0 0 0,-1 1 1 0 0,1-1-1 0 0,-1 1 0 0 0,1-1 0 0 0,-1 1 1 0 0,0 0-1 0 0,1-1 0 0 0,-1 1 0 0 0,1 0 1 0 0,-1 0-1 0 0,0-1 0 0 0,1 1 0 0 0,-1 0 1 0 0,0 0-1 0 0,1 0 0 0 0,-1 0 0 0 0,1 0 1 0 0,-1 0-1 0 0,0 0 0 0 0,1 0 0 0 0,-2 0 1 0 0,-21 0 3136 0 0,19 0-3099 0 0,-28-1 953 0 0,18 0-368 0 0,1 1-1 0 0,-21 2 1 0 0,6-1-49 0 0,-9 2-90 0 0,1 4 29 0 0,0-1 1 0 0,-1-2-1 0 0,-55-1 0 0 0,55-2 874 0 0,12-1-2005 0 0,-42-3 0 0 0,13-1 808 0 0,-75 2 0 0 0,2 1 122 0 0,-31-1-5 0 0,-20-7-130 0 0,-192-4 192 0 0,305 13-352 0 0,-84 11-1 0 0,-26 0-3 0 0,56-6-19 0 0,66-1-134 0 0,-55-4 0 0 0,46-1 2 0 0,-24-3-1 0 0,31 4-10 0 0,44 0-17 0 0,-1 1-1 0 0,0-2 0 0 0,-17-1 0 0 0,21-1 6 0 0,-1 0 1 0 0,1 0-1 0 0,-13-7 0 0 0,15 7-12 0 0,1 0-3 0 0,1 0 0 0 0,-1 0 0 0 0,1-1 0 0 0,0 1 0 0 0,0-1 0 0 0,-5-6 0 0 0,-1 0 0 0 0,-1 4 0 0 0,10 6 0 0 0,0 0 0 0 0,1-1 0 0 0,-1 1 0 0 0,0 0 0 0 0,1 0 0 0 0,-1-1 0 0 0,0 1 0 0 0,1 0 0 0 0,-1-1 0 0 0,1 1 0 0 0,-1-1 0 0 0,1 1 0 0 0,-1-1 0 0 0,1 1 0 0 0,-1-1 0 0 0,1 1 0 0 0,-1-1 0 0 0,1 0 0 0 0,-1 1 0 0 0,1-1 0 0 0,0 1 0 0 0,0-1 0 0 0,-1 0 0 0 0,1 1 0 0 0,0-1 0 0 0,0 0 0 0 0,-1-1 0 0 0,1-2 28 0 0,-1-1-1 0 0,1 0 0 0 0,-1 1 1 0 0,1-1-1 0 0,1-7 1 0 0,0 8-22 0 0,-1 1-1 0 0,0-1 1 0 0,0 0 0 0 0,0 0-1 0 0,0 0 1 0 0,-1 0 0 0 0,1 0-1 0 0,-3-6 1 0 0,1 3-6 0 0,0-1 0 0 0,1 0 0 0 0,0 1 0 0 0,0-1 0 0 0,1 1 0 0 0,0-1 0 0 0,1-11 0 0 0,-1-24 0 0 0,-1 17 14 0 0,1 1-1 0 0,1 0 1 0 0,1-1-1 0 0,7-30 1 0 0,-4 23-16 0 0,3-55 0 0 0,-8 59 2 0 0,-2-52 0 0 0,2 29 0 0 0,1 39 0 0 0,-1 0 0 0 0,0 0 0 0 0,-3-16 0 0 0,-4-22 0 0 0,1-85 0 0 0,2 28 0 0 0,-29-269 152 0 0,27 340-152 0 0,4 30 0 0 0,1 0 0 0 0,-1-1 0 0 0,1 0 0 0 0,1 1 0 0 0,-1-1 0 0 0,2 1 0 0 0,-1-1 0 0 0,1 0 0 0 0,1-7 0 0 0,-1 13-2 0 0,0 0 1 0 0,0 0-1 0 0,0 1 0 0 0,1-1 0 0 0,-1 0 1 0 0,0 1-1 0 0,1-1 0 0 0,0 1 0 0 0,-1-1 0 0 0,1 1 1 0 0,0 0-1 0 0,-1-1 0 0 0,1 1 0 0 0,0 0 1 0 0,0 0-1 0 0,0 1 0 0 0,3-2 0 0 0,42-11-43 0 0,-26 8 58 0 0,-1 1-30 0 0,0 1 0 0 0,1 0-1 0 0,-1 2 1 0 0,37 2 0 0 0,-17 0 31 0 0,60-6-14 0 0,-56 3 0 0 0,75 3 0 0 0,-90 0 0 0 0,1-2 0 0 0,-1 0 0 0 0,0-2 0 0 0,38-9 0 0 0,27-3 0 0 0,-40 9 0 0 0,186-12 0 0 0,-160 19 0 0 0,245-11 0 0 0,-267 7 0 0 0,0 3 0 0 0,78 10 0 0 0,-30-2 0 0 0,115 13 0 0 0,-176-17 0 0 0,167 7 0 0 0,-82-5 64 0 0,-110-6-64 0 0,0 1 0 0 0,0 0 0 0 0,39 10 0 0 0,-52-10 0 0 0,-1 1 0 0 0,1 0 0 0 0,-1 1 0 0 0,0-1 0 0 0,0 1 0 0 0,0 1 0 0 0,0-1 0 0 0,-1 1 0 0 0,1 0 0 0 0,-1 0 0 0 0,0 0 0 0 0,0 1 0 0 0,0 0 0 0 0,-1 0 0 0 0,8 10 0 0 0,10 15 0 0 0,5 9 0 0 0,-2 7 10 0 0,-17-33-4 0 0,0 0 0 0 0,-2 0 0 0 0,1 1 0 0 0,-1 0 0 0 0,-1 0 0 0 0,-1 1 0 0 0,0-1 0 0 0,2 17 0 0 0,-4-3 37 0 0,0 1-1 0 0,-4 38 1 0 0,-11 136 21 0 0,14-38-64 0 0,1-2 0 0 0,-4-126 4 0 0,-14 165 56 0 0,-14-41 4 0 0,25-134-53 0 0,-1 0 0 0 0,-15 38-1 0 0,-5 16 22 0 0,23-66-16 0 0,-1 0 0 0 0,0 0 0 0 0,-1-1 0 0 0,-1 0 0 0 0,0 0 0 0 0,-1 0 0 0 0,-11 16 0 0 0,14-25-6 0 0,0 0 0 0 0,-1 0 0 0 0,1 0-1 0 0,-1-1 1 0 0,0 1 0 0 0,-1-1 0 0 0,1-1 0 0 0,-1 1 0 0 0,0-1 0 0 0,1 0-1 0 0,-1 0 1 0 0,-11 3 0 0 0,0-4-249 0 0,17-2 157 0 0,-1-1 1 0 0,1 1-1 0 0,-1 0 0 0 0,1 0 0 0 0,-1 0 0 0 0,1-1 0 0 0,-1 1 0 0 0,1 0 0 0 0,0 0 0 0 0,-1-1 0 0 0,1 1 1 0 0,0 0-1 0 0,-1-1 0 0 0,1 1 0 0 0,0-1 0 0 0,-1 1 0 0 0,1 0 0 0 0,0-1 0 0 0,0 1 0 0 0,-1-1 0 0 0,1 1 1 0 0,0-1-1 0 0,0 1 0 0 0,0-1 0 0 0,0 1 0 0 0,0-1 0 0 0,-1 1 0 0 0,1-1 0 0 0,0 1 0 0 0,0-1 1 0 0,0 1-1 0 0,1-1 0 0 0,0-8-1353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1:15.103"/>
    </inkml:context>
    <inkml:brush xml:id="br0">
      <inkml:brushProperty name="width" value="0.1" units="cm"/>
      <inkml:brushProperty name="height" value="0.1" units="cm"/>
      <inkml:brushProperty name="color" value="#E71224"/>
    </inkml:brush>
  </inkml:definitions>
  <inkml:trace contextRef="#ctx0" brushRef="#br0">10354 1763 11831 0 0,'4'0'3619'0'0,"1"-11"-3118"0"0,17-32 3 0 0,-22 43-468 0 0,0-1 1 0 0,0 0-1 0 0,0 1 0 0 0,0-1 0 0 0,1 0 0 0 0,-1 0 1 0 0,0 1-1 0 0,0-1 0 0 0,-1 0 0 0 0,1 1 0 0 0,0-1 1 0 0,0 0-1 0 0,0 1 0 0 0,0-1 0 0 0,-1 0 0 0 0,1 1 0 0 0,0-1 1 0 0,-1 0-1 0 0,1 1 0 0 0,0-1 0 0 0,-1 1 0 0 0,1-1 1 0 0,-1 1-1 0 0,1-1 0 0 0,-1 1 0 0 0,1-1 0 0 0,-1 1 1 0 0,1-1-1 0 0,-1 1 0 0 0,1 0 0 0 0,-1-1 0 0 0,0 1 0 0 0,1 0 1 0 0,-1-1-1 0 0,0 1 0 0 0,1 0 0 0 0,-1 0 0 0 0,0 0 1 0 0,1 0-1 0 0,-1-1 0 0 0,0 1 0 0 0,1 0 0 0 0,-1 0 1 0 0,-1 1-1 0 0,-2-2 174 0 0,-6-3-11 0 0,0 0 0 0 0,0 1 0 0 0,-1 1 0 0 0,1 0 1 0 0,-20-2-1 0 0,-56 3 495 0 0,43 2 162 0 0,11 0-227 0 0,2-1-380 0 0,-1 0 0 0 0,-41-7 0 0 0,59 5-67 0 0,0 1 0 0 0,1 1-1 0 0,-20 1 1 0 0,-20 0 223 0 0,-141-12 295 0 0,161 12-562 0 0,-1 0-1 0 0,-33 7 1 0 0,-16 1 126 0 0,-42-10 0 0 0,75 0-227 0 0,-51 4 1 0 0,62 1 12 0 0,10 0-3 0 0,0-1-1 0 0,0-2 1 0 0,0-1 0 0 0,-43-5 0 0 0,18-3 15 0 0,-98-2 0 0 0,9 11 205 0 0,44-8-52 0 0,0-1-142 0 0,19 11 169 0 0,-143 27 0 0 0,202-27-212 0 0,-58 9 82 0 0,-123 26-13 0 0,154-29 60 0 0,-90 7-1 0 0,23-13-28 0 0,-29 3 31 0 0,118-3-152 0 0,-6 1 51 0 0,-64-1-1 0 0,-206-17 69 0 0,175-3-66 0 0,-17-2 57 0 0,52 9 8 0 0,-27 0-51 0 0,-41 2-27 0 0,85 3-34 0 0,-202-19 81 0 0,143 10-64 0 0,-40 8-21 0 0,-13 15 43 0 0,62-1-44 0 0,-17-7 85 0 0,-44 3-73 0 0,-179 9 42 0 0,160-21 53 0 0,2 0-106 0 0,6 2-11 0 0,180 6 0 0 0,-31-4 0 0 0,11 0 0 0 0,-55 2 0 0 0,66 2 0 0 0,-62-2 0 0 0,-41 1 0 0 0,22 7 64 0 0,-134 25 0 0 0,-1-6 8 0 0,219-24-72 0 0,-341 32 0 0 0,127-15 83 0 0,75-9-38 0 0,113-5-42 0 0,-266 16 58 0 0,144-16-61 0 0,-134-5 0 0 0,33-8 64 0 0,152 14-64 0 0,-151 26 0 0 0,208-25 0 0 0,0-3 0 0 0,-91-8 0 0 0,9 0 0 0 0,120 4 0 0 0,-43-7 0 0 0,58 7 0 0 0,-6-2 0 0 0,-32-9 0 0 0,35 10 0 0 0,7 2 0 0 0,0-1 0 0 0,0 0 0 0 0,0 0 0 0 0,0-1 0 0 0,-5-2 0 0 0,0 0 0 0 0,1-2 0 0 0,3 0 0 0 0,1-1 0 0 0,-1-3 0 0 0,-4-11 0 0 0,8 16 0 0 0,-10-30 0 0 0,9 29 0 0 0,-5-18 0 0 0,1-19 0 0 0,4 21 0 0 0,-11-81-53 0 0,7 68 42 0 0,4 8 11 0 0,1-1 0 0 0,0-1 0 0 0,1-4 0 0 0,2-3 0 0 0,1 0 0 0 0,0 1 0 0 0,0 2 0 0 0,1 0 0 0 0,-1-3 0 0 0,1-5 0 0 0,-2 31 0 0 0,-3-50 0 0 0,1 37 0 0 0,2-41 0 0 0,3 31 0 0 0,1-4 0 0 0,-1 0 0 0 0,0 1-11 0 0,0 0-31 0 0,0 1 31 0 0,-2 2 11 0 0,0 3 0 0 0,-2 6 0 0 0,-3-62 0 0 0,4 53 0 0 0,1 5 0 0 0,-2 4 0 0 0,3 1 0 0 0,3-3 0 0 0,0-1 0 0 0,1-2 0 0 0,2-1 0 0 0,7 1 0 0 0,-16 28 1 0 0,1 0 0 0 0,0 0-1 0 0,0 0 1 0 0,0 0 0 0 0,0 0 0 0 0,0 0-1 0 0,0 0 1 0 0,0 0 0 0 0,0 1 0 0 0,0-1-1 0 0,0 0 1 0 0,0 0 0 0 0,2 0 0 0 0,46-24 41 0 0,-40 20-39 0 0,1 2-1 0 0,0-1 0 0 0,0 1 0 0 0,16-3 0 0 0,7 5 17 0 0,23 1 15 0 0,17-2-23 0 0,14 3-11 0 0,6 0 0 0 0,-5-7 0 0 0,-70 3 0 0 0,49-3 0 0 0,9 13 0 0 0,3-10 0 0 0,4-1 0 0 0,8 6 0 0 0,5-3 0 0 0,6 1 0 0 0,-14 0 0 0 0,-1 2 0 0 0,7 4 0 0 0,12 3 53 0 0,-39-6-42 0 0,14-2 0 0 0,-47-1 31 0 0,54-4-31 0 0,14 1-11 0 0,-11 3 0 0 0,-4 1 0 0 0,9 1 0 0 0,-4-3 0 0 0,-8-1 0 0 0,13-5 0 0 0,-1-2 0 0 0,22 1 53 0 0,-28 4-42 0 0,-1 1-11 0 0,-3-2 0 0 0,0-3 0 0 0,2 4 0 0 0,7-1 0 0 0,11-3 0 0 0,-10 3 0 0 0,-2 4 0 0 0,-1 2 0 0 0,-5-1 0 0 0,5-4 0 0 0,-4 1 0 0 0,17-1 0 0 0,8-4 0 0 0,-2 3 0 0 0,-19 2 0 0 0,-4 3 0 0 0,5 1 0 0 0,-5-2 0 0 0,10-1 0 0 0,2 0 0 0 0,-17-1 11 0 0,-49 2 31 0 0,53 1-31 0 0,9 1-11 0 0,-14 2 0 0 0,7 1 0 0 0,5-2 0 0 0,1-3 0 0 0,16-6 0 0 0,-78 5 0 0 0,59-1 0 0 0,8 1 0 0 0,-14-1 0 0 0,1 1 0 0 0,5 0 0 0 0,-12 0 11 0 0,-48 1 31 0 0,55-6-31 0 0,17-6-11 0 0,-10 4 0 0 0,-4 8 0 0 0,-10 8 11 0 0,3 2 31 0 0,-1-2-31 0 0,12-7-11 0 0,2-6 0 0 0,3 5 0 0 0,3 8 0 0 0,-8 4 0 0 0,-14-1 0 0 0,-13-4 11 0 0,-40-3 31 0 0,44 6-31 0 0,8 6-11 0 0,0 3 0 0 0,-5-2 0 0 0,-36-11 0 0 0,-19-4 1 0 0,50 7 51 0 0,5 1-41 0 0,12-5-11 0 0,-22 1 11 0 0,-40-1 31 0 0,37 7-31 0 0,13-3-11 0 0,-4-3 11 0 0,-41-4 31 0 0,45 1-31 0 0,1 1 0 0 0,-9-1 44 0 0,4-3-57 0 0,5-1 2 0 0,13-3 0 0 0,-17 4 11 0 0,-44 1 31 0 0,44-4-31 0 0,-3-3 0 0 0,7 1 66 0 0,-20 3-37 0 0,4-1-9 0 0,92-11 66 0 0,-74 4-97 0 0,-7-5 11 0 0,-43 9 31 0 0,44-12-31 0 0,11-9-11 0 0,-5-1 0 0 0,7-1 0 0 0,83-17 0 0 0,-94 27 0 0 0,12 5 0 0 0,-3 10 0 0 0,-60 6 0 0 0,34 4 0 0 0,-42-3 0 0 0,-1 1 0 0 0,26 10 0 0 0,-30-9 0 0 0,0 0 0 0 0,-1 1 0 0 0,11 7 0 0 0,-10-6 0 0 0,10 11 0 0 0,8 10 0 0 0,105 103 0 0 0,-115-112 0 0 0,-1 1 0 0 0,16 22 0 0 0,-27-31 0 0 0,1 0 0 0 0,-1 1 0 0 0,-1 0 0 0 0,0 0 0 0 0,-1 0 0 0 0,5 18 0 0 0,4 19 0 0 0,-3-13 0 0 0,7 53 0 0 0,-10-42 0 0 0,-3 0 0 0 0,-2-1 0 0 0,-2 1 0 0 0,-6 49 0 0 0,-2-33 0 0 0,-60 312 0 0 0,52-316 0 0 0,-6 16 0 0 0,4 2 0 0 0,-14 122 0 0 0,32-193-16 0 0,0 0 0 0 0,0 1 0 0 0,-1-1 0 0 0,0 0 1 0 0,0 0-1 0 0,0 0 0 0 0,-1 0 0 0 0,0 0 0 0 0,0 0 0 0 0,0 0 0 0 0,-5 7 0 0 0,7-12-16 0 0,0 0-1 0 0,-1 0 0 0 0,1 0 1 0 0,0 1-1 0 0,-1-1 0 0 0,1 0 1 0 0,0 0-1 0 0,-1 0 0 0 0,1 0 1 0 0,-1 0-1 0 0,1 0 0 0 0,0 0 1 0 0,-1 0-1 0 0,1 0 0 0 0,-1 0 1 0 0,1 0-1 0 0,0 0 1 0 0,-1 0-1 0 0,1 0 0 0 0,0 0 1 0 0,-1 0-1 0 0,1-1 0 0 0,-1 1 1 0 0,1 0-1 0 0,0 0 0 0 0,-1 0 1 0 0,1-1-1 0 0,0 1 0 0 0,0 0 1 0 0,-1 0-1 0 0,1-1 0 0 0,0 1 1 0 0,-1 0-1 0 0,1-1 0 0 0,0 1 1 0 0,0 0-1 0 0,0 0 0 0 0,-1-1 1 0 0,1 1-1 0 0,0-1 0 0 0,0 1 1 0 0,0-1-1 0 0,-11-20-1130 0 0,10 17 896 0 0,-9-17-1395 0 0,-2-8-347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9:25.965"/>
    </inkml:context>
    <inkml:brush xml:id="br0">
      <inkml:brushProperty name="width" value="0.1" units="cm"/>
      <inkml:brushProperty name="height" value="0.1" units="cm"/>
      <inkml:brushProperty name="color" value="#E71224"/>
    </inkml:brush>
  </inkml:definitions>
  <inkml:trace contextRef="#ctx0" brushRef="#br0">2099 147 3367 0 0,'-1'0'135'0'0,"-1"1"0"0"0,0-1 0 0 0,0 0 0 0 0,1 0 0 0 0,-1 0 0 0 0,0 0-1 0 0,0 0 1 0 0,1-1 0 0 0,-1 1 0 0 0,0 0 0 0 0,1-1 0 0 0,-1 1 0 0 0,0-1-1 0 0,1 0 1 0 0,-1 0 0 0 0,1 1 0 0 0,-1-1 0 0 0,1 0 0 0 0,-1 0 0 0 0,-2-3-1 0 0,0 1 166 0 0,0 0 0 0 0,-1 0 0 0 0,0 0 0 0 0,1 1 1 0 0,-9-4-1 0 0,-1 0 886 0 0,2 1-590 0 0,-1 1 0 0 0,-1 0 0 0 0,1 0 0 0 0,0 2 1 0 0,-1-1-1 0 0,0 2 0 0 0,1 0 0 0 0,-1 0 0 0 0,-15 3 0 0 0,12-2-240 0 0,10 0-263 0 0,-28-1 573 0 0,-66 9-1 0 0,35 4-305 0 0,-120 15 1167 0 0,-5-31-402 0 0,153 2-913 0 0,-73 0 412 0 0,-134 15 0 0 0,207-11-299 0 0,0-2 1 0 0,-1-1-1 0 0,-47-8 0 0 0,-111-30 372 0 0,140 26-715 0 0,-291-55-2040 0 0,316 63-3180 0 0,1 1-1686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23.463"/>
    </inkml:context>
    <inkml:brush xml:id="br0">
      <inkml:brushProperty name="width" value="0.1" units="cm"/>
      <inkml:brushProperty name="height" value="0.1" units="cm"/>
      <inkml:brushProperty name="color" value="#E71224"/>
    </inkml:brush>
  </inkml:definitions>
  <inkml:trace contextRef="#ctx0" brushRef="#br0">888 24 7631 0 0,'-19'-4'408'0'0,"1"1"0"0"0,-1 1 0 0 0,0 0 0 0 0,-37 2 0 0 0,-530 7 7080 0 0,575-7-7421 0 0,-16 0-171 0 0,1-1 0 0 0,-1-2 0 0 0,-39-9 0 0 0,53 9-691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05.378"/>
    </inkml:context>
    <inkml:brush xml:id="br0">
      <inkml:brushProperty name="width" value="0.1" units="cm"/>
      <inkml:brushProperty name="height" value="0.1" units="cm"/>
      <inkml:brushProperty name="color" value="#E71224"/>
    </inkml:brush>
  </inkml:definitions>
  <inkml:trace contextRef="#ctx0" brushRef="#br0">1075 1 7567 0 0,'-25'1'529'0'0,"0"2"-1"0"0,0 1 0 0 0,-40 10 0 0 0,43-7-101 0 0,-2-2 1 0 0,1-1-1 0 0,0-1 0 0 0,-35 1 1 0 0,-90-3 586 0 0,75 0 793 0 0,-88-8 1 0 0,-220-19 1 0 0,360 26-1809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9:27.134"/>
    </inkml:context>
    <inkml:brush xml:id="br0">
      <inkml:brushProperty name="width" value="0.1" units="cm"/>
      <inkml:brushProperty name="height" value="0.1" units="cm"/>
      <inkml:brushProperty name="color" value="#E71224"/>
    </inkml:brush>
  </inkml:definitions>
  <inkml:trace contextRef="#ctx0" brushRef="#br0">2642 32 5671 0 0,'-2'-2'137'0'0,"0"0"0"0"0,0 0 0 0 0,-1 0-1 0 0,1 0 1 0 0,-1 1 0 0 0,1-1-1 0 0,-1 1 1 0 0,0 0 0 0 0,1 0-1 0 0,-1 0 1 0 0,0 0 0 0 0,0 0 0 0 0,0 1-1 0 0,1-1 1 0 0,-1 1 0 0 0,0-1-1 0 0,0 1 1 0 0,-5 1 0 0 0,-19-4 216 0 0,6 0 615 0 0,0 0 0 0 0,-33 1 0 0 0,44 2-620 0 0,0 1 0 0 0,0 1 0 0 0,0-1 0 0 0,0 2 0 0 0,0-1 0 0 0,0 1 0 0 0,-13 7 0 0 0,-131 49 1591 0 0,146-55-1777 0 0,-1-1 0 0 0,-1 0 0 0 0,1-1 1 0 0,0 0-1 0 0,0 0 0 0 0,-1-1 0 0 0,1 0 1 0 0,-1-1-1 0 0,1 0 0 0 0,-13-1 0 0 0,-9-4 248 0 0,-53-15 0 0 0,66 16-381 0 0,-1 0 102 0 0,-1 1 0 0 0,-28-1 0 0 0,25 3 88 0 0,-34-7 0 0 0,38 5-85 0 0,-1 1 1 0 0,1 1-1 0 0,-1 0 1 0 0,-22 3 0 0 0,-9 0 62 0 0,-113 10 445 0 0,111-6-200 0 0,-102-1-1 0 0,38-13-2 0 0,-336-4 1229 0 0,-3 29-1573 0 0,416-15-1263 0 0,-1 2 1 0 0,-75 16-1 0 0,79-8-408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9:28.560"/>
    </inkml:context>
    <inkml:brush xml:id="br0">
      <inkml:brushProperty name="width" value="0.1" units="cm"/>
      <inkml:brushProperty name="height" value="0.1" units="cm"/>
      <inkml:brushProperty name="color" value="#E71224"/>
    </inkml:brush>
  </inkml:definitions>
  <inkml:trace contextRef="#ctx0" brushRef="#br0">1934 11 4951 0 0,'-1'1'137'0'0,"0"-1"0"0"0,0 0 0 0 0,0-1 0 0 0,1 1-1 0 0,-1 0 1 0 0,0 0 0 0 0,0 0 0 0 0,0 0 0 0 0,0-1-1 0 0,1 1 1 0 0,-1 0 0 0 0,0-1 0 0 0,0 1 0 0 0,0-1-1 0 0,1 1 1 0 0,-1-1 0 0 0,0 1 0 0 0,0-2 0 0 0,1 2-28 0 0,-1 0 0 0 0,1-1 1 0 0,0 1-1 0 0,-1 0 1 0 0,1-1-1 0 0,-1 1 0 0 0,1 0 1 0 0,-1 0-1 0 0,1-1 1 0 0,-1 1-1 0 0,1 0 0 0 0,-1 0 1 0 0,1 0-1 0 0,-1-1 1 0 0,1 1-1 0 0,-1 0 1 0 0,1 0-1 0 0,-1 0 0 0 0,1 0 1 0 0,-1 0-1 0 0,1 0 1 0 0,-1 0-1 0 0,1 0 0 0 0,-1 1 1 0 0,1-1-1 0 0,-1 0 1 0 0,-3 1 272 0 0,1-1 1 0 0,0 0 0 0 0,0 0-1 0 0,0 0 1 0 0,-1 0-1 0 0,-5-2 1 0 0,-19 2 1220 0 0,-54 19-211 0 0,-37 7-667 0 0,-86-6 654 0 0,107-13-598 0 0,36-1-361 0 0,-183 9 936 0 0,-140-3 574 0 0,123-1-724 0 0,108 0-304 0 0,32-1-2818 0 0,44-9-6224 0 0,42-2 2790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9:29.636"/>
    </inkml:context>
    <inkml:brush xml:id="br0">
      <inkml:brushProperty name="width" value="0.1" units="cm"/>
      <inkml:brushProperty name="height" value="0.1" units="cm"/>
      <inkml:brushProperty name="color" value="#E71224"/>
    </inkml:brush>
  </inkml:definitions>
  <inkml:trace contextRef="#ctx0" brushRef="#br0">2351 57 4287 0 0,'-1'0'109'0'0,"1"0"-1"0"0,-1 1 0 0 0,0-1 0 0 0,1 0 0 0 0,-1 0 0 0 0,0 0 0 0 0,1 1 0 0 0,-1-1 0 0 0,1 0 1 0 0,-1 0-1 0 0,0 0 0 0 0,0 0 0 0 0,1 0 0 0 0,-1 0 0 0 0,0 0 0 0 0,1 0 0 0 0,-1-1 0 0 0,1 1 0 0 0,-1 0 1 0 0,0 0-1 0 0,1 0 0 0 0,-1-1 0 0 0,0 1 0 0 0,1 0 0 0 0,-1-1 0 0 0,1 1 0 0 0,-1 0 0 0 0,1-1 1 0 0,-1 0-1 0 0,-13-19 2307 0 0,14 18-2133 0 0,-1-1 1 0 0,0 1-1 0 0,-1 1 0 0 0,1-1 1 0 0,0 0-1 0 0,0 0 0 0 0,-1 0 0 0 0,1 1 1 0 0,-1-1-1 0 0,-3-2 0 0 0,1 2-119 0 0,-1 0 0 0 0,0 0 0 0 0,0 1 0 0 0,0 0 0 0 0,0 0 0 0 0,0 0 0 0 0,-1 1 0 0 0,1 0 0 0 0,-9 0 0 0 0,-51 9 601 0 0,12 0 46 0 0,33-7-531 0 0,-1 1 0 0 0,1 2-1 0 0,-20 6 1 0 0,20-5-61 0 0,1-1-1 0 0,-1-1 1 0 0,-27 3 0 0 0,-220 16 2004 0 0,54-2-1222 0 0,173-20-794 0 0,-1-1 0 0 0,1-3 0 0 0,-52-10 0 0 0,44 4-74 0 0,-210-38 590 0 0,-1 21-160 0 0,184 24-290 0 0,-123 12-1 0 0,157-4-606 0 0,-50 14 0 0 0,57-10-1733 0 0,-62 27-1 0 0,38-7-2909 0 0,-8 5-244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09.363"/>
    </inkml:context>
    <inkml:brush xml:id="br0">
      <inkml:brushProperty name="width" value="0.1" units="cm"/>
      <inkml:brushProperty name="height" value="0.1" units="cm"/>
      <inkml:brushProperty name="color" value="#E71224"/>
    </inkml:brush>
  </inkml:definitions>
  <inkml:trace contextRef="#ctx0" brushRef="#br0">2617 28 1375 0 0,'-37'9'794'0'0,"26"-7"616"0"0,0-1 0 0 0,0 0 0 0 0,0-1 0 0 0,0 0 0 0 0,0-1 0 0 0,-12-2 0 0 0,-7-6-1898 0 0,17 4 1148 0 0,0 0-1 0 0,-1 1 1 0 0,1 0 0 0 0,-1 1-1 0 0,0 0 1 0 0,0 1-1 0 0,0 1 1 0 0,-22 1-1 0 0,-335 35 3885 0 0,299-29-3772 0 0,-131-4 0 0 0,129-4-210 0 0,-124 12-1 0 0,-27 28 284 0 0,-20 3-37 0 0,-55 12 140 0 0,182-29-698 0 0,-234 18 0 0 0,339-41-518 0 0,-1-1 1 0 0,0 0-1 0 0,0-1 0 0 0,0-1 1 0 0,1 0-1 0 0,-1 0 0 0 0,-20-8 1 0 0,7-3-808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9:31.270"/>
    </inkml:context>
    <inkml:brush xml:id="br0">
      <inkml:brushProperty name="width" value="0.1" units="cm"/>
      <inkml:brushProperty name="height" value="0.1" units="cm"/>
      <inkml:brushProperty name="color" value="#E71224"/>
    </inkml:brush>
  </inkml:definitions>
  <inkml:trace contextRef="#ctx0" brushRef="#br0">1514 55 455 0 0,'14'-3'13046'0'0,"-18"5"-12749"0"0,-1 0 0 0 0,0-1 1 0 0,-1 1-1 0 0,1-1 0 0 0,0 0 1 0 0,0 0-1 0 0,0 0 0 0 0,-10-1 1 0 0,4 1 146 0 0,-32 0 328 0 0,0-1 0 0 0,0-3 0 0 0,0-1 0 0 0,-50-12 0 0 0,-159-20 1138 0 0,188 30-1273 0 0,-123 7 0 0 0,72 2-280 0 0,-392 20-1616 0 0,472-19-982 0 0,-1-2-5274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9:32.469"/>
    </inkml:context>
    <inkml:brush xml:id="br0">
      <inkml:brushProperty name="width" value="0.1" units="cm"/>
      <inkml:brushProperty name="height" value="0.1" units="cm"/>
      <inkml:brushProperty name="color" value="#E71224"/>
    </inkml:brush>
  </inkml:definitions>
  <inkml:trace contextRef="#ctx0" brushRef="#br0">2101 204 455 0 0,'-15'-15'5299'0'0,"22"3"-834"0"0,-4 8-4227 0 0,-1 1 0 0 0,1-1 0 0 0,-1 0-1 0 0,0 0 1 0 0,-1 0 0 0 0,1 0 0 0 0,-1 0 0 0 0,0-1-1 0 0,0 1 1 0 0,0 0 0 0 0,0-1 0 0 0,-1 1-1 0 0,1 0 1 0 0,-2-6 0 0 0,1 9-145 0 0,0 0 1 0 0,-1 0-1 0 0,1 0 1 0 0,-1 0-1 0 0,0 0 1 0 0,1 0-1 0 0,-1 0 1 0 0,0 1-1 0 0,1-1 0 0 0,-1 0 1 0 0,0 0-1 0 0,0 1 1 0 0,0-1-1 0 0,0 0 1 0 0,0 1-1 0 0,0-1 1 0 0,1 1-1 0 0,-1 0 1 0 0,0-1-1 0 0,0 1 0 0 0,-2-1 1 0 0,-26-8 877 0 0,24 8-691 0 0,-24-6 715 0 0,-48-5 0 0 0,-14-2 449 0 0,63 9-1036 0 0,-1 1-1 0 0,-44 1 1 0 0,20 1-19 0 0,-95-6 397 0 0,-137-10 256 0 0,89 7-434 0 0,-326 26 0 0 0,202 25-1035 0 0,290-36 286 0 0,-54 6-418 0 0,75-9 128 0 0,0-1 0 0 0,0-1 1 0 0,1 1-1 0 0,-1-1 0 0 0,0-1 0 0 0,1 1 1 0 0,-14-6-1 0 0,10 2-1196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9:34.126"/>
    </inkml:context>
    <inkml:brush xml:id="br0">
      <inkml:brushProperty name="width" value="0.1" units="cm"/>
      <inkml:brushProperty name="height" value="0.1" units="cm"/>
      <inkml:brushProperty name="color" value="#E71224"/>
    </inkml:brush>
  </inkml:definitions>
  <inkml:trace contextRef="#ctx0" brushRef="#br0">3365 64 919 0 0,'1'0'282'0'0,"-1"-1"0"0"0,1 0-1 0 0,0 1 1 0 0,0-1-1 0 0,-1 0 1 0 0,1 0 0 0 0,-1 0-1 0 0,1 1 1 0 0,0-1-1 0 0,-1 0 1 0 0,1 0-1 0 0,-1 0 1 0 0,0 0 0 0 0,1 0-1 0 0,-1 0 1 0 0,0 0-1 0 0,0 0 1 0 0,1 0 0 0 0,-1 0-1 0 0,0 0 1 0 0,0 0-1 0 0,0 0 1 0 0,0 0-1 0 0,-1 0 1 0 0,1-2 0 0 0,-1 2-36 0 0,0-1 0 0 0,0 1 1 0 0,1 0-1 0 0,-1-1 0 0 0,-1 1 1 0 0,1 0-1 0 0,0 0 0 0 0,0 0 1 0 0,0 0-1 0 0,-1 0 0 0 0,1 0 1 0 0,0 0-1 0 0,-1 0 0 0 0,-2 0 1 0 0,-4-3 413 0 0,0 1 0 0 0,-1 1-1 0 0,0-1 1 0 0,-16-1 0 0 0,-12 2 379 0 0,0 2 0 0 0,-58 6 0 0 0,-18 1-776 0 0,-161-15 1369 0 0,192 4-1376 0 0,14-1 184 0 0,-118 9 0 0 0,-25 11 389 0 0,-224-11 1 0 0,133 4-184 0 0,57 1-370 0 0,-258 12 71 0 0,118-1-554 0 0,122-8-4136 0 0,204-8-2931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9:36.046"/>
    </inkml:context>
    <inkml:brush xml:id="br0">
      <inkml:brushProperty name="width" value="0.1" units="cm"/>
      <inkml:brushProperty name="height" value="0.1" units="cm"/>
      <inkml:brushProperty name="color" value="#E71224"/>
    </inkml:brush>
  </inkml:definitions>
  <inkml:trace contextRef="#ctx0" brushRef="#br0">1950 193 3679 0 0,'-7'-27'360'0'0,"5"24"-45"0"0,0 0 0 0 0,-1 0 0 0 0,1 1 0 0 0,-1-1 0 0 0,1 1 0 0 0,-1 0 0 0 0,0-1 0 0 0,0 1-1 0 0,0 1 1 0 0,0-1 0 0 0,-5-2 0 0 0,-46-18 5392 0 0,35 15-4762 0 0,-160-54 1406 0 0,137 49-1709 0 0,11 3-185 0 0,0 2 0 0 0,0 1 0 0 0,-44-2-1 0 0,-96 5 392 0 0,120 3-655 0 0,-96 4 414 0 0,-43 0 30 0 0,-497 18 1167 0 0,665-21-1944 0 0,1 2 1 0 0,-1 0-1 0 0,1 1 1 0 0,-22 8-1 0 0,33-8-1513 0 0,1 0 0 0 0,0 0 0 0 0,-13 8 0 0 0,3 2-5265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9:37.743"/>
    </inkml:context>
    <inkml:brush xml:id="br0">
      <inkml:brushProperty name="width" value="0.1" units="cm"/>
      <inkml:brushProperty name="height" value="0.1" units="cm"/>
      <inkml:brushProperty name="color" value="#E71224"/>
    </inkml:brush>
  </inkml:definitions>
  <inkml:trace contextRef="#ctx0" brushRef="#br0">2384 28 1839 0 0,'0'-1'86'0'0,"0"1"-1"0"0,1 0 1 0 0,-1 0-1 0 0,0 0 0 0 0,0 0 1 0 0,1-1-1 0 0,-1 1 0 0 0,0 0 1 0 0,0 0-1 0 0,0-1 1 0 0,1 1-1 0 0,-1 0 0 0 0,0 0 1 0 0,0-1-1 0 0,0 1 0 0 0,0 0 1 0 0,0 0-1 0 0,0-1 1 0 0,0 1-1 0 0,1 0 0 0 0,-1-1 1 0 0,0 1-1 0 0,0 0 0 0 0,0 0 1 0 0,0-1-1 0 0,0 1 1 0 0,0 0-1 0 0,0-1 0 0 0,0 1 1 0 0,-1 0-1 0 0,1-1 0 0 0,0 1 1 0 0,0 0-1 0 0,0 0 1 0 0,0-1-1 0 0,0 1 0 0 0,0 0 1 0 0,-1 0-1 0 0,1-1 0 0 0,0 1 1 0 0,0 0-1 0 0,0 0 1 0 0,-1-1-1 0 0,1 1 0 0 0,-18-6 2245 0 0,-24 3-142 0 0,-21 0 499 0 0,46 1-2143 0 0,1 1 0 0 0,-1 1 1 0 0,0 0-1 0 0,0 1 0 0 0,-23 5 0 0 0,-126 34 1208 0 0,136-33-1484 0 0,0-2 1 0 0,0-1-1 0 0,0-1 0 0 0,-32-1 0 0 0,-122-13 624 0 0,-39 1-205 0 0,75 22-322 0 0,-73 0 342 0 0,-349-21 921 0 0,255 16-2176 0 0,275-2-935 0 0,-18 8-6252 0 0,27-4 2769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17.091"/>
    </inkml:context>
    <inkml:brush xml:id="br0">
      <inkml:brushProperty name="width" value="0.1" units="cm"/>
      <inkml:brushProperty name="height" value="0.1" units="cm"/>
      <inkml:brushProperty name="color" value="#E71224"/>
    </inkml:brush>
  </inkml:definitions>
  <inkml:trace contextRef="#ctx0" brushRef="#br0">1960 154 4607 0 0,'-24'-9'2051'0'0,"6"2"2081"0"0,5-3-4771 0 0,5 6 1055 0 0,-1 0-1 0 0,1 0 0 0 0,-1 1 0 0 0,0 0 0 0 0,0 0 1 0 0,0 1-1 0 0,-1 1 0 0 0,1-1 0 0 0,-11 1 0 0 0,-17-1 1191 0 0,-64 5 0 0 0,13 1-384 0 0,-177 3 1456 0 0,148-12-1558 0 0,68 2-776 0 0,-98-14 432 0 0,109 12-577 0 0,0 2-1 0 0,0 1 1 0 0,-42 3-1 0 0,-20 0 200 0 0,-39 0 226 0 0,-26-1 79 0 0,104-4-974 0 0,0-2 1 0 0,1-3 0 0 0,-109-30-1 0 0,142 29-1311 0 0,3-3-449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06.885"/>
    </inkml:context>
    <inkml:brush xml:id="br0">
      <inkml:brushProperty name="width" value="0.1" units="cm"/>
      <inkml:brushProperty name="height" value="0.1" units="cm"/>
      <inkml:brushProperty name="color" value="#E71224"/>
    </inkml:brush>
  </inkml:definitions>
  <inkml:trace contextRef="#ctx0" brushRef="#br0">721 0 7199 0 0,'-10'3'15'0'0,"0"-1"0"0"0,0 0-1 0 0,0 0 1 0 0,-1-1 0 0 0,1-1 0 0 0,-1 0-1 0 0,-17-2 1 0 0,-29 1 549 0 0,-203 11 7330 0 0,222-11-7199 0 0,-1 2-1 0 0,-53 8 0 0 0,-19 15-2422 0 0,88-17-4083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18.599"/>
    </inkml:context>
    <inkml:brush xml:id="br0">
      <inkml:brushProperty name="width" value="0.1" units="cm"/>
      <inkml:brushProperty name="height" value="0.1" units="cm"/>
      <inkml:brushProperty name="color" value="#E71224"/>
    </inkml:brush>
  </inkml:definitions>
  <inkml:trace contextRef="#ctx0" brushRef="#br0">3536 117 919 0 0,'-12'2'731'0'0,"10"-2"-55"0"0,0 0 1 0 0,0-1 0 0 0,0 1-1 0 0,0-1 1 0 0,0 1 0 0 0,0-1-1 0 0,0 0 1 0 0,0 0-1 0 0,1 0 1 0 0,-1 0 0 0 0,-3-2-1 0 0,-7-9-982 0 0,11 11 365 0 0,0 0 0 0 0,-1 0 0 0 0,1 1 0 0 0,-1-1 0 0 0,1 0 0 0 0,-1 1 0 0 0,1-1 0 0 0,-1 1 0 0 0,0-1 0 0 0,1 1-1 0 0,-1 0 1 0 0,0-1 0 0 0,-2 1 0 0 0,-27-1 1230 0 0,28 1-1019 0 0,-133-7 4222 0 0,-2 0-2792 0 0,-46 18 452 0 0,71-15-1134 0 0,-66 2 540 0 0,-39 33-845 0 0,26-3-234 0 0,165-26-402 0 0,-195 15 646 0 0,9 2-325 0 0,112-8-188 0 0,2 0 38 0 0,-129 7 224 0 0,69-22-234 0 0,-61 1 100 0 0,128 4-160 0 0,-171-22 0 0 0,-87-39 138 0 0,314 52-1586 0 0,-62-22 0 0 0,75 21-307 0 0,1-1 0 0 0,0-1-1 0 0,-34-23 1 0 0,19 7-6382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20.696"/>
    </inkml:context>
    <inkml:brush xml:id="br0">
      <inkml:brushProperty name="width" value="0.1" units="cm"/>
      <inkml:brushProperty name="height" value="0.1" units="cm"/>
      <inkml:brushProperty name="color" value="#E71224"/>
    </inkml:brush>
  </inkml:definitions>
  <inkml:trace contextRef="#ctx0" brushRef="#br0">2029 220 7775 0 0,'-2'-1'62'0'0,"1"0"0"0"0,-1 0-1 0 0,1 1 1 0 0,-1-1-1 0 0,0 1 1 0 0,1-1-1 0 0,-1 1 1 0 0,0-1-1 0 0,1 1 1 0 0,-1 0 0 0 0,0 0-1 0 0,1 0 1 0 0,-1 0-1 0 0,0 0 1 0 0,1 1-1 0 0,-4 0 1 0 0,-13 1 19 0 0,12-3 157 0 0,1 0 1 0 0,0 0-1 0 0,0 0 0 0 0,0 0 0 0 0,0-1 0 0 0,0 0 0 0 0,-7-4 0 0 0,-23-7 1889 0 0,23 10-1675 0 0,0 1-1 0 0,0 0 1 0 0,0 1-1 0 0,0 0 0 0 0,0 1 1 0 0,-24 2-1 0 0,-151 20 1232 0 0,65-11-174 0 0,8 5-580 0 0,73-8-294 0 0,-78 3 0 0 0,-28-10 244 0 0,-109-1 770 0 0,215-1-1292 0 0,1-2-1 0 0,0-2 1 0 0,0-2 0 0 0,-70-21 0 0 0,-30-15 241 0 0,-31-11-258 0 0,135 41-559 0 0,1-2-1 0 0,-56-34 1 0 0,50 25-1376 0 0,23 14 87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22.025"/>
    </inkml:context>
    <inkml:brush xml:id="br0">
      <inkml:brushProperty name="width" value="0.1" units="cm"/>
      <inkml:brushProperty name="height" value="0.1" units="cm"/>
      <inkml:brushProperty name="color" value="#E71224"/>
    </inkml:brush>
  </inkml:definitions>
  <inkml:trace contextRef="#ctx0" brushRef="#br0">2128 139 4607 0 0,'-6'1'456'0'0,"1"-1"-1"0"0,0 1 1 0 0,0 0-1 0 0,0 0 1 0 0,-7 3-1 0 0,8-2-197 0 0,1-1-1 0 0,-1 0 1 0 0,1 0-1 0 0,-1 0 1 0 0,0-1 0 0 0,1 1-1 0 0,-1-1 1 0 0,0 0-1 0 0,1 0 1 0 0,-1 0 0 0 0,0 0-1 0 0,-4-1 1 0 0,-7-2 480 0 0,0 1 0 0 0,0 0 0 0 0,-1 1 1 0 0,-18 2-1 0 0,-15-2 849 0 0,-9 1-377 0 0,-97 11 0 0 0,56-2-420 0 0,-151 19 2149 0 0,232-25-2376 0 0,-5-1-257 0 0,1-1-1 0 0,0-1 0 0 0,-37-4 1 0 0,-66-17-1003 0 0,68 10 712 0 0,-158-20 959 0 0,-135-29 252 0 0,292 45-1120 0 0,-160-34-211 0 0,202 46-467 0 0,-1 1 0 0 0,1 1-1 0 0,-1 0 1 0 0,1 1 0 0 0,0 1-1 0 0,-26 4 1 0 0,17 3-1203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22.982"/>
    </inkml:context>
    <inkml:brush xml:id="br0">
      <inkml:brushProperty name="width" value="0.1" units="cm"/>
      <inkml:brushProperty name="height" value="0.1" units="cm"/>
      <inkml:brushProperty name="color" value="#E71224"/>
    </inkml:brush>
  </inkml:definitions>
  <inkml:trace contextRef="#ctx0" brushRef="#br0">2276 107 5983 0 0,'-25'1'1153'0'0,"0"1"0"0"0,-38 8 0 0 0,0 5-456 0 0,38-9-165 0 0,0 0-1 0 0,-1-2 0 0 0,-44 3 1 0 0,7-5 1492 0 0,-66 11 1 0 0,25-3-642 0 0,-174-5-1 0 0,249-5-1224 0 0,1-2-1 0 0,-1-2 0 0 0,1 0 1 0 0,0-2-1 0 0,0-1 0 0 0,1-1 1 0 0,-1-1-1 0 0,-31-16 0 0 0,19 5 90 0 0,0 1 0 0 0,-2 2 1 0 0,0 3-1 0 0,-1 1 0 0 0,0 1 0 0 0,-1 3 0 0 0,0 2 0 0 0,-57-2 0 0 0,45 7 91 0 0,0 2 0 0 0,0 3 0 0 0,-99 18 0 0 0,128-15-686 0 0,-1 1 0 0 0,1 2 1 0 0,0 1-1 0 0,1 1 1 0 0,0 1-1 0 0,1 1 1 0 0,0 1-1 0 0,2 2 1 0 0,-32 25-1 0 0,31-20-1348 0 0,4-2-316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23.749"/>
    </inkml:context>
    <inkml:brush xml:id="br0">
      <inkml:brushProperty name="width" value="0.1" units="cm"/>
      <inkml:brushProperty name="height" value="0.1" units="cm"/>
      <inkml:brushProperty name="color" value="#E71224"/>
    </inkml:brush>
  </inkml:definitions>
  <inkml:trace contextRef="#ctx0" brushRef="#br0">2430 95 4143 0 0,'-3'-3'1101'0'0,"-1"0"0"0"0,1 0-1 0 0,-1 1 1 0 0,1-1 0 0 0,-8-3-1 0 0,-22-5 1761 0 0,14 8-2785 0 0,-34-1 0 0 0,34 3 988 0 0,-34-6 1 0 0,12-1-173 0 0,0 2 1 0 0,0 1-1 0 0,-44 1 1 0 0,-124 18 177 0 0,-61 6 600 0 0,170-14-1150 0 0,-44 2 103 0 0,-104 7 170 0 0,-2 1-126 0 0,184-15-452 0 0,-117-14-1 0 0,156 9-202 0 0,-294-54 145 0 0,300 53-722 0 0,-74-17-356 0 0,64 19-2322 0 0,-1 2-3349 0 0,13 3 1504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11.149"/>
    </inkml:context>
    <inkml:brush xml:id="br0">
      <inkml:brushProperty name="width" value="0.1" units="cm"/>
      <inkml:brushProperty name="height" value="0.1" units="cm"/>
      <inkml:brushProperty name="color" value="#E71224"/>
    </inkml:brush>
  </inkml:definitions>
  <inkml:trace contextRef="#ctx0" brushRef="#br0">2207 186 5815 0 0,'-11'-2'4734'0'0,"11"-8"-4766"0"0,0 6 423 0 0,0-1 1 0 0,0 1-1 0 0,0 0 0 0 0,-1-1 0 0 0,-1-6 1 0 0,1 8 129 0 0,-19-12 2043 0 0,-20 1-1084 0 0,-1 3 0 0 0,0 1 0 0 0,-46-5 0 0 0,-13-2-695 0 0,30 0-341 0 0,42 9-213 0 0,-1 1 0 0 0,0 2 1 0 0,0 1-1 0 0,-50-1 0 0 0,-87 1 391 0 0,41-1-468 0 0,-301 12 486 0 0,277 1-112 0 0,0 7 0 0 0,-158 37 0 0 0,241-36-586 0 0,39-8-536 0 0,-1-1 0 0 0,0-1 0 0 0,-1-2 0 0 0,-44 2 0 0 0,47-9-1498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12.325"/>
    </inkml:context>
    <inkml:brush xml:id="br0">
      <inkml:brushProperty name="width" value="0.1" units="cm"/>
      <inkml:brushProperty name="height" value="0.1" units="cm"/>
      <inkml:brushProperty name="color" value="#E71224"/>
    </inkml:brush>
  </inkml:definitions>
  <inkml:trace contextRef="#ctx0" brushRef="#br0">2664 123 5295 0 0,'0'0'138'0'0,"10"-16"4438"0"0,-10 15-4461 0 0,1 1 0 0 0,-1-1 0 0 0,0 0 0 0 0,0 1 0 0 0,1-1 0 0 0,-1 0 0 0 0,0 0 0 0 0,0 0 0 0 0,0 1 0 0 0,0-1 0 0 0,0 0 0 0 0,0 0 0 0 0,0 1 0 0 0,-1-1 0 0 0,1 0 0 0 0,0 0 0 0 0,0 1 0 0 0,0-1 0 0 0,-1 0 0 0 0,1 0 0 0 0,0 1 0 0 0,-1-1 0 0 0,1 0 0 0 0,-1 1-1 0 0,1-1 1 0 0,-1 0 0 0 0,1 1 0 0 0,-1-1 0 0 0,1 1 0 0 0,-1-1 0 0 0,0 1 0 0 0,1-1 0 0 0,-1 1 0 0 0,0 0 0 0 0,1-1 0 0 0,-2 0 0 0 0,-9-4 1027 0 0,3 1-444 0 0,0 0 0 0 0,0 0 0 0 0,0 1 0 0 0,-17-4 0 0 0,-93-14 1614 0 0,-203-9 0 0 0,235 31-2017 0 0,-24-2 207 0 0,-249-3 536 0 0,114 6-425 0 0,-411 2 227 0 0,577-2-747 0 0,-225 18-261 0 0,144 7-856 0 0,91-15-3352 0 0,47-8 1743 0 0,-45 7-5411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1:49.996"/>
    </inkml:context>
    <inkml:brush xml:id="br0">
      <inkml:brushProperty name="width" value="0.1" units="cm"/>
      <inkml:brushProperty name="height" value="0.1" units="cm"/>
      <inkml:brushProperty name="color" value="#E71224"/>
    </inkml:brush>
  </inkml:definitions>
  <inkml:trace contextRef="#ctx0" brushRef="#br0">5591 131 919 0 0,'-24'-5'707'0'0,"12"3"1757"0"0,0 0 0 0 0,-20 1 0 0 0,11 2-2899 0 0,1 2 949 0 0,-1 1-1 0 0,-30 10 1 0 0,-10 2 435 0 0,29-10 60 0 0,1 2 1 0 0,1 1 0 0 0,-38 17-1 0 0,45-16-590 0 0,-1 0 0 0 0,0-2-1 0 0,0 0 1 0 0,-1-2 0 0 0,1-1-1 0 0,-1-1 1 0 0,0-1 0 0 0,-46 0-1 0 0,-147 2 1609 0 0,164-3-1822 0 0,-66 12 244 0 0,-9 0 625 0 0,44-10-679 0 0,38 0-114 0 0,0-2-1 0 0,0-2 1 0 0,-90-12-1 0 0,105 5-128 0 0,-9-2 43 0 0,0 2-1 0 0,-68-3 1 0 0,27 12 115 0 0,-1 4 1 0 0,-92 19-1 0 0,136-20-297 0 0,0-1 0 0 0,0-3-1 0 0,0 0 1 0 0,0-3 0 0 0,-55-9 0 0 0,41 6 153 0 0,1 3 1 0 0,-74 5-1 0 0,11 1 7 0 0,67-6-108 0 0,-83-15-1 0 0,84 9 9 0 0,-84-4 0 0 0,-81 11 335 0 0,-113-10-83 0 0,240 6-272 0 0,39 2 16 0 0,-71-11 1 0 0,-109-15 84 0 0,153 23-103 0 0,-104-22 0 0 0,37-3 13 0 0,-162-14 0 0 0,170 22-64 0 0,9 2 0 0 0,70 14 32 0 0,-60-14 0 0 0,99 18-24 0 0,-1 0 0 0 0,1 0 0 0 0,0 2 0 0 0,-1 0 0 0 0,1 1 0 0 0,-1 0 0 0 0,-14 2 0 0 0,27-1-8 0 0,0 0 0 0 0,1 0 0 0 0,-1 0 0 0 0,0 0 0 0 0,1 0 0 0 0,-1 0 0 0 0,0 0 0 0 0,1 0 0 0 0,0 0 0 0 0,-1 1 0 0 0,1-1 0 0 0,0 1 0 0 0,-1-1 0 0 0,1 1 0 0 0,0 0 0 0 0,0-1 0 0 0,0 1 0 0 0,1 0 0 0 0,-2 1 0 0 0,-12 38 0 0 0,14-40 0 0 0,-8 37-25 0 0,2 0 0 0 0,1 0-1 0 0,2 75 1 0 0,0 0-10 0 0,-23 439 35 0 0,25-520 0 0 0,-1 91 0 0 0,-28 187 0 0 0,-60 242 64 0 0,89-546-64 0 0,1-1 0 0 0,0 1 0 0 0,-1-1 0 0 0,2 1 0 0 0,-1-1 0 0 0,1 1 0 0 0,0-1 0 0 0,0 1 0 0 0,0-1 0 0 0,1 0 0 0 0,0 0 0 0 0,0 1 0 0 0,0-1 0 0 0,0 0 0 0 0,1-1 0 0 0,0 1 0 0 0,0 0 0 0 0,0-1 0 0 0,1 0 0 0 0,0 0 0 0 0,0 0 0 0 0,0 0 0 0 0,0 0 0 0 0,0-1 0 0 0,8 5 0 0 0,16 2 0 0 0,62 13 11 0 0,0-9 31 0 0,-34-8-31 0 0,44 6-11 0 0,2 1 0 0 0,-6 1 0 0 0,-3-1 0 0 0,7-1 0 0 0,-4-9 0 0 0,-15-8 11 0 0,-46 2 31 0 0,57-8-31 0 0,24-1-11 0 0,-18 7 11 0 0,-59 6 31 0 0,52 8-31 0 0,10 5-11 0 0,7-2 0 0 0,11-7 0 0 0,4-11 0 0 0,-19-3 11 0 0,-4-3 31 0 0,9 0 22 0 0,-25 2 0 0 0,-6 4-53 0 0,16 1 0 0 0,-55 5 31 0 0,53 5-31 0 0,14 11 0 0 0,-3 4 14 0 0,-2 2-180 0 0,-42-10-57 0 0,-25-8-581 0 0,44 0-256 0 0,-71-4 523 0 0,-1 0 1 0 0,1 0 0 0 0,-1 0-1 0 0,13-3 1 0 0,107-17-8219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1:51.922"/>
    </inkml:context>
    <inkml:brush xml:id="br0">
      <inkml:brushProperty name="width" value="0.1" units="cm"/>
      <inkml:brushProperty name="height" value="0.1" units="cm"/>
      <inkml:brushProperty name="color" value="#E71224"/>
    </inkml:brush>
  </inkml:definitions>
  <inkml:trace contextRef="#ctx0" brushRef="#br0">935 1447 455 0 0,'-134'9'2343'0'0,"-9"2"-1248"0"0,19 1 907 0 0,-17 2 1262 0 0,113-10-2739 0 0,-4 0 645 0 0,-56 16-1 0 0,72-15-923 0 0,-31 5 0 0 0,19-8 4597 0 0,27-1-4731 0 0,1 0 0 0 0,0-1 0 0 0,0 1 1 0 0,0-1-1 0 0,0 1 0 0 0,0 0 0 0 0,0-1 0 0 0,0 1 1 0 0,0 0-1 0 0,0-1 0 0 0,0 1 0 0 0,0-1 0 0 0,0 1 0 0 0,0 0 1 0 0,1-1-1 0 0,-1 1 0 0 0,0-1 0 0 0,0 1 0 0 0,1 0 1 0 0,-1-1-1 0 0,0 1 0 0 0,1-1 0 0 0,-1 1 0 0 0,0-1 0 0 0,2 1 1 0 0,0 4 53 0 0,1-1 0 0 0,0 0 0 0 0,0 0 0 0 0,0-1 0 0 0,7 6 0 0 0,9 8 57 0 0,2-1-1 0 0,-1 0 0 0 0,2-2 1 0 0,34 17-1 0 0,-49-28-164 0 0,27 6 556 0 0,41 8-438 0 0,-56-13-3 0 0,0 0-11 0 0,4 0-111 0 0,63 10 203 0 0,-29-6-110 0 0,-42-7-33 0 0,4 2-14 0 0,92 9 79 0 0,-22-4-87 0 0,6-3-7 0 0,-30-2-57 0 0,-25-2 23 0 0,76 1-25 0 0,-1-2 19 0 0,-82-1-33 0 0,58 4 46 0 0,9 3 23 0 0,-3-2 26 0 0,-32-2-30 0 0,-26-2 1 0 0,55 1-44 0 0,-53 0 27 0 0,65 0 24 0 0,0-3-16 0 0,-3-2-2 0 0,-24 0-53 0 0,15-1-11 0 0,-15-2 11 0 0,-41 2 31 0 0,51-9-20 0 0,-44 6 20 0 0,45-9-20 0 0,-52 10 20 0 0,37-5-31 0 0,-48 8-3 0 0,52-5 37 0 0,13 1-34 0 0,15-4-11 0 0,-22-3 11 0 0,-5 2 23 0 0,-63 11-25 0 0,33-9 1 0 0,-13 5 36 0 0,59-5-1 0 0,-22 4-8 0 0,-73 7-33 0 0,1 0-1 0 0,-1-1 1 0 0,1 1 0 0 0,-1-1-1 0 0,1 0 1 0 0,-1 1 0 0 0,1-1-1 0 0,-1 0 1 0 0,1 0 0 0 0,-1 0-1 0 0,0 0 1 0 0,0 0 0 0 0,1 0-1 0 0,-1-1 1 0 0,0 1 0 0 0,0 0-1 0 0,0 0 1 0 0,0-1 0 0 0,-1 1-1 0 0,1-1 1 0 0,0 1 0 0 0,-1-1-1 0 0,1 1 1 0 0,0-1 0 0 0,-1 1-1 0 0,0-1 1 0 0,1-2 0 0 0,1-7 33 0 0,-1 0 0 0 0,0 1 1 0 0,-1-15-1 0 0,0 7-17 0 0,2-182 111 0 0,-2 51-65 0 0,-9-215-55 0 0,0 290 21 0 0,-4 0 0 0 0,-3 1 0 0 0,-39-113 0 0 0,30 125 104 0 0,-2 1 0 0 0,-62-101 0 0 0,45 71 64 0 0,43 89-200 0 0,0 1 0 0 0,0-1 0 0 0,0 0 0 0 0,0 0-1 0 0,0 1 1 0 0,0-1 0 0 0,0 0 0 0 0,0 1 0 0 0,0-1 0 0 0,0 1 0 0 0,0 0-1 0 0,-1-1 1 0 0,1 1 0 0 0,0 0 0 0 0,0 0 0 0 0,0-1 0 0 0,-1 1 0 0 0,1 0-1 0 0,0 0 1 0 0,0 0 0 0 0,-2 1 0 0 0,-31 4-84 0 0,22-2 31 0 0,-31 2 27 0 0,-1-2 0 0 0,-56-4-1 0 0,-22 1 83 0 0,-212 12 19 0 0,12 18 26 0 0,20 0-2 0 0,-321-45 27 0 0,390 4-32 0 0,127 7 5 0 0,0 5 1 0 0,0 4-1 0 0,-134 24 0 0 0,-89 49 62 0 0,270-63-176 0 0,56-14-40 0 0,-20 5 26 0 0,-33 4 1 0 0,50-10-302 0 0,0 1 1 0 0,1-1-1 0 0,-1 0 0 0 0,0 0 1 0 0,0 0-1 0 0,0-1 0 0 0,0 0 1 0 0,0 0-1 0 0,0-1 0 0 0,0 0 0 0 0,-6-2 1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9:04.741"/>
    </inkml:context>
    <inkml:brush xml:id="br0">
      <inkml:brushProperty name="width" value="0.1" units="cm"/>
      <inkml:brushProperty name="height" value="0.1" units="cm"/>
      <inkml:brushProperty name="color" value="#E71224"/>
    </inkml:brush>
  </inkml:definitions>
  <inkml:trace contextRef="#ctx0" brushRef="#br0">3002 94 6503 0 0,'-33'1'1315'0'0,"24"-22"-1314"0"0,6 19 140 0 0,0 0-1 0 0,-1 0 1 0 0,1 0-1 0 0,-1 0 1 0 0,1 1-1 0 0,-1 0 1 0 0,0 0 0 0 0,1 0-1 0 0,-1 0 1 0 0,-7 0-1 0 0,-41 2 2527 0 0,20 1-1894 0 0,-32-1 33 0 0,-62-2 982 0 0,59 0-1096 0 0,-102 11-1 0 0,106-4-491 0 0,10 0 123 0 0,-1-2 0 0 0,-56-4 0 0 0,-222-29 527 0 0,137 10-164 0 0,127 13-392 0 0,-101-7 308 0 0,8 4-124 0 0,8-1 43 0 0,-210 14 0 0 0,136 7-152 0 0,14-1-79 0 0,150-4-2041 0 0,-85 18 1 0 0,116-17-5200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31.896"/>
    </inkml:context>
    <inkml:brush xml:id="br0">
      <inkml:brushProperty name="width" value="0.1" units="cm"/>
      <inkml:brushProperty name="height" value="0.1" units="cm"/>
      <inkml:brushProperty name="color" value="#E71224"/>
    </inkml:brush>
  </inkml:definitions>
  <inkml:trace contextRef="#ctx0" brushRef="#br0">3656 197 3679 0 0,'-12'-16'455'0'0,"11"15"-363"0"0,0 1-1 0 0,0-1 0 0 0,1 0 1 0 0,-1 0-1 0 0,0 0 0 0 0,0 1 1 0 0,1-1-1 0 0,-1 0 0 0 0,1 0 1 0 0,-1 0-1 0 0,1 0 0 0 0,-1 0 1 0 0,1 0-1 0 0,0 0 0 0 0,-1-1 1 0 0,1 1-1 0 0,0 0 0 0 0,0 0 0 0 0,0 0 1 0 0,0 0-1 0 0,0-2 0 0 0,0 3-62 0 0,0-3-90 0 0,0 1 0 0 0,1 0 0 0 0,-1 0 0 0 0,0 0-1 0 0,-1 0 1 0 0,1-1 0 0 0,0 1 0 0 0,-1 0 0 0 0,1 0 0 0 0,-1 0-1 0 0,-1-4 1 0 0,1 6 21 0 0,0-1 0 0 0,-1 1-1 0 0,1 0 1 0 0,0-1 0 0 0,-1 1-1 0 0,1 0 1 0 0,0-1 0 0 0,-1 1-1 0 0,1 0 1 0 0,0 0 0 0 0,0 0-1 0 0,-1 0 1 0 0,1 1-1 0 0,0-1 1 0 0,-1 0 0 0 0,1 1-1 0 0,0-1 1 0 0,-1 0 0 0 0,-1 2-1 0 0,-86 24 4688 0 0,83-24-4325 0 0,0-1 1 0 0,0 0-1 0 0,0 0 0 0 0,0-1 1 0 0,0 1-1 0 0,-1-1 0 0 0,1-1 1 0 0,0 1-1 0 0,0-1 0 0 0,-9-2 0 0 0,1-1 104 0 0,-1-2 0 0 0,0 1 0 0 0,-13-9 0 0 0,-175-76 1598 0 0,171 81-1802 0 0,0 0 0 0 0,0 3 0 0 0,-57-6 0 0 0,37 11-28 0 0,-1 3-1 0 0,1 1 1 0 0,0 3 0 0 0,-77 19-1 0 0,106-20-143 0 0,15-2-21 0 0,-2-1 0 0 0,1 0 0 0 0,0-1 0 0 0,0 0 0 0 0,-17 0 0 0 0,3-2-29 0 0,-40 4 0 0 0,38-1 0 0 0,-30-1 0 0 0,-9-2 89 0 0,1 3 0 0 0,-73 11 0 0 0,79-3-143 0 0,1 2 0 0 0,-88 33 1 0 0,125-39 275 0 0,-1 1-215 0 0,0-2 0 0 0,0 0-1 0 0,0-2 1 0 0,0 0 0 0 0,-1-1-1 0 0,1-1 1 0 0,-39-3 0 0 0,-277-11-571 0 0,154 10 1921 0 0,-336-1-4 0 0,448 9-940 0 0,-132 27 0 0 0,137-19-925 0 0,0-2 1 0 0,-93 3-1 0 0,115-16-379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9:22.991"/>
    </inkml:context>
    <inkml:brush xml:id="br0">
      <inkml:brushProperty name="width" value="0.1" units="cm"/>
      <inkml:brushProperty name="height" value="0.1" units="cm"/>
      <inkml:brushProperty name="color" value="#E71224"/>
    </inkml:brush>
  </inkml:definitions>
  <inkml:trace contextRef="#ctx0" brushRef="#br0">2294 1681 4607 0 0,'0'0'354'0'0,"-3"0"-233"0"0,-8-1 127 0 0,3 0 1570 0 0,3 1-912 0 0,-11-2 2910 0 0,8 1-3955 0 0,-1-1 0 0 0,1-1-1 0 0,-15-5 1 0 0,14 4 273 0 0,0 1 0 0 0,0 1 0 0 0,0-1 0 0 0,-18-2 0 0 0,7 4 914 0 0,-130-15 3474 0 0,146 15-4310 0 0,-11-1 215 0 0,12 1-348 0 0,-1 1 169 0 0,0-1-33 0 0,-14 0-14 0 0,13 1-1 0 0,0 0-12 0 0,-7-1-131 0 0,-15-1 280 0 0,-44 5 1 0 0,38-3-220 0 0,27 0-17 0 0,1 0-1 0 0,-13-1-36 0 0,-74 4 413 0 0,63-1-417 0 0,3-1 16 0 0,-39 3 189 0 0,-4 2 130 0 0,-124 17 460 0 0,159-18-710 0 0,-12-1 15 0 0,-32-4-27 0 0,65-1-123 0 0,-4 0 64 0 0,0 1-1 0 0,-31 2 1 0 0,-32 2 250 0 0,31-2-248 0 0,26-2-17 0 0,-1 1 9 0 0,2 0 8 0 0,-1 1-4 0 0,-1-1-7 0 0,14-1-45 0 0,0 0 1 0 0,0 0-1 0 0,-14-3 0 0 0,-17 1 27 0 0,33 4-31 0 0,-35-4 43 0 0,17 0-17 0 0,1 0-20 0 0,1 0 20 0 0,1 0-31 0 0,2-1 0 0 0,-1-1 31 0 0,4 1-20 0 0,9 3 20 0 0,-13 0-15 0 0,-104 5 437 0 0,101-3-453 0 0,15-2 31 0 0,-12 2-19 0 0,-5 0 36 0 0,6 1 9 0 0,1 1 6 0 0,0 0-18 0 0,5 0-34 0 0,7-1 20 0 0,-9 3-19 0 0,9-3 36 0 0,-6 3 11 0 0,10-5 16 0 0,1 0-17 0 0,-47 9 312 0 0,32-8-358 0 0,5-3 42 0 0,11 0 239 0 0,1-3-213 0 0,-3-19 0 0 0,3-10-33 0 0,1-1-47 0 0,-1-8 0 0 0,-1-1 42 0 0,4 7 12 0 0,-1 7 7 0 0,0 1 9 0 0,5-39-19 0 0,0 19-62 0 0,1-4 0 0 0,0-1 0 0 0,4 2 0 0 0,-1 2 53 0 0,-2 14-30 0 0,4-9 25 0 0,-1 0-25 0 0,-1 0 19 0 0,4-10-31 0 0,-2 1-11 0 0,-2 8 0 0 0,-1 4 0 0 0,0 0 0 0 0,2-5 53 0 0,-2 10-42 0 0,0-4-11 0 0,1 1 0 0 0,-1-1 0 0 0,0 1 0 0 0,-1-2 0 0 0,0-10 0 0 0,-3 2 11 0 0,-7 7 31 0 0,-2 5-31 0 0,0 2 42 0 0,4 8-42 0 0,2-7-11 0 0,-1 0 0 0 0,-2 0 0 0 0,1 2 0 0 0,1 6 11 0 0,-1 25-10 0 0,0 1 1 0 0,0-1 0 0 0,0 1 0 0 0,0-1-1 0 0,0 1 1 0 0,1-1 0 0 0,-1 1-1 0 0,0-1 1 0 0,0 1 0 0 0,0-1 0 0 0,0 1-1 0 0,1-1 1 0 0,-1 1 0 0 0,0-1-1 0 0,0 1 1 0 0,1 0 0 0 0,-1-1-1 0 0,0 1 1 0 0,1 0 0 0 0,-1-1 0 0 0,1 1-1 0 0,-1 0 1 0 0,0-1 0 0 0,1 1-1 0 0,22-22 21 0 0,-22 21-21 0 0,-1 1 1 0 0,1-1-1 0 0,-1 1 1 0 0,0 0-1 0 0,1-1 1 0 0,-1 1-1 0 0,1 0 1 0 0,-1-1-1 0 0,1 1 0 0 0,-1 0 1 0 0,1-1-1 0 0,-1 1 1 0 0,1 0-1 0 0,-1 0 1 0 0,1 0-1 0 0,-1 0 1 0 0,1-1-1 0 0,0 1 1 0 0,-1 0-1 0 0,1 0 1 0 0,-1 0-1 0 0,1 0 1 0 0,-1 0-1 0 0,1 0 1 0 0,0 1-1 0 0,-1-1 0 0 0,1 0 1 0 0,0 0-1 0 0,46 6 10 0 0,11 3-11 0 0,1-1 0 0 0,-4-2 11 0 0,-34-4 31 0 0,33 4-20 0 0,5 3 31 0 0,-34-5 0 0 0,37 0-42 0 0,20 3 42 0 0,-18-2 11 0 0,-4-2 0 0 0,1-4 0 0 0,-9-2-53 0 0,3-3-11 0 0,2 0 0 0 0,7 0 11 0 0,2 5 31 0 0,6 2-31 0 0,4 2-11 0 0,-8-3 0 0 0,2-1 0 0 0,-6-1 0 0 0,-2 1 0 0 0,-5 2 0 0 0,-1 1 0 0 0,1 3 0 0 0,-1 0 0 0 0,1-3 0 0 0,12-5 0 0 0,-6 1 0 0 0,-4 0 0 0 0,0 0 0 0 0,-1 1 0 0 0,16 1 53 0 0,-26 1-42 0 0,7-2-11 0 0,0-2 0 0 0,-1 3 0 0 0,-5 2 0 0 0,-9 9 11 0 0,-40-11-10 0 0,1 0 1 0 0,-1 0-1 0 0,1 0 1 0 0,-1 0-1 0 0,1 0 1 0 0,-1 0-1 0 0,1 1 1 0 0,-1-1-1 0 0,1 0 1 0 0,-1 0-1 0 0,1 1 1 0 0,-1-1 0 0 0,0 0-1 0 0,1 0 1 0 0,-1 1-1 0 0,1-1 1 0 0,-1 1-1 0 0,0-1 1 0 0,1 0-1 0 0,-1 1 1 0 0,0-1-1 0 0,0 1 1 0 0,1-1-1 0 0,-1 1 1 0 0,0-1-1 0 0,0 1 1 0 0,0 0-1 0 0,11 24 21 0 0,-7-12 20 0 0,-4 20-31 0 0,0 9-11 0 0,0 3 53 0 0,0-6-42 0 0,-1 11 0 0 0,-5 4 31 0 0,-1 1-20 0 0,-2 5 20 0 0,0 3-20 0 0,-1-3 20 0 0,3-15-31 0 0,-3 16-11 0 0,-1 0 11 0 0,1-2 31 0 0,0-1-31 0 0,0-2-11 0 0,-2 0 0 0 0,0-1 0 0 0,-2 4 53 0 0,3-20-42 0 0,-4 16 42 0 0,7-16-42 0 0,-1 7-11 0 0,3-1 0 0 0,0-5 0 0 0,1-3 0 0 0,3-9 11 0 0,1-16 31 0 0,-1 17-31 0 0,-5 14-14 0 0,-3 1 70 0 0,5-12-67 0 0,3-5 11 0 0,2-25-7 0 0,0 0 1 0 0,0 0 0 0 0,0 0-1 0 0,-1 0 1 0 0,1-1-1 0 0,0 1 1 0 0,-1 0 0 0 0,0 0-1 0 0,1 0 1 0 0,-1 0-1 0 0,-1 2 1 0 0,0 1 4 0 0,0-1 44 0 0,1 0 0 0 0,-5 12-54 0 0,4-12-70 0 0,9-9-1453 0 0,23-14 316 0 0,-23 14-57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25.680"/>
    </inkml:context>
    <inkml:brush xml:id="br0">
      <inkml:brushProperty name="width" value="0.1" units="cm"/>
      <inkml:brushProperty name="height" value="0.1" units="cm"/>
      <inkml:brushProperty name="color" value="#E71224"/>
    </inkml:brush>
  </inkml:definitions>
  <inkml:trace contextRef="#ctx0" brushRef="#br0">219 77 3679 0 0,'0'-5'284'0'0,"0"4"-260"0"0,0 0-1 0 0,0 1 1 0 0,0-1-1 0 0,0 0 1 0 0,0 0-1 0 0,0 1 1 0 0,0-1-1 0 0,0 0 1 0 0,0 0 0 0 0,-1 1-1 0 0,1-1 1 0 0,0 0-1 0 0,0 1 1 0 0,-1-1-1 0 0,1 0 1 0 0,0 1-1 0 0,-1-1 1 0 0,1 0 0 0 0,0 1-1 0 0,-1-1 1 0 0,1 1-1 0 0,-2-1 1 0 0,-14-25 1559 0 0,15 25-1624 0 0,1-1 0 0 0,-1 0 0 0 0,0 1-1 0 0,0-1 1 0 0,0 0 0 0 0,0 1 0 0 0,0-1-1 0 0,0 1 1 0 0,0 0 0 0 0,-1-1 0 0 0,1 1 0 0 0,0 0-1 0 0,-1 0 1 0 0,1-1 0 0 0,-1 1 0 0 0,1 0 0 0 0,-1 1-1 0 0,1-1 1 0 0,-1 0 0 0 0,0 0 0 0 0,0 1-1 0 0,1-1 1 0 0,-1 1 0 0 0,0-1 0 0 0,0 1 0 0 0,-2 0-1 0 0,-8-1-124 0 0,0 2 0 0 0,0-1-1 0 0,0 2 1 0 0,-19 3 0 0 0,16-2-311 0 0,0 0 1 0 0,-20 0-1 0 0,22-3-694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26.265"/>
    </inkml:context>
    <inkml:brush xml:id="br0">
      <inkml:brushProperty name="width" value="0.1" units="cm"/>
      <inkml:brushProperty name="height" value="0.1" units="cm"/>
      <inkml:brushProperty name="color" value="#E71224"/>
    </inkml:brush>
  </inkml:definitions>
  <inkml:trace contextRef="#ctx0" brushRef="#br0">2000 54 455 0 0,'-14'-1'5746'0'0,"6"-2"-3989"0"0,8 2-1746 0 0,-1 0-1 0 0,1 0 1 0 0,0 0-1 0 0,0 0 0 0 0,-1 0 1 0 0,1 0-1 0 0,0 0 1 0 0,0 0-1 0 0,0 0 1 0 0,0 0-1 0 0,0 0 1 0 0,0 0-1 0 0,0 0 0 0 0,0 0 1 0 0,1 0-1 0 0,-1 0 1 0 0,0 0-1 0 0,1-1 1 0 0,-1 1 169 0 0,0 0 1 0 0,1 0-1 0 0,-1 0 1 0 0,0 0 0 0 0,0 0-1 0 0,0 0 1 0 0,0 1-1 0 0,0-1 1 0 0,0 0-1 0 0,-1 0 1 0 0,1 0-1 0 0,0 0 1 0 0,0 0 0 0 0,-1 0-1 0 0,1 0 1 0 0,0 0-1 0 0,-1 0 1 0 0,1 0-1 0 0,-1 0 1 0 0,1 1 0 0 0,-1-1-1 0 0,0 0 1 0 0,1 0-1 0 0,-1 1 1 0 0,0-1-1 0 0,1 0 1 0 0,-1 1-1 0 0,0-1 1 0 0,0 1 0 0 0,0-1-1 0 0,1 1 1 0 0,-1-1-1 0 0,0 1 1 0 0,0-1-1 0 0,0 1 1 0 0,0 0 0 0 0,0 0-1 0 0,0-1 1 0 0,0 1-1 0 0,0 0 1 0 0,0 0-1 0 0,-1 0 1 0 0,-7 0 221 0 0,0 0 0 0 0,0 0 1 0 0,0 1-1 0 0,-8 1 0 0 0,0 0-7 0 0,-178 29 493 0 0,6-1 335 0 0,-184-18 549 0 0,-19 3-431 0 0,118 2-609 0 0,142-10-483 0 0,69-2-704 0 0,1-3-1 0 0,-82-7 1 0 0,114 0-1666 0 0,0-3-5549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27.965"/>
    </inkml:context>
    <inkml:brush xml:id="br0">
      <inkml:brushProperty name="width" value="0.1" units="cm"/>
      <inkml:brushProperty name="height" value="0.1" units="cm"/>
      <inkml:brushProperty name="color" value="#E71224"/>
    </inkml:brush>
  </inkml:definitions>
  <inkml:trace contextRef="#ctx0" brushRef="#br0">2894 140 4143 0 0,'-16'-3'-609'0'0,"-4"-6"4078"0"0,-6-2-185 0 0,20 10-2942 0 0,0 0-1 0 0,1 1 1 0 0,-1-1-1 0 0,0 1 1 0 0,0 0-1 0 0,0 0 1 0 0,1 1-1 0 0,-1 0 0 0 0,-10 2 1 0 0,0 1 282 0 0,0-2 0 0 0,-1 0 1 0 0,-27-1-1 0 0,-5 1 232 0 0,-151 4 1224 0 0,144-2-1610 0 0,-1-3-1 0 0,-75-8 0 0 0,28-1 35 0 0,78 7-384 0 0,-196 4 455 0 0,71 1-101 0 0,4-2-218 0 0,-16-3 81 0 0,-90-4 413 0 0,-45-25 217 0 0,14 1-342 0 0,-28-10-842 0 0,265 32-22 0 0,-80-10-2551 0 0,84 12 1364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0:30.648"/>
    </inkml:context>
    <inkml:brush xml:id="br0">
      <inkml:brushProperty name="width" value="0.1" units="cm"/>
      <inkml:brushProperty name="height" value="0.1" units="cm"/>
      <inkml:brushProperty name="color" value="#E71224"/>
    </inkml:brush>
  </inkml:definitions>
  <inkml:trace contextRef="#ctx0" brushRef="#br0">3363 73 919 0 0,'-12'-5'1443'0'0,"-5"-14"5310"0"0,5 5-3637 0 0,3 8-4340 0 0,-10-6 3473 0 0,17 10-2051 0 0,0 1 0 0 0,0-1 0 0 0,-1 0 0 0 0,1 1 0 0 0,-1 0 0 0 0,1 0 0 0 0,-1-1 0 0 0,1 1-1 0 0,-1 1 1 0 0,0-1 0 0 0,1 0 0 0 0,-1 1 0 0 0,0-1 0 0 0,0 1 0 0 0,1 0 0 0 0,-4 0 0 0 0,-218 22 3012 0 0,171-22-2472 0 0,-71-8 0 0 0,42 2-387 0 0,9 5 17 0 0,-132 16-1 0 0,106-5-73 0 0,-297 30 482 0 0,261-28-586 0 0,13 1 147 0 0,-157-5 0 0 0,-214-7 375 0 0,-18 2-182 0 0,464-3-513 0 0,-50-1-31 0 0,-137 17 1 0 0,196-9-1694 0 0,2 1-6826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47.458"/>
    </inkml:context>
    <inkml:brush xml:id="br0">
      <inkml:brushProperty name="width" value="0.1" units="cm"/>
      <inkml:brushProperty name="height" value="0.1" units="cm"/>
      <inkml:brushProperty name="color" value="#E71224"/>
    </inkml:brush>
  </inkml:definitions>
  <inkml:trace contextRef="#ctx0" brushRef="#br0">1534 167 455 0 0,'-27'-18'8556'0'0,"17"9"-9146"0"0,5 6 683 0 0,-1 1 0 0 0,1 0 1 0 0,-1 0-1 0 0,-8-2 0 0 0,11 4 15 0 0,-5-2 227 0 0,0 1 0 0 0,0 1-1 0 0,-15-1 1 0 0,15 2-31 0 0,1-1 1 0 0,0-1 0 0 0,-1 1 0 0 0,1-1-1 0 0,-13-3 1 0 0,8 1 335 0 0,0 0-1 0 0,-19 0 1 0 0,1-1 182 0 0,1 1 130 0 0,-49 0 1 0 0,13 2-323 0 0,2-1-186 0 0,42 3-202 0 0,0-2 0 0 0,-1 0 1 0 0,1-1-1 0 0,0-2 0 0 0,-30-8 0 0 0,12 0 115 0 0,-1 2 1 0 0,0 1-1 0 0,0 2 0 0 0,-78-3 0 0 0,-165 18 1161 0 0,245-6-1525 0 0,0-2 0 0 0,0-1 0 0 0,-49-8 0 0 0,1-11-6821 0 0,57 12 36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48.253"/>
    </inkml:context>
    <inkml:brush xml:id="br0">
      <inkml:brushProperty name="width" value="0.1" units="cm"/>
      <inkml:brushProperty name="height" value="0.1" units="cm"/>
      <inkml:brushProperty name="color" value="#E71224"/>
    </inkml:brush>
  </inkml:definitions>
  <inkml:trace contextRef="#ctx0" brushRef="#br0">2371 130 455 0 0,'-2'1'565'0'0,"0"-1"0"0"0,0 0 0 0 0,0 0 0 0 0,0 0-1 0 0,0 0 1 0 0,0 0 0 0 0,0 0 0 0 0,-1-1-1 0 0,1 1 1 0 0,0-1 0 0 0,0 1 0 0 0,0-1-1 0 0,0 0 1 0 0,0 0 0 0 0,1 0 0 0 0,-3-1-1 0 0,0 0-231 0 0,1 0 0 0 0,0 1-1 0 0,-1-1 1 0 0,1 1-1 0 0,-1 0 1 0 0,-5-1 0 0 0,-35 1 634 0 0,1 2 1 0 0,-1 2 0 0 0,0 1 0 0 0,-73 18-1 0 0,-94 9 521 0 0,180-30-1187 0 0,-1-1-1 0 0,-60-8 0 0 0,44 3-177 0 0,-163-4 433 0 0,-8-1 272 0 0,88-4 904 0 0,-272-19-2040 0 0,312 31 309 0 0,-166-12 1118 0 0,217 9-2007 0 0,1-2-1 0 0,-1-1 0 0 0,1-2 0 0 0,-53-21 0 0 0,56 15-6171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50.796"/>
    </inkml:context>
    <inkml:brush xml:id="br0">
      <inkml:brushProperty name="width" value="0.1" units="cm"/>
      <inkml:brushProperty name="height" value="0.1" units="cm"/>
      <inkml:brushProperty name="color" value="#E71224"/>
    </inkml:brush>
  </inkml:definitions>
  <inkml:trace contextRef="#ctx0" brushRef="#br0">1317 159 7631 0 0,'-45'-13'1116'0'0,"38"12"-970"0"0,0 0 0 0 0,0-1 0 0 0,0 0 0 0 0,1 0 0 0 0,-1 0 0 0 0,1-1-1 0 0,0 0 1 0 0,0-1 0 0 0,-11-7 0 0 0,10 6 23 0 0,-1-1 1 0 0,-1 1-1 0 0,1 0 1 0 0,-1 1-1 0 0,1 0 0 0 0,-1 0 1 0 0,-1 1-1 0 0,1 0 1 0 0,0 1-1 0 0,-1 0 0 0 0,1 0 1 0 0,-1 1-1 0 0,1 0 1 0 0,-1 1-1 0 0,-13 1 0 0 0,-15 2 1095 0 0,0 2-1 0 0,-58 16 0 0 0,47-9-666 0 0,15-6 53 0 0,-1-2 1 0 0,0 0-1 0 0,-52-3 0 0 0,-106-16 1059 0 0,73 4-1123 0 0,90 8-532 0 0,0-1-1 0 0,1-1 1 0 0,-1-1 0 0 0,-27-11-1 0 0,28 7-919 0 0,2-2 0 0 0,-28-15 0 0 0,28 12-1124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51.777"/>
    </inkml:context>
    <inkml:brush xml:id="br0">
      <inkml:brushProperty name="width" value="0.1" units="cm"/>
      <inkml:brushProperty name="height" value="0.1" units="cm"/>
      <inkml:brushProperty name="color" value="#E71224"/>
    </inkml:brush>
  </inkml:definitions>
  <inkml:trace contextRef="#ctx0" brushRef="#br0">1932 177 7831 0 0,'-34'-12'280'0'0,"0"-1"-1"0"0,-37-20 0 0 0,-19-9 193 0 0,43 24 712 0 0,-2 3 1 0 0,0 2-1 0 0,0 2 1 0 0,-56-6-1 0 0,61 15-787 0 0,0 2-1 0 0,-60 6 1 0 0,37-1 32 0 0,-225 27 1780 0 0,142-13-1277 0 0,-446 16 455 0 0,541-36-3153 0 0,20-5-4421 0 0,18 1 457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52.681"/>
    </inkml:context>
    <inkml:brush xml:id="br0">
      <inkml:brushProperty name="width" value="0.1" units="cm"/>
      <inkml:brushProperty name="height" value="0.1" units="cm"/>
      <inkml:brushProperty name="color" value="#E71224"/>
    </inkml:brush>
  </inkml:definitions>
  <inkml:trace contextRef="#ctx0" brushRef="#br0">2399 72 6447 0 0,'-75'-7'4378'0'0,"45"5"-3834"0"0,1-1 0 0 0,-1-1 0 0 0,-52-15 0 0 0,50 11 17 0 0,-1 1 0 0 0,0 1 0 0 0,0 2 0 0 0,0 2 0 0 0,0 1 0 0 0,0 1 0 0 0,-45 6 0 0 0,-276 46 488 0 0,252-32-749 0 0,-16 5 417 0 0,-143 10-1 0 0,176-33-425 0 0,1-3 0 0 0,-1-3-1 0 0,1-4 1 0 0,0-4 0 0 0,-144-40-1 0 0,130 26-3734 0 0,-112-13 0 0 0,159 33-3068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33.703"/>
    </inkml:context>
    <inkml:brush xml:id="br0">
      <inkml:brushProperty name="width" value="0.1" units="cm"/>
      <inkml:brushProperty name="height" value="0.1" units="cm"/>
      <inkml:brushProperty name="color" value="#E71224"/>
    </inkml:brush>
  </inkml:definitions>
  <inkml:trace contextRef="#ctx0" brushRef="#br0">1391 44 6703 0 0,'-2'0'103'0'0,"1"0"0"0"0,-1 0-1 0 0,0-1 1 0 0,0 1-1 0 0,1-1 1 0 0,-1 1 0 0 0,1-1-1 0 0,-1 0 1 0 0,0 0 0 0 0,1 0-1 0 0,-1 0 1 0 0,1 0-1 0 0,0 0 1 0 0,-1 0 0 0 0,1 0-1 0 0,0 0 1 0 0,-1-1-1 0 0,1 1 1 0 0,0 0 0 0 0,-1-3-1 0 0,1 3 82 0 0,1 0-1 0 0,-1 0 1 0 0,0-1-1 0 0,0 1 1 0 0,0 0-1 0 0,0 0 0 0 0,0 1 1 0 0,0-1-1 0 0,0 0 1 0 0,0 0-1 0 0,0 0 1 0 0,0 1-1 0 0,-1-1 1 0 0,1 0-1 0 0,0 1 1 0 0,0-1-1 0 0,-1 1 0 0 0,1-1 1 0 0,-2 1-1 0 0,-25-4 1729 0 0,-7 1-1000 0 0,-34 13 60 0 0,45-6-528 0 0,0 0 0 0 0,-26 0 0 0 0,-476 14 2964 0 0,513-18-3337 0 0,-485 20 665 0 0,475-21-2012 0 0,0-4-3779 0 0,1 0-1637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53.816"/>
    </inkml:context>
    <inkml:brush xml:id="br0">
      <inkml:brushProperty name="width" value="0.1" units="cm"/>
      <inkml:brushProperty name="height" value="0.1" units="cm"/>
      <inkml:brushProperty name="color" value="#E71224"/>
    </inkml:brush>
  </inkml:definitions>
  <inkml:trace contextRef="#ctx0" brushRef="#br0">50 11 1839 0 0,'-4'-2'80'0'0,"-3"1"16"0"0,0-1-96 0 0,-2 0 0 0 0,-1 0 0 0 0,3 0 0 0 0,2 2 128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54.485"/>
    </inkml:context>
    <inkml:brush xml:id="br0">
      <inkml:brushProperty name="width" value="0.1" units="cm"/>
      <inkml:brushProperty name="height" value="0.1" units="cm"/>
      <inkml:brushProperty name="color" value="#E71224"/>
    </inkml:brush>
  </inkml:definitions>
  <inkml:trace contextRef="#ctx0" brushRef="#br0">1868 95 455 0 0,'-1'-15'1214'0'0,"2"-24"1698"0"0,-1 38-2873 0 0,0-1 1 0 0,1 1-1 0 0,-1-1 0 0 0,1 0 0 0 0,-1 1 0 0 0,1 0 1 0 0,-1-1-1 0 0,1 1 0 0 0,0-1 0 0 0,0 1 1 0 0,-1 0-1 0 0,1-1 0 0 0,0 1 0 0 0,0 0 0 0 0,0 0 1 0 0,1 0-1 0 0,-1 0 0 0 0,0 0 0 0 0,0 0 1 0 0,2-1-1 0 0,35-2 5319 0 0,-23 2-4826 0 0,5 0-212 0 0,-14 0-340 0 0,0 1-1 0 0,1 0 1 0 0,-1 1 0 0 0,0 0-1 0 0,1-1 1 0 0,-1 2 0 0 0,0-1-1 0 0,1 1 1 0 0,-1 0 0 0 0,8 3-1 0 0,-14-2 315 0 0,0 1-1 0 0,-1-1 0 0 0,1 1 1 0 0,-1 0-1 0 0,0-1 0 0 0,0 0 1 0 0,0 1-1 0 0,0-1 0 0 0,0 0 1 0 0,0 1-1 0 0,-1-1 0 0 0,1 0 1 0 0,-1 0-1 0 0,-3 4 0 0 0,-36 6 975 0 0,1-2-1 0 0,-77 9 1 0 0,-86-5-127 0 0,64-7-405 0 0,76-2-496 0 0,-159 10 384 0 0,-281 25 532 0 0,439-34-904 0 0,-40 9 310 0 0,-144 40 0 0 0,216-47-542 0 0,-3 0-1275 0 0,-38 5 0 0 0,60-12 415 0 0,-1 0 0 0 0,1 0-1 0 0,-1-2 1 0 0,1 0 0 0 0,-1 0 0 0 0,-13-4-1 0 0,1-2-6271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55.505"/>
    </inkml:context>
    <inkml:brush xml:id="br0">
      <inkml:brushProperty name="width" value="0.1" units="cm"/>
      <inkml:brushProperty name="height" value="0.1" units="cm"/>
      <inkml:brushProperty name="color" value="#E71224"/>
    </inkml:brush>
  </inkml:definitions>
  <inkml:trace contextRef="#ctx0" brushRef="#br0">1371 123 5927 0 0,'-5'-2'509'0'0,"0"-2"0"0"0,1 1-1 0 0,-1 0 1 0 0,1-1 0 0 0,0 0 0 0 0,-7-8-1 0 0,-14-12 2107 0 0,18 19-2321 0 0,0 1 0 0 0,0 0-1 0 0,-1 0 1 0 0,0 1 0 0 0,1 0 0 0 0,-1 0-1 0 0,-1 1 1 0 0,1 0 0 0 0,0 0 0 0 0,0 1-1 0 0,-15-1 1 0 0,-8 2 44 0 0,-57 7-1 0 0,36-1 607 0 0,-152-1 1264 0 0,-306-7 1165 0 0,432-3-4410 0 0,-125-25-1 0 0,185 25-530 0 0,2-2-66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56.459"/>
    </inkml:context>
    <inkml:brush xml:id="br0">
      <inkml:brushProperty name="width" value="0.1" units="cm"/>
      <inkml:brushProperty name="height" value="0.1" units="cm"/>
      <inkml:brushProperty name="color" value="#E71224"/>
    </inkml:brush>
  </inkml:definitions>
  <inkml:trace contextRef="#ctx0" brushRef="#br0">1861 4 8375 0 0,'-3'-1'114'0'0,"0"1"-1"0"0,0-1 0 0 0,0 0 0 0 0,0 1 1 0 0,1 0-1 0 0,-1 0 0 0 0,0 0 0 0 0,0 0 0 0 0,0 0 1 0 0,-4 1-1 0 0,-35 8 256 0 0,30-7-224 0 0,-83 17 3289 0 0,-51 12-1182 0 0,37-8-1259 0 0,38-10-273 0 0,-36 5 871 0 0,-214 8 1 0 0,203-20-750 0 0,-48 1-157 0 0,-1-8-1 0 0,-170-22 0 0 0,227 5-3462 0 0,86 13 1407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57.942"/>
    </inkml:context>
    <inkml:brush xml:id="br0">
      <inkml:brushProperty name="width" value="0.1" units="cm"/>
      <inkml:brushProperty name="height" value="0.1" units="cm"/>
      <inkml:brushProperty name="color" value="#E71224"/>
    </inkml:brush>
  </inkml:definitions>
  <inkml:trace contextRef="#ctx0" brushRef="#br0">3109 44 7279 0 0,'-4'-3'159'0'0,"1"1"0"0"0,-1 0-1 0 0,0-1 1 0 0,1 1 0 0 0,-1 1 0 0 0,0-1-1 0 0,0 0 1 0 0,0 1 0 0 0,0 0-1 0 0,-1 0 1 0 0,-5-1 0 0 0,0 0 980 0 0,-34-4 474 0 0,0 1 1 0 0,-1 2-1 0 0,-76 5 0 0 0,-37-2-408 0 0,78-1-733 0 0,-139 16 1 0 0,183-11-336 0 0,-251 23 1351 0 0,70-11-1104 0 0,-34 9-128 0 0,131-24-218 0 0,-299 12 1732 0 0,339-19-1624 0 0,-22 1-4 0 0,43 2-30 0 0,-64-11 0 0 0,21 2-13 0 0,28 5-146 0 0,-280-37-999 0 0,280 31-2214 0 0,37 9-3830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8:59.227"/>
    </inkml:context>
    <inkml:brush xml:id="br0">
      <inkml:brushProperty name="width" value="0.1" units="cm"/>
      <inkml:brushProperty name="height" value="0.1" units="cm"/>
      <inkml:brushProperty name="color" value="#E71224"/>
    </inkml:brush>
  </inkml:definitions>
  <inkml:trace contextRef="#ctx0" brushRef="#br0">1707 23 1375 0 0,'-26'4'211'0'0,"7"-2"1521"0"0,0 6 3639 0 0,15-5-5260 0 0,0 0 56 0 0,0 0 1 0 0,0 0-1 0 0,0 0 1 0 0,-1-1-1 0 0,1 0 1 0 0,-1 1 0 0 0,1-1-1 0 0,-1-1 1 0 0,0 1-1 0 0,0-1 1 0 0,0 0-1 0 0,0 0 1 0 0,0 0 0 0 0,0-1-1 0 0,-10 0 1 0 0,-21 0 730 0 0,1 2 0 0 0,-1 1 1 0 0,1 1-1 0 0,-47 13 1 0 0,-72 9 98 0 0,-99-26 1458 0 0,-51-18-304 0 0,219 9-1484 0 0,-131-32 1 0 0,169 29-671 0 0,7 0-272 0 0,0 3 1 0 0,-80-9 0 0 0,84 21-2674 0 0,19-1-1747 0 0,-2 0-1548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9:00.143"/>
    </inkml:context>
    <inkml:brush xml:id="br0">
      <inkml:brushProperty name="width" value="0.1" units="cm"/>
      <inkml:brushProperty name="height" value="0.1" units="cm"/>
      <inkml:brushProperty name="color" value="#E71224"/>
    </inkml:brush>
  </inkml:definitions>
  <inkml:trace contextRef="#ctx0" brushRef="#br0">2258 6 455 0 0,'-5'-1'4668'0'0,"-16"0"-1248"0"0,-11-1-1048 0 0,25 2-1997 0 0,-1-1 0 0 0,0 1 0 0 0,0 0 1 0 0,1 0-1 0 0,-1 1 0 0 0,-11 3 0 0 0,-73 23 1320 0 0,49-13-1290 0 0,0-1 0 0 0,-75 10 0 0 0,-12-11 842 0 0,29-3-196 0 0,-150 31 1 0 0,203-30-785 0 0,-1-3 1 0 0,0-1 0 0 0,0-3 0 0 0,-68-3 0 0 0,-197-31 957 0 0,271 25-1072 0 0,-322-46 360 0 0,337 48-557 0 0,-107-12-1104 0 0,117 16 843 0 0,1 0 1 0 0,0 0 0 0 0,0 2-1 0 0,0 0 1 0 0,-31 9 0 0 0,22-2-1750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9:34.374"/>
    </inkml:context>
    <inkml:brush xml:id="br0">
      <inkml:brushProperty name="width" value="0.1" units="cm"/>
      <inkml:brushProperty name="height" value="0.1" units="cm"/>
      <inkml:brushProperty name="color" value="#E71224"/>
    </inkml:brush>
  </inkml:definitions>
  <inkml:trace contextRef="#ctx0" brushRef="#br0">8495 1815 5671 0 0,'-3'0'128'0'0,"-1"0"0"0"0,1-1 0 0 0,0 1 0 0 0,0-1 0 0 0,0 1 0 0 0,-1-1 0 0 0,1 0 0 0 0,0-1 0 0 0,0 1 0 0 0,0 0 0 0 0,1-1-1 0 0,-1 0 1 0 0,0 1 0 0 0,0-1 0 0 0,1 0 0 0 0,-1 0 0 0 0,1-1 0 0 0,0 1 0 0 0,0-1 0 0 0,0 1 0 0 0,0-1 0 0 0,-2-2 0 0 0,-16-18 1859 0 0,17 19-1598 0 0,-2 1 1 0 0,1-1-1 0 0,0 1 1 0 0,-1 0-1 0 0,1 0 1 0 0,-1 1-1 0 0,0-1 1 0 0,0 1-1 0 0,0 0 1 0 0,0 1-1 0 0,-6-2 1 0 0,-2 0 591 0 0,0 2 1 0 0,0-1 0 0 0,-18 2 0 0 0,-145-7-171 0 0,153 5-633 0 0,-29-2 609 0 0,-87 4 1 0 0,89 2-309 0 0,-94-9 0 0 0,-138-9 355 0 0,201 14-368 0 0,-160-25 0 0 0,121 12 256 0 0,-56 7-842 0 0,87 1 233 0 0,8-1 65 0 0,-93 5 1 0 0,-43 5 271 0 0,166 0-366 0 0,-72 6 207 0 0,-32 2-19 0 0,112-10-206 0 0,-69-10 0 0 0,-21 0 82 0 0,-187 23 56 0 0,252-7-103 0 0,-120-5 1 0 0,158-2-91 0 0,-213-3 159 0 0,42 9-42 0 0,41-14-64 0 0,-2 0 0 0 0,55 3-32 0 0,35 0 0 0 0,-19 3 32 0 0,-101 9 0 0 0,88 3-21 0 0,-189 11 170 0 0,43-11-149 0 0,123 5-45 0 0,-102 6 26 0 0,38-11 1 0 0,89-2-28 0 0,23-2 4 0 0,-134 1 95 0 0,32-25 10 0 0,120 12-84 0 0,-10 2-7 0 0,-1 4 0 0 0,-75 7 1 0 0,99-3-7 0 0,-318 19 226 0 0,280-19-250 0 0,8-1 13 0 0,0 2 1 0 0,-143 29-1 0 0,-16 9-19 0 0,173-33 0 0 0,3-3 0 0 0,-94-2 0 0 0,113-4 0 0 0,35 0 0 0 0,1 0 0 0 0,0 0 0 0 0,0-1 0 0 0,0 0 0 0 0,0 0 0 0 0,0-1 0 0 0,-11-3 0 0 0,16 4 0 0 0,-1 0 0 0 0,0 0 0 0 0,0 0 0 0 0,1 0 0 0 0,-1 0 0 0 0,1-1 0 0 0,-1 1 0 0 0,1 0 0 0 0,-1-1 0 0 0,1 1 0 0 0,0-1 0 0 0,0 0 0 0 0,0 1 0 0 0,0-1 0 0 0,0 0 0 0 0,0 0 0 0 0,0 0 0 0 0,0 1 0 0 0,1-1 0 0 0,-1 0 0 0 0,1 0 0 0 0,0 0 0 0 0,-1 0 0 0 0,1 0 0 0 0,0-4 0 0 0,2-4 0 0 0,-2 9 0 0 0,1 0 0 0 0,-1 0 0 0 0,0 0 0 0 0,0 1 0 0 0,0-1 0 0 0,1 0 0 0 0,-1 0 0 0 0,0 0 0 0 0,0 0 0 0 0,0 0 0 0 0,0 0 0 0 0,0 0 0 0 0,-1 1 0 0 0,1-1 0 0 0,0 0 0 0 0,0 0 0 0 0,-1 0 0 0 0,1 0 0 0 0,0 0 0 0 0,-1-1 0 0 0,-2-1 0 0 0,1 0 0 0 0,0 0 0 0 0,0 0 0 0 0,0 0 0 0 0,0-1 0 0 0,1 1 0 0 0,0-1 0 0 0,-1 1 0 0 0,1-1 0 0 0,0-4 0 0 0,-7-45 0 0 0,5 29 0 0 0,-2-5 0 0 0,-1-11 0 0 0,-3-69 0 0 0,-31-438 0 0 0,27 356 0 0 0,11 117 0 0 0,-32-376-128 0 0,33 448 124 0 0,1-1 1 0 0,-1 1-1 0 0,1-1 0 0 0,0 1 0 0 0,0-1 0 0 0,0 1 1 0 0,1 0-1 0 0,-1-1 0 0 0,0 1 0 0 0,1-1 1 0 0,0 1-1 0 0,-1 0 0 0 0,1-1 0 0 0,0 1 1 0 0,0 0-1 0 0,2-3 0 0 0,-1 3 0 0 0,0 0 0 0 0,0 0-1 0 0,0 1 1 0 0,1-1 0 0 0,-1 1-1 0 0,0-1 1 0 0,1 1 0 0 0,-1 0 0 0 0,1 0-1 0 0,-1 0 1 0 0,1 0 0 0 0,0 0 0 0 0,-1 0-1 0 0,4 1 1 0 0,27-9 7 0 0,-23 6-26 0 0,-1 0 1 0 0,21-3 0 0 0,13 1 22 0 0,-19 2 0 0 0,29-1 0 0 0,-16 2 0 0 0,48-8 0 0 0,-48 5 0 0 0,49-2 0 0 0,185 21 0 0 0,115 1 0 0 0,-342-15 0 0 0,312-13 0 0 0,-133-6 0 0 0,310-13 0 0 0,-252 24 0 0 0,162 5 0 0 0,-150 9 18 0 0,-9-1 28 0 0,-126 9 9 0 0,36 2 18 0 0,-118-13-68 0 0,262 3 65 0 0,-56 7 855 0 0,-244-10 78 0 0,302 34-2798 0 0,-16-26 1795 0 0,-282-11 0 0 0,205-8 32 0 0,-2-1 0 0 0,-83 4-32 0 0,68 1 0 0 0,-113 12 0 0 0,120 1 0 0 0,-39-19 0 0 0,112-1 0 0 0,-191 2 21 0 0,-17 0 11 0 0,273 7-21 0 0,-166 6-11 0 0,24 2 0 0 0,-208-5 0 0 0,0 1 0 0 0,0 1 0 0 0,-1 2 0 0 0,1 0 0 0 0,24 9 0 0 0,-35-10 0 0 0,13 5 0 0 0,-26-9 0 0 0,0 1 0 0 0,-1-1 0 0 0,1 1 0 0 0,0-1 0 0 0,0 1 0 0 0,-1-1 0 0 0,1 1 0 0 0,0-1 0 0 0,-1 1 0 0 0,1 0 0 0 0,0-1 0 0 0,-1 1 0 0 0,1 0 0 0 0,-1 0 0 0 0,1-1 0 0 0,-1 1 0 0 0,1 0 0 0 0,-1 0 0 0 0,0 0 0 0 0,1 0 0 0 0,-1-1 0 0 0,0 1 0 0 0,0 0 0 0 0,1 1 0 0 0,10 211 0 0 0,-42 207 0 0 0,22-339 0 0 0,-6 171 54 0 0,15-248-48 0 0,2 230 90 0 0,8-126-31 0 0,-5-73-66 0 0,-1 0-1 0 0,-3 60 0 0 0,-5-48-18 0 0,-3 69 196 0 0,7-115-190 0 0,0 0 1 0 0,0 0-1 0 0,0-1 1 0 0,0 1-1 0 0,0 0 0 0 0,1 0 1 0 0,-1 0-1 0 0,0 0 0 0 0,1-1 1 0 0,-1 1-1 0 0,1 0 1 0 0,-1 0-1 0 0,1-1 0 0 0,-1 1 1 0 0,1 0-1 0 0,-1 0 0 0 0,1-1 1 0 0,0 1-1 0 0,-1-1 1 0 0,1 1-1 0 0,0-1 0 0 0,0 1 1 0 0,-1-1-1 0 0,1 1 0 0 0,0-1 1 0 0,0 0-1 0 0,0 1 1 0 0,-1-1-1 0 0,1 0 0 0 0,0 0 1 0 0,2 1-1 0 0,9 1 14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9:46.064"/>
    </inkml:context>
    <inkml:brush xml:id="br0">
      <inkml:brushProperty name="width" value="0.1" units="cm"/>
      <inkml:brushProperty name="height" value="0.1" units="cm"/>
      <inkml:brushProperty name="color" value="#F4F91B"/>
    </inkml:brush>
  </inkml:definitions>
  <inkml:trace contextRef="#ctx0" brushRef="#br0">4660 1819 1375 0 0,'4'5'2543'0'0,"22"-15"1049"0"0,-22 9-3269 0 0,1-1 0 0 0,21-15 10012 0 0,-20 14-7916 0 0,-1 0-2175 0 0,0 0 0 0 0,-1 0-1 0 0,1-1 1 0 0,-1 0 0 0 0,0 1 0 0 0,0-1 0 0 0,0-1 0 0 0,-1 1-1 0 0,1 0 1 0 0,-1-1 0 0 0,0 0 0 0 0,-1 0 0 0 0,1 0 0 0 0,-1 0 0 0 0,3-10-1 0 0,2-7 452 0 0,-2-1-1 0 0,5-33 0 0 0,-7 38-269 0 0,4-25-44 0 0,-1 4-82 0 0,4-70 1 0 0,-9 97-200 0 0,1 0 1 0 0,-1 1-1 0 0,2-1 0 0 0,0 0 1 0 0,5-14-1 0 0,-3 12-60 0 0,-1 0 0 0 0,4-25-1 0 0,16-289 367 0 0,-28 95-236 0 0,5 204-164 0 0,9-46 0 0 0,-1 2 121 0 0,-7 52-135 0 0,11-95 144 0 0,-1 74-136 0 0,-9 36 0 0 0,-1 0 0 0 0,0 0 0 0 0,0 0 0 0 0,0-1 0 0 0,-1 1 0 0 0,0-1 0 0 0,0 1 0 0 0,-1-1 0 0 0,0 1 0 0 0,0-1 0 0 0,0 1 0 0 0,-2-10 0 0 0,1 11 14 0 0,-1-1 0 0 0,1 1 1 0 0,-1-1-1 0 0,0 1 0 0 0,0 0 0 0 0,-1 0 1 0 0,0 0-1 0 0,0 0 0 0 0,0 0 0 0 0,0 1 0 0 0,-1-1 1 0 0,1 1-1 0 0,-1 0 0 0 0,0 0 0 0 0,-1 0 1 0 0,1 0-1 0 0,-6-3 0 0 0,-29-16-3 0 0,21 13-1 0 0,1-1 1 0 0,-1 2 0 0 0,0 1-1 0 0,-27-9 1 0 0,1 6 21 0 0,-53-7 0 0 0,20 2-32 0 0,50 9 0 0 0,-32-3 0 0 0,2 6 0 0 0,-91 6 0 0 0,13-5-6 0 0,34-1 76 0 0,-62 1-70 0 0,-76 1 11 0 0,-51 34 106 0 0,117-3-98 0 0,-253 26 90 0 0,183-56-95 0 0,94-1 36 0 0,99 2-18 0 0,-378-17 0 0 0,389 15-30 0 0,0 2 0 0 0,-50 5 0 0 0,23-1 56 0 0,-25 0-58 0 0,1-4 0 0 0,-168-21 0 0 0,211 15 0 0 0,1 2 0 0 0,-1 2 0 0 0,1 3 0 0 0,-90 11 0 0 0,55 3 17 0 0,47-7-1 0 0,-1-3-1 0 0,-57 4 1 0 0,58-8-16 0 0,1 3 0 0 0,-1 0 0 0 0,-41 12 0 0 0,-44 5 0 0 0,81-12 0 0 0,12-3 0 0 0,0 1 0 0 0,1 0 0 0 0,0 2 0 0 0,0 1 0 0 0,1 1 0 0 0,-25 15 0 0 0,45-22-3 0 0,-1-1 0 0 0,0 0 0 0 0,1 1 0 0 0,0 0 0 0 0,0 0 0 0 0,0 1 0 0 0,0-1 0 0 0,1 1 0 0 0,-1 0 0 0 0,1-1 0 0 0,-3 8 0 0 0,3-4-1 0 0,1 0-1 0 0,-1-1 1 0 0,2 1-1 0 0,-1 0 1 0 0,1 0-1 0 0,0 0 1 0 0,1 14-1 0 0,5 80-15 0 0,5 0 0 0 0,24 108 0 0 0,-10-74 16 0 0,11 145 4 0 0,-27-193 0 0 0,28 120 0 0 0,-35-202-4 0 0,1-1 0 0 0,0 1 0 0 0,1 0 0 0 0,-1-1 0 0 0,1 0 0 0 0,0 1 0 0 0,1-1 0 0 0,-1 0 0 0 0,1-1 0 0 0,0 1 0 0 0,0 0 0 0 0,0-1 0 0 0,1 0 0 0 0,-1 0 0 0 0,9 5 0 0 0,9-1 4 0 0,50 11 0 0 0,-41-14 0 0 0,30 1 0 0 0,28-5 0 0 0,-7-6 0 0 0,-1-4 0 0 0,13-11 0 0 0,6-1 0 0 0,-12 2 0 0 0,5 0 0 0 0,3 2 0 0 0,-5-1 0 0 0,-1-2 0 0 0,6 3 0 0 0,-1 3 0 0 0,1 4 0 0 0,2 3 0 0 0,4 4 0 0 0,-1 4 0 0 0,-23 3-11 0 0,-47-1-31 0 0,50 4 31 0 0,19-2 11 0 0,-6 2 0 0 0,3 4 0 0 0,10 4 0 0 0,-4 4 0 0 0,-5 3 0 0 0,-8-1 0 0 0,-5-3 0 0 0,5 0 0 0 0,7 1 0 0 0,15 4 0 0 0,-11-1 0 0 0,-3 0 0 0 0,-7 0 0 0 0,-4-2 0 0 0,3-4 0 0 0,10-1 0 0 0,117 15 0 0 0,-119-17 0 0 0,-67-9 2 0 0,52 3 60 0 0,-25-5 2 0 0,-29-2-11 0 0,31-1-31 0 0,37 0 31 0 0,-85 1-47 0 0,-1 0 0 0 0,0 1-1 0 0,0 0 1 0 0,0 1 0 0 0,-1 0 0 0 0,1 1 0 0 0,0 0 0 0 0,-1 1-1 0 0,1 0 1 0 0,13 8 0 0 0,4 6-48 0 0,-25-16-111 0 0,-1 0 0 0 0,0 0 0 0 0,1 0 0 0 0,0 0 0 0 0,-1-1 1 0 0,1 1-1 0 0,0-1 0 0 0,0 1 0 0 0,0-1 0 0 0,0 0 0 0 0,0 0 0 0 0,0 0 0 0 0,0-1 1 0 0,0 1-1 0 0,1-1 0 0 0,-1 0 0 0 0,0 0 0 0 0,0 0 0 0 0,0 0 0 0 0,0 0 1 0 0,1-1-1 0 0,-1 1 0 0 0,0-1 0 0 0,4-1 0 0 0,19-11-9639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37.117"/>
    </inkml:context>
    <inkml:brush xml:id="br0">
      <inkml:brushProperty name="width" value="0.1" units="cm"/>
      <inkml:brushProperty name="height" value="0.1" units="cm"/>
      <inkml:brushProperty name="color" value="#F4F91B"/>
    </inkml:brush>
  </inkml:definitions>
  <inkml:trace contextRef="#ctx0" brushRef="#br0">2372 84 5063 0 0,'-1'0'60'0'0,"1"-1"0"0"0,-1 0 0 0 0,0 0 0 0 0,1 0 0 0 0,0 0 0 0 0,-1 1 0 0 0,1-1 0 0 0,-1 0 0 0 0,1 0 0 0 0,0 0 0 0 0,0 0 0 0 0,-1 0 0 0 0,1 0 0 0 0,0 0 0 0 0,0 0 0 0 0,0 0 0 0 0,0 0 0 0 0,0 0 0 0 0,0 0 0 0 0,0 0 0 0 0,1 0 0 0 0,-1 0 0 0 0,0 0 0 0 0,0 1 0 0 0,1-1 0 0 0,-1 0 0 0 0,1 0 0 0 0,-1 0 0 0 0,1 0 0 0 0,-1 0 0 0 0,1 1 0 0 0,-1-1 0 0 0,1 0 0 0 0,0 0 0 0 0,-1 1 0 0 0,1-1 0 0 0,0 1 0 0 0,0-1 0 0 0,1 0 0 0 0,5-5 342 0 0,1 0 0 0 0,-1 1 0 0 0,11-6 0 0 0,-11 8-874 0 0,1-2 477 0 0,-6 3 2 0 0,0 0 1 0 0,1 1-1 0 0,-1-1 0 0 0,1 1 0 0 0,-1 0 1 0 0,1-1-1 0 0,0 1 0 0 0,0 1 0 0 0,2-2 1 0 0,-10 2 1147 0 0,-43 2 4628 0 0,11 5-5124 0 0,-31 7-401 0 0,47-10 152 0 0,-35 9-1 0 0,6 1 110 0 0,31-10-170 0 0,-32 13-1 0 0,46-15-285 0 0,1 0 20 0 0,-1 0 1 0 0,-1 0 0 0 0,1 0-1 0 0,0 0 1 0 0,-10 1-1 0 0,5-3 119 0 0,1 1 1 0 0,0 0-1 0 0,1 1 0 0 0,-15 4 0 0 0,15-3-77 0 0,-1-1 0 0 0,1-1 0 0 0,0 1 0 0 0,-14 0 0 0 0,2-2 97 0 0,-1 2 0 0 0,0 0 0 0 0,0 1 0 0 0,-28 8 0 0 0,8-2-30 0 0,0-2 1 0 0,-1-3-1 0 0,-82 0 1 0 0,91-6-25 0 0,-64-11 0 0 0,-12-1 72 0 0,-86 12 252 0 0,131 2-381 0 0,-430 7 670 0 0,297 15-205 0 0,47-3-330 0 0,120-17-299 0 0,0-2-1 0 0,1 0 1 0 0,-31-5-1 0 0,52 3-171 0 0,0 1 1 0 0,1-1-1 0 0,-1-1 0 0 0,1 1 1 0 0,-10-6-1 0 0,-6-5-1163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37.325"/>
    </inkml:context>
    <inkml:brush xml:id="br0">
      <inkml:brushProperty name="width" value="0.1" units="cm"/>
      <inkml:brushProperty name="height" value="0.1" units="cm"/>
      <inkml:brushProperty name="color" value="#E71224"/>
    </inkml:brush>
  </inkml:definitions>
  <inkml:trace contextRef="#ctx0" brushRef="#br0">2413 58 1839 0 0,'0'0'4656'0'0,"-2"-2"-4349"0"0,-5-8 10 0 0,5 7 665 0 0,0 3-550 0 0,-52-14 4057 0 0,4 6-2442 0 0,38 5-1742 0 0,0 0 1 0 0,0 1-1 0 0,-1 1 1 0 0,-16-1-1 0 0,-3 0 576 0 0,-140 1 830 0 0,21 1-556 0 0,82-6-883 0 0,13 5-20 0 0,-1 3 1 0 0,-86 12-1 0 0,-28 2 298 0 0,40-2-248 0 0,39-2-39 0 0,-90-7 368 0 0,40-3-361 0 0,53 3-142 0 0,-179 12 731 0 0,73-6-208 0 0,167-12-928 0 0,1 0 0 0 0,0-3 0 0 0,0 0-1 0 0,0-1 1 0 0,-29-11 0 0 0,18 3-1111 0 0,0-1-68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40.529"/>
    </inkml:context>
    <inkml:brush xml:id="br0">
      <inkml:brushProperty name="width" value="0.1" units="cm"/>
      <inkml:brushProperty name="height" value="0.1" units="cm"/>
      <inkml:brushProperty name="color" value="#E71224"/>
    </inkml:brush>
  </inkml:definitions>
  <inkml:trace contextRef="#ctx0" brushRef="#br0">2320 81 455 0 0,'-22'-15'6830'0'0,"24"8"-5812"0"0,-2 6-870 0 0,0 0 0 0 0,1 1 1 0 0,-1-1-1 0 0,0 0 0 0 0,1 1 0 0 0,-1-1 0 0 0,0 0 0 0 0,0 0 0 0 0,0 1 0 0 0,0-1 0 0 0,0 0 0 0 0,0 0 0 0 0,0 1 0 0 0,0-1 0 0 0,0 0 0 0 0,0 1 0 0 0,0-1 0 0 0,0 0 0 0 0,-1 0 0 0 0,1 1 0 0 0,0-1 0 0 0,0 0 0 0 0,-1 1 0 0 0,1-1 0 0 0,-1 0 1 0 0,1 1-1 0 0,0-1 0 0 0,-1 0 0 0 0,1 1 0 0 0,-1-1 0 0 0,1 1 0 0 0,-1-1 0 0 0,0 1 0 0 0,1-1 0 0 0,-1 1 0 0 0,0 0 0 0 0,1-1 0 0 0,-1 1 0 0 0,0-1 0 0 0,-32-13 4356 0 0,32 14-4522 0 0,-14-4 328 0 0,-1 0-1 0 0,1 1 1 0 0,-1 1 0 0 0,0 1-1 0 0,0 0 1 0 0,0 1-1 0 0,-17 2 1 0 0,-112 20 518 0 0,139-20-776 0 0,-71 11 402 0 0,-137 5-1 0 0,77-13 163 0 0,-212-21 0 0 0,282 9-412 0 0,-80-12-64 0 0,88 9-101 0 0,0 3-1 0 0,0 2 0 0 0,-87 4 1 0 0,44 8 124 0 0,-118 24 0 0 0,150-19-180 0 0,-127 26-1006 0 0,150-22-2546 0 0,34-11 1794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42.450"/>
    </inkml:context>
    <inkml:brush xml:id="br0">
      <inkml:brushProperty name="width" value="0.1" units="cm"/>
      <inkml:brushProperty name="height" value="0.1" units="cm"/>
      <inkml:brushProperty name="color" value="#E71224"/>
    </inkml:brush>
  </inkml:definitions>
  <inkml:trace contextRef="#ctx0" brushRef="#br0">5208 141 1375 0 0,'0'-3'195'0'0,"-1"0"-1"0"0,1 0 0 0 0,0 0 0 0 0,0 0 0 0 0,0 0 0 0 0,0 0 0 0 0,1 0 1 0 0,-1 0-1 0 0,1 0 0 0 0,-1 0 0 0 0,1 1 0 0 0,0-1 0 0 0,0 0 0 0 0,1 0 1 0 0,1-4-1 0 0,0 3-153 0 0,-2 0 0 0 0,1-1 0 0 0,-1 1 1 0 0,1-1-1 0 0,-1 1 0 0 0,1-7 0 0 0,-2 9 110 0 0,-1 0 0 0 0,1 0 0 0 0,0 0-1 0 0,0-1 1 0 0,-1 1 0 0 0,1 0 0 0 0,-1 0 0 0 0,0 0 0 0 0,0 0-1 0 0,1 0 1 0 0,-1 0 0 0 0,0 0 0 0 0,-1 1 0 0 0,1-1 0 0 0,0 0-1 0 0,-1 0 1 0 0,1 1 0 0 0,-1-1 0 0 0,1 1 0 0 0,-1-1-1 0 0,1 1 1 0 0,-1 0 0 0 0,0-1 0 0 0,0 1 0 0 0,0 0 0 0 0,0 0-1 0 0,0 1 1 0 0,0-1 0 0 0,0 0 0 0 0,0 1 0 0 0,0-1 0 0 0,0 1-1 0 0,-5-1 1 0 0,-5 0 869 0 0,-1 0 1 0 0,1 1-1 0 0,-1 1 0 0 0,-18 2 0 0 0,25-2-900 0 0,-61 1 1307 0 0,49-2-1036 0 0,0 0 0 0 0,-29 4 0 0 0,-128 22 1402 0 0,83-14-1122 0 0,-49-2 381 0 0,92-8-622 0 0,-68 10 0 0 0,43-1-326 0 0,-97 0 0 0 0,18-10 30 0 0,-24 2 49 0 0,-114-6-93 0 0,21-2 268 0 0,9 25-315 0 0,-29 1-11 0 0,200-17 13 0 0,0 4 1 0 0,-102 23-1 0 0,19-7-45 0 0,-159 11 0 0 0,318-34 0 0 0,-230 29 197 0 0,122-12-138 0 0,40-4-36 0 0,-41 4 71 0 0,22-10-28 0 0,-160 10 196 0 0,178-16-56 0 0,-96-10-1 0 0,44-4-165 0 0,-125-15-239 0 0,235 22-222 0 0,0 0 0 0 0,-29-11 0 0 0,-13-9-6650 0 0,37 12 220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43.738"/>
    </inkml:context>
    <inkml:brush xml:id="br0">
      <inkml:brushProperty name="width" value="0.1" units="cm"/>
      <inkml:brushProperty name="height" value="0.1" units="cm"/>
      <inkml:brushProperty name="color" value="#E71224"/>
    </inkml:brush>
  </inkml:definitions>
  <inkml:trace contextRef="#ctx0" brushRef="#br0">2318 23 4143 0 0,'0'-2'182'0'0,"-1"1"0"0"0,1 0 0 0 0,-1-1-1 0 0,1 1 1 0 0,-1 0 0 0 0,0 0 0 0 0,0 0 0 0 0,0 0-1 0 0,0-1 1 0 0,0 1 0 0 0,0 0 0 0 0,0 1-1 0 0,0-1 1 0 0,0 0 0 0 0,0 0 0 0 0,0 0-1 0 0,0 1 1 0 0,-1-1 0 0 0,1 0 0 0 0,0 1-1 0 0,-1-1 1 0 0,-1 0 0 0 0,-1 2 108 0 0,1-1 0 0 0,-1 1 0 0 0,1-1 1 0 0,-1 1-1 0 0,1 0 0 0 0,-1 0 0 0 0,1 1 0 0 0,-5 1 0 0 0,3 0 70 0 0,0-1 0 0 0,0 0 0 0 0,-1 0 0 0 0,1-1 0 0 0,-1 1 0 0 0,1-1 0 0 0,-1 0 0 0 0,0-1 0 0 0,1 1 0 0 0,-1-1 0 0 0,0 0 0 0 0,1-1 0 0 0,-1 0 0 0 0,0 1 0 0 0,1-2 0 0 0,-10-2 0 0 0,7 2-147 0 0,1 1-1 0 0,-1 0 0 0 0,0 0 1 0 0,-1 0-1 0 0,1 1 1 0 0,0 0-1 0 0,-14 2 0 0 0,-11 0 361 0 0,19-2-371 0 0,0 1 1 0 0,0 0-1 0 0,0 1 0 0 0,0 0 1 0 0,0 1-1 0 0,-23 8 0 0 0,28-8-191 0 0,-1 0 1 0 0,1-1-1 0 0,0-1 0 0 0,-1 0 0 0 0,1 0 0 0 0,-1 0 1 0 0,1-1-1 0 0,-1-1 0 0 0,-13-2 0 0 0,12 2-11 0 0,0 0 0 0 0,0 1 0 0 0,-13 1 0 0 0,-21 0 0 0 0,-147-21 1413 0 0,163 20-1357 0 0,-1 1 0 0 0,1 1 0 0 0,-39 8 0 0 0,37-5-61 0 0,19-4 57 0 0,-1-1 0 0 0,-22-1 0 0 0,-18 0 107 0 0,-273 17 459 0 0,166-22-284 0 0,-62 2 383 0 0,131 8-545 0 0,-135 11-67 0 0,128-4-1452 0 0,31 0-7379 0 0,37-6 3426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45.041"/>
    </inkml:context>
    <inkml:brush xml:id="br0">
      <inkml:brushProperty name="width" value="0.1" units="cm"/>
      <inkml:brushProperty name="height" value="0.1" units="cm"/>
      <inkml:brushProperty name="color" value="#E71224"/>
    </inkml:brush>
  </inkml:definitions>
  <inkml:trace contextRef="#ctx0" brushRef="#br0">2213 35 4143 0 0,'-46'-10'5727'0'0,"36"5"-5291"0"0,1 1 0 0 0,-1 1 0 0 0,0 0 0 0 0,0 0 0 0 0,-1 1 0 0 0,1 0 0 0 0,0 1 0 0 0,-1 0 0 0 0,1 1 0 0 0,-1 0 0 0 0,-13 2 0 0 0,-10 3-28 0 0,1 2-1 0 0,-39 13 1 0 0,52-14-323 0 0,-120 36 1144 0 0,103-34-687 0 0,-74 8-1 0 0,-10 2 40 0 0,85-12-393 0 0,-62 3 0 0 0,47-6 15 0 0,-220-3 953 0 0,179-4-835 0 0,35 3-104 0 0,-425-27 1335 0 0,241-7-1720 0 0,136 19-2455 0 0,76 12 1253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46.614"/>
    </inkml:context>
    <inkml:brush xml:id="br0">
      <inkml:brushProperty name="width" value="0.1" units="cm"/>
      <inkml:brushProperty name="height" value="0.1" units="cm"/>
      <inkml:brushProperty name="color" value="#E71224"/>
    </inkml:brush>
  </inkml:definitions>
  <inkml:trace contextRef="#ctx0" brushRef="#br0">3176 12 5151 0 0,'1'-1'50'0'0,"0"0"-1"0"0,0 0 0 0 0,0 0 0 0 0,-1 1 1 0 0,1-1-1 0 0,0 0 0 0 0,0 0 0 0 0,0 1 0 0 0,0-1 1 0 0,0 0-1 0 0,1 1 0 0 0,-1-1 0 0 0,0 1 1 0 0,0 0-1 0 0,0-1 0 0 0,0 1 0 0 0,1 0 1 0 0,-1 0-1 0 0,0-1 0 0 0,0 1 0 0 0,0 0 0 0 0,1 0 1 0 0,-1 0-1 0 0,2 1 0 0 0,2-2-34 0 0,1 1-1 0 0,-1 0 0 0 0,1 1 1 0 0,-1-1-1 0 0,7 2 1 0 0,-12-2-4 0 0,0 0 0 0 0,-1 0-1 0 0,1 0 1 0 0,0 0 0 0 0,0 0 0 0 0,0 0 0 0 0,0 0 0 0 0,0 0 0 0 0,-1 0 0 0 0,1 0 0 0 0,0 0-1 0 0,0 0 1 0 0,0 1 0 0 0,0-1 0 0 0,0 0 0 0 0,0 0 0 0 0,-1 0 0 0 0,1 0 0 0 0,0 0 0 0 0,0 0 0 0 0,0 0-1 0 0,0 0 1 0 0,0 0 0 0 0,0 0 0 0 0,0 1 0 0 0,0-1 0 0 0,-1 0 0 0 0,1 0 0 0 0,0 0 0 0 0,0 0 0 0 0,0 0-1 0 0,0 0 1 0 0,0 0 0 0 0,0 1 0 0 0,0-1 0 0 0,0 0 0 0 0,0 0 0 0 0,0 0 0 0 0,0 0 0 0 0,0 0-1 0 0,0 1 1 0 0,0-1 0 0 0,0 0 0 0 0,0 0 0 0 0,0 0 0 0 0,0 0 0 0 0,0 0 0 0 0,0 0 0 0 0,0 1 0 0 0,0-1-1 0 0,0 0 1 0 0,0 0 0 0 0,0 0 0 0 0,1 0 0 0 0,-1 0 0 0 0,0 0 0 0 0,0 1 0 0 0,0-1 0 0 0,0 0 0 0 0,0 0-1 0 0,0 0 1 0 0,0 0 0 0 0,0 0 0 0 0,1 0 0 0 0,-1 0 0 0 0,0 0 0 0 0,-15 6 2191 0 0,12-5-1445 0 0,-10 7-70 0 0,1-1-1 0 0,0 2 0 0 0,1 0 1 0 0,0 0-1 0 0,-12 14 1 0 0,-12 9-205 0 0,23-24 41 0 0,-1 0-1 0 0,0 0 1 0 0,-1-1-1 0 0,0-1 1 0 0,0 0-1 0 0,-16 4 1 0 0,8-5-502 0 0,-1 0 1 0 0,1-2 0 0 0,-1 0 0 0 0,-42-1 0 0 0,-10 2 745 0 0,-210 5 670 0 0,260-8-1355 0 0,0 2-1 0 0,-32 7 1 0 0,2 0 190 0 0,42-8-155 0 0,1 0 0 0 0,-1-1 0 0 0,0-1-1 0 0,-25-2 1 0 0,-85-5 406 0 0,41 2-437 0 0,26 3-55 0 0,-58-13 69 0 0,71 8 5 0 0,-72-2-1 0 0,-313-26 166 0 0,351 26-190 0 0,-45 1 388 0 0,-216 13 0 0 0,308-4-383 0 0,-332 21 902 0 0,352-21-927 0 0,-175 13 1079 0 0,64 2-4941 0 0,97-11 1970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49.253"/>
    </inkml:context>
    <inkml:brush xml:id="br0">
      <inkml:brushProperty name="width" value="0.1" units="cm"/>
      <inkml:brushProperty name="height" value="0.1" units="cm"/>
      <inkml:brushProperty name="color" value="#E71224"/>
    </inkml:brush>
  </inkml:definitions>
  <inkml:trace contextRef="#ctx0" brushRef="#br0">37 4 2759 0 0,'-5'-2'120'0'0,"-3"0"32"0"0,1 2-152 0 0,2 0 0 0 0,-1 2 0 0 0,2 0 0 0 0,4 0 728 0 0,-1-2-344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49.833"/>
    </inkml:context>
    <inkml:brush xml:id="br0">
      <inkml:brushProperty name="width" value="0.1" units="cm"/>
      <inkml:brushProperty name="height" value="0.1" units="cm"/>
      <inkml:brushProperty name="color" value="#E71224"/>
    </inkml:brush>
  </inkml:definitions>
  <inkml:trace contextRef="#ctx0" brushRef="#br0">1798 59 4143 0 0,'-2'-3'336'0'0,"0"0"0"0"0,0 1 0 0 0,-1-1 0 0 0,1 1 0 0 0,-1-1 0 0 0,0 1 0 0 0,0 0 0 0 0,0 0 0 0 0,0 0 0 0 0,0 1 0 0 0,0-1 0 0 0,0 1 0 0 0,0 0 0 0 0,-1-1 0 0 0,1 1 0 0 0,-1 1 0 0 0,1-1 0 0 0,-1 0 0 0 0,1 1 0 0 0,-1 0 0 0 0,1 0 0 0 0,-1 0 0 0 0,-4 1 0 0 0,-12-2 42 0 0,-33-6 0 0 0,35 4-14 0 0,1 0 1 0 0,-30 1 0 0 0,11 4 2186 0 0,-59 11 0 0 0,38 0-3179 0 0,-135 30-1451 0 0,-99-3 3222 0 0,197-29-832 0 0,-117 9 1330 0 0,171-19-1376 0 0,-1-2 0 0 0,0-1 0 0 0,-49-9 0 0 0,27-1 519 0 0,0-3-1 0 0,-118-44 1 0 0,174 56-1083 0 0,-1-1 0 0 0,1 0 1 0 0,0 0-1 0 0,1 0 1 0 0,-1-1-1 0 0,1 0 0 0 0,-10-10 1 0 0,10 6-888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50.443"/>
    </inkml:context>
    <inkml:brush xml:id="br0">
      <inkml:brushProperty name="width" value="0.1" units="cm"/>
      <inkml:brushProperty name="height" value="0.1" units="cm"/>
      <inkml:brushProperty name="color" value="#E71224"/>
    </inkml:brush>
  </inkml:definitions>
  <inkml:trace contextRef="#ctx0" brushRef="#br0">1703 56 6335 0 0,'-6'-5'715'0'0,"-1"-1"-1"0"0,-1 2 1 0 0,1-1-1 0 0,-1 1 1 0 0,0 0-1 0 0,0 1 0 0 0,-14-5 1 0 0,14 5-600 0 0,-4-1 58 0 0,1 1 0 0 0,-1 1 0 0 0,0 0 0 0 0,1 0 0 0 0,-1 1 0 0 0,0 1 1 0 0,-23 2-1 0 0,-87 19 1132 0 0,35-5-322 0 0,-197 35 779 0 0,94-15-986 0 0,126-25-493 0 0,-1-3 0 0 0,0-3 0 0 0,0-2 0 0 0,0-3 0 0 0,0-4 0 0 0,0-2 0 0 0,0-2 0 0 0,-88-25 1 0 0,44 3-8084 0 0,69 20 3066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51.147"/>
    </inkml:context>
    <inkml:brush xml:id="br0">
      <inkml:brushProperty name="width" value="0.1" units="cm"/>
      <inkml:brushProperty name="height" value="0.1" units="cm"/>
      <inkml:brushProperty name="color" value="#E71224"/>
    </inkml:brush>
  </inkml:definitions>
  <inkml:trace contextRef="#ctx0" brushRef="#br0">2104 225 455 0 0,'-5'-3'119'0'0,"5"3"-60"0"0,0-1-1 0 0,-1 1 1 0 0,1 0 0 0 0,0-1-1 0 0,-1 1 1 0 0,1 0-1 0 0,0-1 1 0 0,-1 1-1 0 0,1 0 1 0 0,0-1 0 0 0,-1 1-1 0 0,1 0 1 0 0,-1 0-1 0 0,1 0 1 0 0,-1-1-1 0 0,1 1 1 0 0,0 0 0 0 0,-1 0-1 0 0,1 0 1 0 0,-18-3 7291 0 0,-5-4-6179 0 0,8 5-946 0 0,0 1-1 0 0,0 1 1 0 0,0 0-1 0 0,0 1 1 0 0,0 1-1 0 0,-22 5 1 0 0,-28 2 1207 0 0,-593 31 4035 0 0,589-38-4932 0 0,-1-3 1 0 0,0-3 0 0 0,1-3-1 0 0,0-3 1 0 0,-108-30-1 0 0,-65-46 774 0 0,159 52-2146 0 0,-159-40 0 0 0,225 71-1876 0 0,0 0 0 0 0,-23 0 0 0 0,4 3-2135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53.095"/>
    </inkml:context>
    <inkml:brush xml:id="br0">
      <inkml:brushProperty name="width" value="0.1" units="cm"/>
      <inkml:brushProperty name="height" value="0.1" units="cm"/>
      <inkml:brushProperty name="color" value="#E71224"/>
    </inkml:brush>
  </inkml:definitions>
  <inkml:trace contextRef="#ctx0" brushRef="#br0">2679 37 6191 0 0,'-3'-6'1303'0'0,"-1"-1"724"0"0,-5-1-12 0 0,9 7-1918 0 0,-1 0-1 0 0,1 0 0 0 0,-1 0 0 0 0,0 1 0 0 0,1-1 0 0 0,-1 0 0 0 0,0 1 0 0 0,1-1 0 0 0,-1 0 1 0 0,0 1-1 0 0,0-1 0 0 0,1 1 0 0 0,-1-1 0 0 0,0 1 0 0 0,0 0 0 0 0,0-1 0 0 0,0 1 0 0 0,0 0 1 0 0,0-1-1 0 0,0 1 0 0 0,1 0 0 0 0,-1 0 0 0 0,0 0 0 0 0,-1 0 0 0 0,-37-3 232 0 0,-37 6 1322 0 0,-106 19 0 0 0,169-20-1578 0 0,-163 39 462 0 0,122-26-17 0 0,-98 15 0 0 0,-339 23 553 0 0,253-26 51 0 0,-365-6 0 0 0,207-42-102 0 0,222 10-7926 0 0,126 8-245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39.155"/>
    </inkml:context>
    <inkml:brush xml:id="br0">
      <inkml:brushProperty name="width" value="0.1" units="cm"/>
      <inkml:brushProperty name="height" value="0.1" units="cm"/>
      <inkml:brushProperty name="color" value="#E71224"/>
    </inkml:brush>
  </inkml:definitions>
  <inkml:trace contextRef="#ctx0" brushRef="#br0">1786 27 6703 0 0,'-5'3'197'0'0,"3"-2"-149"0"0,1 0 0 0 0,-1 0 1 0 0,1 0-1 0 0,-1 0 0 0 0,1 0 1 0 0,-1 0-1 0 0,1 1 0 0 0,0-1 1 0 0,0 0-1 0 0,-2 3 0 0 0,4-2-59 0 0,3-3-15 0 0,5-5-29 0 0,-5 0 131 0 0,10-12 52 0 0,-13 17 20 0 0,-1 1-1 0 0,1 0 1 0 0,-1-1 0 0 0,1 1 0 0 0,-1-1 0 0 0,0 0-1 0 0,0 1 1 0 0,1-1 0 0 0,-1 1 0 0 0,0-1 0 0 0,0 1-1 0 0,1-1 1 0 0,-1 0 0 0 0,0 1 0 0 0,0-1 0 0 0,0 1-1 0 0,0-1 1 0 0,0 0 0 0 0,0 1 0 0 0,0-1 0 0 0,0 0-1 0 0,0 1 1 0 0,-1-2 0 0 0,-3 2 131 0 0,-1-1 0 0 0,0 1-1 0 0,0 1 1 0 0,0-1 0 0 0,1 1 0 0 0,-1 0 0 0 0,0 0-1 0 0,-6 2 1 0 0,0 1-13 0 0,1 0 0 0 0,0 0-1 0 0,1 1 1 0 0,-10 6-1 0 0,8-5 67 0 0,1 0 0 0 0,-1 0-1 0 0,-15 4 1 0 0,1-5 18 0 0,1-1-1 0 0,-1-1 1 0 0,1-1 0 0 0,-1-1-1 0 0,0-1 1 0 0,-25-4 0 0 0,-30 1 203 0 0,-339 4 2135 0 0,-148 23-560 0 0,540-22-2155 0 0,-279 16-1558 0 0,269-18 581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54.947"/>
    </inkml:context>
    <inkml:brush xml:id="br0">
      <inkml:brushProperty name="width" value="0.1" units="cm"/>
      <inkml:brushProperty name="height" value="0.1" units="cm"/>
      <inkml:brushProperty name="color" value="#E71224"/>
    </inkml:brush>
  </inkml:definitions>
  <inkml:trace contextRef="#ctx0" brushRef="#br0">2033 68 7279 0 0,'-2'-1'139'0'0,"1"0"0"0"0,-1 0 0 0 0,1 0 0 0 0,-1 1 0 0 0,1-1-1 0 0,-1 0 1 0 0,0 1 0 0 0,1-1 0 0 0,-1 1 0 0 0,0 0-1 0 0,1 0 1 0 0,-1-1 0 0 0,0 1 0 0 0,1 0 0 0 0,-1 0 0 0 0,0 1-1 0 0,-3-1 1 0 0,-36 9 603 0 0,20-4 43 0 0,-35 1 1635 0 0,1-2 0 0 0,-79-5 0 0 0,-15 0-860 0 0,-59 9 97 0 0,-289-25 0 0 0,-47-33-533 0 0,462 43-1104 0 0,19 0-294 0 0,-56-2-2464 0 0,88 8 646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57.286"/>
    </inkml:context>
    <inkml:brush xml:id="br0">
      <inkml:brushProperty name="width" value="0.1" units="cm"/>
      <inkml:brushProperty name="height" value="0.1" units="cm"/>
      <inkml:brushProperty name="color" value="#E71224"/>
    </inkml:brush>
  </inkml:definitions>
  <inkml:trace contextRef="#ctx0" brushRef="#br0">1504 152 3679 0 0,'-23'-15'-248'0'0,"18"11"1428"0"0,-1 0-1 0 0,0 1 1 0 0,0-1-1 0 0,-1 1 1 0 0,1 0-1 0 0,-1 1 1 0 0,-9-4-1 0 0,-31-1 16 0 0,0 2-1 0 0,0 2 1 0 0,-1 2-1 0 0,-50 6 1 0 0,-53-1 723 0 0,-18-9-250 0 0,-250-39 1 0 0,186 12-1834 0 0,95 15-4204 0 0,113 14 2039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4:57.950"/>
    </inkml:context>
    <inkml:brush xml:id="br0">
      <inkml:brushProperty name="width" value="0.1" units="cm"/>
      <inkml:brushProperty name="height" value="0.1" units="cm"/>
      <inkml:brushProperty name="color" value="#E71224"/>
    </inkml:brush>
  </inkml:definitions>
  <inkml:trace contextRef="#ctx0" brushRef="#br0">2132 82 10511 0 0,'-1'-2'81'0'0,"1"-1"0"0"0,-1 1 0 0 0,0-1 0 0 0,0 1 0 0 0,0-1 0 0 0,0 1 0 0 0,0 0 0 0 0,-1 0 0 0 0,1-1 0 0 0,0 1 0 0 0,-1 0 0 0 0,0 0 0 0 0,0 0 0 0 0,1 1 0 0 0,-1-1 0 0 0,0 0 0 0 0,0 1 0 0 0,-1-1 0 0 0,1 1 0 0 0,0 0-1 0 0,-4-2 1 0 0,-2-1 121 0 0,-1-1-1 0 0,0 2 0 0 0,0-1 0 0 0,-16-3 0 0 0,-1 2 242 0 0,-1 2 0 0 0,1 0 0 0 0,-1 1 0 0 0,0 2 0 0 0,0 1 0 0 0,1 1 0 0 0,-1 1 0 0 0,-26 7 0 0 0,-15 5-170 0 0,-238 51 896 0 0,-5-23 343 0 0,-93-23 534 0 0,1-35-1112 0 0,337 8-1042 0 0,-119-13-3010 0 0,159 16 1580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5:21.651"/>
    </inkml:context>
    <inkml:brush xml:id="br0">
      <inkml:brushProperty name="width" value="0.1" units="cm"/>
      <inkml:brushProperty name="height" value="0.1" units="cm"/>
      <inkml:brushProperty name="color" value="#E71224"/>
    </inkml:brush>
  </inkml:definitions>
  <inkml:trace contextRef="#ctx0" brushRef="#br0">5585 1715 5983 0 0,'-4'-3'145'0'0,"0"1"0"0"0,0-1 0 0 0,0 1 0 0 0,0-1 0 0 0,-1 1 0 0 0,1 1 0 0 0,-1-1-1 0 0,-8-2 1 0 0,-10 2 2981 0 0,11 2-2589 0 0,0-1 0 0 0,-17-5 0 0 0,19 4-30 0 0,0 1-1 0 0,0-1 1 0 0,0 1-1 0 0,1 1 1 0 0,-13 0-1 0 0,-67-2 2590 0 0,-180 11-728 0 0,84 4-1226 0 0,62-3-412 0 0,88-6-406 0 0,-63 15 1 0 0,-16 2 114 0 0,-91-8 8 0 0,-55 6-203 0 0,89-7 184 0 0,93-9-302 0 0,-336 9 573 0 0,288-4-589 0 0,-112 3 180 0 0,108-12-227 0 0,-203 9 202 0 0,175 7-137 0 0,51-8-58 0 0,-3 1-76 0 0,65-5 53 0 0,1-1-1 0 0,-51-4 0 0 0,47-1 17 0 0,-75 7-1 0 0,-137 19 263 0 0,-46-12-46 0 0,243-12-197 0 0,-80 4 85 0 0,36 7-51 0 0,-1-5 0 0 0,-144-11-1 0 0,242 6-112 0 0,-23-3 33 0 0,-61-13 0 0 0,56 8 10 0 0,31 7-36 0 0,-1 0 1 0 0,0 0-1 0 0,1-1 0 0 0,-1 0 1 0 0,1 0-1 0 0,0 0 0 0 0,0-1 1 0 0,0-1-1 0 0,0 1 1 0 0,0-1-1 0 0,-10-8 0 0 0,11 5 2 0 0,-1-1 1 0 0,1 0-1 0 0,1 0 0 0 0,0 0 0 0 0,0-1 0 0 0,1 0 0 0 0,-1 0 0 0 0,2 0 0 0 0,-5-18 0 0 0,0-8 74 0 0,-5-50-1 0 0,4 20-46 0 0,-34-98 79 0 0,8 44-44 0 0,-10-109-10 0 0,26 156-64 0 0,7 29 0 0 0,2 4 0 0 0,-16-72 0 0 0,22 92 0 0 0,2 0 0 0 0,0 0 0 0 0,2-36 0 0 0,4 33 0 0 0,0 0 0 0 0,2 1 0 0 0,0 0 0 0 0,2 0 0 0 0,0 1 0 0 0,11-21 0 0 0,-11 27 0 0 0,1 0 0 0 0,11-14 0 0 0,9-13 0 0 0,-12 15 0 0 0,30-33 0 0 0,-43 54 0 0 0,-2 2 0 0 0,1 1 0 0 0,0 0 0 0 0,0-1 0 0 0,-1 1 0 0 0,2 0 0 0 0,-1 0 0 0 0,0 1 0 0 0,0-1 0 0 0,0 0 0 0 0,1 1 0 0 0,4-1 0 0 0,43-8 0 0 0,-25 6 0 0 0,136-18-64 0 0,-70 1 64 0 0,148-24 0 0 0,-209 41 0 0 0,197-16 0 0 0,-170 16 0 0 0,-19 0 0 0 0,39 3 0 0 0,314 24 0 0 0,172-30 0 0 0,-391-1 0 0 0,-80 1 0 0 0,37 0 0 0 0,2-4 0 0 0,248-7 0 0 0,-288 8 0 0 0,198-28 0 0 0,27 11 0 0 0,-276 26 0 0 0,141-3 0 0 0,-111 3 0 0 0,63-5 0 0 0,-64 0 17 0 0,81 3 1 0 0,1 1 11 0 0,-62 2 36 0 0,-55 1-34 0 0,43-4 1 0 0,131-10-32 0 0,-171 13 0 0 0,32 0 0 0 0,80-9 0 0 0,-121 5 0 0 0,0 2 0 0 0,0 2 0 0 0,30 2 0 0 0,-47 0 9 0 0,0 1-1 0 0,-1 0 1 0 0,1 0 0 0 0,-1 1 0 0 0,0 1-1 0 0,0 0 1 0 0,14 8 0 0 0,-6-1-11 0 0,1 1 0 0 0,31 28 0 0 0,-41-32 8 0 0,-1 1 0 0 0,-1 0-1 0 0,0 0 1 0 0,0 1 0 0 0,-1 0 0 0 0,-1 0 0 0 0,0 1 0 0 0,0 0-1 0 0,-1 0 1 0 0,7 25 0 0 0,-4-3 15 0 0,-2 0 1 0 0,4 66-1 0 0,11 253 171 0 0,-19-180-143 0 0,-3-92-34 0 0,8 159 102 0 0,-5-187-111 0 0,-9 101 0 0 0,2-94-7 0 0,4-47 30 0 0,-1-1-1 0 0,-1 1 1 0 0,-6 16 0 0 0,-5 24 48 0 0,8-33-45 0 0,4-17-20 0 0,1 1 0 0 0,0-1 0 0 0,0 0 0 0 0,0 0 0 0 0,0 1 0 0 0,1-1 0 0 0,-1 5 0 0 0,1-7-9 0 0,-1 0 0 0 0,1 0 0 0 0,0 0 0 0 0,-1 0 0 0 0,1 0 0 0 0,0-1 0 0 0,-1 1 0 0 0,1 0 0 0 0,-1 0 0 0 0,0 0 0 0 0,1 0 0 0 0,-1 0 0 0 0,0-1 0 0 0,1 1 0 0 0,-1 0 0 0 0,0 0 0 0 0,0-1 0 0 0,0 1 0 0 0,1-1 0 0 0,-1 1 0 0 0,0-1 0 0 0,0 1 0 0 0,-1 0 0 0 0,-6 3 53 0 0,7-3-49 0 0,0-1 0 0 0,0 0 0 0 0,0 0-1 0 0,0 0 1 0 0,0 0 0 0 0,0 0 0 0 0,0 0 0 0 0,-1-1 0 0 0,1 1-1 0 0,0 0 1 0 0,0 0 0 0 0,0-1 0 0 0,0 1 0 0 0,0-1 0 0 0,-1 0-1 0 0,-4-1-425 0 0,12 4-1292 0 0,2 1-940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1:36.205"/>
    </inkml:context>
    <inkml:brush xml:id="br0">
      <inkml:brushProperty name="width" value="0.1" units="cm"/>
      <inkml:brushProperty name="height" value="0.1" units="cm"/>
      <inkml:brushProperty name="color" value="#66CC00"/>
    </inkml:brush>
  </inkml:definitions>
  <inkml:trace contextRef="#ctx0" brushRef="#br0">44 1 2327 0 0,'-43'7'2504'0'0,"42"-7"-2392"0"0,29 17 990 0 0,-18-11-991 0 0,1 0 0 0 0,0-1 0 0 0,0 0 1 0 0,0 0-1 0 0,1-1 0 0 0,-1-1 0 0 0,13 3 1 0 0,86 6 392 0 0,-73-9-316 0 0,41 8 0 0 0,168 26 223 0 0,-127-22-288 0 0,-86-11 35 0 0,0-1 1 0 0,-1-2 0 0 0,63-6-1 0 0,-68 1-6 0 0,-15 2-132 0 0,0 0 0 0 0,0 1 0 0 0,0 0 0 0 0,0 1 0 0 0,17 2 0 0 0,-9 4 33 0 0,-19-5-45 0 0,1 0 1 0 0,-1-1 0 0 0,1 1-1 0 0,-1-1 1 0 0,1 1 0 0 0,-1-1-1 0 0,1 1 1 0 0,0-1-1 0 0,-1 0 1 0 0,1 0 0 0 0,0 0-1 0 0,-1 0 1 0 0,1 0 0 0 0,0 0-1 0 0,-1 0 1 0 0,1-1-1 0 0,-1 1 1 0 0,1-1 0 0 0,0 1-1 0 0,-1-1 1 0 0,1 1 0 0 0,-1-1-1 0 0,1 0 1 0 0,-1 0 0 0 0,0 0-1 0 0,1 0 1 0 0,-1 0-1 0 0,0 0 1 0 0,0 0 0 0 0,2-2-1 0 0,5-6 1 0 0,0 2 26 0 0,-6 24-15 0 0,-1 4 224 0 0,0 1-3233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2:06.088"/>
    </inkml:context>
    <inkml:brush xml:id="br0">
      <inkml:brushProperty name="width" value="0.1" units="cm"/>
      <inkml:brushProperty name="height" value="0.1" units="cm"/>
      <inkml:brushProperty name="color" value="#66CC00"/>
    </inkml:brush>
  </inkml:definitions>
  <inkml:trace contextRef="#ctx0" brushRef="#br0">25 176 455 0 0,'-24'11'7363'0'0,"24"-11"-7335"0"0,0 1 1 0 0,0 0-1 0 0,0-1 0 0 0,0 1 0 0 0,0-1 1 0 0,0 1-1 0 0,0 0 0 0 0,1-1 0 0 0,-1 1 1 0 0,0-1-1 0 0,0 1 0 0 0,1-1 1 0 0,-1 1-1 0 0,0 0 0 0 0,1-1 0 0 0,-1 1 1 0 0,0-1-1 0 0,1 0 0 0 0,-1 1 0 0 0,1-1 1 0 0,-1 1-1 0 0,0-1 0 0 0,1 0 0 0 0,0 1 1 0 0,7 5 273 0 0,-1-1 1 0 0,1 0 0 0 0,0 0 0 0 0,1-1 0 0 0,-1 0-1 0 0,1-1 1 0 0,0 1 0 0 0,0-2 0 0 0,0 1 0 0 0,17 1-1 0 0,-9-3-36 0 0,0-1 1 0 0,0 0-1 0 0,-1-2 0 0 0,1 0 0 0 0,0 0 0 0 0,23-8 0 0 0,3-5 231 0 0,48-22-1 0 0,-78 32-404 0 0,1 0 0 0 0,0 1 0 0 0,0 0 0 0 0,1 1 0 0 0,-1 1 0 0 0,1 0 0 0 0,-1 1 0 0 0,1 1 0 0 0,0 0 0 0 0,-1 1 0 0 0,17 3 0 0 0,27 3 176 0 0,67-2 0 0 0,-68-7 60 0 0,73-11 0 0 0,59-25 119 0 0,-24 5-258 0 0,205-17 190 0 0,-354 49-323 0 0,0 1 1 0 0,19 2-1 0 0,-21-1-26 0 0,0 0 0 0 0,1-1 0 0 0,20-3 0 0 0,-20 0-15 0 0,49-8 75 0 0,1 2-1 0 0,-1 3 1 0 0,79 2 0 0 0,70 29 38 0 0,-163-15-116 0 0,-30-5-13 0 0,0-1 1 0 0,28 2-1 0 0,22-1 29 0 0,109 22 0 0 0,-159-24-363 0 0,1-1-1 0 0,27 0 0 0 0,-31-2 552 0 0,1 0 0 0 0,-1 1 0 0 0,0 1-1 0 0,19 5 1 0 0,158 37-152 0 0,-133-38-4 0 0,100-2-1 0 0,-116-4-50 0 0,1 0 44 0 0,-1 2 0 0 0,1 2-1 0 0,63 15 1 0 0,-62-10 13 0 0,1-1 1 0 0,91 2 0 0 0,96-19 114 0 0,-203 6-172 0 0,18-2 59 0 0,0 2 0 0 0,1 2-1 0 0,64 7 1 0 0,-93-3-67 0 0,394 68 126 0 0,-374-64-116 0 0,84 3 1 0 0,0 0 104 0 0,-51 1-39 0 0,0-4 1 0 0,1-2-1 0 0,93-8 0 0 0,-116 1 3 0 0,82 8 0 0 0,-69-2-48 0 0,127-4 171 0 0,-134-2-4 0 0,75 5-1 0 0,-119-2-171 0 0,-1-1-1 0 0,23-3 1 0 0,9-1 21 0 0,-22 3-28 0 0,-17 0-11 0 0,-1 1 0 0 0,1 0 0 0 0,-1 0-1 0 0,8 1 1 0 0,-8-1 6 0 0,0 0 0 0 0,0 0 0 0 0,0 0 0 0 0,-1-1 0 0 0,1 0 0 0 0,0 0 0 0 0,0 0 0 0 0,-1-1 0 0 0,8-3 0 0 0,-7 3 1 0 0,-1 0 1 0 0,1 0 0 0 0,0 1 0 0 0,0 0 0 0 0,0 0-1 0 0,0 0 1 0 0,0 0 0 0 0,0 1 0 0 0,8 1 0 0 0,-3 0-280 0 0,4 3 1571 0 0,-14-3-1317 0 0,-1 0-1 0 0,1 0 1 0 0,0 0-1 0 0,-1 1 1 0 0,1-1-1 0 0,-1 0 1 0 0,1 0 0 0 0,-1 1-1 0 0,0-1 1 0 0,1 0-1 0 0,-1 0 1 0 0,0 1-1 0 0,0-1 1 0 0,0 3-1 0 0,0 8-1244 0 0,-1 1-89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2:10.093"/>
    </inkml:context>
    <inkml:brush xml:id="br0">
      <inkml:brushProperty name="width" value="0.1" units="cm"/>
      <inkml:brushProperty name="height" value="0.1" units="cm"/>
      <inkml:brushProperty name="color" value="#66CC00"/>
    </inkml:brush>
  </inkml:definitions>
  <inkml:trace contextRef="#ctx0" brushRef="#br0">1 24 455 0 0,'0'-1'323'0'0,"0"0"-1"0"0,0-1 0 0 0,0 1 1 0 0,0 0-1 0 0,0 0 0 0 0,0 0 0 0 0,0 0 1 0 0,1 0-1 0 0,-1 0 0 0 0,1 0 0 0 0,-1 0 1 0 0,0 0-1 0 0,1 0 0 0 0,0 0 0 0 0,-1 1 1 0 0,1-1-1 0 0,0 0 0 0 0,-1 0 0 0 0,1 0 1 0 0,0 1-1 0 0,0-1 0 0 0,1-1 1 0 0,-1 2-268 0 0,-1 0 0 0 0,1 0 0 0 0,0 0 0 0 0,0-1 0 0 0,0 1 0 0 0,0 0 0 0 0,0 0 0 0 0,0 0 0 0 0,0 1 0 0 0,0-1 1 0 0,0 0-1 0 0,0 0 0 0 0,-1 0 0 0 0,1 1 0 0 0,0-1 0 0 0,0 0 0 0 0,0 1 0 0 0,0-1 0 0 0,0 1 0 0 0,-1-1 0 0 0,1 1 1 0 0,0-1-1 0 0,-1 1 0 0 0,1 0 0 0 0,0-1 0 0 0,-1 1 0 0 0,1 0 0 0 0,0 0 0 0 0,-1-1 0 0 0,1 2 0 0 0,2 1 48 0 0,0 0-1 0 0,1 0 0 0 0,-1 0 1 0 0,0-1-1 0 0,1 0 0 0 0,0 1 0 0 0,-1-1 1 0 0,1-1-1 0 0,0 1 0 0 0,0 0 1 0 0,0-1-1 0 0,6 1 0 0 0,55 8 798 0 0,-46-8-435 0 0,7 0 118 0 0,49-3-1 0 0,-58 0-459 0 0,1 0 0 0 0,-1 1 0 0 0,1 1 0 0 0,-1 0 0 0 0,0 2-1 0 0,28 6 1 0 0,-32-6-9 0 0,1 0 0 0 0,-1-1 1 0 0,1 0-1 0 0,0-1 0 0 0,20-1 0 0 0,-13 0 152 0 0,31 3 1 0 0,-39-1-247 0 0,0-1 1 0 0,-1-1-1 0 0,1 0 1 0 0,0-1 0 0 0,0 0-1 0 0,13-3 1 0 0,73-24 241 0 0,-74 19-206 0 0,1 1 0 0 0,0 2 0 0 0,37-5 0 0 0,-38 10 39 0 0,0 2-1 0 0,44 5 1 0 0,24 2 141 0 0,-55-8-58 0 0,-9-1-29 0 0,0 1 0 0 0,41 7-1 0 0,-55-6-120 0 0,0 0 1 0 0,0-1-1 0 0,0 0 0 0 0,-1-2 0 0 0,19-2 1 0 0,38-3 31 0 0,162-2 202 0 0,-180 10-164 0 0,1 4 1 0 0,54 10-1 0 0,-83-10 0 0 0,1 1-65 0 0,1-2-1 0 0,-1-1 1 0 0,1-1 0 0 0,27-1-1 0 0,9-3 32 0 0,91 9 0 0 0,-89-3-43 0 0,-7 0 33 0 0,66 12-1 0 0,78 15 75 0 0,-132-20-77 0 0,0-3 0 0 0,0-3 0 0 0,91-5 0 0 0,-110 0-18 0 0,0 3 1 0 0,0 2-1 0 0,77 16 0 0 0,-27-3 22 0 0,-66-14-55 0 0,0-2 0 0 0,48-4 0 0 0,36 2 0 0 0,15 17 0 0 0,6 0 0 0 0,-67-15 36 0 0,15 0 46 0 0,-36-3 100 0 0,-44 0-148 0 0,1 0-1 0 0,-1 1 1 0 0,0 0-1 0 0,1 0 1 0 0,9 3-1 0 0,-15-3-34 0 0,0 1-1 0 0,0 0 1 0 0,0 1 0 0 0,-1-1-1 0 0,1 0 1 0 0,0 1-1 0 0,-1-1 1 0 0,1 1 0 0 0,-1 0-1 0 0,1 0 1 0 0,-1 0 0 0 0,0 0-1 0 0,0 0 1 0 0,0 1-1 0 0,0-1 1 0 0,0 1 0 0 0,0-1-1 0 0,1 5 1 0 0,0-2-182 0 0,0 1 0 0 0,0 0 0 0 0,-1 0 0 0 0,0 0 1 0 0,0 1-1 0 0,1 6 0 0 0,3 28-612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2:32.095"/>
    </inkml:context>
    <inkml:brush xml:id="br0">
      <inkml:brushProperty name="width" value="0.1" units="cm"/>
      <inkml:brushProperty name="height" value="0.1" units="cm"/>
      <inkml:brushProperty name="color" value="#66CC00"/>
    </inkml:brush>
  </inkml:definitions>
  <inkml:trace contextRef="#ctx0" brushRef="#br0">1 51 655 0 0,'12'-1'348'0'0,"-1"-1"-1"0"0,1 1 0 0 0,-1-2 0 0 0,14-4 0 0 0,29-5 853 0 0,-33 11-997 0 0,0 0-1 0 0,0 2 0 0 0,31 4 1 0 0,-30-2-181 0 0,0-1 1 0 0,-1-1 0 0 0,27-2-1 0 0,-24-4 23 0 0,-19 4-13 0 0,1 0 0 0 0,-1 0 0 0 0,0 0 0 0 0,1 1-1 0 0,9 0 1 0 0,-7 0 2 0 0,1 0-1 0 0,0-1 0 0 0,0 0 1 0 0,14-3-1 0 0,9-1 7 0 0,-18 4 15 0 0,0 1 0 0 0,20 3 0 0 0,-25-2-31 0 0,0 0 1 0 0,1-1 0 0 0,-1 1-1 0 0,0-2 1 0 0,0 1 0 0 0,1-1-1 0 0,-1-1 1 0 0,12-3 0 0 0,-12 3 0 0 0,0-1 0 0 0,0 2 1 0 0,0-1-1 0 0,0 1 0 0 0,0 1 1 0 0,0-1-1 0 0,1 1 0 0 0,-1 1 0 0 0,0 0 1 0 0,13 3-1 0 0,-20-4-25 0 0,14 1 15 0 0,-13-1-11 0 0,-1 0-1 0 0,0 0 1 0 0,1 0 0 0 0,-1 0 0 0 0,0 1 0 0 0,1-1 0 0 0,-1 1-1 0 0,0-1 1 0 0,0 1 0 0 0,1 0 0 0 0,-1 0 0 0 0,4 2-1 0 0,17 7-1540 0 0,-17-6-230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2:33.456"/>
    </inkml:context>
    <inkml:brush xml:id="br0">
      <inkml:brushProperty name="width" value="0.1" units="cm"/>
      <inkml:brushProperty name="height" value="0.1" units="cm"/>
      <inkml:brushProperty name="color" value="#66CC00"/>
    </inkml:brush>
  </inkml:definitions>
  <inkml:trace contextRef="#ctx0" brushRef="#br0">1 7 2415 0 0,'0'0'92'0'0,"13"2"251"0"0,47-1 678 0 0,96-4 562 0 0,-131 0-1316 0 0,-11 1-196 0 0,-1 1-1 0 0,1 0 0 0 0,0 1 1 0 0,0 0-1 0 0,14 3 0 0 0,0 1 17 0 0,0-1-1 0 0,29-1 0 0 0,7 0 69 0 0,-26-1 17 0 0,-1-1 0 0 0,59-9 1 0 0,-65 5-40 0 0,-24 4-344 0 0,1 0-1 0 0,-1 0 1 0 0,1 1-1 0 0,12 2 0 0 0,-15-2-662 0 0,5 1-1394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2:35.961"/>
    </inkml:context>
    <inkml:brush xml:id="br0">
      <inkml:brushProperty name="width" value="0.1" units="cm"/>
      <inkml:brushProperty name="height" value="0.1" units="cm"/>
      <inkml:brushProperty name="color" value="#66CC00"/>
    </inkml:brush>
  </inkml:definitions>
  <inkml:trace contextRef="#ctx0" brushRef="#br0">0 1 1983 0 0,'33'4'431'0'0,"36"-1"0"0"0,-27-1-242 0 0,124-3 158 0 0,-125 2-306 0 0,236-6 664 0 0,-248 5-669 0 0,49 6 0 0 0,-15 0 10 0 0,147-4 638 0 0,-115-3-126 0 0,-2 7-230 0 0,-62-3-294 0 0,-1-2 1 0 0,43-2 0 0 0,-59 1-10 0 0,0 0 0 0 0,20 2 0 0 0,9 1 66 0 0,10-1 49 0 0,-31 0-80 0 0,0-2 0 0 0,29-2 0 0 0,-21 0 57 0 0,1 1-1 0 0,0 2 1 0 0,33 5 0 0 0,-8-1-80 0 0,259 35 56 0 0,-262-34-48 0 0,0-2 1 0 0,0-3-1 0 0,101-10 0 0 0,68 3 70 0 0,-62 5-30 0 0,-99-1-73 0 0,99-9 40 0 0,-70 1-52 0 0,93 2 0 0 0,-131 6 25 0 0,-36 0-11 0 0,0 1 1 0 0,0 1 0 0 0,0 1 0 0 0,0 0 0 0 0,0 1 0 0 0,24 6-1 0 0,-36-7 4 0 0,0 0-1 0 0,1-1 0 0 0,-1 1 1 0 0,1-1-1 0 0,-1 0 1 0 0,1 0-1 0 0,6-2 0 0 0,24 3 106 0 0,-28-1-137 0 0,-6 0 4 0 0,-1 0 0 0 0,1 0 0 0 0,0 0 1 0 0,0 0-1 0 0,0 0 0 0 0,0 0 0 0 0,-1 0 0 0 0,1 1 0 0 0,0-1 0 0 0,0 0 0 0 0,0 0 0 0 0,-1 1 0 0 0,1-1 1 0 0,0 0-1 0 0,0 1 0 0 0,-1-1 0 0 0,1 1 0 0 0,0-1 0 0 0,-1 1 0 0 0,1-1 0 0 0,-1 1 0 0 0,1-1 1 0 0,0 1-1 0 0,-1 0 0 0 0,1-1 0 0 0,-1 1 0 0 0,1 1 0 0 0,-1 1-409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40.878"/>
    </inkml:context>
    <inkml:brush xml:id="br0">
      <inkml:brushProperty name="width" value="0.1" units="cm"/>
      <inkml:brushProperty name="height" value="0.1" units="cm"/>
      <inkml:brushProperty name="color" value="#E71224"/>
    </inkml:brush>
  </inkml:definitions>
  <inkml:trace contextRef="#ctx0" brushRef="#br0">1177 120 7367 0 0,'-42'-48'2982'0'0,"36"43"-2870"0"0,-2 1 0 0 0,1 0 0 0 0,0 0 1 0 0,-1 0-1 0 0,0 1 0 0 0,0 0 0 0 0,0 1 1 0 0,-10-2-1 0 0,-18-7 528 0 0,14 4-85 0 0,-1 1 0 0 0,0 1-1 0 0,0 1 1 0 0,0 2-1 0 0,-25-1 1 0 0,-120 8 3708 0 0,152-4-4366 0 0,-78 5 946 0 0,-301 4 2242 0 0,357-12-3128 0 0,-41-3-225 0 0,27 1-3005 0 0,36 2 1553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2:42.599"/>
    </inkml:context>
    <inkml:brush xml:id="br0">
      <inkml:brushProperty name="width" value="0.1" units="cm"/>
      <inkml:brushProperty name="height" value="0.1" units="cm"/>
      <inkml:brushProperty name="color" value="#66CC00"/>
    </inkml:brush>
  </inkml:definitions>
  <inkml:trace contextRef="#ctx0" brushRef="#br0">0 0 1375 0 0,'21'4'700'0'0,"0"-1"0"0"0,34 1-1 0 0,-11-2-286 0 0,-21-1-88 0 0,1-2 0 0 0,36-5-1 0 0,-38 3-182 0 0,-1 1-1 0 0,1 1 0 0 0,27 3 0 0 0,45 10-76 0 0,23 9 195 0 0,-64-11-188 0 0,-21-6-13 0 0,1-2 0 0 0,-1-2-1 0 0,1 0 1 0 0,-1-3 0 0 0,42-7-1 0 0,-27 4 42 0 0,67 1 0 0 0,9 6-36 0 0,-95-1-44 0 0,42 4-1 0 0,6 0 6 0 0,368-20 239 0 0,-355 9-44 0 0,102 7 0 0 0,-87 12-220 0 0,-69-7 0 0 0,54 3 0 0 0,176-21 64 0 0,-230 12-49 0 0,-1 1-1 0 0,1 2 1 0 0,-1 1-1 0 0,50 12 0 0 0,-60-11-10 0 0,0 2 8 0 0,1-2 0 0 0,0-1 0 0 0,0-1 0 0 0,30-1 0 0 0,-22-2 18 0 0,38 4 0 0 0,-41-1 4 0 0,55-3 0 0 0,-17-10 278 0 0,-59 11-221 0 0,-9 0-83 0 0,1 0 0 0 0,0 0 0 0 0,-1 0 0 0 0,1 1 0 0 0,0-1 0 0 0,-1 0-1 0 0,1-1 1 0 0,0 1 0 0 0,-1 0 0 0 0,1 0 0 0 0,0 0 0 0 0,-1 0 0 0 0,1 0 0 0 0,-1-1 0 0 0,1 1 0 0 0,0 0-1 0 0,-1-1 1 0 0,1 1 0 0 0,-1 0 0 0 0,1-1 0 0 0,-1 1 0 0 0,1-1 0 0 0,-1 1 0 0 0,1-1 0 0 0,-1 1 0 0 0,1-1-1 0 0,0 0 1 0 0,0 0 3 0 0,-3 18-562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2:44.533"/>
    </inkml:context>
    <inkml:brush xml:id="br0">
      <inkml:brushProperty name="width" value="0.1" units="cm"/>
      <inkml:brushProperty name="height" value="0.1" units="cm"/>
      <inkml:brushProperty name="color" value="#66CC00"/>
    </inkml:brush>
  </inkml:definitions>
  <inkml:trace contextRef="#ctx0" brushRef="#br0">0 57 1839 0 0,'47'3'1516'0'0,"-35"-1"-1381"0"0,-1-1 0 0 0,0-1 1 0 0,0 0-1 0 0,16-2 0 0 0,15-3 286 0 0,78 1-1 0 0,-17 2-199 0 0,106-18 539 0 0,-183 18-715 0 0,24-1 43 0 0,66-14 0 0 0,-107 14-66 0 0,1 2-1 0 0,-1-1 1 0 0,1 1-1 0 0,0 0 0 0 0,-1 1 1 0 0,1 0-1 0 0,0 1 1 0 0,12 2-1 0 0,-14-2 5 0 0,0 0-1 0 0,0-1 0 0 0,0 0 1 0 0,13-2-1 0 0,8 0-28 0 0,-21 2 7 0 0,-3 0 33 0 0,0 0-1 0 0,0 0 1 0 0,0 1-1 0 0,0-1 1 0 0,8 3-1 0 0,18-9 429 0 0,-19 17-1426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2:50.428"/>
    </inkml:context>
    <inkml:brush xml:id="br0">
      <inkml:brushProperty name="width" value="0.1" units="cm"/>
      <inkml:brushProperty name="height" value="0.1" units="cm"/>
      <inkml:brushProperty name="color" value="#66CC00"/>
    </inkml:brush>
  </inkml:definitions>
  <inkml:trace contextRef="#ctx0" brushRef="#br0">1 35 919 0 0,'138'6'2562'0'0,"47"-1"-2180"0"0,-91-5 54 0 0,100 11 0 0 0,-62-2-278 0 0,-55-11 137 0 0,-56 0-204 0 0,36-4 160 0 0,-37 4-207 0 0,0 0-1 0 0,0 1 0 0 0,30 2 0 0 0,-33-1-28 0 0,0 1-1 0 0,0-2 1 0 0,0-1-1 0 0,25-4 1 0 0,-23 2-2 0 0,0 2 0 0 0,1 0 1 0 0,20 1-1 0 0,203 10 197 0 0,-178-4-146 0 0,110-7 0 0 0,-107-3-58 0 0,131-13 42 0 0,-129 14 34 0 0,91 4-1 0 0,-57 2-90 0 0,67-6 111 0 0,96 3-1 0 0,-12 1-47 0 0,-116-2-55 0 0,124-3 385 0 0,-186 2-207 0 0,334-4 166 0 0,-246 11-135 0 0,22-6-144 0 0,-117 4-45 0 0,56 3 26 0 0,55 19-45 0 0,-127-18 18 0 0,0-2 0 0 0,65-5-1 0 0,-38 0-6 0 0,100 11 111 0 0,-136-6-108 0 0,323 0 437 0 0,-323-6-394 0 0,-1 2 0 0 0,1 2 0 0 0,-1 2 0 0 0,64 14 0 0 0,-54-8-47 0 0,108 5 1 0 0,-42-6 32 0 0,122 4-11 0 0,-102-7 72 0 0,-90-4-64 0 0,87 8 112 0 0,38 11-141 0 0,-54-5 42 0 0,51-5 231 0 0,-19 5 158 0 0,-104-15-286 0 0,-43-1-144 0 0,0-1-1 0 0,0 1 1 0 0,-1 0 0 0 0,1 0-1 0 0,0 1 1 0 0,0 0-1 0 0,0 0 1 0 0,-1 0-1 0 0,1 1 1 0 0,-1-1 0 0 0,1 1-1 0 0,-1 1 1 0 0,10 5-1 0 0,11 11-408 0 0,-10-8 134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2:51.843"/>
    </inkml:context>
    <inkml:brush xml:id="br0">
      <inkml:brushProperty name="width" value="0.1" units="cm"/>
      <inkml:brushProperty name="height" value="0.1" units="cm"/>
      <inkml:brushProperty name="color" value="#66CC00"/>
    </inkml:brush>
  </inkml:definitions>
  <inkml:trace contextRef="#ctx0" brushRef="#br0">0 15 919 0 0,'6'-1'594'0'0,"1"0"0"0"0,-1 0 0 0 0,1 1-1 0 0,-1-1 1 0 0,10 2 0 0 0,13 0-358 0 0,142 4 300 0 0,-101 0-183 0 0,52 6 10 0 0,39 2-259 0 0,486-18 1181 0 0,-302-13-461 0 0,-123 3-456 0 0,-22 11-251 0 0,22 0 6 0 0,-61 3 181 0 0,-134 3-288 0 0,-1 0-1 0 0,27 7 0 0 0,4 0 3 0 0,-36-6-18 0 0,167 13 0 0 0,-38-11 64 0 0,-127-2-64 0 0,1 1 0 0 0,39 12 0 0 0,23 5 0 0 0,-23-14-1 0 0,-39-5 44 0 0,0 1 0 0 0,40 10 0 0 0,8 8 21 0 0,12-2 72 0 0,-59-14-100 0 0,0-2-1 0 0,0-1 1 0 0,0-1 0 0 0,0-1-1 0 0,1-1 1 0 0,-1-2-1 0 0,0 0 1 0 0,39-11-1 0 0,-56 12-10 0 0,0 1-1 0 0,-1 0 0 0 0,16-1 0 0 0,-21 2-41 0 0,1 0 0 0 0,-1 0 0 0 0,0 0 0 0 0,0 1 0 0 0,0-1 0 0 0,0 0 0 0 0,0 1 0 0 0,0-1 0 0 0,0 1 0 0 0,0 0 0 0 0,0 0 0 0 0,0 0 0 0 0,0 0 0 0 0,0 0 0 0 0,-1 0 1 0 0,1 0-1 0 0,0 1 0 0 0,-1-1 0 0 0,3 3 0 0 0,-1 1-429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2:53.762"/>
    </inkml:context>
    <inkml:brush xml:id="br0">
      <inkml:brushProperty name="width" value="0.1" units="cm"/>
      <inkml:brushProperty name="height" value="0.1" units="cm"/>
      <inkml:brushProperty name="color" value="#66CC00"/>
    </inkml:brush>
  </inkml:definitions>
  <inkml:trace contextRef="#ctx0" brushRef="#br0">0 33 455 0 0,'18'5'466'0'0,"0"-1"-1"0"0,0-1 0 0 0,0 0 0 0 0,0-1 0 0 0,31-1 0 0 0,27 3-32 0 0,41 2 135 0 0,260 7-216 0 0,-293-19 175 0 0,-42 2 162 0 0,76 2-1 0 0,-14 9-129 0 0,-104-7-538 0 0,1 0 1 0 0,-1 0-1 0 0,0 0 0 0 0,1 0 1 0 0,-1 0-1 0 0,0 0 0 0 0,1 0 0 0 0,-1 0 1 0 0,0-1-1 0 0,1 1 0 0 0,-1 0 1 0 0,0 0-1 0 0,1 0 0 0 0,-1-1 0 0 0,0 1 1 0 0,0 0-1 0 0,1 0 0 0 0,-1 0 1 0 0,0-1-1 0 0,0 1 0 0 0,0 0 0 0 0,1-1 1 0 0,-1 1-1 0 0,0 0 0 0 0,0 0 1 0 0,0-1-1 0 0,0 1 0 0 0,0 0 1 0 0,0-1-1 0 0,0 1 0 0 0,1-1 0 0 0,-2-15 298 0 0,-7-10-206 0 0,7 25-113 0 0,-6-7 0 0 0,5 6 0 0 0,5 4 0 0 0,1 2-45 0 0,-4-5 45 0 0,0 1-1 0 0,0 0 1 0 0,0 0-1 0 0,0 0 1 0 0,0 0-1 0 0,0 0 1 0 0,0 0 0 0 0,0 0-1 0 0,0 0 1 0 0,0 0-1 0 0,0 0 1 0 0,0 0-1 0 0,0 0 1 0 0,0 0-1 0 0,0 0 1 0 0,0-1 0 0 0,0 1-1 0 0,0 0 1 0 0,0 0-1 0 0,0 0 1 0 0,0 0-1 0 0,0 0 1 0 0,0 0-1 0 0,0 0 1 0 0,0 0 0 0 0,0 0-1 0 0,0 0 1 0 0,1 0-1 0 0,-1 0 1 0 0,0 0-1 0 0,0 0 1 0 0,0 0-1 0 0,0 0 1 0 0,0 0 0 0 0,0 0-1 0 0,0 0 1 0 0,0 0-1 0 0,0 0 1 0 0,0 0-1 0 0,0 0 1 0 0,0-1-1 0 0,0-4 269 0 0,0 5-106 0 0,-9 0-200 0 0,6 1 69 0 0,2-1-14 0 0,-1 0 0 0 0,1 1 0 0 0,-1-1-1 0 0,1 0 1 0 0,-1 1 0 0 0,1-1 0 0 0,0 0 0 0 0,-1 0-1 0 0,1 0 1 0 0,-1-1 0 0 0,1 1 0 0 0,-1 0-1 0 0,1 0 1 0 0,-3-2 0 0 0,0-5 365 0 0,11 8-180 0 0,-5-1-280 0 0,0 1 0 0 0,0 0 1 0 0,0 0-1 0 0,-1 0 0 0 0,1 0 0 0 0,0 0 1 0 0,0 0-1 0 0,-1 0 0 0 0,3 2 1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07.366"/>
    </inkml:context>
    <inkml:brush xml:id="br0">
      <inkml:brushProperty name="width" value="0.1" units="cm"/>
      <inkml:brushProperty name="height" value="0.1" units="cm"/>
      <inkml:brushProperty name="color" value="#66CC00"/>
    </inkml:brush>
  </inkml:definitions>
  <inkml:trace contextRef="#ctx0" brushRef="#br0">0 33 2271 0 0,'4'-4'186'0'0,"-2"2"-113"0"0,0 0 0 0 0,0-1-1 0 0,0 1 1 0 0,1 0 0 0 0,-1 0-1 0 0,1 1 1 0 0,0-1 0 0 0,-1 0-1 0 0,1 1 1 0 0,0 0 0 0 0,0-1-1 0 0,0 1 1 0 0,0 0 0 0 0,4 0-1 0 0,-3 0-67 0 0,-1 0 0 0 0,0 1 0 0 0,1-1-1 0 0,-1 1 1 0 0,1 0 0 0 0,-1 0 0 0 0,1 0-1 0 0,-1 1 1 0 0,1-1 0 0 0,-1 1 0 0 0,0 0-1 0 0,1 0 1 0 0,-1 0 0 0 0,0 0 0 0 0,5 3-1 0 0,1-1 37 0 0,1 0-1 0 0,-1 0 0 0 0,1-1 0 0 0,0 0 1 0 0,-1-1-1 0 0,13 1 0 0 0,18 2 145 0 0,-3 1 41 0 0,66 0 1 0 0,-22-2-77 0 0,-71-3-116 0 0,-1 0 0 0 0,0-1 0 0 0,17-3 0 0 0,-17 2-19 0 0,0 0 0 0 0,0 1 0 0 0,1 1 0 0 0,11 0-1 0 0,-10 0-339 0 0,0-1-1302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08.175"/>
    </inkml:context>
    <inkml:brush xml:id="br0">
      <inkml:brushProperty name="width" value="0.1" units="cm"/>
      <inkml:brushProperty name="height" value="0.1" units="cm"/>
      <inkml:brushProperty name="color" value="#66CC00"/>
    </inkml:brush>
  </inkml:definitions>
  <inkml:trace contextRef="#ctx0" brushRef="#br0">0 20 455 0 0,'35'7'1128'0'0,"-1"-2"0"0"0,39 2 0 0 0,-19-6-710 0 0,58-7-1 0 0,-67 3-318 0 0,-26 3-60 0 0,0 1 0 0 0,28 4 0 0 0,24 2 41 0 0,-23-10 58 0 0,0-1 0 0 0,47-12 0 0 0,-57 8-124 0 0,1 2-1 0 0,-1 2 1 0 0,1 1-1 0 0,44 3 0 0 0,-74 2-1326 0 0,0 1-466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10.427"/>
    </inkml:context>
    <inkml:brush xml:id="br0">
      <inkml:brushProperty name="width" value="0.1" units="cm"/>
      <inkml:brushProperty name="height" value="0.1" units="cm"/>
      <inkml:brushProperty name="color" value="#66CC00"/>
    </inkml:brush>
  </inkml:definitions>
  <inkml:trace contextRef="#ctx0" brushRef="#br0">0 25 1495 0 0,'412'-20'1479'0'0,"-395"18"-1395"0"0,1 1-1 0 0,-1 0 1 0 0,1 1 0 0 0,-1 1-1 0 0,1 1 1 0 0,21 4-1 0 0,19 3 7 0 0,-21-5-44 0 0,-9-3-2 0 0,-26-2-144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18.026"/>
    </inkml:context>
    <inkml:brush xml:id="br0">
      <inkml:brushProperty name="width" value="0.1" units="cm"/>
      <inkml:brushProperty name="height" value="0.1" units="cm"/>
      <inkml:brushProperty name="color" value="#66CC00"/>
    </inkml:brush>
  </inkml:definitions>
  <inkml:trace contextRef="#ctx0" brushRef="#br0">1 1 1295 0 0,'11'1'0'0'0,"1"-1"112"0"0,5 2-112 0 0,-4-2 0 0 0,-2 0 0 0 0,-4 0 0 0 0,-2 2 0 0 0,3 0 0 0 0,5-2 64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22.979"/>
    </inkml:context>
    <inkml:brush xml:id="br0">
      <inkml:brushProperty name="width" value="0.1" units="cm"/>
      <inkml:brushProperty name="height" value="0.1" units="cm"/>
      <inkml:brushProperty name="color" value="#66CC00"/>
    </inkml:brush>
  </inkml:definitions>
  <inkml:trace contextRef="#ctx0" brushRef="#br0">0 96 1839 0 0,'154'-18'1636'0'0,"-39"7"-1088"0"0,-46 1-474 0 0,0 3-1 0 0,123 4 0 0 0,-128 3 107 0 0,0-2-1 0 0,106-18 1 0 0,16-2 173 0 0,-72 20-51 0 0,140 15 0 0 0,-160-6-212 0 0,118-11 16 0 0,-53-2 7 0 0,-127 7-94 0 0,-1 1-1 0 0,63 12 0 0 0,104 25 110 0 0,-163-35-88 0 0,1 0 0 0 0,0-3 0 0 0,0-1 0 0 0,36-4 0 0 0,-17 1-32 0 0,-22 4 3 0 0,-1 1 0 0 0,1 2 0 0 0,-1 1-1 0 0,37 11 1 0 0,-2-1-1 0 0,-6-5 16 0 0,1-3 0 0 0,-1-2-1 0 0,1-3 1 0 0,69-7-1 0 0,298 1-25 0 0,-390 4 22 0 0,-1-2 0 0 0,65-12 0 0 0,76-26 102 0 0,13-3-50 0 0,-133 36-74 0 0,101 1 0 0 0,-65 5 0 0 0,226 13 0 0 0,-256-10 271 0 0,118-10 0 0 0,-65 0-69 0 0,-16 12 56 0 0,-60-1-233 0 0,9 0 22 0 0,174 7 19 0 0,-104-7 123 0 0,85-2 277 0 0,9-20 195 0 0,-190 17-584 0 0,155-10 198 0 0,-169 12-298 0 0,1-1-57 0 0,1 1-1 0 0,-1 1 1 0 0,1 0-1 0 0,-1 0 1 0 0,0 2-1 0 0,18 4 1 0 0,-17-3-3174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41.429"/>
    </inkml:context>
    <inkml:brush xml:id="br0">
      <inkml:brushProperty name="width" value="0.1" units="cm"/>
      <inkml:brushProperty name="height" value="0.1" units="cm"/>
      <inkml:brushProperty name="color" value="#E71224"/>
    </inkml:brush>
  </inkml:definitions>
  <inkml:trace contextRef="#ctx0" brushRef="#br0">1534 5 11487 0 0,'-10'1'268'0'0,"-1"0"-1"0"0,1-1 0 0 0,0 0 1 0 0,-14-1-1 0 0,7-1-132 0 0,-201-1 237 0 0,157 3-320 0 0,-48 0 1612 0 0,-226 2 2658 0 0,2 25-1788 0 0,79-4-1344 0 0,146-24-7810 0 0,75-1-462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31.395"/>
    </inkml:context>
    <inkml:brush xml:id="br0">
      <inkml:brushProperty name="width" value="0.1" units="cm"/>
      <inkml:brushProperty name="height" value="0.1" units="cm"/>
      <inkml:brushProperty name="color" value="#66CC00"/>
    </inkml:brush>
  </inkml:definitions>
  <inkml:trace contextRef="#ctx0" brushRef="#br0">0 55 1151 0 0,'6'1'123'0'0,"-1"1"-1"0"0,0 0 0 0 0,0 0 0 0 0,1 0 0 0 0,-2 0 1 0 0,10 6-1 0 0,9 4 270 0 0,-12-8 108 0 0,1-1 0 0 0,-1-1 0 0 0,1 0 0 0 0,-1 0 0 0 0,18-1 0 0 0,-14-2-265 0 0,-13 1-367 0 0,1-1-1 0 0,-1 1 1 0 0,0 0 0 0 0,1 0 0 0 0,-1 0 0 0 0,1 1 0 0 0,-1-1 0 0 0,1 0 0 0 0,2 2 0 0 0,13 3 119 0 0,0-1 0 0 0,1-1 0 0 0,24 1 0 0 0,-24-2 36 0 0,-1 0-1 0 0,1 1 1 0 0,23 7-1 0 0,-30-5 13 0 0,1-1-1 0 0,-1-1 0 0 0,1 0 0 0 0,0-1 1 0 0,0 0-1 0 0,0-1 0 0 0,0 0 0 0 0,0-1 1 0 0,0-1-1 0 0,0 0 0 0 0,0 0 1 0 0,14-4-1 0 0,43-16 144 0 0,-41 11-28 0 0,-1 2 0 0 0,2 1 0 0 0,49-6 0 0 0,-32 13-150 0 0,-1 1 0 0 0,59 9 0 0 0,-92-8 0 0 0,30 2 17 0 0,0-3 0 0 0,72-5 0 0 0,86-23 50 0 0,-113 14 85 0 0,69-12 120 0 0,-34 11-119 0 0,-41 7-42 0 0,-27-2-101 0 0,-37 6-10 0 0,-15 2 0 0 0,0 0 0 0 0,0 1 0 0 0,0-1 0 0 0,0 1 0 0 0,0 0 0 0 0,0 0 0 0 0,1 0 0 0 0,4 1 0 0 0,19 4-152 0 0,-15-3-19 0 0,0 0 0 0 0,0 0-1 0 0,0 1 1 0 0,0 1-1 0 0,-1 0 1 0 0,0 1 0 0 0,0 0-1 0 0,15 9 1 0 0,-17-7-1839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32.669"/>
    </inkml:context>
    <inkml:brush xml:id="br0">
      <inkml:brushProperty name="width" value="0.1" units="cm"/>
      <inkml:brushProperty name="height" value="0.1" units="cm"/>
      <inkml:brushProperty name="color" value="#66CC00"/>
    </inkml:brush>
  </inkml:definitions>
  <inkml:trace contextRef="#ctx0" brushRef="#br0">1 96 919 0 0,'16'-4'283'0'0,"1"0"0"0"0,0 1-1 0 0,31-1 1 0 0,-3 1 2 0 0,-9 0 8 0 0,1 2-1 0 0,49 6 0 0 0,41-1-187 0 0,-48-4-75 0 0,-40 0 131 0 0,45-5 0 0 0,-31-2-55 0 0,111-19 233 0 0,-83 6-142 0 0,-67 15-74 0 0,0 0 0 0 0,0 2-1 0 0,1-1 1 0 0,-1 2 0 0 0,18-1-1 0 0,-22 1 41 0 0,7 1 96 0 0,-14 2-245 0 0,0-1 0 0 0,0 1 0 0 0,0 0 0 0 0,0 0 0 0 0,0 0 1 0 0,0 0-1 0 0,0 1 0 0 0,0-1 0 0 0,3 4 0 0 0,-1-2-129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33.904"/>
    </inkml:context>
    <inkml:brush xml:id="br0">
      <inkml:brushProperty name="width" value="0.1" units="cm"/>
      <inkml:brushProperty name="height" value="0.1" units="cm"/>
      <inkml:brushProperty name="color" value="#66CC00"/>
    </inkml:brush>
  </inkml:definitions>
  <inkml:trace contextRef="#ctx0" brushRef="#br0">1 53 455 0 0,'25'-5'891'0'0,"35"-3"-1"0"0,-20 4-833 0 0,13 0 25 0 0,70 4 0 0 0,-56 1-36 0 0,-47-1-26 0 0,223-6 1003 0 0,-173 1-970 0 0,284-12 1166 0 0,-145 24-622 0 0,-61-1-533 0 0,15 3 249 0 0,35 0 162 0 0,-122-11-162 0 0,-15 1-36 0 0,80-12-1 0 0,-92 5-239 0 0,2 2-1 0 0,-1 2 1 0 0,0 3 0 0 0,1 2 0 0 0,60 8 0 0 0,17 9-10 0 0,203 2-1 0 0,-159-28-26 0 0,-63 2 0 0 0,-97 5 0 0 0,28-1 0 0 0,-1 2 0 0 0,50 6 0 0 0,-45-3 0 0 0,-1-1 0 0 0,1-3 0 0 0,46-5 0 0 0,-52 3 0 0 0,51-9 0 0 0,-57 7 0 0 0,0 1 0 0 0,55 1 0 0 0,-48 4-120 0 0,-24-1-166 0 0,-1 0-1 0 0,1 1 1 0 0,0 1-1 0 0,0 0 1 0 0,-1 1 0 0 0,19 6-1 0 0,-24-5-1988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37.475"/>
    </inkml:context>
    <inkml:brush xml:id="br0">
      <inkml:brushProperty name="width" value="0.1" units="cm"/>
      <inkml:brushProperty name="height" value="0.1" units="cm"/>
      <inkml:brushProperty name="color" value="#66CC00"/>
    </inkml:brush>
  </inkml:definitions>
  <inkml:trace contextRef="#ctx0" brushRef="#br0">0 11 455 0 0,'137'-10'3396'0'0,"37"16"-2856"0"0,-115 0-298 0 0,-43-4-188 0 0,1 0 0 0 0,-1 0 0 0 0,1-2 0 0 0,-1 0 0 0 0,32-5 0 0 0,-29 2-38 0 0,0 0 1 0 0,1 1-1 0 0,-1 0 1 0 0,37 3-1 0 0,15 8-16 0 0,-40-5 0 0 0,39 1 0 0 0,-47-4 0 0 0,1 0 0 0 0,-1 1 0 0 0,0 2 0 0 0,38 10 0 0 0,-40-8 0 0 0,38 7 0 0 0,-52-11 0 0 0,-1 0 0 0 0,1 0 0 0 0,-1 1 0 0 0,0 0 0 0 0,0 0 0 0 0,0 1 0 0 0,7 5 0 0 0,-10-7 0 0 0,6-3 98 0 0,-9 1-96 0 0,0 0 1 0 0,0 0-1 0 0,0 0 0 0 0,1 0 1 0 0,-1 0-1 0 0,0 0 1 0 0,0 0-1 0 0,0 0 0 0 0,0 0 1 0 0,0 0-1 0 0,1 0 1 0 0,-1 0-1 0 0,0 0 0 0 0,0 0 1 0 0,0 0-1 0 0,0 0 1 0 0,0 0-1 0 0,0 0 1 0 0,1 0-1 0 0,-1 0 0 0 0,0 0 1 0 0,0-1-1 0 0,0 1 1 0 0,0 0-1 0 0,0 0 0 0 0,0 0 1 0 0,0 0-1 0 0,0 0 1 0 0,1 0-1 0 0,-1-1 0 0 0,0 1 1 0 0,0 0-1 0 0,0 0 1 0 0,0 0-1 0 0,0 0 0 0 0,0 0 1 0 0,0-1-1 0 0,0 1 1 0 0,0 0-1 0 0,0 0 1 0 0,0 0-1 0 0,0 0 0 0 0,0 0 1 0 0,0-1-1 0 0,0 1 1 0 0,0 0-1 0 0,0 0 0 0 0,0 0 1 0 0,0 0-1 0 0,0 0 1 0 0,0-1-1 0 0,0 1 0 0 0,-1 0 1 0 0,1 0-1 0 0,0 0 1 0 0,0 0-1 0 0,-5-17 1118 0 0,5 9-1003 0 0,5 13-61 0 0,0 1-496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39.646"/>
    </inkml:context>
    <inkml:brush xml:id="br0">
      <inkml:brushProperty name="width" value="0.1" units="cm"/>
      <inkml:brushProperty name="height" value="0.1" units="cm"/>
      <inkml:brushProperty name="color" value="#66CC00"/>
    </inkml:brush>
  </inkml:definitions>
  <inkml:trace contextRef="#ctx0" brushRef="#br0">0 33 919 0 0,'0'0'35'0'0,"0"-1"0"0"0,0 1 0 0 0,1-1-1 0 0,-1 1 1 0 0,0-1 0 0 0,0 1-1 0 0,0-1 1 0 0,1 1 0 0 0,-1 0 0 0 0,0-1-1 0 0,0 1 1 0 0,1-1 0 0 0,-1 1-1 0 0,1 0 1 0 0,-1-1 0 0 0,0 1 0 0 0,1 0-1 0 0,-1-1 1 0 0,1 1 0 0 0,-1 0-1 0 0,0 0 1 0 0,1-1 0 0 0,-1 1-1 0 0,1 0 1 0 0,-1 0 0 0 0,1 0 0 0 0,-1 0-1 0 0,1 0 1 0 0,-1 0 0 0 0,1 0-1 0 0,-1 0 1 0 0,1 0 0 0 0,-1 0 0 0 0,1 0-1 0 0,-1 0 1 0 0,1 0 0 0 0,-1 0-1 0 0,1 0 1 0 0,-1 0 0 0 0,1 1 0 0 0,10 0 447 0 0,13 4-229 0 0,1 0 1 0 0,-1 2-1 0 0,37 14 1 0 0,-46-16-203 0 0,3 1 0 0 0,0-1-1 0 0,0-1 0 0 0,1-1 1 0 0,0 0-1 0 0,-1-1 1 0 0,1-1-1 0 0,21-2 0 0 0,131-22 533 0 0,-96 11-492 0 0,55 2-20 0 0,-6 1-6 0 0,37 0-65 0 0,-136-1 18 0 0,-24 10-16 0 0,1-1 0 0 0,-1 1 0 0 0,0-1 1 0 0,0 0-1 0 0,0 0 0 0 0,0 1 0 0 0,0-1 1 0 0,0 0-1 0 0,0 0 0 0 0,0 0 0 0 0,-1 0 1 0 0,1 0-1 0 0,0 0 0 0 0,-1 0 0 0 0,1 0 1 0 0,0 0-1 0 0,-1-1 0 0 0,1 0 0 0 0,-1 1-126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40.675"/>
    </inkml:context>
    <inkml:brush xml:id="br0">
      <inkml:brushProperty name="width" value="0.1" units="cm"/>
      <inkml:brushProperty name="height" value="0.1" units="cm"/>
      <inkml:brushProperty name="color" value="#66CC00"/>
    </inkml:brush>
  </inkml:definitions>
  <inkml:trace contextRef="#ctx0" brushRef="#br0">1 49 919 0 0,'247'15'1378'0'0,"-169"-12"-825"0"0,82-8-1 0 0,76-18 14 0 0,-163 15-545 0 0,118 1 129 0 0,-9 0 325 0 0,-14-4-196 0 0,-31 6-201 0 0,237 20 1 0 0,-113-4 233 0 0,-19-2-24 0 0,-151 1-231 0 0,-32-3-16 0 0,1-2-1 0 0,116-7 1 0 0,-42-17 174 0 0,28-3 180 0 0,-152 21-395 0 0,-6 0 0 0 0,0 1 0 0 0,0 0 0 0 0,0-1 0 0 0,1 1 0 0 0,-1 1 0 0 0,0-1 0 0 0,0 0 0 0 0,0 1 0 0 0,0 0 0 0 0,0 0 0 0 0,0 1 0 0 0,7 2 0 0 0,7 2-428 0 0,-11-3-1712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43.980"/>
    </inkml:context>
    <inkml:brush xml:id="br0">
      <inkml:brushProperty name="width" value="0.1" units="cm"/>
      <inkml:brushProperty name="height" value="0.1" units="cm"/>
      <inkml:brushProperty name="color" value="#66CC00"/>
    </inkml:brush>
  </inkml:definitions>
  <inkml:trace contextRef="#ctx0" brushRef="#br0">1 152 455 0 0,'6'0'-7'0'0,"1"1"0"0"0,-1-1 0 0 0,1-1 0 0 0,9 0 0 0 0,-9 0 113 0 0,0 0 1 0 0,0 1-1 0 0,13 0 0 0 0,61 10 412 0 0,-36-6-108 0 0,49 12 0 0 0,-79-14-410 0 0,-1 0 0 0 0,1-1 0 0 0,15 0 0 0 0,18 1 0 0 0,-28 0 82 0 0,0-1 0 0 0,0 0 0 0 0,1-2 0 0 0,-1 0-1 0 0,0-2 1 0 0,0 0 0 0 0,-1-1 0 0 0,21-7-1 0 0,-21 6 7 0 0,0 0 0 0 0,-1 1 0 0 0,36-3 0 0 0,58 4-21 0 0,-3 8-13 0 0,40-2 9 0 0,4-23 99 0 0,-88 9-102 0 0,0 5 60 0 0,-1 2 0 0 0,0 4 0 0 0,72 8 0 0 0,-76-6-37 0 0,81-8 1 0 0,-52 1-41 0 0,-48 5-25 0 0,-23 0-3 0 0,-1 0 1 0 0,26-5-1 0 0,-3 0-15 0 0,0 2 0 0 0,0 2 0 0 0,40 3 0 0 0,54-1 0 0 0,-114-2 0 0 0,0-2 0 0 0,0 0 0 0 0,-1-1 0 0 0,34-11 0 0 0,-10-1 42 0 0,68-16-1 0 0,-66 23-32 0 0,1 2 0 0 0,0 3 0 0 0,0 1 0 0 0,0 2 0 0 0,81 9-1 0 0,103 32-8 0 0,-211-36 5 0 0,1-1 0 0 0,0 0 0 0 0,-1-2 0 0 0,34-1 0 0 0,80-14 30 0 0,-82 7-31 0 0,-7 3-4 0 0,0 1 0 0 0,1 3 0 0 0,58 6 0 0 0,-31 10 0 0 0,-9-2 0 0 0,-30-7 0 0 0,-22-5 0 0 0,-1 1 0 0 0,1-2 0 0 0,17 2 0 0 0,85 3 0 0 0,-19-8 25 0 0,-65 0-12 0 0,0 2 0 0 0,38 3 0 0 0,-30 2-13 0 0,8 0 0 0 0,0 2 0 0 0,0 2 0 0 0,46 16 0 0 0,-77-21 0 0 0,0 0 0 0 0,0-1 0 0 0,1-1 0 0 0,-1 0 0 0 0,19 0 0 0 0,0-3 0 0 0,40-4 0 0 0,147-27 0 0 0,-174 25 0 0 0,-3 2 26 0 0,1 3 0 0 0,0 2 0 0 0,46 5 0 0 0,30 0 14 0 0,-119-5-40 0 0,23 1 0 0 0,0-2 0 0 0,0-1 0 0 0,0 0 0 0 0,24-7 0 0 0,78-13 64 0 0,-114 20-64 0 0,0 1 0 0 0,0 0 0 0 0,0 0 0 0 0,15 2 0 0 0,-2 0 0 0 0,-3 0 426 0 0,1 1 0 0 0,22 5-1 0 0,14 3-547 0 0,-5-3-957 0 0,28 2 1070 0 0,-21-2 86 0 0,-44-5-54 0 0,0 0 0 0 0,0-1 0 0 0,-1 0 0 0 0,35-4 0 0 0,4-3 79 0 0,-37 6-31 0 0,-1-2 0 0 0,19-4 0 0 0,-19 2 4 0 0,1 1 0 0 0,0 0 0 0 0,0 1 0 0 0,1 1 0 0 0,21 2 0 0 0,-33 0-64 0 0,-1 1-1 0 0,0 0 0 0 0,1 0 1 0 0,11 6-1 0 0,-2-1 2 0 0,-7-2-12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54.064"/>
    </inkml:context>
    <inkml:brush xml:id="br0">
      <inkml:brushProperty name="width" value="0.1" units="cm"/>
      <inkml:brushProperty name="height" value="0.1" units="cm"/>
      <inkml:brushProperty name="color" value="#66CC00"/>
    </inkml:brush>
  </inkml:definitions>
  <inkml:trace contextRef="#ctx0" brushRef="#br0">1 1 455 0 0,'1'6'153'0'0,"1"0"-1"0"0,0 0 0 0 0,1-1 0 0 0,-1 1 1 0 0,1 0-1 0 0,0-1 0 0 0,0 0 0 0 0,1 1 1 0 0,-1-1-1 0 0,10 8 0 0 0,-11-10-69 0 0,1-1 0 0 0,0 1 0 0 0,0-1-1 0 0,0 0 1 0 0,0 0 0 0 0,0 0 0 0 0,0 0 0 0 0,1 0 0 0 0,-1-1-1 0 0,1 1 1 0 0,-1-1 0 0 0,1 0 0 0 0,-1 0 0 0 0,1-1 0 0 0,0 1 0 0 0,0-1-1 0 0,7 0 1 0 0,4-1 219 0 0,0 0-1 0 0,1-2 0 0 0,17-4 1 0 0,24-4 78 0 0,29 3-161 0 0,-23 1-151 0 0,71 1 0 0 0,-9 3-25 0 0,-90 0-28 0 0,-1 2 0 0 0,0 1 0 0 0,1 1 0 0 0,56 11-1 0 0,-81-10-12 0 0,-1 1 0 0 0,0 0 0 0 0,1 0 0 0 0,-1 1 0 0 0,-1 0 0 0 0,17 10 0 0 0,-25-14 3 0 0,0 0 1 0 0,0 1-1 0 0,0-1 1 0 0,0 0-1 0 0,1 0 1 0 0,-1 0-1 0 0,0 0 0 0 0,0 0 1 0 0,0 1-1 0 0,0-1 1 0 0,0 0-1 0 0,0 0 1 0 0,0 0-1 0 0,0 0 1 0 0,1 1-1 0 0,-1-1 1 0 0,0 0-1 0 0,0 0 1 0 0,0 0-1 0 0,0 1 0 0 0,0-1 1 0 0,0 0-1 0 0,0 0 1 0 0,0 0-1 0 0,0 1 1 0 0,0-1-1 0 0,0 0 1 0 0,-1 0-1 0 0,1 0 1 0 0,0 0-1 0 0,0 1 0 0 0,0-1 1 0 0,0 0-1 0 0,0 0 1 0 0,0 0-1 0 0,0 0 1 0 0,0 1-1 0 0,0-1 1 0 0,-1 0-1 0 0,1 0 1 0 0,0 0-1 0 0,0 0 1 0 0,0 0-1 0 0,0 1 0 0 0,-1-1 1 0 0,1 0-1 0 0,0 0 1 0 0,0 0-1 0 0,0 0 1 0 0,0 0-1 0 0,-1 0 1 0 0,1 0-1 0 0,0 0 1 0 0,0 0-1 0 0,0 0 1 0 0,-1 0-1 0 0,1 0 0 0 0,0 0 1 0 0,0 0-1 0 0,-1 0 1 0 0,-19 7 566 0 0,3-1-315 0 0,17-6-258 0 0,0 0-1 0 0,0 0 1 0 0,0 0-1 0 0,0 1 0 0 0,0-1 1 0 0,0 0-1 0 0,0 0 1 0 0,0 1-1 0 0,0-1 0 0 0,0 0 1 0 0,0 0-1 0 0,0 0 1 0 0,0 1-1 0 0,0-1 0 0 0,0 0 1 0 0,0 0-1 0 0,0 0 1 0 0,0 1-1 0 0,0-1 0 0 0,1 0 1 0 0,-1 0-1 0 0,0 0 1 0 0,0 1-1 0 0,0-1 0 0 0,0 0 1 0 0,0 0-1 0 0,0 0 1 0 0,1 0-1 0 0,-1 1 0 0 0,0-1 1 0 0,0 0-1 0 0,0 0 1 0 0,1 0-1 0 0,-1 0 0 0 0,0 0 1 0 0,0 0-1 0 0,0 0 1 0 0,1 0-1 0 0,-1 0 0 0 0,0 0 1 0 0,0 1-1 0 0,0-1 1 0 0,1 0-1 0 0,-1 0 0 0 0,0 0 1 0 0,0 0-1 0 0,1 0 1 0 0,-1-1-1 0 0,0 1 0 0 0,5 1-174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57.185"/>
    </inkml:context>
    <inkml:brush xml:id="br0">
      <inkml:brushProperty name="width" value="0.1" units="cm"/>
      <inkml:brushProperty name="height" value="0.1" units="cm"/>
      <inkml:brushProperty name="color" value="#66CC00"/>
    </inkml:brush>
  </inkml:definitions>
  <inkml:trace contextRef="#ctx0" brushRef="#br0">0 88 2271 0 0,'29'1'650'0'0,"37"7"-1"0"0,-9-1-428 0 0,-47-6-212 0 0,53 6 241 0 0,0-4 1 0 0,65-4-1 0 0,182-17 78 0 0,-213 18-248 0 0,-20 1-13 0 0,158-3 218 0 0,-29-5-285 0 0,8-2 158 0 0,-101 7-18 0 0,-78 2-90 0 0,0 0 1 0 0,0-3-1 0 0,58-10 0 0 0,156-33 539 0 0,-179 38-557 0 0,89 1 0 0 0,-74 17-32 0 0,-13-3 0 0 0,-63-5 2 0 0,1 1 0 0 0,0 1-1 0 0,-1-1 1 0 0,15 9 0 0 0,-15-7-21 0 0,-1-1-99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3:58.999"/>
    </inkml:context>
    <inkml:brush xml:id="br0">
      <inkml:brushProperty name="width" value="0.1" units="cm"/>
      <inkml:brushProperty name="height" value="0.1" units="cm"/>
      <inkml:brushProperty name="color" value="#66CC00"/>
    </inkml:brush>
  </inkml:definitions>
  <inkml:trace contextRef="#ctx0" brushRef="#br0">0 1 1375 0 0,'27'16'738'0'0,"42"18"0"0"0,-44-22-795 0 0,2 0 108 0 0,0-2-1 0 0,1 0 1 0 0,0-2 0 0 0,41 7-1 0 0,-40-8 41 0 0,-1 1-1 0 0,33 13 0 0 0,-15-5 7 0 0,-19-7 11 0 0,0-1 0 0 0,0-1-1 0 0,1-2 1 0 0,0 0-1 0 0,47 0 1 0 0,68 6 213 0 0,-47-1-152 0 0,-70-10-122 0 0,1-1-1 0 0,35-6 0 0 0,-38 4 6 0 0,-1 0 0 0 0,0 2 0 0 0,39 2 0 0 0,-15 2-17 0 0,0-3 1 0 0,1-1-1 0 0,89-15 0 0 0,-130 15-34 0 0,55-9 63 0 0,100-3-1 0 0,-87 9-14 0 0,-50 1-20 0 0,-1 2 0 0 0,39 2 0 0 0,-30 2-10 0 0,1-1 0 0 0,-1-2-1 0 0,55-7 1 0 0,205-45 108 0 0,-232 41 42 0 0,1 2 0 0 0,113-2 0 0 0,-141 10-123 0 0,70-9 103 0 0,-61 5-87 0 0,54-12 92 0 0,13-1 108 0 0,-55 13-98 0 0,76-4 86 0 0,-113 9-232 0 0,1 1 0 0 0,-1 0 0 0 0,0 1 0 0 0,0 2 0 0 0,19 5 0 0 0,-23-4-29 0 0,0 2-1 0 0,0-1 0 0 0,-1 2 0 0 0,17 11 1 0 0,-14-8-91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44.739"/>
    </inkml:context>
    <inkml:brush xml:id="br0">
      <inkml:brushProperty name="width" value="0.1" units="cm"/>
      <inkml:brushProperty name="height" value="0.1" units="cm"/>
      <inkml:brushProperty name="color" value="#E71224"/>
    </inkml:brush>
  </inkml:definitions>
  <inkml:trace contextRef="#ctx0" brushRef="#br0">2030 95 4143 0 0,'-19'-11'834'0'0,"14"9"57"0"0,1-1 0 0 0,-1 1 0 0 0,0 0 0 0 0,-9-3-1 0 0,-2-1-202 0 0,-1-1-1 0 0,-23-12 0 0 0,30 13-230 0 0,-1 1 0 0 0,1 0-1 0 0,-1 0 1 0 0,-1 1 0 0 0,1 1 0 0 0,0 0 0 0 0,-1 0 0 0 0,-13-1 0 0 0,-3 5 59 0 0,1 0 0 0 0,0 2 0 0 0,-31 7 0 0 0,-7 1-16 0 0,-519 59 3082 0 0,321-50-2763 0 0,114-10-503 0 0,-245-8-393 0 0,254-5-3095 0 0,84 2-4002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4:02.470"/>
    </inkml:context>
    <inkml:brush xml:id="br0">
      <inkml:brushProperty name="width" value="0.1" units="cm"/>
      <inkml:brushProperty name="height" value="0.1" units="cm"/>
      <inkml:brushProperty name="color" value="#66CC00"/>
    </inkml:brush>
  </inkml:definitions>
  <inkml:trace contextRef="#ctx0" brushRef="#br0">1 37 2879 0 0,'57'-12'395'0'0,"2"2"-1"0"0,-1 3 0 0 0,88 1 1 0 0,21 15-166 0 0,-1 0 138 0 0,-20-20-194 0 0,-89 4-136 0 0,-51 6-30 0 0,1 1-1 0 0,-1 0 1 0 0,0 0-1 0 0,1 0 0 0 0,-1 0 1 0 0,1 1-1 0 0,-1 0 1 0 0,0 1-1 0 0,8 2 0 0 0,-10-2 11 0 0,-2-1-3 0 0,0 0 0 0 0,0 0 0 0 0,0 0 1 0 0,0-1-1 0 0,0 1 0 0 0,0-1 0 0 0,0 1 0 0 0,0-1 0 0 0,0 0 0 0 0,1 0 0 0 0,-1 0 0 0 0,4 0 0 0 0,-3 0-4 0 0,1 0-1 0 0,-1 1 0 0 0,0 0 0 0 0,0 0 0 0 0,0 0 0 0 0,6 2 0 0 0,-4 1-9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4:07.398"/>
    </inkml:context>
    <inkml:brush xml:id="br0">
      <inkml:brushProperty name="width" value="0.1" units="cm"/>
      <inkml:brushProperty name="height" value="0.1" units="cm"/>
      <inkml:brushProperty name="color" value="#66CC00"/>
    </inkml:brush>
  </inkml:definitions>
  <inkml:trace contextRef="#ctx0" brushRef="#br0">1 33 455 0 0,'2'-9'0'0'0,"-1"0"0"0"0,1 1 0 0 0,0 3 0 0 0,0 3 88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4:26.057"/>
    </inkml:context>
    <inkml:brush xml:id="br0">
      <inkml:brushProperty name="width" value="0.1" units="cm"/>
      <inkml:brushProperty name="height" value="0.1" units="cm"/>
      <inkml:brushProperty name="color" value="#66CC00"/>
    </inkml:brush>
  </inkml:definitions>
  <inkml:trace contextRef="#ctx0" brushRef="#br0">0 21 919 0 0,'7'-2'238'0'0,"-1"1"-1"0"0,1 0 0 0 0,-1 0 0 0 0,13 1 0 0 0,19-3 703 0 0,-13-2-672 0 0,0 2 1 0 0,51-2-1 0 0,-13 12 141 0 0,-40-4-197 0 0,41 6 328 0 0,-17-2-49 0 0,67 2 0 0 0,-70-10-113 0 0,-26 0-323 0 0,0 0-1 0 0,-1 1 1 0 0,1 1-1 0 0,21 5 0 0 0,21 1-379 0 0,-47-7-1922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4:29.416"/>
    </inkml:context>
    <inkml:brush xml:id="br0">
      <inkml:brushProperty name="width" value="0.1" units="cm"/>
      <inkml:brushProperty name="height" value="0.1" units="cm"/>
      <inkml:brushProperty name="color" value="#66CC00"/>
    </inkml:brush>
  </inkml:definitions>
  <inkml:trace contextRef="#ctx0" brushRef="#br0">0 57 1375 0 0,'3'0'179'0'0,"0"1"0"0"0,0-1 0 0 0,0 0 0 0 0,0 0 0 0 0,0 0 0 0 0,0 0 0 0 0,0-1 0 0 0,0 0 0 0 0,4-1 0 0 0,11-1 78 0 0,181-20 1776 0 0,-96 24-1633 0 0,-89-2-397 0 0,-9 1 44 0 0,1-1 0 0 0,-1 1-1 0 0,1-1 1 0 0,-1 0-1 0 0,9-3 1 0 0,-10 2-4 0 0,0 1-1 0 0,1 0 1 0 0,-1 0 0 0 0,1 0-1 0 0,-1 1 1 0 0,1 0 0 0 0,0 0-1 0 0,4 0 1 0 0,-4 1 6 0 0,-1-1 0 0 0,1 0 1 0 0,-1 0-1 0 0,1-1 0 0 0,-1 1 0 0 0,0-1 0 0 0,1 0 1 0 0,-1 0-1 0 0,7-3 0 0 0,-7 2-31 0 0,0 1-1 0 0,1-1 1 0 0,-1 1-1 0 0,0 1 0 0 0,1-1 1 0 0,-1 1-1 0 0,0-1 1 0 0,1 1-1 0 0,-1 0 1 0 0,0 1-1 0 0,1-1 1 0 0,-1 1-1 0 0,0 0 1 0 0,1 0-1 0 0,-1 0 1 0 0,0 1-1 0 0,7 3 1 0 0,-3 0-148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4:30.159"/>
    </inkml:context>
    <inkml:brush xml:id="br0">
      <inkml:brushProperty name="width" value="0.1" units="cm"/>
      <inkml:brushProperty name="height" value="0.1" units="cm"/>
      <inkml:brushProperty name="color" value="#66CC00"/>
    </inkml:brush>
  </inkml:definitions>
  <inkml:trace contextRef="#ctx0" brushRef="#br0">0 50 919 0 0,'6'3'160'0'0,"0"0"-1"0"0,0 0 0 0 0,0 0 0 0 0,1-1 1 0 0,-1 0-1 0 0,0 0 0 0 0,1-1 0 0 0,10 1 0 0 0,56 1 1749 0 0,-57-3-1778 0 0,4-2 99 0 0,0 0-1 0 0,0-2 1 0 0,0 0 0 0 0,-1-1 0 0 0,30-11-1 0 0,35-10 31 0 0,-66 22-571 0 0,-1 0 1 0 0,1 1-1 0 0,0 1 1 0 0,35 1-1 0 0,-43 2-1600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4:37.671"/>
    </inkml:context>
    <inkml:brush xml:id="br0">
      <inkml:brushProperty name="width" value="0.1" units="cm"/>
      <inkml:brushProperty name="height" value="0.1" units="cm"/>
      <inkml:brushProperty name="color" value="#66CC00"/>
    </inkml:brush>
  </inkml:definitions>
  <inkml:trace contextRef="#ctx0" brushRef="#br0">1 24 2471 0 0,'0'-1'8'0'0,"0"1"0"0"0,1-1 0 0 0,-1 0-1 0 0,1 1 1 0 0,-1-1 0 0 0,0 1 0 0 0,1-1-1 0 0,-1 1 1 0 0,1-1 0 0 0,-1 1 0 0 0,1-1-1 0 0,0 1 1 0 0,-1 0 0 0 0,1-1 0 0 0,-1 1-1 0 0,1 0 1 0 0,0-1 0 0 0,-1 1 0 0 0,1 0-1 0 0,0 0 1 0 0,-1 0 0 0 0,1 0 0 0 0,0-1-1 0 0,-1 1 1 0 0,1 0 0 0 0,0 0 0 0 0,0 1-1 0 0,22 5 278 0 0,-10-2-211 0 0,-12-3-74 0 0,16 4 11 0 0,1-1 0 0 0,-1 0-1 0 0,1-2 1 0 0,0 0 0 0 0,0 0-1 0 0,32-3 1 0 0,12-2 320 0 0,1 3 1 0 0,112 14-1 0 0,-161-13-314 0 0,8 1-5 0 0,-1-2 1 0 0,1 0-1 0 0,0-2 1 0 0,0 0 0 0 0,0-2-1 0 0,28-7 1 0 0,71-15 592 0 0,-100 22-568 0 0,1 0-1 0 0,-1 2 0 0 0,1 0 1 0 0,0 1-1 0 0,-1 2 1 0 0,1 0-1 0 0,0 1 1 0 0,-1 1-1 0 0,0 2 1 0 0,0 0-1 0 0,29 10 0 0 0,-22-4-36 0 0,0-2 0 0 0,0 0 0 0 0,1-2 0 0 0,58 6 0 0 0,-51-10 0 0 0,-18-1 0 0 0,0-1 0 0 0,1 0 0 0 0,-1-2 0 0 0,20-2 0 0 0,-36 3 1 0 0,9-3 24 0 0,0 2 1 0 0,1-1 0 0 0,-1 1-1 0 0,1 1 1 0 0,-1 0-1 0 0,1 0 1 0 0,17 4 0 0 0,-19-1 40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4:48.645"/>
    </inkml:context>
    <inkml:brush xml:id="br0">
      <inkml:brushProperty name="width" value="0.1" units="cm"/>
      <inkml:brushProperty name="height" value="0.1" units="cm"/>
      <inkml:brushProperty name="color" value="#66CC00"/>
    </inkml:brush>
  </inkml:definitions>
  <inkml:trace contextRef="#ctx0" brushRef="#br0">2306 45 919 0 0,'27'5'248'0'0,"1"-2"-1"0"0,0 0 0 0 0,47-3 1 0 0,-15 0-22 0 0,-58 0-226 0 0,85 3 110 0 0,155-15-1 0 0,-205 5 131 0 0,-26 4-166 0 0,0 0 0 0 0,0 2 0 0 0,0-1 1 0 0,0 1-1 0 0,0 1 0 0 0,1 0 0 0 0,17 2 0 0 0,-24-1-17 0 0,-4-1-54 0 0,-1 0 0 0 0,1 0 0 0 0,-1 0 0 0 0,1 1 0 0 0,-1-1 0 0 0,1 0 0 0 0,-1 0 0 0 0,1 0 0 0 0,-1 0 0 0 0,1 0-1 0 0,-1 1 1 0 0,1-1 0 0 0,-1 0 0 0 0,1 0 0 0 0,-1 1 0 0 0,1-1 0 0 0,-1 0 0 0 0,0 1 0 0 0,1-1 0 0 0,-1 1 0 0 0,0-1 0 0 0,1 1-1 0 0,10 14 62 0 0,-10-14-64 0 0,0 0 0 0 0,0 2 0 0 0,-7-3 0 0 0,-7-3 0 0 0,13 3 0 0 0,-26-6 53 0 0,0 2 1 0 0,-1 1-1 0 0,-42 0 0 0 0,5 1 102 0 0,2 0-155 0 0,-83 9 0 0 0,80-2 0 0 0,-67-3 0 0 0,50-8 1 0 0,-96-2 9 0 0,77 11 72 0 0,-120 5 177 0 0,162-8-116 0 0,0-3-1 0 0,0-2 0 0 0,-79-17 0 0 0,95 15-127 0 0,18 3 81 0 0,0 2 0 0 0,1 0-1 0 0,-27 2 1 0 0,-4-1 101 0 0,35 0-166 0 0,1 1 0 0 0,-23 3-1 0 0,6 2 40 0 0,-1-1-1 0 0,0-1 0 0 0,-74-5 1 0 0,25-4 100 0 0,40 2-138 0 0,0 3 0 0 0,0 1 0 0 0,-48 8 0 0 0,90-8-32 0 0,-195 28 0 0 0,82-12 0 0 0,-11 2 0 0 0,90-15 0 0 0,1-2 0 0 0,-57-6 0 0 0,58 3 160 0 0,36 3-160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4:51.525"/>
    </inkml:context>
    <inkml:brush xml:id="br0">
      <inkml:brushProperty name="width" value="0.1" units="cm"/>
      <inkml:brushProperty name="height" value="0.1" units="cm"/>
      <inkml:brushProperty name="color" value="#66CC00"/>
    </inkml:brush>
  </inkml:definitions>
  <inkml:trace contextRef="#ctx0" brushRef="#br0">0 79 455 0 0,'148'-6'2568'0'0,"47"6"-2177"0"0,-75-2 81 0 0,13 1-137 0 0,-74 11-291 0 0,-46-6-34 0 0,0-2-1 0 0,0 1 1 0 0,19-1-1 0 0,108-12 465 0 0,-99 4-240 0 0,0 3 0 0 0,59 2 0 0 0,64 20-212 0 0,-94-9-5 0 0,0-3 0 0 0,80-2-1 0 0,25-1 11 0 0,-116 0-8 0 0,97-7-1 0 0,-96-2-3 0 0,-17 2 10 0 0,45-9-1 0 0,127-15 99 0 0,-163 23-110 0 0,163 3-13 0 0,-98 4 0 0 0,-63-6 22 0 0,95-18 0 0 0,-115 15-12 0 0,65-14 371 0 0,-82 12-88 0 0,-16 7-276 0 0,0 0 0 0 0,1 0 0 0 0,-1 0 0 0 0,0 1 0 0 0,1-1 0 0 0,-1 0 0 0 0,1 1 0 0 0,-1-1 0 0 0,0 1 0 0 0,1 0 0 0 0,-1-1 0 0 0,1 1 0 0 0,2 0 0 0 0,6-1 77 0 0,-8 1-18 0 0,0 0 0 0 0,0 0 0 0 0,0 0 0 0 0,0 0 1 0 0,0 0-1 0 0,0 0 0 0 0,-1 0 0 0 0,1 1 1 0 0,4 0-1 0 0,-1 1-46 0 0,1 0 0 0 0,0 0 0 0 0,-1-1 0 0 0,1 0 0 0 0,0 0 1 0 0,0 0-1 0 0,8-1 0 0 0,16 3 3 0 0,-3 1-22 0 0,-22-4-17 0 0,-1 0-1 0 0,0 0 1 0 0,0 1-1 0 0,0 0 1 0 0,1 0-1 0 0,-1 0 1 0 0,0 0-1 0 0,0 1 1 0 0,-1-1-1 0 0,1 1 1 0 0,0 0-1 0 0,0 0 1 0 0,4 4-1 0 0,-1 0-169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4:55.080"/>
    </inkml:context>
    <inkml:brush xml:id="br0">
      <inkml:brushProperty name="width" value="0.1" units="cm"/>
      <inkml:brushProperty name="height" value="0.1" units="cm"/>
      <inkml:brushProperty name="color" value="#66CC00"/>
    </inkml:brush>
  </inkml:definitions>
  <inkml:trace contextRef="#ctx0" brushRef="#br0">1 103 919 0 0,'65'16'396'0'0,"1"-3"0"0"0,68 4 0 0 0,-90-15-388 0 0,-1-1-1 0 0,50-5 0 0 0,86-19 133 0 0,59-3 238 0 0,-198 25-315 0 0,63-3 214 0 0,161-25-1 0 0,-217 22-246 0 0,-1 1-1 0 0,1 3 0 0 0,63 3 0 0 0,140 23-3 0 0,-173-15-33 0 0,-6-3 5 0 0,113-9-1 0 0,6 0 68 0 0,45 9 21 0 0,-169-6 27 0 0,102-17-1 0 0,-85 5-18 0 0,-31 6 130 0 0,83-22-1 0 0,-123 26-177 0 0,-1 0 0 0 0,1 0 0 0 0,0 1 0 0 0,0 1 0 0 0,0 0 0 0 0,-1 1 0 0 0,23 2 0 0 0,-34-2-43 0 0,1 0-1 0 0,-1 0 0 0 0,0 0 0 0 0,0 0 0 0 0,1 0 0 0 0,-1 1 1 0 0,0-1-1 0 0,0 0 0 0 0,1 0 0 0 0,-1 0 0 0 0,0 1 0 0 0,0-1 0 0 0,1 0 1 0 0,-1 0-1 0 0,0 0 0 0 0,0 1 0 0 0,0-1 0 0 0,0 0 0 0 0,1 0 1 0 0,-1 1-1 0 0,0-1 0 0 0,0 0 0 0 0,0 1 0 0 0,0-1 0 0 0,0 0 0 0 0,0 0 1 0 0,0 1-1 0 0,0-1 0 0 0,0 0 0 0 0,0 1 0 0 0,0-1 0 0 0,0 0 1 0 0,0 1-1 0 0,0-1 0 0 0,0 0 0 0 0,0 0 0 0 0,0 1 0 0 0,0-1 0 0 0,0 0 1 0 0,0 1-1 0 0,-1-1 0 0 0,1 0 0 0 0,0 0 0 0 0,0 1 0 0 0,0-1 1 0 0,0 0-1 0 0,-1 0 0 0 0,1 0 0 0 0,0 1 0 0 0,0-1 0 0 0,-1 0 0 0 0,1 0 1 0 0,0 0-1 0 0,0 1 0 0 0,-1-1 0 0 0,1 0 0 0 0,-1 0 0 0 0,-14 14-69 0 0,8-10-7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6:16.999"/>
    </inkml:context>
    <inkml:brush xml:id="br0">
      <inkml:brushProperty name="width" value="0.1" units="cm"/>
      <inkml:brushProperty name="height" value="0.1" units="cm"/>
      <inkml:brushProperty name="color" value="#66CC00"/>
    </inkml:brush>
  </inkml:definitions>
  <inkml:trace contextRef="#ctx0" brushRef="#br0">1193 1 1727 0 0,'-6'8'676'0'0,"5"-7"-542"0"0,0 0 0 0 0,1 0 0 0 0,-1 0 0 0 0,0 0 1 0 0,1 0-1 0 0,-1 0 0 0 0,0 0 0 0 0,0 0 1 0 0,0 0-1 0 0,0-1 0 0 0,0 1 0 0 0,0 0 0 0 0,0-1 1 0 0,0 1-1 0 0,-2 0 0 0 0,-20 23 1675 0 0,-14 12 863 0 0,37-36-2599 0 0,-1 1 0 0 0,0-1 0 0 0,1 1 0 0 0,-1-1 0 0 0,1 1 0 0 0,0 0 0 0 0,-1-1 0 0 0,1 1 0 0 0,0 0 0 0 0,-1 0 0 0 0,1-1 0 0 0,0 1 0 0 0,0 0 0 0 0,-1-1 0 0 0,1 3 0 0 0,0-3-56 0 0,0 1 0 0 0,0-1-1 0 0,1 0 1 0 0,-1 1 0 0 0,0-1-1 0 0,0 0 1 0 0,0 1 0 0 0,0-1 0 0 0,1 0-1 0 0,-1 1 1 0 0,0-1 0 0 0,0 0-1 0 0,1 0 1 0 0,-1 1 0 0 0,0-1-1 0 0,1 0 1 0 0,-1 0 0 0 0,0 1 0 0 0,1-1-1 0 0,-1 0 1 0 0,0 0 0 0 0,1 0-1 0 0,-1 0 1 0 0,0 1 0 0 0,1-1 0 0 0,-1 0-1 0 0,1 0 1 0 0,-1 0 0 0 0,0 0-1 0 0,1 0 1 0 0,-1 0 0 0 0,0 0 0 0 0,1 0-1 0 0,-1 0 1 0 0,1 0 0 0 0,5-4 1434 0 0,-6 3-1389 0 0,0 1-1 0 0,1 0 0 0 0,-1-1 1 0 0,1 1-1 0 0,-1-1 0 0 0,0 1 1 0 0,1 0-1 0 0,-1-1 0 0 0,1 1 1 0 0,-1 0-1 0 0,1 0 1 0 0,-1-1-1 0 0,0 1 0 0 0,1 0 1 0 0,-1 0-1 0 0,1 0 0 0 0,-1 0 1 0 0,1 0-1 0 0,1-1 0 0 0,6 1-77 0 0,-7 0 139 0 0,0 0 0 0 0,-1 0 1 0 0,1 0-1 0 0,0 0 0 0 0,0-1 0 0 0,0 2 1 0 0,0-1-1 0 0,0 0 0 0 0,-1 0 0 0 0,1 0 1 0 0,0 0-1 0 0,0 0 0 0 0,0 1 0 0 0,0-1 0 0 0,-1 0 1 0 0,1 1-1 0 0,0-1 0 0 0,0 1 0 0 0,-1-1 1 0 0,1 1-1 0 0,0-1 0 0 0,-1 1 0 0 0,1-1 0 0 0,0 1 1 0 0,-1-1-1 0 0,1 1 0 0 0,-1 0 0 0 0,1 0 1 0 0,-1-1-1 0 0,1 1 0 0 0,-1 0 0 0 0,0 0 1 0 0,1-1-1 0 0,-1 1 0 0 0,0 1 0 0 0,2-1-196 0 0,-1 0 0 0 0,0-1 1 0 0,1 1-1 0 0,-1-1 0 0 0,1 1 0 0 0,-1-1 0 0 0,1 1 0 0 0,-1-1 0 0 0,1 0 0 0 0,-1 0 1 0 0,1 0-1 0 0,-1 0 0 0 0,1 0 0 0 0,1 0 0 0 0,24-2 1356 0 0,0 0-1475 0 0,0 0 0 0 0,-1 2 0 0 0,1 1 0 0 0,31 4 0 0 0,-42-3 278 0 0,4-1 570 0 0,34-3 0 0 0,-39 1-578 0 0,1 0 1 0 0,0 1-1 0 0,20 3 1 0 0,-32-2 312 0 0,23 6-1101 0 0,-26-7 661 0 0,0 1 0 0 0,1 0 0 0 0,-1 0 0 0 0,0 0 0 0 0,0 0 0 0 0,0 0 0 0 0,0 0 0 0 0,-1 0 0 0 0,1 0 0 0 0,0 0 0 0 0,0 0 0 0 0,-1 0 0 0 0,1 0 0 0 0,0 1 0 0 0,-1-1 0 0 0,1 0 0 0 0,-1 0 0 0 0,1 3 0 0 0,0 6 56 0 0,0 0 0 0 0,0 0 0 0 0,-1 0 0 0 0,0 0-1 0 0,-1 0 1 0 0,0 0 0 0 0,-1 0 0 0 0,-5 18 0 0 0,3-13 7 0 0,1 0 0 0 0,0 0 0 0 0,0 18 0 0 0,-4 57-4 0 0,3-54 44 0 0,2-8-33 0 0,-30 247 96 0 0,1-38 110 0 0,7-52-110 0 0,-37 164-53 0 0,17-44 0 0 0,29-98-64 0 0,12-150 0 0 0,-6 41-2 0 0,-27 114 0 0 0,4-32 60 0 0,0 4-49 0 0,14-97 50 0 0,-10 143 1 0 0,18 93 78 0 0,-10 80 358 0 0,-14-137-303 0 0,4-56 60 0 0,21 68-168 0 0,1-103-23 0 0,1 41 117 0 0,6-66-137 0 0,-1-46-8 0 0,3-30-40 0 0,0-4 41 0 0,-10 91 0 0 0,-22 121 29 0 0,7-10 11 0 0,15-197 16 0 0,-19 82-1 0 0,25-146-70 0 0,1-1 0 0 0,-2 0 0 0 0,0 1 0 0 0,-8 14 0 0 0,10-20-11 0 0,-1-1-1 0 0,0 0 0 0 0,-1 0 1 0 0,1 0-1 0 0,-1 0 0 0 0,0-1 1 0 0,0 1-1 0 0,0-1 0 0 0,0 0 1 0 0,-1 0-1 0 0,-7 4 0 0 0,-13 5 26 0 0,-18 10 266 0 0,-1-1 0 0 0,-70 22 0 0 0,42-23-100 0 0,2 3 1 0 0,1 4-1 0 0,1 2 1 0 0,-89 53-1 0 0,125-62-515 0 0,0-2 1 0 0,-1-1-1 0 0,0-2 1 0 0,-41 13-1 0 0,54-24-1112 0 0,3-5-69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47.037"/>
    </inkml:context>
    <inkml:brush xml:id="br0">
      <inkml:brushProperty name="width" value="0.1" units="cm"/>
      <inkml:brushProperty name="height" value="0.1" units="cm"/>
      <inkml:brushProperty name="color" value="#E71224"/>
    </inkml:brush>
  </inkml:definitions>
  <inkml:trace contextRef="#ctx0" brushRef="#br0">1958 4 3223 0 0,'-18'-2'290'0'0,"15"2"-166"0"0,1-1 1 0 0,0 1-1 0 0,0 0 0 0 0,-1 0 0 0 0,1 0 0 0 0,0 0 0 0 0,0 0 0 0 0,-1 0 0 0 0,1 0 0 0 0,0 1 0 0 0,-4 1 0 0 0,-57 27 2812 0 0,52-23-2686 0 0,0 0 1 0 0,0 0-1 0 0,0-1 0 0 0,-1-1 1 0 0,0 0-1 0 0,0-1 1 0 0,0 0-1 0 0,-25 2 0 0 0,-104-11 3547 0 0,83 1-2228 0 0,-99 6 1 0 0,-40 9 770 0 0,-259-19 0 0 0,34 9-1090 0 0,177 5-3946 0 0,205-6 1318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6:29.158"/>
    </inkml:context>
    <inkml:brush xml:id="br0">
      <inkml:brushProperty name="width" value="0.1" units="cm"/>
      <inkml:brushProperty name="height" value="0.1" units="cm"/>
      <inkml:brushProperty name="color" value="#66CC00"/>
    </inkml:brush>
  </inkml:definitions>
  <inkml:trace contextRef="#ctx0" brushRef="#br0">1119 105 2527 0 0,'-4'-4'418'0'0,"3"3"-99"0"0,-1-1 1 0 0,0 0 0 0 0,0 0-1 0 0,1 0 1 0 0,-1 0 0 0 0,1 0-1 0 0,-3-4 1 0 0,4 5-285 0 0,0-1 1 0 0,-1 1-1 0 0,1 0 0 0 0,0 0 1 0 0,0-1-1 0 0,0 1 0 0 0,0 0 0 0 0,0 0 1 0 0,0 0-1 0 0,1-1 0 0 0,-1 1 1 0 0,0 0-1 0 0,1 0 0 0 0,-1 0 1 0 0,1-1-1 0 0,-1 1 0 0 0,1 0 0 0 0,-1 0 1 0 0,1 0-1 0 0,1-2 0 0 0,-1 3 8 0 0,-1-1-1 0 0,1 0 0 0 0,-1 0 0 0 0,1 0 1 0 0,-1 1-1 0 0,1-1 0 0 0,-1 0 0 0 0,0 0 0 0 0,0 0 1 0 0,1 0-1 0 0,-1 0 0 0 0,0 0 0 0 0,0 0 1 0 0,0 0-1 0 0,0 0 0 0 0,0 0 0 0 0,0 0 0 0 0,0 0 1 0 0,0 0-1 0 0,0 0 0 0 0,0 1 0 0 0,-1-1 0 0 0,1 0 1 0 0,0 0-1 0 0,-1 0 0 0 0,0-1 0 0 0,-1-5 560 0 0,-2 4 109 0 0,-1 2-728 0 0,-6-3 320 0 0,7 2-173 0 0,1 1 0 0 0,0 0 0 0 0,0 0 0 0 0,0 0 0 0 0,0 1 0 0 0,-1-1 0 0 0,-4 1 0 0 0,-19-4 569 0 0,24 3-636 0 0,0 0 0 0 0,-1 0 0 0 0,1 1 0 0 0,0 0 0 0 0,-1-1 0 0 0,1 1 0 0 0,-1 1 0 0 0,1-1 0 0 0,-4 1 0 0 0,-18 7 256 0 0,20-6-229 0 0,0 0 0 0 0,0 0-1 0 0,0-1 1 0 0,-1 0 0 0 0,1 0-1 0 0,-9 0 1 0 0,-27 4 665 0 0,33-4-674 0 0,0 0 1 0 0,0 0 0 0 0,0 0 0 0 0,0-1 0 0 0,-13-2-1 0 0,19 2-43 0 0,-1-1-2 0 0,-1 0 0 0 0,0 0 1 0 0,0 0-1 0 0,0 1 1 0 0,1 0-1 0 0,-1-1 1 0 0,0 1-1 0 0,0 0 1 0 0,0 1-1 0 0,0-1 1 0 0,1 1-1 0 0,-1 0 0 0 0,0 0 1 0 0,-5 2-1 0 0,6-3-19 0 0,-1 1 0 0 0,1-1-1 0 0,-1-1 1 0 0,1 1 0 0 0,0 0-1 0 0,-1-1 1 0 0,1 1-1 0 0,-1-1 1 0 0,-2-1 0 0 0,2 1 19 0 0,-12-9 309 0 0,15 9-335 0 0,1 1 0 0 0,-1-1 0 0 0,0 0 0 0 0,0 1 0 0 0,0-1 0 0 0,0 0 0 0 0,1 1 0 0 0,-1-1 0 0 0,0 1 0 0 0,0-1 0 0 0,0 1-1 0 0,0 0 1 0 0,0-1 0 0 0,0 1 0 0 0,0 0 0 0 0,0 0 0 0 0,0 0 0 0 0,-1 0 0 0 0,1 0 0 0 0,0 0 0 0 0,0 0 0 0 0,0 0 0 0 0,0 0 0 0 0,0 0 0 0 0,0 0 0 0 0,0 1 0 0 0,0-1-1 0 0,0 0 1 0 0,0 1 0 0 0,-1 0 0 0 0,0-1-3 0 0,0 1 0 0 0,0-1 0 0 0,1 0 0 0 0,-1 0 0 0 0,0 0 0 0 0,0 0-1 0 0,0-1 1 0 0,0 1 0 0 0,1 0 0 0 0,-3-2 0 0 0,-18-1 45 0 0,-13-1 130 0 0,29 5-181 0 0,1 0 0 0 0,-1 0 0 0 0,0 0 0 0 0,1 0 0 0 0,-9 4 1 0 0,8-3 7 0 0,1 0 1 0 0,-1 0-1 0 0,0-1 1 0 0,1 1-1 0 0,-10-1 1 0 0,-6 1 3 0 0,17-1 0 0 0,0 0-1 0 0,-1-1 1 0 0,1 0-1 0 0,0 1 1 0 0,0-2-1 0 0,0 1 1 0 0,0 0-1 0 0,0-1 1 0 0,-6-1-1 0 0,-18 3 22 0 0,14 1 50 0 0,-17-7 151 0 0,27 4-198 0 0,0-1 0 0 0,-1 1 1 0 0,1 1-1 0 0,0-1 0 0 0,-1 1 0 0 0,1 0 1 0 0,0 0-1 0 0,-8 1 0 0 0,-103 21 299 0 0,77-10-238 0 0,28-8-47 0 0,0-1-1 0 0,-1 0 1 0 0,1-1 0 0 0,-1 0 0 0 0,-15 1 0 0 0,20-3 12 0 0,0-1 0 0 0,0 0 0 0 0,0 0 1 0 0,0 0-1 0 0,0-1 0 0 0,0 0 0 0 0,0 0 0 0 0,0 0 1 0 0,1-1-1 0 0,-1 0 0 0 0,1 0 0 0 0,-9-7 0 0 0,14 10-231 0 0,0-1-1 0 0,0 1 0 0 0,0-1 1 0 0,0 1-1 0 0,0-1 0 0 0,0 1 1 0 0,0 0-1 0 0,1-1 0 0 0,-1 1 1 0 0,0-1-1 0 0,0 1 1 0 0,0-1-1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7:13.027"/>
    </inkml:context>
    <inkml:brush xml:id="br0">
      <inkml:brushProperty name="width" value="0.1" units="cm"/>
      <inkml:brushProperty name="height" value="0.1" units="cm"/>
      <inkml:brushProperty name="color" value="#66CC00"/>
    </inkml:brush>
  </inkml:definitions>
  <inkml:trace contextRef="#ctx0" brushRef="#br0">255 63 4687 0 0,'-5'0'121'0'0,"0"0"-1"0"0,0 0 0 0 0,0 1 1 0 0,0 0-1 0 0,0 0 0 0 0,0 0 0 0 0,1 1 1 0 0,-8 2-1 0 0,8-2 228 0 0,1-1 1 0 0,0 0-1 0 0,-1-1 0 0 0,1 1 0 0 0,-1 0 0 0 0,1-1 1 0 0,-1 0-1 0 0,1 0 0 0 0,-1 0 0 0 0,1 0 0 0 0,-5-2 1 0 0,8 2-312 0 0,0-1 1 0 0,0 1 0 0 0,0-1 0 0 0,0 1 0 0 0,0-1-1 0 0,0 0 1 0 0,0 1 0 0 0,0-1 0 0 0,0 1 0 0 0,1-1-1 0 0,-1 1 1 0 0,0-1 0 0 0,0 1 0 0 0,0-1-1 0 0,1 1 1 0 0,-1-1 0 0 0,0 1 0 0 0,1-1 0 0 0,-1 1-1 0 0,1-1 1 0 0,-1 1 0 0 0,0-1 0 0 0,1 1 0 0 0,-1 0-1 0 0,1-1 1 0 0,-1 1 0 0 0,1 0 0 0 0,-1 0 0 0 0,1-1-1 0 0,-1 1 1 0 0,1 0 0 0 0,0 0 0 0 0,0-1-1 0 0,20-9 217 0 0,6 3 202 0 0,43-7 0 0 0,-40 10-174 0 0,43-8 29 0 0,1 4 1 0 0,0 2 0 0 0,75 6-1 0 0,-119 0-286 0 0,-1 2 0 0 0,1 1-1 0 0,-1 2 1 0 0,0 1 0 0 0,34 11-1 0 0,-57-15 3 0 0,0 0 0 0 0,0 1 0 0 0,-1 0 0 0 0,1 1 1 0 0,-1-1-1 0 0,0 1 0 0 0,0 0 0 0 0,0 0 0 0 0,0 1 0 0 0,-1-1 0 0 0,0 1 0 0 0,0 0 0 0 0,0 0 0 0 0,-1 0 0 0 0,6 11 0 0 0,-4-5 37 0 0,-1 1 1 0 0,-1-1-1 0 0,0 1 1 0 0,0 0-1 0 0,-1 0 0 0 0,-1 1 1 0 0,0 15-1 0 0,-11 235 950 0 0,-2-50-493 0 0,6 0-8 0 0,-18 29 81 0 0,3-63-180 0 0,16-103-288 0 0,3 1-1 0 0,3-1 0 0 0,21 138 1 0 0,-6-117-78 0 0,-5 0 0 0 0,-5 1 0 0 0,-7 144 0 0 0,-7 145 346 0 0,15-270-405 0 0,26 299 86 0 0,-9-193-75 0 0,-19-129 63 0 0,-9 100 0 0 0,0-36 3 0 0,-7 155 173 0 0,7-232-206 0 0,0-10 2 0 0,1 344 261 0 0,23-276-192 0 0,-2-15-91 0 0,-3 212 51 0 0,-15-307-72 0 0,-1 58 44 0 0,16 124 0 0 0,-5-103 59 0 0,-4 0 0 0 0,-9 111-1 0 0,5 114 150 0 0,31 8-180 0 0,-18-29-47 0 0,-24 1 75 0 0,-1 13-73 0 0,-4-32 48 0 0,7-202-59 0 0,-1 9 45 0 0,-3 159-53 0 0,10-167 12 0 0,-4 0-1 0 0,-19 108 0 0 0,18-157 19 0 0,-39 489 144 0 0,29-279-94 0 0,-2 88-3 0 0,18-231-46 0 0,15 120-1 0 0,-7-166-30 0 0,-3 0 0 0 0,-4 101 0 0 0,-9-72 32 0 0,-15 222 190 0 0,21-200-191 0 0,-11 132 12 0 0,11-236-27 0 0,0 0-1 0 0,-1 0 1 0 0,-1-1-1 0 0,0 1 1 0 0,0-1-1 0 0,-1 1 1 0 0,-12 18-1 0 0,4-7 24 0 0,-10 28 1 0 0,14-30-20 0 0,0-1 1 0 0,-15 22-1 0 0,15-31 27 0 0,-2 1-1 0 0,1-2 0 0 0,-2 1 0 0 0,1-1 1 0 0,-1-1-1 0 0,-1 0 0 0 0,0-1 1 0 0,-18 9-1 0 0,19-10-31 0 0,-15 6 176 0 0,-1-1-1 0 0,-1-1 0 0 0,0-1 1 0 0,0-2-1 0 0,-37 6 1 0 0,20-4 21 0 0,-47 17 1 0 0,-15 19 43 0 0,66-27-1298 0 0,-59 19-1 0 0,97-36 778 0 0,0-1-1 0 0,-1 0 1 0 0,1 0 0 0 0,0 0 0 0 0,0 0 0 0 0,-1-1 0 0 0,1 0 0 0 0,0 0-1 0 0,-1 0 1 0 0,1-1 0 0 0,0 1 0 0 0,-1-1 0 0 0,1 0 0 0 0,0 0-1 0 0,-5-2 1 0 0,-12-7-1935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7:33.236"/>
    </inkml:context>
    <inkml:brush xml:id="br0">
      <inkml:brushProperty name="width" value="0.1" units="cm"/>
      <inkml:brushProperty name="height" value="0.1" units="cm"/>
      <inkml:brushProperty name="color" value="#66CC00"/>
    </inkml:brush>
  </inkml:definitions>
  <inkml:trace contextRef="#ctx0" brushRef="#br0">2492 0 919 0 0,'-6'2'6234'0'0,"6"-2"-6186"0"0,0 1 42 0 0,0-1 0 0 0,0 1 1 0 0,0-1-1 0 0,0 1 0 0 0,0-1 0 0 0,0 0 1 0 0,0 1-1 0 0,-1-1 0 0 0,1 1 1 0 0,0-1-1 0 0,0 1 0 0 0,0-1 0 0 0,-1 0 1 0 0,1 1-1 0 0,0-1 0 0 0,-1 0 1 0 0,1 1-1 0 0,0-1 0 0 0,-1 0 0 0 0,1 1 1 0 0,0-1-1 0 0,-1 0 0 0 0,1 1 1 0 0,-1-1-1 0 0,1 0 0 0 0,0 0 0 0 0,-2 1 1 0 0,-15 2 594 0 0,-2 1 980 0 0,16-2-1416 0 0,0 1-1 0 0,0-1 0 0 0,0 0 0 0 0,1 1 0 0 0,-1-1 1 0 0,-3 5-1 0 0,4-4-221 0 0,1-1 0 0 0,-1 0-1 0 0,0 0 1 0 0,0 0 0 0 0,0 0 0 0 0,-1 0 0 0 0,1 0 0 0 0,0 0 0 0 0,-1 0-1 0 0,0-1 1 0 0,1 0 0 0 0,-1 1 0 0 0,0-1 0 0 0,1 0 0 0 0,-1 0 0 0 0,0 0 0 0 0,0-1-1 0 0,-6 1 1 0 0,2-1 231 0 0,1 1-1 0 0,-1-1 0 0 0,0 1 0 0 0,0 0 0 0 0,1 0 1 0 0,-1 1-1 0 0,0 0 0 0 0,1 0 0 0 0,0 1 1 0 0,-1 0-1 0 0,1 0 0 0 0,-6 4 0 0 0,8-5-211 0 0,-1 0-1 0 0,1-1 1 0 0,-1 1-1 0 0,1-1 1 0 0,-1 0-1 0 0,1 0 1 0 0,-1 0-1 0 0,0-1 1 0 0,0 0-1 0 0,1 0 1 0 0,-1 0-1 0 0,0 0 1 0 0,-6-2-1 0 0,3 1 99 0 0,0 1 0 0 0,-1 0 0 0 0,-12 1 1 0 0,-70 12 673 0 0,84-12-766 0 0,0-1 0 0 0,1 0 0 0 0,-1-1 0 0 0,0 0 0 0 0,1 0 0 0 0,-1 0 0 0 0,0 0 0 0 0,1-1 0 0 0,0-1 1 0 0,-7-2-1 0 0,-30-8-33 0 0,10 12 35 0 0,28 1-45 0 0,1 1 1 0 0,-1-1-1 0 0,1 0 0 0 0,-1-1 0 0 0,1 1 1 0 0,-1-1-1 0 0,-4-1 0 0 0,4 0 19 0 0,0 1 0 0 0,0 0 1 0 0,0 1-1 0 0,0-1 0 0 0,1 1 0 0 0,-1 0 0 0 0,0 0 0 0 0,0 0 1 0 0,0 1-1 0 0,0 0 0 0 0,-5 1 0 0 0,-14 2 54 0 0,4-1-29 0 0,-34 2 18 0 0,23-3 22 0 0,24-1-55 0 0,-1 0 1 0 0,1-1-1 0 0,0 0 0 0 0,-1 0 1 0 0,-9-2-1 0 0,-3-2 15 0 0,-9-3 121 0 0,-1 2-1 0 0,-51-2 0 0 0,-69 6-34 0 0,35-12 42 0 0,81 11-142 0 0,27 0-25 0 0,-1 2 0 0 0,1-1 0 0 0,-1 1 0 0 0,1 0-1 0 0,-1 1 1 0 0,-10 1 0 0 0,10 0 2 0 0,0-1 1 0 0,-1-1-1 0 0,1 1 0 0 0,0-1 1 0 0,0-1-1 0 0,-13-1 0 0 0,11 0 4 0 0,-1 1-1 0 0,0 1 1 0 0,-11 0-1 0 0,-130 7 109 0 0,131-6-118 0 0,1-1 0 0 0,-36-5-1 0 0,-18-1 98 0 0,-24 0 85 0 0,12 3 27 0 0,-56-5 179 0 0,118 6-279 0 0,-35-4 101 0 0,36 2-116 0 0,1 2 1 0 0,-1 1 0 0 0,0 1 0 0 0,-25 2 0 0 0,30 1-436 0 0,0-2 0 0 0,0 0 0 0 0,-29-2 0 0 0,40-1-1809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07:36.312"/>
    </inkml:context>
    <inkml:brush xml:id="br0">
      <inkml:brushProperty name="width" value="0.1" units="cm"/>
      <inkml:brushProperty name="height" value="0.1" units="cm"/>
      <inkml:brushProperty name="color" value="#66CC00"/>
    </inkml:brush>
  </inkml:definitions>
  <inkml:trace contextRef="#ctx0" brushRef="#br0">2216 40 4231 0 0,'0'0'371'0'0,"-1"0"-284"0"0,-27-6 2338 0 0,-2 9-832 0 0,0 0 0 0 0,1 2 0 0 0,-58 17 0 0 0,-13 2 136 0 0,88-23-1598 0 0,0 0-1 0 0,0 0 0 0 0,0-2 1 0 0,-13-1-1 0 0,14 1 2 0 0,0 0-1 0 0,0 1 0 0 0,1 0 1 0 0,-1 1-1 0 0,-18 3 0 0 0,-12 3 279 0 0,-1-1 0 0 0,0-3 0 0 0,-58-1 0 0 0,-101-14 979 0 0,163 9-1294 0 0,-37-10 41 0 0,-64 4 244 0 0,115 6-166 0 0,-34-10 0 0 0,40 8-145 0 0,0 1 0 0 0,0 1 0 0 0,-31-2 0 0 0,-62 1 67 0 0,69-3-52 0 0,30 5-28 0 0,0 0 0 0 0,-19-1 0 0 0,-193 14 447 0 0,191-10-5 0 0,-35-2 0 0 0,-27-4-214 0 0,-54-3 54 0 0,119 4-1713 0 0,-37-10 0 0 0,50 10-152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03.584"/>
    </inkml:context>
    <inkml:brush xml:id="br0">
      <inkml:brushProperty name="width" value="0.1" units="cm"/>
      <inkml:brushProperty name="height" value="0.1" units="cm"/>
      <inkml:brushProperty name="color" value="#E71224"/>
    </inkml:brush>
  </inkml:definitions>
  <inkml:trace contextRef="#ctx0" brushRef="#br0">1845 113 2303 0 0,'-3'1'167'0'0,"-9"2"4737"0"0,11-9-4759 0 0,-1-14-62 0 0,3 8-19 0 0,9-23-32 0 0,-4 2 59 0 0,-5 27 1351 0 0,-4 5-980 0 0,0 0-247 0 0,1 0 0 0 0,0 1 0 0 0,-1-1 1 0 0,1 1-1 0 0,0 0 0 0 0,-1 0 0 0 0,1 0 0 0 0,-1 0 1 0 0,1 0-1 0 0,-1 0 0 0 0,-2 1 0 0 0,1 0 188 0 0,-13 4 361 0 0,14-4-240 0 0,-1 0-291 0 0,-12 2 2 0 0,12-2 10 0 0,1 0 3 0 0,-61 6 1644 0 0,-122 30 0 0 0,100-7-830 0 0,63-21-704 0 0,0-1-1 0 0,-29 7 1 0 0,18-10-26 0 0,0-2-1 0 0,-1-1 1 0 0,-42-3 0 0 0,-41 1 366 0 0,8 8-138 0 0,-33 11 64 0 0,99-11-312 0 0,-85 4 0 0 0,53-13-147 0 0,1-3-1 0 0,-1-3 1 0 0,-102-23 0 0 0,163 26-522 0 0,0-1 1 0 0,0 0-1 0 0,1-1 0 0 0,0-1 1 0 0,0 0-1 0 0,0-1 1 0 0,1 0-1 0 0,0-1 0 0 0,1-1 1 0 0,-15-14-1 0 0,-2-7-1291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13.604"/>
    </inkml:context>
    <inkml:brush xml:id="br0">
      <inkml:brushProperty name="width" value="0.1" units="cm"/>
      <inkml:brushProperty name="height" value="0.1" units="cm"/>
      <inkml:brushProperty name="color" value="#E71224"/>
    </inkml:brush>
  </inkml:definitions>
  <inkml:trace contextRef="#ctx0" brushRef="#br0">3567 13 5295 0 0,'0'0'395'0'0,"-1"-2"-264"0"0,-7-9 2651 0 0,-7 13-2558 0 0,-11 13 762 0 0,-1 0 0 0 0,0-1 0 0 0,-1-2 0 0 0,-43 13 0 0 0,-17 7 760 0 0,-85 35 1457 0 0,90-39-2690 0 0,-63 26 145 0 0,71-25-362 0 0,-114 31 1 0 0,111-38-216 0 0,58-17-19 0 0,0-1 0 0 0,0 0 0 0 0,0-2 0 0 0,-39 0 0 0 0,-81-12 506 0 0,24 0-287 0 0,-16 7-108 0 0,-137 14-1 0 0,202-7 60 0 0,-1-3 0 0 0,1-2 0 0 0,-1-4 0 0 0,-129-27 0 0 0,-376-67 1156 0 0,150 29-624 0 0,262 31-1605 0 0,93 19-5890 0 0,24 7-929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15.418"/>
    </inkml:context>
    <inkml:brush xml:id="br0">
      <inkml:brushProperty name="width" value="0.1" units="cm"/>
      <inkml:brushProperty name="height" value="0.1" units="cm"/>
      <inkml:brushProperty name="color" value="#E71224"/>
    </inkml:brush>
  </inkml:definitions>
  <inkml:trace contextRef="#ctx0" brushRef="#br0">3187 326 7079 0 0,'0'0'324'0'0,"0"-2"-4"0"0,-2-5-208 0 0,2 1-89 0 0,5-2 20 0 0,16-21-9 0 0,-16 22 297 0 0,0 1-110 0 0,12-18 35 0 0,-13 18 1064 0 0,-8-14 2264 0 0,-14 16-2826 0 0,0 1 1 0 0,0 1-1 0 0,0 0 0 0 0,0 1 0 0 0,-27 3 0 0 0,6-1-451 0 0,9-2 92 0 0,0-1-1 0 0,0-2 0 0 0,0-1 1 0 0,-38-11-1 0 0,45 11-158 0 0,-1 1-1 0 0,1 0 0 0 0,-1 2 1 0 0,-31 0-1 0 0,-98 13-79 0 0,97-5-86 0 0,-85-3-1 0 0,80-9 332 0 0,-75-17 0 0 0,-39-6 89 0 0,28 14-167 0 0,-157-8 98 0 0,14 21 84 0 0,71-3-132 0 0,-172 6 449 0 0,83 7-163 0 0,267-10-1106 0 0,0-2-1 0 0,0-2 0 0 0,0-1 1 0 0,1-3-1 0 0,-56-20 0 0 0,71 19-1156 0 0,4-2-65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05.652"/>
    </inkml:context>
    <inkml:brush xml:id="br0">
      <inkml:brushProperty name="width" value="0.1" units="cm"/>
      <inkml:brushProperty name="height" value="0.1" units="cm"/>
      <inkml:brushProperty name="color" value="#E71224"/>
    </inkml:brush>
  </inkml:definitions>
  <inkml:trace contextRef="#ctx0" brushRef="#br0">4129 57 4575 0 0,'-1'-1'208'0'0,"-6"-2"-9"0"0,-1-1-119 0 0,6 3 113 0 0,0 1-14 0 0,0-1-19 0 0,-16-14 197 0 0,15 11-358 0 0,0 2 2 0 0,-14-2-50 0 0,14 4 134 0 0,-6-2 890 0 0,0 1 0 0 0,0 0 0 0 0,-18 0 0 0 0,13 1-596 0 0,11 0-123 0 0,-1 0-52 0 0,-31 1 509 0 0,32-1-553 0 0,-1 1 6 0 0,-11 0 20 0 0,12-1 6 0 0,-1 1 0 0 0,-52 2 792 0 0,-28 7 606 0 0,46-4-147 0 0,-1-1 1 0 0,-55-2-1 0 0,-221-7-1563 0 0,222 8 784 0 0,28 1-460 0 0,50-4-119 0 0,0-1 0 0 0,0-1 0 0 0,1 0 0 0 0,-25-5 0 0 0,-3 0 70 0 0,-250-23 789 0 0,216 22-242 0 0,-143 4-1 0 0,117 4-448 0 0,-427 1 171 0 0,334 11-68 0 0,87-4-125 0 0,-28 5-163 0 0,84-7 150 0 0,0-2-1 0 0,0-3 1 0 0,-90-6-1 0 0,31-8 142 0 0,0 5 0 0 0,-1 5-1 0 0,-132 15 1 0 0,116 2-326 0 0,39-4-1742 0 0,-116 0 1 0 0,160-13 148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17.443"/>
    </inkml:context>
    <inkml:brush xml:id="br0">
      <inkml:brushProperty name="width" value="0.1" units="cm"/>
      <inkml:brushProperty name="height" value="0.1" units="cm"/>
      <inkml:brushProperty name="color" value="#E71224"/>
    </inkml:brush>
  </inkml:definitions>
  <inkml:trace contextRef="#ctx0" brushRef="#br0">3381 43 6879 0 0,'-2'-2'272'0'0,"1"1"-251"0"0,1 0 1 0 0,-1 1-1 0 0,0-1 1 0 0,0 0-1 0 0,1 1 1 0 0,-1-1-1 0 0,0 1 1 0 0,0 0-1 0 0,0-1 1 0 0,0 1-1 0 0,0 0 1 0 0,1-1-1 0 0,-1 1 1 0 0,0 0-1 0 0,0 0 1 0 0,0 0-1 0 0,0 0 0 0 0,0 0 1 0 0,0 0-1 0 0,0 0 1 0 0,-1 0-1 0 0,-6 0 146 0 0,0 1 0 0 0,-1 0 0 0 0,1 0 0 0 0,0 0 0 0 0,0 1 0 0 0,0 1-1 0 0,0-1 1 0 0,1 1 0 0 0,-1 1 0 0 0,1-1 0 0 0,0 1 0 0 0,-9 6 0 0 0,2-2 410 0 0,0-1 0 0 0,-18 7 1 0 0,-11-1 1607 0 0,-89 16 0 0 0,116-28-1935 0 0,0-1-1 0 0,0 0 1 0 0,0-1-1 0 0,0-1 1 0 0,0 0-1 0 0,0-1 1 0 0,-17-6 0 0 0,13 3 56 0 0,0 2 1 0 0,-1 0 0 0 0,-32-1 0 0 0,-46 14 425 0 0,77-6-536 0 0,0 0 0 0 0,0-2 0 0 0,0 0 0 0 0,-42-5 0 0 0,-16-9 333 0 0,-135-29 412 0 0,143 20-813 0 0,48 14-3 0 0,0 0-1 0 0,-1 2 1 0 0,1 1-1 0 0,-1 1 1 0 0,-32-1-1 0 0,-230 1 1107 0 0,163 12-797 0 0,34-1-20 0 0,50-4-145 0 0,-1 3 1 0 0,2 1-1 0 0,-64 19 0 0 0,1 8-194 0 0,91-32-21 0 0,0 0-1 0 0,0-1 0 0 0,1-1 1 0 0,-1 0-1 0 0,0 0 1 0 0,-11-2-1 0 0,-20-1-43 0 0,-42 3 126 0 0,-154 2 325 0 0,78-2-239 0 0,7 0-101 0 0,58 7-690 0 0,-108 21 1 0 0,154-23-2743 0 0,29-5-5189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21.532"/>
    </inkml:context>
    <inkml:brush xml:id="br0">
      <inkml:brushProperty name="width" value="0.1" units="cm"/>
      <inkml:brushProperty name="height" value="0.1" units="cm"/>
      <inkml:brushProperty name="color" value="#E71224"/>
    </inkml:brush>
  </inkml:definitions>
  <inkml:trace contextRef="#ctx0" brushRef="#br0">3296 139 1375 0 0,'-1'-1'214'0'0,"0"1"0"0"0,0 0-1 0 0,0-1 1 0 0,1 1-1 0 0,-1 0 1 0 0,0-1 0 0 0,0 1-1 0 0,1-1 1 0 0,-1 1-1 0 0,0-1 1 0 0,1 1 0 0 0,-1-1-1 0 0,1 0 1 0 0,-1 1-1 0 0,1-1 1 0 0,-1 0 0 0 0,1 1-1 0 0,-1-1 1 0 0,1 0-1 0 0,0 0 1 0 0,-1 0 0 0 0,1 1-1 0 0,0-1 1 0 0,0 0-1 0 0,0 0 1 0 0,-1 0 0 0 0,1 1-1 0 0,0-1 1 0 0,0 0-1 0 0,0-1 1 0 0,0-1-393 0 0,1-2 431 0 0,2-21 3540 0 0,-3 22-3280 0 0,0 3-458 0 0,0 0-1 0 0,0 0 1 0 0,0 0-1 0 0,0 0 1 0 0,0 0 0 0 0,0 0-1 0 0,-1 0 1 0 0,1 0-1 0 0,0 0 1 0 0,0 0 0 0 0,-1 1-1 0 0,1-1 1 0 0,0 0-1 0 0,-1 0 1 0 0,1 0 0 0 0,-1 0-1 0 0,1 1 1 0 0,-2-2-1 0 0,1 2 25 0 0,0-1 0 0 0,0 1 0 0 0,0-1 0 0 0,0 1 0 0 0,0 0-1 0 0,0 0 1 0 0,0-1 0 0 0,-1 1 0 0 0,1 0 0 0 0,0 0 0 0 0,0 0-1 0 0,0 0 1 0 0,-1 1 0 0 0,1-1 0 0 0,0 0 0 0 0,0 0 0 0 0,0 1-1 0 0,-1-1 1 0 0,-10 3 248 0 0,1 0 0 0 0,-1-1 0 0 0,0-1 0 0 0,1 0 0 0 0,-1-1 0 0 0,0 0-1 0 0,0-1 1 0 0,1 0 0 0 0,-1 0 0 0 0,0-2 0 0 0,-17-5 0 0 0,-15-3 535 0 0,-86-12 1 0 0,-50 8 95 0 0,166 14-904 0 0,-59-4 361 0 0,0 3 0 0 0,-80 9-1 0 0,-114 1 610 0 0,185-9-728 0 0,-9 6 17 0 0,-138 24 1 0 0,210-26-249 0 0,-205 40 567 0 0,95-17-378 0 0,-64 2 131 0 0,-6 1 56 0 0,-252 19 168 0 0,313-39-627 0 0,19-2-1807 0 0,-127-7 0 0 0,202-4 401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24.033"/>
    </inkml:context>
    <inkml:brush xml:id="br0">
      <inkml:brushProperty name="width" value="0.1" units="cm"/>
      <inkml:brushProperty name="height" value="0.1" units="cm"/>
      <inkml:brushProperty name="color" value="#E71224"/>
    </inkml:brush>
  </inkml:definitions>
  <inkml:trace contextRef="#ctx0" brushRef="#br0">1155 53 6911 0 0,'-13'-3'444'0'0,"1"-1"0"0"0,-22-1-1 0 0,26 4-62 0 0,-6-1-187 0 0,0 0-1 0 0,0 1 0 0 0,0 1 0 0 0,0 0 0 0 0,0 1 0 0 0,-16 3 0 0 0,15-2-15 0 0,0-1 0 0 0,0-1-1 0 0,0-1 1 0 0,0 0-1 0 0,-29-6 1 0 0,14 2 47 0 0,29 5-208 0 0,-193-24 2812 0 0,147 21-2029 0 0,0 2 0 0 0,-55 6 1 0 0,31 2-796 0 0,0 3 0 0 0,1 4 1 0 0,-124 39-1 0 0,180-46-1452 0 0,0-1-4033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4:49.086"/>
    </inkml:context>
    <inkml:brush xml:id="br0">
      <inkml:brushProperty name="width" value="0.1" units="cm"/>
      <inkml:brushProperty name="height" value="0.1" units="cm"/>
      <inkml:brushProperty name="color" value="#E71224"/>
    </inkml:brush>
  </inkml:definitions>
  <inkml:trace contextRef="#ctx0" brushRef="#br0">1976 0 455 0 0,'2'1'167'0'0,"0"0"0"0"0,0 0-1 0 0,0 0 1 0 0,-1 0 0 0 0,1 0-1 0 0,0 1 1 0 0,-1-1 0 0 0,1 1-1 0 0,0-1 1 0 0,-1 1 0 0 0,0-1-1 0 0,1 1 1 0 0,-1 0 0 0 0,0 0-1 0 0,0-1 1 0 0,0 1 0 0 0,0 0-1 0 0,0 0 1 0 0,-1 0 0 0 0,1 0-1 0 0,0 1 1 0 0,-1-1 0 0 0,0 0-1 0 0,1 0 1 0 0,-1 0 0 0 0,0 0-1 0 0,0 0 1 0 0,0 0 0 0 0,-1 1-1 0 0,1-1 1 0 0,0 0 0 0 0,-1 0-1 0 0,1 0 1 0 0,-1 0 0 0 0,-1 4-1 0 0,0-3-86 0 0,0 1-1 0 0,-1-1 0 0 0,1 0 1 0 0,0 0-1 0 0,-1 0 0 0 0,0 0 1 0 0,0-1-1 0 0,0 1 0 0 0,0-1 0 0 0,0 1 1 0 0,0-1-1 0 0,-1 0 0 0 0,1 0 1 0 0,-1 0-1 0 0,-4 1 0 0 0,-19 12 1928 0 0,2 2-630 0 0,-29 12 0 0 0,15-7-1191 0 0,27-17-6 0 0,1-1 0 0 0,-1 0 0 0 0,0-1 0 0 0,0 0 0 0 0,-21 1 0 0 0,15-1 260 0 0,-167 36 3375 0 0,-190 19-750 0 0,281-47-2461 0 0,-135 14 792 0 0,138-24-683 0 0,-126-13 0 0 0,196 11-663 0 0,-68-5 100 0 0,-73-8 68 0 0,132 10-370 0 0,0-2 1 0 0,0-1-1 0 0,-37-14 0 0 0,39 9-1127 0 0,3-5-4396 0 0,2 1-1792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2:54.180"/>
    </inkml:context>
    <inkml:brush xml:id="br0">
      <inkml:brushProperty name="width" value="0.1" units="cm"/>
      <inkml:brushProperty name="height" value="0.1" units="cm"/>
      <inkml:brushProperty name="color" value="#E71224"/>
    </inkml:brush>
  </inkml:definitions>
  <inkml:trace contextRef="#ctx0" brushRef="#br0">2408 220 4143 0 0,'0'0'12264'0'0,"-3"-1"-12056"0"0,0-2-46 0 0,-30-1 2115 0 0,-98-19-1852 0 0,76 9-217 0 0,10 4 40 0 0,0 2 0 0 0,-1 2 1 0 0,-72 0-1 0 0,68 4-171 0 0,-252-20 517 0 0,83 7 323 0 0,-140 12-521 0 0,76 4 403 0 0,-136-19-159 0 0,394 17-971 0 0,-1-1 0 0 0,1-1 0 0 0,1-1 0 0 0,-1-1 0 0 0,1-1 0 0 0,0-2 0 0 0,0 0 0 0 0,-38-19 1 0 0,24 5-1692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2:54.988"/>
    </inkml:context>
    <inkml:brush xml:id="br0">
      <inkml:brushProperty name="width" value="0.1" units="cm"/>
      <inkml:brushProperty name="height" value="0.1" units="cm"/>
      <inkml:brushProperty name="color" value="#E71224"/>
    </inkml:brush>
  </inkml:definitions>
  <inkml:trace contextRef="#ctx0" brushRef="#br0">1126 88 3223 0 0,'-56'-2'6390'0'0,"0"-3"-4380"0"0,17 1-1222 0 0,-61 1 0 0 0,39 4 1457 0 0,-78-11-1 0 0,82 5-1072 0 0,-103 2-1 0 0,156 4-1156 0 0,-209 5 1349 0 0,190-7-1656 0 0,-1-1-1 0 0,0-1 1 0 0,1-2-1 0 0,0 0 1 0 0,0-1 0 0 0,-43-19-1 0 0,32 9-743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2:56.178"/>
    </inkml:context>
    <inkml:brush xml:id="br0">
      <inkml:brushProperty name="width" value="0.1" units="cm"/>
      <inkml:brushProperty name="height" value="0.1" units="cm"/>
      <inkml:brushProperty name="color" value="#E71224"/>
    </inkml:brush>
  </inkml:definitions>
  <inkml:trace contextRef="#ctx0" brushRef="#br0">1307 23 5671 0 0,'0'0'1187'0'0,"2"-4"-947"0"0,-2 2-270 0 0,3-10 559 0 0,-3 12-455 0 0,-1-1 0 0 0,1 1 1 0 0,-1-1-1 0 0,0 1 0 0 0,1-1 1 0 0,-1 1-1 0 0,0 0 0 0 0,1-1 0 0 0,-1 1 1 0 0,0 0-1 0 0,0 0 0 0 0,1-1 1 0 0,-1 1-1 0 0,0 0 0 0 0,0 0 1 0 0,1 0-1 0 0,-1 0 0 0 0,0 0 0 0 0,0 0 1 0 0,0 0-1 0 0,0 1 0 0 0,-15 0 1298 0 0,0 0-1 0 0,-28 8 0 0 0,-12 2-258 0 0,2-4-60 0 0,0 3 1 0 0,1 2-1 0 0,-89 33 0 0 0,109-36-657 0 0,0-1-1 0 0,0-2 1 0 0,0-1-1 0 0,-51 1 1 0 0,44-3-175 0 0,-157 17 2013 0 0,121-11-1955 0 0,37-5-171 0 0,-73-3 0 0 0,90-3-669 0 0,0 0 0 0 0,1-1-1 0 0,-1-2 1 0 0,-37-11 0 0 0,41 7-1754 0 0,2-4-4524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2:57.969"/>
    </inkml:context>
    <inkml:brush xml:id="br0">
      <inkml:brushProperty name="width" value="0.1" units="cm"/>
      <inkml:brushProperty name="height" value="0.1" units="cm"/>
      <inkml:brushProperty name="color" value="#E71224"/>
    </inkml:brush>
  </inkml:definitions>
  <inkml:trace contextRef="#ctx0" brushRef="#br0">1587 141 1375 0 0,'-6'-1'340'0'0,"0"1"0"0"0,0-1-1 0 0,-1 1 1 0 0,1 0 0 0 0,0 0-1 0 0,0 1 1 0 0,0 0 0 0 0,-10 2-1 0 0,-49 18 3314 0 0,51-16-4183 0 0,-25 7 2367 0 0,1-1-1 0 0,-2-2 0 0 0,1-2 0 0 0,-60 3 0 0 0,-13-9-333 0 0,-233-28 2552 0 0,285 21-3527 0 0,-33-6-434 0 0,1-5 0 0 0,1-4 1 0 0,-120-44-1 0 0,75 12-3014 0 0,89 35 1408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06.688"/>
    </inkml:context>
    <inkml:brush xml:id="br0">
      <inkml:brushProperty name="width" value="0.1" units="cm"/>
      <inkml:brushProperty name="height" value="0.1" units="cm"/>
      <inkml:brushProperty name="color" value="#E71224"/>
    </inkml:brush>
  </inkml:definitions>
  <inkml:trace contextRef="#ctx0" brushRef="#br0">1549 67 7775 0 0,'-11'0'216'0'0,"0"2"0"0"0,0-1 0 0 0,-14 4 0 0 0,-15 3 304 0 0,32-8-165 0 0,1 0-1 0 0,-1-1 0 0 0,1 0 0 0 0,-1-1 1 0 0,1 1-1 0 0,-14-6 0 0 0,-26-5 1789 0 0,17 10-1130 0 0,0 1 0 0 0,-1 2 0 0 0,1 0 0 0 0,-45 10 0 0 0,-47 0 540 0 0,30-4-530 0 0,-120 5 431 0 0,63-6-772 0 0,-173 14 3022 0 0,304-19-3941 0 0,1 0-1 0 0,-1-1 0 0 0,0-1 1 0 0,1-1-1 0 0,-26-5 1 0 0,37 6 32 0 0,0-1 0 0 0,1 0 1 0 0,-1 0-1 0 0,0 0 0 0 0,1-1 0 0 0,-1 0 1 0 0,1 0-1 0 0,0 0 0 0 0,0 0 1 0 0,0-1-1 0 0,0 0 0 0 0,1 0 0 0 0,-1-1 1 0 0,1 1-1 0 0,0-1 0 0 0,0 0 0 0 0,1 0 1 0 0,0 0-1 0 0,-4-8 0 0 0,-8-25-1419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08.889"/>
    </inkml:context>
    <inkml:brush xml:id="br0">
      <inkml:brushProperty name="width" value="0.1" units="cm"/>
      <inkml:brushProperty name="height" value="0.1" units="cm"/>
      <inkml:brushProperty name="color" value="#E71224"/>
    </inkml:brush>
  </inkml:definitions>
  <inkml:trace contextRef="#ctx0" brushRef="#br0">3491 87 455 0 0,'-2'-1'205'0'0,"1"0"0"0"0,0 0 0 0 0,0 0 0 0 0,-1 1 0 0 0,1-1 0 0 0,0 1 0 0 0,-1-1 0 0 0,1 1 0 0 0,0-1 0 0 0,-1 1 0 0 0,1 0 0 0 0,-1 0-1 0 0,1 0 1 0 0,-1 0 0 0 0,1 0 0 0 0,-1 0 0 0 0,1 0 0 0 0,0 0 0 0 0,-1 0 0 0 0,-1 1 0 0 0,1 0 329 0 0,0-1 0 0 0,-1 0 0 0 0,1 0 0 0 0,0 0 0 0 0,0 0 1 0 0,-1 0-1 0 0,1 0 0 0 0,-4-1 0 0 0,5 0-574 0 0,0 1 0 0 0,0-1 0 0 0,0 1 0 0 0,0-1 0 0 0,0 1 1 0 0,0-1-1 0 0,0 0 0 0 0,1 1 0 0 0,-1-1 0 0 0,0 0 0 0 0,0 0 0 0 0,0 0 0 0 0,0-1 0 0 0,-1-1 322 0 0,0 0 0 0 0,-1 1 0 0 0,1-1-1 0 0,-1 1 1 0 0,0-1 0 0 0,1 1-1 0 0,-1 0 1 0 0,0 0 0 0 0,0 1 0 0 0,0-1-1 0 0,0 0 1 0 0,-1 1 0 0 0,1 0 0 0 0,0 0-1 0 0,-5-1 1 0 0,-6-1 518 0 0,-1 1-1 0 0,-21-1 1 0 0,-9-1 93 0 0,-94-7 859 0 0,90 8-1159 0 0,0 1 0 0 0,0 3 0 0 0,-84 12 0 0 0,-58 2 38 0 0,54-4 244 0 0,21 0-638 0 0,-39 7 14 0 0,60-5-38 0 0,-95 16 309 0 0,17-3-103 0 0,73-14-51 0 0,0-4 0 0 0,-164-8 0 0 0,-13-33 344 0 0,-231-33-93 0 0,282 34-487 0 0,-31-1-4563 0 0,202 31-3697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5:01.845"/>
    </inkml:context>
    <inkml:brush xml:id="br0">
      <inkml:brushProperty name="width" value="0.1" units="cm"/>
      <inkml:brushProperty name="height" value="0.1" units="cm"/>
      <inkml:brushProperty name="color" value="#E71224"/>
    </inkml:brush>
  </inkml:definitions>
  <inkml:trace contextRef="#ctx0" brushRef="#br0">13099 1518 455 0 0,'8'11'2741'0'0,"12"-9"2446"0"0,42-2 4141 0 0,-64-1-9160 0 0,-1 1 0 0 0,1 0 0 0 0,-1-1 0 0 0,0 1 0 0 0,1 0 0 0 0,-1 0 0 0 0,1 0 0 0 0,-1 1 0 0 0,-2 0 0 0 0,-2-1 103 0 0,-39 2 1395 0 0,-92 18 1 0 0,-18 0 97 0 0,-455-15 892 0 0,306-18-1940 0 0,121-4-571 0 0,107 7 18 0 0,-130 1 1 0 0,-122-2 281 0 0,67-2-142 0 0,150 12-203 0 0,-171 6 333 0 0,75-2-341 0 0,45-3 30 0 0,-206 31 112 0 0,231-18-148 0 0,-61 2 108 0 0,-91 9-63 0 0,-44 7-40 0 0,149-17-54 0 0,20-8-17 0 0,11-2 13 0 0,133-2-28 0 0,-291 14 12 0 0,184-17 6 0 0,-136 3 7 0 0,-2 3 34 0 0,44-11 8 0 0,-78 1 59 0 0,220 8-90 0 0,-276-3 99 0 0,134-2-127 0 0,7 0 38 0 0,178-1-45 0 0,-205-19 105 0 0,-9-13-100 0 0,31 2 53 0 0,-100-10-64 0 0,-158-26 57 0 0,358 50-50 0 0,8 3-7 0 0,-191-3 0 0 0,66 14 22 0 0,-84 1 31 0 0,-204 30 0 0 0,374-18-53 0 0,-42 0 0 0 0,-17-14 46 0 0,-96 2 36 0 0,254 7-61 0 0,0-4 1 0 0,-93-11-1 0 0,-155-21 96 0 0,65 22-66 0 0,112 8-27 0 0,-21 7-24 0 0,32 0 0 0 0,99-4 0 0 0,-27 0 0 0 0,0 1 0 0 0,-56 9 0 0 0,61-2 0 0 0,-54 18 0 0 0,-120 57 0 0 0,138-59 0 0 0,70-24 0 0 0,1 0 0 0 0,-1 0 0 0 0,1 0 0 0 0,-1 0 0 0 0,1 0 0 0 0,-1 0 0 0 0,1 0 0 0 0,-1-1 0 0 0,1 1 0 0 0,-1 0 0 0 0,1 0 0 0 0,-1 0 0 0 0,1-1 0 0 0,-1 1 0 0 0,1 0 0 0 0,-1-1 0 0 0,1 1 0 0 0,-1 0 0 0 0,1-1 0 0 0,0 1 0 0 0,-1 0 0 0 0,1-1 0 0 0,0 1 0 0 0,-1-1 0 0 0,1 1 0 0 0,0-1 0 0 0,0 1 0 0 0,-1-1 0 0 0,1 1 0 0 0,0-1 0 0 0,0 1 0 0 0,0-1 0 0 0,0 1 0 0 0,0-1 0 0 0,-1 1 0 0 0,1-1 0 0 0,0 0 0 0 0,-5-24 0 0 0,5 24 0 0 0,-4-32 0 0 0,1-1 0 0 0,1 0 0 0 0,4-34 0 0 0,-1 15 0 0 0,-3 1 0 0 0,-12-81 0 0 0,7 78 0 0 0,0-14 0 0 0,2 1 0 0 0,6-93 0 0 0,0 116-33 0 0,-7-65 0 0 0,0-2 27 0 0,5 37-13 0 0,4-99-79 0 0,-2 169 92 0 0,0 0 1 0 0,0 0-1 0 0,0 0 1 0 0,1 0-1 0 0,-1 0 1 0 0,1 1-1 0 0,0-1 1 0 0,1 1-1 0 0,-1-1 1 0 0,1 1 0 0 0,0 0-1 0 0,0 0 1 0 0,0 0-1 0 0,0 0 1 0 0,1 0-1 0 0,-1 1 1 0 0,1 0-1 0 0,0 0 1 0 0,7-5-1 0 0,0 2-7 0 0,0 1 0 0 0,0 0-1 0 0,1 0 1 0 0,-1 1 0 0 0,1 0-1 0 0,23-3 1 0 0,90-6-72 0 0,-44 7 42 0 0,468-29 1039 0 0,-218 53-2136 0 0,-291-13 1140 0 0,43 4 0 0 0,-8-2 32 0 0,-61-6 143 0 0,2 0 93 0 0,75 4 248 0 0,-45-4-635 0 0,-34-1-148 0 0,6 1-27 0 0,66 5 42 0 0,-6 0 201 0 0,12-2-2 0 0,-19-3 42 0 0,15-3 11 0 0,-5-1 0 0 0,-4-1 0 0 0,2-1 0 0 0,2-1 0 0 0,-3 0 0 0 0,120-6 0 0 0,-133 9 0 0 0,-14 1 0 0 0,20 0 0 0 0,3 0 0 0 0,-1 0 0 0 0,-1 0 0 0 0,1-1 0 0 0,114-1 0 0 0,-137 5 0 0 0,43 5 0 0 0,-8 0 0 0 0,11 1 0 0 0,-1-1 0 0 0,3 1 0 0 0,5 0 0 0 0,4 3 0 0 0,-2 0 0 0 0,-16-2 0 0 0,-5-1 0 0 0,-2-1 0 0 0,13 2 0 0 0,-17-3 0 0 0,3 0 0 0 0,14 2 0 0 0,-37-5 0 0 0,13 1 0 0 0,11-1 0 0 0,-3-3 0 0 0,-1 0 0 0 0,12 0 0 0 0,-2-1 0 0 0,-8 4 0 0 0,20 3 0 0 0,41-1 0 0 0,-95-4 0 0 0,26 1 0 0 0,5 0 0 0 0,13 2 0 0 0,2 1 0 0 0,4 1 0 0 0,33 1 0 0 0,-85-4 0 0 0,36 2 0 0 0,-28-3 0 0 0,16-1 0 0 0,4-4 0 0 0,0-1 0 0 0,11-2 0 0 0,1 3 0 0 0,-3 1 0 0 0,53 4 0 0 0,106-10 0 0 0,-202 5 0 0 0,27-4 0 0 0,-21 3 0 0 0,70-3 0 0 0,-60 4 0 0 0,8 2 0 0 0,54-2 0 0 0,-51-1 0 0 0,263-29 0 0 0,-292 31 0 0 0,28-2 0 0 0,8 1 0 0 0,168-18 0 0 0,-178 16 0 0 0,100-6 0 0 0,17 1 0 0 0,-151 9 0 0 0,41-1 0 0 0,68-7 0 0 0,-42 5 0 0 0,148 12 0 0 0,-238-7 0 0 0,15 0 0 0 0,1 2 0 0 0,20 4 0 0 0,11 3 0 0 0,21 8 0 0 0,1-1 0 0 0,-34-9 0 0 0,53 13 0 0 0,366 86 0 0 0,-321-80 0 0 0,-64-12 0 0 0,58 12 0 0 0,-86-18 0 0 0,74 17 0 0 0,-55-9 0 0 0,-28-8 0 0 0,34 3 0 0 0,10 3 0 0 0,1 4 0 0 0,1-2 0 0 0,2-2 0 0 0,50 8 0 0 0,-93-13 0 0 0,32 3 0 0 0,11-3 0 0 0,-1-5 0 0 0,-5-4 0 0 0,6-2 0 0 0,-5-3 0 0 0,1 1 0 0 0,54 5 0 0 0,-92-4 0 0 0,35-3 0 0 0,6-5 0 0 0,-2-1 0 0 0,-6 2 0 0 0,2 2 0 0 0,1-1 0 0 0,-2 0 0 0 0,52-1 0 0 0,-122 10 0 0 0,38-3 0 0 0,87-19 0 0 0,-66 9 0 0 0,6-6 0 0 0,-5-1 0 0 0,-4 2 0 0 0,7 6 0 0 0,7-1 0 0 0,-2-1 0 0 0,-49 9 0 0 0,-14 3 0 0 0,-1 0 0 0 0,0 1 0 0 0,21 0 0 0 0,-11 5 0 0 0,70 13 0 0 0,-70-10 0 0 0,33 13 0 0 0,-53-20 0 0 0,0 0 0 0 0,0 1 0 0 0,1-1 0 0 0,-1 0 0 0 0,0 1 0 0 0,0-1 0 0 0,0 0 0 0 0,0 1 0 0 0,0 0 0 0 0,-1-1 0 0 0,1 1 0 0 0,0-1 0 0 0,0 1 0 0 0,0 0 0 0 0,0 0 0 0 0,-1 0 0 0 0,1-1 0 0 0,0 1 0 0 0,-1 0 0 0 0,1 1 0 0 0,15 29 0 0 0,-15-29 0 0 0,0 1 0 0 0,0-1 0 0 0,0 0 0 0 0,-1 1 0 0 0,1-1 0 0 0,-1 1 0 0 0,1-1 0 0 0,-1 1 0 0 0,0-1 0 0 0,0 1 0 0 0,0 0 0 0 0,0-1 0 0 0,0 1 0 0 0,-2 2 0 0 0,0 35 0 0 0,2 29 0 0 0,0-24 0 0 0,5 48 0 0 0,-1-60 0 0 0,-1-2 0 0 0,1 4 0 0 0,-2 0 0 0 0,-3-6 0 0 0,-4 44 0 0 0,1-35 0 0 0,1 0 0 0 0,5 74 0 0 0,2-81 0 0 0,-1 5 0 0 0,1-3 0 0 0,3 18 0 0 0,-7-40 0 0 0,-4 21 0 0 0,2-7 0 0 0,-5 32 0 0 0,3-43 0 0 0,-4 17 0 0 0,-1-1 0 0 0,-2-1 0 0 0,-22 44 0 0 0,16-36 0 0 0,12-29 0 0 0,0 1 0 0 0,0-1 0 0 0,-1-1 0 0 0,0 1 0 0 0,-1-1 0 0 0,1 0 0 0 0,-1 0 0 0 0,-1-1 0 0 0,1 0 0 0 0,-1 0 0 0 0,0-1 0 0 0,-9 5 0 0 0,-4 1 0 0 0,-1-1 0 0 0,0-1 0 0 0,-39 11 0 0 0,10-9 0 0 0,0-2 0 0 0,0-2 0 0 0,-74 0 0 0 0,55-2-254 0 0,44-2-65 0 0,0-1 0 0 0,-48-4 0 0 0,73 2 240 0 0,0 1 0 0 0,0-1 0 0 0,0 0 0 0 0,0 0 0 0 0,1 0 0 0 0,-1-1 0 0 0,0 1 0 0 0,0 0 0 0 0,0 0 0 0 0,0 0 0 0 0,1-1 0 0 0,-1 1 0 0 0,0 0-1 0 0,0-1 1 0 0,1 1 0 0 0,-1 0 0 0 0,0-1 0 0 0,0 1 0 0 0,1-1 0 0 0,-1 1 0 0 0,1-1 0 0 0,-1 0 0 0 0,0 1 0 0 0,1-1 0 0 0,-1 0 0 0 0,1 1 0 0 0,0-1 0 0 0,-1 0-1 0 0,1 0 1 0 0,-1 1 0 0 0,1-1 0 0 0,0 0 0 0 0,0 0 0 0 0,-1 0 0 0 0,1 1 0 0 0,0-1 0 0 0,0 0 0 0 0,0 0 0 0 0,0-1 0 0 0,3-20-2084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5:25.120"/>
    </inkml:context>
    <inkml:brush xml:id="br0">
      <inkml:brushProperty name="width" value="0.1" units="cm"/>
      <inkml:brushProperty name="height" value="0.1" units="cm"/>
      <inkml:brushProperty name="color" value="#E71224"/>
    </inkml:brush>
  </inkml:definitions>
  <inkml:trace contextRef="#ctx0" brushRef="#br0">44 1 7511 0 0,'-4'4'160'0'0,"-5"-3"40"0"0,2 1 8 0 0,2 0 8 0 0,1 0-216 0 0,6 0 0 0 0,-4-2 0 0 0,0 2 0 0 0,-3 1 0 0 0,1 1 0 0 0,2 0 0 0 0,0-3 0 0 0,2 5-320 0 0,2-2 0 0 0,2-3 0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5:29.768"/>
    </inkml:context>
    <inkml:brush xml:id="br0">
      <inkml:brushProperty name="width" value="0.1" units="cm"/>
      <inkml:brushProperty name="height" value="0.1" units="cm"/>
      <inkml:brushProperty name="color" value="#E71224"/>
    </inkml:brush>
  </inkml:definitions>
  <inkml:trace contextRef="#ctx0" brushRef="#br0">11741 1473 455 0 0,'0'1'50'0'0,"0"-1"0"0"0,0 1 0 0 0,-1-1 0 0 0,1 1 0 0 0,0-1 0 0 0,-1 1 0 0 0,1-1-1 0 0,0 1 1 0 0,-1-1 0 0 0,1 0 0 0 0,0 1 0 0 0,-1-1 0 0 0,1 1 0 0 0,-1-1 0 0 0,1 0-1 0 0,-1 0 1 0 0,1 1 0 0 0,-1-1 0 0 0,1 0 0 0 0,-1 0 0 0 0,1 1 0 0 0,-1-1 0 0 0,1 0-1 0 0,-1 0 1 0 0,1 0 0 0 0,-1 0 0 0 0,0 0 0 0 0,1 0 0 0 0,-1 0 0 0 0,1 0 0 0 0,-1 0-1 0 0,1 0 1 0 0,-1 0 0 0 0,1 0 0 0 0,-1 0 0 0 0,0 0 0 0 0,1-1 0 0 0,-1 1 0 0 0,-20-16 5435 0 0,11 8-3893 0 0,5 4-1323 0 0,0 1 1 0 0,-1 0-1 0 0,1 0 0 0 0,-1 1 0 0 0,1-1 1 0 0,-1 1-1 0 0,0 0 0 0 0,0 1 0 0 0,0 0 1 0 0,0 0-1 0 0,0 0 0 0 0,0 0 0 0 0,-1 1 1 0 0,1 0-1 0 0,0 0 0 0 0,-11 3 0 0 0,-111 26 1709 0 0,95-20-1687 0 0,0-1 1 0 0,0-1 0 0 0,-42 2-1 0 0,15-3 813 0 0,0 3 0 0 0,-105 28 0 0 0,48-9-814 0 0,68-19 154 0 0,0-2 0 0 0,-63 0 0 0 0,-99-10 494 0 0,-13 5-302 0 0,137 7-452 0 0,2 0 45 0 0,-88-3-1 0 0,-12-19 138 0 0,10 0 79 0 0,125 9-303 0 0,-71-15 0 0 0,48 6-106 0 0,-23 1-19 0 0,55 8-1 0 0,0-1-1 0 0,-68-20 1 0 0,49 6 47 0 0,-1 2-1 0 0,-70-9 1 0 0,85 19-11 0 0,1-3 0 0 0,-79-26 0 0 0,72 20-9 0 0,-2 3-1 0 0,0 2 0 0 0,0 2 1 0 0,-80-2-1 0 0,-142 20 250 0 0,258-7-279 0 0,-158 19 280 0 0,-47 2-103 0 0,24-14 59 0 0,-214 1 57 0 0,285-11-153 0 0,1 5 0 0 0,-166 26-1 0 0,177-17-49 0 0,-222-4 0 0 0,228-10-34 0 0,-179-7 211 0 0,14-8-24 0 0,248 14-245 0 0,-258-23 223 0 0,97 18-141 0 0,118 7-38 0 0,-95-12 0 0 0,-221-30 92 0 0,-169 10 34 0 0,136 24 27 0 0,201 23-212 0 0,-59 1 72 0 0,175-22-72 0 0,-27 1 72 0 0,87 7-37 0 0,-205 1 66 0 0,191-7-129 0 0,-12-1 156 0 0,-132 7 0 0 0,86 14-127 0 0,-33 3 59 0 0,95-13-36 0 0,-15 1 35 0 0,-6-6 9 0 0,-124 18 0 0 0,-65 12-2 0 0,154-20-60 0 0,-71 14 68 0 0,-72 6-76 0 0,245-30 9 0 0,0 0-1 0 0,0-1 1 0 0,1 0-1 0 0,-1 0 1 0 0,0-1-1 0 0,0 1 1 0 0,1-1 0 0 0,-1-1-1 0 0,0 1 1 0 0,1-1-1 0 0,0 0 1 0 0,-1 0-1 0 0,1 0 1 0 0,0-1-1 0 0,0 0 1 0 0,0 0 0 0 0,0 0-1 0 0,1-1 1 0 0,-1 1-1 0 0,1-1 1 0 0,0 0-1 0 0,0-1 1 0 0,0 1-1 0 0,-4-7 1 0 0,-8-15-3 0 0,-18-38 0 0 0,1 0 0 0 0,19 37 0 0 0,1 0 0 0 0,-17-58 0 0 0,21 56 0 0 0,-2-12 0 0 0,3 0 0 0 0,1-1 0 0 0,2 0 0 0 0,1-50 0 0 0,6-305-72 0 0,-2 390 73 0 0,1 0-1 0 0,0 1 1 0 0,0-1-1 0 0,1 1 1 0 0,-1-1-1 0 0,5-7 1 0 0,-5 11-6 0 0,1 0-1 0 0,0-1 1 0 0,0 1 0 0 0,0 0 0 0 0,0 0 0 0 0,1 1-1 0 0,-1-1 1 0 0,1 0 0 0 0,0 1 0 0 0,0 0-1 0 0,0-1 1 0 0,6-2 0 0 0,24-12-6 0 0,0 1 1 0 0,1 2-1 0 0,1 2 0 0 0,0 1 1 0 0,71-13-1 0 0,-59 18 11 0 0,0 1 0 0 0,1 3 0 0 0,-1 1 0 0 0,82 10 0 0 0,135 33-80 0 0,-225-34 80 0 0,53 15 0 0 0,-8 4 0 0 0,-32-12 0 0 0,-24-7 0 0 0,2 1 0 0 0,0-2 0 0 0,41 4 0 0 0,16-7 0 0 0,0-4 0 0 0,93-12 0 0 0,-163 11 0 0 0,47-6 0 0 0,-1-2 0 0 0,81-24 0 0 0,-54 12 0 0 0,175-17 0 0 0,-155 27 0 0 0,-71 8 0 0 0,-18 1 0 0 0,100-13 0 0 0,78-14 0 0 0,-57 11 0 0 0,-35 7 0 0 0,39-15 0 0 0,-104 17 0 0 0,-24 5-1 0 0,99-14 66 0 0,62 9-58 0 0,114-13 50 0 0,-261 16-57 0 0,15-2 0 0 0,109-24 0 0 0,-64 16 0 0 0,0 4 0 0 0,137 1 0 0 0,-24-10 0 0 0,-161 15 0 0 0,104-9 0 0 0,193 19 0 0 0,-204 2 0 0 0,-94-4 0 0 0,124 3 0 0 0,-31 4 0 0 0,218 44 0 0 0,-299-43 0 0 0,-16-3 0 0 0,54 9 0 0 0,62 15 76 0 0,-103-20 809 0 0,56-1-374 0 0,296 15-136 0 0,-13 0-577 0 0,-106-7-248 0 0,-89-7-50 0 0,-79-3 60 0 0,-75-5 296 0 0,123 7 129 0 0,-35 4 15 0 0,-87-11 0 0 0,61 3 0 0 0,13-4 76 0 0,-80-2 35 0 0,76-3 663 0 0,14-6-263 0 0,367-25-135 0 0,-19 2-571 0 0,-126 9-247 0 0,-106 5-50 0 0,-77 8 94 0 0,-42 2 424 0 0,-99 6 223 0 0,-9 1-640 0 0,110-14 370 0 0,-89 14 803 0 0,52 6-1 0 0,29-1-2344 0 0,-51-7 1563 0 0,118 13 0 0 0,-123-7 0 0 0,6-1 0 0 0,-50-3-1 0 0,0 0-1 0 0,0-1 1 0 0,35-9 0 0 0,1 1 70 0 0,-29 7-73 0 0,-1 2-1 0 0,1 1 1 0 0,0 1-1 0 0,0 1 1 0 0,-1 2-1 0 0,1 0 1 0 0,-1 1-1 0 0,37 14 1 0 0,-43-13 4 0 0,-1 0 0 0 0,0 2 0 0 0,0 0 0 0 0,-1 1 0 0 0,0 1 0 0 0,0 0 0 0 0,-1 1 0 0 0,16 15 0 0 0,-20-11-11 0 0,0 0 1 0 0,0 1-1 0 0,14 30 0 0 0,-4-8-10 0 0,6 10 21 0 0,-2 1 0 0 0,37 103 0 0 0,-54-119 0 0 0,-2 0 0 0 0,0 0 0 0 0,-3 0 0 0 0,0 48 0 0 0,-1-26 0 0 0,-3-5 0 0 0,-1 0 0 0 0,-3 0 0 0 0,-12 52 0 0 0,16-96 0 0 0,-4 15 8 0 0,0 1 0 0 0,-2-1 0 0 0,0 0 0 0 0,-1 0 0 0 0,-2-1 0 0 0,0 0 0 0 0,-1-1 0 0 0,0 0 0 0 0,-2-1 0 0 0,0 0 0 0 0,-24 24 0 0 0,25-30-17 0 0,0-1 1 0 0,0 0-1 0 0,-1-1 1 0 0,0 0 0 0 0,-1-1-1 0 0,0-1 1 0 0,0 0-1 0 0,-1-1 1 0 0,0 0-1 0 0,-1-1 1 0 0,1-1-1 0 0,-1 0 1 0 0,0-1-1 0 0,0-1 1 0 0,0-1-1 0 0,-21 1 1 0 0,7-4-764 0 0,1 0 0 0 0,-1-3 0 0 0,1 0 0 0 0,0-2 0 0 0,-53-17 0 0 0,8-5-8732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31.513"/>
    </inkml:context>
    <inkml:brush xml:id="br0">
      <inkml:brushProperty name="width" value="0.1" units="cm"/>
      <inkml:brushProperty name="height" value="0.1" units="cm"/>
      <inkml:brushProperty name="color" value="#E71224"/>
    </inkml:brush>
  </inkml:definitions>
  <inkml:trace contextRef="#ctx0" brushRef="#br0">2040 20 3679 0 0,'0'0'167'0'0,"-5"2"-7"0"0,0 2-24 0 0,-14 6 5387 0 0,10-12-3268 0 0,2 5-2288 0 0,-27-8 335 0 0,13-1-193 0 0,17 5 32 0 0,-1-1 3 0 0,-16-4-10 0 0,16 5 20 0 0,-1 0-90 0 0,-46-9 1344 0 0,48 10-372 0 0,-3-1-464 0 0,-18-1 4 0 0,18 1-26 0 0,1 1-113 0 0,-93 3 1408 0 0,53 4-1082 0 0,0 3 0 0 0,-81 28-1 0 0,86-24-473 0 0,0-1 1 0 0,-1-3-1 0 0,-1-1 0 0 0,0-2 1 0 0,-49 1-1 0 0,-2-9 359 0 0,27-2-121 0 0,20 1-222 0 0,-321 13 538 0 0,113 1-734 0 0,51 1-782 0 0,114-6-6467 0 0,38-4-599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01.916"/>
    </inkml:context>
    <inkml:brush xml:id="br0">
      <inkml:brushProperty name="width" value="0.1" units="cm"/>
      <inkml:brushProperty name="height" value="0.1" units="cm"/>
      <inkml:brushProperty name="color" value="#E71224"/>
    </inkml:brush>
  </inkml:definitions>
  <inkml:trace contextRef="#ctx0" brushRef="#br0">3280 25 7023 0 0,'-29'2'1299'0'0,"0"1"1"0"0,-52 13-1 0 0,66-12-185 0 0,1 1 0 0 0,0 0 1 0 0,-16 10-1 0 0,18-9-689 0 0,1-1 0 0 0,-1 0 0 0 0,0 0 0 0 0,-23 5 0 0 0,28-10-339 0 0,0 0 0 0 0,0 0 1 0 0,0 0-1 0 0,0-1 0 0 0,0 0 0 0 0,0-1 0 0 0,1 1 0 0 0,-1-1 0 0 0,-10-5 0 0 0,13 6-19 0 0,-21-8 151 0 0,1 1 0 0 0,-1 2 0 0 0,-1 0 0 0 0,-50-3 0 0 0,12 4 237 0 0,-63 0 531 0 0,105 5-933 0 0,-1 1 1 0 0,1 2-1 0 0,-38 8 0 0 0,10 6-34 0 0,39-12-11 0 0,-1-1-1 0 0,0 0 1 0 0,0-1 0 0 0,0 0-1 0 0,0-1 1 0 0,-16 1-1 0 0,22-3-1 0 0,-22 0 355 0 0,-47-6 0 0 0,31 2-338 0 0,29 3-9 0 0,-1-1 0 0 0,-17-3-1 0 0,-71-23 51 0 0,71 20 45 0 0,-1 3 1 0 0,-1 1-1 0 0,1 1 0 0 0,-44 3 1 0 0,-5 2 8 0 0,-57-2-34 0 0,-34-18 279 0 0,124 10-306 0 0,-1 3 1 0 0,0 2-1 0 0,-86 5 0 0 0,-114 33 1980 0 0,41-6-731 0 0,71-10-1159 0 0,-89 8-1611 0 0,208-26 1490 0 0,0-1 0 0 0,-39-5 1 0 0,51 3-245 0 0,0 1 1 0 0,0-1 0 0 0,0-1 0 0 0,1 1 0 0 0,-1-1-1 0 0,1-1 1 0 0,0 1 0 0 0,0-1 0 0 0,0 0-1 0 0,-8-7 1 0 0,-7-10-8103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33.549"/>
    </inkml:context>
    <inkml:brush xml:id="br0">
      <inkml:brushProperty name="width" value="0.1" units="cm"/>
      <inkml:brushProperty name="height" value="0.1" units="cm"/>
      <inkml:brushProperty name="color" value="#E71224"/>
    </inkml:brush>
  </inkml:definitions>
  <inkml:trace contextRef="#ctx0" brushRef="#br0">921 30 5063 0 0,'0'0'232'0'0,"-3"-1"-13"0"0,-8-3 29 0 0,3 2 1312 0 0,3 1-863 0 0,-17-6 2703 0 0,5 3-2942 0 0,1 0 0 0 0,0 1-1 0 0,-1 1 1 0 0,0 1 0 0 0,1 0 0 0 0,-25 3-1 0 0,-86 2 2960 0 0,-98 7 447 0 0,29 16-2443 0 0,43-5-5572 0 0,123-18-2880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34.403"/>
    </inkml:context>
    <inkml:brush xml:id="br0">
      <inkml:brushProperty name="width" value="0.1" units="cm"/>
      <inkml:brushProperty name="height" value="0.1" units="cm"/>
      <inkml:brushProperty name="color" value="#E71224"/>
    </inkml:brush>
  </inkml:definitions>
  <inkml:trace contextRef="#ctx0" brushRef="#br0">1826 5 7631 0 0,'-4'-1'103'0'0,"-1"0"0"0"0,1 0 0 0 0,-1 0-1 0 0,1 1 1 0 0,-1 0 0 0 0,1 0 0 0 0,-1 0-1 0 0,1 0 1 0 0,-1 1 0 0 0,1 0-1 0 0,-1-1 1 0 0,1 2 0 0 0,-7 2 0 0 0,-6 3 363 0 0,0 1 1 0 0,-17 11-1 0 0,-17 9 1258 0 0,14-13-325 0 0,-1-1 1 0 0,0-2 0 0 0,-76 14-1 0 0,84-24-574 0 0,-53-1-1 0 0,40-2-426 0 0,9 0 9 0 0,-1-1 0 0 0,1-3-1 0 0,-53-12 1 0 0,-97-39 839 0 0,158 48-1163 0 0,-3-1 119 0 0,0 2 1 0 0,0 1 0 0 0,0 1-1 0 0,-1 2 1 0 0,0 1 0 0 0,1 1-1 0 0,-41 4 1 0 0,-245 36 510 0 0,108 10-3815 0 0,177-40 642 0 0,3-3-4779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35.858"/>
    </inkml:context>
    <inkml:brush xml:id="br0">
      <inkml:brushProperty name="width" value="0.1" units="cm"/>
      <inkml:brushProperty name="height" value="0.1" units="cm"/>
      <inkml:brushProperty name="color" value="#E71224"/>
    </inkml:brush>
  </inkml:definitions>
  <inkml:trace contextRef="#ctx0" brushRef="#br0">1685 19 6879 0 0,'-6'0'252'0'0,"0"-1"0"0"0,1 0 0 0 0,-1 0 0 0 0,0 0 0 0 0,-8-4 0 0 0,9 3-43 0 0,0 0 1 0 0,0 1 0 0 0,0 0 0 0 0,0 0 0 0 0,0 0 0 0 0,0 0 0 0 0,-1 1-1 0 0,-5 0 1 0 0,-7 3 937 0 0,0 1 0 0 0,1 1 0 0 0,-27 11 0 0 0,9-4 312 0 0,10-4-639 0 0,-1-1-1 0 0,0-2 1 0 0,-47 5 0 0 0,34-6-110 0 0,1 3 1 0 0,-39 11-1 0 0,35-7-270 0 0,-59 7-1 0 0,59-16 133 0 0,1-2 0 0 0,-1-2 0 0 0,1-2 0 0 0,-1-1 0 0 0,1-2 0 0 0,-42-14 0 0 0,22 7-672 0 0,0 2 0 0 0,-1 3 0 0 0,0 3 0 0 0,-71 2 0 0 0,106 6-53 0 0,1 1-1 0 0,-1 1 0 0 0,1 1 1 0 0,-35 12-1 0 0,-44 24-4448 0 0,77-28-3052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36.844"/>
    </inkml:context>
    <inkml:brush xml:id="br0">
      <inkml:brushProperty name="width" value="0.1" units="cm"/>
      <inkml:brushProperty name="height" value="0.1" units="cm"/>
      <inkml:brushProperty name="color" value="#E71224"/>
    </inkml:brush>
  </inkml:definitions>
  <inkml:trace contextRef="#ctx0" brushRef="#br0">964 89 1375 0 0,'-47'1'6537'0'0,"-1"0"-4983"0"0,-9-8 722 0 0,35 3-1219 0 0,7 2-484 0 0,1 1 0 0 0,-1 0 0 0 0,0 1 0 0 0,1 0-1 0 0,-1 1 1 0 0,0 1 0 0 0,-15 4 0 0 0,13-3-206 0 0,0 0 0 0 0,0-2 1 0 0,0 0-1 0 0,0-1 0 0 0,-1 0 1 0 0,1-2-1 0 0,0 0 0 0 0,0-1 0 0 0,0 0 1 0 0,-32-13-1 0 0,-7-1 6 0 0,-2 2 1 0 0,0 3 0 0 0,-1 2-1 0 0,-64-2 1 0 0,114 11-977 0 0,0 1-1 0 0,1 0 1 0 0,-1 1 0 0 0,0 0 0 0 0,1 0-1 0 0,-10 3 1 0 0,5 1-1401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37.970"/>
    </inkml:context>
    <inkml:brush xml:id="br0">
      <inkml:brushProperty name="width" value="0.1" units="cm"/>
      <inkml:brushProperty name="height" value="0.1" units="cm"/>
      <inkml:brushProperty name="color" value="#E71224"/>
    </inkml:brush>
  </inkml:definitions>
  <inkml:trace contextRef="#ctx0" brushRef="#br0">2370 119 4607 0 0,'-17'2'1574'0'0,"16"-2"-1540"0"0,-1 1 0 0 0,1-1 1 0 0,-1 0-1 0 0,1 0 0 0 0,0 1 1 0 0,-1-1-1 0 0,1 0 1 0 0,-1-1-1 0 0,1 1 0 0 0,-1 0 1 0 0,1 0-1 0 0,-1-1 0 0 0,1 1 1 0 0,0 0-1 0 0,-1-1 0 0 0,1 0 1 0 0,0 1-1 0 0,-1-1 1 0 0,1 0-1 0 0,0 1 0 0 0,0-1 1 0 0,0 0-1 0 0,-1 0 0 0 0,1 0 1 0 0,-1-2-1 0 0,-3-1 356 0 0,1 0 0 0 0,-1 1 0 0 0,0-1 1 0 0,0 1-1 0 0,-1 0 0 0 0,1 0 0 0 0,0 1 0 0 0,-1 0 0 0 0,0 0 0 0 0,0 0 0 0 0,1 0 1 0 0,-1 1-1 0 0,0 0 0 0 0,0 1 0 0 0,0-1 0 0 0,-10 1 0 0 0,-10 2 439 0 0,1 1 1 0 0,-44 10-1 0 0,-3 1-133 0 0,16-8 135 0 0,-294 20 3198 0 0,302-25-2494 0 0,-116-5-2476 0 0,84-1 1276 0 0,39 4-47 0 0,-54-9 0 0 0,-33-3 237 0 0,44 7 794 0 0,-217-36 513 0 0,148 17-2265 0 0,-170-6 1 0 0,286 31-139 0 0,-40 5 0 0 0,29 0-4962 0 0,36-3 3008 0 0,-12 0-4750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27.245"/>
    </inkml:context>
    <inkml:brush xml:id="br0">
      <inkml:brushProperty name="width" value="0.1" units="cm"/>
      <inkml:brushProperty name="height" value="0.1" units="cm"/>
      <inkml:brushProperty name="color" value="#E71224"/>
    </inkml:brush>
  </inkml:definitions>
  <inkml:trace contextRef="#ctx0" brushRef="#br0">7 68 3223 0 0,'24'-28'2086'0'0,"-23"26"-1922"0"0,3-1 12 0 0,-1 0-1 0 0,1 0 1 0 0,-1-1 0 0 0,0 1 0 0 0,-1-1 0 0 0,1 0 0 0 0,0 0 0 0 0,2-6-1 0 0,-5 10-91 0 0,-8 22 2240 0 0,4-20-1430 0 0,-1 1-1 0 0,0 0 0 0 0,1 0 1 0 0,0 1-1 0 0,-6 5 0 0 0,7-5-1094 0 0,0 0-1 0 0,0 1 0 0 0,1-1 0 0 0,0 1 1 0 0,0-1-1 0 0,-2 8 0 0 0,3-10 130 0 0,1 0 1 0 0,-1-1-1 0 0,1 1 0 0 0,0 0 0 0 0,0 0 0 0 0,-1-1 1 0 0,1 1-1 0 0,0 0 0 0 0,1-1 0 0 0,-1 1 0 0 0,0 0 0 0 0,0 0 1 0 0,1-1-1 0 0,-1 1 0 0 0,1 0 0 0 0,-1-1 0 0 0,1 1 0 0 0,0-1 1 0 0,0 1-1 0 0,0-1 0 0 0,0 1 0 0 0,1 1 0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28.118"/>
    </inkml:context>
    <inkml:brush xml:id="br0">
      <inkml:brushProperty name="width" value="0.1" units="cm"/>
      <inkml:brushProperty name="height" value="0.1" units="cm"/>
      <inkml:brushProperty name="color" value="#E71224"/>
    </inkml:brush>
  </inkml:definitions>
  <inkml:trace contextRef="#ctx0" brushRef="#br0">1645 76 455 0 0,'-2'-5'8362'0'0,"4"-6"-6821"0"0,-2 1 1924 0 0,-19-2-1103 0 0,-3-1-1092 0 0,19 11-1121 0 0,-1 0 0 0 0,0 1 1 0 0,0-1-1 0 0,0 1 0 0 0,0 0 0 0 0,0 0 0 0 0,-8 0 0 0 0,0-1 92 0 0,2 0-118 0 0,-5-1 97 0 0,0 0-1 0 0,-20 0 1 0 0,-79 9 596 0 0,58 3-516 0 0,46-6-230 0 0,1-1 0 0 0,-1 0 0 0 0,0-1-1 0 0,1 0 1 0 0,-1 0 0 0 0,0-1 0 0 0,0 0-1 0 0,-14-3 1 0 0,2-3 96 0 0,0 2 0 0 0,0 1 0 0 0,0 0-1 0 0,0 1 1 0 0,-39 3 0 0 0,-29-1 177 0 0,62-1-10 0 0,-53 4 0 0 0,-311 39 788 0 0,338-35-1502 0 0,-1-3-1 0 0,0-2 0 0 0,1-2 0 0 0,-101-14 0 0 0,120 8-1266 0 0,-1 2-72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30.383"/>
    </inkml:context>
    <inkml:brush xml:id="br0">
      <inkml:brushProperty name="width" value="0.1" units="cm"/>
      <inkml:brushProperty name="height" value="0.1" units="cm"/>
      <inkml:brushProperty name="color" value="#E71224"/>
    </inkml:brush>
  </inkml:definitions>
  <inkml:trace contextRef="#ctx0" brushRef="#br0">1847 0 2303 0 0,'-99'31'4943'0'0,"83"-24"-4684"0"0,0 0-1 0 0,1 1 0 0 0,-22 15 1 0 0,-16 9 1320 0 0,34-24-515 0 0,-1 0-1 0 0,1-2 0 0 0,-1 0 0 0 0,-26 4 0 0 0,41-10-755 0 0,0 1-1 0 0,0-2 1 0 0,1 1-1 0 0,-1 0 1 0 0,0-1-1 0 0,-7-2 1 0 0,-21-2 467 0 0,-260-18 2599 0 0,105 4-1852 0 0,-264-37 254 0 0,382 48-2314 0 0,-1 3 1 0 0,-99 5-1 0 0,151 1-617 0 0,-36 6 1 0 0,6 5-4358 0 0,4 2-1110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32.664"/>
    </inkml:context>
    <inkml:brush xml:id="br0">
      <inkml:brushProperty name="width" value="0.1" units="cm"/>
      <inkml:brushProperty name="height" value="0.1" units="cm"/>
      <inkml:brushProperty name="color" value="#E71224"/>
    </inkml:brush>
  </inkml:definitions>
  <inkml:trace contextRef="#ctx0" brushRef="#br0">1749 70 3223 0 0,'-1'0'143'0'0,"-7"0"-3"0"0,-17 0 3924 0 0,19-2-3741 0 0,-8-1 392 0 0,-1 0-1 0 0,1 1 1 0 0,-1 1 0 0 0,1 0 0 0 0,-1 1-1 0 0,1 0 1 0 0,-1 2 0 0 0,1-1 0 0 0,-26 8 0 0 0,-115 21 1226 0 0,122-26-1375 0 0,0-1 0 0 0,-59-2-1 0 0,64-5-113 0 0,-1-1 0 0 0,1-1-1 0 0,-46-17 1 0 0,41 12 169 0 0,-63-12-1 0 0,17 15 271 0 0,-134 4 0 0 0,133 4-596 0 0,4 0-184 0 0,-203-3 514 0 0,95-13-4106 0 0,158 11 1333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33.377"/>
    </inkml:context>
    <inkml:brush xml:id="br0">
      <inkml:brushProperty name="width" value="0.1" units="cm"/>
      <inkml:brushProperty name="height" value="0.1" units="cm"/>
      <inkml:brushProperty name="color" value="#E71224"/>
    </inkml:brush>
  </inkml:definitions>
  <inkml:trace contextRef="#ctx0" brushRef="#br0">1470 49 10447 0 0,'-5'0'127'0'0,"-1"-1"-1"0"0,1 1 0 0 0,0-2 0 0 0,0 1 0 0 0,0 0 1 0 0,0-1-1 0 0,0 0 0 0 0,-5-3 0 0 0,1 1 170 0 0,0 0-1 0 0,0 0 1 0 0,0 1-1 0 0,-13-3 1 0 0,7 1 90 0 0,6 3-268 0 0,-1 0 0 0 0,1 0-1 0 0,-1 1 1 0 0,1 0 0 0 0,-1 1 0 0 0,1 0-1 0 0,-1 1 1 0 0,-16 2 0 0 0,-5 4 630 0 0,-39 13 0 0 0,26-6 128 0 0,-95 32 156 0 0,-4 2 668 0 0,113-40-1403 0 0,0-2 1 0 0,-58 6-1 0 0,-20 0 357 0 0,-46 0 653 0 0,-76-22-151 0 0,79-15-4017 0 0,126 20 1405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08.641"/>
    </inkml:context>
    <inkml:brush xml:id="br0">
      <inkml:brushProperty name="width" value="0.1" units="cm"/>
      <inkml:brushProperty name="height" value="0.1" units="cm"/>
      <inkml:brushProperty name="color" value="#E71224"/>
    </inkml:brush>
  </inkml:definitions>
  <inkml:trace contextRef="#ctx0" brushRef="#br0">92 14 455 0 0,'-15'-2'7313'0'0,"9"15"-6228"0"0,-1-22 1592 0 0,5 10-2366 0 0,2-12 1265 0 0,0 10-1482 0 0,0 0-45 0 0,0 1 0 0 0,-1 0 0 0 0,1-1 0 0 0,-1 1 0 0 0,1 0 0 0 0,-1-1 0 0 0,1 1 0 0 0,-1 0 0 0 0,1 0 0 0 0,0 0 0 0 0,-1-1 0 0 0,1 1 0 0 0,-1 0 0 0 0,0 0 0 0 0,1 0 0 0 0,-1 0 0 0 0,1 0 0 0 0,-1 0 0 0 0,1 0 0 0 0,-1 0 0 0 0,1 0 0 0 0,-1 0 0 0 0,1 0 0 0 0,-1 0 0 0 0,1 0 0 0 0,-1 1 0 0 0,-24 3 3070 0 0,18-5-2274 0 0,6 1-869 0 0,1 0 0 0 0,-1 0 1 0 0,0 0-1 0 0,1 0 0 0 0,-1 0 0 0 0,0 0 1 0 0,0 1-1 0 0,1-1 0 0 0,-1 0 0 0 0,0 0 1 0 0,1 0-1 0 0,-1 1 0 0 0,0-1 0 0 0,1 0 1 0 0,-1 1-1 0 0,1-1 0 0 0,-1 0 0 0 0,0 1 1 0 0,1-1-1 0 0,-1 1 0 0 0,1-1 1 0 0,-1 1-1 0 0,1-1 0 0 0,-1 1 0 0 0,0 0 1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34.105"/>
    </inkml:context>
    <inkml:brush xml:id="br0">
      <inkml:brushProperty name="width" value="0.1" units="cm"/>
      <inkml:brushProperty name="height" value="0.1" units="cm"/>
      <inkml:brushProperty name="color" value="#E71224"/>
    </inkml:brush>
  </inkml:definitions>
  <inkml:trace contextRef="#ctx0" brushRef="#br0">1080 5 919 0 0,'-54'-2'2020'0'0,"41"1"-995"0"0,0 0 1 0 0,-1 0-1 0 0,1 1 1 0 0,0 1-1 0 0,-1 1 0 0 0,1 0 1 0 0,0 0-1 0 0,-19 7 0 0 0,-24 14 589 0 0,-1-2-1 0 0,0-3 0 0 0,-87 15 1 0 0,58-20 196 0 0,-1-5 1 0 0,-110-3-1 0 0,135-2 787 0 0,51-2-3147 0 0,-1 0-1 0 0,0 0 0 0 0,0-1 0 0 0,1-1 1 0 0,-1 1-1 0 0,0-2 0 0 0,0 0 0 0 0,-21-6 0 0 0,26 3-1011 0 0,-1-1-409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35.358"/>
    </inkml:context>
    <inkml:brush xml:id="br0">
      <inkml:brushProperty name="width" value="0.1" units="cm"/>
      <inkml:brushProperty name="height" value="0.1" units="cm"/>
      <inkml:brushProperty name="color" value="#E71224"/>
    </inkml:brush>
  </inkml:definitions>
  <inkml:trace contextRef="#ctx0" brushRef="#br0">1490 0 3711 0 0,'0'2'270'0'0,"0"0"1"0"0,0-1-1 0 0,-1 1 0 0 0,1-1 0 0 0,0 1 0 0 0,-1-1 0 0 0,1 1 0 0 0,-1-1 0 0 0,1 1 0 0 0,-1-1 0 0 0,0 1 0 0 0,0-1 0 0 0,1 0 0 0 0,-1 0 0 0 0,0 1 0 0 0,0-1 0 0 0,0 0 0 0 0,-1 0 0 0 0,1 0 0 0 0,0 0 1 0 0,0 0-1 0 0,-1 0 0 0 0,1 0 0 0 0,0 0 0 0 0,-1-1 0 0 0,1 1 0 0 0,-1 0 0 0 0,1-1 0 0 0,-1 1 0 0 0,1-1 0 0 0,-2 1 0 0 0,-7 0 898 0 0,1 1 0 0 0,-1-1 0 0 0,1-1 0 0 0,-11 0 0 0 0,8 0 156 0 0,-46 1-2728 0 0,-60 7 3288 0 0,79-4-1323 0 0,0-2-1 0 0,-47-3 1 0 0,-84-21 712 0 0,108 12-641 0 0,0 2-1 0 0,-117 1 1 0 0,-29 27 123 0 0,-33 1-709 0 0,230-20-210 0 0,0-1-1 0 0,0-1 0 0 0,-1 0 0 0 0,-13-4 0 0 0,18 3-492 0 0,0 0 0 0 0,0-1-1 0 0,0 1 1 0 0,-8-6 0 0 0,2 1-970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36.973"/>
    </inkml:context>
    <inkml:brush xml:id="br0">
      <inkml:brushProperty name="width" value="0.1" units="cm"/>
      <inkml:brushProperty name="height" value="0.1" units="cm"/>
      <inkml:brushProperty name="color" value="#E71224"/>
    </inkml:brush>
  </inkml:definitions>
  <inkml:trace contextRef="#ctx0" brushRef="#br0">776 119 1839 0 0,'-1'0'58'0'0,"1"0"0"0"0,-1 1 0 0 0,1-1 0 0 0,0 0 0 0 0,-1 0 0 0 0,1 0 0 0 0,-1 0 0 0 0,1 0-1 0 0,-1 0 1 0 0,1 0 0 0 0,-1-1 0 0 0,1 1 0 0 0,-1 0 0 0 0,1 0 0 0 0,-1 0 0 0 0,1 0-1 0 0,0-1 1 0 0,-1 1 0 0 0,1 0 0 0 0,-1 0 0 0 0,1-1 0 0 0,0 1 0 0 0,-1 0 0 0 0,1 0 0 0 0,0-1-1 0 0,-1 1 1 0 0,1 0 0 0 0,0-1 0 0 0,0 1 0 0 0,-1-1 0 0 0,1 1 0 0 0,0 0 0 0 0,0-1-1 0 0,-1 0 1 0 0,6-16 2787 0 0,-2 8-3285 0 0,-2 6 598 0 0,0-1 0 0 0,0 1 1 0 0,-1 0-1 0 0,1-1 0 0 0,-1 1 0 0 0,1-1 0 0 0,-1 1 1 0 0,-1-1-1 0 0,1 1 0 0 0,0-1 0 0 0,-1 1 0 0 0,1 0 1 0 0,-1-1-1 0 0,-2-5 0 0 0,2 7 2 0 0,0 0 0 0 0,-1 0 1 0 0,1 0-1 0 0,0 1 0 0 0,0-1 0 0 0,-1 0 0 0 0,1 1 0 0 0,-1-1 1 0 0,1 1-1 0 0,-1 0 0 0 0,0-1 0 0 0,1 1 0 0 0,-1 0 0 0 0,0 0 1 0 0,0 0-1 0 0,0 0 0 0 0,0 0 0 0 0,0 1 0 0 0,0-1 0 0 0,0 0 0 0 0,0 1 1 0 0,0 0-1 0 0,0-1 0 0 0,-1 1 0 0 0,-2 0 0 0 0,-20 2 796 0 0,-1 1-1 0 0,1 0 1 0 0,-34 11 0 0 0,-31 5 709 0 0,-6-9-16 0 0,-106 0 0 0 0,78-7-558 0 0,118-3-1359 0 0,1-1 0 0 0,-1 1-1 0 0,1-1 1 0 0,0 0 0 0 0,-1 0-1 0 0,1-1 1 0 0,0 0 0 0 0,0 0-1 0 0,0 0 1 0 0,-7-4 0 0 0,3-1-1778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37.460"/>
    </inkml:context>
    <inkml:brush xml:id="br0">
      <inkml:brushProperty name="width" value="0.1" units="cm"/>
      <inkml:brushProperty name="height" value="0.1" units="cm"/>
      <inkml:brushProperty name="color" value="#E71224"/>
    </inkml:brush>
  </inkml:definitions>
  <inkml:trace contextRef="#ctx0" brushRef="#br0">553 7 5983 0 0,'-18'-2'-891'0'0,"-7"-1"5533"0"0,-41 2-1 0 0,-275 6-431 0 0,252-6-7369 0 0,76 1 1788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37.871"/>
    </inkml:context>
    <inkml:brush xml:id="br0">
      <inkml:brushProperty name="width" value="0.1" units="cm"/>
      <inkml:brushProperty name="height" value="0.1" units="cm"/>
      <inkml:brushProperty name="color" value="#E71224"/>
    </inkml:brush>
  </inkml:definitions>
  <inkml:trace contextRef="#ctx0" brushRef="#br0">549 125 4607 0 0,'-46'-21'1242'0'0,"-25"-4"5526"0"0,6 1-4774 0 0,28 10-864 0 0,-74-17 0 0 0,94 27-1039 0 0,1 2 0 0 0,-1 0-1 0 0,0 1 1 0 0,0 0 0 0 0,0 2 0 0 0,0 0 0 0 0,-18 3 0 0 0,31-3-746 0 0,0 1-1 0 0,-1-1 1 0 0,1 1 0 0 0,0 0-1 0 0,0 0 1 0 0,0 0 0 0 0,0 1-1 0 0,-5 3 1 0 0,4-2-459 0 0,-14 9-2705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38.469"/>
    </inkml:context>
    <inkml:brush xml:id="br0">
      <inkml:brushProperty name="width" value="0.1" units="cm"/>
      <inkml:brushProperty name="height" value="0.1" units="cm"/>
      <inkml:brushProperty name="color" value="#E71224"/>
    </inkml:brush>
  </inkml:definitions>
  <inkml:trace contextRef="#ctx0" brushRef="#br0">1493 49 7367 0 0,'-127'-14'4069'0'0,"-237"4"0"0"0,-164 27 483 0 0,425-17-4729 0 0,1-5 0 0 0,-112-19 0 0 0,187 18-1291 0 0,-1-1-407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40.833"/>
    </inkml:context>
    <inkml:brush xml:id="br0">
      <inkml:brushProperty name="width" value="0.1" units="cm"/>
      <inkml:brushProperty name="height" value="0.1" units="cm"/>
      <inkml:brushProperty name="color" value="#E71224"/>
    </inkml:brush>
  </inkml:definitions>
  <inkml:trace contextRef="#ctx0" brushRef="#br0">3182 0 455 0 0,'-51'4'7246'0'0,"-22"9"-4717"0"0,56-10-1522 0 0,-5 1-62 0 0,12-3-536 0 0,0 1-1 0 0,1 1 1 0 0,-1-1 0 0 0,1 1 0 0 0,-1 1-1 0 0,-9 5 1 0 0,-8 5 210 0 0,1 2 27 0 0,-2-2-1 0 0,-56 20 1 0 0,12-16 243 0 0,-1-3 0 0 0,-116 8 0 0 0,89-13-276 0 0,-141-1 395 0 0,-242 12 232 0 0,93-15-400 0 0,96-5-280 0 0,33 7-231 0 0,-199 13-826 0 0,303-10-2773 0 0,101-5 1572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44.160"/>
    </inkml:context>
    <inkml:brush xml:id="br0">
      <inkml:brushProperty name="width" value="0.1" units="cm"/>
      <inkml:brushProperty name="height" value="0.1" units="cm"/>
      <inkml:brushProperty name="color" value="#E71224"/>
    </inkml:brush>
  </inkml:definitions>
  <inkml:trace contextRef="#ctx0" brushRef="#br0">626 24 455 0 0,'-92'6'5394'0'0,"7"0"677"0"0,27-9-5400 0 0,-226-18 5288 0 0,256 21-5824 0 0,19 0-373 0 0,0 0 0 0 0,0 0 0 0 0,0-1 0 0 0,0 0 0 0 0,0-1 0 0 0,-9-2 0 0 0,12 1-1190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44.876"/>
    </inkml:context>
    <inkml:brush xml:id="br0">
      <inkml:brushProperty name="width" value="0.1" units="cm"/>
      <inkml:brushProperty name="height" value="0.1" units="cm"/>
      <inkml:brushProperty name="color" value="#E71224"/>
    </inkml:brush>
  </inkml:definitions>
  <inkml:trace contextRef="#ctx0" brushRef="#br0">796 91 3223 0 0,'-65'-11'6413'0'0,"-20"-4"-4426"0"0,-256-43 3831 0 0,335 58-5741 0 0,-20-4 194 0 0,0 2 1 0 0,-1 1-1 0 0,-39 4 0 0 0,51-2-596 0 0,1 2 0 0 0,-1 0 0 0 0,0 0 0 0 0,1 1-1 0 0,0 1 1 0 0,0 1 0 0 0,-22 11 0 0 0,20-8-838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3:45.829"/>
    </inkml:context>
    <inkml:brush xml:id="br0">
      <inkml:brushProperty name="width" value="0.1" units="cm"/>
      <inkml:brushProperty name="height" value="0.1" units="cm"/>
      <inkml:brushProperty name="color" value="#E71224"/>
    </inkml:brush>
  </inkml:definitions>
  <inkml:trace contextRef="#ctx0" brushRef="#br0">1916 46 8263 0 0,'-19'-3'540'0'0,"-1"1"-1"0"0,0 1 0 0 0,0 0 1 0 0,0 1-1 0 0,-23 4 0 0 0,26-2-172 0 0,-120 16 3794 0 0,25-11-2517 0 0,-98 2 132 0 0,-15 9-274 0 0,161-11-1116 0 0,31-4-179 0 0,1-3 0 0 0,-1 0 0 0 0,-54-8 0 0 0,-97-28 412 0 0,-8-1-202 0 0,-50 18-600 0 0,79 14-4290 0 0,121 3-2375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10.061"/>
    </inkml:context>
    <inkml:brush xml:id="br0">
      <inkml:brushProperty name="width" value="0.1" units="cm"/>
      <inkml:brushProperty name="height" value="0.1" units="cm"/>
      <inkml:brushProperty name="color" value="#E71224"/>
    </inkml:brush>
  </inkml:definitions>
  <inkml:trace contextRef="#ctx0" brushRef="#br0">2516 48 1375 0 0,'1'-1'292'0'0,"0"0"-1"0"0,0 0 0 0 0,0 0 0 0 0,0 0 0 0 0,0 0 0 0 0,1 0 0 0 0,-1 1 1 0 0,0-1-1 0 0,0 0 0 0 0,1 1 0 0 0,-1-1 0 0 0,0 1 0 0 0,2-1 0 0 0,0 0-185 0 0,0 0 0 0 0,0 0 0 0 0,0-1 0 0 0,0 1 0 0 0,-1-1 0 0 0,1 0-1 0 0,-1 0 1 0 0,1 0 0 0 0,2-3 181 0 0,-35 26 4553 0 0,27-19-4740 0 0,0 0-1 0 0,0-1 0 0 0,0 1 1 0 0,-1 0-1 0 0,1-1 1 0 0,-1 0-1 0 0,1 0 0 0 0,-1 0 1 0 0,1 0-1 0 0,-1-1 1 0 0,1 0-1 0 0,-6 1 0 0 0,-89 5 4489 0 0,93-5-4386 0 0,0 0 1 0 0,0 0-1 0 0,0 0 0 0 0,1 1 0 0 0,-1-1 1 0 0,0 1-1 0 0,1 0 0 0 0,0 0 0 0 0,-1 1 0 0 0,-6 4 1 0 0,6-3-291 0 0,0-1 0 0 0,-1 0 1 0 0,1 0-1 0 0,-1-1 0 0 0,1 1 1 0 0,-8 1-1 0 0,-26 9-591 0 0,32-10 817 0 0,0 0 0 0 0,-1 0 0 0 0,-12 2 0 0 0,-17 6 310 0 0,29-8-314 0 0,1 0 0 0 0,-1-1 0 0 0,-14 3 0 0 0,-97-2 842 0 0,93-2-815 0 0,1-1 0 0 0,-44-5 0 0 0,25 0-9 0 0,26 4-99 0 0,-1-2 1 0 0,1 0-1 0 0,0-1 0 0 0,0-1 1 0 0,0-1-1 0 0,-31-14 0 0 0,35 14-7 0 0,0 0-1 0 0,-1 1 1 0 0,0 1 0 0 0,-24-5-1 0 0,-63-3 150 0 0,82 10-134 0 0,-27 1 84 0 0,-95 7 0 0 0,90-1-140 0 0,-77 2 340 0 0,-97 9 46 0 0,169-12-169 0 0,-110-7 1 0 0,43-2 190 0 0,-125 2 466 0 0,236 3-1198 0 0,-13 2 634 0 0,-1-2 0 0 0,1-2-1 0 0,-27-3 1 0 0,44 3-543 0 0,1 0 0 0 0,-1-1 0 0 0,1 0 0 0 0,0 0 0 0 0,-10-6 0 0 0,12 6-531 0 0,1 0-1 0 0,-1-1 1 0 0,1 0 0 0 0,0 0-1 0 0,1-1 1 0 0,-1 1-1 0 0,1-1 1 0 0,-5-6 0 0 0,-4-9-6919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02.241"/>
    </inkml:context>
    <inkml:brush xml:id="br0">
      <inkml:brushProperty name="width" value="0.1" units="cm"/>
      <inkml:brushProperty name="height" value="0.1" units="cm"/>
      <inkml:brushProperty name="color" value="#E71224"/>
    </inkml:brush>
  </inkml:definitions>
  <inkml:trace contextRef="#ctx0" brushRef="#br0">4739 1391 4111 0 0,'-7'-2'1932'0'0,"13"-3"-1320"0"0,21 3 7436 0 0,-3 19-6710 0 0,-23-17-1218 0 0,0 1 0 0 0,0 0-1 0 0,0 0 1 0 0,0 0-1 0 0,0 0 1 0 0,0 0 0 0 0,0 0-1 0 0,0 1 1 0 0,-1-1 0 0 0,1 0-1 0 0,0 0 1 0 0,0 1-1 0 0,-1-1 1 0 0,1 0 0 0 0,0 3-1 0 0,3 11 1132 0 0,-4-15-1229 0 0,0 1 0 0 0,0-1 0 0 0,0 0 1 0 0,0 1-1 0 0,0-1 0 0 0,0 0 0 0 0,0 1 0 0 0,0-1 0 0 0,0 0 0 0 0,0 1 0 0 0,0-1 0 0 0,1 0 0 0 0,-1 1 0 0 0,0-1 0 0 0,0 0 0 0 0,0 0 0 0 0,0 1 0 0 0,1-1 0 0 0,-1 0 1 0 0,0 1-1 0 0,0-1 0 0 0,1 0 0 0 0,-1 0 0 0 0,0 0 0 0 0,0 1 0 0 0,1-1 0 0 0,-1 0 0 0 0,0 0 0 0 0,1 0 0 0 0,-1 0 0 0 0,0 0 0 0 0,1 1 0 0 0,-1-1 0 0 0,0 0 1 0 0,1 0-1 0 0,-1 0 0 0 0,0 0 0 0 0,1 0 0 0 0,-1 0 0 0 0,0 0 0 0 0,1 0 0 0 0,-1 0 0 0 0,0 0 0 0 0,1-1 0 0 0,4-5 162 0 0,0 0 0 0 0,-1-1 0 0 0,0 0-1 0 0,0 0 1 0 0,0 0 0 0 0,-1-1 0 0 0,4-13 0 0 0,-3 10-22 0 0,0 0 0 0 0,0 1 1 0 0,7-11-1 0 0,8-11 773 0 0,28-65 1 0 0,-8-11 433 0 0,-28 73-1432 0 0,-1 0 1 0 0,-2 0-1 0 0,-1-1 0 0 0,-2 0 1 0 0,1-38-1 0 0,3-20 2063 0 0,-8 41-1796 0 0,0 28-160 0 0,-1-1 1 0 0,0 1 0 0 0,-2 0-1 0 0,-7-35 1 0 0,5 50-28 0 0,-1-1 1 0 0,1 1-1 0 0,-2 1 1 0 0,1-1-1 0 0,-1 1 0 0 0,-1 0 1 0 0,0 0-1 0 0,0 1 1 0 0,0-1-1 0 0,-12-8 1 0 0,-31-22 99 0 0,28 22-49 0 0,15 12-56 0 0,0 0 1 0 0,0-1-1 0 0,-10-10 0 0 0,9 8 5 0 0,1 1-1 0 0,-1 0 0 0 0,-1 0 0 0 0,1 1 1 0 0,-1 0-1 0 0,-1 1 0 0 0,-17-8 0 0 0,25 11-7 0 0,-7-1-2 0 0,0 0 0 0 0,1 1-1 0 0,-1 0 1 0 0,0 0 0 0 0,-10 0 0 0 0,-25-6 16 0 0,-30-9 1 0 0,43 11-4 0 0,-41-15 0 0 0,13 1-7 0 0,23 9 4 0 0,1-3 0 0 0,-40-19 0 0 0,67 29-17 0 0,0 0 0 0 0,-1 1 0 0 0,0 0 0 0 0,0 1 0 0 0,0 0 0 0 0,0 0 0 0 0,-11 0 0 0 0,-11-2 0 0 0,-76-21 56 0 0,-17-3 16 0 0,31 15 88 0 0,-116-1 0 0 0,199 14-154 0 0,-70 0 55 0 0,-79-11 0 0 0,132 9-48 0 0,0 1-1 0 0,-39 4 1 0 0,-26-1 13 0 0,-34 2-28 0 0,31 1 15 0 0,-47 3 72 0 0,57-1-53 0 0,-98-5 19 0 0,110-3-38 0 0,-22-1-13 0 0,-54 1 0 0 0,-35 2 94 0 0,90-3-60 0 0,-111-7 30 0 0,-1 0 0 0 0,145 8-64 0 0,21 0 0 0 0,1 1 0 0 0,-65 9 0 0 0,65-4 20 0 0,-77 0 0 0 0,19-2 4 0 0,-99 7 40 0 0,117 6-64 0 0,66-13 0 0 0,1 0 0 0 0,-24 10 0 0 0,-9 2 0 0 0,25-11 0 0 0,11-2 0 0 0,1 0 0 0 0,-1 0 0 0 0,0 1 0 0 0,-9 5 0 0 0,-42 20 0 0 0,-74 24 0 0 0,102-41 0 0 0,-106 31 0 0 0,99-35 0 0 0,-46 14 0 0 0,78-19 0 0 0,1 0-1 0 0,0 1 1 0 0,-1-1-1 0 0,1 2 1 0 0,-10 6-1 0 0,13-8-3 0 0,1 0 0 0 0,-1 1 0 0 0,1-1 0 0 0,0 1 0 0 0,0-1 0 0 0,0 1 0 0 0,0-1 0 0 0,1 1 0 0 0,-1 0 0 0 0,1 0-1 0 0,0 0 1 0 0,0 0 0 0 0,0 0 0 0 0,-1 4 0 0 0,-2 14 4 0 0,2 1 0 0 0,0-1 0 0 0,2 29 0 0 0,0-23 0 0 0,1-9-16 0 0,1 0 0 0 0,1-1 1 0 0,0 1-1 0 0,1 0 0 0 0,1-1 0 0 0,8 18 1 0 0,17 65-3 0 0,15 64 18 0 0,-36-130 0 0 0,-7-21 0 0 0,1 0 0 0 0,1 0 0 0 0,0-1 0 0 0,0 0 0 0 0,9 15 0 0 0,35 35 0 0 0,-43-57 0 0 0,0-1 0 0 0,0 0 0 0 0,1-1 0 0 0,0 1 0 0 0,0-1 0 0 0,-1 0 0 0 0,2-1 0 0 0,-1 1 0 0 0,12 2 0 0 0,1 2 0 0 0,55 16-51 0 0,-20-7 38 0 0,19 2 13 0 0,16-4 0 0 0,-6-5 0 0 0,4-2 0 0 0,2-3 0 0 0,-1-5 0 0 0,41-4 0 0 0,-56 9 0 0 0,-3-1 0 0 0,-28-1 0 0 0,30 2 0 0 0,7-8 0 0 0,-3-2 0 0 0,11-1 0 0 0,51 7 0 0 0,-43 0 0 0 0,-22-2 0 0 0,10-5 0 0 0,-2 1 0 0 0,0 5 0 0 0,1 5 0 0 0,8 1 0 0 0,-59-3 0 0 0,-5-1 0 0 0,34-2 0 0 0,68-4 0 0 0,-96 5 0 0 0,53 2 0 0 0,13 0 0 0 0,-11-2 0 0 0,-6-1 0 0 0,-1 2 0 0 0,4-1 0 0 0,53-3 0 0 0,34 0 0 0 0,-91 3 0 0 0,2 0 0 0 0,1 5 0 0 0,3 5 0 0 0,3 4 0 0 0,-69-11 0 0 0,15 3 0 0 0,38 10 0 0 0,29 8 0 0 0,-88-20 0 0 0,-1 0 0 0 0,1-1 0 0 0,16 1 0 0 0,-10-2 0 0 0,-7 0 0 0 0,7 0 0 0 0,-1-2 0 0 0,52 0 0 0 0,12-1 0 0 0,-4 2 0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02.635"/>
    </inkml:context>
    <inkml:brush xml:id="br0">
      <inkml:brushProperty name="width" value="0.1" units="cm"/>
      <inkml:brushProperty name="height" value="0.1" units="cm"/>
      <inkml:brushProperty name="color" value="#E71224"/>
    </inkml:brush>
  </inkml:definitions>
  <inkml:trace contextRef="#ctx0" brushRef="#br0">0 1 26351 0 0,'0'0'2025'0'0,"10"0"-1146"0"0,16 0-879 0 0,30 4 0 0 0,4 1 0 0 0,-32-2 23 0 0,35 7 0 0 0,-7 1 6 0 0,-55-11-21 0 0,10-4-4372 0 0,42-14 2405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09.037"/>
    </inkml:context>
    <inkml:brush xml:id="br0">
      <inkml:brushProperty name="width" value="0.1" units="cm"/>
      <inkml:brushProperty name="height" value="0.1" units="cm"/>
      <inkml:brushProperty name="color" value="#E71224"/>
    </inkml:brush>
  </inkml:definitions>
  <inkml:trace contextRef="#ctx0" brushRef="#br0">2002 76 3679 0 0,'-8'-4'875'0'0,"0"0"0"0"0,0 0-1 0 0,0-1 1 0 0,1 0 0 0 0,-14-11-1 0 0,16 12-512 0 0,-1-1 0 0 0,1 2 0 0 0,-1-1 0 0 0,0 1 0 0 0,-1 0 0 0 0,1 0 0 0 0,-1 0 0 0 0,1 1 0 0 0,-1 0 0 0 0,0 1 0 0 0,1-1 0 0 0,-8 1 0 0 0,0 0 70 0 0,0 1 0 0 0,1 1 0 0 0,-1 0 0 0 0,1 0 0 0 0,-16 5 0 0 0,-18 2 1161 0 0,-54 3 0 0 0,52-7-1133 0 0,-52 12 0 0 0,62-9-103 0 0,0-1 0 0 0,-1-2-1 0 0,-71-2 1 0 0,6-12 16 0 0,-26-1 135 0 0,-150 32 958 0 0,-1 0-339 0 0,210-23-941 0 0,-87-12-1 0 0,8-16-3030 0 0,127 25 1070 0 0,0-1-73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4:09.660"/>
    </inkml:context>
    <inkml:brush xml:id="br0">
      <inkml:brushProperty name="width" value="0.1" units="cm"/>
      <inkml:brushProperty name="height" value="0.1" units="cm"/>
      <inkml:brushProperty name="color" value="#E71224"/>
    </inkml:brush>
  </inkml:definitions>
  <inkml:trace contextRef="#ctx0" brushRef="#br0">1664 79 7079 0 0,'-44'-15'2015'0'0,"36"11"-1463"0"0,0 1 0 0 0,0 0 1 0 0,-14-3-1 0 0,10 3 127 0 0,0 2 0 0 0,0-1 0 0 0,0 2 0 0 0,0-1 0 0 0,0 2-1 0 0,-15 1 1 0 0,-37 6 596 0 0,1-3 0 0 0,-1-2 0 0 0,-93-9 0 0 0,5 10-144 0 0,103-1-690 0 0,-79-4-1 0 0,97-3-168 0 0,-59-17-1 0 0,57 12-82 0 0,-55-7-1 0 0,11 9 56 0 0,0 4 0 0 0,-1 3 0 0 0,-80 11 0 0 0,103-5-256 0 0,-12 0-327 0 0,24 3-4136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15:34.539"/>
    </inkml:context>
    <inkml:brush xml:id="br0">
      <inkml:brushProperty name="width" value="0.1" units="cm"/>
      <inkml:brushProperty name="height" value="0.1" units="cm"/>
      <inkml:brushProperty name="color" value="#E71224"/>
    </inkml:brush>
  </inkml:definitions>
  <inkml:trace contextRef="#ctx0" brushRef="#br0">3700 1216 7511 0 0,'-81'-5'4559'0'0,"75"6"-4351"0"0,0 0 0 0 0,-1 1 0 0 0,1 0 0 0 0,0 0 0 0 0,0 1 0 0 0,0-1 0 0 0,-9 7 1 0 0,-8 3 569 0 0,-117 38 2506 0 0,79-29-2592 0 0,42-15-302 0 0,-1 0 0 0 0,0-2 0 0 0,0 0 0 0 0,-27 0 0 0 0,-84-3 1008 0 0,79-3-988 0 0,-54 7-1 0 0,40 1 100 0 0,-1-2 0 0 0,-105-8 0 0 0,-37-17 35 0 0,52 1-210 0 0,-83-7-23 0 0,-265 43 671 0 0,242 5-692 0 0,112-13-93 0 0,71-5 54 0 0,-133 21 0 0 0,-35 35-59 0 0,46-18 11 0 0,186-37-186 0 0,1 0 1 0 0,0 2-1 0 0,0 0 1 0 0,0 0-1 0 0,-17 12 0 0 0,15-8 3 0 0,0-2-1 0 0,-1 0 0 0 0,-18 6 0 0 0,10-5 53 0 0,24-7-65 0 0,0-1 0 0 0,0 0 0 0 0,0 0 0 0 0,-1 0-1 0 0,1 0 1 0 0,0 0 0 0 0,-1 0 0 0 0,1-1 0 0 0,-1 1-1 0 0,1-1 1 0 0,-1 1 0 0 0,1-1 0 0 0,-1 0 0 0 0,1 0-1 0 0,-1 0 1 0 0,1-1 0 0 0,-1 1 0 0 0,1-1 0 0 0,-1 1-1 0 0,1-1 1 0 0,0 0 0 0 0,-1 0 0 0 0,1 0 0 0 0,0 0-1 0 0,0 0 1 0 0,-3-2 0 0 0,2-1 0 0 0,-1 1 0 0 0,1-1-1 0 0,0-1 1 0 0,0 1 0 0 0,1 0-1 0 0,-1-1 1 0 0,1 1 0 0 0,0-1 0 0 0,0 0-1 0 0,0 0 1 0 0,1 0 0 0 0,0 0-1 0 0,-2-8 1 0 0,-8-26 27 0 0,7 27-34 0 0,1 0 0 0 0,0 1 0 0 0,1-1 0 0 0,1 0 0 0 0,0-1 0 0 0,0 1 0 0 0,1 0 0 0 0,1 0 0 0 0,0 0 0 0 0,3-14 0 0 0,-2 14 6 0 0,1-8 35 0 0,0 1-1 0 0,-1-22 1 0 0,-1 37-41 0 0,-1 0-1 0 0,1 0 1 0 0,0 0-1 0 0,0-1 1 0 0,2-5-1 0 0,-2 7 3 0 0,0 0-1 0 0,0 0 0 0 0,0 0 0 0 0,0 0 0 0 0,-1 0 1 0 0,1 0-1 0 0,-1-1 0 0 0,0 1 0 0 0,0 0 1 0 0,0 0-1 0 0,-1-7 0 0 0,-1 0 33 0 0,1 1-1 0 0,0-1 1 0 0,1 0 0 0 0,1 0-1 0 0,2-18 1 0 0,0-17 32 0 0,-3 38-52 0 0,1 1-1 0 0,0-1 1 0 0,0 1 0 0 0,4-10-1 0 0,-3 9-14 0 0,0 1 1 0 0,-1-1-1 0 0,1 0 0 0 0,-1-10 0 0 0,1-5 1 0 0,0-1 0 0 0,9-39 0 0 0,-6 37 0 0 0,-3 14 0 0 0,-2-1 0 0 0,1 1 0 0 0,-1-1 0 0 0,-2-11 0 0 0,0-14 0 0 0,0 6 0 0 0,-5-30 0 0 0,3 23 0 0 0,-15-85 0 0 0,1 68 0 0 0,17 49 0 0 0,-1-1 0 0 0,0 0 0 0 0,1 0 0 0 0,0-1 0 0 0,0 1 0 0 0,1-1 0 0 0,0 1 0 0 0,0-1 0 0 0,3-13 0 0 0,-2 19 0 0 0,0 1 0 0 0,0-1 0 0 0,1 0 0 0 0,-1 1 0 0 0,0-1 0 0 0,1 0 0 0 0,-1 1 0 0 0,1 0 0 0 0,0-1 0 0 0,-1 1 0 0 0,4-2 0 0 0,14-13 0 0 0,-12 7 0 0 0,0-1 0 0 0,1 2 0 0 0,0-1 0 0 0,0 1 0 0 0,1 0 0 0 0,12-8 0 0 0,-14 12-6 0 0,0-1-1 0 0,0 1 1 0 0,1 1-1 0 0,-1-1 1 0 0,1 1 0 0 0,0 1-1 0 0,-1-1 1 0 0,1 1-1 0 0,11-1 1 0 0,-3 0 6 0 0,-5 1 0 0 0,1 0 0 0 0,0 1 0 0 0,0 0 0 0 0,19 1 0 0 0,117 25-56 0 0,-34-4 48 0 0,211-4 8 0 0,-178-14 0 0 0,154-6 0 0 0,-253 1 0 0 0,86 4 0 0 0,3 1 0 0 0,150-16 0 0 0,-207 9 0 0 0,61-6 0 0 0,-103 5 0 0 0,86-9 0 0 0,197-13 0 0 0,-92 10 0 0 0,73-17 0 0 0,-121 22 0 0 0,-44 4 0 0 0,64 2 0 0 0,-193 6 0 0 0,173-2 64 0 0,-164 2-64 0 0,1 0 0 0 0,-1-1 0 0 0,0-1 0 0 0,29-7 0 0 0,13-4 0 0 0,16-6 0 0 0,-74 19-4 0 0,22-6 48 0 0,-22 5-43 0 0,0 1 0 0 0,0 0 0 0 0,0 0-1 0 0,0 0 1 0 0,-1-1 0 0 0,1 1 0 0 0,0 0 0 0 0,0 0 0 0 0,0 0 0 0 0,0 0 0 0 0,-1 1 0 0 0,1-1 0 0 0,0 0 0 0 0,0 0 0 0 0,0 0 0 0 0,0 1 0 0 0,-1-1 0 0 0,1 0 0 0 0,0 1-1 0 0,0-1 1 0 0,-1 1 0 0 0,1-1 0 0 0,0 1 0 0 0,-1-1 0 0 0,2 2 0 0 0,-3 1-1 0 0,1-1 0 0 0,-1 1 0 0 0,1 0 0 0 0,-1 0 0 0 0,0 0 0 0 0,0 0 0 0 0,-1-1 0 0 0,1 1 0 0 0,0 0 0 0 0,-4 3 0 0 0,-21 37 0 0 0,1 2 1 0 0,-32 79-1 0 0,-19 104 63 0 0,57-148-31 0 0,-14 134 0 0 0,14-81-32 0 0,-7 89 0 0 0,25-199 12 0 0,-1 0 1 0 0,-1 0-1 0 0,-7 31 0 0 0,8-47 4 0 0,-1 0 0 0 0,1 1-1 0 0,-1-2 1 0 0,0 1 0 0 0,-1 0 0 0 0,1 0-1 0 0,-2-1 1 0 0,1 0 0 0 0,0 0 0 0 0,-1 0-1 0 0,0-1 1 0 0,-1 1 0 0 0,1-1 0 0 0,-9 6-1 0 0,-13 7 80 0 0,8-4-14 0 0,-1-1 1 0 0,-41 19-1 0 0,24-16 1 0 0,17-6-64 0 0,0-2 1 0 0,0 0-1 0 0,-1-1 0 0 0,0-1 1 0 0,-33 5-1 0 0,52-11-64 0 0,1 0 0 0 0,0 0 1 0 0,-1 0-1 0 0,1 0 0 0 0,-1 0 0 0 0,1 0 0 0 0,0 0 1 0 0,-1 0-1 0 0,1-1 0 0 0,0 1 0 0 0,-1-1 0 0 0,1 1 0 0 0,0-1 1 0 0,-1 1-1 0 0,1-1 0 0 0,0 0 0 0 0,0 0 0 0 0,-2-1 1 0 0,-7-16-3381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21.355"/>
    </inkml:context>
    <inkml:brush xml:id="br0">
      <inkml:brushProperty name="width" value="0.1" units="cm"/>
      <inkml:brushProperty name="height" value="0.1" units="cm"/>
      <inkml:brushProperty name="color" value="#E71224"/>
    </inkml:brush>
  </inkml:definitions>
  <inkml:trace contextRef="#ctx0" brushRef="#br0">100 149 4231 0 0,'-2'-5'156'0'0,"0"0"0"0"0,1 0-1 0 0,0-1 1 0 0,0 1-1 0 0,1 0 1 0 0,-1-1-1 0 0,1 1 1 0 0,0 0-1 0 0,1-1 1 0 0,1-6 0 0 0,-1-30 1739 0 0,-2 40-1726 0 0,1 0 1 0 0,-1 0-1 0 0,1 1 1 0 0,-1-1-1 0 0,0 0 1 0 0,1 1-1 0 0,-1-1 0 0 0,0 1 1 0 0,0-1-1 0 0,0 1 1 0 0,0-1-1 0 0,-1 1 1 0 0,1-1-1 0 0,0 1 1 0 0,-1 0-1 0 0,1 0 0 0 0,-1 0 1 0 0,1 0-1 0 0,-1 0 1 0 0,1 0-1 0 0,-1 0 1 0 0,1 0-1 0 0,-1 1 0 0 0,0-1 1 0 0,0 1-1 0 0,-2-1 1 0 0,-22-7 5840 0 0,22 21-4094 0 0,-2 26-1163 0 0,2-9-155 0 0,-3 1-133 0 0,3-15-222 0 0,1 0 0 0 0,0 0 0 0 0,0 18 0 0 0,6 23 172 0 0,3 1-1 0 0,3-1 1 0 0,24 88 0 0 0,-30-128-337 0 0,-1 1-1 0 0,0 0 1 0 0,-1 0 0 0 0,-1-1 0 0 0,-2 20 0 0 0,0-14 52 0 0,1 0 1 0 0,4 27-1 0 0,3-12-63 0 0,-3-21-21 0 0,-1-1-1 0 0,1 21 0 0 0,4 51 211 0 0,-7-60-130 0 0,1 1 1 0 0,9 54-1 0 0,22 42 108 0 0,-18-52-223 0 0,-10-53 81 0 0,8 29 1 0 0,-7-35-12 0 0,-2 0 1 0 0,0 0-1 0 0,0 0 1 0 0,0 22-1 0 0,-4-16 103 0 0,1-19-212 0 0,0 0 0 0 0,0-1-1 0 0,0 1 1 0 0,0-1-1 0 0,0 1 1 0 0,-1 0 0 0 0,1-1-1 0 0,0 1 1 0 0,0-1-1 0 0,0 1 1 0 0,-1 0 0 0 0,1-1-1 0 0,0 1 1 0 0,-1-1 0 0 0,1 1-1 0 0,0-1 1 0 0,-1 1-1 0 0,1-1 1 0 0,-1 1 0 0 0,1-1-1 0 0,0 0 1 0 0,-1 1-1 0 0,1-1 1 0 0,-1 1 0 0 0,1-1-1 0 0,-1 0 1 0 0,-1 1-1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25.420"/>
    </inkml:context>
    <inkml:brush xml:id="br0">
      <inkml:brushProperty name="width" value="0.1" units="cm"/>
      <inkml:brushProperty name="height" value="0.1" units="cm"/>
      <inkml:brushProperty name="color" value="#E71224"/>
    </inkml:brush>
  </inkml:definitions>
  <inkml:trace contextRef="#ctx0" brushRef="#br0">27 116 4143 0 0,'-1'-1'-71'0'0,"-2"-2"290"0"0,0 0-1 0 0,0 0 0 0 0,0 0 1 0 0,0-1-1 0 0,1 1 0 0 0,-3-5 1 0 0,4 6-46 0 0,1 0 1 0 0,-1 0-1 0 0,1 0 1 0 0,-1 0-1 0 0,1 0 1 0 0,0 0 0 0 0,0 0-1 0 0,0 0 1 0 0,0 0-1 0 0,0 0 1 0 0,1 0 0 0 0,-1 0-1 0 0,0 0 1 0 0,1 0-1 0 0,0-2 1 0 0,3-8-129 0 0,-2 6 122 0 0,0 0 0 0 0,0 0-1 0 0,-1 0 1 0 0,5-11 4160 0 0,-5 17-4251 0 0,8 7 1887 0 0,7 15-452 0 0,-14-11-1319 0 0,0 1 0 0 0,0 0 0 0 0,-1 0 0 0 0,-1-1 0 0 0,0 1 0 0 0,0 0-1 0 0,-1 0 1 0 0,-1 0 0 0 0,-5 19 0 0 0,4-17 42 0 0,1 0 1 0 0,0-1-1 0 0,0 1 1 0 0,2 0-1 0 0,-1 0 1 0 0,4 24-1 0 0,0-25-63 0 0,-1 0-1 0 0,0 0 0 0 0,-1 0 1 0 0,-1 0-1 0 0,0 0 0 0 0,0 1 0 0 0,-6 24 1 0 0,5-28-45 0 0,1 0 1 0 0,-1 0-1 0 0,2 0 1 0 0,-1 0-1 0 0,1 0 1 0 0,1 0-1 0 0,0 0 1 0 0,6 18-1 0 0,3 19 73 0 0,-1 51 151 0 0,-3-11-80 0 0,-6-71 244 0 0,0 1 0 0 0,-2-1 0 0 0,-2 22 0 0 0,0-12-151 0 0,2 91-108 0 0,2-56-150 0 0,0-46-469 0 0,1 0 0 0 0,0-1 1 0 0,4 16-1 0 0,-2-15 332 0 0,-2 0 1 0 0,1 0-1 0 0,-1 16 0 0 0,-1-17 116 0 0,-1 0 0 0 0,-1 0 0 0 0,0 0 0 0 0,-1 0 0 0 0,0 0 0 0 0,-2-1 0 0 0,-7 24 0 0 0,0-14-51 0 0,8-19-206 0 0,1 1 0 0 0,-1-1-1 0 0,1 1 1 0 0,0 0 0 0 0,0 0 0 0 0,1 0-1 0 0,0 0 1 0 0,-1 0 0 0 0,2 0-1 0 0,-1 0 1 0 0,0 10 0 0 0,3-10-1698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27.204"/>
    </inkml:context>
    <inkml:brush xml:id="br0">
      <inkml:brushProperty name="width" value="0.1" units="cm"/>
      <inkml:brushProperty name="height" value="0.1" units="cm"/>
      <inkml:brushProperty name="color" value="#E71224"/>
    </inkml:brush>
  </inkml:definitions>
  <inkml:trace contextRef="#ctx0" brushRef="#br0">1 23 6071 0 0,'0'-1'114'0'0,"0"0"-1"0"0,0 0 0 0 0,0 0 0 0 0,0 0 0 0 0,0 0 0 0 0,1 0 1 0 0,-1 0-1 0 0,0 0 0 0 0,0 0 0 0 0,1 0 0 0 0,-1 0 1 0 0,1 0-1 0 0,-1 0 0 0 0,1 0 0 0 0,-1 0 0 0 0,1 0 0 0 0,0 0 1 0 0,-1 0-1 0 0,1 1 0 0 0,2-2 0 0 0,-3 1-8 0 0,1 1 0 0 0,0 0 0 0 0,0 0 0 0 0,-1-1 0 0 0,1 1 0 0 0,0 0 0 0 0,0 0 0 0 0,0 0 1 0 0,0 0-1 0 0,-1 0 0 0 0,1 0 0 0 0,0 0 0 0 0,0 0 0 0 0,0 1 0 0 0,0-1 0 0 0,-1 0 0 0 0,1 0 0 0 0,0 1 0 0 0,0-1 0 0 0,-1 0 0 0 0,1 1 0 0 0,0-1 0 0 0,-1 1 0 0 0,1-1 0 0 0,0 1 0 0 0,-1-1 0 0 0,1 1 0 0 0,-1 0 0 0 0,2 0 0 0 0,1 3 287 0 0,0 0-1 0 0,0 0 1 0 0,-1 0-1 0 0,0 1 0 0 0,1-1 1 0 0,-1 1-1 0 0,-1-1 1 0 0,1 1-1 0 0,-1 0 0 0 0,2 8 1 0 0,4 53 1767 0 0,-6-57-1858 0 0,-4 226 3355 0 0,-2-140-3240 0 0,4-72-497 0 0,-2-1 0 0 0,0 0 0 0 0,-10 34 1 0 0,13-56 42 0 0,0 0 0 0 0,0 1 0 0 0,0-1 1 0 0,0 0-1 0 0,0 0 0 0 0,0 0 0 0 0,0 1 1 0 0,0-1-1 0 0,0 0 0 0 0,0 0 0 0 0,0 0 0 0 0,-1 1 1 0 0,1-1-1 0 0,0 0 0 0 0,0 0 0 0 0,0 0 0 0 0,0 0 1 0 0,0 0-1 0 0,-1 1 0 0 0,1-1 0 0 0,0 0 0 0 0,0 0 1 0 0,0 0-1 0 0,-1 0 0 0 0,1 0 0 0 0,0 0 1 0 0,0 0-1 0 0,0 0 0 0 0,-1 0 0 0 0,1 0 0 0 0,0 0 1 0 0,0 0-1 0 0,0 0 0 0 0,-1 0 0 0 0,1 0 0 0 0,0 0 1 0 0,0 0-1 0 0,-1 0 0 0 0,1 0 0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27.789"/>
    </inkml:context>
    <inkml:brush xml:id="br0">
      <inkml:brushProperty name="width" value="0.1" units="cm"/>
      <inkml:brushProperty name="height" value="0.1" units="cm"/>
      <inkml:brushProperty name="color" value="#E71224"/>
    </inkml:brush>
  </inkml:definitions>
  <inkml:trace contextRef="#ctx0" brushRef="#br0">485 10 6911 0 0,'-38'1'886'0'0,"22"0"-1434"0"0,0-1 0 0 0,0 0 0 0 0,0-1 0 0 0,-17-4 0 0 0,19 3 1068 0 0,0 0 0 0 0,0 1 0 0 0,0 0 0 0 0,0 1 0 0 0,0 1 0 0 0,-24 4 0 0 0,27-1-46 0 0,1-1 1 0 0,0 2-1 0 0,0-1 1 0 0,0 1-1 0 0,1 1 1 0 0,-1 0-1 0 0,1 0 1 0 0,1 1 0 0 0,-1 0-1 0 0,-11 13 1 0 0,9-7-245 0 0,0 0 1 0 0,1 0-1 0 0,1 1 1 0 0,0 1 0 0 0,1-1-1 0 0,0 1 1 0 0,2 1-1 0 0,-1-1 1 0 0,2 1-1 0 0,-6 27 1 0 0,5-11-3 0 0,1-1-1 0 0,1 1 1 0 0,2 0 0 0 0,3 53-1 0 0,2-47-36 0 0,2-1 0 0 0,2 0-1 0 0,1 0 1 0 0,1 0 0 0 0,3-1-1 0 0,0 0 1 0 0,3-1 0 0 0,1-1-1 0 0,1 0 1 0 0,43 62 0 0 0,-45-76-134 0 0,1 0 1 0 0,1 0-1 0 0,0-2 1 0 0,1 0 0 0 0,1-1-1 0 0,23 15 1 0 0,-35-27-20 0 0,0 0 1 0 0,1-1 0 0 0,-1 1-1 0 0,1-2 1 0 0,0 1 0 0 0,0-1-1 0 0,1 0 1 0 0,-1-1 0 0 0,1 0-1 0 0,-1 0 1 0 0,1-1-1 0 0,0 0 1 0 0,0 0 0 0 0,-1-1-1 0 0,1 0 1 0 0,0-1 0 0 0,0 0-1 0 0,-1 0 1 0 0,1-1 0 0 0,16-6-1 0 0,-7 0 13 0 0,-1 0 0 0 0,-1-2 0 0 0,1 0 0 0 0,-1-1 0 0 0,-1 0 0 0 0,27-27 0 0 0,72-92 337 0 0,-93 105-373 0 0,1-2 33 0 0,-1-1 0 0 0,-2 0 0 0 0,-1-2 0 0 0,-1 0 0 0 0,15-37 1 0 0,-27 55-30 0 0,-1 0 1 0 0,0 0-1 0 0,-1-1 1 0 0,0 0 0 0 0,0 0-1 0 0,-2 1 1 0 0,1-1 0 0 0,-2 0-1 0 0,0-1 1 0 0,0 1 0 0 0,-1 0-1 0 0,-1 1 1 0 0,0-1 0 0 0,-1 0-1 0 0,0 0 1 0 0,-9-20 0 0 0,5 19 40 0 0,-1 0 0 0 0,0 0 0 0 0,-1 1 0 0 0,-1 0 0 0 0,0 1 1 0 0,-1 0-1 0 0,-20-18 0 0 0,9 12 124 0 0,-1 1 1 0 0,0 2-1 0 0,-39-20 0 0 0,37 21-452 0 0,-1 2-1 0 0,0 1 0 0 0,-1 2 0 0 0,0 0 0 0 0,0 2 0 0 0,-49-7 0 0 0,52 12-1354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28.789"/>
    </inkml:context>
    <inkml:brush xml:id="br0">
      <inkml:brushProperty name="width" value="0.1" units="cm"/>
      <inkml:brushProperty name="height" value="0.1" units="cm"/>
      <inkml:brushProperty name="color" value="#E71224"/>
    </inkml:brush>
  </inkml:definitions>
  <inkml:trace contextRef="#ctx0" brushRef="#br0">35 276 11023 0 0,'-8'-7'265'0'0,"5"4"-168"0"0,1 1 1 0 0,-1-1-1 0 0,0 0 0 0 0,1 0 0 0 0,-1 0 1 0 0,1 0-1 0 0,0 0 0 0 0,0 0 0 0 0,-3-8 1 0 0,5 8-67 0 0,1 0 0 0 0,0-1 0 0 0,-1 1 1 0 0,1 0-1 0 0,0 0 0 0 0,1-1 0 0 0,-1 1 0 0 0,0 0 1 0 0,1 0-1 0 0,0 0 0 0 0,0 1 0 0 0,0-1 1 0 0,0 0-1 0 0,4-3 0 0 0,40-34 542 0 0,-34 30-524 0 0,9-6 73 0 0,1 1-1 0 0,0 1 0 0 0,1 0 1 0 0,0 2-1 0 0,1 1 0 0 0,1 1 1 0 0,-1 0-1 0 0,2 2 0 0 0,-1 2 1 0 0,1 0-1 0 0,34-3 0 0 0,-53 8-53 0 0,0 1-1 0 0,0 0 0 0 0,1 0 0 0 0,-1 0 1 0 0,0 1-1 0 0,0 0 0 0 0,0 1 0 0 0,0 0 1 0 0,0 0-1 0 0,0 0 0 0 0,0 1 0 0 0,-1 0 1 0 0,1 0-1 0 0,10 7 0 0 0,-10-4 55 0 0,1 0 0 0 0,-1 1 1 0 0,-1 0-1 0 0,1 0 0 0 0,-1 0 0 0 0,-1 1 0 0 0,1-1 0 0 0,-1 2 0 0 0,-1-1 0 0 0,8 17 0 0 0,-5-6 25 0 0,0 1 0 0 0,-2 1 0 0 0,0-1 0 0 0,-1 1-1 0 0,-1 0 1 0 0,-1 0 0 0 0,-1 0 0 0 0,-1 0 0 0 0,0 0-1 0 0,-7 34 1 0 0,3-29-73 0 0,-2-1 0 0 0,-1 1 0 0 0,-1-2 0 0 0,-2 1 0 0 0,0-1 0 0 0,-1 0-1 0 0,-1-1 1 0 0,-19 26 0 0 0,17-31 14 0 0,0 0 1 0 0,-1-2-1 0 0,-1 0 0 0 0,-35 27 1 0 0,20-20 33 0 0,-1-2 0 0 0,-37 18 0 0 0,62-35-107 0 0,-1 0-1 0 0,1-1 1 0 0,-1 0-1 0 0,0 0 1 0 0,0-1-1 0 0,0 0 1 0 0,0 0-1 0 0,0-1 1 0 0,0 0-1 0 0,-17 0 1 0 0,20-2-13 0 0,0 0 1 0 0,0 0-1 0 0,0 0 1 0 0,1-1 0 0 0,-1 0-1 0 0,0 0 1 0 0,1 0 0 0 0,0 0-1 0 0,-1 0 1 0 0,1-1 0 0 0,0 0-1 0 0,0 0 1 0 0,0 0-1 0 0,1-1 1 0 0,-1 1 0 0 0,1-1-1 0 0,-1 0 1 0 0,1 0 0 0 0,-3-6-1 0 0,-4-7-123 0 0,1 1-1 0 0,1-1 0 0 0,0-1 1 0 0,1 0-1 0 0,1 0 1 0 0,-4-26-1 0 0,6 29 30 0 0,2 0-1 0 0,0-1 1 0 0,1 1-1 0 0,1-1 0 0 0,0 0 1 0 0,1 1-1 0 0,1-1 1 0 0,4-18-1 0 0,-6 32 101 0 0,1 0 0 0 0,-1 0 0 0 0,1 0 0 0 0,0-1 0 0 0,0 1 0 0 0,0 0-1 0 0,0 0 1 0 0,0 0 0 0 0,0 1 0 0 0,0-1 0 0 0,1 0 0 0 0,-1 0 0 0 0,1 1 0 0 0,-1-1 0 0 0,1 1-1 0 0,0-1 1 0 0,-1 1 0 0 0,1 0 0 0 0,0 0 0 0 0,0-1 0 0 0,0 1 0 0 0,3-1 0 0 0,-1 2 26 0 0,0-1-1 0 0,0 0 1 0 0,0 1 0 0 0,0 0 0 0 0,0 0 0 0 0,0 0 0 0 0,0 1 0 0 0,0-1 0 0 0,-1 1-1 0 0,1 0 1 0 0,6 2 0 0 0,8 4 98 0 0,0 1 0 0 0,-1 0 0 0 0,-1 2 0 0 0,16 10 0 0 0,115 70 738 0 0,-124-78-744 0 0,1-2 1 0 0,0 0-1 0 0,0-1 0 0 0,42 8 1 0 0,-62-16-136 0 0,0 0 0 0 0,0-1 0 0 0,0 1 0 0 0,1-1 0 0 0,-1 0 0 0 0,0-1 0 0 0,0 1 0 0 0,0 0 0 0 0,0-1 0 0 0,0 0 0 0 0,6-2 0 0 0,-7 2-231 0 0,-1-1 0 0 0,1 1-1 0 0,0-1 1 0 0,-1 0 0 0 0,0 1 0 0 0,1-1-1 0 0,-1-1 1 0 0,0 1 0 0 0,0 0 0 0 0,0 0-1 0 0,0-1 1 0 0,0 1 0 0 0,-1-1-1 0 0,1 1 1 0 0,-1-1 0 0 0,2-3 0 0 0,4-10-1670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18.304"/>
    </inkml:context>
    <inkml:brush xml:id="br0">
      <inkml:brushProperty name="width" value="0.1" units="cm"/>
      <inkml:brushProperty name="height" value="0.1" units="cm"/>
      <inkml:brushProperty name="color" value="#E71224"/>
    </inkml:brush>
  </inkml:definitions>
  <inkml:trace contextRef="#ctx0" brushRef="#br0">3436 0 4143 0 0,'-12'1'601'0'0,"0"0"-1"0"0,1 1 0 0 0,-1 0 1 0 0,1 1-1 0 0,0 0 1 0 0,-15 7-1 0 0,-31 8-83 0 0,52-18-482 0 0,1 1-1 0 0,-1-1 0 0 0,0 0 0 0 0,0-1 0 0 0,1 1 0 0 0,-1-1 1 0 0,0 0-1 0 0,1 0 0 0 0,-1 0 0 0 0,-5-3 0 0 0,5 2 64 0 0,0 1-1 0 0,1-1 1 0 0,-1 1-1 0 0,0 0 1 0 0,0 0-1 0 0,0 0 1 0 0,0 1-1 0 0,0 0 1 0 0,-9 1-1 0 0,-5 3 436 0 0,1 1 0 0 0,-1 0-1 0 0,1 2 1 0 0,0 0 0 0 0,1 1 0 0 0,0 0 0 0 0,-24 17 0 0 0,35-21-497 0 0,-1 0 1 0 0,0-1 0 0 0,0 1-1 0 0,0-2 1 0 0,-1 1 0 0 0,1-1-1 0 0,0 0 1 0 0,-15 2-1 0 0,-1-3 95 0 0,-38-1-1 0 0,45-1 48 0 0,0 1 0 0 0,-1 0 1 0 0,1 1-1 0 0,-1 1 0 0 0,-19 4 1 0 0,7 2 176 0 0,-1-2-1 0 0,1-1 1 0 0,-1-2 0 0 0,-51 1 0 0 0,58-3-301 0 0,0 2 1 0 0,1 0-1 0 0,-29 8 0 0 0,34-6 84 0 0,0-1-1 0 0,-1-1 0 0 0,1 0 1 0 0,-1-1-1 0 0,0-1 1 0 0,-27-2-1 0 0,12-2 105 0 0,0 2 0 0 0,0 2 0 0 0,0 1 0 0 0,-58 11 0 0 0,14-2-204 0 0,51-10 14 0 0,19-2-52 0 0,1 1 0 0 0,0 1 1 0 0,0-1-1 0 0,-10 3 0 0 0,-56 16 139 0 0,-114 15 0 0 0,109-28 23 0 0,37-3 1 0 0,-1 1-1 0 0,-43 10 1 0 0,46-6 6 0 0,-51 3-1 0 0,27-4-57 0 0,-33 3 1 0 0,0-4 0 0 0,0-5 0 0 0,-122-12 0 0 0,193 9-112 0 0,-31 3 0 0 0,12 0 0 0 0,-18 0-16 0 0,-1-3 0 0 0,1-2 0 0 0,-97-20 0 0 0,143 21-166 0 0,0 0 0 0 0,-1 1 0 0 0,0 1 0 0 0,-28 2 0 0 0,-61 12-1322 0 0,84-8 302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29.325"/>
    </inkml:context>
    <inkml:brush xml:id="br0">
      <inkml:brushProperty name="width" value="0.1" units="cm"/>
      <inkml:brushProperty name="height" value="0.1" units="cm"/>
      <inkml:brushProperty name="color" value="#E71224"/>
    </inkml:brush>
  </inkml:definitions>
  <inkml:trace contextRef="#ctx0" brushRef="#br0">974 103 4111 0 0,'-31'-19'668'0'0,"0"2"-1"0"0,-2 0 1 0 0,-54-19-1 0 0,76 33-422 0 0,-1 0 0 0 0,1 0 0 0 0,-1 1 0 0 0,0 1-1 0 0,0 0 1 0 0,0 0 0 0 0,1 1 0 0 0,-1 1-1 0 0,0 0 1 0 0,0 0 0 0 0,0 1 0 0 0,1 1 0 0 0,-1 0-1 0 0,1 1 1 0 0,-11 4 0 0 0,-9 10 483 0 0,1 0 0 0 0,0 2 0 0 0,2 1 0 0 0,-51 48 0 0 0,13-11 40 0 0,-76 70 202 0 0,118-104-782 0 0,2 2 1 0 0,0 0-1 0 0,-28 48 1 0 0,39-56-48 0 0,1 1 0 0 0,1 0 1 0 0,1 1-1 0 0,1 0 0 0 0,1 0 1 0 0,0 1-1 0 0,1-1 0 0 0,-2 29 0 0 0,6-32-33 0 0,1 1 0 0 0,0-1 0 0 0,1 0 0 0 0,1 0-1 0 0,1 0 1 0 0,0 0 0 0 0,1-1 0 0 0,1 1 0 0 0,1-1-1 0 0,12 26 1 0 0,-1-11-18 0 0,1 0 1 0 0,1-2-1 0 0,2 0 0 0 0,0-1 1 0 0,2-2-1 0 0,2 0 0 0 0,0-1 0 0 0,1-2 1 0 0,1-1-1 0 0,2 0 0 0 0,0-3 1 0 0,1 0-1 0 0,42 19 0 0 0,-60-33-55 0 0,0 0 1 0 0,1-1-1 0 0,-1-1 0 0 0,1 0 0 0 0,0-1 0 0 0,0 0 1 0 0,0-1-1 0 0,0 0 0 0 0,14-1 0 0 0,-8-2 22 0 0,0-1 0 0 0,-1 0-1 0 0,1-1 1 0 0,-1-1 0 0 0,27-11-1 0 0,4-7 57 0 0,-1-3 0 0 0,-1-1 0 0 0,59-46 0 0 0,-55 34-65 0 0,-1-2-1 0 0,-2-2 0 0 0,-2-2 1 0 0,-2-3-1 0 0,-2-1 0 0 0,-3-2 1 0 0,-1-1-1 0 0,-3-2 0 0 0,-2-2 0 0 0,-3-1 1 0 0,38-101-1 0 0,-63 143-34 0 0,-1 0 1 0 0,0-1-1 0 0,-1 1 0 0 0,0-1 0 0 0,-2 0 1 0 0,0 0-1 0 0,0 0 0 0 0,-2 0 0 0 0,0 0 0 0 0,-4-23 1 0 0,2 29 5 0 0,1 0 1 0 0,-1 0 0 0 0,-1 1-1 0 0,0-1 1 0 0,0 1-1 0 0,-1 0 1 0 0,0 0 0 0 0,-1 0-1 0 0,0 1 1 0 0,0 0-1 0 0,-1 0 1 0 0,0 0 0 0 0,0 1-1 0 0,-1 0 1 0 0,0 0 0 0 0,0 1-1 0 0,-10-6 1 0 0,0 3 39 0 0,0 0 0 0 0,-1 1 0 0 0,0 1 0 0 0,-1 1 0 0 0,0 0 0 0 0,0 2 1 0 0,0 0-1 0 0,0 1 0 0 0,-30 0 0 0 0,6 3-27 0 0,1 2 0 0 0,-1 2 1 0 0,-60 13-1 0 0,50-5-354 0 0,-56 21 1 0 0,5 9-3199 0 0,63-24-3584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30.321"/>
    </inkml:context>
    <inkml:brush xml:id="br0">
      <inkml:brushProperty name="width" value="0.1" units="cm"/>
      <inkml:brushProperty name="height" value="0.1" units="cm"/>
      <inkml:brushProperty name="color" value="#E71224"/>
    </inkml:brush>
  </inkml:definitions>
  <inkml:trace contextRef="#ctx0" brushRef="#br0">46 26 13559 0 0,'-17'-8'633'0'0,"13"6"-493"0"0,0 0 0 0 0,0 0 0 0 0,0-1-1 0 0,0 1 1 0 0,-4-4 0 0 0,38 6 694 0 0,331 7-319 0 0,-340-7-512 0 0,1 0-3 0 0,9 0-2 0 0,37 4 1 0 0,-60-3 3 0 0,1 0-1 0 0,-1 1 1 0 0,-1 0 0 0 0,1 0 0 0 0,0 1 0 0 0,0 0-1 0 0,-1 0 1 0 0,0 1 0 0 0,12 7 0 0 0,-19-10 5 0 0,1-1 0 0 0,0 1 0 0 0,-1-1 0 0 0,0 1 0 0 0,1-1 0 0 0,-1 1 0 0 0,1 0 0 0 0,-1-1 1 0 0,0 1-1 0 0,1 0 0 0 0,-1 0 0 0 0,0-1 0 0 0,0 1 0 0 0,1 0 0 0 0,-1-1 0 0 0,0 1 0 0 0,0 0 0 0 0,0 0 0 0 0,0-1 0 0 0,0 1 0 0 0,0 0 0 0 0,0 0 1 0 0,0-1-1 0 0,0 1 0 0 0,-1 0 0 0 0,1 0 0 0 0,0-1 0 0 0,0 1 0 0 0,-1 0 0 0 0,1-1 0 0 0,0 1 0 0 0,-1 0 0 0 0,1-1 0 0 0,-1 1 0 0 0,1 0 0 0 0,-1 0 1 0 0,-23 25 341 0 0,16-18-199 0 0,-30 29 125 0 0,-2-2-1 0 0,-73 49 0 0 0,42-32-211 0 0,52-38-60 0 0,0 1 1 0 0,-31 32-1 0 0,50-46-3 0 0,-1 0 0 0 0,0-1 0 0 0,1 1 0 0 0,-1 0 0 0 0,1-1 0 0 0,-1 1 0 0 0,1 0 0 0 0,-1-1 0 0 0,1 1 0 0 0,0 0 0 0 0,-1 0 0 0 0,1 0 0 0 0,0 0 0 0 0,0-1 0 0 0,-1 1 0 0 0,1 0 0 0 0,0 0 0 0 0,0 0 0 0 0,0 0 0 0 0,0 0 0 0 0,0-1 0 0 0,0 1 0 0 0,0 0 0 0 0,0 0 0 0 0,1 1 0 0 0,0-1 0 0 0,-1 0 0 0 0,1 0 0 0 0,0 0 0 0 0,0 0 0 0 0,0 0 0 0 0,0 0 0 0 0,0 0 0 0 0,0 0 0 0 0,0-1 0 0 0,0 1 0 0 0,1 0 0 0 0,-1-1 0 0 0,0 1 0 0 0,0-1 0 0 0,2 1 0 0 0,8 2 0 0 0,-1-1 0 0 0,1 0 0 0 0,15 1 0 0 0,-14-2 0 0 0,-2 1 11 0 0,0 0-1 0 0,0 1 1 0 0,0 0-1 0 0,0 0 1 0 0,-1 1-1 0 0,1 1 1 0 0,-1-1-1 0 0,0 1 1 0 0,0 1 0 0 0,-1 0-1 0 0,0 0 1 0 0,0 1-1 0 0,8 7 1 0 0,-13-10 31 0 0,0-1 0 0 0,0 1 0 0 0,0 0 0 0 0,0-1 0 0 0,-1 1 0 0 0,0 0 0 0 0,0 1 0 0 0,0-1 0 0 0,0 0 0 0 0,0 1 0 0 0,-1-1 0 0 0,0 1 0 0 0,0-1 0 0 0,0 1 0 0 0,0-1 0 0 0,-1 1 0 0 0,0 0 0 0 0,0-1 0 0 0,0 1 0 0 0,-1 0 0 0 0,1-1 0 0 0,-1 1 0 0 0,0-1 0 0 0,-1 1 0 0 0,1-1 0 0 0,-1 1 0 0 0,1-1 0 0 0,-1 0 0 0 0,-1 0 0 0 0,-3 6 0 0 0,-4 5 222 0 0,-1-1 0 0 0,-1-1 0 0 0,0 0 0 0 0,-1-1 1 0 0,0 0-1 0 0,-27 19 0 0 0,-97 49 687 0 0,110-65-868 0 0,-20 7 16 0 0,43-21-113 0 0,1 1 1 0 0,-1-1-1 0 0,0 0 0 0 0,0 0 1 0 0,0 0-1 0 0,0-1 0 0 0,0 1 1 0 0,0-1-1 0 0,0 0 0 0 0,-5-1 0 0 0,8 1-31 0 0,0 0 0 0 0,0-1 0 0 0,0 1 0 0 0,0 0 0 0 0,0-1 0 0 0,0 1 0 0 0,1-1 0 0 0,-1 1 0 0 0,0-1 0 0 0,0 1 0 0 0,0-1 0 0 0,1 1 0 0 0,-1-1 0 0 0,0 0 0 0 0,1 0 0 0 0,-1 1 0 0 0,1-1 0 0 0,-1 0 0 0 0,1 0 0 0 0,-1 0 0 0 0,1 1 0 0 0,0-1 0 0 0,-1 0 0 0 0,1 0 0 0 0,0 0 0 0 0,-1 0 0 0 0,1 0 0 0 0,0 0 0 0 0,0 0 0 0 0,0 0 0 0 0,0 0 0 0 0,0 0 0 0 0,0 0 0 0 0,0 1 0 0 0,0-1 0 0 0,1-1 0 0 0,9-33-2995 0 0,-2 17 1296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30.847"/>
    </inkml:context>
    <inkml:brush xml:id="br0">
      <inkml:brushProperty name="width" value="0.1" units="cm"/>
      <inkml:brushProperty name="height" value="0.1" units="cm"/>
      <inkml:brushProperty name="color" value="#E71224"/>
    </inkml:brush>
  </inkml:definitions>
  <inkml:trace contextRef="#ctx0" brushRef="#br0">900 61 12095 0 0,'-10'-7'172'0'0,"1"0"-1"0"0,-1 1 1 0 0,0 0-1 0 0,-1 1 1 0 0,0 0-1 0 0,0 0 1 0 0,0 1-1 0 0,0 0 1 0 0,0 1-1 0 0,-1 1 1 0 0,1-1-1 0 0,-13 1 1 0 0,8 1-178 0 0,1 1 1 0 0,-1 1 0 0 0,1 0-1 0 0,0 1 1 0 0,-1 1 0 0 0,1 0-1 0 0,0 1 1 0 0,-25 10 0 0 0,-10 8 281 0 0,1 2 1 0 0,1 2-1 0 0,1 2 1 0 0,-56 44 0 0 0,75-49-85 0 0,1 1 0 0 0,1 1 0 0 0,1 1 1 0 0,1 1-1 0 0,1 1 0 0 0,2 1 1 0 0,-27 48-1 0 0,37-55-99 0 0,1 0 1 0 0,1 1 0 0 0,1 1-1 0 0,1-1 1 0 0,1 1-1 0 0,1 1 1 0 0,-4 41 0 0 0,9-49-26 0 0,-1-1 1 0 0,2 0 0 0 0,0 0-1 0 0,1 0 1 0 0,1 0 0 0 0,0 0-1 0 0,1 0 1 0 0,1 0 0 0 0,0-1-1 0 0,1 0 1 0 0,1 0 0 0 0,15 24-1 0 0,-2-10 10 0 0,1-1-1 0 0,1 0 0 0 0,2-2 1 0 0,1-1-1 0 0,1 0 1 0 0,0-2-1 0 0,49 31 0 0 0,-56-42-59 0 0,1-1 0 0 0,0-1 0 0 0,0 0 0 0 0,1-2 0 0 0,1 0 0 0 0,0-2-1 0 0,-1 0 1 0 0,2-2 0 0 0,-1 0 0 0 0,0-1 0 0 0,1-1 0 0 0,0-2 0 0 0,22-1 0 0 0,-26-2 1 0 0,-1 0 0 0 0,0-1 0 0 0,-1-1 0 0 0,1 0 0 0 0,-1-2 0 0 0,0 0 0 0 0,0-1 0 0 0,-1 0 0 0 0,17-12 0 0 0,17-16 92 0 0,62-56 0 0 0,-93 76-66 0 0,39-36 80 0 0,81-92 0 0 0,-115 115-91 0 0,0-1 0 0 0,-3-1-1 0 0,0-2 1 0 0,-2 0-1 0 0,19-45 1 0 0,-32 61-16 0 0,-1 1-1 0 0,0-1 1 0 0,-1 0 0 0 0,0 0 0 0 0,-2-1 0 0 0,0 1-1 0 0,-1 0 1 0 0,-1-1 0 0 0,0 1 0 0 0,-1-1 0 0 0,-5-20-1 0 0,4 27 2 0 0,-1 0-1 0 0,0 0 0 0 0,-1 0 1 0 0,0 1-1 0 0,0 0 0 0 0,-2-1 0 0 0,1 2 1 0 0,-1-1-1 0 0,0 1 0 0 0,-1-1 1 0 0,0 2-1 0 0,-1-1 0 0 0,0 1 1 0 0,0 0-1 0 0,0 1 0 0 0,-1 0 1 0 0,0 0-1 0 0,-12-6 0 0 0,0 3 5 0 0,-1 0 0 0 0,1 1 0 0 0,-2 1 0 0 0,1 1-1 0 0,-1 1 1 0 0,0 1 0 0 0,0 1 0 0 0,-1 1 0 0 0,1 2 0 0 0,-1 0 0 0 0,1 1 0 0 0,-28 4-1 0 0,31-2-128 0 0,0 2-1 0 0,0 0 0 0 0,0 1 1 0 0,1 1-1 0 0,-1 1 0 0 0,2 1 1 0 0,-1 0-1 0 0,1 1 0 0 0,0 1 1 0 0,1 1-1 0 0,0 1 1 0 0,1 0-1 0 0,1 1 0 0 0,-20 20 1 0 0,2 8-1244 0 0,1 2-66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32.854"/>
    </inkml:context>
    <inkml:brush xml:id="br0">
      <inkml:brushProperty name="width" value="0.1" units="cm"/>
      <inkml:brushProperty name="height" value="0.1" units="cm"/>
      <inkml:brushProperty name="color" value="#E71224"/>
    </inkml:brush>
  </inkml:definitions>
  <inkml:trace contextRef="#ctx0" brushRef="#br0">1 1 8751 0 0,'3'3'301'0'0,"0"1"-1"0"0,-1 0 1 0 0,1-1-1 0 0,-1 1 1 0 0,0 0-1 0 0,1 0 0 0 0,-2 0 1 0 0,3 6-1 0 0,-1 12 566 0 0,-1 0 0 0 0,0 0-1 0 0,-2 0 1 0 0,-4 36 0 0 0,1-2 379 0 0,-3 59 636 0 0,1 89 208 0 0,5-192-1996 0 0,0-6-87 0 0,0 1 0 0 0,0-1 0 0 0,1 1 0 0 0,-1-1 0 0 0,1 0 0 0 0,1 1 0 0 0,-1-1 0 0 0,1 0 0 0 0,0 0 0 0 0,4 9 0 0 0,-5-15-72 0 0,0 1 0 0 0,-1-1 0 0 0,1 0 1 0 0,0 1-1 0 0,0-1 0 0 0,-1 1 0 0 0,1-1 0 0 0,0 0 0 0 0,0 0 1 0 0,0 1-1 0 0,-1-1 0 0 0,1 0 0 0 0,0 0 0 0 0,0 0 1 0 0,0 0-1 0 0,0 0 0 0 0,-1 0 0 0 0,1 0 0 0 0,0 0 0 0 0,0 0 1 0 0,0-1-1 0 0,-1 1 0 0 0,1 0 0 0 0,0-1 0 0 0,0 1 1 0 0,-1 0-1 0 0,1-1 0 0 0,0 1 0 0 0,0-1 0 0 0,-1 1 0 0 0,1-1 1 0 0,0 1-1 0 0,-1-1 0 0 0,1 1 0 0 0,0-2 0 0 0,22-23-6745 0 0,-12 7 1617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33.715"/>
    </inkml:context>
    <inkml:brush xml:id="br0">
      <inkml:brushProperty name="width" value="0.1" units="cm"/>
      <inkml:brushProperty name="height" value="0.1" units="cm"/>
      <inkml:brushProperty name="color" value="#E71224"/>
    </inkml:brush>
  </inkml:definitions>
  <inkml:trace contextRef="#ctx0" brushRef="#br0">309 73 3223 0 0,'-29'-8'-160'0'0,"23"7"596"0"0,0 1 0 0 0,0 0 0 0 0,0-1 0 0 0,0 2 0 0 0,0-1 0 0 0,0 1 1 0 0,0 0-1 0 0,1 0 0 0 0,-1 1 0 0 0,0-1 0 0 0,1 1 0 0 0,-1 0 0 0 0,1 1 0 0 0,0 0 0 0 0,-1 0 0 0 0,1 0 1 0 0,-5 4-1 0 0,3-1-339 0 0,-1 1 0 0 0,1-1 0 0 0,1 2 0 0 0,-1-1 0 0 0,1 1 0 0 0,1-1 0 0 0,-8 14 0 0 0,-29 66 149 0 0,34-68-100 0 0,-4 7 180 0 0,2 0 1 0 0,0 0 0 0 0,2 1-1 0 0,1 0 1 0 0,1 0 0 0 0,2 1-1 0 0,1 0 1 0 0,0 0 0 0 0,2 0-1 0 0,2 0 1 0 0,0 0 0 0 0,8 41-1 0 0,-3-40-270 0 0,1 0-1 0 0,2 0 0 0 0,0-1 1 0 0,2 0-1 0 0,28 49 0 0 0,-31-63 7 0 0,1-1 0 0 0,0 0-1 0 0,1-1 1 0 0,0 0-1 0 0,1-1 1 0 0,0 0 0 0 0,1-1-1 0 0,0 0 1 0 0,1 0-1 0 0,0-2 1 0 0,1 0 0 0 0,-1 0-1 0 0,16 5 1 0 0,-20-9 37 0 0,-1-1 0 0 0,1 0 0 0 0,0-1 0 0 0,0 1 0 0 0,0-2 0 0 0,0 0 0 0 0,12 1 0 0 0,-15-3-52 0 0,0 1 0 0 0,0-1 1 0 0,0 0-1 0 0,-1 0 1 0 0,1-1-1 0 0,0 0 0 0 0,0 0 1 0 0,-1 0-1 0 0,1-1 1 0 0,-1 0-1 0 0,0 0 0 0 0,6-4 1 0 0,9-9 31 0 0,0-1-1 0 0,-1 0 1 0 0,-1-1 0 0 0,0-2 0 0 0,-2 0-1 0 0,0 0 1 0 0,-1-1 0 0 0,-2-1 0 0 0,0-1-1 0 0,-1 0 1 0 0,-1 0 0 0 0,-1-1 0 0 0,-1-1-1 0 0,-2 1 1 0 0,0-1 0 0 0,4-32 0 0 0,-10 35-71 0 0,0 0 1 0 0,-2 0 0 0 0,0 0 0 0 0,-1-1 0 0 0,-2 1 0 0 0,0 1 0 0 0,-1-1 0 0 0,-1 1 0 0 0,-10-23 0 0 0,-4 0 36 0 0,-1 0 1 0 0,-2 2 0 0 0,-31-44 0 0 0,43 70-39 0 0,-1 0 1 0 0,-1 0 0 0 0,0 1 0 0 0,-25-21 0 0 0,28 28 8 0 0,-1 0 1 0 0,1 1-1 0 0,-2 0 0 0 0,1 1 1 0 0,-1 0-1 0 0,0 1 0 0 0,0 0 1 0 0,-14-3-1 0 0,5 3 95 0 0,-43-6-1 0 0,58 10-95 0 0,0 1 0 0 0,0 0 0 0 0,0 0 0 0 0,0 0 0 0 0,0 1 0 0 0,-1 0 0 0 0,1 0 0 0 0,0 0-1 0 0,0 1 1 0 0,1 0 0 0 0,-12 5 0 0 0,17-7-30 0 0,-1 1 0 0 0,1-1 1 0 0,-1 1-1 0 0,0-1 0 0 0,1 1 0 0 0,-1-1 0 0 0,1 1 0 0 0,-1-1 1 0 0,1 1-1 0 0,0 0 0 0 0,-1-1 0 0 0,1 1 0 0 0,0-1 0 0 0,-1 1 1 0 0,1 0-1 0 0,0 0 0 0 0,0-1 0 0 0,0 1 0 0 0,-1 0 0 0 0,1-1 0 0 0,0 1 1 0 0,0 0-1 0 0,0 0 0 0 0,0-1 0 0 0,0 1 0 0 0,0 0 0 0 0,1 0 1 0 0,-1-1-1 0 0,0 1 0 0 0,0 0 0 0 0,1 0 0 0 0,11 22-1627 0 0,0-5 495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34.544"/>
    </inkml:context>
    <inkml:brush xml:id="br0">
      <inkml:brushProperty name="width" value="0.1" units="cm"/>
      <inkml:brushProperty name="height" value="0.1" units="cm"/>
      <inkml:brushProperty name="color" value="#E71224"/>
    </inkml:brush>
  </inkml:definitions>
  <inkml:trace contextRef="#ctx0" brushRef="#br0">136 77 9815 0 0,'1'-8'760'0'0,"-1"4"-591"0"0,0 0 0 0 0,0 0 0 0 0,0 0 0 0 0,0 0 0 0 0,0 0 0 0 0,-1 1 0 0 0,1-1 0 0 0,-1 0 0 0 0,0 0 0 0 0,0 0-1 0 0,-1 1 1 0 0,1-1 0 0 0,-1 1 0 0 0,0-1 0 0 0,0 1 0 0 0,-4-6 0 0 0,20 20 914 0 0,-1 0 0 0 0,1-1 0 0 0,25 12 0 0 0,33 23-1437 0 0,-63-38 378 0 0,-1-1 1 0 0,0 1-1 0 0,0 1 1 0 0,-1 0 0 0 0,0 0-1 0 0,6 9 1 0 0,1 4 68 0 0,-2 0 1 0 0,-1 2 0 0 0,0-1 0 0 0,-2 1-1 0 0,0 0 1 0 0,-2 1 0 0 0,-1 0 0 0 0,0 0 0 0 0,-2 1-1 0 0,-1 0 1 0 0,0 49 0 0 0,-5-57 3 0 0,0 1 0 0 0,-2-1 0 0 0,0 1 1 0 0,0-1-1 0 0,-2-1 0 0 0,-13 30 0 0 0,7-24 21 0 0,0 0-1 0 0,-1-1 1 0 0,-1 0-1 0 0,-22 23 1 0 0,26-33-80 0 0,0-1 1 0 0,0 0-1 0 0,-1-1 0 0 0,0-1 1 0 0,-1 0-1 0 0,-15 9 1 0 0,18-13-29 0 0,0 0 0 0 0,0 0 0 0 0,0-1 0 0 0,0 0 0 0 0,0 0 0 0 0,-1-1 0 0 0,1 0 1 0 0,-1-1-1 0 0,0 0 0 0 0,-10-1 0 0 0,16 0-13 0 0,0-1 1 0 0,0 0-1 0 0,-1 0 1 0 0,1 0-1 0 0,0-1 1 0 0,1 1-1 0 0,-1-1 1 0 0,0 0-1 0 0,0 0 1 0 0,1 0-1 0 0,-1-1 1 0 0,1 1-1 0 0,-1-1 1 0 0,1 0-1 0 0,0 0 1 0 0,0 0-1 0 0,1 0 1 0 0,-1 0-1 0 0,0-1 1 0 0,1 1-1 0 0,0-1 1 0 0,0 0-1 0 0,0 1 1 0 0,-2-7 0 0 0,2 5-30 0 0,0 0 1 0 0,1 0 0 0 0,0 0 0 0 0,-1 0 0 0 0,1-1 0 0 0,1 1 0 0 0,-1 0 0 0 0,1 0 0 0 0,0-1 0 0 0,0 1 0 0 0,1 0 0 0 0,0 0 0 0 0,-1 0 0 0 0,2-1 0 0 0,-1 1 0 0 0,1 0 0 0 0,-1 0 0 0 0,1 1 0 0 0,4-8 0 0 0,1 3 30 0 0,0 1-1 0 0,1 0 1 0 0,-1 0-1 0 0,2 1 1 0 0,-1 0 0 0 0,1 1-1 0 0,0 0 1 0 0,0 0-1 0 0,1 0 1 0 0,-1 2-1 0 0,1-1 1 0 0,0 1-1 0 0,1 0 1 0 0,-1 1-1 0 0,1 1 1 0 0,18-3 0 0 0,-11 2 99 0 0,0 1-1 0 0,0 1 1 0 0,1 1 0 0 0,-1 1 0 0 0,0 0 0 0 0,1 1 0 0 0,-1 1 0 0 0,0 1 0 0 0,22 8 0 0 0,-21-5 261 0 0,29 15 0 0 0,-41-18-297 0 0,0 0 0 0 0,-1 0 0 0 0,0 0-1 0 0,0 1 1 0 0,0 0 0 0 0,-1 0 0 0 0,9 10 0 0 0,-14-15-77 0 0,-1 0 1 0 0,1 0-1 0 0,0 0 0 0 0,0 0 0 0 0,0 0 1 0 0,0 0-1 0 0,0 0 0 0 0,0 0 0 0 0,-1 0 1 0 0,1 0-1 0 0,0 0 0 0 0,0 0 0 0 0,0 0 1 0 0,0 0-1 0 0,0 0 0 0 0,0 0 0 0 0,-1 0 1 0 0,1 0-1 0 0,0 1 0 0 0,0-1 0 0 0,0 0 1 0 0,0 0-1 0 0,0 0 0 0 0,0 0 0 0 0,0 0 1 0 0,0 0-1 0 0,-1 0 0 0 0,1 0 0 0 0,0 0 1 0 0,0 0-1 0 0,0 1 0 0 0,0-1 0 0 0,0 0 0 0 0,0 0 1 0 0,0 0-1 0 0,0 0 0 0 0,0 0 0 0 0,0 0 1 0 0,0 1-1 0 0,0-1 0 0 0,0 0 0 0 0,0 0 1 0 0,0 0-1 0 0,0 0 0 0 0,0 0 0 0 0,0 0 1 0 0,0 1-1 0 0,0-1 0 0 0,0 0 0 0 0,0 0 1 0 0,0 0-1 0 0,0 0 0 0 0,0 0 0 0 0,0 1 1 0 0,-13-10-2213 0 0,6-1-81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35.049"/>
    </inkml:context>
    <inkml:brush xml:id="br0">
      <inkml:brushProperty name="width" value="0.1" units="cm"/>
      <inkml:brushProperty name="height" value="0.1" units="cm"/>
      <inkml:brushProperty name="color" value="#E71224"/>
    </inkml:brush>
  </inkml:definitions>
  <inkml:trace contextRef="#ctx0" brushRef="#br0">531 0 11951 0 0,'-7'0'133'0'0,"1"0"-1"0"0,-1 1 0 0 0,0-1 0 0 0,0 1 0 0 0,1 0 0 0 0,-1 1 1 0 0,1 0-1 0 0,-1 0 0 0 0,1 0 0 0 0,-7 4 0 0 0,-2 2-80 0 0,-1 0-1 0 0,-23 18 0 0 0,18-8-47 0 0,0 0 0 0 0,1 2 0 0 0,2 1 1 0 0,-29 39-1 0 0,-21 24-5 0 0,44-57 503 0 0,1 0 0 0 0,2 2 0 0 0,-27 44 0 0 0,37-53-164 0 0,1 1 0 0 0,1 1 0 0 0,1 0 1 0 0,0 0-1 0 0,2 0 0 0 0,-5 32 0 0 0,7-24-210 0 0,1 0-1 0 0,2 0 1 0 0,1 0 0 0 0,1 0 0 0 0,9 49-1 0 0,-6-58-40 0 0,1-1 0 0 0,1 1 0 0 0,1-1 0 0 0,1 0 0 0 0,0-1 0 0 0,2 1 0 0 0,0-2 0 0 0,23 32 0 0 0,-27-41-21 0 0,2-1 1 0 0,-1 0-1 0 0,1 0 0 0 0,0-1 1 0 0,1 0-1 0 0,-1-1 0 0 0,2 1 0 0 0,-1-2 1 0 0,0 1-1 0 0,1-1 0 0 0,0-1 0 0 0,0 0 1 0 0,1 0-1 0 0,-1-1 0 0 0,1 0 0 0 0,0-1 1 0 0,0 0-1 0 0,12 0 0 0 0,-10-2 14 0 0,0 0 1 0 0,1-1-1 0 0,-1-1 0 0 0,0 0 1 0 0,0-1-1 0 0,-1 0 0 0 0,1-1 1 0 0,-1 0-1 0 0,1-1 0 0 0,-1 0 1 0 0,0-1-1 0 0,-1-1 0 0 0,0 0 1 0 0,19-15-1 0 0,-11 6-34 0 0,-1-1-1 0 0,0-1 1 0 0,-2-1-1 0 0,0 0 1 0 0,-1-1-1 0 0,18-31 1 0 0,-17 19-26 0 0,0 0-1 0 0,-3-1 1 0 0,19-67-1 0 0,-17 45 3 0 0,-3-1 0 0 0,5-61 0 0 0,-15 97-9 0 0,-1 1-1 0 0,-1-1 1 0 0,-1 1 0 0 0,0 0-1 0 0,-2-1 1 0 0,0 1 0 0 0,-1 0-1 0 0,-1 0 1 0 0,-14-34-1 0 0,15 44-11 0 0,-2 0-1 0 0,1 0 1 0 0,-1 1-1 0 0,-1-1 0 0 0,1 2 1 0 0,-1-1-1 0 0,-1 1 0 0 0,1 0 1 0 0,-1 0-1 0 0,-1 1 0 0 0,1 0 1 0 0,-1 0-1 0 0,0 1 1 0 0,-13-6-1 0 0,15 8-24 0 0,0 1 0 0 0,0-1-1 0 0,0 1 1 0 0,0 1 0 0 0,0-1 0 0 0,-1 1 0 0 0,1 0-1 0 0,0 1 1 0 0,-1 0 0 0 0,1 0 0 0 0,0 0 0 0 0,0 1-1 0 0,-1 0 1 0 0,1 1 0 0 0,0 0 0 0 0,0 0 0 0 0,0 0-1 0 0,0 1 1 0 0,0 0 0 0 0,-11 7 0 0 0,4 1-244 0 0,0 0 1 0 0,1 1-1 0 0,1 0 1 0 0,0 1-1 0 0,1 0 1 0 0,0 1-1 0 0,1 1 1 0 0,0-1-1 0 0,2 1 1 0 0,-1 1 0 0 0,2 0-1 0 0,-6 18 1 0 0,-3 16-1159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35.794"/>
    </inkml:context>
    <inkml:brush xml:id="br0">
      <inkml:brushProperty name="width" value="0.1" units="cm"/>
      <inkml:brushProperty name="height" value="0.1" units="cm"/>
      <inkml:brushProperty name="color" value="#E71224"/>
    </inkml:brush>
  </inkml:definitions>
  <inkml:trace contextRef="#ctx0" brushRef="#br0">171 62 4143 0 0,'7'-7'6415'0'0,"-7"7"-6208"0"0,25-9 3199 0 0,29-8-2470 0 0,-26 9-994 0 0,0 1 0 0 0,0 2 0 0 0,1 1 0 0 0,-1 1 0 0 0,47 1 0 0 0,-52 7-159 0 0,-21 1 157 0 0,-9 5 139 0 0,-28 23 574 0 0,7-8-543 0 0,2 2 0 0 0,-44 57-1 0 0,66-80-110 0 0,1 0-1 0 0,0 1 1 0 0,0-1-1 0 0,1 1 1 0 0,-1 0 0 0 0,1-1-1 0 0,0 1 1 0 0,-1 9-1 0 0,3-14 7 0 0,0 1 0 0 0,0 0 0 0 0,0 0 0 0 0,0 0 0 0 0,0 0 0 0 0,0 0 0 0 0,1-1 0 0 0,-1 1 0 0 0,0 0-1 0 0,1 0 1 0 0,0 0 0 0 0,-1-1 0 0 0,1 1 0 0 0,0 0 0 0 0,0-1 0 0 0,0 1 0 0 0,0-1 0 0 0,0 1 0 0 0,0-1 0 0 0,1 1 0 0 0,-1-1-1 0 0,0 0 1 0 0,1 0 0 0 0,-1 1 0 0 0,1-1 0 0 0,-1 0 0 0 0,1 0 0 0 0,0-1 0 0 0,-1 1 0 0 0,1 0 0 0 0,0 0 0 0 0,2 0 0 0 0,9 3 184 0 0,1-1 0 0 0,16 3 0 0 0,-23-5-153 0 0,0 0 0 0 0,1 0 0 0 0,-1 0 0 0 0,0 1 0 0 0,0 0 0 0 0,-1 1 0 0 0,1 0 0 0 0,0 0 0 0 0,-1 0 0 0 0,0 1 0 0 0,0 0 1 0 0,0 0-1 0 0,7 6 0 0 0,-9-7 46 0 0,0 1 0 0 0,-1 0 0 0 0,1 0 1 0 0,-1 1-1 0 0,0-1 0 0 0,0 1 0 0 0,0 0 0 0 0,-1 0 1 0 0,1 0-1 0 0,-1 0 0 0 0,0 0 0 0 0,-1 0 1 0 0,1 1-1 0 0,-1-1 0 0 0,0 0 0 0 0,-1 1 1 0 0,1-1-1 0 0,-1 1 0 0 0,0-1 0 0 0,0 1 0 0 0,-1-1 1 0 0,1 1-1 0 0,-1-1 0 0 0,-1 1 0 0 0,1-1 1 0 0,-1 0-1 0 0,0 0 0 0 0,0 0 0 0 0,0 0 1 0 0,-1 0-1 0 0,1 0 0 0 0,-1 0 0 0 0,-4 4 1 0 0,-6 8 362 0 0,-1-1 0 0 0,0 0 0 0 0,-1-1 0 0 0,-29 24 0 0 0,-75 44 616 0 0,101-72-1212 0 0,1 0-1 0 0,-1-2 0 0 0,-1 0 1 0 0,0-1-1 0 0,0-1 0 0 0,-1-1 1 0 0,0 0-1 0 0,0-2 0 0 0,0 0 1 0 0,-26 1-1 0 0,44-5-54 0 0,0 0 0 0 0,0 0 0 0 0,0 0-1 0 0,0 0 1 0 0,0 0 0 0 0,0 0 0 0 0,0-1-1 0 0,0 1 1 0 0,0-1 0 0 0,0 1 0 0 0,0-1 0 0 0,0 0-1 0 0,0 0 1 0 0,0 0 0 0 0,0 0 0 0 0,1 0-1 0 0,-1 0 1 0 0,0 0 0 0 0,1-1 0 0 0,-1 1 0 0 0,1-1-1 0 0,-1 1 1 0 0,1-1 0 0 0,0 1 0 0 0,0-1-1 0 0,-2-3 1 0 0,-3-13-1758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36.300"/>
    </inkml:context>
    <inkml:brush xml:id="br0">
      <inkml:brushProperty name="width" value="0.1" units="cm"/>
      <inkml:brushProperty name="height" value="0.1" units="cm"/>
      <inkml:brushProperty name="color" value="#E71224"/>
    </inkml:brush>
  </inkml:definitions>
  <inkml:trace contextRef="#ctx0" brushRef="#br0">580 37 9671 0 0,'-6'-2'146'0'0,"-1"0"0"0"0,0 0 0 0 0,0 1 0 0 0,0 0 0 0 0,0 0 0 0 0,0 0-1 0 0,-1 1 1 0 0,1 0 0 0 0,0 1 0 0 0,0-1 0 0 0,0 1 0 0 0,0 1 0 0 0,0-1-1 0 0,-11 5 1 0 0,2 1 25 0 0,-1 0-1 0 0,1 1 0 0 0,1 1 1 0 0,-1 0-1 0 0,2 1 0 0 0,-1 1 1 0 0,-15 15-1 0 0,5-1-508 0 0,0 2 0 0 0,-32 47-1 0 0,39-48 129 0 0,-26 34 715 0 0,-40 75-1 0 0,72-114-101 0 0,2 1-1 0 0,0 0 0 0 0,2 1 0 0 0,0 0 1 0 0,2 0-1 0 0,0 1 0 0 0,-3 39 1 0 0,7-38-161 0 0,1 1 0 0 0,2-1 0 0 0,0 1 0 0 0,2-1 1 0 0,10 45-1 0 0,-8-53-165 0 0,1 1 0 0 0,0-1 0 0 0,2-1 1 0 0,0 1-1 0 0,1-1 0 0 0,0-1 0 0 0,1 0 0 0 0,23 27 1 0 0,-18-27-19 0 0,-1 0 1 0 0,2-1-1 0 0,0 0 1 0 0,1-1-1 0 0,0-1 1 0 0,1-1-1 0 0,0-1 1 0 0,1 0-1 0 0,0-1 1 0 0,29 9-1 0 0,-36-14-1 0 0,1-1-1 0 0,-1-1 1 0 0,1 0-1 0 0,0 0 1 0 0,0-1 0 0 0,0-1-1 0 0,0 0 1 0 0,0-1-1 0 0,0 0 1 0 0,0-1-1 0 0,0-1 1 0 0,-1 0-1 0 0,1 0 1 0 0,-1-1-1 0 0,0-1 1 0 0,0 0-1 0 0,0-1 1 0 0,11-7 0 0 0,6-7 50 0 0,0-2 0 0 0,-2-1 0 0 0,-1-1 1 0 0,0-2-1 0 0,35-45 0 0 0,-17 11-43 0 0,62-111-1 0 0,-84 130-43 0 0,-2-1-1 0 0,-1-2 1 0 0,-3 1-1 0 0,-2-2 1 0 0,-1 0 0 0 0,7-51-1 0 0,-19 84-14 0 0,-1 0 0 0 0,0 0 0 0 0,-1 0 0 0 0,0 0 1 0 0,-1 1-1 0 0,0-1 0 0 0,-1 0 0 0 0,0 1 0 0 0,-1 0 0 0 0,0-1 0 0 0,-1 1 0 0 0,0 1 0 0 0,-1-1 0 0 0,0 1 0 0 0,-1 0 0 0 0,-12-14 0 0 0,3 5-123 0 0,-1 1 0 0 0,-1 0 0 0 0,0 1 0 0 0,-2 1 0 0 0,0 1 0 0 0,-41-23 0 0 0,42 28-140 0 0,1 0 0 0 0,-2 2 0 0 0,-28-9 0 0 0,42 15 177 0 0,1 1-1 0 0,0-1 1 0 0,-1 1 0 0 0,1 0 0 0 0,-1 1 0 0 0,1-1 0 0 0,-1 1 0 0 0,0 0 0 0 0,1 1 0 0 0,-1-1-1 0 0,1 1 1 0 0,-1 0 0 0 0,1 1 0 0 0,0-1 0 0 0,-1 1 0 0 0,1 0 0 0 0,0 0 0 0 0,-6 4 0 0 0,-4 11-1327 0 0,3 4-4500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42.729"/>
    </inkml:context>
    <inkml:brush xml:id="br0">
      <inkml:brushProperty name="width" value="0.1" units="cm"/>
      <inkml:brushProperty name="height" value="0.1" units="cm"/>
      <inkml:brushProperty name="color" value="#E71224"/>
    </inkml:brush>
  </inkml:definitions>
  <inkml:trace contextRef="#ctx0" brushRef="#br0">1 412 2303 0 0,'9'-3'26'0'0,"1"0"0"0"0,0 0-1 0 0,0 1 1 0 0,0 1 0 0 0,0 0-1 0 0,18 0 1 0 0,24-3 668 0 0,82-4 83 0 0,-58 5-788 0 0,177-18 1 0 0,-1-21 142 0 0,-118 8 227 0 0,132-28 720 0 0,-154 41-843 0 0,439-71 304 0 0,-282 50-540 0 0,148-16 371 0 0,-259 47 216 0 0,315 20-1 0 0,-79 20-536 0 0,-360-26-24 0 0,31-1 30 0 0,-39-2 102 0 0,0 1 0 0 0,0 1-1 0 0,-1 1 1 0 0,48 12-1 0 0,-65-13-113 0 0,-6-2-34 0 0,-1 0-1 0 0,0 0 1 0 0,1 1 0 0 0,-1-1 0 0 0,0 0 0 0 0,0 1-1 0 0,1-1 1 0 0,-1 1 0 0 0,0-1 0 0 0,0 1-1 0 0,0 0 1 0 0,0-1 0 0 0,1 1 0 0 0,-1 0 0 0 0,1 1-1 0 0,-49 10 2055 0 0,-52 14 816 0 0,94-24-2789 0 0,-6 1 450 0 0,22 2-197 0 0,2 0-1332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19.270"/>
    </inkml:context>
    <inkml:brush xml:id="br0">
      <inkml:brushProperty name="width" value="0.1" units="cm"/>
      <inkml:brushProperty name="height" value="0.1" units="cm"/>
      <inkml:brushProperty name="color" value="#E71224"/>
    </inkml:brush>
  </inkml:definitions>
  <inkml:trace contextRef="#ctx0" brushRef="#br0">2061 1 1839 0 0,'-11'5'1109'0'0,"0"-1"-1"0"0,0 0 0 0 0,0 0 0 0 0,0-1 0 0 0,-1-1 1 0 0,1 1-1 0 0,-1-2 0 0 0,-16 1 0 0 0,11-1-848 0 0,0 1 1 0 0,-30 8-1 0 0,29-7 251 0 0,1 0 0 0 0,-1 0 0 0 0,1-2 1 0 0,-1 0-1 0 0,-34-4 0 0 0,24 2 704 0 0,-33 2 0 0 0,-38 13 729 0 0,-178 49 1 0 0,-21 5-654 0 0,-123-5 250 0 0,186-41-1042 0 0,152-16-515 0 0,51-4-463 0 0,1-2 0 0 0,-42-4 1 0 0,16-4-6475 0 0,31 3-338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44.627"/>
    </inkml:context>
    <inkml:brush xml:id="br0">
      <inkml:brushProperty name="width" value="0.1" units="cm"/>
      <inkml:brushProperty name="height" value="0.1" units="cm"/>
      <inkml:brushProperty name="color" value="#E71224"/>
    </inkml:brush>
  </inkml:definitions>
  <inkml:trace contextRef="#ctx0" brushRef="#br0">0 24 1375 0 0,'4'-3'64'0'0,"-1"-1"8"0"0,1 0-72 0 0,0 1 0 0 0,-1-1 0 0 0,1 2 0 0 0,-2 2 320 0 0,0 0 56 0 0,1 0 8 0 0,1-2 0 0 0,5 2-312 0 0,0-2-72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47.939"/>
    </inkml:context>
    <inkml:brush xml:id="br0">
      <inkml:brushProperty name="width" value="0.1" units="cm"/>
      <inkml:brushProperty name="height" value="0.1" units="cm"/>
      <inkml:brushProperty name="color" value="#E71224"/>
    </inkml:brush>
  </inkml:definitions>
  <inkml:trace contextRef="#ctx0" brushRef="#br0">0 132 455 0 0,'7'-2'488'0'0,"-1"0"-1"0"0,1 1 0 0 0,0 1 1 0 0,8-1-1 0 0,22-3 1220 0 0,-25 3-1569 0 0,0-1-1 0 0,0 2 0 0 0,0 0 0 0 0,-1 0 0 0 0,1 1 0 0 0,0 1 0 0 0,0 0 0 0 0,19 6 1 0 0,-14-4-88 0 0,-1 0 0 0 0,1-1 0 0 0,23 0 0 0 0,16-4 721 0 0,74-11-1 0 0,-115 11-701 0 0,-1 1-1 0 0,1 0 0 0 0,0 1 0 0 0,17 3 0 0 0,-17-2-11 0 0,-1 0-1 0 0,1-1 1 0 0,0-1 0 0 0,18-1-1 0 0,-5-3 106 0 0,32-4 244 0 0,0-2 1 0 0,101-32 0 0 0,-160 42-400 0 0,148-49 716 0 0,-109 40-700 0 0,0 2-1 0 0,72-4 0 0 0,84 10 82 0 0,-96 3-83 0 0,48 0 70 0 0,102-2 128 0 0,-24 4-10 0 0,19 0-152 0 0,-198-6-14 0 0,0 3 0 0 0,54 6-1 0 0,20 0 96 0 0,-126-8 858 0 0,-2 1-775 0 0,0 16-384 0 0,3 7-931 0 0,3-8-60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49.877"/>
    </inkml:context>
    <inkml:brush xml:id="br0">
      <inkml:brushProperty name="width" value="0.1" units="cm"/>
      <inkml:brushProperty name="height" value="0.1" units="cm"/>
      <inkml:brushProperty name="color" value="#E71224"/>
    </inkml:brush>
  </inkml:definitions>
  <inkml:trace contextRef="#ctx0" brushRef="#br0">0 141 3223 0 0,'4'-24'288'0'0,"1"-3"-288"0"0,-1 3 0 0 0,0 4 0 0 0,3 2 320 0 0,2 3 16 0 0,-3 6 0 0 0,-3 5 0 0 0,1 4-336 0 0,0 0 0 0 0,7 0 0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50.301"/>
    </inkml:context>
    <inkml:brush xml:id="br0">
      <inkml:brushProperty name="width" value="0.1" units="cm"/>
      <inkml:brushProperty name="height" value="0.1" units="cm"/>
      <inkml:brushProperty name="color" value="#E71224"/>
    </inkml:brush>
  </inkml:definitions>
  <inkml:trace contextRef="#ctx0" brushRef="#br0">1 28 1207 0 0,'9'-9'0'0'0,"-2"2"104"0"0,0-1-104 0 0,-1 7 0 0 0,-3-1 0 0 0,-1 4 0 0 0,2-2 0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50.641"/>
    </inkml:context>
    <inkml:brush xml:id="br0">
      <inkml:brushProperty name="width" value="0.1" units="cm"/>
      <inkml:brushProperty name="height" value="0.1" units="cm"/>
      <inkml:brushProperty name="color" value="#E71224"/>
    </inkml:brush>
  </inkml:definitions>
  <inkml:trace contextRef="#ctx0" brushRef="#br0">1 29 2615 0 0,'2'-7'0'0'0,"-2"2"112"0"0,2 3 48 0 0,-1 2-160 0 0,1-2 0 0 0,2-3 0 0 0,1 1 72 0 0,3 2 0 0 0,-1 0 0 0 0,0 2 0 0 0,1 2-176 0 0,-1 0-40 0 0,0 0-8 0 0,-3 0-976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51.495"/>
    </inkml:context>
    <inkml:brush xml:id="br0">
      <inkml:brushProperty name="width" value="0.1" units="cm"/>
      <inkml:brushProperty name="height" value="0.1" units="cm"/>
      <inkml:brushProperty name="color" value="#E71224"/>
    </inkml:brush>
  </inkml:definitions>
  <inkml:trace contextRef="#ctx0" brushRef="#br0">240 94 2183 0 0,'-3'-2'195'0'0,"-1"0"0"0"0,1 1 0 0 0,0-1 0 0 0,-1 1-1 0 0,0 0 1 0 0,-5-1 0 0 0,-2-2 71 0 0,-31-11 529 0 0,22 7-379 0 0,1 1 0 0 0,-40-8-1 0 0,53 14-327 0 0,1 0 0 0 0,-1 1-1 0 0,0-1 1 0 0,0 1 0 0 0,0 1-1 0 0,1-1 1 0 0,-8 2 0 0 0,13-2-84 0 0,-1 0 0 0 0,1 0 0 0 0,0 0 0 0 0,0 0 0 0 0,-1 0 0 0 0,1 0 0 0 0,0 0 0 0 0,0 1 0 0 0,0-1 0 0 0,-1 0 0 0 0,1 0 0 0 0,0 0 0 0 0,0 0 0 0 0,-1 0 0 0 0,1 0 0 0 0,0 1 0 0 0,0-1 0 0 0,0 0 0 0 0,0 0 0 0 0,-1 0 0 0 0,1 1 0 0 0,0-1 0 0 0,0 0 0 0 0,0 0 0 0 0,0 1 0 0 0,0-1 0 0 0,0 0 0 0 0,0 0 0 0 0,0 0 0 0 0,-1 1 0 0 0,1-1 0 0 0,0 0 0 0 0,0 0 0 0 0,0 1 0 0 0,0-1 0 0 0,0 0 0 0 0,0 1 0 0 0,0-1 0 0 0,1 0 0 0 0,7 11 122 0 0,17 5 116 0 0,-24-16-224 0 0,13 6 75 0 0,-1-1-1 0 0,1-1 1 0 0,0 0-1 0 0,0-1 0 0 0,1 0 1 0 0,-1-1-1 0 0,0-1 0 0 0,16 0 1 0 0,24 3 153 0 0,-20-1-199 0 0,0-2 1 0 0,0-1-1 0 0,0-2 1 0 0,34-6-1 0 0,131-35 174 0 0,-196 42-221 0 0,44-12 22 0 0,0 2-1 0 0,82-8 0 0 0,-74 12-21 0 0,-163 20 495 0 0,17-3-386 0 0,-107 26-1 0 0,130-20-72 0 0,-1-3 0 0 0,0-3 0 0 0,-102 2 0 0 0,168-13-18 0 0,0 1 1 0 0,0 0-1 0 0,0 0 0 0 0,0 1 0 0 0,0-1 0 0 0,0 1 0 0 0,0-1 0 0 0,0 1 1 0 0,0 0-1 0 0,0 0 0 0 0,0 1 0 0 0,0-1 0 0 0,1 0 0 0 0,-5 3 0 0 0,61-3 94 0 0,40-3 166 0 0,7-1 4 0 0,455-59-90 0 0,-486 51-192 0 0,-68 11 0 0 0,-9-1 0 0 0,-15-1 0 0 0,3 6-26 0 0,-1 0-1 0 0,-22 8 1 0 0,19-4-145 0 0,-13 2-123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2:53.213"/>
    </inkml:context>
    <inkml:brush xml:id="br0">
      <inkml:brushProperty name="width" value="0.1" units="cm"/>
      <inkml:brushProperty name="height" value="0.1" units="cm"/>
      <inkml:brushProperty name="color" value="#E71224"/>
    </inkml:brush>
  </inkml:definitions>
  <inkml:trace contextRef="#ctx0" brushRef="#br0">1711 122 919 0 0,'-116'-39'3619'0'0,"89"27"-3299"0"0,-1 2-1 0 0,0 2 1 0 0,0 0-1 0 0,-36-4 0 0 0,14 9 175 0 0,-1 3 0 0 0,-82 11 0 0 0,124-10-465 0 0,-166 27 502 0 0,17-2-303 0 0,128-24-184 0 0,-1-2 0 0 0,1-1 0 0 0,0-1 0 0 0,-34-8 0 0 0,32 5-14 0 0,-1 1-1 0 0,0 1 1 0 0,-41 3-1 0 0,-26 9-20 0 0,13 0 51 0 0,-152-5-1 0 0,179-8 5 0 0,73 4-48 0 0,-1-1-1 0 0,1-1 0 0 0,0 0 0 0 0,-1-1 0 0 0,0 0 1 0 0,16-7-1 0 0,19-4 14 0 0,52-6-29 0 0,1 4 0 0 0,107-2 0 0 0,-173 16 0 0 0,0 3 0 0 0,61 7 0 0 0,66 23 0 0 0,-105-19 0 0 0,-28-7 0 0 0,-1-2 0 0 0,1 0 0 0 0,0-3 0 0 0,-1 0 0 0 0,1-1 0 0 0,0-2 0 0 0,40-9 0 0 0,-63 11 0 0 0,12-2 0 0 0,-16 1 0 0 0,-10-1 0 0 0,-17 2 0 0 0,1 1 0 0 0,-1 1 0 0 0,-35 5 0 0 0,12-1 0 0 0,-160 29 0 0 0,130-18 11 0 0,-263 72 341 0 0,128-29-187 0 0,163-49-111 0 0,51-10-56 0 0,0 0 1 0 0,0 0 0 0 0,0 0-1 0 0,0 0 1 0 0,0 0 0 0 0,-1 0-1 0 0,1 0 1 0 0,0 1-1 0 0,0-1 1 0 0,0 0 0 0 0,0 0-1 0 0,0 0 1 0 0,0 0 0 0 0,0 0-1 0 0,0 0 1 0 0,0 0 0 0 0,0 0-1 0 0,-1 0 1 0 0,1 1 0 0 0,0-1-1 0 0,0 0 1 0 0,0 0-1 0 0,0 0 1 0 0,0 0 0 0 0,0 0-1 0 0,0 0 1 0 0,0 0 0 0 0,0 1-1 0 0,0-1 1 0 0,0 0 0 0 0,0 0-1 0 0,0 0 1 0 0,0 0 0 0 0,0 0-1 0 0,0 0 1 0 0,0 0-1 0 0,0 1 1 0 0,0-1 0 0 0,0 0-1 0 0,1 0 1 0 0,-1 0 0 0 0,0 0-1 0 0,0 0 1 0 0,0 0 0 0 0,0 0-1 0 0,0 0 1 0 0,0 1-1 0 0,7 7-106 0 0,7 4-918 0 0,-3-4-2044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16.521"/>
    </inkml:context>
    <inkml:brush xml:id="br0">
      <inkml:brushProperty name="width" value="0.1" units="cm"/>
      <inkml:brushProperty name="height" value="0.1" units="cm"/>
      <inkml:brushProperty name="color" value="#E71224"/>
    </inkml:brush>
  </inkml:definitions>
  <inkml:trace contextRef="#ctx0" brushRef="#br0">6608 115 1839 0 0,'-2'-2'134'0'0,"-21"-28"3792"0"0,22 29-3415 0 0,-1-2-470 0 0,-1 0 0 0 0,1 0-1 0 0,-1 1 1 0 0,0-1 0 0 0,0 1-1 0 0,-5-4 1 0 0,7 6-25 0 0,-4-4 56 0 0,-10-5-12 0 0,-2-2 2249 0 0,-34-16 0 0 0,46 25-1957 0 0,-1 0 0 0 0,1 1 1 0 0,-1 0-1 0 0,0 0 0 0 0,1 0 1 0 0,-1 0-1 0 0,-9 1 0 0 0,-48 4 607 0 0,-1 3-1 0 0,1 2 0 0 0,-71 21 1 0 0,72-16-427 0 0,-87 31 114 0 0,107-30-525 0 0,0-2-1 0 0,-88 14 1 0 0,83-22 392 0 0,-71-2 0 0 0,25-5-299 0 0,-1 4 0 0 0,1 4 0 0 0,-176 35 0 0 0,190-25-128 0 0,-1-4-1 0 0,-115 4 0 0 0,5-18 236 0 0,117-2-41 0 0,1 4 0 0 0,-140 17-1 0 0,150-7-279 0 0,-122 3 0 0 0,-63-23 0 0 0,41-8 50 0 0,-89-6 36 0 0,177 14-33 0 0,58 3 19 0 0,1 3 0 0 0,-98 6-1 0 0,-517 75-48 0 0,446-70 149 0 0,94-6-91 0 0,-181 5-17 0 0,92-5 247 0 0,-94 6 614 0 0,231 2-736 0 0,19-1-5 0 0,0-3 1 0 0,0-2-1 0 0,-89-10 1 0 0,113 2-167 0 0,0 1-31 0 0,1-2 1 0 0,-69-19 0 0 0,79 12-1650 0 0,2-4-3788 0 0,2-2-2590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18.891"/>
    </inkml:context>
    <inkml:brush xml:id="br0">
      <inkml:brushProperty name="width" value="0.1" units="cm"/>
      <inkml:brushProperty name="height" value="0.1" units="cm"/>
      <inkml:brushProperty name="color" value="#E71224"/>
    </inkml:brush>
  </inkml:definitions>
  <inkml:trace contextRef="#ctx0" brushRef="#br0">3456 202 7711 0 0,'-54'8'795'0'0,"37"-4"-659"0"0,0-1 0 0 0,-1-1 1 0 0,0 0-1 0 0,0-2 1 0 0,1 0-1 0 0,-33-4 1 0 0,16-4 37 0 0,18 3 134 0 0,0 2 0 0 0,-25-4 0 0 0,7 4 916 0 0,-46-12 0 0 0,1 1-160 0 0,-51-1 172 0 0,-148 2 0 0 0,204 14-917 0 0,16 1 164 0 0,1-3-1 0 0,-79-12 1 0 0,38 2-65 0 0,-9-1-131 0 0,37-2-190 0 0,-19-4 335 0 0,-143-11-1 0 0,-106 11 268 0 0,240 12-594 0 0,24 2-19 0 0,-88 5 0 0 0,-252 10 848 0 0,336-13-784 0 0,-49-2 126 0 0,70-1-327 0 0,-71-5-372 0 0,104 9 230 0 0,0 1 0 0 0,0 2 0 0 0,-29 5 0 0 0,44-5-1007 0 0,1 3-58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26.118"/>
    </inkml:context>
    <inkml:brush xml:id="br0">
      <inkml:brushProperty name="width" value="0.1" units="cm"/>
      <inkml:brushProperty name="height" value="0.1" units="cm"/>
      <inkml:brushProperty name="color" value="#E71224"/>
    </inkml:brush>
  </inkml:definitions>
  <inkml:trace contextRef="#ctx0" brushRef="#br0">2951 197 10735 0 0,'0'0'242'0'0,"-11"-7"711"0"0,6 1-790 0 0,0 0-1 0 0,1 0 1 0 0,0-1 0 0 0,-4-7-1 0 0,7 12-98 0 0,1 1-21 0 0,-1 0 0 0 0,1 0 0 0 0,0 0 0 0 0,0 1 1 0 0,0-1-1 0 0,-1 0 0 0 0,1 0 0 0 0,0 0 0 0 0,-1 0 0 0 0,1 0 0 0 0,-1 0 0 0 0,1 0 0 0 0,-1 1 0 0 0,0-1 0 0 0,1 0 0 0 0,-1 0 0 0 0,0 1 0 0 0,1-1 0 0 0,-1 0 0 0 0,0 1 0 0 0,0-1 0 0 0,0 1 0 0 0,1-1 0 0 0,-1 1 0 0 0,-2-1 1 0 0,-24-7 1419 0 0,21 7-1166 0 0,-6-2 173 0 0,1-1 0 0 0,0 0 0 0 0,0-1 0 0 0,-18-11 0 0 0,19 10-370 0 0,0 1-1 0 0,0 0 1 0 0,0 0 0 0 0,0 1 0 0 0,0 1-1 0 0,-12-3 1 0 0,-11 0 147 0 0,1 2 0 0 0,-1 1 0 0 0,1 2 0 0 0,-1 1-1 0 0,0 1 1 0 0,0 2 0 0 0,-35 8 0 0 0,31-3-45 0 0,0-1 1 0 0,-1-2-1 0 0,-47 0 0 0 0,-11-8 234 0 0,-106-16-1 0 0,156 11-295 0 0,-31-3 54 0 0,7 6 15 0 0,-61-2 413 0 0,97 5-464 0 0,-50-8 1 0 0,50 5-324 0 0,-50-2 1 0 0,-14 5 342 0 0,-58 2-8 0 0,39 2 2475 0 0,-127 11-2278 0 0,-89 18-1879 0 0,177-17 1969 0 0,24-1-1937 0 0,43-13-5989 0 0,58-1 185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21.175"/>
    </inkml:context>
    <inkml:brush xml:id="br0">
      <inkml:brushProperty name="width" value="0.1" units="cm"/>
      <inkml:brushProperty name="height" value="0.1" units="cm"/>
      <inkml:brushProperty name="color" value="#E71224"/>
    </inkml:brush>
  </inkml:definitions>
  <inkml:trace contextRef="#ctx0" brushRef="#br0">2810 147 919 0 0,'-59'-2'9486'0'0,"30"1"-8457"0"0,0 1-1 0 0,-51 6 1 0 0,57-3-174 0 0,1 0 0 0 0,-1-2-1 0 0,1-1 1 0 0,-39-4 0 0 0,38 1-375 0 0,-14-2 240 0 0,-45-1 1 0 0,-28 9 21 0 0,-66-2 541 0 0,89-6-905 0 0,-229-1 755 0 0,230 9-985 0 0,-143-12 1 0 0,-81-3-149 0 0,72 2-208 0 0,198 5 280 0 0,1-3-1 0 0,0-1 1 0 0,-45-18 0 0 0,-21-5 174 0 0,74 25-119 0 0,-1 1 0 0 0,0 1-1 0 0,0 2 1 0 0,-51 2-1 0 0,-22 8-1442 0 0,-1 7-5375 0 0,66-8-396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27.758"/>
    </inkml:context>
    <inkml:brush xml:id="br0">
      <inkml:brushProperty name="width" value="0.1" units="cm"/>
      <inkml:brushProperty name="height" value="0.1" units="cm"/>
      <inkml:brushProperty name="color" value="#E71224"/>
    </inkml:brush>
  </inkml:definitions>
  <inkml:trace contextRef="#ctx0" brushRef="#br0">1358 97 9359 0 0,'-66'-15'1872'0'0,"55"13"-1656"0"0,0-1 0 0 0,0 0 0 0 0,0 0 0 0 0,0-1 0 0 0,0 0 0 0 0,-16-10 0 0 0,12 6 263 0 0,0 1-1 0 0,0 0 1 0 0,-1 2-1 0 0,0-1 1 0 0,0 2-1 0 0,0 0 1 0 0,0 1-1 0 0,-1 1 0 0 0,1 0 1 0 0,-1 1-1 0 0,0 1 1 0 0,-25 3-1 0 0,-20 8-994 0 0,-81 30 1810 0 0,-230 99-1 0 0,353-132-1457 0 0,-20 9 316 0 0,0-1 0 0 0,-50 11 0 0 0,76-24-613 0 0,1-1 0 0 0,-1 0 0 0 0,0-1 1 0 0,0 0-1 0 0,0-1 0 0 0,0-1 1 0 0,0 0-1 0 0,0-1 0 0 0,1 0 1 0 0,-27-9-1 0 0,22 4-5558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32.315"/>
    </inkml:context>
    <inkml:brush xml:id="br0">
      <inkml:brushProperty name="width" value="0.1" units="cm"/>
      <inkml:brushProperty name="height" value="0.1" units="cm"/>
      <inkml:brushProperty name="color" value="#E71224"/>
    </inkml:brush>
  </inkml:definitions>
  <inkml:trace contextRef="#ctx0" brushRef="#br0">3860 128 2303 0 0,'-15'0'568'0'0,"13"0"-325"0"0,-1 0 0 0 0,1 1 1 0 0,0-1-1 0 0,0 0 0 0 0,-1-1 0 0 0,1 1 1 0 0,0 0-1 0 0,0-1 0 0 0,-1 1 0 0 0,1-1 0 0 0,0 0 1 0 0,0 0-1 0 0,0 1 0 0 0,0-1 0 0 0,0-1 0 0 0,0 1 1 0 0,0 0-1 0 0,0 0 0 0 0,-3-4 0 0 0,-1 1 7 0 0,-1 0 0 0 0,1 0-1 0 0,-1 0 1 0 0,0 1 0 0 0,-1 0 0 0 0,1 0-1 0 0,0 1 1 0 0,-1 0 0 0 0,0 0-1 0 0,-10-1 1 0 0,-11 0 1131 0 0,-39 1 1 0 0,-3 4-1391 0 0,-65-3 3611 0 0,108-2-2985 0 0,-48-11-1 0 0,58 11-389 0 0,0 1 1 0 0,1 1-1 0 0,-1 0 0 0 0,0 1 0 0 0,-33 5 0 0 0,25-2 28 0 0,-44-2-1 0 0,-216-25 762 0 0,220 20-596 0 0,-84 6 1 0 0,-66 18 222 0 0,210-20-631 0 0,-149 6 622 0 0,55-5-303 0 0,11 3 122 0 0,-111-11 0 0 0,-138-13 7 0 0,-88-6 505 0 0,346 21-833 0 0,-86-1 189 0 0,19 11-130 0 0,-10-1 115 0 0,-192 31 0 0 0,333-32-350 0 0,-2 0-81 0 0,0 0 1 0 0,0-1 0 0 0,0 0 0 0 0,-20-2 0 0 0,29-3-1623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34.140"/>
    </inkml:context>
    <inkml:brush xml:id="br0">
      <inkml:brushProperty name="width" value="0.1" units="cm"/>
      <inkml:brushProperty name="height" value="0.1" units="cm"/>
      <inkml:brushProperty name="color" value="#E71224"/>
    </inkml:brush>
  </inkml:definitions>
  <inkml:trace contextRef="#ctx0" brushRef="#br0">1068 105 5295 0 0,'-18'-13'2395'0'0,"-13"-1"-650"0"0,1 1 1 0 0,-44-11-1 0 0,61 22-1316 0 0,0 1 0 0 0,-1 0 0 0 0,1 1 0 0 0,0 0 0 0 0,-22 4-1 0 0,17-2 8 0 0,-1 0-27 0 0,4 0 117 0 0,0-1 0 0 0,0-1 0 0 0,-22-1-1 0 0,-3-2 667 0 0,-68 3-1 0 0,-10 1 98 0 0,19-6-1140 0 0,-85-7 929 0 0,146 7-4679 0 0,-45-12 1 0 0,58 12-3346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35.092"/>
    </inkml:context>
    <inkml:brush xml:id="br0">
      <inkml:brushProperty name="width" value="0.1" units="cm"/>
      <inkml:brushProperty name="height" value="0.1" units="cm"/>
      <inkml:brushProperty name="color" value="#E71224"/>
    </inkml:brush>
  </inkml:definitions>
  <inkml:trace contextRef="#ctx0" brushRef="#br0">2252 0 2303 0 0,'-92'3'8116'0'0,"51"0"-5871"0"0,-54 13 1 0 0,-340 41 1667 0 0,253-46-3036 0 0,-73 7 469 0 0,10 1-591 0 0,-136 21 315 0 0,283-27-1637 0 0,-146 2-1 0 0,179-13-2534 0 0,0 0-1663 0 0,11-1-241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38.721"/>
    </inkml:context>
    <inkml:brush xml:id="br0">
      <inkml:brushProperty name="width" value="0.1" units="cm"/>
      <inkml:brushProperty name="height" value="0.1" units="cm"/>
      <inkml:brushProperty name="color" value="#E71224"/>
    </inkml:brush>
  </inkml:definitions>
  <inkml:trace contextRef="#ctx0" brushRef="#br0">1524 70 7999 0 0,'-16'-4'388'0'0,"0"-1"-1"0"0,-1-1 1 0 0,-19-10-1 0 0,-7-2 135 0 0,26 13-17 0 0,0 1 0 0 0,0 1 0 0 0,-1 1 0 0 0,1 0 0 0 0,-1 1 0 0 0,-26 2 1 0 0,-33-3 2229 0 0,38 0-2116 0 0,-1 1 1 0 0,-64 8-1 0 0,-79 21 1203 0 0,-9 2-1007 0 0,53-22-457 0 0,-150-11 0 0 0,203 0-1176 0 0,21 1-1636 0 0,32 2 140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39.383"/>
    </inkml:context>
    <inkml:brush xml:id="br0">
      <inkml:brushProperty name="width" value="0.1" units="cm"/>
      <inkml:brushProperty name="height" value="0.1" units="cm"/>
      <inkml:brushProperty name="color" value="#E71224"/>
    </inkml:brush>
  </inkml:definitions>
  <inkml:trace contextRef="#ctx0" brushRef="#br0">1028 48 8983 0 0,'-22'-14'1960'0'0,"4"12"-1302"0"0,0 1 0 0 0,0 1-1 0 0,0 1 1 0 0,0 0 0 0 0,0 1 0 0 0,0 1-1 0 0,-23 8 1 0 0,-37 4 314 0 0,13-9 159 0 0,-93-2 0 0 0,-66-16 373 0 0,191 10-1432 0 0,-12-1-43 0 0,0-2 0 0 0,-52-13-1 0 0,76 12-1383 0 0,-36-14 0 0 0,41 12-613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41.663"/>
    </inkml:context>
    <inkml:brush xml:id="br0">
      <inkml:brushProperty name="width" value="0.1" units="cm"/>
      <inkml:brushProperty name="height" value="0.1" units="cm"/>
      <inkml:brushProperty name="color" value="#E71224"/>
    </inkml:brush>
  </inkml:definitions>
  <inkml:trace contextRef="#ctx0" brushRef="#br0">1911 188 10223 0 0,'-21'-6'428'0'0,"0"-2"1"0"0,-40-20-1 0 0,38 16-450 0 0,-43-14-1 0 0,53 23 268 0 0,1 0-1 0 0,0 1 1 0 0,-1 1-1 0 0,1 0 1 0 0,-20 2-1 0 0,-63 8 1996 0 0,94-9-2220 0 0,-127 12 2031 0 0,-1-6 0 0 0,-245-21 0 0 0,93-24-246 0 0,-25-2-590 0 0,147 25-435 0 0,83 8-2095 0 0,0 1-5843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45.870"/>
    </inkml:context>
    <inkml:brush xml:id="br0">
      <inkml:brushProperty name="width" value="0.1" units="cm"/>
      <inkml:brushProperty name="height" value="0.1" units="cm"/>
      <inkml:brushProperty name="color" value="#E71224"/>
    </inkml:brush>
  </inkml:definitions>
  <inkml:trace contextRef="#ctx0" brushRef="#br0">817 127 455 0 0,'-17'-9'10675'0'0,"15"7"-9764"0"0,-10-11-726 0 0,4-10-150 0 0,5 11 29 0 0,-3-15 42 0 0,4 20 161 0 0,-1 4 52 0 0,-1 0-68 0 0,1 0 0 0 0,-1 0 0 0 0,0 0 1 0 0,0 0-1 0 0,0 1 0 0 0,0 0 0 0 0,0 0 0 0 0,0 0 1 0 0,-1 0-1 0 0,1 1 0 0 0,-6-2 0 0 0,-2 2 156 0 0,0 1-1 0 0,-1 0 0 0 0,1 0 0 0 0,0 1 1 0 0,0 1-1 0 0,-22 5 0 0 0,-74 29 1060 0 0,45-14-832 0 0,-61 22 439 0 0,54-18-743 0 0,-85 21 0 0 0,151-46-333 0 0,-28 5-2158 0 0,29-6 1179 0 0,-1 0 0 0 0,0 0 0 0 0,1 0 0 0 0,-1 0 0 0 0,0-1 0 0 0,-5-1 0 0 0,-6-4-3945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46.743"/>
    </inkml:context>
    <inkml:brush xml:id="br0">
      <inkml:brushProperty name="width" value="0.1" units="cm"/>
      <inkml:brushProperty name="height" value="0.1" units="cm"/>
      <inkml:brushProperty name="color" value="#E71224"/>
    </inkml:brush>
  </inkml:definitions>
  <inkml:trace contextRef="#ctx0" brushRef="#br0">1417 57 2303 0 0,'-4'-1'1844'0'0,"4"0"-1741"0"0,0 0-1 0 0,-1 0 0 0 0,1 1 1 0 0,0-1-1 0 0,-1 0 0 0 0,1 1 1 0 0,0-1-1 0 0,-1 1 0 0 0,1-1 1 0 0,0 0-1 0 0,-1 1 0 0 0,1-1 1 0 0,-1 1-1 0 0,1-1 0 0 0,-1 1 1 0 0,0 0-1 0 0,1-1 0 0 0,-1 1 1 0 0,1-1-1 0 0,-1 1 0 0 0,0 0 1 0 0,1 0-1 0 0,-1-1 0 0 0,0 1 1 0 0,1 0-1 0 0,-1 0 0 0 0,0 0 1 0 0,0 0-1 0 0,1 0 0 0 0,-1-1 1 0 0,0 1-1 0 0,1 1 0 0 0,-1-1 1 0 0,0 0-1 0 0,0 0 0 0 0,0 0 1 0 0,-30 5 1775 0 0,30-5-1633 0 0,-26 5 1620 0 0,-36 1 1 0 0,-19 3 792 0 0,73-7-2453 0 0,0-1 0 0 0,0 0 1 0 0,0-1-1 0 0,0 0 0 0 0,-1-1 1 0 0,1 1-1 0 0,-9-4 0 0 0,-7-1 506 0 0,-26-12-1 0 0,6 3-326 0 0,31 11-226 0 0,0 0 1 0 0,0 1-1 0 0,-1 1 1 0 0,-26 0-1 0 0,-18-1 276 0 0,-319-13 1541 0 0,318 15-1598 0 0,22 0-379 0 0,-156 0 2985 0 0,64-3-8865 0 0,103 3 3471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48.241"/>
    </inkml:context>
    <inkml:brush xml:id="br0">
      <inkml:brushProperty name="width" value="0.1" units="cm"/>
      <inkml:brushProperty name="height" value="0.1" units="cm"/>
      <inkml:brushProperty name="color" value="#E71224"/>
    </inkml:brush>
  </inkml:definitions>
  <inkml:trace contextRef="#ctx0" brushRef="#br0">1113 74 5063 0 0,'-12'1'662'0'0,"0"1"0"0"0,0-1 0 0 0,1-1-1 0 0,-1 0 1 0 0,0-1 0 0 0,0 0-1 0 0,-13-4 1 0 0,11 3-13 0 0,0 0-1 0 0,-1 1 0 0 0,1 0 1 0 0,-25 2-1 0 0,-162 34 5768 0 0,98-11-4448 0 0,-64 13 3328 0 0,55-25-5848 0 0,96-12 382 0 0,0 0-1 0 0,1-2 1 0 0,-1 0-1 0 0,0 0 1 0 0,0-2-1 0 0,1 0 1 0 0,0 0-1 0 0,0-1 1 0 0,-18-10-1 0 0,19 8-437 0 0,0-1-1 0 0,1 0 0 0 0,0-1 0 0 0,0 0 1 0 0,1-1-1 0 0,0-1 0 0 0,1 0 1 0 0,0 0-1 0 0,-12-19 0 0 0,6 8-1231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21.955"/>
    </inkml:context>
    <inkml:brush xml:id="br0">
      <inkml:brushProperty name="width" value="0.1" units="cm"/>
      <inkml:brushProperty name="height" value="0.1" units="cm"/>
      <inkml:brushProperty name="color" value="#E71224"/>
    </inkml:brush>
  </inkml:definitions>
  <inkml:trace contextRef="#ctx0" brushRef="#br0">2534 96 7367 0 0,'-8'-3'782'0'0,"0"0"-1"0"0,-1 0 0 0 0,2-1 0 0 0,-16-9 0 0 0,18 9-818 0 0,-1 0 0 0 0,0 1-1 0 0,0 0 1 0 0,-1 0 0 0 0,1 0 0 0 0,-1 1-1 0 0,1 0 1 0 0,-1 0 0 0 0,-8-1 0 0 0,-85 1 2508 0 0,-104 9 1 0 0,106 0-1631 0 0,-109-9 0 0 0,136-4-582 0 0,-87-3 499 0 0,103 8-552 0 0,-216 7 930 0 0,97 0-537 0 0,-62 6 78 0 0,145-3-272 0 0,0-4 1 0 0,0-3-1 0 0,-111-14 1 0 0,135 4-745 0 0,-95-14 874 0 0,57-3-7612 0 0,80 18 230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54.477"/>
    </inkml:context>
    <inkml:brush xml:id="br0">
      <inkml:brushProperty name="width" value="0.1" units="cm"/>
      <inkml:brushProperty name="height" value="0.1" units="cm"/>
      <inkml:brushProperty name="color" value="#E71224"/>
    </inkml:brush>
  </inkml:definitions>
  <inkml:trace contextRef="#ctx0" brushRef="#br0">1292 64 4287 0 0,'0'0'37'0'0,"-1"0"-1"0"0,1 0 1 0 0,0 1-1 0 0,0-1 0 0 0,0 0 1 0 0,0 0-1 0 0,0 0 1 0 0,-1 0-1 0 0,1 0 0 0 0,0 0 1 0 0,0 0-1 0 0,0 0 0 0 0,-1 1 1 0 0,1-1-1 0 0,0 0 1 0 0,0 0-1 0 0,0 0 0 0 0,0 0 1 0 0,-1 0-1 0 0,1 0 1 0 0,0 0-1 0 0,0 0 0 0 0,0 0 1 0 0,-1 0-1 0 0,1 0 0 0 0,0 0 1 0 0,0-1-1 0 0,0 1 1 0 0,-1 0-1 0 0,1 0 0 0 0,0 0 1 0 0,0 0-1 0 0,0 0 1 0 0,0 0-1 0 0,-1 0 0 0 0,1 0 1 0 0,0-1-1 0 0,0 1 0 0 0,0 0 1 0 0,0 0-1 0 0,0 0 1 0 0,-1 0-1 0 0,1 0 0 0 0,0-1 1 0 0,0 1-1 0 0,0 0 1 0 0,0 0-1 0 0,0 0 0 0 0,0-1 1 0 0,0 1-1 0 0,0 0 0 0 0,0 0 1 0 0,-6-17 90 0 0,1 1 131 0 0,2 14 9 0 0,1 0 0 0 0,-1 0 0 0 0,0 0 0 0 0,0 1 0 0 0,0-1 1 0 0,0 1-1 0 0,0-1 0 0 0,0 1 0 0 0,-1 0 0 0 0,1 0 0 0 0,0 1 0 0 0,-1-1 1 0 0,-4 0-1 0 0,-15-4 1215 0 0,14 4-1056 0 0,-1-1-1 0 0,1 1 1 0 0,-1 0-1 0 0,1 1 0 0 0,-1 1 1 0 0,0-1-1 0 0,1 1 1 0 0,-1 1-1 0 0,-10 2 1 0 0,4-1 43 0 0,1 0 1 0 0,-18-1 0 0 0,-14 1 465 0 0,0 2 0 0 0,1 2-1 0 0,-54 15 1 0 0,-36 5 373 0 0,-9-11-454 0 0,113-13-723 0 0,-1 0-56 0 0,10 0-52 0 0,0-1 0 0 0,-1-1-1 0 0,1-1 1 0 0,0-1-1 0 0,-28-5 1 0 0,-76-23-1119 0 0,42 5-2824 0 0,54 15-875 0 0,-5 1-1229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55.414"/>
    </inkml:context>
    <inkml:brush xml:id="br0">
      <inkml:brushProperty name="width" value="0.1" units="cm"/>
      <inkml:brushProperty name="height" value="0.1" units="cm"/>
      <inkml:brushProperty name="color" value="#E71224"/>
    </inkml:brush>
  </inkml:definitions>
  <inkml:trace contextRef="#ctx0" brushRef="#br0">2069 0 7367 0 0,'-149'22'3785'0'0,"-30"2"-1026"0"0,25-6-224 0 0,108-10-1942 0 0,-1-2-1 0 0,1-2 0 0 0,-62-4 0 0 0,-198-34 1464 0 0,226 26-1640 0 0,0 4-1 0 0,-90 7 0 0 0,128-1 16 0 0,-39 1-255 0 0,0 4-1 0 0,0 4 0 0 0,1 3 0 0 0,-147 46 0 0 0,177-45-1269 0 0,16-6-4805 0 0,6-2-1173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56.716"/>
    </inkml:context>
    <inkml:brush xml:id="br0">
      <inkml:brushProperty name="width" value="0.1" units="cm"/>
      <inkml:brushProperty name="height" value="0.1" units="cm"/>
      <inkml:brushProperty name="color" value="#E71224"/>
    </inkml:brush>
  </inkml:definitions>
  <inkml:trace contextRef="#ctx0" brushRef="#br0">716 116 5671 0 0,'-5'-2'197'0'0,"1"1"1"0"0,-1-1-1 0 0,0 1 0 0 0,0 1 0 0 0,0-1 0 0 0,0 1 0 0 0,1-1 0 0 0,-1 1 0 0 0,0 1 0 0 0,-5 0 0 0 0,5-1 68 0 0,-1 1-1 0 0,1-1 0 0 0,-1 0 1 0 0,1 0-1 0 0,0-1 1 0 0,-1 0-1 0 0,1 0 1 0 0,-9-2-1 0 0,-17-9 1427 0 0,0 3 0 0 0,-1 0 0 0 0,-58-7 0 0 0,-47 7 1161 0 0,14 3-1395 0 0,104 3-1788 0 0,0 0 0 0 0,0-1 1 0 0,1-1-1 0 0,-27-11 0 0 0,27 9-4489 0 0,0 2-1559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57.133"/>
    </inkml:context>
    <inkml:brush xml:id="br0">
      <inkml:brushProperty name="width" value="0.1" units="cm"/>
      <inkml:brushProperty name="height" value="0.1" units="cm"/>
      <inkml:brushProperty name="color" value="#E71224"/>
    </inkml:brush>
  </inkml:definitions>
  <inkml:trace contextRef="#ctx0" brushRef="#br0">822 0 6447 0 0,'-82'8'1250'0'0,"-44"-4"7464"0"0,37-1-6648 0 0,3 0-1041 0 0,-101 7-48 0 0,138-5-1274 0 0,-85 19 1 0 0,125-21-279 0 0,0 0-1 0 0,1 0 1 0 0,-13 7 0 0 0,0 2-795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3:58.279"/>
    </inkml:context>
    <inkml:brush xml:id="br0">
      <inkml:brushProperty name="width" value="0.1" units="cm"/>
      <inkml:brushProperty name="height" value="0.1" units="cm"/>
      <inkml:brushProperty name="color" value="#E71224"/>
    </inkml:brush>
  </inkml:definitions>
  <inkml:trace contextRef="#ctx0" brushRef="#br0">1559 63 919 0 0,'-5'0'748'0'0,"0"1"-1"0"0,-1-1 0 0 0,1 0 0 0 0,0 0 0 0 0,0 0 1 0 0,0-1-1 0 0,-6 0 0 0 0,5-1 217 0 0,0 2 1 0 0,0-1-1 0 0,0 1 1 0 0,-11 0-1 0 0,-50 11-68 0 0,20-3 674 0 0,-48 2 0 0 0,-49-2 1589 0 0,-130 2-834 0 0,186-10-1730 0 0,-99-14 1 0 0,-297-56-927 0 0,425 57-2567 0 0,33 4 1200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4:12.005"/>
    </inkml:context>
    <inkml:brush xml:id="br0">
      <inkml:brushProperty name="width" value="0.1" units="cm"/>
      <inkml:brushProperty name="height" value="0.1" units="cm"/>
      <inkml:brushProperty name="color" value="#E71224"/>
    </inkml:brush>
  </inkml:definitions>
  <inkml:trace contextRef="#ctx0" brushRef="#br0">2327 1463 4431 0 0,'-5'-8'3175'0'0,"4"7"-2919"0"0,0 0 0 0 0,-1 0 0 0 0,1 0 0 0 0,0 0 0 0 0,0-1 0 0 0,0 1 0 0 0,0-1 0 0 0,1 1 0 0 0,-1-1 0 0 0,0 1 1 0 0,1-1-1 0 0,-1 1 0 0 0,1-1 0 0 0,-1 1 0 0 0,1-1 0 0 0,0 0 0 0 0,-1 1 0 0 0,1-1 0 0 0,0 1 0 0 0,0-4 0 0 0,3-3-314 0 0,3-17 1991 0 0,-6 24-1773 0 0,1 0 0 0 0,-1 0-1 0 0,0 0 1 0 0,0 0-1 0 0,0 0 1 0 0,0 0 0 0 0,0 0-1 0 0,0 0 1 0 0,0 0-1 0 0,0 0 1 0 0,0 0 0 0 0,-1 0-1 0 0,1 0 1 0 0,0 0-1 0 0,-1 0 1 0 0,1 0 0 0 0,-1-1-1 0 0,-1 0 75 0 0,1 0 0 0 0,0 0 0 0 0,0 0 0 0 0,0 0 0 0 0,0 0 0 0 0,0 0 0 0 0,0-1 0 0 0,0 1 0 0 0,1 0 0 0 0,-1 0 0 0 0,1-1 0 0 0,0 1 0 0 0,0 0 0 0 0,-1-1 0 0 0,1 1 0 0 0,1 0 0 0 0,-1 0 0 0 0,0-1 0 0 0,1 1 0 0 0,-1 0 0 0 0,1 0 0 0 0,1-4 0 0 0,2-7-45 0 0,1 0-1 0 0,11-19 1 0 0,-11 23 147 0 0,33-83 544 0 0,-36 87-799 0 0,0-1 0 0 0,0 1 0 0 0,-1-1 0 0 0,0 0 0 0 0,0 0 0 0 0,-1 1 0 0 0,0-1 0 0 0,1 0 0 0 0,-2 0 0 0 0,1 1 0 0 0,-1-1 0 0 0,-2-10 0 0 0,2 6 4 0 0,0 0 1 0 0,1 0-1 0 0,1 0 0 0 0,-1 0 0 0 0,2 0 0 0 0,3-17 0 0 0,-3 19-61 0 0,0-1 0 0 0,0 0 0 0 0,-1 1-1 0 0,0-1 1 0 0,-1 0 0 0 0,0 0 0 0 0,0 0 0 0 0,-4-15 0 0 0,-13-30 86 0 0,10 33 25 0 0,0 1-1 0 0,-3-23 1 0 0,9 35-110 0 0,0 1-1 0 0,1-1 1 0 0,0 1-1 0 0,0-1 1 0 0,0 1 0 0 0,1 0-1 0 0,0-1 1 0 0,1 1-1 0 0,4-14 1 0 0,3-5 115 0 0,-2-1 0 0 0,0 0 0 0 0,-2 0 0 0 0,0-1 0 0 0,0-52 0 0 0,-15 17-76 0 0,3-7 76 0 0,2 29-80 0 0,3 30-29 0 0,0 0 0 0 0,-1 0 1 0 0,0 0-1 0 0,-8-16 0 0 0,-6-23 133 0 0,15 44-154 0 0,0-1 1 0 0,0 1-1 0 0,-1 0 0 0 0,0 0 1 0 0,0 0-1 0 0,0 0 0 0 0,-1 0 1 0 0,0 1-1 0 0,0-1 0 0 0,-1 1 1 0 0,1 0-1 0 0,-1 1 0 0 0,0-1 1 0 0,0 1-1 0 0,-1 0 0 0 0,1 0 1 0 0,-1 0-1 0 0,0 1 0 0 0,0 0 1 0 0,0 0-1 0 0,0 1 0 0 0,-8-3 1 0 0,-1 1 8 0 0,-1 0 1 0 0,-1 1 0 0 0,1 1-1 0 0,0 0 1 0 0,-1 2-1 0 0,1-1 1 0 0,-33 5 0 0 0,-26 2 85 0 0,-77-3 1 0 0,16-2 27 0 0,-47-1-29 0 0,5 0-27 0 0,-1-1 49 0 0,58-2-124 0 0,34 2 62 0 0,-134-21 0 0 0,154 14-64 0 0,-103 1 0 0 0,33 18 0 0 0,31 0 0 0 0,34-5 0 0 0,-34 1 0 0 0,98-7 0 0 0,1 0 0 0 0,-1 1 0 0 0,1 0 0 0 0,-9 2 0 0 0,15-3 0 0 0,0 1 0 0 0,-1-1 0 0 0,1 0 0 0 0,-1 1 0 0 0,1-1 0 0 0,0 1 0 0 0,-1-1 0 0 0,1 1 0 0 0,0 0 0 0 0,0 0 0 0 0,-1 0 0 0 0,1-1 0 0 0,0 1 0 0 0,0 0 0 0 0,0 0 0 0 0,0 0 0 0 0,0 1 0 0 0,0-1 0 0 0,0 0 0 0 0,1 0 0 0 0,-1 0 0 0 0,0 1 0 0 0,1-1 0 0 0,-1 0 0 0 0,1 1 0 0 0,-1-1 0 0 0,1 0 0 0 0,-1 3 0 0 0,2 3-10 0 0,0 0 0 0 0,1 0 1 0 0,0 0-1 0 0,0 0 0 0 0,0 0 0 0 0,1 0 0 0 0,0-1 0 0 0,1 1 0 0 0,5 8 1 0 0,-3-6-9 0 0,-1 1 0 0 0,8 21 0 0 0,-5 2 1 0 0,-2 0 1 0 0,-1 1-1 0 0,0 36 0 0 0,8 51 20 0 0,-12-114-2 0 0,45 224-7 0 0,-30-166 35 0 0,36 94 0 0 0,-42-129-25 0 0,-1 0-1 0 0,-1 1 1 0 0,-2 0 0 0 0,-1 0-1 0 0,1 45 1 0 0,16 106 49 0 0,-22-179-53 0 0,0 0 0 0 0,0-1 0 0 0,1 1 0 0 0,-1 0 0 0 0,1 0 0 0 0,-1 0 0 0 0,1 0 0 0 0,0 0 0 0 0,0-1 0 0 0,0 1 0 0 0,1 0 0 0 0,-1-1 0 0 0,0 1 0 0 0,1-1 0 0 0,0 1 0 0 0,0-1 0 0 0,0 0 0 0 0,0 0 0 0 0,0 0 0 0 0,0 0 0 0 0,0 0 0 0 0,1 0 0 0 0,-1-1 0 0 0,0 1 0 0 0,1-1 0 0 0,0 1 0 0 0,-1-1 0 0 0,5 1 0 0 0,17 7 0 0 0,8 1 0 0 0,39-3 0 0 0,-48-6 0 0 0,-2 1 0 0 0,34-2 0 0 0,-20-2 0 0 0,52-2 0 0 0,73-13 0 0 0,138-18 0 0 0,-285 33 0 0 0,-1 1 0 0 0,1 1 0 0 0,0 0 0 0 0,20 3 0 0 0,-20 1 4 0 0,-11-3-6 0 0,0 0 0 0 0,0 0 1 0 0,0 0-1 0 0,-1 0 1 0 0,1-1-1 0 0,0 1 1 0 0,0-1-1 0 0,0 1 0 0 0,0-1 1 0 0,0 0-1 0 0,0 0 1 0 0,0 0-1 0 0,0 0 1 0 0,4-1-1 0 0,-4-1-192 0 0,-1 0 1 0 0,0-1-1 0 0,0 1 0 0 0,0 0 0 0 0,0-1 0 0 0,0 1 1 0 0,0-1-1 0 0,-1 1 0 0 0,1-1 0 0 0,-1 0 1 0 0,0 1-1 0 0,1-1 0 0 0,-2-3 0 0 0,2-2-776 0 0,3-13-695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5:45.366"/>
    </inkml:context>
    <inkml:brush xml:id="br0">
      <inkml:brushProperty name="width" value="0.1" units="cm"/>
      <inkml:brushProperty name="height" value="0.1" units="cm"/>
      <inkml:brushProperty name="color" value="#E71224"/>
    </inkml:brush>
  </inkml:definitions>
  <inkml:trace contextRef="#ctx0" brushRef="#br0">149 0 2671 0 0,'-36'30'2055'0'0,"28"-26"-1558"0"0,0 0 0 0 0,1-1-1 0 0,-1 1 1 0 0,0-1 0 0 0,-1-1 0 0 0,1 0 0 0 0,0 0-1 0 0,-1 0 1 0 0,-10 0 0 0 0,0 4 1171 0 0,17-4-566 0 0,14-3-472 0 0,3-1-323 0 0,1 0-1 0 0,-1 1 1 0 0,1 1-1 0 0,-1 1 1 0 0,21 3-1 0 0,-25-3-122 0 0,1 0 113 0 0,-1 0 0 0 0,0 1 0 0 0,1 0 0 0 0,-1 0 0 0 0,0 2 0 0 0,-1-1 0 0 0,1 1 0 0 0,-1 1 1 0 0,1 0-1 0 0,-1 0 0 0 0,15 12 0 0 0,-17-12-426 0 0,0 0-1 0 0,0 0 1 0 0,0-1 0 0 0,0 0 0 0 0,1 0 0 0 0,-1-1-1 0 0,1 0 1 0 0,0-1 0 0 0,0 0 0 0 0,0 0-1 0 0,17 0 1 0 0,-22-1 154 0 0,0 0 0 0 0,-1 0 0 0 0,1 0 0 0 0,0 0 0 0 0,0 1 0 0 0,-1-1 0 0 0,1 1 0 0 0,-1 0 0 0 0,1 1 0 0 0,-1-1 0 0 0,0 0 0 0 0,0 1 0 0 0,0 0 0 0 0,0-1 0 0 0,0 1 0 0 0,-1 0-1 0 0,1 1 1 0 0,-1-1 0 0 0,0 0 0 0 0,0 1 0 0 0,2 3 0 0 0,3 10 45 0 0,0 0 0 0 0,-1 0 0 0 0,5 26 0 0 0,-4-16-39 0 0,68 310 103 0 0,-70-310-132 0 0,10 32-4 0 0,-9-33 8 0 0,8 51 1 0 0,-5 37 340 0 0,-7 169-1 0 0,-5-188-48 0 0,10 107-1 0 0,15-28-180 0 0,20-3 129 0 0,-17-78-148 0 0,-6-30-34 0 0,49 113 0 0 0,-59-151 101 0 0,12 49-1 0 0,-10-30-51 0 0,44 194 389 0 0,-17-99-438 0 0,-21-78-5 0 0,18 122 0 0 0,10 80 213 0 0,-39-226-258 0 0,-2 1 1 0 0,-2 0 0 0 0,-1-1 0 0 0,-6 56 0 0 0,1-66-22 0 0,-3 22 99 0 0,3 1-1 0 0,1-1 1 0 0,4 53 0 0 0,0-62-66 0 0,-3 1-1 0 0,-1 0 1 0 0,-1-1 0 0 0,-12 42-1 0 0,10-54 10 0 0,-2-1 0 0 0,-1 0-1 0 0,-2-1 1 0 0,0 0-1 0 0,-1 0 1 0 0,-2-1 0 0 0,-17 23-1 0 0,26-40 2 0 0,-9 16 170 0 0,-2 0 0 0 0,-1-1 1 0 0,-1-1-1 0 0,-36 36 0 0 0,26-33-138 0 0,16-13-22 0 0,0-1-1 0 0,-1 0 1 0 0,0 0-1 0 0,-1-2 1 0 0,0 1-1 0 0,-1-2 1 0 0,-22 10-1 0 0,23-13-120 0 0,7-2-330 0 0,0 0 0 0 0,-1-1 0 0 0,1 0 0 0 0,0 0 0 0 0,-1-1 0 0 0,1 0 0 0 0,-1 0 0 0 0,1-1 0 0 0,-9 0 0 0 0,-3-3-6798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5:55.236"/>
    </inkml:context>
    <inkml:brush xml:id="br0">
      <inkml:brushProperty name="width" value="0.1" units="cm"/>
      <inkml:brushProperty name="height" value="0.1" units="cm"/>
      <inkml:brushProperty name="color" value="#E71224"/>
    </inkml:brush>
  </inkml:definitions>
  <inkml:trace contextRef="#ctx0" brushRef="#br0">1250 26 919 0 0,'-13'1'1003'0'0,"1"0"-1"0"0,0 1 1 0 0,-22 6-1 0 0,22-5 13 0 0,0 0 0 0 0,0-1 0 0 0,-23 2 0 0 0,42-3-451 0 0,-6 0-443 0 0,0-1 0 0 0,0 0 0 0 0,-1 1 0 0 0,1-1 0 0 0,0 0 0 0 0,0 0 0 0 0,-1 0 1 0 0,1 0-1 0 0,0 0 0 0 0,0 0 0 0 0,-1 0 0 0 0,1 0 0 0 0,0 0 0 0 0,0 0 0 0 0,0 0 0 0 0,-1-1 1 0 0,2 1-1 0 0,16-8-910 0 0,-15 6 856 0 0,-1 0 0 0 0,1 1 0 0 0,0-1 0 0 0,-1 1 0 0 0,1 0 0 0 0,0 0 0 0 0,0 0 0 0 0,0 0 0 0 0,0 1 1 0 0,0-1-1 0 0,0 1 0 0 0,0 0 0 0 0,0 0 0 0 0,1 0 0 0 0,-1 0 0 0 0,0 0 0 0 0,4 2 0 0 0,-2-2 21 0 0,0 1 0 0 0,0-1 0 0 0,0 0 0 0 0,0 0 0 0 0,-1 0 0 0 0,1-1 0 0 0,0 0 0 0 0,0 0 0 0 0,-1 0 0 0 0,1 0 0 0 0,0-1 0 0 0,-1 0 0 0 0,7-3 0 0 0,6-2 202 0 0,-8 4-226 0 0,1 1 1 0 0,-1-1-1 0 0,0 1 1 0 0,1 1 0 0 0,0 0-1 0 0,-1 0 1 0 0,1 1-1 0 0,-1 1 1 0 0,1-1-1 0 0,0 1 1 0 0,-1 1 0 0 0,0 0-1 0 0,1 0 1 0 0,-1 1-1 0 0,12 4 1 0 0,-14-3-49 0 0,1-1 0 0 0,-1 1 0 0 0,1 1 0 0 0,-1-1 0 0 0,-1 1 0 0 0,1 0 0 0 0,-1 1 0 0 0,1-1 0 0 0,-1 1 0 0 0,-1 1 0 0 0,9 11 0 0 0,2-2 39 0 0,-14-14-55 0 0,1 1 0 0 0,-1-1 0 0 0,0 1 0 0 0,1-1 0 0 0,-1 1-1 0 0,0 0 1 0 0,0-1 0 0 0,-1 1 0 0 0,1 0 0 0 0,-1 0 0 0 0,1 1-1 0 0,0 2 1 0 0,14 47 60 0 0,-11-36 26 0 0,0-1 1 0 0,4 28 0 0 0,13 76 328 0 0,-12-71-302 0 0,5 67-1 0 0,21 212 534 0 0,-26-251-601 0 0,1 167 45 0 0,-9-129 124 0 0,-6 389 970 0 0,-8-360-1212 0 0,-1 64-757 0 0,10-82 1874 0 0,-31 207 1 0 0,-4-140-3355 0 0,25-144 2250 0 0,5-17 706 0 0,-8 52 1 0 0,7-7-1019 0 0,4 0-1 0 0,6 120 1 0 0,6-126 1273 0 0,1 2-1652 0 0,-2 99 0 0 0,-11-95 1734 0 0,-25 134 0 0 0,-7 55-2566 0 0,30-195 1084 0 0,0-34 432 0 0,-1-1-1 0 0,-19 53 0 0 0,19-63 19 0 0,-22 59 556 0 0,-9 31 54 0 0,12-13-1325 0 0,-15 54 2344 0 0,25-81-1592 0 0,13-52-250 0 0,-11 35 0 0 0,-5 5-1337 0 0,10-27 1542 0 0,-2-1-1 0 0,-24 49 1 0 0,-10 20 1660 0 0,24-52-1208 0 0,-22 73-397 0 0,0 0 32 0 0,33-100-63 0 0,-49 128 217 0 0,21-50-1281 0 0,5-18 305 0 0,-1 13 819 0 0,-15 44 56 0 0,44-124-128 0 0,-2 0 0 0 0,-12 21 0 0 0,-1 3 0 0 0,-44 82 71 0 0,2-7 237 0 0,34-49-242 0 0,-49 95 73 0 0,-10-33 203 0 0,33-52-180 0 0,33-51-84 0 0,0-1-1 0 0,-48 45 1 0 0,48-51 107 0 0,0 1 0 0 0,1 1 1 0 0,2 1-1 0 0,-22 33 0 0 0,19-24-735 0 0,-1-1 1 0 0,-1-1-1 0 0,-55 53 0 0 0,69-75-1074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6:16.637"/>
    </inkml:context>
    <inkml:brush xml:id="br0">
      <inkml:brushProperty name="width" value="0.1" units="cm"/>
      <inkml:brushProperty name="height" value="0.1" units="cm"/>
      <inkml:brushProperty name="color" value="#E71224"/>
    </inkml:brush>
  </inkml:definitions>
  <inkml:trace contextRef="#ctx0" brushRef="#br0">1 3 2183 0 0,'2'0'0'0'0,"-1"0"88"0"0,1-2-24 0 0,0 2 8 0 0,0 0-72 0 0,0 0 0 0 0,0 0 0 0 0,1 0-72 0 0,1 0-32 0 0,1 0-8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6:17.681"/>
    </inkml:context>
    <inkml:brush xml:id="br0">
      <inkml:brushProperty name="width" value="0.1" units="cm"/>
      <inkml:brushProperty name="height" value="0.1" units="cm"/>
      <inkml:brushProperty name="color" value="#E71224"/>
    </inkml:brush>
  </inkml:definitions>
  <inkml:trace contextRef="#ctx0" brushRef="#br0">1091 94 4175 0 0,'0'0'91'0'0,"-22"-13"2568"0"0,19 12-2398 0 0,1-1 0 0 0,-1 1 0 0 0,1 0 0 0 0,-1 0 1 0 0,0 0-1 0 0,1 0 0 0 0,-1 1 0 0 0,0-1 0 0 0,0 1 0 0 0,0-1 1 0 0,1 1-1 0 0,-1 0 0 0 0,0 0 0 0 0,-4 1 0 0 0,-3-1 128 0 0,7-1-203 0 0,-1 1-1 0 0,1-1 0 0 0,0 0 1 0 0,0 0-1 0 0,-1 0 0 0 0,-4-3 1 0 0,-6-2 404 0 0,-76-18 850 0 0,82 23-1345 0 0,1-1-1 0 0,-1 1 0 0 0,0 0 1 0 0,0 1-1 0 0,1-1 0 0 0,-1 2 1 0 0,0-1-1 0 0,-8 2 1 0 0,-8 3 146 0 0,-28 10 1 0 0,-21 4-41 0 0,39-7 1495 0 0,11-3 91 0 0,7-6-4532 0 0,-37 5 4745 0 0,47-8-1944 0 0,0-1-1 0 0,1 0 1 0 0,-1-1-1 0 0,1 1 1 0 0,-1-1-1 0 0,1 0 1 0 0,-9-5 0 0 0,-26-8 246 0 0,-4-1-1591 0 0,41 14 1277 0 0,0 0 1 0 0,1 0 0 0 0,-1 0 0 0 0,0 0 0 0 0,1-1 0 0 0,-4-3 0 0 0,5 4 18 0 0,0 0 1 0 0,0 1-1 0 0,-1-1 0 0 0,1 0 1 0 0,-1 1-1 0 0,1 0 1 0 0,-1-1-1 0 0,0 1 0 0 0,0 0 1 0 0,1 0-1 0 0,-1 0 0 0 0,0 0 1 0 0,0 0-1 0 0,0 0 1 0 0,0 1-1 0 0,0-1 0 0 0,0 1 1 0 0,-3-1-1 0 0,-11-5 83 0 0,-3 0 12 0 0,-6 7 188 0 0,0 2 0 0 0,1 1 0 0 0,-39 12 0 0 0,12-4-2 0 0,24-5-189 0 0,13-3-215 0 0,0-1 1 0 0,0-1 0 0 0,-23 2 0 0 0,34-4-665 0 0,0-2-54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33.730"/>
    </inkml:context>
    <inkml:brush xml:id="br0">
      <inkml:brushProperty name="width" value="0.1" units="cm"/>
      <inkml:brushProperty name="height" value="0.1" units="cm"/>
      <inkml:brushProperty name="color" value="#E71224"/>
    </inkml:brush>
  </inkml:definitions>
  <inkml:trace contextRef="#ctx0" brushRef="#br0">53 32 6823 0 0,'0'0'144'0'0,"-5"0"32"0"0,1 0 8 0 0,0-2 16 0 0,1 0-200 0 0,-3-2 0 0 0,3 3 0 0 0,-5-5 64 0 0,3 1-64 0 0,-2-1-2008 0 0,-1 1-424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6:20.963"/>
    </inkml:context>
    <inkml:brush xml:id="br0">
      <inkml:brushProperty name="width" value="0.1" units="cm"/>
      <inkml:brushProperty name="height" value="0.1" units="cm"/>
      <inkml:brushProperty name="color" value="#E71224"/>
    </inkml:brush>
  </inkml:definitions>
  <inkml:trace contextRef="#ctx0" brushRef="#br0">1060 22 3567 0 0,'0'0'99'0'0,"-1"-1"0"0"0,1 0 0 0 0,0 0-1 0 0,-1 0 1 0 0,1 0 0 0 0,-1 0 0 0 0,1 1-1 0 0,-1-1 1 0 0,1 0 0 0 0,-1 0 0 0 0,1 1-1 0 0,-1-1 1 0 0,0 0 0 0 0,1 1-1 0 0,-1-1 1 0 0,0 1 0 0 0,0-1 0 0 0,1 1-1 0 0,-1-1 1 0 0,0 1 0 0 0,-1-1 0 0 0,-21-5 1528 0 0,-35 9 789 0 0,23 2-2134 0 0,26-3 48 0 0,1 0 0 0 0,0-1 0 0 0,-14 0 0 0 0,18 0-310 0 0,0 0-1 0 0,1 0 1 0 0,-1 1 0 0 0,1-1 0 0 0,0 1 0 0 0,-1 0 0 0 0,1 0 0 0 0,0 0 0 0 0,0 0 0 0 0,0 0 0 0 0,-3 4 0 0 0,-8 5 203 0 0,-2 0 43 0 0,11-6-201 0 0,0-2 0 0 0,0 1 0 0 0,0-1-1 0 0,0 1 1 0 0,-1-1 0 0 0,0-1 0 0 0,-5 3-1 0 0,-59-1 848 0 0,56-2-856 0 0,-1-1 0 0 0,1 0 0 0 0,-1-1 0 0 0,1-1 0 0 0,-1 0 0 0 0,1 0 0 0 0,-19-6 0 0 0,19 5-50 0 0,0 1-1 0 0,0 0 0 0 0,0 1 1 0 0,0 0-1 0 0,0 1 0 0 0,0 1 1 0 0,0 0-1 0 0,-20 6 0 0 0,-32 9 1441 0 0,53-12-1407 0 0,11-5-37 0 0,1 1 0 0 0,0 0 0 0 0,0-1 0 0 0,-1 0 0 0 0,1 1 0 0 0,0-1 0 0 0,0 0 1 0 0,-1 1-1 0 0,1-1 0 0 0,0 0 0 0 0,-1 0 0 0 0,1 0 0 0 0,0 0 0 0 0,-1-1 0 0 0,1 1 0 0 0,-2 0 0 0 0,-12-3 38 0 0,0 2 0 0 0,-1 0 0 0 0,1 0 0 0 0,-1 2 0 0 0,1 0 0 0 0,0 0 0 0 0,-16 5 0 0 0,22-5 36 0 0,0 0 1 0 0,1-1-1 0 0,-15-1 0 0 0,15 1 72 0 0,1 0 0 0 0,-1 0 0 0 0,1 0-1 0 0,-1 1 1 0 0,-10 2 0 0 0,13-2-60 0 0,0 0 0 0 0,0 0 1 0 0,0 0-1 0 0,0-1 0 0 0,-6 0 0 0 0,9 1-86 0 0,1-1 1 0 0,0 0-1 0 0,0-1 1 0 0,-1 1-1 0 0,1 0 1 0 0,0 0-1 0 0,0 0 1 0 0,0-1-1 0 0,-1 1 1 0 0,1-1-1 0 0,0 1 1 0 0,0-1-1 0 0,0 1 1 0 0,0-1-1 0 0,0 0 1 0 0,0 0-1 0 0,0 1 1 0 0,0-1-1 0 0,0 0 1 0 0,0 0-1 0 0,0 0 1 0 0,0 0-1 0 0,1 0 1 0 0,-1 0-1 0 0,0 0 1 0 0,0-2-1 0 0,1 1-215 0 0,2 1-18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6:56.960"/>
    </inkml:context>
    <inkml:brush xml:id="br0">
      <inkml:brushProperty name="width" value="0.1" units="cm"/>
      <inkml:brushProperty name="height" value="0.1" units="cm"/>
      <inkml:brushProperty name="color" value="#E71224"/>
    </inkml:brush>
  </inkml:definitions>
  <inkml:trace contextRef="#ctx0" brushRef="#br0">921 6 4111 0 0,'-13'-3'599'0'0,"12"3"-246"0"0,-1-1 0 0 0,0 1 0 0 0,1-1 0 0 0,-1 1-1 0 0,1 0 1 0 0,-1 0 0 0 0,0-1 0 0 0,1 1 0 0 0,-1 0-1 0 0,-3 1 1 0 0,4-1-292 0 0,1 1 0 0 0,-1-1 1 0 0,0 1-1 0 0,1 0 0 0 0,-1-1 0 0 0,0 1 0 0 0,1 0 0 0 0,-1-1 0 0 0,1 1 1 0 0,-1 0-1 0 0,1-1 0 0 0,-1 1 0 0 0,1 0 0 0 0,-1 0 0 0 0,1 0 1 0 0,0 0-1 0 0,-1-1 0 0 0,1 1 0 0 0,0 0 0 0 0,0 0 0 0 0,0 0 0 0 0,0 0 1 0 0,0 0-1 0 0,0 0 0 0 0,0 0 0 0 0,0 0 0 0 0,0 1 0 0 0,0 0 24 0 0,1 0-1 0 0,-1 0 0 0 0,0 0 0 0 0,1 0 1 0 0,-1-1-1 0 0,1 1 0 0 0,0 0 1 0 0,0 0-1 0 0,-1 0 0 0 0,1-1 0 0 0,0 1 1 0 0,0-1-1 0 0,1 1 0 0 0,-1 0 1 0 0,0-1-1 0 0,0 0 0 0 0,1 1 0 0 0,-1-1 1 0 0,1 0-1 0 0,-1 0 0 0 0,1 0 0 0 0,0 0 1 0 0,2 1-1 0 0,6 3 152 0 0,0-1 0 0 0,1 0 0 0 0,12 3-1 0 0,4 1 395 0 0,-2 0-336 0 0,-1-1 0 0 0,1-1-1 0 0,48 5 1 0 0,-40-7-206 0 0,47 12 0 0 0,-65-12-80 0 0,-1 1 0 0 0,1 1 0 0 0,-1 0 1 0 0,0 1-1 0 0,0 0 0 0 0,18 14 0 0 0,-25-15-7 0 0,1 0-1 0 0,-2 0 1 0 0,1 1-1 0 0,-1 0 1 0 0,0 0-1 0 0,0 0 1 0 0,-1 1-1 0 0,0 0 1 0 0,0 0-1 0 0,-1 1 1 0 0,0-1-1 0 0,3 10 1 0 0,4 19 70 0 0,-2 0 1 0 0,-2 0-1 0 0,5 66 1 0 0,-7 119 350 0 0,-3-42-37 0 0,4-55-97 0 0,-18 237 0 0 0,-16 42 516 0 0,20-225-424 0 0,5-36-196 0 0,19 151 0 0 0,5 347 388 0 0,-20-499-480 0 0,-13 473 338 0 0,6-485-169 0 0,6 0 0 0 0,32 246 1 0 0,-22-296-220 0 0,0 117 1 0 0,-11-144 282 0 0,-2 0-1 0 0,-3 1 1 0 0,-15 62 0 0 0,0-48 272 0 0,15-51-475 0 0,0 1 0 0 0,1-1 0 0 0,1 1 0 0 0,-2 20 0 0 0,4-27-111 0 0,0 0-1 0 0,0 0 0 0 0,-1 0 0 0 0,-5 11 0 0 0,-8 30 14 0 0,1 49 144 0 0,-1 110 0 0 0,20 98-24 0 0,-6-1-144 0 0,1-5 0 0 0,68 386 0 0 0,-50-567 0 0 0,-1-8 0 0 0,4 198 0 0 0,-44 299 64 0 0,-30-92-241 0 0,44-431 130 0 0,4 0 0 0 0,7 137 0 0 0,2-69 53 0 0,-2 2-6 0 0,-6 526 0 0 0,2-573 0 0 0,-24 158 0 0 0,5-98-32 0 0,0 325 0 0 0,14-231 32 0 0,4 136 0 0 0,0 83 0 0 0,3-66 0 0 0,5-274 0 0 0,-5-97 53 0 0,-1-1 0 0 0,-2 1 0 0 0,-3-1 0 0 0,-1 0 0 0 0,-2-1 0 0 0,-3 0 0 0 0,-19 48 0 0 0,22-72-43 0 0,0-1 1 0 0,-1-1-1 0 0,-2 0 0 0 0,1 0 1 0 0,-2-1-1 0 0,-1-1 0 0 0,0-1 1 0 0,-1 0-1 0 0,-21 17 0 0 0,-20 10 189 0 0,-97 55 0 0 0,57-39-20 0 0,26-16-292 0 0,-1-2-1 0 0,-3-3 1 0 0,-1-4 0 0 0,-1-3-1 0 0,-122 31 1 0 0,167-55-584 0 0,0-2 0 0 0,-64 2 1 0 0,56-7-246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27:03.538"/>
    </inkml:context>
    <inkml:brush xml:id="br0">
      <inkml:brushProperty name="width" value="0.1" units="cm"/>
      <inkml:brushProperty name="height" value="0.1" units="cm"/>
      <inkml:brushProperty name="color" value="#E71224"/>
    </inkml:brush>
  </inkml:definitions>
  <inkml:trace contextRef="#ctx0" brushRef="#br0">171 114 919 0 0,'-6'-4'709'0'0,"0"0"0"0"0,0 0 0 0 0,0 1 0 0 0,-1 0-1 0 0,0 0 1 0 0,1 1 0 0 0,-1 0 0 0 0,0 0-1 0 0,0 0 1 0 0,0 1 0 0 0,-8 0 0 0 0,12 1-678 0 0,0 0 0 0 0,1 0 0 0 0,-1 1 1 0 0,1-1-1 0 0,-1 1 0 0 0,1-1 0 0 0,-1 1 0 0 0,1 0 1 0 0,-1 0-1 0 0,1 0 0 0 0,0 1 0 0 0,-1-1 0 0 0,1 0 1 0 0,0 1-1 0 0,0 0 0 0 0,0-1 0 0 0,0 1 1 0 0,0 0-1 0 0,1 0 0 0 0,-1 0 0 0 0,-2 3 0 0 0,-1 3 232 0 0,0 1-1 0 0,0-1 1 0 0,0 1-1 0 0,-4 13 0 0 0,8-19-193 0 0,1 0 0 0 0,-1 0-1 0 0,1 1 1 0 0,0-1-1 0 0,0 0 1 0 0,0 1 0 0 0,0-1-1 0 0,0 0 1 0 0,1 1 0 0 0,-1-1-1 0 0,1 0 1 0 0,0 1-1 0 0,0-1 1 0 0,0 0 0 0 0,4 5-1 0 0,-5-6-44 0 0,1-1-1 0 0,-1 0 1 0 0,1 0 0 0 0,0 0-1 0 0,-1 1 1 0 0,1-1-1 0 0,0 0 1 0 0,0 0-1 0 0,0 0 1 0 0,0 0-1 0 0,0 0 1 0 0,0-1-1 0 0,0 1 1 0 0,0 0 0 0 0,0 0-1 0 0,0-1 1 0 0,1 1-1 0 0,-1 0 1 0 0,0-1-1 0 0,1 1 1 0 0,-1-1-1 0 0,0 0 1 0 0,0 1 0 0 0,1-1-1 0 0,-1 0 1 0 0,1 0-1 0 0,-1 0 1 0 0,0 0-1 0 0,1 0 1 0 0,-1 0-1 0 0,0 0 1 0 0,1-1-1 0 0,-1 1 1 0 0,0 0 0 0 0,1-1-1 0 0,-1 1 1 0 0,0-1-1 0 0,0 1 1 0 0,3-2-1 0 0,3-4-20 0 0,0 1 0 0 0,0-1 0 0 0,0 0 0 0 0,-1-1 0 0 0,0 1 0 0 0,0-1 0 0 0,-1-1 0 0 0,0 1-1 0 0,0-1 1 0 0,5-12 0 0 0,-6 13 0 0 0,-1 0-1 0 0,0 0 1 0 0,-1-1-1 0 0,0 1 1 0 0,0 0-1 0 0,0-1 1 0 0,-1 0-1 0 0,0 1 0 0 0,-1-1 1 0 0,0 0-1 0 0,0 0 1 0 0,-2-11-1 0 0,2 17 6 0 0,0 0-1 0 0,-1-1 0 0 0,1 1 0 0 0,-1 0 1 0 0,1 0-1 0 0,-1 0 0 0 0,0 0 1 0 0,0 1-1 0 0,0-1 0 0 0,0 0 1 0 0,0 0-1 0 0,0 0 0 0 0,-1 1 0 0 0,1-1 1 0 0,0 1-1 0 0,-1-1 0 0 0,1 1 1 0 0,-1-1-1 0 0,0 1 0 0 0,1 0 1 0 0,-1 0-1 0 0,0 0 0 0 0,0 0 0 0 0,0 0 1 0 0,0 0-1 0 0,0 0 0 0 0,0 1 1 0 0,-4-1-1 0 0,4 1 2 0 0,0 0 1 0 0,-1 0-1 0 0,1 1 1 0 0,0-1-1 0 0,0 1 1 0 0,-1 0-1 0 0,1 0 1 0 0,0-1-1 0 0,0 1 0 0 0,0 1 1 0 0,0-1-1 0 0,0 0 1 0 0,0 0-1 0 0,0 1 1 0 0,1-1-1 0 0,-1 1 1 0 0,0 0-1 0 0,1-1 0 0 0,-1 1 1 0 0,1 0-1 0 0,0 0 1 0 0,0 0-1 0 0,-1 0 1 0 0,1 0-1 0 0,-1 4 1 0 0,-1 3 59 0 0,0-1 0 0 0,0 0 0 0 0,1 1 0 0 0,0 0 0 0 0,0-1 0 0 0,1 1 0 0 0,1 0 1 0 0,-1 0-1 0 0,1 0 0 0 0,1 0 0 0 0,1 11 0 0 0,-1-15-12 0 0,0-1 0 0 0,0 1 0 0 0,1-1 0 0 0,-1 1 0 0 0,1-1 0 0 0,0 0 0 0 0,0 1 0 0 0,0-1 0 0 0,1 0 1 0 0,-1-1-1 0 0,1 1 0 0 0,0 0 0 0 0,0-1 0 0 0,0 1 0 0 0,1-1 0 0 0,-1 0 0 0 0,1 0 0 0 0,0-1 0 0 0,0 1 0 0 0,0-1 0 0 0,0 1 0 0 0,0-1 0 0 0,6 2 0 0 0,-9-4-42 0 0,1 1 0 0 0,0-1-1 0 0,-1 0 1 0 0,1 1 0 0 0,-1-1 0 0 0,1 0-1 0 0,0 0 1 0 0,-1 0 0 0 0,1 0-1 0 0,-1 0 1 0 0,1 0 0 0 0,0 0 0 0 0,-1-1-1 0 0,1 1 1 0 0,-1 0 0 0 0,1-1-1 0 0,-1 0 1 0 0,1 1 0 0 0,-1-1 0 0 0,1 0-1 0 0,1-1 1 0 0,-1 0 2 0 0,0 0 0 0 0,0 0 0 0 0,0 0 0 0 0,-1 0 0 0 0,1 0 0 0 0,0-1 0 0 0,-1 1-1 0 0,0 0 1 0 0,0-1 0 0 0,1 1 0 0 0,0-5 0 0 0,0 0 2 0 0,-1 1 1 0 0,0 0-1 0 0,0-1 0 0 0,0 1 0 0 0,0 0 1 0 0,-1-1-1 0 0,-1 1 0 0 0,1-1 0 0 0,-1 1 1 0 0,-1-8-1 0 0,-1 5-4 0 0,-1 0 0 0 0,0 0-1 0 0,0 0 1 0 0,-1 0 0 0 0,0 1 0 0 0,-8-11 0 0 0,10 15-13 0 0,0 0-1 0 0,0 1 1 0 0,-1-1-1 0 0,1 1 1 0 0,-1 0 0 0 0,0 0-1 0 0,0 0 1 0 0,0 0-1 0 0,0 1 1 0 0,-1-1 0 0 0,1 1-1 0 0,-1 0 1 0 0,1 0-1 0 0,-8-1 1 0 0,10 3 4 0 0,0-1 0 0 0,1 1 1 0 0,-1 0-1 0 0,1 0 0 0 0,-1 0 1 0 0,1 1-1 0 0,-1-1 0 0 0,0 0 1 0 0,1 0-1 0 0,-1 1 0 0 0,1-1 0 0 0,-1 1 1 0 0,1 0-1 0 0,0-1 0 0 0,-1 1 1 0 0,1 0-1 0 0,-1 0 0 0 0,1 0 0 0 0,0 0 1 0 0,-2 1-1 0 0,1 0 22 0 0,0 1 0 0 0,-1 0 0 0 0,1 0 0 0 0,0 0 0 0 0,0 0 0 0 0,1 0 0 0 0,-1 1 0 0 0,-1 4 0 0 0,0 2 74 0 0,0 0 0 0 0,1 0 0 0 0,0 0 1 0 0,1 1-1 0 0,0 12 0 0 0,0-14-31 0 0,1 0-1 0 0,1 0 1 0 0,0 0-1 0 0,0 0 1 0 0,1 0-1 0 0,0 0 1 0 0,1-1-1 0 0,-1 1 1 0 0,2-1-1 0 0,-1 1 1 0 0,1-1-1 0 0,0 0 1 0 0,1-1-1 0 0,0 1 1 0 0,10 11-1 0 0,-15-19-62 0 0,1 1-1 0 0,-1 0 0 0 0,1 0 1 0 0,0-1-1 0 0,-1 1 0 0 0,1-1 1 0 0,0 1-1 0 0,-1-1 0 0 0,1 1 1 0 0,0-1-1 0 0,0 1 0 0 0,-1-1 1 0 0,1 0-1 0 0,0 1 0 0 0,0-1 1 0 0,0 0-1 0 0,0 0 0 0 0,-1 1 1 0 0,1-1-1 0 0,0 0 0 0 0,0 0 1 0 0,0 0-1 0 0,0 0 0 0 0,0 0 1 0 0,0 0-1 0 0,-1-1 0 0 0,1 1 1 0 0,0 0-1 0 0,0 0 0 0 0,0-1 1 0 0,0 1-1 0 0,-1 0 0 0 0,1-1 1 0 0,0 1-1 0 0,0-1 0 0 0,-1 1 1 0 0,1-1-1 0 0,0 1 0 0 0,-1-1 1 0 0,1 1-1 0 0,0-1 0 0 0,-1 0 1 0 0,1 1-1 0 0,-1-1 0 0 0,1 0 1 0 0,-1 0-1 0 0,1 1 1 0 0,-1-1-1 0 0,0 0 0 0 0,1 0 1 0 0,-1-1-1 0 0,3-3 20 0 0,-1 0 0 0 0,0 0 0 0 0,-1-1 0 0 0,1 1 0 0 0,-1-1 0 0 0,1-9 0 0 0,-2 6 13 0 0,-1-1 0 0 0,1 1 0 0 0,-2-1 0 0 0,1 1 0 0 0,-1 0 1 0 0,-1-1-1 0 0,-3-8 0 0 0,-3-5-923 0 0,-18-31 0 0 0,21 44 21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1:13.729"/>
    </inkml:context>
    <inkml:brush xml:id="br0">
      <inkml:brushProperty name="width" value="0.1" units="cm"/>
      <inkml:brushProperty name="height" value="0.1" units="cm"/>
      <inkml:brushProperty name="color" value="#F4F91B"/>
    </inkml:brush>
  </inkml:definitions>
  <inkml:trace contextRef="#ctx0" brushRef="#br0">489 57 3967 0 0,'-29'-5'2456'0'0,"97"-28"1496"0"0,-53 28-3882 0 0,1 1 0 0 0,0 1 0 0 0,0 0-1 0 0,0 1 1 0 0,0 1 0 0 0,0 1 0 0 0,0 0-1 0 0,0 1 1 0 0,0 0 0 0 0,0 2 0 0 0,0 0-1 0 0,17 5 1 0 0,-28-6-55 0 0,0 1 0 0 0,-1-1 0 0 0,1 0 0 0 0,-1 1 0 0 0,0 0 0 0 0,0 0 0 0 0,0 1 0 0 0,0-1 0 0 0,-1 1 0 0 0,1 0 0 0 0,-1-1 0 0 0,0 2 0 0 0,0-1 0 0 0,0 0 1 0 0,-1 1-1 0 0,0-1 0 0 0,1 1 0 0 0,0 5 0 0 0,2 1 26 0 0,-2 1 1 0 0,0 0-1 0 0,0 0 1 0 0,-1 0-1 0 0,-1 1 1 0 0,1 16-1 0 0,-10 121 650 0 0,1-51-289 0 0,1 13-332 0 0,-4 186 164 0 0,10-271-233 0 0,-11 267 74 0 0,1-206 542 0 0,2 155 0 0 0,8 25-7 0 0,-5-120-127 0 0,-9 58-366 0 0,14-113-117 0 0,33 135 0 0 0,-26-199 0 0 0,-4-22 0 0 0,-1 1 0 0 0,-1-1 0 0 0,1 1 0 0 0,-1 11 0 0 0,9 99 64 0 0,-19 35 24 0 0,5-102 131 0 0,1 114 210 0 0,4-101-305 0 0,8 45-13 0 0,0 1-18 0 0,-9-58 619 0 0,-2 1 0 0 0,-13 71 0 0 0,11-94-893 0 0,0 0-1 0 0,2 0 0 0 0,2 0 0 0 0,0-1 1 0 0,2 1-1 0 0,8 44 0 0 0,13 118 246 0 0,-22-187-64 0 0,28 195 0 0 0,-27-109 118 0 0,-2-21-44 0 0,-5 120 118 0 0,5-163-185 0 0,-1 43 144 0 0,17 129 1 0 0,-2-124-120 0 0,-5-34-6 0 0,5 53 1 0 0,-7-14 37 0 0,2 60 53 0 0,-20 111 75 0 0,0-120 19 0 0,10-47-46 0 0,2-45-149 0 0,-11 90-16 0 0,8-116 0 0 0,-12 134 64 0 0,9-117-64 0 0,2-11 0 0 0,-2 36 0 0 0,5-48 0 0 0,-1 1 0 0 0,0-1 0 0 0,0 1 0 0 0,-3 11 0 0 0,2-14 6 0 0,0 0 0 0 0,-1-1 0 0 0,1 1-1 0 0,-1-1 1 0 0,0 0 0 0 0,0 0 0 0 0,0 0 0 0 0,-1 0-1 0 0,-7 6 1 0 0,1-1 0 0 0,5-5 3 0 0,-1 0-1 0 0,1 0 1 0 0,-1-1 0 0 0,0 0-1 0 0,-1 0 1 0 0,1 0-1 0 0,0-1 1 0 0,-1 0 0 0 0,-7 1-1 0 0,-31 13 34 0 0,-8 3 48 0 0,41-16-58 0 0,1 1-1 0 0,0 0 1 0 0,-21 11-1 0 0,22-9-17 0 0,-1-2-1 0 0,0 1 1 0 0,0-1-1 0 0,0-1 1 0 0,-16 3 0 0 0,-25 8 52 0 0,33-7 17 0 0,-1-2-1 0 0,0 0 1 0 0,1-1-1 0 0,-1-1 0 0 0,-26 0 1 0 0,-100-6 2155 0 0,129 2-2541 0 0,-34-7 0 0 0,33 3-1848 0 0,-30-12-1 0 0,27 8-4396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1:35.294"/>
    </inkml:context>
    <inkml:brush xml:id="br0">
      <inkml:brushProperty name="width" value="0.1" units="cm"/>
      <inkml:brushProperty name="height" value="0.1" units="cm"/>
      <inkml:brushProperty name="color" value="#F4F91B"/>
    </inkml:brush>
  </inkml:definitions>
  <inkml:trace contextRef="#ctx0" brushRef="#br0">16 43 455 0 0,'0'0'94'0'0,"-1"0"-1"0"0,1 0 0 0 0,-1 0 0 0 0,0 0 0 0 0,1 0 0 0 0,-1 0 0 0 0,1 0 0 0 0,-1 0 0 0 0,1 0 0 0 0,-1-1 0 0 0,1 1 0 0 0,-1 0 0 0 0,0 0 1 0 0,1 0-1 0 0,-1-1 0 0 0,1 1 0 0 0,0 0 0 0 0,-1-1 0 0 0,1 1 0 0 0,-1 0 0 0 0,1-1 0 0 0,-1 1 0 0 0,1-1 0 0 0,0 1 0 0 0,-1-1 0 0 0,1 1 1 0 0,0 0-1 0 0,-1-1 0 0 0,1 1 0 0 0,0-1 0 0 0,0 0 0 0 0,0 1 0 0 0,-1-1 0 0 0,1 1 0 0 0,0-1 0 0 0,0 1 0 0 0,0-1 0 0 0,0 1 0 0 0,0-1 1 0 0,0 0-1 0 0,0 1 0 0 0,0-1 0 0 0,0 1 0 0 0,0-1 0 0 0,0 1 0 0 0,1-1 0 0 0,-1 1 0 0 0,0-1 0 0 0,0 1 0 0 0,0-1 0 0 0,1 0 247 0 0,28-4 2141 0 0,-25 4-2311 0 0,0 0 0 0 0,0 0 0 0 0,0 1 0 0 0,1-1 0 0 0,-1 1 0 0 0,0 0 0 0 0,8 1 0 0 0,-6-1 2 0 0,0 1-1 0 0,0-1 1 0 0,0-1-1 0 0,0 0 0 0 0,0 1 1 0 0,-1-2-1 0 0,10-1 0 0 0,-7 0 17 0 0,0 1-1 0 0,1 1 0 0 0,11-1 0 0 0,-13 2-78 0 0,1 1 1 0 0,-1 0-1 0 0,1 0 0 0 0,-1 1 0 0 0,11 4 0 0 0,14 3 467 0 0,-7 0-401 0 0,-23-8-153 0 0,0 1 0 0 0,1-1 0 0 0,-1 0-1 0 0,1 0 1 0 0,0 0 0 0 0,-1 0-1 0 0,1-1 1 0 0,0 1 0 0 0,0-1-1 0 0,-1 1 1 0 0,1-1 0 0 0,5-1-1 0 0,34-1 43 0 0,-8 4 214 0 0,53 9-1 0 0,-52-6-192 0 0,-24-4-54 0 0,-1-1 0 0 0,1 0 1 0 0,-1-1-1 0 0,0 0 0 0 0,14-3 0 0 0,6-1 28 0 0,116-3 69 0 0,-95 2-93 0 0,-44 4-31 0 0,1 1 0 0 0,0-1 1 0 0,-1 2-1 0 0,1-1 1 0 0,0 1-1 0 0,0 0 0 0 0,-1 1 1 0 0,9 1-1 0 0,6-1 8 0 0,-20-1-9 0 0,0 0-1 0 0,0 0 1 0 0,1 0 0 0 0,-1 0 0 0 0,0 0 0 0 0,0 1-1 0 0,0-1 1 0 0,0 1 0 0 0,0-1 0 0 0,0 1-1 0 0,0 0 1 0 0,0 0 0 0 0,0-1 0 0 0,3 3 0 0 0,-1 0-2 0 0,1 0 0 0 0,-1 0 1 0 0,1 0-1 0 0,0-1 0 0 0,0 0 1 0 0,0 0-1 0 0,1 0 1 0 0,8 1-1 0 0,9 4-3 0 0,-10-3 2 0 0,0 1 0 0 0,-1 0 0 0 0,0 1 0 0 0,23 15 0 0 0,-29-19 0 0 0,1 0 0 0 0,0-1 0 0 0,0 1 0 0 0,0-2 0 0 0,11 1 0 0 0,-15-1 1 0 0,8 0 15 0 0,-1 0-1 0 0,0 1 1 0 0,20 3 0 0 0,-12-3 172 0 0,-12-2-301 0 0,-4 1-2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1:37.031"/>
    </inkml:context>
    <inkml:brush xml:id="br0">
      <inkml:brushProperty name="width" value="0.1" units="cm"/>
      <inkml:brushProperty name="height" value="0.1" units="cm"/>
      <inkml:brushProperty name="color" value="#F4F91B"/>
    </inkml:brush>
  </inkml:definitions>
  <inkml:trace contextRef="#ctx0" brushRef="#br0">61 0 4231 0 0,'-18'4'1368'0'0,"16"-4"-1248"0"0,0 0 0 0 0,1 0-1 0 0,-1 1 1 0 0,0-1 0 0 0,1 0-1 0 0,-1 1 1 0 0,1-1-1 0 0,-1 1 1 0 0,1-1 0 0 0,-1 1-1 0 0,1 0 1 0 0,-1 0 0 0 0,1-1-1 0 0,0 1 1 0 0,-1 0-1 0 0,1 0 1 0 0,0 1 0 0 0,0-1-1 0 0,0 0 1 0 0,0 0 0 0 0,0 0-1 0 0,0 1 1 0 0,0-1-1 0 0,-1 2 1 0 0,-5 0 906 0 0,7-3-1011 0 0,0 0 0 0 0,0 0 0 0 0,0 0 0 0 0,0 0 1 0 0,0 0-1 0 0,0 0 0 0 0,0 0 0 0 0,0 0 0 0 0,0 1 1 0 0,0-1-1 0 0,1 0 0 0 0,-1 0 0 0 0,0 0 1 0 0,0 0-1 0 0,0 0 0 0 0,0 0 0 0 0,0 0 0 0 0,0 0 1 0 0,0 0-1 0 0,0 0 0 0 0,0 1 0 0 0,0-1 0 0 0,0 0 1 0 0,0 0-1 0 0,0 0 0 0 0,0 0 0 0 0,0 0 0 0 0,0 0 1 0 0,0 0-1 0 0,0 0 0 0 0,0 0 0 0 0,0 1 0 0 0,0-1 1 0 0,0 0-1 0 0,0 0 0 0 0,0 0 0 0 0,0 0 0 0 0,0 0 1 0 0,0 0-1 0 0,0 0 0 0 0,-1 0 0 0 0,1 0 0 0 0,0 0 1 0 0,0 1-1 0 0,0-1 0 0 0,0 0 0 0 0,0 0 0 0 0,0 0 1 0 0,31 14 542 0 0,-17-11-258 0 0,1 1 0 0 0,-1 0-1 0 0,14 7 1 0 0,-21-9-258 0 0,-1 0 0 0 0,1 0 0 0 0,0 0 0 0 0,0-1 0 0 0,0 0 0 0 0,1 0 1 0 0,-1-1-1 0 0,10 0 0 0 0,8-2 258 0 0,27-7 0 0 0,7-1-78 0 0,12 0-94 0 0,-64 10-63 0 0,0 0 0 0 0,0 0 0 0 0,0 1 0 0 0,0 0 0 0 0,0 0 0 0 0,0 0 0 0 0,0 1 0 0 0,-1 0 0 0 0,8 4 0 0 0,-5-3 29 0 0,1 0-1 0 0,0 0 1 0 0,13 1-1 0 0,-15-4-185 0 0,-1 0 0 0 0,1-1 0 0 0,-1 0 0 0 0,1 0 0 0 0,-1-1 0 0 0,1 0 0 0 0,-1-1 0 0 0,0 1 0 0 0,12-7 0 0 0,-12 6-309 0 0,15-8-838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1:41.107"/>
    </inkml:context>
    <inkml:brush xml:id="br0">
      <inkml:brushProperty name="width" value="0.1" units="cm"/>
      <inkml:brushProperty name="height" value="0.1" units="cm"/>
      <inkml:brushProperty name="color" value="#F4F91B"/>
    </inkml:brush>
  </inkml:definitions>
  <inkml:trace contextRef="#ctx0" brushRef="#br0">8 25 1375 0 0,'-3'-8'905'0'0,"-1"-3"1860"0"0,4 11-2742 0 0,0 0 1 0 0,0-1-1 0 0,1 1 1 0 0,-1 0 0 0 0,0-1-1 0 0,0 1 1 0 0,0 0 0 0 0,1 0-1 0 0,-1-1 1 0 0,0 1-1 0 0,1 0 1 0 0,-1 0 0 0 0,0-1-1 0 0,0 1 1 0 0,1 0-1 0 0,-1 0 1 0 0,0 0 0 0 0,1 0-1 0 0,-1-1 1 0 0,0 1-1 0 0,1 0 1 0 0,-1 0 0 0 0,1 0-1 0 0,-1 0 1 0 0,0 0 0 0 0,1 0-1 0 0,-1 0 1 0 0,0 0-1 0 0,1 0 1 0 0,-1 0 0 0 0,1 0-1 0 0,-1 0 1 0 0,1 0-1 0 0,0 3 148 0 0,0-1 0 0 0,-1 0 0 0 0,1 1 0 0 0,0-1-1 0 0,-1 1 1 0 0,1-1 0 0 0,-1 1 0 0 0,0-1 0 0 0,0 1-1 0 0,0 3 1 0 0,0 1 180 0 0,1-3-276 0 0,0-1-1 0 0,0 0 1 0 0,0 0 0 0 0,0 0 0 0 0,1 0 0 0 0,-1 0 0 0 0,1 0 0 0 0,-1 0-1 0 0,1 0 1 0 0,0 0 0 0 0,1-1 0 0 0,-1 1 0 0 0,0-1 0 0 0,1 1 0 0 0,-1-1 0 0 0,1 0-1 0 0,-1 0 1 0 0,1 0 0 0 0,0-1 0 0 0,0 1 0 0 0,0-1 0 0 0,0 1 0 0 0,0-1-1 0 0,1 0 1 0 0,-1 0 0 0 0,6 1 0 0 0,13 2 109 0 0,-20-3-160 0 0,1 0 3 0 0,-1 0 0 0 0,0 0 0 0 0,1 0 1 0 0,-1-1-1 0 0,1 1 0 0 0,-1 0 0 0 0,1-1 0 0 0,-1 0 0 0 0,1 1 0 0 0,-1-1 0 0 0,5-1 0 0 0,52 1 1157 0 0,-38-4-954 0 0,-7 2-55 0 0,-1-1 0 0 0,0 0 0 0 0,0-1 0 0 0,22-9-1 0 0,6-9 88 0 0,-40 21-257 0 0,1 1-1 0 0,-1-1 1 0 0,0 0 0 0 0,1 1 0 0 0,-1-1 0 0 0,1 1 0 0 0,-1-1 0 0 0,1 1 0 0 0,-1 0 0 0 0,1 0 0 0 0,-1-1-1 0 0,1 1 1 0 0,-1 0 0 0 0,2 1 0 0 0,-1-1 4 0 0,-1 0-1 0 0,1 0 0 0 0,-1 0 1 0 0,0 0-1 0 0,1-1 1 0 0,-1 1-1 0 0,1 0 1 0 0,-1 0-1 0 0,0-1 0 0 0,1 1 1 0 0,-1-1-1 0 0,0 1 1 0 0,0-1-1 0 0,3-1 1 0 0,2 0 18 0 0,-1 0 1 0 0,1 0 0 0 0,0 1 0 0 0,-1 0-1 0 0,1 0 1 0 0,0 1 0 0 0,0-1-1 0 0,10 2 1 0 0,-14-1-21 0 0,4 0 10 0 0,16-3 94 0 0,-21 2-108 0 0,0 1 1 0 0,1 0-1 0 0,-1 0 1 0 0,1-1-1 0 0,-1 1 1 0 0,0 0 0 0 0,1 0-1 0 0,-1 1 1 0 0,1-1-1 0 0,-1 0 1 0 0,2 1-1 0 0,-2-1 0 0 0,1 0-1 0 0,-1 1 0 0 0,1-1 0 0 0,-1 0 1 0 0,0 0-1 0 0,1 0 0 0 0,-1 0 1 0 0,1 0-1 0 0,-1 0 0 0 0,0 0 0 0 0,1-1 1 0 0,-1 1-1 0 0,2-1 0 0 0,18-1 28 0 0,-18 2-27 0 0,-1 0 1 0 0,0 0-1 0 0,1 0 1 0 0,-1 0-1 0 0,0 0 1 0 0,0-1-1 0 0,1 1 0 0 0,-1-1 1 0 0,3 0-1 0 0,1-2 2 0 0,0 2-1 0 0,0-1 0 0 0,0 1 0 0 0,0-1 1 0 0,0 2-1 0 0,0-1 0 0 0,0 1 0 0 0,1 0 1 0 0,-1 0-1 0 0,0 1 0 0 0,0-1 0 0 0,0 1 1 0 0,1 1-1 0 0,5 1 0 0 0,-2-1 95 0 0,0 0-1 0 0,1-2 1 0 0,16 0-1 0 0,-14 0-54 0 0,1 4 12 0 0,-13-3-55 0 0,0-1 0 0 0,0 0 0 0 0,0 1 0 0 0,0-1 1 0 0,1 0-1 0 0,-1 1 0 0 0,0-1 0 0 0,0 0 0 0 0,0 0 0 0 0,0 0 0 0 0,0 0 1 0 0,0 0-1 0 0,0 0 0 0 0,1 0 0 0 0,1-1 0 0 0,0 1 9 0 0,1-1 0 0 0,0 1-1 0 0,0 0 1 0 0,0 1 0 0 0,0-1 0 0 0,0 0-1 0 0,-1 1 1 0 0,1 0 0 0 0,0 0-1 0 0,0 0 1 0 0,-1 1 0 0 0,1-1-1 0 0,3 3 1 0 0,8 1-18 0 0,34 12 72 0 0,-30-12-64 0 0,0 0 0 0 0,20 1 0 0 0,63 13 0 0 0,-34-1 0 0 0,-61-18 0 0 0,1 0 0 0 0,-1 0 0 0 0,13-2 0 0 0,-5 0 0 0 0,4-1 0 0 0,-15 2 0 0 0,1 0 0 0 0,-1 0 0 0 0,1 1 0 0 0,0 0 0 0 0,-1-1 0 0 0,10 2 0 0 0,-9 0 0 0 0,1 0 0 0 0,-1-1 0 0 0,0 0 0 0 0,1 0 0 0 0,-1-1 0 0 0,0 0 0 0 0,9-2 0 0 0,24 3 0 0 0,-28 5 135 0 0,-10-5-163 0 0,1 1 0 0 0,-1-1 0 0 0,1 1 0 0 0,-1-1 0 0 0,0 0 0 0 0,1 1 0 0 0,-1-1 0 0 0,1 0 0 0 0,-1 1 0 0 0,1-1 0 0 0,-1 0 0 0 0,1 0 0 0 0,0 1 0 0 0,-1-1 0 0 0,1 0 1 0 0,-1 0-1 0 0,1 0 0 0 0,-1 0 0 0 0,1 0 0 0 0,0 0 0 0 0,-1 0 0 0 0,1 0 0 0 0,-1 0 0 0 0,1 0 0 0 0,-1 0 0 0 0,1 0 0 0 0,0 0 0 0 0,-1 0 0 0 0,2-1 0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3:31.653"/>
    </inkml:context>
    <inkml:brush xml:id="br0">
      <inkml:brushProperty name="width" value="0.1" units="cm"/>
      <inkml:brushProperty name="height" value="0.1" units="cm"/>
      <inkml:brushProperty name="color" value="#F4F91B"/>
    </inkml:brush>
  </inkml:definitions>
  <inkml:trace contextRef="#ctx0" brushRef="#br0">66 2 455 0 0,'-16'0'668'0'0,"-27"-1"9956"0"0,36 1-9092 0 0,16 3-1508 0 0,-1 1-1 0 0,1-2 0 0 0,0 1 0 0 0,0-1 1 0 0,0 0-1 0 0,15 1 0 0 0,58-2 111 0 0,-52-1-119 0 0,70-2 16 0 0,-41 0 9 0 0,0 2 0 0 0,0 3 1 0 0,62 10-1 0 0,-26 8-40 0 0,-91-20 26 0 0,-1 0 0 0 0,1 1-1 0 0,-1-1 1 0 0,1 1 0 0 0,-1 0-1 0 0,0 0 1 0 0,0 0 0 0 0,0 0-1 0 0,0 0 1 0 0,0 1 0 0 0,0-1-1 0 0,0 1 1 0 0,-1 0 0 0 0,1 0-1 0 0,-1 0 1 0 0,0 0-1 0 0,0 1 1 0 0,0-1 0 0 0,0 0-1 0 0,-1 1 1 0 0,2 4 0 0 0,3 9 145 0 0,-1 1 0 0 0,-1-1 0 0 0,2 24 0 0 0,-1-14-52 0 0,17 90 270 0 0,27 161-90 0 0,-34-98 281 0 0,-14 304 0 0 0,-17-228-101 0 0,-1 2-166 0 0,21 0-17 0 0,20-3 59 0 0,16 206 213 0 0,-22 0-263 0 0,-51 14 19 0 0,10-223-190 0 0,1 173 15 0 0,26-277-105 0 0,28 182 1 0 0,-4-78-17 0 0,-16 10 22 0 0,2 23 154 0 0,3-164-188 0 0,-2-25 42 0 0,-7-25-47 0 0,20 125 42 0 0,-26-188-33 0 0,-1 0 0 0 0,-1 0-1 0 0,1 0 1 0 0,-1 0 0 0 0,-1 0-1 0 0,1 0 1 0 0,-1 0 0 0 0,-1 0-1 0 0,-2 10 1 0 0,3-15-10 0 0,0 1 0 0 0,-1-1 0 0 0,1 1-1 0 0,-1-1 1 0 0,1 0 0 0 0,-1 0 0 0 0,0 1-1 0 0,0-1 1 0 0,0 0 0 0 0,-1-1 0 0 0,1 1-1 0 0,-1 0 1 0 0,0-1 0 0 0,1 1 0 0 0,-1-1 0 0 0,0 0-1 0 0,0 0 1 0 0,-1 0 0 0 0,1 0 0 0 0,0-1-1 0 0,-7 3 1 0 0,-28 3 208 0 0,-1-1 0 0 0,-56 0 0 0 0,-38 6 41 0 0,-270 77-79 0 0,236-30-6893 0 0,135-46 169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6:14.010"/>
    </inkml:context>
    <inkml:brush xml:id="br0">
      <inkml:brushProperty name="width" value="0.1" units="cm"/>
      <inkml:brushProperty name="height" value="0.1" units="cm"/>
      <inkml:brushProperty name="color" value="#E71224"/>
    </inkml:brush>
  </inkml:definitions>
  <inkml:trace contextRef="#ctx0" brushRef="#br0">630 220 455 0 0,'-31'-31'1307'0'0,"30"31"-1068"0"0,0-1 0 0 0,0 0 0 0 0,-1 0 0 0 0,1 1 0 0 0,0-1-1 0 0,0 1 1 0 0,-1-1 0 0 0,1 1 0 0 0,0-1 0 0 0,0 1 0 0 0,-1 0 0 0 0,1 0 0 0 0,-1 0 0 0 0,1 0-1 0 0,0 0 1 0 0,-1 0 0 0 0,1 0 0 0 0,0 0 0 0 0,-1 0 0 0 0,1 0 0 0 0,0 1 0 0 0,-1-1 0 0 0,1 1 0 0 0,0-1-1 0 0,0 1 1 0 0,-1-1 0 0 0,-1 2 0 0 0,-37 26-662 0 0,26-18 1124 0 0,-12 10-246 0 0,1 2 1 0 0,0 0-1 0 0,2 2 1 0 0,-29 37-1 0 0,-36 37 457 0 0,29-39-409 0 0,-32 30 602 0 0,90-88-1086 0 0,-1 0 1 0 0,1 0-1 0 0,0 1 0 0 0,-1-1 0 0 0,1 0 1 0 0,-1-1-1 0 0,1 1 0 0 0,-1 0 1 0 0,1 0-1 0 0,-1-1 0 0 0,-2 2 1 0 0,1-7 109 0 0,5-8-73 0 0,58-213-138 0 0,-54 192 12 0 0,-1 1 0 0 0,-2-1 1 0 0,-2-39-1 0 0,-1 55 37 0 0,-2 0 0 0 0,0 1 0 0 0,-1-1 1 0 0,-1 1-1 0 0,0-1 0 0 0,-1 1 0 0 0,-13-28 0 0 0,16 40 33 0 0,-1 1 0 0 0,1-1 0 0 0,-1 1 0 0 0,0 0 0 0 0,0-1 0 0 0,0 1 0 0 0,0 1 0 0 0,-1-1 0 0 0,-5-4 0 0 0,14 38 0 0 0,20 34 63 0 0,4 0 0 0 0,62 101 0 0 0,-22-44-12 0 0,62 109 488 0 0,-131-229-538 0 0,5 8 116 0 0,-6-12 108 0 0,-9-18 157 0 0,-19-64-486 0 0,19 52-43 0 0,-20-44 1 0 0,25 66 124 0 0,-1 1 1 0 0,0-1 0 0 0,-1 1-1 0 0,0 0 1 0 0,-1 1 0 0 0,0 0 0 0 0,-16-15-1 0 0,15 17-4 0 0,0 1 1 0 0,0 0-1 0 0,-1 0 0 0 0,0 1 0 0 0,0 0 0 0 0,0 1 0 0 0,0 0 1 0 0,-1 1-1 0 0,1 0 0 0 0,-1 1 0 0 0,0 0 0 0 0,-13-1 0 0 0,15 3 4 0 0,0-1-1 0 0,-1 2 1 0 0,1-1 0 0 0,0 1-1 0 0,0 0 1 0 0,0 1-1 0 0,0 0 1 0 0,0 1 0 0 0,0-1-1 0 0,0 2 1 0 0,1-1-1 0 0,-1 1 1 0 0,1 1 0 0 0,-14 9-1 0 0,21-13 25 0 0,0-1 0 0 0,0 1 0 0 0,1-1 0 0 0,-1 1 0 0 0,0 0 0 0 0,1-1 0 0 0,-1 1 0 0 0,0 0 0 0 0,1 0-1 0 0,-1-1 1 0 0,1 1 0 0 0,-1 0 0 0 0,1 0 0 0 0,-1 0 0 0 0,1-1 0 0 0,0 1 0 0 0,-1 0 0 0 0,1 0 0 0 0,0 0 0 0 0,0 0-1 0 0,0 0 1 0 0,0 0 0 0 0,0 0 0 0 0,0 0 0 0 0,0 0 0 0 0,0 1 0 0 0,1 0 7 0 0,-1-1-1 0 0,1 1 1 0 0,0-1 0 0 0,0 1-1 0 0,0-1 1 0 0,0 0 0 0 0,1 1 0 0 0,-1-1-1 0 0,0 0 1 0 0,0 0 0 0 0,1 0-1 0 0,-1 0 1 0 0,3 2 0 0 0,7 3 55 0 0,1-1 0 0 0,0 0 1 0 0,15 4-1 0 0,-21-7-43 0 0,147 44 1252 0 0,19 6-694 0 0,35 11-786 0 0,-183-56-334 0 0,-12-3-599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6:41.979"/>
    </inkml:context>
    <inkml:brush xml:id="br0">
      <inkml:brushProperty name="width" value="0.1" units="cm"/>
      <inkml:brushProperty name="height" value="0.1" units="cm"/>
      <inkml:brushProperty name="color" value="#E71224"/>
    </inkml:brush>
  </inkml:definitions>
  <inkml:trace contextRef="#ctx0" brushRef="#br0">0 158 2879 0 0,'9'-3'239'0'0,"0"0"0"0"0,-1 1 0 0 0,1 0 0 0 0,0 0 0 0 0,1 1 0 0 0,-1 1 0 0 0,0-1 0 0 0,0 1 0 0 0,0 1 0 0 0,11 1 0 0 0,20 0 123 0 0,55 9 199 0 0,-56-9-187 0 0,0 2 0 0 0,64 15 0 0 0,15 2 75 0 0,-96-19-390 0 0,6 2 77 0 0,1-1 0 0 0,-1-2 0 0 0,40-2 0 0 0,-21-4-7 0 0,202-17 360 0 0,-130 22-421 0 0,4 0-61 0 0,-43-4 49 0 0,111-10-5 0 0,-159 11-48 0 0,-1 2 1 0 0,52 5 0 0 0,5 0-5 0 0,-52-5 27 0 0,1-1-1 0 0,51-11 0 0 0,-64 8 26 0 0,-10 1-13 0 0,1 1 0 0 0,0 1 0 0 0,0 0 1 0 0,26 1-1 0 0,120-1 100 0 0,54-26 113 0 0,-81 7-102 0 0,-63 16-39 0 0,104 5-1 0 0,-71 2-61 0 0,121 3 197 0 0,-211-5-219 0 0,161-4 140 0 0,-96-1-97 0 0,229-3 54 0 0,-65 13-123 0 0,-182-6 0 0 0,285-10 328 0 0,-221 8-258 0 0,61 1-76 0 0,-130 5 28 0 0,0 2-1 0 0,73 17 0 0 0,33 5 27 0 0,-81-16-32 0 0,-22-2 48 0 0,93 2 0 0 0,-7-13 0 0 0,-102 0-29 0 0,46-8-1 0 0,-47 4-4 0 0,49 0-1 0 0,64 2 35 0 0,-124 2-53 0 0,41-6 0 0 0,12-2 21 0 0,201 1-22 0 0,92-15-10 0 0,150 1 128 0 0,-321 31-128 0 0,-167-6 0 0 0,162 9 64 0 0,-179-9-64 0 0,18 0 0 0 0,76 15 0 0 0,-41-2 39 0 0,1-3-1 0 0,0-3 1 0 0,0-3-1 0 0,96-6 0 0 0,-60-3 117 0 0,162 15 0 0 0,-227-7-151 0 0,12 3 31 0 0,104-1 0 0 0,-132-9-41 0 0,104 0 76 0 0,7 17-69 0 0,-88-7 20 0 0,1-3 0 0 0,57-2 0 0 0,-54-4 10 0 0,41-3 141 0 0,70-12 9 0 0,-103 9-95 0 0,1 2-1 0 0,76 5 0 0 0,120 6-21 0 0,-240-6-32 0 0,21-1-22 0 0,0 2 1 0 0,0 2 0 0 0,50 10 0 0 0,-78-10 4 0 0,1-1 0 0 0,33 0 0 0 0,-10-1-7 0 0,238 15 120 0 0,-256-16-104 0 0,0-1-1 0 0,0-1 1 0 0,0-1-1 0 0,25-7 1 0 0,-16 4 18 0 0,35-3 1 0 0,25-3-13 0 0,-60 6-18 0 0,57-1-1 0 0,16 11-11 0 0,47-1 0 0 0,-124-4 9 0 0,-1 2-1 0 0,28 4 1 0 0,-34-2-3 0 0,0-1 0 0 0,1-1 1 0 0,-1-1-1 0 0,0-1 1 0 0,22-3-1 0 0,-17 0-6 0 0,39-1 0 0 0,-19 3 0 0 0,16 0 22 0 0,-43 3-11 0 0,0-1-1 0 0,0-1 1 0 0,22-5-1 0 0,227-45 54 0 0,18 14-64 0 0,-58 17 54 0 0,-178 16 45 0 0,-29 3-36 0 0,-1 0 0 0 0,0-2-1 0 0,0 0 1 0 0,31-10 0 0 0,-49 12-40 0 0,0 1 1 0 0,1-1-1 0 0,-1 1 0 0 0,0 0 1 0 0,0 0-1 0 0,1-1 1 0 0,-1 1-1 0 0,0 0 0 0 0,0 0 1 0 0,1 0-1 0 0,-1 0 0 0 0,0 1 1 0 0,2-1-1 0 0,-2 0-119 0 0,-1 1 0 0 0,0-1-1 0 0,0 0 1 0 0,1 0 0 0 0,-1 1 0 0 0,0-1-1 0 0,0 0 1 0 0,1 0 0 0 0,-1 1 0 0 0,0-1-1 0 0,0 0 1 0 0,0 1 0 0 0,0-1-1 0 0,0 0 1 0 0,1 1 0 0 0,-1-1 0 0 0,0 1-1 0 0,0-1 1 0 0,0 0 0 0 0,0 1 0 0 0,0-1-1 0 0,0 0 1 0 0,0 1 0 0 0,0-1-1 0 0,0 0 1 0 0,0 1 0 0 0,0-1 0 0 0,-1 1-1 0 0,1-1 1 0 0,0 0 0 0 0,0 1 0 0 0,0-1-1 0 0,0 0 1 0 0,0 1 0 0 0,-1-1-1 0 0,1 0 1 0 0,0 0 0 0 0,0 1 0 0 0,-1-1-1 0 0,1 0 1 0 0,0 0 0 0 0,0 1-1 0 0,-1-1 1 0 0,1 0 0 0 0,-1 1 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34.110"/>
    </inkml:context>
    <inkml:brush xml:id="br0">
      <inkml:brushProperty name="width" value="0.1" units="cm"/>
      <inkml:brushProperty name="height" value="0.1" units="cm"/>
      <inkml:brushProperty name="color" value="#E71224"/>
    </inkml:brush>
  </inkml:definitions>
  <inkml:trace contextRef="#ctx0" brushRef="#br0">7 104 5495 0 0,'0'0'266'0'0,"-1"0"-114"0"0,0-3-20 0 0,0 2-139 0 0,1 0 0 0 0,-1 0 0 0 0,1 0 0 0 0,-1 0 0 0 0,1 0 0 0 0,0 0 0 0 0,-1 0 0 0 0,1 0 0 0 0,0 0 0 0 0,0-1 0 0 0,0 1 0 0 0,0 0 0 0 0,0-1 0 0 0,0-2-93 0 0,0 4 4 0 0,4-7-249 0 0,9-17 317 0 0,-10 18-267 0 0,2-1-966 0 0,16-30-394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6:45.245"/>
    </inkml:context>
    <inkml:brush xml:id="br0">
      <inkml:brushProperty name="width" value="0.1" units="cm"/>
      <inkml:brushProperty name="height" value="0.1" units="cm"/>
      <inkml:brushProperty name="color" value="#E71224"/>
    </inkml:brush>
  </inkml:definitions>
  <inkml:trace contextRef="#ctx0" brushRef="#br0">1 68 919 0 0,'2'2'268'0'0,"0"-1"0"0"0,1 0-1 0 0,-1 0 1 0 0,1 0-1 0 0,-1 0 1 0 0,1-1-1 0 0,-1 1 1 0 0,1-1-1 0 0,0 1 1 0 0,-1-1-1 0 0,1 0 1 0 0,0 0-1 0 0,4-1 1 0 0,6 1 65 0 0,50 5 187 0 0,0-2-1 0 0,84-8 1 0 0,-33-8-254 0 0,-52 4-9 0 0,121-1 1 0 0,67 9 134 0 0,-217 0-371 0 0,402-10 491 0 0,-189-4-318 0 0,-144 7-129 0 0,-91 7-62 0 0,59-5 48 0 0,-1 3 1 0 0,119 10-1 0 0,-144-2-42 0 0,108 19 46 0 0,10-1 139 0 0,-37-7-46 0 0,115 16 77 0 0,-109-17-120 0 0,73 15-51 0 0,-116-23-35 0 0,94-5 0 0 0,-8 0 153 0 0,-144 1-139 0 0,39 8-1 0 0,-40-5-6 0 0,44 3 1 0 0,167-11 175 0 0,-193 0-202 0 0,1 2 0 0 0,81 11 0 0 0,-80 0 25 0 0,77 29-1 0 0,-48-14-9 0 0,-52-19 83 0 0,-1-2-1 0 0,1-1 0 0 0,0 0 1 0 0,1-2-1 0 0,29-2 0 0 0,-10 4 122 0 0,-35-3-198 0 0,0 0 0 0 0,1 0 1 0 0,19-2-1 0 0,-28 0-24 0 0,0 1-1 0 0,0-1 0 0 0,0 1 1 0 0,0 0-1 0 0,0 0 1 0 0,0 0-1 0 0,0 1 0 0 0,0-1 1 0 0,0 1-1 0 0,0 0 1 0 0,0-1-1 0 0,0 1 0 0 0,0 1 1 0 0,0-1-1 0 0,-1 0 0 0 0,1 1 1 0 0,0-1-1 0 0,-1 1 1 0 0,1 0-1 0 0,3 3 0 0 0,-1 0-312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7:01.907"/>
    </inkml:context>
    <inkml:brush xml:id="br0">
      <inkml:brushProperty name="width" value="0.1" units="cm"/>
      <inkml:brushProperty name="height" value="0.1" units="cm"/>
      <inkml:brushProperty name="color" value="#E71224"/>
    </inkml:brush>
  </inkml:definitions>
  <inkml:trace contextRef="#ctx0" brushRef="#br0">0 314 919 0 0,'30'1'1629'0'0,"42"8"-1"0"0,-42-5-1238 0 0,43 2 1 0 0,-48-6-192 0 0,34-5 0 0 0,18-2 401 0 0,94 3 0 0 0,-170 4-598 0 0,108 12 168 0 0,-73-13-144 0 0,-1-2 0 0 0,0-1-1 0 0,-1-2 1 0 0,48-15-1 0 0,-21 7 179 0 0,-1 3-1 0 0,94-5 0 0 0,-113 12-173 0 0,191-5 98 0 0,-78 0 8 0 0,-78 9-123 0 0,108-2 38 0 0,-89 3 29 0 0,-31 1-20 0 0,14 0 32 0 0,43-1 31 0 0,44-21-4 0 0,-91 8-67 0 0,130-1 130 0 0,-158 12-162 0 0,59-1 7 0 0,-28 1 24 0 0,96-13-1 0 0,-97 3-50 0 0,123-2 0 0 0,-146 14 0 0 0,90 13 0 0 0,73 10 64 0 0,-189-23-64 0 0,53-4 0 0 0,40-6 63 0 0,-23 3 2 0 0,14-1-3 0 0,143 10 0 0 0,-150-3-56 0 0,178-25 0 0 0,-255 22-6 0 0,50-3 0 0 0,122 7 0 0 0,-12 2 0 0 0,-143-5 3 0 0,28-1 17 0 0,0 2 1 0 0,122 16-1 0 0,-110-5 12 0 0,142 2 0 0 0,-159-16-18 0 0,99-16 0 0 0,-111 11-5 0 0,0 2 0 0 0,1 2 0 0 0,62 4 0 0 0,109 2 55 0 0,131-21 0 0 0,-165 23 74 0 0,-152-2-136 0 0,9 2 20 0 0,-22 0-9 0 0,-1-2 0 0 0,47-4-1 0 0,68-8 42 0 0,-83 3-49 0 0,92-9 75 0 0,12 20 94 0 0,-107 0-72 0 0,68-4 1 0 0,183-32 198 0 0,62-11-109 0 0,-324 42-168 0 0,89 7 1 0 0,-99-3-21 0 0,5 1-4 0 0,145 13 0 0 0,-119-10 0 0 0,-40-4 0 0 0,-1 1 0 0 0,1 0 0 0 0,29 10 0 0 0,133 36 41 0 0,-98-28 46 0 0,-43-8-60 0 0,-16-4-8 0 0,36 5-1 0 0,-1-5 43 0 0,0 3-1 0 0,68 22 1 0 0,16 23-51 0 0,-105-37-10 0 0,-36-15 0 0 0,0 0 0 0 0,1-1 0 0 0,0 0 0 0 0,0-1 0 0 0,1 0 0 0 0,-1 0 0 0 0,19 1 0 0 0,105 5 75 0 0,175 0 242 0 0,-235-2-301 0 0,55 4 53 0 0,-106-11-58 0 0,0-1 0 0 0,0 0 0 0 0,38-9-1 0 0,-33 5-10 0 0,41-2 0 0 0,12-1 0 0 0,-8-4 43 0 0,1 4 0 0 0,74 0-1 0 0,-124 9-31 0 0,0-1 0 0 0,0-2-1 0 0,-1 0 1 0 0,1-1 0 0 0,41-12-1 0 0,-53 12-10 0 0,0 1 0 0 0,0 0 0 0 0,0 1 0 0 0,0 0 0 0 0,0 1 0 0 0,24 3 0 0 0,-18-2 0 0 0,100 15 64 0 0,-83-13-64 0 0,-1 2 0 0 0,42 12 0 0 0,10 1 64 0 0,-58-12-41 0 0,-1-1 0 0 0,1-1-1 0 0,51-1 1 0 0,83-15 153 0 0,-124 9-136 0 0,40 2 1 0 0,4-1-5 0 0,-57 2-36 0 0,32 4 0 0 0,6-1 0 0 0,272 5 256 0 0,-239-8-194 0 0,183-22-1 0 0,-229 16-56 0 0,327-24 59 0 0,-222 26-64 0 0,59 12 0 0 0,-178-6 0 0 0,-7 0-13 0 0,-4 0 33 0 0,0 0-1 0 0,0-2 0 0 0,37-5 0 0 0,-42 3-3 0 0,0 1 0 0 0,1 1 0 0 0,30 3 0 0 0,12 0-16 0 0,-28-2 50 0 0,-15 0-45 0 0,-1-1 0 0 0,37-5-1 0 0,44-13 119 0 0,115-6 0 0 0,-211 24-123 0 0,100-5 37 0 0,124-20 0 0 0,-155 14-21 0 0,0 2 0 0 0,1 4 0 0 0,101 5 0 0 0,-40 14-16 0 0,51 1 0 0 0,-19-17 0 0 0,127-18 0 0 0,-102 17 64 0 0,-156 4-44 0 0,35-5-1 0 0,8 0 6 0 0,-9-1 25 0 0,-49 3-24 0 0,1 0 0 0 0,28 2 0 0 0,110 27 33 0 0,-110-16-24 0 0,79 6-1 0 0,79-18 212 0 0,-206 1-278 0 0,1-1 0 0 0,-1 1 1 0 0,0 0-1 0 0,1 0 0 0 0,-1 0 1 0 0,0 0-1 0 0,0 0 0 0 0,1 0 1 0 0,-1 1-1 0 0,0-1 0 0 0,0 1 0 0 0,0 0 1 0 0,1 0-1 0 0,-1-1 0 0 0,0 1 1 0 0,0 1-1 0 0,0-1 0 0 0,0 0 1 0 0,-1 0-1 0 0,1 1 0 0 0,0-1 1 0 0,0 1-1 0 0,-1-1 0 0 0,1 1 1 0 0,-1 0-1 0 0,1 0 0 0 0,-1 0 1 0 0,2 3-1 0 0,0 7-4615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7:07.968"/>
    </inkml:context>
    <inkml:brush xml:id="br0">
      <inkml:brushProperty name="width" value="0.1" units="cm"/>
      <inkml:brushProperty name="height" value="0.1" units="cm"/>
      <inkml:brushProperty name="color" value="#E71224"/>
    </inkml:brush>
  </inkml:definitions>
  <inkml:trace contextRef="#ctx0" brushRef="#br0">0 195 1375 0 0,'55'9'1610'0'0,"-37"-5"-981"0"0,0 2 1 0 0,35 15 0 0 0,-34-12-219 0 0,34 9 0 0 0,-46-16-261 0 0,1 0-1 0 0,0-1 1 0 0,0 0-1 0 0,0-1 1 0 0,0 1-1 0 0,0-2 1 0 0,0 1 0 0 0,8-2-1 0 0,62-8 695 0 0,155 2-1 0 0,-224 8-839 0 0,51-1 121 0 0,-12 0 1 0 0,0 2 0 0 0,0 2 0 0 0,49 9 0 0 0,-31 0-31 0 0,81 5-1 0 0,-111-14-66 0 0,140 4 318 0 0,-103-3-218 0 0,0 3 1 0 0,99 22 0 0 0,-152-25-129 0 0,24 2 59 0 0,83 1 1 0 0,-54-5 67 0 0,193 4 22 0 0,-166-14-96 0 0,-12 1 1 0 0,3 1 47 0 0,111-20 0 0 0,-156 21-27 0 0,84 0-1 0 0,-32 3-28 0 0,-58 0 14 0 0,60 6 0 0 0,-15 12-26 0 0,-67-11-26 0 0,0-1 0 0 0,1-1 0 0 0,-1-1 0 0 0,0 0-1 0 0,32-2 1 0 0,59-14 29 0 0,-44 5 10 0 0,77-1 0 0 0,71 23 84 0 0,-65-2-132 0 0,-106-9 41 0 0,1-3 1 0 0,67-9-1 0 0,119-14 93 0 0,-138 17-62 0 0,68 4 22 0 0,10-1 8 0 0,75-35 17 0 0,-240 38-116 0 0,31-5 1 0 0,0 1 0 0 0,0 3 0 0 0,0 0 0 0 0,69 7 0 0 0,-58-1 18 0 0,1-3-1 0 0,0-2 1 0 0,0-1 0 0 0,-1-3-1 0 0,70-15 1 0 0,-66 11-2 0 0,-1 2 1 0 0,2 3 0 0 0,59 1-1 0 0,268-19 238 0 0,-309 14-246 0 0,-16 1 49 0 0,55 0 0 0 0,6 9-59 0 0,103 9 37 0 0,-122-4-10 0 0,-77-7-6 0 0,1 0 0 0 0,24-5 0 0 0,-24 3-17 0 0,-1 0 0 0 0,24 1 0 0 0,30-1 52 0 0,-18 0-59 0 0,83 0 3 0 0,-103 1 0 0 0,33 2 0 0 0,172 12 118 0 0,-178-13-111 0 0,123-2-28 0 0,-80-5 46 0 0,154-1 78 0 0,-194 13-86 0 0,-26-2 7 0 0,49-1-1 0 0,116-21 71 0 0,-99 8-60 0 0,-3 6-4 0 0,115 9 0 0 0,-154-1-26 0 0,103-11 51 0 0,-115 3-46 0 0,355-16 55 0 0,-222 17-61 0 0,57-1 58 0 0,34 6-7 0 0,-195 4-44 0 0,-34-1-7 0 0,0-2 0 0 0,1-2-1 0 0,55-7 1 0 0,-86 4-1 0 0,432-51 177 0 0,-308 38-155 0 0,-99 10-10 0 0,1 1-1 0 0,73 1 0 0 0,-30 5-13 0 0,-51-1 0 0 0,-1 1 0 0 0,54 8 0 0 0,-66-4 0 0 0,29 12 0 0 0,12 3 0 0 0,126 18 0 0 0,-140-29 0 0 0,11-1 0 0 0,-36-6 0 0 0,35 8 0 0 0,53 7 64 0 0,65 26-64 0 0,72 17 64 0 0,-200-49-48 0 0,0-3-1 0 0,1-1 1 0 0,76 0-1 0 0,-92-5-13 0 0,64 4 44 0 0,46 2 36 0 0,121 15-37 0 0,-113-6-26 0 0,-9-1-21 0 0,63 4 58 0 0,-86-19 77 0 0,201-25 0 0 0,-149 9-42 0 0,-75 8-54 0 0,212-8-37 0 0,-8 3 64 0 0,-256 6-64 0 0,-21 2 0 0 0,0 2 0 0 0,-1 0 0 0 0,41 3 0 0 0,162 13 64 0 0,-42-11-64 0 0,-104-4 0 0 0,28 4 39 0 0,77-3 50 0 0,-7-1-32 0 0,-116 3-21 0 0,83-8-1 0 0,77-10 29 0 0,37 11 9 0 0,-156 6-82 0 0,-53-1 57 0 0,186 4-32 0 0,-89-6-12 0 0,-2 0 56 0 0,17 10-60 0 0,-89-5 32 0 0,109-7 0 0 0,69-24 32 0 0,-182 22-21 0 0,0 4 0 0 0,94 7-1 0 0,-160-5-42 0 0,133-2 0 0 0,-67 7 0 0 0,81 2 0 0 0,53-13 64 0 0,-77 10-64 0 0,-89-4 0 0 0,1-1 0 0 0,40-7 0 0 0,12-1 0 0 0,-38 2 0 0 0,-40 4 0 0 0,1 2 0 0 0,-1-1 0 0 0,0 1 0 0 0,1 1 0 0 0,19 1 0 0 0,1 2 0 0 0,-23-3 0 0 0,-1 0 0 0 0,0 1 0 0 0,0 0 0 0 0,0 1 0 0 0,0-1 0 0 0,13 6 0 0 0,-5-2 0 0 0,1 0 0 0 0,0-1 0 0 0,0 0 0 0 0,19 1 0 0 0,9 2 0 0 0,-26-4 0 0 0,0-2 0 0 0,27 0 0 0 0,3 0 0 0 0,-11-1 34 0 0,70-7 0 0 0,4-1-38 0 0,64 15 4 0 0,38 16 0 0 0,-185-21 4 0 0,44-1 0 0 0,-46-1 42 0 0,36-3-23 0 0,0-3 1 0 0,67-16-1 0 0,-80 13-19 0 0,-19 6 6 0 0,0 1 1 0 0,1 1-1 0 0,30 3 0 0 0,45-1 13 0 0,-76-2 3 0 0,51 7 0 0 0,-50-3 7 0 0,46-1 0 0 0,24-5 41 0 0,70-9-42 0 0,0 0 0 0 0,-109 11-12 0 0,-1 0 34 0 0,63 8 0 0 0,-33-1-54 0 0,-90-6-3 0 0,-1 0 0 0 0,0 0 0 0 0,1 0 0 0 0,-1 0 0 0 0,1 0 0 0 0,-1 0 0 0 0,0 0 0 0 0,1 0 0 0 0,-1 1 0 0 0,1-1 0 0 0,-1 0 0 0 0,0 0 0 0 0,1 0 0 0 0,-1 0 0 0 0,0 1 0 0 0,1-1 0 0 0,-1 0 0 0 0,0 0 0 0 0,1 1 0 0 0,-1-1 0 0 0,0 0 0 0 0,1 1 0 0 0,-1-1 0 0 0,0 0 0 0 0,0 1 0 0 0,0-1 0 0 0,1 0 0 0 0,-1 1 0 0 0,0-1 0 0 0,0 0 0 0 0,0 1 0 0 0,0-1 0 0 0,0 1 0 0 0,1-1 0 0 0,-1 0 0 0 0,0 1 0 0 0,0-1 0 0 0,0 1 0 0 0,0-1 0 0 0,0 0 0 0 0,0 1 0 0 0,-1-1 0 0 0,1 1 0 0 0,0-1 0 0 0,0 0 0 0 0,0 1 0 0 0,0-1 0 0 0,0 1 0 0 0,-1-1 0 0 0,1 1 0 0 0,-14 17-574 0 0,-2-5-325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7:10.647"/>
    </inkml:context>
    <inkml:brush xml:id="br0">
      <inkml:brushProperty name="width" value="0.1" units="cm"/>
      <inkml:brushProperty name="height" value="0.1" units="cm"/>
      <inkml:brushProperty name="color" value="#E71224"/>
    </inkml:brush>
  </inkml:definitions>
  <inkml:trace contextRef="#ctx0" brushRef="#br0">1 55 2071 0 0,'5'0'82'0'0,"0"0"0"0"0,0 0 0 0 0,0-1 0 0 0,0 0 0 0 0,0 0-1 0 0,0 0 1 0 0,0 0 0 0 0,-1-1 0 0 0,9-4 0 0 0,8-1 629 0 0,-2 1-266 0 0,-1 2 1 0 0,1 0-1 0 0,0 1 1 0 0,0 0-1 0 0,1 2 1 0 0,-1 0-1 0 0,33 4 1 0 0,3 3-176 0 0,28 5-135 0 0,-32-3 174 0 0,1-2-1 0 0,-1-3 1 0 0,92-5 0 0 0,-72 2 32 0 0,98 12 0 0 0,-17 15 38 0 0,-48-8-211 0 0,-43-6 161 0 0,-40-7-201 0 0,-1-2 1 0 0,32 3 0 0 0,1-5-23 0 0,0-3 1 0 0,60-8 0 0 0,-89 7-85 0 0,0 1 1 0 0,0 1-1 0 0,0 1 1 0 0,0 1-1 0 0,-1 2 1 0 0,1 0-1 0 0,-1 1 1 0 0,41 15-1 0 0,102 26-22 0 0,-159-45 0 0 0,66 14 27 0 0,133 9 0 0 0,-35 3 133 0 0,4 1 21 0 0,-2-20 13 0 0,-139-9-49 0 0,1-1 0 0 0,67-12 0 0 0,-35 1-79 0 0,1 3 1 0 0,0 3-1 0 0,1 3 0 0 0,87 7 0 0 0,-93 2-53 0 0,0-3 1 0 0,0-3-1 0 0,83-11 0 0 0,-90 4 19 0 0,108-1 0 0 0,-68 11-29 0 0,-45 0 13 0 0,0-2-1 0 0,0-2 0 0 0,71-12 0 0 0,522-100 311 0 0,-434 80-268 0 0,13 9-58 0 0,-193 22 0 0 0,201-2 40 0 0,-63 4-16 0 0,-102-4-1 0 0,-37 2-2 0 0,40 1-1 0 0,20-1-20 0 0,-21 0 0 0 0,-26 3 17 0 0,-16-1 16 0 0,1 1 0 0 0,0 1 0 0 0,-1 2 0 0 0,29 6 0 0 0,67 12 31 0 0,-96-16-61 0 0,0-2 1 0 0,0 0 0 0 0,1-2 0 0 0,-1-1 0 0 0,36-4 0 0 0,-23 2 37 0 0,222-22 87 0 0,-255 23-125 0 0,11-1 11 0 0,0 0 0 0 0,0 1 1 0 0,0 0-1 0 0,26 4 0 0 0,137 13 50 0 0,-143-15-49 0 0,69-10 0 0 0,-68 5 8 0 0,64 0-1 0 0,32 13 37 0 0,78 2-1 0 0,-74-9 10 0 0,99-1-18 0 0,-74-2-12 0 0,54-2-2 0 0,-41-16 156 0 0,-92 1-35 0 0,-69 15-108 0 0,67-12 296 0 0,-76 14-313 0 0,0 0 0 0 0,0 0-1 0 0,0 0 1 0 0,0 1 0 0 0,1 0 0 0 0,-1 1 0 0 0,0-1 0 0 0,11 3 0 0 0,-17-3-35 0 0,1 1 0 0 0,-1-1 0 0 0,1 0 1 0 0,-1 1-1 0 0,1-1 0 0 0,-1 1 0 0 0,1-1 1 0 0,-1 1-1 0 0,1-1 0 0 0,-1 1 0 0 0,0-1 1 0 0,1 1-1 0 0,-1-1 0 0 0,0 1 0 0 0,1-1 1 0 0,-1 1-1 0 0,0 0 0 0 0,0-1 0 0 0,0 1 0 0 0,1 0 1 0 0,-1-1-1 0 0,0 1 0 0 0,0 0 0 0 0,0-1 1 0 0,0 1-1 0 0,0 0 0 0 0,0-1 0 0 0,0 1 1 0 0,0-1-1 0 0,-1 1 0 0 0,1 0 0 0 0,0-1 1 0 0,0 1-1 0 0,0 0 0 0 0,-1-1 0 0 0,1 1 1 0 0,0-1-1 0 0,-1 2 0 0 0,-13 28-2678 0 0,3-8-3728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7:15.123"/>
    </inkml:context>
    <inkml:brush xml:id="br0">
      <inkml:brushProperty name="width" value="0.1" units="cm"/>
      <inkml:brushProperty name="height" value="0.1" units="cm"/>
      <inkml:brushProperty name="color" value="#E71224"/>
    </inkml:brush>
  </inkml:definitions>
  <inkml:trace contextRef="#ctx0" brushRef="#br0">1 79 4031 0 0,'63'-8'486'0'0,"212"-17"-260"0"0,-159 5 357 0 0,-76 11-165 0 0,0 3 0 0 0,62-3 1 0 0,-72 9-164 0 0,2-1-148 0 0,0 1-1 0 0,-1 2 1 0 0,1 1 0 0 0,46 11 0 0 0,-6 5-41 0 0,1-3-1 0 0,1-3 1 0 0,0-3-1 0 0,86 0 1 0 0,6-8 319 0 0,228-10-23 0 0,-64-25 144 0 0,113 28-223 0 0,-219 5-155 0 0,-103-8 53 0 0,-86 4-97 0 0,1 1 0 0 0,0 2 0 0 0,36 4 0 0 0,28 2 28 0 0,-17-1-69 0 0,49-1 8 0 0,-79-4 5 0 0,17 0-32 0 0,-22-1 86 0 0,54 6 1 0 0,-63 2-64 0 0,66 19 0 0 0,-69-15-35 0 0,1-1-1 0 0,45 4 0 0 0,87-7 169 0 0,48 6-51 0 0,-115-1 823 0 0,53 8-1600 0 0,-147-18 646 0 0,78 15 62 0 0,107 5 0 0 0,136 16 297 0 0,-242-27-280 0 0,1-4 1 0 0,0-3-1 0 0,93-10 0 0 0,27-15 78 0 0,49-3 64 0 0,178-11-145 0 0,-383 32-34 0 0,0 3-1 0 0,104 12 0 0 0,46 0 35 0 0,61-37 84 0 0,-12 1 68 0 0,-149 24-160 0 0,57-5-4 0 0,-75-1-30 0 0,129 6 0 0 0,154 14 32 0 0,-109-19 139 0 0,-161 1-56 0 0,136 9-1 0 0,-96 3-99 0 0,147-13 0 0 0,-182 2-2 0 0,146 4 152 0 0,-207 7-396 0 0,-23 3-88 0 0,-17-10 271 0 0,-1 0 1 0 0,1 1-1 0 0,-1-1 0 0 0,0 1 0 0 0,1-1 0 0 0,-1 1 0 0 0,0-1 1 0 0,0 1-1 0 0,1 0 0 0 0,-1-1 0 0 0,0 1 0 0 0,0-1 0 0 0,0 1 1 0 0,0-1-1 0 0,1 1 0 0 0,-1 0 0 0 0,0-1 0 0 0,0 1 0 0 0,0-1 1 0 0,0 1-1 0 0,-1 0 0 0 0,1-1 0 0 0,0 1 0 0 0,0-1 0 0 0,0 1 1 0 0,0-1-1 0 0,-1 2 0 0 0,-4 7-1111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7:19.521"/>
    </inkml:context>
    <inkml:brush xml:id="br0">
      <inkml:brushProperty name="width" value="0.1" units="cm"/>
      <inkml:brushProperty name="height" value="0.1" units="cm"/>
      <inkml:brushProperty name="color" value="#E71224"/>
    </inkml:brush>
  </inkml:definitions>
  <inkml:trace contextRef="#ctx0" brushRef="#br0">0 1 1375 0 0,'3'0'48'0'0,"0"1"-1"0"0,0-1 0 0 0,-1 0 0 0 0,1 0 0 0 0,0 0 0 0 0,0 0 1 0 0,5-1-1 0 0,19 1 2793 0 0,29 9-1971 0 0,-46-8-824 0 0,-1 0 0 0 0,1 0 0 0 0,0 1 0 0 0,-1 0 0 0 0,1 1 0 0 0,-1 0 0 0 0,0 1 0 0 0,0 0-1 0 0,16 10 1 0 0,-9-3 97 0 0,0-1 0 0 0,0-1 0 0 0,1 0 0 0 0,0-1-1 0 0,1 0 1 0 0,-1-2 0 0 0,2 0 0 0 0,-1-1-1 0 0,0-1 1 0 0,1-1 0 0 0,31 2 0 0 0,542-8 2887 0 0,-552 2-2928 0 0,156-12 138 0 0,95-1 424 0 0,-179 12-591 0 0,121-17 1 0 0,4-1-16 0 0,-81 16 49 0 0,141-10 172 0 0,-136 9-203 0 0,-40 3-11 0 0,-67 1-25 0 0,0 3 0 0 0,80 12 0 0 0,-95-10-36 0 0,1-2 0 0 0,0-1-1 0 0,53-7 1 0 0,57-2 178 0 0,-121 8-162 0 0,0 1 0 0 0,42 7 0 0 0,-36-3-12 0 0,31 1 37 0 0,93-2 0 0 0,64-18 114 0 0,102 9-7 0 0,-192 7-89 0 0,53-10 48 0 0,-72 2-28 0 0,202-12 217 0 0,118 24-161 0 0,-125 12-74 0 0,-151 7-64 0 0,-10 0 0 0 0,-83-23 67 0 0,1-2-1 0 0,112-15 1 0 0,-102 6 20 0 0,113 2 0 0 0,-108 8-13 0 0,144-17 1 0 0,-169 12-59 0 0,1 3 0 0 0,62 6 1 0 0,-80-3-13 0 0,316 25 114 0 0,-139-33 27 0 0,-131 1-141 0 0,10 3 119 0 0,108 11-1 0 0,-105-7-64 0 0,-75-2-52 0 0,118-4 23 0 0,-74 1 4 0 0,1 2 0 0 0,115 15 0 0 0,-88-3 30 0 0,171-3 0 0 0,-237-8-61 0 0,150-11 62 0 0,-121 12-42 0 0,0 3-1 0 0,82 16 0 0 0,-97-13-21 0 0,0-1 0 0 0,72-1 0 0 0,-84-4 0 0 0,31 6 0 0 0,-35-3 0 0 0,0-2 0 0 0,30 0 0 0 0,109-17 64 0 0,-90 10-66 0 0,35-2 68 0 0,155-4-66 0 0,-229 8 0 0 0,141-5 0 0 0,-165 9 0 0 0,-1 0 0 0 0,20 5 0 0 0,-11-4 0 0 0,1 0 0 0 0,0-1 0 0 0,0-1 0 0 0,26-4 0 0 0,23 0 0 0 0,-6 1 21 0 0,-1-3 0 0 0,106-24-1 0 0,-134 23-18 0 0,56-10-2 0 0,95-4 0 0 0,-126 17 0 0 0,91 6 0 0 0,-138-1-1 0 0,0-2 1 0 0,16-1-1 0 0,12-1 14 0 0,-34 1 148 0 0,-10 4-54 0 0,-2 0-130 0 0,-2 2-70 0 0,-1 1 1 0 0,1 0-1 0 0,0 0 0 0 0,-8 11 0 0 0,-9 10-3150 0 0,20-22 2125 0 0,-12 15-3641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7:22.203"/>
    </inkml:context>
    <inkml:brush xml:id="br0">
      <inkml:brushProperty name="width" value="0.1" units="cm"/>
      <inkml:brushProperty name="height" value="0.1" units="cm"/>
      <inkml:brushProperty name="color" value="#E71224"/>
    </inkml:brush>
  </inkml:definitions>
  <inkml:trace contextRef="#ctx0" brushRef="#br0">1 136 919 0 0,'36'35'3838'0'0,"-6"-19"-3358"0"0,-7-3 695 0 0,46 20 0 0 0,-49-28-968 0 0,-1-1-1 0 0,0-1 0 0 0,1-1 0 0 0,-1 0 1 0 0,1-2-1 0 0,30-2 0 0 0,1 1 50 0 0,4-3-32 0 0,-37 2-88 0 0,30 0 0 0 0,-12 2 63 0 0,52-6-1 0 0,-51 2-31 0 0,47 1 0 0 0,-23 5-83 0 0,74 6 131 0 0,125 12 163 0 0,107 9 140 0 0,-306-25-373 0 0,106-6 1 0 0,32 2 139 0 0,-105 8-203 0 0,157 8 156 0 0,-142-16-104 0 0,157-2 116 0 0,-106 3-143 0 0,4 0-1 0 0,-49-8-1 0 0,-17 1-67 0 0,161 10 0 0 0,-196 0 15 0 0,-1-2 1 0 0,64-7-1 0 0,125-27 107 0 0,-12 5-96 0 0,-217 28-64 0 0,-1 0 0 0 0,36 7 0 0 0,4 1 0 0 0,11-5 78 0 0,-1-3-1 0 0,1-3 0 0 0,96-15 1 0 0,-57 5-23 0 0,65-11 28 0 0,220-68-32 0 0,-237 54-38 0 0,-83 17 9 0 0,41-8 20 0 0,-37 16-42 0 0,112-3 0 0 0,-119 11 0 0 0,64-1 0 0 0,-111 5 0 0 0,0 2 0 0 0,0 1 0 0 0,32 8 0 0 0,-1 1 0 0 0,-29-6 0 0 0,31 9 0 0 0,-22-5-36 0 0,64 9 0 0 0,177 4 36 0 0,-214-20 0 0 0,161 6 0 0 0,-159-4 0 0 0,-32-1 0 0 0,40-2 0 0 0,122-20 65 0 0,-1 1-2 0 0,78 23-6 0 0,-202-3-50 0 0,140-9 147 0 0,-51 0-52 0 0,-154 6-101 0 0,-1 0 1 0 0,0 0-1 0 0,1 1 0 0 0,-1-1 0 0 0,10 4 0 0 0,-14-4-1 0 0,-1 0-1 0 0,1 0 0 0 0,-1 1 1 0 0,1-1-1 0 0,-1 0 1 0 0,1 0-1 0 0,-1 1 1 0 0,0-1-1 0 0,1 0 0 0 0,-1 1 1 0 0,1-1-1 0 0,-1 0 1 0 0,0 1-1 0 0,1-1 0 0 0,-1 1 1 0 0,0-1-1 0 0,1 0 1 0 0,-1 1-1 0 0,0-1 0 0 0,0 1 1 0 0,0-1-1 0 0,1 1 1 0 0,-1-1-1 0 0,0 1 0 0 0,0-1 1 0 0,0 1-1 0 0,0 1-2 0 0,0-1 0 0 0,-1 0 0 0 0,1 0 0 0 0,-1 1-1 0 0,1-1 1 0 0,-1 0 0 0 0,0 0 0 0 0,1 0 0 0 0,-1 0-1 0 0,0 0 1 0 0,0 0 0 0 0,0 0 0 0 0,0 0 0 0 0,0 0-1 0 0,-1 1 1 0 0,-13 11-569 0 0,0-1 0 0 0,-20 12 0 0 0,14-10-708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7:28.183"/>
    </inkml:context>
    <inkml:brush xml:id="br0">
      <inkml:brushProperty name="width" value="0.1" units="cm"/>
      <inkml:brushProperty name="height" value="0.1" units="cm"/>
      <inkml:brushProperty name="color" value="#E71224"/>
    </inkml:brush>
  </inkml:definitions>
  <inkml:trace contextRef="#ctx0" brushRef="#br0">0 44 2303 0 0,'6'-11'96'0'0,"-3"0"32"0"0,3 2-128 0 0,-2 4 0 0 0,-1-1 0 0 0,-1 4-664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37:55.406"/>
    </inkml:context>
    <inkml:brush xml:id="br0">
      <inkml:brushProperty name="width" value="0.1" units="cm"/>
      <inkml:brushProperty name="height" value="0.1" units="cm"/>
      <inkml:brushProperty name="color" value="#E71224"/>
    </inkml:brush>
  </inkml:definitions>
  <inkml:trace contextRef="#ctx0" brushRef="#br0">0 6 919 0 0,'0'0'63'0'0,"1"-1"-1"0"0,-1 1 0 0 0,0 0 0 0 0,1-1 0 0 0,-1 1 0 0 0,0 0 0 0 0,1-1 0 0 0,-1 1 0 0 0,0 0 0 0 0,1 0 0 0 0,-1-1 0 0 0,1 1 0 0 0,-1 0 0 0 0,1 0 1 0 0,-1 0-1 0 0,0-1 0 0 0,1 1 0 0 0,-1 0 0 0 0,1 0 0 0 0,-1 0 0 0 0,1 0 0 0 0,-1 0 0 0 0,1 0 0 0 0,-1 0 0 0 0,1 0 0 0 0,-1 0 0 0 0,1 0 0 0 0,-1 0 0 0 0,1 0 1 0 0,-1 1-1 0 0,0-1 0 0 0,1 0 0 0 0,-1 0 0 0 0,1 0 0 0 0,-1 1 0 0 0,1-1 0 0 0,-1 0 0 0 0,0 0 0 0 0,1 1 0 0 0,-1-1 0 0 0,0 0 0 0 0,1 1 0 0 0,-1-1 0 0 0,0 0 1 0 0,1 1-1 0 0,-1-1 0 0 0,0 1 0 0 0,0-1 0 0 0,0 0 0 0 0,1 1 0 0 0,-1-1 0 0 0,0 1 0 0 0,0-1 0 0 0,0 1 0 0 0,0-1 0 0 0,0 1 0 0 0,0 0 0 0 0,5 9 325 0 0,-5-9-349 0 0,0-1-1 0 0,0 1 1 0 0,1 0-1 0 0,-1 0 1 0 0,0-1-1 0 0,1 1 0 0 0,-1 0 1 0 0,1-1-1 0 0,-1 1 1 0 0,1 0-1 0 0,-1-1 0 0 0,1 1 1 0 0,-1-1-1 0 0,1 1 1 0 0,-1-1-1 0 0,1 1 1 0 0,0-1-1 0 0,-1 1 0 0 0,1-1 1 0 0,0 0-1 0 0,-1 1 1 0 0,1-1-1 0 0,0 0 0 0 0,0 0 1 0 0,-1 0-1 0 0,2 1 1 0 0,9 4 167 0 0,0 0 0 0 0,-1 1 1 0 0,1 0-1 0 0,8 8 0 0 0,18 13 292 0 0,-25-19-389 0 0,1 1 1 0 0,-1 1 0 0 0,-1 0 0 0 0,14 15-1 0 0,-9-8 226 0 0,-13-14-248 0 0,0-1 1 0 0,0 1-1 0 0,-1 0 1 0 0,1 0-1 0 0,-1 0 1 0 0,0 1-1 0 0,0-1 1 0 0,3 6-1 0 0,10 28 309 0 0,-4-11-262 0 0,14 46 1 0 0,-22-60-88 0 0,-3-8-11 0 0,1-1 0 0 0,-1 1 0 0 0,1-1 0 0 0,0 1-1 0 0,0-1 1 0 0,0 1 0 0 0,1-1 0 0 0,-1 0 0 0 0,1 0 0 0 0,0 0 0 0 0,0 0 0 0 0,0 0 0 0 0,0 0 0 0 0,1 0 0 0 0,4 4 0 0 0,-4-4-18 0 0,0 0 0 0 0,-1 0 0 0 0,1 0 0 0 0,-1 0 0 0 0,0 0 0 0 0,0 0 0 0 0,0 1-1 0 0,-1-1 1 0 0,1 1 0 0 0,-1-1 0 0 0,1 1 0 0 0,0 5 0 0 0,9 20 96 0 0,-5-18-81 0 0,-1 1-1 0 0,-1-1 0 0 0,0 1 0 0 0,4 20 1 0 0,6 20 57 0 0,-9-38-80 0 0,-2-4 25 0 0,0-2 0 0 0,1 1 0 0 0,0 0 0 0 0,0-1 0 0 0,9 13 0 0 0,9 3 218 0 0,-16-18-219 0 0,0 0 0 0 0,-1 0 0 0 0,8 12 0 0 0,-6-6 2 0 0,-3-8-24 0 0,-2 1 1 0 0,1-1 0 0 0,0 1-1 0 0,-1 0 1 0 0,0 0 0 0 0,0 0-1 0 0,2 10 1 0 0,6 41 58 0 0,-3-25 28 0 0,-2 1-1 0 0,2 49 1 0 0,-5-40 63 0 0,0-26-108 0 0,-1-1 0 0 0,-2 20 0 0 0,-2-12-15 0 0,1-1 0 0 0,1 1 0 0 0,1 0 0 0 0,1 0 0 0 0,1-1 0 0 0,8 39 0 0 0,-1-36 20 0 0,-6-20-46 0 0,-2 0-1 0 0,1 1 1 0 0,0-1 0 0 0,-1 1 0 0 0,1 6-1 0 0,5 25 3 0 0,9 35-1 0 0,-8-46-3 0 0,-2 0-1 0 0,-1 1 0 0 0,2 49 0 0 0,-6-56 17 0 0,1-1 0 0 0,1 1-1 0 0,0 0 1 0 0,11 30-1 0 0,-2-19 17 0 0,-8-19-13 0 0,0 0-1 0 0,5 18 1 0 0,0 18 14 0 0,-2 2 0 0 0,0 78-1 0 0,-9-81-5 0 0,-10 59 0 0 0,12-102-36 0 0,-2 12 24 0 0,1 1 0 0 0,0 0 0 0 0,1 0 0 0 0,4 28 0 0 0,4-5 0 0 0,10 59 78 0 0,-7-55-82 0 0,-9-36-14 0 0,0-1 0 0 0,0 0-1 0 0,-1 1 1 0 0,1-1 0 0 0,-1 1 0 0 0,-1-1-1 0 0,1 11 1 0 0,-1-12 9 0 0,0 0-1 0 0,0 0 1 0 0,0-1 0 0 0,1 1 0 0 0,2 9-1 0 0,-1-9-11 0 0,-1 0 0 0 0,0 0 0 0 0,-1 0 0 0 0,1 0-1 0 0,-1 9 1 0 0,1 44 60 0 0,-6 131-64 0 0,2-160 12 0 0,1-9 9 0 0,2-1 0 0 0,1 32 0 0 0,1-16 68 0 0,2 16-7 0 0,-1-27-36 0 0,0 1 0 0 0,-2 47 1 0 0,-1 1-37 0 0,4 7 43 0 0,-5-57-49 0 0,-13 173 120 0 0,9-169-110 0 0,-1 8 26 0 0,5-19-2 0 0,-1-1 0 0 0,-8 30 0 0 0,8-40-24 0 0,-3 24 20 0 0,1 1 1 0 0,0 0-1 0 0,3 41 1 0 0,-3 22-24 0 0,3-82 5 0 0,0-6-8 0 0,0 1-1 0 0,1-1 1 0 0,0 0-1 0 0,1 10 0 0 0,2 1 7 0 0,0 1 43 0 0,2 31 0 0 0,-6-33-29 0 0,-1 0-1 0 0,0 0 1 0 0,-1-1 0 0 0,-7 20-1 0 0,-2 15 27 0 0,6-17-36 0 0,4-20-2 0 0,0 0 0 0 0,0 0-1 0 0,-1 0 1 0 0,-1-1 0 0 0,0 1 0 0 0,-9 16-1 0 0,-16 19 49 0 0,27-44-60 0 0,1 1-1 0 0,-1-1 1 0 0,1 1 0 0 0,0-1-1 0 0,-1 1 1 0 0,2 0 0 0 0,-1-1-1 0 0,0 1 1 0 0,1 0-1 0 0,0 0 1 0 0,0 5 0 0 0,-3 22 16 0 0,-3 8-20 0 0,6-31 0 0 0,-1 0 0 0 0,0 0 0 0 0,0 0 0 0 0,-5 13 0 0 0,-2 21 22 0 0,8-37-18 0 0,-1 0-1 0 0,1-1 1 0 0,-1 1-1 0 0,0 0 1 0 0,-1 0-1 0 0,1-1 1 0 0,-1 1-1 0 0,0 0 1 0 0,0-1-1 0 0,0 1 1 0 0,-3 3-1 0 0,-10 20-3 0 0,-2 11 68 0 0,15-34-61 0 0,1 0 1 0 0,-1 0-1 0 0,-1 0 1 0 0,1 0 0 0 0,-1 0-1 0 0,0-1 1 0 0,-6 9-1 0 0,9-12-5 0 0,-1 0 0 0 0,0 1-1 0 0,0-1 1 0 0,1 0-1 0 0,-1 1 1 0 0,1-1 0 0 0,-1 0-1 0 0,1 1 1 0 0,0-1 0 0 0,0 1-1 0 0,-1-1 1 0 0,1 1 0 0 0,0-1-1 0 0,0 3 1 0 0,-3 17 37 0 0,-5 12-39 0 0,6-28 0 0 0,0 0 0 0 0,1 0 0 0 0,-1 0 0 0 0,1 0 0 0 0,0 0 0 0 0,0 1 0 0 0,0 9 0 0 0,1-12 4 0 0,1-1 0 0 0,-2 0 0 0 0,1 1 0 0 0,0-1 0 0 0,0 1 0 0 0,-1-1 0 0 0,1 0 0 0 0,-1 1 0 0 0,0-1 0 0 0,0 0 0 0 0,0 1 0 0 0,0-1 0 0 0,0 0 0 0 0,0 0 0 0 0,-3 3 0 0 0,0 2 26 0 0,0 0 1 0 0,1 0-1 0 0,0 0 0 0 0,1 0 0 0 0,-4 15 1 0 0,-11 43 43 0 0,4-37-74 0 0,2-5 32 0 0,-11 31 0 0 0,21-53-39 0 0,1 2 14 0 0,-1-1 0 0 0,0 0 0 0 0,0 1 0 0 0,0-1-1 0 0,0 0 1 0 0,0 0 0 0 0,-1 0 0 0 0,1 0 0 0 0,-1 0-1 0 0,1 0 1 0 0,-4 2 0 0 0,-19 16 110 0 0,-21 35 139 0 0,33-37-245 0 0,11-18 32 0 0,1 10-30 0 0,-3-5-16 0 0,3-4 6 0 0,0-1 0 0 0,0 1 0 0 0,0-1-1 0 0,0 1 1 0 0,-1-1 0 0 0,1 1 0 0 0,0-1 0 0 0,0 1-1 0 0,-1-1 1 0 0,1 1 0 0 0,0-1 0 0 0,0 1 0 0 0,-1-1-1 0 0,1 1 1 0 0,-1-1 0 0 0,1 0 0 0 0,0 1 0 0 0,-1-1-1 0 0,1 0 1 0 0,-1 1 0 0 0,1-1 0 0 0,-1 0 0 0 0,1 0-1 0 0,-1 1 1 0 0,0-1 0 0 0,-8 8 52 0 0,8-1-45 0 0,0-2 21 0 0,0 0 1 0 0,-1 0-1 0 0,1-1 0 0 0,-1 1 0 0 0,0 0 0 0 0,0-1 1 0 0,-1 0-1 0 0,-3 6 0 0 0,-2 4 123 0 0,7-13-134 0 0,1 1 0 0 0,-1-1 1 0 0,0 1-1 0 0,1-1 0 0 0,-1 1 0 0 0,0-1 0 0 0,0 1 1 0 0,0-1-1 0 0,0 0 0 0 0,0 1 0 0 0,0-1 0 0 0,-1 0 1 0 0,1 0-1 0 0,0 0 0 0 0,-1 0 0 0 0,1 0 0 0 0,-1 0 1 0 0,1-1-1 0 0,-1 1 0 0 0,1 0 0 0 0,-1-1 0 0 0,-2 2 1 0 0,3-2-17 0 0,1 0 1 0 0,-1 0 0 0 0,0 0 0 0 0,0 1 0 0 0,0-1-1 0 0,1 0 1 0 0,-1 0 0 0 0,0 1 0 0 0,1-1-1 0 0,-1 1 1 0 0,0-1 0 0 0,1 1 0 0 0,-1-1 0 0 0,1 1-1 0 0,-1-1 1 0 0,0 1 0 0 0,1 0 0 0 0,-1-1 0 0 0,1 1-1 0 0,0 0 1 0 0,-1-1 0 0 0,1 1 0 0 0,0 0-1 0 0,-1-1 1 0 0,1 1 0 0 0,0 0 0 0 0,0 0 0 0 0,-1 0-1 0 0,1-1 1 0 0,0 1 0 0 0,0 0 0 0 0,0 0 0 0 0,0 0-1 0 0,0-1 1 0 0,0 1 0 0 0,0 0 0 0 0,1 0-1 0 0,-1-1 1 0 0,0 1 0 0 0,0 0 0 0 0,1 0 0 0 0,-1-1-1 0 0,1 2 1 0 0,-1 0-5 0 0,0 1 0 0 0,1-1 0 0 0,-1 0 0 0 0,0 1 0 0 0,0-1 0 0 0,0 0 0 0 0,-1 1 0 0 0,1-1 0 0 0,0 0 0 0 0,-1 0 0 0 0,0 1 0 0 0,-1 2 0 0 0,2-3 3 0 0,-1 0 1 0 0,0 0-1 0 0,0-1 0 0 0,0 1 0 0 0,0 0 0 0 0,0-1 1 0 0,0 1-1 0 0,-1 0 0 0 0,1-1 0 0 0,-1 0 0 0 0,1 1 1 0 0,-1-1-1 0 0,1 0 0 0 0,-1 0 0 0 0,1 0 0 0 0,-1 0 1 0 0,0 0-1 0 0,0 0 0 0 0,-3 1 0 0 0,3-2 1 0 0,-1 1-1 0 0,1 0 1 0 0,0 0-1 0 0,0-1 1 0 0,-1 2 0 0 0,1-1-1 0 0,0 0 1 0 0,0 0-1 0 0,0 0 1 0 0,0 1-1 0 0,1-1 1 0 0,-1 1-1 0 0,0 0 1 0 0,-2 2 0 0 0,4-3-15 0 0,1-1 1 0 0,-1 0 0 0 0,0 0 0 0 0,0 1 0 0 0,1-1 0 0 0,-1 0 0 0 0,0 0 0 0 0,1 1 0 0 0,-1-1 0 0 0,0 0 0 0 0,1 0-1 0 0,-1 0 1 0 0,0 0 0 0 0,1 1 0 0 0,-1-1 0 0 0,1 0 0 0 0,-1 0 0 0 0,0 0 0 0 0,1 0 0 0 0,-1 0 0 0 0,0 0 0 0 0,1 0-1 0 0,-1 0 1 0 0,1 0 0 0 0,-1 0 0 0 0,0 0 0 0 0,1 0 0 0 0,-1-1 0 0 0,0 1 0 0 0,1 0 0 0 0,14-4-1101 0 0,-3-2-215 0 0,3-3-66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5:46.819"/>
    </inkml:context>
    <inkml:brush xml:id="br0">
      <inkml:brushProperty name="width" value="0.1" units="cm"/>
      <inkml:brushProperty name="height" value="0.1" units="cm"/>
      <inkml:brushProperty name="color" value="#E71224"/>
    </inkml:brush>
  </inkml:definitions>
  <inkml:trace contextRef="#ctx0" brushRef="#br0">1 182 455 0 0,'23'-18'0'0'0,"5"-4"0"0"0,-1 4 0 0 0,-8 5 0 0 0,-7 7 504 0 0,-6 1 56 0 0,1-3 16 0 0,8-4 0 0 0,7-5-464 0 0,5-5-112 0 0,-1 6 0 0 0,-4 1 0 0 0,-4 6-80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24.568"/>
    </inkml:context>
    <inkml:brush xml:id="br0">
      <inkml:brushProperty name="width" value="0.1" units="cm"/>
      <inkml:brushProperty name="height" value="0.1" units="cm"/>
      <inkml:brushProperty name="color" value="#E71224"/>
    </inkml:brush>
  </inkml:definitions>
  <inkml:trace contextRef="#ctx0" brushRef="#br0">1489 7 7023 0 0,'-12'-3'212'0'0,"0"2"0"0"0,-1 0 0 0 0,1 0 0 0 0,-1 1 0 0 0,1 0-1 0 0,-24 5 1 0 0,6-2 283 0 0,-128 11 394 0 0,-115 8 2932 0 0,-410 19 1171 0 0,658-40-5318 0 0,-1 1 0 0 0,1 1 0 0 0,0 2 0 0 0,0 0 0 0 0,0 2 0 0 0,-33 13 0 0 0,32-7-1328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34.494"/>
    </inkml:context>
    <inkml:brush xml:id="br0">
      <inkml:brushProperty name="width" value="0.1" units="cm"/>
      <inkml:brushProperty name="height" value="0.1" units="cm"/>
      <inkml:brushProperty name="color" value="#E71224"/>
    </inkml:brush>
  </inkml:definitions>
  <inkml:trace contextRef="#ctx0" brushRef="#br0">1260 114 2759 0 0,'-3'2'859'0'0,"0"0"-1"0"0,0 0 0 0 0,-1 0 0 0 0,1-1 1 0 0,-1 1-1 0 0,1-1 0 0 0,-6 1 0 0 0,-14 5 961 0 0,21-7-1896 0 0,-3 1 352 0 0,0 1 45 0 0,0-1 1 0 0,0 1-1 0 0,0-2 1 0 0,-1 1-1 0 0,1 0 1 0 0,0-1 0 0 0,0 0-1 0 0,0 0 1 0 0,-8-2-1 0 0,5 1 214 0 0,0 0 0 0 0,-1 1 0 0 0,1 0-1 0 0,-14 2 1 0 0,-10 0 173 0 0,30-2-587 0 0,0 0 6 0 0,-50-4 1110 0 0,31 4-719 0 0,-39 2 148 0 0,45-3-665 0 0,0-2 0 0 0,1 0 0 0 0,-71-19 1247 0 0,49 18-919 0 0,-74 4 1 0 0,67-1-199 0 0,0-2 1 0 0,0-2-1 0 0,1-1 0 0 0,-50-15 0 0 0,14 4 163 0 0,-121-20-213 0 0,119 23-2429 0 0,60 10 1146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6:16.555"/>
    </inkml:context>
    <inkml:brush xml:id="br0">
      <inkml:brushProperty name="width" value="0.1" units="cm"/>
      <inkml:brushProperty name="height" value="0.1" units="cm"/>
      <inkml:brushProperty name="color" value="#E71224"/>
    </inkml:brush>
  </inkml:definitions>
  <inkml:trace contextRef="#ctx0" brushRef="#br0">0 27 455 0 0,'26'6'2872'0'0,"-14"-3"-2659"0"0,1-1 0 0 0,-1 0 0 0 0,1-1-1 0 0,20 0 1 0 0,18 2-1 0 0,28 1-12 0 0,-31-2-86 0 0,88-7 176 0 0,-34 1-135 0 0,262-7 258 0 0,-320 11-421 0 0,148 3 144 0 0,11 1 64 0 0,41 14-200 0 0,-151-15 18 0 0,1-4 0 0 0,104-16 0 0 0,-104 5-16 0 0,109-12 29 0 0,-155 21 11 0 0,0 2 0 0 0,60 7-1 0 0,271 21 998 0 0,-317-31-947 0 0,-45 2-47 0 0,0 0-1 0 0,0 2 0 0 0,18 1 0 0 0,-32-1-40 0 0,33 2-14 0 0,-34-2 15 0 0,0 0 0 0 0,0 0 0 0 0,0 0 1 0 0,0 0-1 0 0,0-1 0 0 0,0 1 0 0 0,0-1 1 0 0,0 1-1 0 0,0-1 0 0 0,0 0 0 0 0,-1 0 1 0 0,1 0-1 0 0,0 0 0 0 0,2-2 0 0 0,-4 2-5 0 0,0 10-294 0 0,0-5-60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6:39.886"/>
    </inkml:context>
    <inkml:brush xml:id="br0">
      <inkml:brushProperty name="width" value="0.1" units="cm"/>
      <inkml:brushProperty name="height" value="0.1" units="cm"/>
      <inkml:brushProperty name="color" value="#E71224"/>
    </inkml:brush>
  </inkml:definitions>
  <inkml:trace contextRef="#ctx0" brushRef="#br0">0 17 943 0 0,'2'-9'0'0'0,"0"1"88"0"0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6:43.153"/>
    </inkml:context>
    <inkml:brush xml:id="br0">
      <inkml:brushProperty name="width" value="0.1" units="cm"/>
      <inkml:brushProperty name="height" value="0.1" units="cm"/>
      <inkml:brushProperty name="color" value="#E71224"/>
    </inkml:brush>
  </inkml:definitions>
  <inkml:trace contextRef="#ctx0" brushRef="#br0">1 264 1375 0 0,'0'-1'124'0'0,"0"0"-1"0"0,0 0 1 0 0,-1 0-1 0 0,1 0 1 0 0,0 0-1 0 0,0 0 0 0 0,0 0 1 0 0,0 0-1 0 0,1 0 1 0 0,-1 0-1 0 0,0 0 1 0 0,0 0-1 0 0,0 0 1 0 0,1 0-1 0 0,-1 0 0 0 0,1 0 1 0 0,-1 0-1 0 0,1 0 1 0 0,-1 1-1 0 0,1-1 1 0 0,-1 0-1 0 0,1 0 0 0 0,0 0 1 0 0,-1 1-1 0 0,3-2 1 0 0,19-22 1010 0 0,-17 21-1073 0 0,0 0 0 0 0,0 1 0 0 0,0 0 0 0 0,0 0-1 0 0,1 1 1 0 0,-1-1 0 0 0,11 0 0 0 0,6-3-41 0 0,23-6 31 0 0,45-15 141 0 0,-70 20-20 0 0,1 1 1 0 0,0 1-1 0 0,0 1 1 0 0,32-1-1 0 0,25-3-136 0 0,12-9 210 0 0,61-14 271 0 0,-113 23-417 0 0,23-6 8 0 0,-18 1 59 0 0,1 2 0 0 0,1 2 0 0 0,-1 1 0 0 0,1 3 1 0 0,49 1-1 0 0,64-4-82 0 0,48 1-32 0 0,-94 7-12 0 0,-62-1 6 0 0,99 10 1 0 0,-106-2-37 0 0,0-3 0 0 0,0-2-1 0 0,0-2 1 0 0,1-1 0 0 0,45-7-1 0 0,-4-5 60 0 0,114 0-1 0 0,-16 25 60 0 0,-118-6-135 0 0,78-1 0 0 0,-57-10 14 0 0,-30 0 6 0 0,0 3 0 0 0,0 2 0 0 0,89 13 0 0 0,-13 17-14 0 0,58 8 0 0 0,-5-30 0 0 0,-39-5 0 0 0,43 22 0 0 0,-38-4 0 0 0,-150-22 6 0 0,0 1-1 0 0,0-1 1 0 0,0 0-1 0 0,0 0 0 0 0,0 0 1 0 0,0 0-1 0 0,0 0 1 0 0,0 0-1 0 0,-1 0 0 0 0,1 0 1 0 0,0 0-1 0 0,0 0 1 0 0,0-1-1 0 0,0 1 0 0 0,0 0 1 0 0,0 0-1 0 0,0-1 1 0 0,-1 1-1 0 0,1-1 0 0 0,0 1 1 0 0,0-1-1 0 0,0 1 1 0 0,-1-1-1 0 0,1 0 1 0 0,0 1-1 0 0,-1-1 0 0 0,1 0 1 0 0,-1 1-1 0 0,1-1 1 0 0,0 0-1 0 0,-1 0 0 0 0,0 1 1 0 0,1-1-1 0 0,-1 0 1 0 0,1-2-1 0 0,-10 33 296 0 0,5-4-1002 0 0,2-11-2806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6:55.504"/>
    </inkml:context>
    <inkml:brush xml:id="br0">
      <inkml:brushProperty name="width" value="0.1" units="cm"/>
      <inkml:brushProperty name="height" value="0.1" units="cm"/>
      <inkml:brushProperty name="color" value="#E71224"/>
    </inkml:brush>
  </inkml:definitions>
  <inkml:trace contextRef="#ctx0" brushRef="#br0">69 98 3679 0 0,'-4'-1'311'0'0,"-1"0"0"0"0,1 0 0 0 0,-1 1 0 0 0,1-1-1 0 0,0 1 1 0 0,-1 0 0 0 0,1 0 0 0 0,-1 1 0 0 0,-7 1-1 0 0,11-2-300 0 0,0 1-10 0 0,1-1 0 0 0,-1 0-1 0 0,1-1 1 0 0,-1 1 0 0 0,1 0 0 0 0,-1 0 0 0 0,1 0 0 0 0,-1 0 0 0 0,0 0 0 0 0,1 0 0 0 0,0-1 0 0 0,-1 1 0 0 0,1 0 0 0 0,-1 0-1 0 0,1-1 1 0 0,-1 1 0 0 0,1 0 0 0 0,-1-1 0 0 0,1 1 0 0 0,0-1 0 0 0,-1 1 0 0 0,1 0 0 0 0,0-1 0 0 0,-1 1 0 0 0,1-1 0 0 0,0 1-1 0 0,0-1 1 0 0,-1 1 0 0 0,1-1 0 0 0,0 1 0 0 0,0-1 0 0 0,0 1 0 0 0,0-1 0 0 0,0 1 0 0 0,0-1 0 0 0,0 1 0 0 0,0-1 0 0 0,0 1-1 0 0,0-1 1 0 0,0 0 0 0 0,0 1 0 0 0,0-1 0 0 0,0 0 0 0 0,4-30 124 0 0,-2 22 141 0 0,-11-10 5410 0 0,9 19-5638 0 0,16 2 1333 0 0,22-3-417 0 0,-2-6-500 0 0,0 1 0 0 0,43 0 0 0 0,-38 3-38 0 0,-27 2-311 0 0,-1 1 0 0 0,1 1-1 0 0,-1 0 1 0 0,1 0 0 0 0,0 1-1 0 0,-1 1 1 0 0,24 8 0 0 0,-31-9-59 0 0,0-1 1 0 0,0 0 0 0 0,0 0 0 0 0,0-1 0 0 0,0 1 0 0 0,0-1 0 0 0,0-1 0 0 0,6 0-1 0 0,-5 0-7 0 0,0 1-1 0 0,1 0 1 0 0,-1 0-1 0 0,1 1 0 0 0,7 1 1 0 0,24 8 10 0 0,-13-2 19 0 0,40 5-1 0 0,-21-1-43 0 0,-38-10-18 0 0,1 1 0 0 0,-1-1 0 0 0,0-1 1 0 0,1 1-1 0 0,-1-1 0 0 0,0-1 0 0 0,11 1 0 0 0,79-6 249 0 0,-74 4-111 0 0,45 5 1 0 0,-4-1 219 0 0,-32-4-133 0 0,40-8 0 0 0,-41 5-16 0 0,43-2 0 0 0,-70 6-537 0 0,-1 1-1 0 0,1-1 1 0 0,0 1 0 0 0,0 0-1 0 0,-1 0 1 0 0,1 0 0 0 0,-1 1-1 0 0,1-1 1 0 0,-1 1 0 0 0,6 4-1 0 0,7 2-2280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6:56.997"/>
    </inkml:context>
    <inkml:brush xml:id="br0">
      <inkml:brushProperty name="width" value="0.1" units="cm"/>
      <inkml:brushProperty name="height" value="0.1" units="cm"/>
      <inkml:brushProperty name="color" value="#E71224"/>
    </inkml:brush>
  </inkml:definitions>
  <inkml:trace contextRef="#ctx0" brushRef="#br0">124 31 4431 0 0,'-18'-12'1743'0'0,"16"10"-1575"0"0,0 0 0 0 0,0 0 0 0 0,0 1-1 0 0,0-1 1 0 0,0 1 0 0 0,0 0 0 0 0,-1-1 0 0 0,1 1-1 0 0,0 0 1 0 0,-1 0 0 0 0,1 1 0 0 0,-1-1 0 0 0,1 0-1 0 0,-1 1 1 0 0,1 0 0 0 0,-1-1 0 0 0,1 1-1 0 0,-1 0 1 0 0,1 0 0 0 0,-1 0 0 0 0,1 1 0 0 0,-1-1-1 0 0,1 1 1 0 0,-1-1 0 0 0,-4 3 0 0 0,4-1-6 0 0,0 0 0 0 0,-1 0 0 0 0,1 1 0 0 0,0-1 1 0 0,1 1-1 0 0,-1 0 0 0 0,0 0 0 0 0,1 0 0 0 0,-3 4 1 0 0,4-6-131 0 0,0 1 0 0 0,1-1 0 0 0,-1 0 0 0 0,0 1 0 0 0,0-1 0 0 0,1 1 0 0 0,-1-1 0 0 0,1 1 0 0 0,-1-1 0 0 0,1 1 0 0 0,-1-1 0 0 0,1 1 0 0 0,0-1 0 0 0,0 1 0 0 0,0 0 0 0 0,0-1 0 0 0,0 1 0 0 0,0-1 0 0 0,0 1 0 0 0,1 0 0 0 0,-1-1 0 0 0,1 1 0 0 0,-1-1 0 0 0,1 1 0 0 0,1 1 0 0 0,0 0 74 0 0,1 0-1 0 0,0 0 1 0 0,0-1 0 0 0,0 1-1 0 0,0-1 1 0 0,0 0-1 0 0,0 0 1 0 0,1 0 0 0 0,-1-1-1 0 0,1 1 1 0 0,-1-1-1 0 0,1 0 1 0 0,5 2-1 0 0,7 0 430 0 0,31 3-1 0 0,-27-5-33 0 0,5 1 178 0 0,34-2 0 0 0,20 0 791 0 0,109 11-2122 0 0,-95-15 1164 0 0,-39 5-383 0 0,-10 0 296 0 0,85-10 0 0 0,71-10 12 0 0,-178 18-376 0 0,35 4-1 0 0,-42-1 21 0 0,-1-1-1 0 0,1-1 0 0 0,0 0 0 0 0,-1-1 0 0 0,1 0 1 0 0,15-4-1 0 0,-20 3-83 0 0,0 0 0 0 0,0 0 0 0 0,1 1 0 0 0,-1 1-1 0 0,11 0 1 0 0,9 3-2467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7:22.272"/>
    </inkml:context>
    <inkml:brush xml:id="br0">
      <inkml:brushProperty name="width" value="0.1" units="cm"/>
      <inkml:brushProperty name="height" value="0.1" units="cm"/>
      <inkml:brushProperty name="color" value="#E71224"/>
    </inkml:brush>
  </inkml:definitions>
  <inkml:trace contextRef="#ctx0" brushRef="#br0">10318 277 4775 0 0,'-22'-6'2282'0'0,"25"2"-853"0"0,5-3-733 0 0,-8 7-620 0 0,1 0 0 0 0,-1 0-1 0 0,0 0 1 0 0,0 0 0 0 0,0-1 0 0 0,1 1-1 0 0,-1 0 1 0 0,0 0 0 0 0,0 0 0 0 0,1-1 151 0 0,-1 1-151 0 0,0 0-1 0 0,0 0 1 0 0,0 0 0 0 0,0-1 0 0 0,1 1 0 0 0,-1 0-1 0 0,0 0 1 0 0,0 0 0 0 0,0-1 0 0 0,0 1-1 0 0,0 0 1 0 0,0 0 0 0 0,0-1 0 0 0,0 1-1 0 0,0 0 1 0 0,0 0 0 0 0,0-1 0 0 0,0 1-1 0 0,0 0 1 0 0,0 0 0 0 0,0-1 0 0 0,0 1 0 0 0,0 0-1 0 0,0 0 1 0 0,0 0 0 0 0,0-1 0 0 0,0 1-1 0 0,0 0 1 0 0,-1-1 0 0 0,-11 2 2336 0 0,-19 9-921 0 0,28-7-1401 0 0,-1-1 0 0 0,0 0 0 0 0,1 0 0 0 0,-1 0 0 0 0,0 0 0 0 0,0-1 0 0 0,0 0 0 0 0,0 1 0 0 0,-1-2 0 0 0,1 1 0 0 0,0 0 0 0 0,0-1 0 0 0,-1 0 0 0 0,1 0 0 0 0,-7 0 0 0 0,-55-3 1422 0 0,-77-24-272 0 0,24 12-780 0 0,15-14-234 0 0,62 20 120 0 0,-1 1 1 0 0,-55-3 0 0 0,89 10-318 0 0,-104-1 160 0 0,99 2-175 0 0,0 0-1 0 0,1 1 1 0 0,-1 0 0 0 0,-14 4-1 0 0,11-2-15 0 0,-31 2 0 0 0,28-6 15 0 0,1-1-1 0 0,-23-5 1 0 0,-14-2 178 0 0,-65 6 205 0 0,16 1-209 0 0,75 2-122 0 0,-51 5 0 0 0,33-1-47 0 0,-120 17 253 0 0,160-19-241 0 0,-133 13 161 0 0,127-14-187 0 0,-74 8 58 0 0,44-3 3 0 0,0-2 0 0 0,-53-2-1 0 0,-202 4 47 0 0,181 0-1 0 0,-230-4 93 0 0,175 0-84 0 0,49 1-46 0 0,-66-9 16 0 0,-80 2 82 0 0,29 8 90 0 0,220-4-238 0 0,-42 1 60 0 0,-122-4 79 0 0,66-5-102 0 0,-130-4 83 0 0,11-7 92 0 0,130 7-153 0 0,-138-19 174 0 0,-192-12-668 0 0,300 31 934 0 0,49 4-333 0 0,-112-8-133 0 0,-181-6 136 0 0,174 4-4 0 0,-93-2 92 0 0,142 13-97 0 0,93 3-98 0 0,-3 0-46 0 0,-189-7 50 0 0,211 11-101 0 0,-224 7 99 0 0,57 4-34 0 0,-1-6 23 0 0,-39 4 40 0 0,-52 12-116 0 0,178-15 0 0 0,-157 20 0 0 0,181-10 15 0 0,-121 14 34 0 0,-80-7 90 0 0,181-15 95 0 0,-144 13 246 0 0,264-20-530 0 0,-59 4 121 0 0,58-5-321 0 0,-1 0 1 0 0,1-1-1 0 0,-1 1 0 0 0,1-1 1 0 0,-1 0-1 0 0,1-1 0 0 0,0 1 1 0 0,-1-1-1 0 0,-4-3 0 0 0,-1 0-903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7:26.501"/>
    </inkml:context>
    <inkml:brush xml:id="br0">
      <inkml:brushProperty name="width" value="0.1" units="cm"/>
      <inkml:brushProperty name="height" value="0.1" units="cm"/>
      <inkml:brushProperty name="color" value="#E71224"/>
    </inkml:brush>
  </inkml:definitions>
  <inkml:trace contextRef="#ctx0" brushRef="#br0">3234 105 5063 0 0,'0'0'390'0'0,"-2"-1"-252"0"0,-6 0 53 0 0,7 1-36 0 0,1 0 0 0 0,-1 0 0 0 0,1 1 0 0 0,-1-1 0 0 0,1 0 0 0 0,-1-1 0 0 0,0 1 0 0 0,1 0 0 0 0,-1 0 0 0 0,1 0 0 0 0,-1 0 0 0 0,1 0 0 0 0,-1 0 0 0 0,1-1 0 0 0,-1 1 0 0 0,1 0 0 0 0,-1 0 0 0 0,1-1 0 0 0,-1 1 0 0 0,1 0 0 0 0,-1-1-1 0 0,1 1 1 0 0,0 0 0 0 0,-1-1 0 0 0,1 1 0 0 0,0-1 0 0 0,-1 1 0 0 0,1-1 0 0 0,-13-16 2032 0 0,10 14-1997 0 0,0 1 0 0 0,0 0-1 0 0,0 0 1 0 0,-1 0-1 0 0,1 0 1 0 0,-1 1-1 0 0,1-1 1 0 0,-1 1 0 0 0,1 0-1 0 0,-1 0 1 0 0,0 0-1 0 0,-4 0 1 0 0,-28-9 1183 0 0,22 5-1088 0 0,0 0 0 0 0,-1 1 0 0 0,1 1 0 0 0,-1 1 0 0 0,-19-2 0 0 0,-81 2 626 0 0,78 2-490 0 0,-341-10 1417 0 0,373 9-1841 0 0,-305-11 1248 0 0,142 24-950 0 0,1-1-62 0 0,-270-9 556 0 0,152 21 165 0 0,195-12-12 0 0,-152-1 0 0 0,-30-7-979 0 0,89 1 402 0 0,66-7-311 0 0,97 1-35 0 0,0 0 0 0 0,0-2 0 0 0,-34-9 0 0 0,14-7-329 0 0,14 3-6538 0 0,6 1-1687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7:29.966"/>
    </inkml:context>
    <inkml:brush xml:id="br0">
      <inkml:brushProperty name="width" value="0.1" units="cm"/>
      <inkml:brushProperty name="height" value="0.1" units="cm"/>
      <inkml:brushProperty name="color" value="#E71224"/>
    </inkml:brush>
  </inkml:definitions>
  <inkml:trace contextRef="#ctx0" brushRef="#br0">1597 41 1839 0 0,'-2'-6'1782'0'0,"1"16"2554"0"0,-3-12-3799 0 0,1 0 1 0 0,-1 0-1 0 0,0 0 1 0 0,1 1-1 0 0,-1 0 1 0 0,-4-2-1 0 0,-15 1 1070 0 0,-18-3 698 0 0,25 0-1842 0 0,-1 2 0 0 0,0 0 0 0 0,1 1 0 0 0,-1 1 0 0 0,0 0 0 0 0,-22 2 0 0 0,-1 0-56 0 0,-116-12 1409 0 0,139 11-1584 0 0,-1 0 0 0 0,1 1 0 0 0,-32 5-1 0 0,26-2 66 0 0,-30 0-1 0 0,-213 14 1211 0 0,89-2-670 0 0,-38 6 184 0 0,-89 2-4201 0 0,278-24 1755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7:32.085"/>
    </inkml:context>
    <inkml:brush xml:id="br0">
      <inkml:brushProperty name="width" value="0.1" units="cm"/>
      <inkml:brushProperty name="height" value="0.1" units="cm"/>
      <inkml:brushProperty name="color" value="#E71224"/>
    </inkml:brush>
  </inkml:definitions>
  <inkml:trace contextRef="#ctx0" brushRef="#br0">4546 304 4607 0 0,'-22'-7'383'0'0,"19"6"-230"0"0,0 1 1 0 0,0-1-1 0 0,-1 0 1 0 0,1-1-1 0 0,0 1 1 0 0,0 0-1 0 0,1-1 1 0 0,-5-2-1 0 0,4 1 521 0 0,1 0 0 0 0,0 1 0 0 0,0-1 0 0 0,0 0 0 0 0,0 0 0 0 0,-2-5 0 0 0,-6-20 670 0 0,10 24-1275 0 0,-1 0 1 0 0,0 1-1 0 0,0-1 0 0 0,0 0 0 0 0,-1 1 1 0 0,1-1-1 0 0,-1 1 0 0 0,0 0 0 0 0,0 0 1 0 0,0-1-1 0 0,0 1 0 0 0,0 1 0 0 0,-1-1 1 0 0,0 0-1 0 0,1 0 0 0 0,-1 1 0 0 0,0 0 1 0 0,0-1-1 0 0,0 1 0 0 0,-5-2 0 0 0,-10-2 362 0 0,0 1 1 0 0,-1 1-1 0 0,0 1 0 0 0,0 0 0 0 0,-37 1 0 0 0,-26-4 22 0 0,-168-14 1497 0 0,236 20-1892 0 0,-134-1 663 0 0,-61-4 76 0 0,13-23-231 0 0,115 13-417 0 0,-135-17 194 0 0,67 18-74 0 0,39 3 201 0 0,-118 3 0 0 0,29 8-313 0 0,11-2 58 0 0,173 3-185 0 0,-332 24 556 0 0,253-10-468 0 0,-368 49 383 0 0,138-25 76 0 0,-62 5 262 0 0,151-17-385 0 0,-70 3-911 0 0,274-30-2449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7:33.802"/>
    </inkml:context>
    <inkml:brush xml:id="br0">
      <inkml:brushProperty name="width" value="0.1" units="cm"/>
      <inkml:brushProperty name="height" value="0.1" units="cm"/>
      <inkml:brushProperty name="color" value="#E71224"/>
    </inkml:brush>
  </inkml:definitions>
  <inkml:trace contextRef="#ctx0" brushRef="#br0">1265 110 8375 0 0,'-26'-23'2854'0'0,"23"21"-2686"0"0,-1 0 1 0 0,1 0 0 0 0,0 0-1 0 0,0 0 1 0 0,-1 1 0 0 0,1-1 0 0 0,-1 1-1 0 0,0 0 1 0 0,1 0 0 0 0,-1 0-1 0 0,-7 0 1 0 0,-17-5 1045 0 0,-11-8 1271 0 0,19 6-1736 0 0,0 1-1 0 0,-25-4 1 0 0,-3 3-106 0 0,0 3 0 0 0,-59 1 0 0 0,-10 1 437 0 0,-54 0 56 0 0,110 6-894 0 0,1-1 224 0 0,0 3 0 0 0,-65 13 0 0 0,-93 22-1994 0 0,196-37-880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35.438"/>
    </inkml:context>
    <inkml:brush xml:id="br0">
      <inkml:brushProperty name="width" value="0.1" units="cm"/>
      <inkml:brushProperty name="height" value="0.1" units="cm"/>
      <inkml:brushProperty name="color" value="#E71224"/>
    </inkml:brush>
  </inkml:definitions>
  <inkml:trace contextRef="#ctx0" brushRef="#br0">3187 56 10279 0 0,'-3'0'175'0'0,"-11"-4"287"0"0,-1 1 0 0 0,-24-2 1 0 0,-74-3 791 0 0,70 4-1254 0 0,-9 0 1044 0 0,0 2-1 0 0,0 2 0 0 0,-63 8 1 0 0,19 5-303 0 0,-2-5 0 0 0,-125-4 1 0 0,154-4-418 0 0,-117 15 0 0 0,122-7-63 0 0,-1-3 0 0 0,-83-4-1 0 0,78-3-104 0 0,0 4 0 0 0,0 3 0 0 0,-69 14 0 0 0,89-12-80 0 0,0-1 86 0 0,-1-2 0 0 0,-92-5-1 0 0,-304-53 602 0 0,394 45-660 0 0,-324-50 7 0 0,352 56-792 0 0,1 1 0 0 0,-1 1-1 0 0,0 1 1 0 0,1 2-1 0 0,-36 6 1 0 0,23 0-6293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7:41.124"/>
    </inkml:context>
    <inkml:brush xml:id="br0">
      <inkml:brushProperty name="width" value="0.1" units="cm"/>
      <inkml:brushProperty name="height" value="0.1" units="cm"/>
      <inkml:brushProperty name="color" value="#E71224"/>
    </inkml:brush>
  </inkml:definitions>
  <inkml:trace contextRef="#ctx0" brushRef="#br0">1746 81 1583 0 0,'0'0'16264'0'0,"-3"-5"-16085"0"0,-11-20 562 0 0,13 25-721 0 0,-1 0 0 0 0,1-1 0 0 0,0 1 0 0 0,-1-1 1 0 0,1 1-1 0 0,-1-1 0 0 0,1 0 0 0 0,0 1 0 0 0,0-1 0 0 0,-1 0 0 0 0,1 0 0 0 0,-2-2 0 0 0,1 1 23 0 0,-2 0 429 0 0,-1 0-312 0 0,-47-13 638 0 0,47 14-636 0 0,0 0-80 0 0,-13-1 4 0 0,13 1 90 0 0,0 0-102 0 0,-49-6 116 0 0,23 3-174 0 0,1 5-16 0 0,2 2 0 0 0,-1-4 0 0 0,-1 1 0 0 0,0 2 0 0 0,5-4 0 0 0,0-1 0 0 0,-8 1 366 0 0,26 3 386 0 0,-10 3-53 0 0,-3-1-525 0 0,-25 0 43 0 0,24-1-153 0 0,16-1 129 0 0,-1 0-122 0 0,-19 4 1 0 0,19-4 71 0 0,1 0-89 0 0,-29 2 21 0 0,4 0-11 0 0,4-1 1 0 0,-13-2 19 0 0,32 0-20 0 0,2 1-8 0 0,-50 7 138 0 0,44-7-126 0 0,-11 3-43 0 0,11-2 23 0 0,-11 0-25 0 0,12-1 19 0 0,-14 2-31 0 0,2-3 0 0 0,7-1 29 0 0,-40 8 174 0 0,-4 1-43 0 0,37-6-147 0 0,11-1 24 0 0,-11 2-23 0 0,-43 6 117 0 0,54-7-100 0 0,-17 2-31 0 0,-7 0-11 0 0,6 0 11 0 0,17-2 42 0 0,-12 2 11 0 0,12-2-11 0 0,-11 1-31 0 0,12-1 31 0 0,-11-1 11 0 0,-51 7 125 0 0,45-5-178 0 0,2-1 0 0 0,-43 7 261 0 0,42-4-179 0 0,21-5-16 0 0,0 2-7 0 0,-3 1-78 0 0,1 0 46 0 0,-1-1-1 0 0,0 0 0 0 0,1 0 0 0 0,-1-1 1 0 0,-16 1-1 0 0,-1-2-184 0 0,22 0-53 0 0,-16-33-12072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7:42.797"/>
    </inkml:context>
    <inkml:brush xml:id="br0">
      <inkml:brushProperty name="width" value="0.1" units="cm"/>
      <inkml:brushProperty name="height" value="0.1" units="cm"/>
      <inkml:brushProperty name="color" value="#E71224"/>
    </inkml:brush>
  </inkml:definitions>
  <inkml:trace contextRef="#ctx0" brushRef="#br0">4162 160 5815 0 0,'0'0'1632'0'0,"-2"-4"-1545"0"0,-7-16 1892 0 0,7 16-1535 0 0,-1 0-168 0 0,1-1 0 0 0,-1 2 1 0 0,0-1-1 0 0,0 0 0 0 0,0 1 1 0 0,-1-1-1 0 0,-4-3 0 0 0,4 5 266 0 0,0 1-333 0 0,-38-8 968 0 0,37 8-905 0 0,1 0 34 0 0,-12-1 12 0 0,12 1 2 0 0,-1 0 3 0 0,-14-1 12 0 0,14 1 7 0 0,0 0 2 0 0,-21-2 464 0 0,-29 0 0 0 0,-1 1 256 0 0,1 0-37 0 0,-27 4-315 0 0,-71-1 197 0 0,114 0-557 0 0,-8-1 42 0 0,0-1-88 0 0,0 2 0 0 0,-56 9 0 0 0,56-3-154 0 0,11-1-45 0 0,-63 3 186 0 0,60-6-165 0 0,6-3-59 0 0,-6 2 22 0 0,2 0-11 0 0,-1-1-64 0 0,0 1-5 0 0,3 0 31 0 0,-14 1-33 0 0,45-2-5 0 0,-46 5 58 0 0,14 0-51 0 0,1-2 31 0 0,-8 0 29 0 0,13-2-47 0 0,-7-4 24 0 0,-5 0 116 0 0,-64 5-1 0 0,80-2-97 0 0,-3 0-43 0 0,-5-1 25 0 0,-2-1-36 0 0,-2 1-12 0 0,-7 0 53 0 0,12 0-26 0 0,-6 3 53 0 0,0-1 11 0 0,2 2-22 0 0,4-1-16 0 0,4 0-42 0 0,-18 2 19 0 0,33-4-2 0 0,-20 0-22 0 0,2 0 5 0 0,-3-1 31 0 0,0-3-20 0 0,1 3 20 0 0,3-1-20 0 0,1 0 20 0 0,-3-1-31 0 0,-1 0 0 0 0,0 1 31 0 0,-12 0-33 0 0,-34-10 57 0 0,48 8-66 0 0,-17 0-1 0 0,31 4 55 0 0,-25-3 32 0 0,33 1-44 0 0,-20-5-31 0 0,0 0 0 0 0,3 1 31 0 0,1 1-31 0 0,-62-9 64 0 0,5 6 49 0 0,5 3 66 0 0,-39-4 42 0 0,-111-11 75 0 0,169 12-180 0 0,45 5-80 0 0,1 0 0 0 0,-26 1 0 0 0,10 2 18 0 0,-63 1-47 0 0,-69-1-313 0 0,139-2-296 0 0,0-2 1 0 0,-40-9-1 0 0,-6-8-6925 0 0,21 4-284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7:47.804"/>
    </inkml:context>
    <inkml:brush xml:id="br0">
      <inkml:brushProperty name="width" value="0.1" units="cm"/>
      <inkml:brushProperty name="height" value="0.1" units="cm"/>
      <inkml:brushProperty name="color" value="#E71224"/>
    </inkml:brush>
  </inkml:definitions>
  <inkml:trace contextRef="#ctx0" brushRef="#br0">1780 57 919 0 0,'-22'-15'8182'0'0,"17"9"-7557"0"0,5 4-470 0 0,0-1 0 0 0,0 1 0 0 0,0 0 0 0 0,0 0 0 0 0,0 0 0 0 0,-1 0 0 0 0,1 0 0 0 0,-1-1 0 0 0,1 1 0 0 0,-1 0 0 0 0,-1-3 0 0 0,1 4-73 0 0,0 0-1 0 0,0 1 0 0 0,0-1 0 0 0,0 0 0 0 0,0 1 0 0 0,0 0 0 0 0,-1-1 0 0 0,1 1 0 0 0,0 0 0 0 0,0-1 0 0 0,0 1 0 0 0,0 0 0 0 0,0 0 0 0 0,0 0 0 0 0,-1 0 0 0 0,1 0 0 0 0,0 0 0 0 0,0 0 0 0 0,0 0 0 0 0,0 1 0 0 0,0-1 0 0 0,0 0 1 0 0,-1 1-1 0 0,0 0 0 0 0,1-1 276 0 0,-2 1-86 0 0,-1 0-1 0 0,1-1 1 0 0,-1 0 0 0 0,1 1-1 0 0,0-1 1 0 0,-7-1 0 0 0,0 1-73 0 0,3 1-9 0 0,-1-1 0 0 0,1 0 0 0 0,0-1 0 0 0,-10-1 0 0 0,-19-2 506 0 0,-14 5 210 0 0,-47-1-548 0 0,75-1-153 0 0,1 1 1 0 0,-1 2 0 0 0,-24 3 0 0 0,18-1 51 0 0,-29 0 1 0 0,-199-6 813 0 0,-57 22 74 0 0,189-8-848 0 0,-72 14-45 0 0,117-14-1503 0 0,-125 5 0 0 0,165-18-941 0 0,-3-3-4577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7:50.021"/>
    </inkml:context>
    <inkml:brush xml:id="br0">
      <inkml:brushProperty name="width" value="0.1" units="cm"/>
      <inkml:brushProperty name="height" value="0.1" units="cm"/>
      <inkml:brushProperty name="color" value="#E71224"/>
    </inkml:brush>
  </inkml:definitions>
  <inkml:trace contextRef="#ctx0" brushRef="#br0">4548 155 5063 0 0,'-64'-16'5541'0'0,"-87"-19"-2683"0"0,84 24-794 0 0,-100-5 0 0 0,88 10-1295 0 0,-135-1 985 0 0,77 4-1385 0 0,-125-9 1044 0 0,164 6-1296 0 0,-57-1 822 0 0,-403 18 165 0 0,246-16-555 0 0,212 4-489 0 0,-260 9 211 0 0,-80 3 1588 0 0,401-11-1414 0 0,-171-5-2309 0 0,-253-17 4844 0 0,329 9-4586 0 0,-147-7 1712 0 0,107 25-1909 0 0,146-4-45 0 0,1 0-3877 0 0,0 1-1811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7:56.483"/>
    </inkml:context>
    <inkml:brush xml:id="br0">
      <inkml:brushProperty name="width" value="0.1" units="cm"/>
      <inkml:brushProperty name="height" value="0.1" units="cm"/>
      <inkml:brushProperty name="color" value="#E71224"/>
    </inkml:brush>
  </inkml:definitions>
  <inkml:trace contextRef="#ctx0" brushRef="#br0">5470 189 6967 0 0,'-8'-7'256'0'0,"0"0"0"0"0,-1 0 0 0 0,0 1 0 0 0,0 0 0 0 0,0 0 0 0 0,-14-5 0 0 0,-14-8 905 0 0,28 14-623 0 0,-1-1-1 0 0,0 2 1 0 0,-19-8 0 0 0,-2 6 13 0 0,0 0 0 0 0,0 2-1 0 0,-1 2 1 0 0,0 1 0 0 0,-38 3-1 0 0,47-1-336 0 0,-170 1 1628 0 0,-61-7-378 0 0,173 5-871 0 0,-155-3 278 0 0,-149 0 189 0 0,174 22-642 0 0,-45-19-147 0 0,49-1-260 0 0,142-2 82 0 0,14-1-26 0 0,38 3-43 0 0,1 0 0 0 0,-21-5 0 0 0,0-1 21 0 0,-115-20 293 0 0,98 15-211 0 0,-1 3-1 0 0,0 2 0 0 0,-99-1 0 0 0,-174 11 204 0 0,14 0-20 0 0,192 1-209 0 0,-171 16 323 0 0,224-13-340 0 0,-90-2-1 0 0,52-4 38 0 0,-256-3 652 0 0,122-3-143 0 0,58 7-259 0 0,-169-4-965 0 0,300 2-2563 0 0,32 0-1993 0 0,-3 0-2424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04.037"/>
    </inkml:context>
    <inkml:brush xml:id="br0">
      <inkml:brushProperty name="width" value="0.1" units="cm"/>
      <inkml:brushProperty name="height" value="0.1" units="cm"/>
      <inkml:brushProperty name="color" value="#E71224"/>
    </inkml:brush>
  </inkml:definitions>
  <inkml:trace contextRef="#ctx0" brushRef="#br0">954 119 7343 0 0,'-9'-9'779'0'0,"7"6"-755"0"0,2 3 57 0 0,2-4-203 0 0,21-31-621 0 0,-21 31 612 0 0,0 1 3 0 0,-1 0 33 0 0,0 0 343 0 0,1 1 0 0 0,-1-1 0 0 0,0 1 0 0 0,0-1 0 0 0,0 0 0 0 0,-1 0-1 0 0,1 1 1 0 0,-1-1 0 0 0,1 0 0 0 0,-1 0 0 0 0,0 0 0 0 0,0 1 0 0 0,0-1 0 0 0,-1 0 0 0 0,-2-6 2179 0 0,3 9-2307 0 0,-1-1 1 0 0,0 0 0 0 0,1 1 0 0 0,-1-1 0 0 0,0 1 0 0 0,0-1 0 0 0,1 1 0 0 0,-1-1-1 0 0,0 1 1 0 0,0-1 0 0 0,0 1 0 0 0,0 0 0 0 0,0-1 0 0 0,0 1 0 0 0,0 0 0 0 0,0 0 0 0 0,1 0-1 0 0,-1 0 1 0 0,-2 0 0 0 0,-21 4 1132 0 0,-34 10 0 0 0,31-6 3 0 0,-33 4 0 0 0,23-9-485 0 0,-1-1 1 0 0,-53-4 0 0 0,-75-17-518 0 0,33 4-821 0 0,-43 9-1072 0 0,59 14-2816 0 0,85-5 2437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04.662"/>
    </inkml:context>
    <inkml:brush xml:id="br0">
      <inkml:brushProperty name="width" value="0.1" units="cm"/>
      <inkml:brushProperty name="height" value="0.1" units="cm"/>
      <inkml:brushProperty name="color" value="#E71224"/>
    </inkml:brush>
  </inkml:definitions>
  <inkml:trace contextRef="#ctx0" brushRef="#br0">1757 2 8751 0 0,'-3'-1'674'0'0,"-8"0"-337"0"0,7 1-56 0 0,0 0 0 0 0,1 1 0 0 0,-1-1 0 0 0,0 1 0 0 0,0-1 1 0 0,-3 2-1 0 0,-7 2 323 0 0,-37 1-730 0 0,-84-1 0 0 0,31-3 1178 0 0,-160 7 5118 0 0,5 1-5083 0 0,131-3-647 0 0,-304 8 2400 0 0,252-22-3357 0 0,120 3-2071 0 0,1-1-3519 0 0,33 3-145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05.636"/>
    </inkml:context>
    <inkml:brush xml:id="br0">
      <inkml:brushProperty name="width" value="0.1" units="cm"/>
      <inkml:brushProperty name="height" value="0.1" units="cm"/>
      <inkml:brushProperty name="color" value="#E71224"/>
    </inkml:brush>
  </inkml:definitions>
  <inkml:trace contextRef="#ctx0" brushRef="#br0">1718 37 8287 0 0,'-3'-2'655'0'0,"-7"-3"-614"0"0,-10 4 4367 0 0,-73 0-4675 0 0,-99 3 6028 0 0,141-6-5663 0 0,32 4-87 0 0,-97 3 873 0 0,84-1-467 0 0,-21 1 143 0 0,-106-8 0 0 0,31-2-560 0 0,-234-12 2475 0 0,259 16-2114 0 0,-120 15-427 0 0,124-4-6657 0 0,44-4-772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10.901"/>
    </inkml:context>
    <inkml:brush xml:id="br0">
      <inkml:brushProperty name="width" value="0.1" units="cm"/>
      <inkml:brushProperty name="height" value="0.1" units="cm"/>
      <inkml:brushProperty name="color" value="#E71224"/>
    </inkml:brush>
  </inkml:definitions>
  <inkml:trace contextRef="#ctx0" brushRef="#br0">1700 168 5551 0 0,'44'-21'3526'0'0,"-44"21"-3397"0"0,0 0 0 0 0,1 0 0 0 0,-1-1 1 0 0,0 1-1 0 0,1-1 0 0 0,-1 1 0 0 0,0 0 0 0 0,1-1 1 0 0,-1 1-1 0 0,0-1 0 0 0,0 1 0 0 0,0-1 1 0 0,0 1-1 0 0,1-1 0 0 0,-1 1 0 0 0,0 0 0 0 0,0-1 1 0 0,0 1-1 0 0,0-1 0 0 0,0 1 0 0 0,0-1 1 0 0,0 1-1 0 0,0-1 0 0 0,0 1 0 0 0,0-1 0 0 0,-1 1 1 0 0,1-1-1 0 0,0 1 0 0 0,0-1 0 0 0,0 1 0 0 0,-1 0 1 0 0,1-1-1 0 0,0 1 0 0 0,0-1 0 0 0,-1 1 1 0 0,1 0-1 0 0,0-1 0 0 0,-1 1 0 0 0,1 0 0 0 0,0-1 1 0 0,-1 1-1 0 0,0-1 0 0 0,-23-13 1810 0 0,12 8-876 0 0,1 0-757 0 0,0 1 0 0 0,-1 1 0 0 0,1 0-1 0 0,-1 0 1 0 0,0 1 0 0 0,0 1 0 0 0,0 0 0 0 0,-14 0-1 0 0,-24-6 297 0 0,20 2-342 0 0,-1 2 0 0 0,1 1 0 0 0,-1 1 1 0 0,-52 4-1 0 0,42 4-120 0 0,32-4-95 0 0,0 0 0 0 0,-1-1 0 0 0,0 0 0 0 0,1 0 1 0 0,-1-1-1 0 0,1-1 0 0 0,-13-1 0 0 0,-52-15 595 0 0,-37 3-85 0 0,71 11-402 0 0,-41 4 0 0 0,-34-2 221 0 0,61-2-232 0 0,23 1 0 0 0,-42-7 0 0 0,12 1 8 0 0,0 2-1 0 0,-1 3 1 0 0,-94 7-1 0 0,110-2-181 0 0,-29-1-226 0 0,-53 4-2312 0 0,94-2 603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15.089"/>
    </inkml:context>
    <inkml:brush xml:id="br0">
      <inkml:brushProperty name="width" value="0.1" units="cm"/>
      <inkml:brushProperty name="height" value="0.1" units="cm"/>
      <inkml:brushProperty name="color" value="#E71224"/>
    </inkml:brush>
  </inkml:definitions>
  <inkml:trace contextRef="#ctx0" brushRef="#br0">5313 102 6703 0 0,'-2'-2'67'0'0,"0"0"0"0"0,0 0 0 0 0,0 0-1 0 0,0-1 1 0 0,0 1 0 0 0,1 0-1 0 0,-1-1 1 0 0,1 1 0 0 0,-1-1 0 0 0,-1-5-1 0 0,3 6-29 0 0,0 0 0 0 0,0 0-1 0 0,0 0 1 0 0,0-1 0 0 0,0 1-1 0 0,1 0 1 0 0,-1 0-1 0 0,1 0 1 0 0,-1 0 0 0 0,1 0-1 0 0,0 0 1 0 0,0 0 0 0 0,0 0-1 0 0,0 1 1 0 0,2-4-1 0 0,-3 4-2 0 0,1 1-1 0 0,-1-1 1 0 0,1 0-1 0 0,-1 0 1 0 0,1 1-1 0 0,-1-1 0 0 0,0 0 1 0 0,1 0-1 0 0,-1 0 1 0 0,0 1-1 0 0,0-1 1 0 0,1 0-1 0 0,-1 0 1 0 0,0 0-1 0 0,0 0 0 0 0,0 0 1 0 0,0 0-1 0 0,0 1 1 0 0,0-1-1 0 0,-1 0 1 0 0,1 0-1 0 0,0 0 0 0 0,0 0 1 0 0,-1 0-1 0 0,1 1 1 0 0,-1-2-1 0 0,0 1 104 0 0,0 0-1 0 0,0 0 0 0 0,0 0 0 0 0,0 0 1 0 0,0 1-1 0 0,-1-1 0 0 0,1 0 1 0 0,0 1-1 0 0,0-1 0 0 0,-1 0 1 0 0,1 1-1 0 0,0 0 0 0 0,-1-1 1 0 0,-1 1-1 0 0,-8-1 747 0 0,1 0 0 0 0,0 1 1 0 0,-16 1-1 0 0,22 0-798 0 0,-114 16 934 0 0,-3 0-9 0 0,-556 9 3819 0 0,598-25-4471 0 0,-1 4-1 0 0,-145 28 0 0 0,29-9 24 0 0,72-12-202 0 0,-96 16 157 0 0,188-23-200 0 0,-58 2 0 0 0,73-6-127 0 0,1 1 0 0 0,0 0 0 0 0,-17 6 0 0 0,14-4 5 0 0,-33 4 0 0 0,-60 6 54 0 0,-1 1 0 0 0,-96 6 188 0 0,145-18 3217 0 0,5-1-3216 0 0,0 3-3618 0 0,-154 9 3037 0 0,126-10 375 0 0,15 0 27 0 0,-139 5-17 0 0,142-10 1332 0 0,-64 1-2642 0 0,-44-2 1367 0 0,5-1-55 0 0,154 3-45 0 0,0-1-1 0 0,-35-5 1 0 0,-6-2 76 0 0,-162-3 184 0 0,152 8-94 0 0,-213-19 303 0 0,191 11-443 0 0,-1 3-1 0 0,-125 6 1 0 0,182 6-862 0 0,1 1 0 0 0,-1 2 0 0 0,-48 16 0 0 0,33-8-1393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44.754"/>
    </inkml:context>
    <inkml:brush xml:id="br0">
      <inkml:brushProperty name="width" value="0.1" units="cm"/>
      <inkml:brushProperty name="height" value="0.1" units="cm"/>
      <inkml:brushProperty name="color" value="#E71224"/>
    </inkml:brush>
  </inkml:definitions>
  <inkml:trace contextRef="#ctx0" brushRef="#br0">3419 196 4607 0 0,'-47'-2'1362'0'0,"37"0"-990"0"0,0 1-1 0 0,-1 0 0 0 0,1 1 0 0 0,0 1 0 0 0,0-1 0 0 0,0 2 1 0 0,-1-1-1 0 0,-12 5 0 0 0,7-2-53 0 0,0 0 1 0 0,0-1-1 0 0,-1-1 0 0 0,1-1 0 0 0,-1 0 1 0 0,-18-2-1 0 0,-43 4 1543 0 0,52-2-901 0 0,1 0-1 0 0,-42-5 1 0 0,-8 0 2180 0 0,35 2-3085 0 0,-61-11 1 0 0,61 7 583 0 0,-62-2 0 0 0,60 8-273 0 0,-84-11 0 0 0,105 6-360 0 0,-40-15 1 0 0,4 1-8 0 0,-64-5 326 0 0,92 20-306 0 0,1-1 0 0 0,-1-1 0 0 0,1-2 1 0 0,0 0-1 0 0,-28-14 0 0 0,43 16-7 0 0,0 1 0 0 0,-1 1 0 0 0,1 0-1 0 0,-1 1 1 0 0,0 0 0 0 0,-15 0 0 0 0,-6 0 37 0 0,-45 3 1 0 0,-165 21 155 0 0,203-17-61 0 0,-60-4 0 0 0,58-1 16 0 0,-50 4 0 0 0,0 8 65 0 0,0-5 0 0 0,0-3 1 0 0,-138-15-1 0 0,-91-13 803 0 0,11 2-3663 0 0,259 18 1370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17.676"/>
    </inkml:context>
    <inkml:brush xml:id="br0">
      <inkml:brushProperty name="width" value="0.1" units="cm"/>
      <inkml:brushProperty name="height" value="0.1" units="cm"/>
      <inkml:brushProperty name="color" value="#E71224"/>
    </inkml:brush>
  </inkml:definitions>
  <inkml:trace contextRef="#ctx0" brushRef="#br0">1970 123 3223 0 0,'-12'-8'2406'0'0,"1"-1"-1"0"0,-19-17 1 0 0,10 3-2408 0 0,14 19 323 0 0,0-1 1 0 0,-1 1-1 0 0,1 0 1 0 0,-1 1-1 0 0,0 0 1 0 0,-11-4-1 0 0,16 6-184 0 0,-6-2 238 0 0,0 0 0 0 0,-1 1 0 0 0,1 0 1 0 0,-1 1-1 0 0,0 0 0 0 0,1 0 0 0 0,-12 1 0 0 0,-5 1 114 0 0,-29 6 0 0 0,30-3-91 0 0,-37 1-1 0 0,-12-5 197 0 0,-324-13 1500 0 0,132 2-950 0 0,129 13-998 0 0,-99-2 508 0 0,-61-8 986 0 0,124 10-1243 0 0,158-1-607 0 0,8 0-1412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18.347"/>
    </inkml:context>
    <inkml:brush xml:id="br0">
      <inkml:brushProperty name="width" value="0.1" units="cm"/>
      <inkml:brushProperty name="height" value="0.1" units="cm"/>
      <inkml:brushProperty name="color" value="#E71224"/>
    </inkml:brush>
  </inkml:definitions>
  <inkml:trace contextRef="#ctx0" brushRef="#br0">1319 50 8863 0 0,'-4'-3'142'0'0,"1"0"0"0"0,-1 1 0 0 0,0-1 0 0 0,0 1-1 0 0,-1 0 1 0 0,1 0 0 0 0,0 1 0 0 0,-1-1-1 0 0,1 1 1 0 0,-1 0 0 0 0,1 0 0 0 0,-1 1 0 0 0,1-1-1 0 0,-1 1 1 0 0,0 0 0 0 0,1 0 0 0 0,-8 2-1 0 0,-31-4 211 0 0,-9-8 670 0 0,0 3-1 0 0,0 2 0 0 0,0 2 1 0 0,0 3-1 0 0,-93 10 0 0 0,20 3 194 0 0,-231-5-1 0 0,231-8-91 0 0,74 1-822 0 0,-28 1-279 0 0,69-3-1688 0 0,1 0-1 0 0,-1-1 1 0 0,-10-3 0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19.337"/>
    </inkml:context>
    <inkml:brush xml:id="br0">
      <inkml:brushProperty name="width" value="0.1" units="cm"/>
      <inkml:brushProperty name="height" value="0.1" units="cm"/>
      <inkml:brushProperty name="color" value="#E71224"/>
    </inkml:brush>
  </inkml:definitions>
  <inkml:trace contextRef="#ctx0" brushRef="#br0">2213 13 799 0 0,'7'2'3231'0'0,"-19"-5"1348"0"0,-5-5-1625 0 0,-19 11-1252 0 0,29-2-1358 0 0,0 0 0 0 0,1 0 0 0 0,-1-1-1 0 0,0 0 1 0 0,1 0 0 0 0,-1-1 0 0 0,-11-2-1 0 0,5 1-110 0 0,1 0-1 0 0,0 1 1 0 0,-1 1-1 0 0,1 0 1 0 0,-23 2-1 0 0,-11 1 185 0 0,-120 4 995 0 0,113-3-1108 0 0,-331 16 499 0 0,190-18-416 0 0,-120 13-27 0 0,215-16 227 0 0,-116-15 0 0 0,118 6-412 0 0,-1 3-1 0 0,-120 8 1 0 0,174 3-388 0 0,6-1-5856 0 0,12-1-1025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35.178"/>
    </inkml:context>
    <inkml:brush xml:id="br0">
      <inkml:brushProperty name="width" value="0.1" units="cm"/>
      <inkml:brushProperty name="height" value="0.1" units="cm"/>
      <inkml:brushProperty name="color" value="#E71224"/>
    </inkml:brush>
  </inkml:definitions>
  <inkml:trace contextRef="#ctx0" brushRef="#br0">8426 13 919 0 0,'0'0'2919'0'0,"9"-2"-2759"0"0,37-8 7289 0 0,-38 16-7329 0 0,24 21-34 0 0,-24-20 1756 0 0,-87-5 1568 0 0,-37 7-2453 0 0,-229 18 1180 0 0,178-22-1816 0 0,-275 18 950 0 0,178 12-401 0 0,17-2-60 0 0,109-20-620 0 0,-102 12 196 0 0,-44-9-39 0 0,227-16-286 0 0,-188 6 11 0 0,198-2-77 0 0,-151 6 202 0 0,71-17-181 0 0,1 0 173 0 0,3 1 10 0 0,-35 1-187 0 0,36 12 67 0 0,-158 4 106 0 0,274-11-177 0 0,-321 5 112 0 0,178 5-52 0 0,-94 3-8 0 0,240-13-61 0 0,-171-1 139 0 0,-222 29 0 0 0,321-20-2 0 0,-87-1 0 0 0,98-8-52 0 0,-8 0 27 0 0,-96 11 0 0 0,46 3 23 0 0,-136-5-1 0 0,107-19-69 0 0,63 9-48 0 0,35-1 14 0 0,-54 6-1 0 0,-250 17 280 0 0,-270 22 174 0 0,23 0 338 0 0,544-39-867 0 0,0-2-1 0 0,0-3 1 0 0,-76-13 0 0 0,115 10-603 0 0,0 0-1 0 0,1-2 1 0 0,0-1 0 0 0,1 0 0 0 0,0-1 0 0 0,-28-19 0 0 0,12 5-7974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37.870"/>
    </inkml:context>
    <inkml:brush xml:id="br0">
      <inkml:brushProperty name="width" value="0.1" units="cm"/>
      <inkml:brushProperty name="height" value="0.1" units="cm"/>
      <inkml:brushProperty name="color" value="#E71224"/>
    </inkml:brush>
  </inkml:definitions>
  <inkml:trace contextRef="#ctx0" brushRef="#br0">1067 70 3223 0 0,'7'-7'4440'0'0,"22"-19"-4205"0"0,-27 24-183 0 0,1 0 1 0 0,-1 0-1 0 0,0 0 1 0 0,0 0-1 0 0,0-1 1 0 0,0 1-1 0 0,-1-1 0 0 0,3-3 1 0 0,-4 6-4 0 0,0-1 1 0 0,0 1 0 0 0,0 0-1 0 0,1-1 1 0 0,-1 1 0 0 0,0 0-1 0 0,0-1 1 0 0,0 1 0 0 0,0 0-1 0 0,0-1 1 0 0,0 1 0 0 0,0 0-1 0 0,0-1 1 0 0,0 1 0 0 0,-1 0-1 0 0,1 0 1 0 0,0-1 0 0 0,0 1-1 0 0,0 0 1 0 0,0-1 0 0 0,0 1-1 0 0,0 0 1 0 0,-1 0 0 0 0,1-1-1 0 0,0 1 1 0 0,0 0-1 0 0,-1 0 1 0 0,1-1 0 0 0,0 1-1 0 0,-18-4 2694 0 0,7 5-2195 0 0,-1 1 0 0 0,1 0 1 0 0,0 1-1 0 0,0 0 0 0 0,-18 8 0 0 0,-18 4 255 0 0,-27 4 446 0 0,0-4 1 0 0,-127 10-1 0 0,-145-39 941 0 0,250 7-918 0 0,79 5-866 0 0,0 0-1 0 0,0-1 0 0 0,-29-8 1 0 0,2-9-2551 0 0,37 16 514 0 0,0-1 0 0 0,1 1 0 0 0,-1-1 0 0 0,-5-6 0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38.601"/>
    </inkml:context>
    <inkml:brush xml:id="br0">
      <inkml:brushProperty name="width" value="0.1" units="cm"/>
      <inkml:brushProperty name="height" value="0.1" units="cm"/>
      <inkml:brushProperty name="color" value="#E71224"/>
    </inkml:brush>
  </inkml:definitions>
  <inkml:trace contextRef="#ctx0" brushRef="#br0">1748 14 10447 0 0,'-6'-3'139'0'0,"0"1"1"0"0,0 0-1 0 0,0 0 0 0 0,-1 1 0 0 0,1 0 0 0 0,0 0 0 0 0,-1 0 0 0 0,1 1 0 0 0,0 0 0 0 0,-1 0 0 0 0,1 1 0 0 0,0-1 0 0 0,-1 1 0 0 0,-5 3 1 0 0,0-2-190 0 0,0-1 0 0 0,0 0 1 0 0,-14 0-1 0 0,-202 2 2789 0 0,141 1-1631 0 0,-178 18 433 0 0,44-2-699 0 0,155-17-561 0 0,-91-8 0 0 0,-78-2 59 0 0,13 2-814 0 0,138-8-2121 0 0,64 9 796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49.536"/>
    </inkml:context>
    <inkml:brush xml:id="br0">
      <inkml:brushProperty name="width" value="0.1" units="cm"/>
      <inkml:brushProperty name="height" value="0.1" units="cm"/>
      <inkml:brushProperty name="color" value="#E71224"/>
    </inkml:brush>
  </inkml:definitions>
  <inkml:trace contextRef="#ctx0" brushRef="#br0">8082 328 455 0 0,'-9'-5'-125'0'0,"2"2"2125"0"0,0 0 0 0 0,0-1 0 0 0,1 0 0 0 0,-11-9 0 0 0,2-5-2779 0 0,12 16 808 0 0,1-1-1 0 0,0 1 0 0 0,-1-1 0 0 0,0 1 1 0 0,1 0-1 0 0,-1 0 0 0 0,0 0 0 0 0,0 0 0 0 0,0 1 1 0 0,0-1-1 0 0,-1 1 0 0 0,1-1 0 0 0,0 1 1 0 0,-1 0-1 0 0,1 1 0 0 0,-6-2 0 0 0,-8 0 398 0 0,1 1-1 0 0,-21 1 0 0 0,20 0 54 0 0,-52 4 1399 0 0,-78 12 0 0 0,27-1-665 0 0,-62-4 79 0 0,148-11-1195 0 0,-214-5 553 0 0,101 4-70 0 0,-20-2 253 0 0,3-24-119 0 0,34 4-660 0 0,60 17-54 0 0,-89 4 0 0 0,-16-1 0 0 0,161 1 5 0 0,0 0-1 0 0,1-1 0 0 0,0-1 1 0 0,-1-1-1 0 0,1 1 1 0 0,-13-9-1 0 0,-36-11 105 0 0,17 13-11 0 0,0 2 1 0 0,-76-6-1 0 0,3 2-50 0 0,-79-11 152 0 0,171 22-195 0 0,-344-37 751 0 0,280 22-665 0 0,23 3 27 0 0,-79-5 0 0 0,28 22-65 0 0,-33-3 11 0 0,128 0-51 0 0,-1 1 0 0 0,-32 5 0 0 0,9 0 65 0 0,-259 14 346 0 0,248-16-344 0 0,-28 4-2 0 0,48-3-21 0 0,-76-2 0 0 0,36-4 11 0 0,-88 11-1 0 0,136-8-63 0 0,-312 33 113 0 0,244-29 30 0 0,-141-10 0 0 0,64 0-89 0 0,133 4-10 0 0,-172 9-24 0 0,1 0 80 0 0,-15 6-23 0 0,1 0-87 0 0,139-13 64 0 0,-43-1 12 0 0,-68 4 40 0 0,108-1-39 0 0,-382-2 1007 0 0,239-4-596 0 0,-54 14-1060 0 0,200-8-7213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54.880"/>
    </inkml:context>
    <inkml:brush xml:id="br0">
      <inkml:brushProperty name="width" value="0.1" units="cm"/>
      <inkml:brushProperty name="height" value="0.1" units="cm"/>
      <inkml:brushProperty name="color" value="#E71224"/>
    </inkml:brush>
  </inkml:definitions>
  <inkml:trace contextRef="#ctx0" brushRef="#br0">55 0 6071 0 0,'0'0'288'0'0,"-18"6"56"0"0,-1 3-344 0 0,1 2 0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8:55.260"/>
    </inkml:context>
    <inkml:brush xml:id="br0">
      <inkml:brushProperty name="width" value="0.1" units="cm"/>
      <inkml:brushProperty name="height" value="0.1" units="cm"/>
      <inkml:brushProperty name="color" value="#E71224"/>
    </inkml:brush>
  </inkml:definitions>
  <inkml:trace contextRef="#ctx0" brushRef="#br0">1 0 223 0 0,'0'0'0'0'0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00.835"/>
    </inkml:context>
    <inkml:brush xml:id="br0">
      <inkml:brushProperty name="width" value="0.1" units="cm"/>
      <inkml:brushProperty name="height" value="0.1" units="cm"/>
      <inkml:brushProperty name="color" value="#E71224"/>
    </inkml:brush>
  </inkml:definitions>
  <inkml:trace contextRef="#ctx0" brushRef="#br0">7697 0 1375 0 0,'0'0'4848'0'0,"2"10"-4688"0"0,9 37 598 0 0,-12-39-692 0 0,-4 27 4 0 0,3-27 2908 0 0,-2-7-2858 0 0,-13 1 10 0 0,13-1 610 0 0,0 1-562 0 0,-13 5-2 0 0,12-5 1455 0 0,1 0-1462 0 0,-15 6-1 0 0,15-6 1208 0 0,0-2-1248 0 0,-2-2-482 0 0,-19-3 10492 0 0,20 10-10085 0 0,-21 15-42 0 0,24-19-10 0 0,-1 0 0 0 0,0 0 1 0 0,1 0-1 0 0,-1-1 0 0 0,0 1 0 0 0,0-1 0 0 0,1 1 1 0 0,-6-1-1 0 0,-15 0 52 0 0,13 1 0 0 0,-9 0-31 0 0,9-1 20 0 0,-11 0-18 0 0,16 0 40 0 0,-20-3 14 0 0,21 2-25 0 0,-2 1 0 0 0,-16-1-30 0 0,17 1 36 0 0,0-1 6 0 0,-15-1 0 0 0,-7-1 18 0 0,22 3-23 0 0,-1 0 0 0 0,-17-3-36 0 0,12 2 35 0 0,-10-2 9 0 0,11 3 6 0 0,-11 1-6 0 0,10 0-9 0 0,-33 2-53 0 0,-12 3 117 0 0,44-6-115 0 0,-33 3 70 0 0,35-2-36 0 0,-52 4 32 0 0,38-3-28 0 0,1-1-1 0 0,-26-3 1 0 0,-46-1 18 0 0,84 3-46 0 0,-42-4 28 0 0,-7-1 18 0 0,-26-2 12 0 0,74 7-17 0 0,-19 1-5 0 0,-1-1-43 0 0,2 0 0 0 0,-2-3 31 0 0,7 1-20 0 0,15 2 20 0 0,-16-2-31 0 0,-8 2-11 0 0,6 2 11 0 0,18-2 31 0 0,-15-1-31 0 0,-10 3-11 0 0,0 2 0 0 0,-1 2 0 0 0,8-1 11 0 0,17-4 31 0 0,-16 2-31 0 0,-8 0-11 0 0,-4 4 0 0 0,0 1 0 0 0,0 2 0 0 0,9-3 11 0 0,18-5 31 0 0,-11 1-20 0 0,11-2 20 0 0,-19 3-31 0 0,-5-2-11 0 0,-1 4 0 0 0,6 0 11 0 0,19-4 31 0 0,-18 4-31 0 0,-6 2-11 0 0,0-1 0 0 0,0 1 0 0 0,0 0 11 0 0,1-5 31 0 0,1 2-31 0 0,0 1-11 0 0,-2 1 0 0 0,1-2 0 0 0,9-1 11 0 0,15-4 31 0 0,-15 3-31 0 0,-8 4-11 0 0,-2 1 0 0 0,2-5 0 0 0,11-5 11 0 0,12 3 31 0 0,-19 7-31 0 0,-7 3-11 0 0,7-1 11 0 0,12-3 40 0 0,4-4-38 0 0,-1-1 40 0 0,-14 3 0 0 0,-7-1-42 0 0,2-4-11 0 0,24-2 1 0 0,7 2 5 0 0,0-1 0 0 0,0 1 0 0 0,0 0-1 0 0,0 0 1 0 0,0 0 0 0 0,0 0 0 0 0,0 1 0 0 0,-3 0-1 0 0,-17 2 17 0 0,11 0 20 0 0,-17 3-31 0 0,-8 4-11 0 0,25-6 1 0 0,-39 6 73 0 0,40-9-32 0 0,-17 0-31 0 0,0 0 0 0 0,16-1 31 0 0,-16 2-31 0 0,-5-1 0 0 0,-13 2 37 0 0,-12 5 74 0 0,27-5-100 0 0,-5 0 20 0 0,-4 1-31 0 0,-1-1-11 0 0,0 0 53 0 0,14-1-31 0 0,14-1 20 0 0,-103 7 86 0 0,83-7-117 0 0,-7 1-6 0 0,27-1-13 0 0,-55 7 75 0 0,33-6-67 0 0,2 1 0 0 0,-1 0 0 0 0,1 0 11 0 0,0 0 31 0 0,0-2-31 0 0,-6 3-11 0 0,-2 1 0 0 0,1 0 0 0 0,1 1 0 0 0,4-1 11 0 0,2-1 31 0 0,-2-2-31 0 0,5-2 0 0 0,18 0 31 0 0,-17 1-31 0 0,-4 0-11 0 0,-1 0 0 0 0,-3-4 0 0 0,4 0 0 0 0,7 1 0 0 0,-6 2 0 0 0,-2 1 0 0 0,6-2 0 0 0,0 2 0 0 0,-2 1 0 0 0,1-1 0 0 0,0 1 0 0 0,-12-1 0 0 0,40-1-3 0 0,-47 5 70 0 0,19-2-67 0 0,-2 2 0 0 0,0 2 0 0 0,-6 3 0 0 0,4-4 0 0 0,2 0 0 0 0,0 0 0 0 0,-2 0 0 0 0,0 0 0 0 0,-2-1 0 0 0,1-3 0 0 0,1 0 0 0 0,4-2 0 0 0,1-1 11 0 0,1 2 31 0 0,1-1-31 0 0,-12 1-11 0 0,38-1 0 0 0,-65-4 0 0 0,30 2 0 0 0,-71 4 64 0 0,-24-1 0 0 0,100-1-64 0 0,-56 0 64 0 0,57 0-64 0 0,3-1 0 0 0,0-1 11 0 0,-82-3 106 0 0,51 1-117 0 0,-32-4 64 0 0,32 6 0 0 0,28 2-64 0 0,-90-7 64 0 0,96 7-53 0 0,-1 0 31 0 0,-4 0-31 0 0,4 2-11 0 0,2 0 0 0 0,-5 0 0 0 0,-4 1 0 0 0,6-3 0 0 0,1 0 0 0 0,1 1 0 0 0,0-1 0 0 0,0-3 11 0 0,0 0 31 0 0,-1 1-31 0 0,1-1-11 0 0,-6-2 34 0 0,-39-10-1 0 0,47 10 17 0 0,-26-5-39 0 0,12 3-11 0 0,13 4 0 0 0,-2 1 0 0 0,-12-3 0 0 0,30 4 0 0 0,-43 0 0 0 0,23 0 0 0 0,0 0 0 0 0,2 0 0 0 0,0 1 11 0 0,-1-1 31 0 0,-5 0-31 0 0,1 3-11 0 0,6-1 0 0 0,1 1 0 0 0,-5-3 0 0 0,0 2 0 0 0,2-1 0 0 0,1 0 11 0 0,3-1 31 0 0,-6 0-31 0 0,1 1-11 0 0,2 0 0 0 0,-10-1 0 0 0,-7 1 0 0 0,-19 7 0 0 0,47-7 0 0 0,-1-1 0 0 0,-3 2 0 0 0,-2 2 0 0 0,7-4 0 0 0,-10-1 0 0 0,12 2 0 0 0,-2 2 0 0 0,-5 0 0 0 0,1-1 0 0 0,-28 3-1320 0 0,43-4 1095 0 0,0 0 0 0 0,0 1 0 0 0,0-1 0 0 0,1 0-1 0 0,-1 0 1 0 0,0 1 0 0 0,0-1 0 0 0,0 1 0 0 0,1-1 0 0 0,-1 1 0 0 0,0-1-1 0 0,1 1 1 0 0,-1-1 0 0 0,0 1 0 0 0,1-1 0 0 0,-2 2 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49.087"/>
    </inkml:context>
    <inkml:brush xml:id="br0">
      <inkml:brushProperty name="width" value="0.1" units="cm"/>
      <inkml:brushProperty name="height" value="0.1" units="cm"/>
      <inkml:brushProperty name="color" value="#E71224"/>
    </inkml:brush>
  </inkml:definitions>
  <inkml:trace contextRef="#ctx0" brushRef="#br0">1243 0 3511 0 0,'0'0'264'0'0,"-13"3"88"0"0,-7 5 41 0 0,18-7 19 0 0,1 0 1 0 0,-1-1-1 0 0,1 1 1 0 0,-1 0-1 0 0,1-1 1 0 0,0 1-1 0 0,-1 0 1 0 0,1 0 0 0 0,0 0-1 0 0,0 0 1 0 0,-1 1-1 0 0,1-1 1 0 0,-1 2-1 0 0,-4-25 652 0 0,-17 28 16 0 0,-26 16-41 0 0,0-3-1 0 0,-2-1 0 0 0,0-3 1 0 0,-59 9-1 0 0,-7-3 874 0 0,-187 7-1 0 0,47-16-406 0 0,245-12-1581 0 0,1 1 0 0 0,-1-2 0 0 0,1 1 0 0 0,-1-2 0 0 0,1 1 0 0 0,-1-2 0 0 0,-17-5 0 0 0,23 6-1186 0 0,-1-1 1 0 0,1 0-1 0 0,0-1 0 0 0,-10-6 0 0 0,-5-9-5645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05.267"/>
    </inkml:context>
    <inkml:brush xml:id="br0">
      <inkml:brushProperty name="width" value="0.1" units="cm"/>
      <inkml:brushProperty name="height" value="0.1" units="cm"/>
      <inkml:brushProperty name="color" value="#E71224"/>
    </inkml:brush>
  </inkml:definitions>
  <inkml:trace contextRef="#ctx0" brushRef="#br0">5633 262 2303 0 0,'-4'-4'562'0'0,"1"-1"0"0"0,-1 1 0 0 0,0 0 0 0 0,-1 0 0 0 0,1 0 0 0 0,-1 1 0 0 0,0-1 0 0 0,1 1 0 0 0,-1 0 0 0 0,-1 1 0 0 0,1-1 0 0 0,0 1 0 0 0,-9-3 0 0 0,-8-1 493 0 0,-1 1-1 0 0,-25-2 0 0 0,14 2 634 0 0,-132-13 827 0 0,135 16-1896 0 0,0 1 0 0 0,-42 4 0 0 0,-4 1 58 0 0,40-4-391 0 0,-4 0 185 0 0,-60-6 0 0 0,-154-42 1240 0 0,213 39-1505 0 0,-71-6-1 0 0,76 12 11 0 0,0-2 0 0 0,1-1 0 0 0,-37-12-1 0 0,50 12-112 0 0,0 1 0 0 0,0 0 0 0 0,-46-1 0 0 0,35 4 37 0 0,-17-5-86 0 0,30 4 721 0 0,-33-2 0 0 0,-272-6-1760 0 0,262 4 1053 0 0,37 3-3 0 0,0 2 1 0 0,-47 0-1 0 0,-44 5 45 0 0,82-3-92 0 0,-284 10 265 0 0,248-8-130 0 0,39-1-103 0 0,-62 8 0 0 0,28 1-50 0 0,40-7 5 0 0,-112 5 54 0 0,130-7-59 0 0,4-1 0 0 0,-1 0 0 0 0,1 0 0 0 0,-1-1 0 0 0,1 0 0 0 0,-1 1 0 0 0,-5-3 0 0 0,5 2 0 0 0,1 0 0 0 0,0 0 0 0 0,0 1 0 0 0,0-1 0 0 0,0 1 0 0 0,0 1 0 0 0,-10 1 0 0 0,8-1 0 0 0,0 0 0 0 0,0-1 0 0 0,-13 0 0 0 0,-64-5 0 0 0,80 4 0 0 0,-1 1 0 0 0,0 1 0 0 0,1-1 0 0 0,-1 1 0 0 0,-8 2 0 0 0,9-2 0 0 0,0 0 0 0 0,0-1 0 0 0,0 1 0 0 0,-1-1 0 0 0,1 1 0 0 0,0-1 0 0 0,-9-1 0 0 0,-68-3 64 0 0,59 3-64 0 0,1 0 0 0 0,-1 2 0 0 0,0 0 0 0 0,1 2 0 0 0,0 0 0 0 0,-30 9 0 0 0,39-9 0 0 0,-117 16 0 0 0,67-3-17 0 0,-35 6-14 0 0,47-21 31 0 0,28-1 0 0 0,3 0 43 0 0,1-1-1 0 0,-26-4 1 0 0,15-2-43 0 0,15 4 0 0 0,1 0 0 0 0,-1 1 0 0 0,-21-1 0 0 0,-63 5 64 0 0,80-3-56 0 0,12 1 0 0 0,-1 0 0 0 0,1 0 0 0 0,-1 1 0 0 0,1-1 0 0 0,0 1 0 0 0,-10 3 0 0 0,-18 0-8 0 0,-30-8 64 0 0,41 4-64 0 0,12 1 0 0 0,-1-1 0 0 0,1 0 0 0 0,0-1 0 0 0,-1 0 0 0 0,1-1 0 0 0,0 0 0 0 0,-11-4 0 0 0,6 2 23 0 0,0 0 0 0 0,0 1 0 0 0,0 0 0 0 0,-1 1 0 0 0,1 1 0 0 0,-24 2 0 0 0,30-1 8 0 0,-135-4 33 0 0,60 3 72 0 0,23-1 103 0 0,-100 11-1 0 0,39-1 201 0 0,78-6-328 0 0,-227 6-1589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12.879"/>
    </inkml:context>
    <inkml:brush xml:id="br0">
      <inkml:brushProperty name="width" value="0.1" units="cm"/>
      <inkml:brushProperty name="height" value="0.1" units="cm"/>
      <inkml:brushProperty name="color" value="#E71224"/>
    </inkml:brush>
  </inkml:definitions>
  <inkml:trace contextRef="#ctx0" brushRef="#br0">1873 206 1839 0 0,'-16'0'-504'0'0,"10"0"1327"0"0,1-1 0 0 0,-1 1 0 0 0,0-1 0 0 0,1 0-1 0 0,-1 0 1 0 0,1-1 0 0 0,-1 0 0 0 0,1 0 0 0 0,-9-5-1 0 0,-7-13-714 0 0,9 15 195 0 0,11 5-245 0 0,0 0 0 0 0,0-1 0 0 0,0 1 0 0 0,0 0 0 0 0,0-1 0 0 0,0 1 0 0 0,0-1-1 0 0,0 1 1 0 0,0-1 0 0 0,1 1 0 0 0,-1-1 0 0 0,0 0 0 0 0,0 1 0 0 0,0-2 0 0 0,1 1-60 0 0,0 0 1 0 0,0 0 0 0 0,0 0 0 0 0,0 0-1 0 0,1 1 1 0 0,-1-1 0 0 0,0 0 0 0 0,0 0 0 0 0,1 0-1 0 0,-1 0 1 0 0,1 1 0 0 0,-1-1 0 0 0,1 0-1 0 0,-1 0 1 0 0,1 1 0 0 0,-1-1 0 0 0,1 0-1 0 0,-1 1 1 0 0,1-1 0 0 0,0 1 0 0 0,1-2-1 0 0,16-17-116 0 0,-10 10-191 0 0,1 0-1 0 0,0 0 0 0 0,0 1 1 0 0,1 0-1 0 0,17-10 0 0 0,-14 18 559 0 0,-6 0 962 0 0,-11-6 817 0 0,0 4-1537 0 0,1 0-1 0 0,-1 0 1 0 0,0 0-1 0 0,1 0 1 0 0,-1 1-1 0 0,0 0 1 0 0,0 0-1 0 0,0 0 1 0 0,0 0-1 0 0,0 1 0 0 0,-7-1 1 0 0,-55-1 498 0 0,56 2-649 0 0,-262 5 1893 0 0,-132 8-332 0 0,265-12-1265 0 0,73-2-426 0 0,-100-3 412 0 0,-48 1 161 0 0,97 4-315 0 0,-174-19 0 0 0,287 18-581 0 0,0 0 0 0 0,0-1 0 0 0,0 0 0 0 0,0 0 0 0 0,0 0 0 0 0,0 0 0 0 0,0 0 0 0 0,1-1 0 0 0,-1 0 0 0 0,0 1 0 0 0,1-1 0 0 0,-1-1 0 0 0,1 1 0 0 0,0 0 0 0 0,-5-6 0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13.866"/>
    </inkml:context>
    <inkml:brush xml:id="br0">
      <inkml:brushProperty name="width" value="0.1" units="cm"/>
      <inkml:brushProperty name="height" value="0.1" units="cm"/>
      <inkml:brushProperty name="color" value="#E71224"/>
    </inkml:brush>
  </inkml:definitions>
  <inkml:trace contextRef="#ctx0" brushRef="#br0">1148 23 2759 0 0,'-10'-5'1023'0'0,"0"2"0"0"0,0-1 0 0 0,0 2 0 0 0,0-1 0 0 0,0 1-1 0 0,-13-1 1 0 0,-13 3-540 0 0,13 2 148 0 0,-1-2 0 0 0,-36-2 0 0 0,40 1 29 0 0,-1 2 0 0 0,1 0 0 0 0,0 1 0 0 0,-1 1 0 0 0,-34 11 0 0 0,8-3-134 0 0,-372 49 4444 0 0,373-55-4620 0 0,14-1-243 0 0,-1-2-1 0 0,1 0 1 0 0,-40-5-1 0 0,64 2-249 0 0,0 0-1 0 0,1-1 1 0 0,-1 0 0 0 0,-11-5-1 0 0,16 5-359 0 0,-1 1 1 0 0,1-1-1 0 0,-1 0 0 0 0,1-1 1 0 0,-1 1-1 0 0,-3-4 0 0 0,2 2-1541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14.478"/>
    </inkml:context>
    <inkml:brush xml:id="br0">
      <inkml:brushProperty name="width" value="0.1" units="cm"/>
      <inkml:brushProperty name="height" value="0.1" units="cm"/>
      <inkml:brushProperty name="color" value="#E71224"/>
    </inkml:brush>
  </inkml:definitions>
  <inkml:trace contextRef="#ctx0" brushRef="#br0">1267 54 8407 0 0,'-8'-3'142'0'0,"0"1"12"0"0,1 0 0 0 0,0 1 0 0 0,-1-1 0 0 0,-9 1 0 0 0,-1-1 437 0 0,0 0-1 0 0,-1-1 0 0 0,1 0 1 0 0,-20-8-1 0 0,14 4 1120 0 0,-37-5 0 0 0,52 11-1535 0 0,1 0-1 0 0,-1 1 1 0 0,0 0 0 0 0,1 0-1 0 0,-1 1 1 0 0,1 0 0 0 0,-1 1 0 0 0,-10 3-1 0 0,-2 1-20 0 0,1-1-1 0 0,-23 2 0 0 0,-29 6 369 0 0,40-6-67 0 0,-39 4 0 0 0,4-1 77 0 0,-187 27 1283 0 0,207-31-1574 0 0,7-3-145 0 0,-1-1 0 0 0,0-3 0 0 0,-42-5 0 0 0,3-4-3309 0 0,65 9 1426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15.163"/>
    </inkml:context>
    <inkml:brush xml:id="br0">
      <inkml:brushProperty name="width" value="0.1" units="cm"/>
      <inkml:brushProperty name="height" value="0.1" units="cm"/>
      <inkml:brushProperty name="color" value="#E71224"/>
    </inkml:brush>
  </inkml:definitions>
  <inkml:trace contextRef="#ctx0" brushRef="#br0">1881 130 455 0 0,'-7'-4'1068'0'0,"0"1"-1"0"0,0 0 0 0 0,0 1 0 0 0,-1-1 1 0 0,0 2-1 0 0,1-1 0 0 0,-1 1 0 0 0,-11-1 0 0 0,-7 1-394 0 0,-31 3-1 0 0,-32 11 234 0 0,20-2 260 0 0,0-5 88 0 0,0-3 0 0 0,0-2 1 0 0,-94-13-1 0 0,-202-22 1662 0 0,-5 0-1874 0 0,-14-22-730 0 0,327 50-2746 0 0,42 4 487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22.529"/>
    </inkml:context>
    <inkml:brush xml:id="br0">
      <inkml:brushProperty name="width" value="0.1" units="cm"/>
      <inkml:brushProperty name="height" value="0.1" units="cm"/>
      <inkml:brushProperty name="color" value="#E71224"/>
    </inkml:brush>
  </inkml:definitions>
  <inkml:trace contextRef="#ctx0" brushRef="#br0">2201 114 2303 0 0,'0'0'7147'0'0,"4"-5"-6632"0"0,4-5-942 0 0,21-24 7856 0 0,-26 29-6091 0 0,-7 2-982 0 0,1 0 0 0 0,0 0 0 0 0,-1 1 0 0 0,0-1 1 0 0,1 1-1 0 0,-1-1 0 0 0,-7-2 0 0 0,10 5-321 0 0,-8-5 188 0 0,-1 1 0 0 0,0-1 0 0 0,0 2 0 0 0,-1 0 0 0 0,1 0 0 0 0,-19-2 0 0 0,-65-1 561 0 0,48 4-519 0 0,-194 5 416 0 0,217-2-606 0 0,-78 1 321 0 0,41-2-340 0 0,-87 12 0 0 0,-33 18 72 0 0,160-29-89 0 0,1 0 1 0 0,-1-1-1 0 0,1-1 0 0 0,-23-4 0 0 0,-18-1 117 0 0,-504-21 868 0 0,468 28-2759 0 0,-191 27-1 0 0,236-20-4002 0 0,1 1-1741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26.252"/>
    </inkml:context>
    <inkml:brush xml:id="br0">
      <inkml:brushProperty name="width" value="0.1" units="cm"/>
      <inkml:brushProperty name="height" value="0.1" units="cm"/>
      <inkml:brushProperty name="color" value="#E71224"/>
    </inkml:brush>
  </inkml:definitions>
  <inkml:trace contextRef="#ctx0" brushRef="#br0">1109 171 5063 0 0,'-14'-7'2150'0'0,"1"-1"-1"0"0,-20-14 0 0 0,1-3-85 0 0,24 17-1286 0 0,-1 1 1 0 0,1 0-1 0 0,-1 1 1 0 0,-1 0 0 0 0,1 0-1 0 0,-1 1 1 0 0,-19-8-1 0 0,14 11-476 0 0,1 0 1 0 0,0 0-1 0 0,-28 1 0 0 0,37 1-227 0 0,-213 9 1957 0 0,134-11-1425 0 0,56 0-314 0 0,-50 3-1 0 0,40 2-165 0 0,0-2 0 0 0,-54-6 0 0 0,-75-18-1071 0 0,148 19-1050 0 0,-38-12 1 0 0,42 11 231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28.212"/>
    </inkml:context>
    <inkml:brush xml:id="br0">
      <inkml:brushProperty name="width" value="0.1" units="cm"/>
      <inkml:brushProperty name="height" value="0.1" units="cm"/>
      <inkml:brushProperty name="color" value="#E71224"/>
    </inkml:brush>
  </inkml:definitions>
  <inkml:trace contextRef="#ctx0" brushRef="#br0">2170 92 4775 0 0,'-13'-6'1764'0'0,"0"0"0"0"0,-1 1-1 0 0,-24-6 1 0 0,26 9-1129 0 0,0 0-1 0 0,-1 1 1 0 0,1 1-1 0 0,0-1 1 0 0,0 2-1 0 0,0 0 1 0 0,-1 0-1 0 0,1 1 1 0 0,-23 7-1 0 0,3-3-54 0 0,0-2 1 0 0,-56 1-1 0 0,28-2-33 0 0,-212 12 869 0 0,-10-8-651 0 0,139-5-143 0 0,-146-18-1 0 0,22-17 16 0 0,80 7-290 0 0,103 21-440 0 0,56 4-109 0 0,0 0 0 0 0,-51-11-1 0 0,49 4-1262 0 0,2 2-4994 0 0,11 1-549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34.332"/>
    </inkml:context>
    <inkml:brush xml:id="br0">
      <inkml:brushProperty name="width" value="0.1" units="cm"/>
      <inkml:brushProperty name="height" value="0.1" units="cm"/>
      <inkml:brushProperty name="color" value="#E71224"/>
    </inkml:brush>
  </inkml:definitions>
  <inkml:trace contextRef="#ctx0" brushRef="#br0">1382 190 7567 0 0,'-16'-8'940'0'0,"1"0"-1"0"0,-1 0 0 0 0,-32-8 1 0 0,38 12-368 0 0,-3 1-96 0 0,0 1 1 0 0,0 0 0 0 0,0 1 0 0 0,0 0-1 0 0,0 1 1 0 0,-22 2 0 0 0,16 0-203 0 0,1-2-1 0 0,-29-2 1 0 0,-177-18 2084 0 0,192 18-2122 0 0,-84-1 343 0 0,63 3-42 0 0,0-3-1 0 0,-57-9 1 0 0,-77-27 2084 0 0,-74-14-2181 0 0,218 46-4970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49:40.776"/>
    </inkml:context>
    <inkml:brush xml:id="br0">
      <inkml:brushProperty name="width" value="0.1" units="cm"/>
      <inkml:brushProperty name="height" value="0.1" units="cm"/>
      <inkml:brushProperty name="color" value="#E71224"/>
    </inkml:brush>
  </inkml:definitions>
  <inkml:trace contextRef="#ctx0" brushRef="#br0">12069 838 5983 0 0,'-22'-8'704'0'0,"0"1"0"0"0,0 1-1 0 0,-1 2 1 0 0,1 0-1 0 0,-30-1 1 0 0,-33-6-84 0 0,-111-36 1226 0 0,119 26 166 0 0,-116-17 0 0 0,-139-12 81 0 0,291 44-1834 0 0,-168-40 933 0 0,-79-9-262 0 0,147 28-65 0 0,-72-10-300 0 0,-56 1-69 0 0,-72-13 204 0 0,204 28-549 0 0,-311-50 465 0 0,217 45-434 0 0,110 13-58 0 0,40 6-106 0 0,-103-17 2152 0 0,-161-22-4074 0 0,232 36 2220 0 0,-352-12 164 0 0,59-9-101 0 0,149 7-103 0 0,128 14-145 0 0,-130-26 1 0 0,92 16 843 0 0,110 15 62 0 0,-117-2-2816 0 0,92 6 1839 0 0,41 0-71 0 0,-286-4 57 0 0,-2 21 100 0 0,74-1-7 0 0,49-6-51 0 0,154-5-79 0 0,-167 17 99 0 0,-92-1-38 0 0,41-4-12 0 0,170-4-51 0 0,-108 7 81 0 0,121-15-22 0 0,-199 12 11 0 0,-189 5 24 0 0,296-18-85 0 0,-112 22 54 0 0,35-2-12 0 0,-148-1 70 0 0,213-10-60 0 0,-84 3 67 0 0,118-14 27 0 0,-193-24 1 0 0,236 12-130 0 0,-137-23 78 0 0,207 24-206 0 0,-2 0-313 0 0,-61-7-1 0 0,105 17 208 0 0,1 0-1 0 0,-1 0 1 0 0,1 0 0 0 0,-1 0-1 0 0,1 0 1 0 0,-1 0 0 0 0,1 0-1 0 0,0 0 1 0 0,-1 1 0 0 0,1-1-1 0 0,-1 1 1 0 0,1-1 0 0 0,0 1-1 0 0,-1-1 1 0 0,1 1 0 0 0,-2 1-1 0 0,-4 6-1519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49.936"/>
    </inkml:context>
    <inkml:brush xml:id="br0">
      <inkml:brushProperty name="width" value="0.1" units="cm"/>
      <inkml:brushProperty name="height" value="0.1" units="cm"/>
      <inkml:brushProperty name="color" value="#E71224"/>
    </inkml:brush>
  </inkml:definitions>
  <inkml:trace contextRef="#ctx0" brushRef="#br0">895 1 3223 0 0,'-2'0'143'0'0,"-41"1"1379"0"0,-5 1 2969 0 0,42-2-4300 0 0,0 1 0 0 0,-1-1 0 0 0,1 1 0 0 0,0 0 0 0 0,-8 3 0 0 0,-11 2 1163 0 0,11-5-915 0 0,-30 3 906 0 0,0 2-1 0 0,-53 14 0 0 0,-87 46 1398 0 0,126-43-2186 0 0,-1-2-1 0 0,-88 19 0 0 0,141-39-720 0 0,0 0 0 0 0,0 0 0 0 0,0 0 0 0 0,0-1 0 0 0,0 0-1 0 0,-7-1 1 0 0,-8-6-5140 0 0,7-2-850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1:22.197"/>
    </inkml:context>
    <inkml:brush xml:id="br0">
      <inkml:brushProperty name="width" value="0.1" units="cm"/>
      <inkml:brushProperty name="height" value="0.1" units="cm"/>
      <inkml:brushProperty name="color" value="#E71224"/>
    </inkml:brush>
  </inkml:definitions>
  <inkml:trace contextRef="#ctx0" brushRef="#br0">6422 100 919 0 0,'0'-2'189'0'0,"0"0"-1"0"0,0 0 0 0 0,0-1 0 0 0,1 1 0 0 0,-1 0 0 0 0,1 0 0 0 0,0 0 0 0 0,-1 0 0 0 0,1 0 1 0 0,0 0-1 0 0,0 0 0 0 0,0 0 0 0 0,1 0 0 0 0,-1 0 0 0 0,0 0 0 0 0,3-2 0 0 0,6-10 529 0 0,-9 13-650 0 0,-1 1 0 0 0,1-1 0 0 0,-1 1 0 0 0,1-1 0 0 0,-1 0 0 0 0,0 1 0 0 0,1-1 0 0 0,-1 1 0 0 0,0-1 0 0 0,0 0 0 0 0,1 1 0 0 0,-1-1 0 0 0,0 0 0 0 0,0 0 0 0 0,0 1 0 0 0,0-1 0 0 0,0 0 0 0 0,0 1 0 0 0,0-1 0 0 0,0 0 0 0 0,0 0 0 0 0,0 1 0 0 0,0-1 0 0 0,-1 0 0 0 0,1 1 0 0 0,0-1 0 0 0,0 0 0 0 0,-1 1 0 0 0,1-1 0 0 0,0 1 0 0 0,-1-1 0 0 0,1 0 0 0 0,-1 1 0 0 0,1-1 0 0 0,-1 1 0 0 0,1-1 0 0 0,-1 1 0 0 0,0-1 0 0 0,-1 0 273 0 0,0 0 1 0 0,0 0-1 0 0,0 0 1 0 0,0 0 0 0 0,0 0-1 0 0,0 1 1 0 0,0-1-1 0 0,-1 1 1 0 0,1 0-1 0 0,-4-1 1 0 0,-21-2 3882 0 0,23 1-3964 0 0,0 1 0 0 0,-1 1 0 0 0,1-1 1 0 0,0 1-1 0 0,-1 0 0 0 0,1 0 0 0 0,-1 0 0 0 0,1 0 0 0 0,-5 2 0 0 0,-22 4 317 0 0,-1 0 0 0 0,0-2 0 0 0,-34-1 0 0 0,26-1-264 0 0,-147 19 1543 0 0,155-18-1575 0 0,17-1-191 0 0,0 0 0 0 0,-1-2 1 0 0,1 1-1 0 0,-18-4 0 0 0,-11-2 2684 0 0,-65-13-4372 0 0,-45-5 2464 0 0,100 17-698 0 0,4 3-11 0 0,0 1 0 0 0,-1 3 0 0 0,-99 13 0 0 0,87-8 10 0 0,-1-2 0 0 0,-119-10 0 0 0,-27 2-27 0 0,130 4-112 0 0,46 0-4 0 0,-44 4-1 0 0,-13 3 44 0 0,-100-4 0 0 0,111-4 63 0 0,-357 16 156 0 0,296-8-239 0 0,-102-12 138 0 0,-15 1 36 0 0,71 7-21 0 0,-202 7 499 0 0,202-1-574 0 0,163-8-117 0 0,4 1-7 0 0,0-2 0 0 0,0 0 0 0 0,0-2 0 0 0,1 0 0 0 0,-26-6 0 0 0,21 3-19 0 0,0 2-1 0 0,0 1 1 0 0,-45 2 0 0 0,34 1 32 0 0,-221 10-13 0 0,136-1 0 0 0,39-2 0 0 0,-237 3 64 0 0,96-4-21 0 0,3 0 42 0 0,117-4-88 0 0,-82-3 123 0 0,175-1-116 0 0,-224-13 339 0 0,213 14-523 0 0,5 0-989 0 0,-1 0-1 0 0,-29-5 1 0 0,40 4 682 0 0,0 0 1 0 0,0 0-1 0 0,0-1 0 0 0,0 0 1 0 0,1 0-1 0 0,-1 0 0 0 0,0-1 1 0 0,1 0-1 0 0,0 0 0 0 0,-1 0 1 0 0,1 0-1 0 0,-6-7 1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1:25.809"/>
    </inkml:context>
    <inkml:brush xml:id="br0">
      <inkml:brushProperty name="width" value="0.1" units="cm"/>
      <inkml:brushProperty name="height" value="0.1" units="cm"/>
      <inkml:brushProperty name="color" value="#E71224"/>
    </inkml:brush>
  </inkml:definitions>
  <inkml:trace contextRef="#ctx0" brushRef="#br0">1500 1 4895 0 0,'9'-1'6228'0'0,"-11"3"-6017"0"0,-1-1 0 0 0,1 0-1 0 0,-1 0 1 0 0,1 0 0 0 0,-1 0-1 0 0,0 0 1 0 0,1 0 0 0 0,-1-1-1 0 0,0 1 1 0 0,-4-1 0 0 0,-31 2 2027 0 0,-63 4 586 0 0,61-1-2059 0 0,0-2-1 0 0,-79-2 1 0 0,80-3-258 0 0,0 2 1 0 0,-72 10-1 0 0,-8 6 359 0 0,-128-2 0 0 0,-65-19 119 0 0,269 4-418 0 0,-56 8 0 0 0,-17 1-1258 0 0,111-8 311 0 0,-3 1 796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1:32.187"/>
    </inkml:context>
    <inkml:brush xml:id="br0">
      <inkml:brushProperty name="width" value="0.1" units="cm"/>
      <inkml:brushProperty name="height" value="0.1" units="cm"/>
      <inkml:brushProperty name="color" value="#E71224"/>
    </inkml:brush>
  </inkml:definitions>
  <inkml:trace contextRef="#ctx0" brushRef="#br0">2159 147 9815 0 0,'-13'-4'839'0'0,"11"3"-654"0"0,-1 1 1 0 0,0-1-1 0 0,0 0 1 0 0,0 0-1 0 0,1 0 1 0 0,-1 0-1 0 0,1-1 1 0 0,-1 1-1 0 0,-2-3 1 0 0,-15 4 1888 0 0,4-4-1061 0 0,-14-2 172 0 0,-57-1 908 0 0,47 2-1448 0 0,22 3-211 0 0,1-1 0 0 0,-1 0 0 0 0,1-1-1 0 0,0-1 1 0 0,-30-13 0 0 0,-3 1-198 0 0,0 2 0 0 0,-1 2 1 0 0,-76-9-1 0 0,91 19-146 0 0,0 1-1 0 0,-47 4 0 0 0,5 1 114 0 0,-29 4 62 0 0,53-2-90 0 0,-164 1 610 0 0,113-13-457 0 0,-2-1-119 0 0,32 10 170 0 0,1 2 0 0 0,-85 17-1 0 0,130-18-219 0 0,0 0-1 0 0,0-3 1 0 0,-37-3-1 0 0,-7 1 43 0 0,41 1-163 0 0,19 0-5 0 0,0 1-1 0 0,0 0 0 0 0,0 1 1 0 0,-20 3-1 0 0,11-3 105 0 0,8-2-82 0 0,14 1-199 0 0,0-1-1 0 0,0 1 1 0 0,-1-1-1 0 0,1 0 1 0 0,1 1-1 0 0,-1-1 1 0 0,0 1-1 0 0,0-1 1 0 0,0 1-1 0 0,0-1 1 0 0,0 0-1 0 0,0 1 1 0 0,1-1-1 0 0,-1 1 1 0 0,0-1-1 0 0,0 1 1 0 0,1-1 0 0 0,-1 1-1 0 0,1-1 1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1:34.285"/>
    </inkml:context>
    <inkml:brush xml:id="br0">
      <inkml:brushProperty name="width" value="0.1" units="cm"/>
      <inkml:brushProperty name="height" value="0.1" units="cm"/>
      <inkml:brushProperty name="color" value="#E71224"/>
    </inkml:brush>
  </inkml:definitions>
  <inkml:trace contextRef="#ctx0" brushRef="#br0">756 42 5815 0 0,'-4'-7'2244'0'0,"0"8"-2020"0"0,0-1-1 0 0,1 1 0 0 0,-1 0 1 0 0,1-1-1 0 0,-1 1 0 0 0,1 1 1 0 0,-1-1-1 0 0,1 1 0 0 0,-5 2 1 0 0,-4 2 680 0 0,-1 0 1 0 0,1-1 0 0 0,-1 0 0 0 0,1-1-1 0 0,-21 3 1 0 0,2-1 886 0 0,-40 1 0 0 0,-28-6 565 0 0,-167-21 0 0 0,263 20-2388 0 0,-13-2 84 0 0,0 0-1 0 0,-27-8 1 0 0,38 9-368 0 0,1-1 1 0 0,-1 1-1 0 0,1-1 1 0 0,-1-1-1 0 0,1 1 0 0 0,0-1 1 0 0,0 1-1 0 0,0-1 0 0 0,1 0 1 0 0,-1-1-1 0 0,1 1 0 0 0,-1-1 1 0 0,-4-6-1 0 0,-3-8-6932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1:35.223"/>
    </inkml:context>
    <inkml:brush xml:id="br0">
      <inkml:brushProperty name="width" value="0.1" units="cm"/>
      <inkml:brushProperty name="height" value="0.1" units="cm"/>
      <inkml:brushProperty name="color" value="#E71224"/>
    </inkml:brush>
  </inkml:definitions>
  <inkml:trace contextRef="#ctx0" brushRef="#br0">2441 88 455 0 0,'-14'-19'12983'0'0,"14"18"-12439"0"0,3-10-1831 0 0,14-9 1541 0 0,-15 19-251 0 0,0-1 1 0 0,-1 1-1 0 0,1-1 1 0 0,0 0 0 0 0,-1 0-1 0 0,1 0 1 0 0,-1 0 0 0 0,0 0-1 0 0,0 0 1 0 0,0 0-1 0 0,0 0 1 0 0,0 0 0 0 0,1-3-1 0 0,-3 4 36 0 0,1 1 0 0 0,-1-1 0 0 0,0 0 0 0 0,0 1-1 0 0,0-1 1 0 0,0 1 0 0 0,1-1 0 0 0,-1 1 0 0 0,0 0 0 0 0,0-1-1 0 0,0 1 1 0 0,0 0 0 0 0,0 0 0 0 0,0-1 0 0 0,0 1-1 0 0,0 0 1 0 0,0 0 0 0 0,-2 0 0 0 0,-20-1 1097 0 0,-14 3 332 0 0,1 2 1 0 0,-67 15 0 0 0,-14 2-305 0 0,-24 0-445 0 0,84-10-448 0 0,-2-3 0 0 0,1-2 1 0 0,-61-2-1 0 0,-296-18 1126 0 0,251 3-1111 0 0,-118-3 292 0 0,5 10 137 0 0,172-2-545 0 0,-63 0 108 0 0,82 6-1454 0 0,-94-1-6396 0 0,160 0 272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1:38.444"/>
    </inkml:context>
    <inkml:brush xml:id="br0">
      <inkml:brushProperty name="width" value="0.1" units="cm"/>
      <inkml:brushProperty name="height" value="0.1" units="cm"/>
      <inkml:brushProperty name="color" value="#E71224"/>
    </inkml:brush>
  </inkml:definitions>
  <inkml:trace contextRef="#ctx0" brushRef="#br0">1557 261 919 0 0,'-3'-2'20'0'0,"0"0"0"0"0,-1 1 0 0 0,1-1 0 0 0,-1 1-1 0 0,0 0 1 0 0,-5-1 0 0 0,-13-6 2939 0 0,22 7-2884 0 0,0-1 0 0 0,0 1 0 0 0,1-1 0 0 0,-1 1 1 0 0,1-1-1 0 0,-1 1 0 0 0,1 0 0 0 0,-1-1 0 0 0,1 1 1 0 0,0 0-1 0 0,-1-1 0 0 0,1 1 0 0 0,0 0 0 0 0,0 0 0 0 0,1-2 1 0 0,-1 3 2 0 0,6-8 9 0 0,-6 7-53 0 0,0 0 1 0 0,1 0 0 0 0,18-25 10663 0 0,-61 23-7854 0 0,12 3-2161 0 0,16 1-508 0 0,0-1 1 0 0,0 0-1 0 0,0-1 1 0 0,-14-3-1 0 0,-36-9 544 0 0,-64-16-38 0 0,88 20-419 0 0,-1 2 0 0 0,0 1 1 0 0,-57 0-1 0 0,6 0 137 0 0,-79-18-121 0 0,13 0 39 0 0,124 21-150 0 0,0 2 0 0 0,-61 4 0 0 0,41 0-48 0 0,-1-2-1 0 0,1-2 0 0 0,0-3 1 0 0,-61-13-1 0 0,103 15-140 0 0,0 0-1 0 0,0-1 1 0 0,-18-8-1 0 0,5-2-6825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1:40.871"/>
    </inkml:context>
    <inkml:brush xml:id="br0">
      <inkml:brushProperty name="width" value="0.1" units="cm"/>
      <inkml:brushProperty name="height" value="0.1" units="cm"/>
      <inkml:brushProperty name="color" value="#E71224"/>
    </inkml:brush>
  </inkml:definitions>
  <inkml:trace contextRef="#ctx0" brushRef="#br0">880 60 455 0 0,'-15'-14'4816'0'0,"17"-2"-3949"0"0,-2 16-840 0 0,0-1 0 0 0,0 0 0 0 0,0 1 0 0 0,1-1 1 0 0,-1 0-1 0 0,0 1 0 0 0,-1-1 0 0 0,1 0 0 0 0,0 1 0 0 0,0-1 0 0 0,0 0 0 0 0,0 1 0 0 0,0-1 0 0 0,-1 0 0 0 0,1 1 0 0 0,0-1 1 0 0,-1 0-1 0 0,1 1 0 0 0,0-1 0 0 0,-1 1 0 0 0,1-1 0 0 0,-1 1 0 0 0,1-1 0 0 0,-1 1 0 0 0,0-2 0 0 0,-20-7 1745 0 0,15 8-1326 0 0,1 0 0 0 0,-1 0 0 0 0,1 1 0 0 0,-1-1 0 0 0,0 1-1 0 0,-6 1 1 0 0,-21 4 549 0 0,-34 1-1 0 0,-15 1 613 0 0,-64 11 238 0 0,-38 6-342 0 0,172-22-1456 0 0,-27 7-82 0 0,-1-3 0 0 0,1-1 0 0 0,-1-2 0 0 0,-44-2 0 0 0,65-5-1618 0 0,10 3 106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2:02.789"/>
    </inkml:context>
    <inkml:brush xml:id="br0">
      <inkml:brushProperty name="width" value="0.1" units="cm"/>
      <inkml:brushProperty name="height" value="0.1" units="cm"/>
      <inkml:brushProperty name="color" value="#E71224"/>
    </inkml:brush>
  </inkml:definitions>
  <inkml:trace contextRef="#ctx0" brushRef="#br0">11853 267 919 0 0,'-5'-2'1296'0'0,"0"1"-1"0"0,0 0 0 0 0,0 0 0 0 0,0 1 1 0 0,0-1-1 0 0,-7 1 0 0 0,28-25-415 0 0,-16 24-857 0 0,1 1 0 0 0,-1-1 0 0 0,0 1-1 0 0,0-1 1 0 0,0 0 0 0 0,0 1 0 0 0,0-1 0 0 0,0 1 0 0 0,0-1 0 0 0,0 1 0 0 0,0-1-1 0 0,-1 0 1 0 0,1 1 0 0 0,0-1 0 0 0,0 1 0 0 0,0-1 0 0 0,-1 1 0 0 0,1-1-1 0 0,0 1 1 0 0,0-1 0 0 0,-1 1 0 0 0,1-1 0 0 0,-1 1 0 0 0,1 0 0 0 0,0-1 0 0 0,-1 1-1 0 0,1-1 1 0 0,-1 1 0 0 0,1 0 0 0 0,-1-1 0 0 0,1 1 0 0 0,-1 0 0 0 0,1 0-1 0 0,-1-1 1 0 0,1 1 0 0 0,-1 0 0 0 0,1 0 0 0 0,-1 0 0 0 0,0 0 0 0 0,1 0 0 0 0,-1 0-1 0 0,0 0 1 0 0,-32-6 1693 0 0,26 5-1060 0 0,-10 0-204 0 0,0 0 0 0 0,1 1 0 0 0,-1 0 0 0 0,0 2 0 0 0,0 0 1 0 0,-21 6-1 0 0,-9 1 129 0 0,15-5-153 0 0,-5 3 31 0 0,-1-2 1 0 0,0-1-1 0 0,0-3 1 0 0,-43-3 0 0 0,-25-5-26 0 0,68 4-168 0 0,-62 1 0 0 0,6 1 242 0 0,58-2-397 0 0,-37-10 0 0 0,-19-2 227 0 0,-256 6 650 0 0,258 9-837 0 0,-84-9 188 0 0,76 2-166 0 0,-91-10-48 0 0,118 12-95 0 0,-52-1 4 0 0,40 6 43 0 0,-95-12 1 0 0,6-18 39 0 0,-131 4-38 0 0,82 8-30 0 0,-7 8 54 0 0,116 6-14 0 0,-235-21 114 0 0,198 8-125 0 0,-1 7 0 0 0,-240 14 0 0 0,175 17-67 0 0,-253 41-11 0 0,300-40 0 0 0,-114 9 0 0 0,-93-6 47 0 0,179-10-30 0 0,-119-1-17 0 0,-38 12 11 0 0,168-19 106 0 0,50 1-117 0 0,-71 6 0 0 0,119-4 0 0 0,-1-4 0 0 0,-114-7 0 0 0,-62 3 64 0 0,216 1-64 0 0,-42 3 3 0 0,0-4 1 0 0,-134-13 0 0 0,77-4 118 0 0,-175 6 1 0 0,-202-24 80 0 0,433 27-150 0 0,-10-2 0 0 0,-135-13 4 0 0,91 10-39 0 0,-150-3 74 0 0,-8-2 19 0 0,141-4-23 0 0,-114-7 146 0 0,115 17-13 0 0,-41 0 142 0 0,3 6-288 0 0,184 5-208 0 0,-17 1-539 0 0,0-2 1 0 0,0-2 0 0 0,-33-4-1 0 0,38-1-1373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3:06.724"/>
    </inkml:context>
    <inkml:brush xml:id="br0">
      <inkml:brushProperty name="width" value="0.1" units="cm"/>
      <inkml:brushProperty name="height" value="0.1" units="cm"/>
      <inkml:brushProperty name="color" value="#E71224"/>
    </inkml:brush>
  </inkml:definitions>
  <inkml:trace contextRef="#ctx0" brushRef="#br0">808 196 6071 0 0,'-8'-51'656'0'0,"8"55"-598"0"0,-1 1-1 0 0,0-1 0 0 0,0 1 0 0 0,0-1 0 0 0,0 1 0 0 0,0-1 0 0 0,-1 0 1 0 0,0 0-1 0 0,0 0 0 0 0,-3 5 0 0 0,-2 1 291 0 0,0 0-1 0 0,-1 0 1 0 0,-12 12 0 0 0,1-4 176 0 0,0-1-1 0 0,-2-1 1 0 0,-27 17 0 0 0,-101 50 307 0 0,-22 15 694 0 0,126-70-1052 0 0,48-34-459 0 0,-1 1-1 0 0,0-1 0 0 0,0 0 0 0 0,-1 0 1 0 0,1-8-1 0 0,1 2-73 0 0,13-71-10 0 0,9-140 0 0 0,-22 192 42 0 0,-2-1 0 0 0,-1 0 0 0 0,-8-53 0 0 0,64 149 388 0 0,34 53-140 0 0,-59-73-38 0 0,62 66-1 0 0,96 77 60 0 0,-179-177-214 0 0,-1-1 0 0 0,0 1 0 0 0,-1 1 0 0 0,-1 0 1 0 0,1 0-1 0 0,6 15 0 0 0,-14-26-25 0 0,0 1 0 0 0,0-1 0 0 0,0 0 0 0 0,1 0 0 0 0,-1 1 0 0 0,0-1 0 0 0,0 0 0 0 0,0 0 0 0 0,0 1 0 0 0,0-1 0 0 0,0 0 0 0 0,0 0 0 0 0,0 1 0 0 0,0-1 0 0 0,0 0 0 0 0,0 1 0 0 0,0-1 0 0 0,0 0 0 0 0,-1 0 0 0 0,1 1 0 0 0,0-1 0 0 0,0 0 1 0 0,0 0-1 0 0,0 1 0 0 0,0-1 0 0 0,0 0 0 0 0,-1 0 0 0 0,1 1 0 0 0,0-1 0 0 0,0 0 0 0 0,0 0 0 0 0,-1 0 0 0 0,1 0 0 0 0,0 1 0 0 0,0-1 0 0 0,-1 0 0 0 0,1 0 0 0 0,0 0 0 0 0,0 0 0 0 0,-1 0 0 0 0,1 1 0 0 0,-18 0 166 0 0,-19-8 69 0 0,-87-18-141 0 0,-9-3 8 0 0,-87-47-380 0 0,41 13 72 0 0,147 51 206 0 0,20 6-4 0 0,-1 1-1 0 0,1 0 1 0 0,-1 1 0 0 0,1 1 0 0 0,-23-2-1 0 0,48 5-72 0 0,0 1 0 0 0,20 5-1 0 0,12 3 88 0 0,340 84 793 0 0,-338-80-804 0 0,41 14 74 0 0,-52-15-44 0 0,0-1 0 0 0,0-3 0 0 0,74 11 0 0 0,-107-20-11 0 0,22 1 42 0 0,-24-1-51 0 0,0 1 0 0 0,0-1 0 0 0,0 0-1 0 0,-1 0 1 0 0,1 0 0 0 0,0 0 0 0 0,0 0 0 0 0,-1 0-1 0 0,1-1 1 0 0,0 1 0 0 0,0 0 0 0 0,0 0 0 0 0,-1 0 0 0 0,1-1-1 0 0,0 1 1 0 0,-1 0 0 0 0,1-1 0 0 0,0 1 0 0 0,-1-1-1 0 0,2 0 1 0 0,-5-2 53 0 0,-1 1-1 0 0,0 0 1 0 0,0 0-1 0 0,0 0 1 0 0,0 0 0 0 0,0 1-1 0 0,-4-2 1 0 0,7 3-45 0 0,-25-9 56 0 0,-1-1-188 0 0,0 2 0 0 0,-1 0 0 0 0,1 2 0 0 0,-38-4 0 0 0,47 11-3810 0 0,0 3-1336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3:19.522"/>
    </inkml:context>
    <inkml:brush xml:id="br0">
      <inkml:brushProperty name="width" value="0.1" units="cm"/>
      <inkml:brushProperty name="height" value="0.1" units="cm"/>
      <inkml:brushProperty name="color" value="#E71224"/>
    </inkml:brush>
  </inkml:definitions>
  <inkml:trace contextRef="#ctx0" brushRef="#br0">1 4 223 0 0,'15'-2'0'0'0,"-3"0"0"0"0,1 2 0 0 0,0 0 0 0 0,5 0 0 0 0,-5 0 0 0 0,-6 0 0 0 0,-3 2 0 0 0,-2 0 0 0 0,3-2 0 0 0,-1 0 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50.835"/>
    </inkml:context>
    <inkml:brush xml:id="br0">
      <inkml:brushProperty name="width" value="0.1" units="cm"/>
      <inkml:brushProperty name="height" value="0.1" units="cm"/>
      <inkml:brushProperty name="color" value="#E71224"/>
    </inkml:brush>
  </inkml:definitions>
  <inkml:trace contextRef="#ctx0" brushRef="#br0">1588 37 4607 0 0,'-2'0'339'0'0,"-1"0"0"0"0,1-1-1 0 0,0 1 1 0 0,-1-1-1 0 0,1 0 1 0 0,0 1 0 0 0,0-1-1 0 0,-1 0 1 0 0,-3-3 0 0 0,-13-4 2744 0 0,3 8-3798 0 0,13 1 788 0 0,0-1 0 0 0,0-1 0 0 0,0 1 0 0 0,0 0 0 0 0,0-1-1 0 0,0 0 1 0 0,1 1 0 0 0,-1-1 0 0 0,0 0 0 0 0,0 0 0 0 0,1-1 0 0 0,-3-1 0 0 0,-24-7 1416 0 0,9 10-955 0 0,0 1 0 0 0,0 0 0 0 0,0 2 0 0 0,1 0 0 0 0,-1 1-1 0 0,-35 13 1 0 0,27-9 39 0 0,-1 0 0 0 0,-37 4 0 0 0,-15-4 422 0 0,-1-3 0 0 0,-98-9-1 0 0,80 2-43 0 0,-158 15 0 0 0,83-2-578 0 0,155-10-426 0 0,-19 2-318 0 0,0-2 0 0 0,-1-2 0 0 0,1-1 0 0 0,-41-9 0 0 0,52 4-1228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3:34.438"/>
    </inkml:context>
    <inkml:brush xml:id="br0">
      <inkml:brushProperty name="width" value="0.1" units="cm"/>
      <inkml:brushProperty name="height" value="0.1" units="cm"/>
      <inkml:brushProperty name="color" value="#E71224"/>
    </inkml:brush>
  </inkml:definitions>
  <inkml:trace contextRef="#ctx0" brushRef="#br0">1 15 455 0 0,'7'-14'0'0'0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3:35.114"/>
    </inkml:context>
    <inkml:brush xml:id="br0">
      <inkml:brushProperty name="width" value="0.1" units="cm"/>
      <inkml:brushProperty name="height" value="0.1" units="cm"/>
      <inkml:brushProperty name="color" value="#E71224"/>
    </inkml:brush>
  </inkml:definitions>
  <inkml:trace contextRef="#ctx0" brushRef="#br0">76 90 1839 0 0,'-11'-16'160'0'0,"2"5"-160"0"0,2 3 0 0 0,3 1 0 0 0,-2 2 128 0 0,3 3 0 0 0,1 0-8 0 0,-4-4 0 0 0,1-1-120 0 0,-2 0 88 0 0,-1-2-88 0 0,5 3 80 0 0,1 3-80 0 0,0 3 0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3:42.930"/>
    </inkml:context>
    <inkml:brush xml:id="br0">
      <inkml:brushProperty name="width" value="0.1" units="cm"/>
      <inkml:brushProperty name="height" value="0.1" units="cm"/>
      <inkml:brushProperty name="color" value="#E71224"/>
    </inkml:brush>
  </inkml:definitions>
  <inkml:trace contextRef="#ctx0" brushRef="#br0">1 49 2271 0 0,'0'1'46'0'0,"0"0"-1"0"0,1 0 0 0 0,-1 0 0 0 0,0-1 0 0 0,1 1 0 0 0,-1 0 0 0 0,1 0 0 0 0,-1-1 0 0 0,1 1 0 0 0,-1 0 1 0 0,1-1-1 0 0,-1 1 0 0 0,1-1 0 0 0,0 1 0 0 0,-1-1 0 0 0,1 1 0 0 0,0-1 0 0 0,-1 1 0 0 0,1-1 0 0 0,1 1 1 0 0,17 7 543 0 0,-17-7-518 0 0,9 3 139 0 0,1 0-1 0 0,1 0 1 0 0,-1-1-1 0 0,0 0 1 0 0,1-2-1 0 0,-1 1 1 0 0,1-1-1 0 0,0-1 1 0 0,-1 0-1 0 0,15-2 0 0 0,-6 0 28 0 0,1 2-1 0 0,39 3 0 0 0,-48-2-193 0 0,136 16 224 0 0,20 2-208 0 0,-120-18-30 0 0,0-2 0 0 0,0-2 1 0 0,0-2-1 0 0,50-12 0 0 0,60-4 22 0 0,2 1 16 0 0,-121 15-56 0 0,-29 4-11 0 0,1-1 0 0 0,0 0 0 0 0,0 0 0 0 0,14-6-1 0 0,-4 2 1 0 0,-19 5 1 0 0,0 1 0 0 0,0-1 0 0 0,0 1 0 0 0,0-1 0 0 0,-1 0 0 0 0,1 0 0 0 0,0-1-1 0 0,-1 1 1 0 0,1 0 0 0 0,-1-1 0 0 0,4-3 0 0 0,-7 3 23 0 0,0 0-1 0 0,-1-1 1 0 0,1 1 0 0 0,-1 0-1 0 0,0 0 1 0 0,1 0 0 0 0,-5-3-1 0 0,4 3-23 0 0,1 2 0 0 0,-1 0 0 0 0,20 24-550 0 0,-13-17-2044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3:52.263"/>
    </inkml:context>
    <inkml:brush xml:id="br0">
      <inkml:brushProperty name="width" value="0.1" units="cm"/>
      <inkml:brushProperty name="height" value="0.1" units="cm"/>
      <inkml:brushProperty name="color" value="#E71224"/>
    </inkml:brush>
  </inkml:definitions>
  <inkml:trace contextRef="#ctx0" brushRef="#br0">0 11 919 0 0,'130'3'1770'0'0,"51"0"1236"0"0,62 0-2368 0 0,3-2 124 0 0,-183 7-621 0 0,-37-5-123 0 0,31 1-1 0 0,-50-3-16 0 0,9-1 61 0 0,-16 0-52 0 0,1 0-1 0 0,-1-1 0 0 0,1 1 0 0 0,-1 0 1 0 0,0 0-1 0 0,1 0 0 0 0,-1 0 0 0 0,1-1 1 0 0,-1 1-1 0 0,0 0 0 0 0,1 0 0 0 0,-1-1 1 0 0,0 1-1 0 0,1 0 0 0 0,-1-1 0 0 0,0 1 0 0 0,0 0 1 0 0,1-1-1 0 0,-1 1 0 0 0,0-1 0 0 0,0 1 1 0 0,1 0-1 0 0,-1-1 0 0 0,0 1 0 0 0,0-1 1 0 0,0 1-1 0 0,0-1 0 0 0,0 1 0 0 0,0 0 1 0 0,0-1-1 0 0,0 1 0 0 0,0-1 0 0 0,0 0 63 0 0,-1 0 55 0 0,0 0-119 0 0,0 0 0 0 0,0 0 1 0 0,0 0-1 0 0,0 0 0 0 0,1 0 1 0 0,-1 0-1 0 0,0 0 0 0 0,0-1 1 0 0,1 1-1 0 0,-1 0 0 0 0,1 0 0 0 0,-1-1 1 0 0,1 1-1 0 0,0 0 0 0 0,-1-1 1 0 0,1 1-1 0 0,0-3 0 0 0,0 4-23 0 0,1 0 0 0 0,-1 0-1 0 0,1 0 1 0 0,-1 0 0 0 0,1 1-1 0 0,-1-1 1 0 0,1 0 0 0 0,-1 0-1 0 0,1 0 1 0 0,-1 1 0 0 0,1-1-1 0 0,-1 0 1 0 0,1 0 0 0 0,-1 1-1 0 0,0-1 1 0 0,1 0 0 0 0,-1 1-1 0 0,0-1 1 0 0,1 1-1 0 0,-1-1 1 0 0,0 0 0 0 0,1 1-1 0 0,-1 0 1 0 0,0-1-99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3:56.013"/>
    </inkml:context>
    <inkml:brush xml:id="br0">
      <inkml:brushProperty name="width" value="0.1" units="cm"/>
      <inkml:brushProperty name="height" value="0.1" units="cm"/>
      <inkml:brushProperty name="color" value="#E71224"/>
    </inkml:brush>
  </inkml:definitions>
  <inkml:trace contextRef="#ctx0" brushRef="#br0">957 55 455 0 0,'16'-2'234'0'0,"0"0"0"0"0,1 1 0 0 0,-1 1 0 0 0,27 4 0 0 0,18-1-256 0 0,-61-3 35 0 0,1 0 0 0 0,-1 0 0 0 0,1 0-1 0 0,0 1 1 0 0,-1-1 0 0 0,1 0 0 0 0,0 0-1 0 0,-1 0 1 0 0,1-1 0 0 0,-1 1-1 0 0,1 0 1 0 0,0 0 0 0 0,-1 0 0 0 0,1 0-1 0 0,-1-1 1 0 0,1 1 0 0 0,0 0 0 0 0,-1 0-1 0 0,1-1 1 0 0,-1 1 0 0 0,1 0-1 0 0,-1-1 1 0 0,1 1 0 0 0,-1-1 0 0 0,1 1-1 0 0,-1-1 1 0 0,0 1 0 0 0,1-1 0 0 0,-1 1-1 0 0,1-1 1 0 0,-1 1 0 0 0,1-2-1 0 0,2-42 1868 0 0,-3 44-1880 0 0,0-1 0 0 0,0 1 0 0 0,0 0 0 0 0,0 0 0 0 0,0 0 0 0 0,-1 0 0 0 0,1-1 0 0 0,0 1 0 0 0,0 0 0 0 0,0 0 0 0 0,0 0 0 0 0,0 0 0 0 0,-1 0 0 0 0,1 0 0 0 0,0-1 0 0 0,0 1 0 0 0,0 0 0 0 0,-1 0 0 0 0,1 0 0 0 0,0 0 0 0 0,0 0 0 0 0,0 0 0 0 0,-1 0 0 0 0,1 0 0 0 0,0 0 0 0 0,0 0 0 0 0,0 0 0 0 0,-1 0 0 0 0,1 0 0 0 0,0 0 0 0 0,0 0 0 0 0,0 0 0 0 0,-1 0 0 0 0,1 0 0 0 0,0 0 0 0 0,0 0 0 0 0,0 0 0 0 0,-1 0 0 0 0,1 1 0 0 0,0-1 0 0 0,0 0 0 0 0,0 0 0 0 0,0 0 0 0 0,-1 0 0 0 0,1 0 0 0 0,0 1 0 0 0,0-1 0 0 0,0 0 0 0 0,0 0 0 0 0,0 0 0 0 0,0 0 0 0 0,0 1 0 0 0,-1-1 0 0 0,1 0 0 0 0,0 0 0 0 0,0 0 0 0 0,0 1 0 0 0,0-1 0 0 0,0 0 0 0 0,0 0 0 0 0,0 1 0 0 0,0 1 3 0 0,0 1 0 0 0,0 0-1 0 0,-1 0 1 0 0,1 0-1 0 0,-1-1 1 0 0,0 1-1 0 0,1 0 1 0 0,-1-1-1 0 0,0 1 1 0 0,-1-1-1 0 0,1 1 1 0 0,0-1-1 0 0,-1 0 1 0 0,1 1-1 0 0,-1-1 1 0 0,0 0-1 0 0,0 0 1 0 0,0 0 0 0 0,0 0-1 0 0,0 0 1 0 0,0-1-1 0 0,0 1 1 0 0,-1-1-1 0 0,-4 3 1 0 0,3-1-3 0 0,-15 9-80 0 0,-1 0 0 0 0,-29 11 0 0 0,-6 3-404 0 0,-40 15-200 0 0,-6-1 620 0 0,32-14 65 0 0,51-18 23 0 0,-1-1 0 0 0,1 0 0 0 0,-1-2 0 0 0,-1 0 0 0 0,-30 4-1 0 0,48-9-19 0 0,-117 2 395 0 0,-13-11 54 0 0,120 7-423 0 0,1 1-1 0 0,-1-2 0 0 0,0 0 1 0 0,1 0-1 0 0,0-1 0 0 0,0 0 1 0 0,0-1-1 0 0,-11-6 0 0 0,-16-8 169 0 0,36 19-193 0 0,0-1 0 0 0,0 1 0 0 0,0 0 0 0 0,0 0 0 0 0,0 0 0 0 0,0 0 0 0 0,0 0 0 0 0,0 0 0 0 0,0 0 0 0 0,0 1 0 0 0,0-1 0 0 0,1 1 0 0 0,-1 0 0 0 0,0-1 0 0 0,0 1 0 0 0,0 0 0 0 0,1 0 0 0 0,-1 0 0 0 0,-2 2 0 0 0,2-2 0 0 0,0 0 0 0 0,0 0-1 0 0,0 0 1 0 0,0 0-1 0 0,0 0 1 0 0,0 0 0 0 0,0-1-1 0 0,0 1 1 0 0,-3 0-1 0 0,4-1 3 0 0,1 0-1 0 0,-1 0 0 0 0,1 0 0 0 0,-1 0 1 0 0,1 0-1 0 0,-1 0 0 0 0,0-1 0 0 0,1 1 1 0 0,-1 0-1 0 0,1 0 0 0 0,-1 0 0 0 0,1-1 0 0 0,-1 1 1 0 0,1 0-1 0 0,-1-1 0 0 0,1 1 0 0 0,-1 0 1 0 0,1-1-1 0 0,-1 1 0 0 0,1 0 0 0 0,-1-1 1 0 0,1 1-1 0 0,0-1 0 0 0,-1 1 0 0 0,1-1 0 0 0,0 1 1 0 0,0-1-1 0 0,-1 0 0 0 0,-2-20 387 0 0,3 19-365 0 0,0 0-1 0 0,0 0 1 0 0,0-1 0 0 0,0 1-1 0 0,0 0 1 0 0,-1 0 0 0 0,1 0 0 0 0,-1 0-1 0 0,1-1 1 0 0,-1 1 0 0 0,0 0-1 0 0,0 0 1 0 0,0 0 0 0 0,0 1 0 0 0,0-1-1 0 0,0 0 1 0 0,-1 0 0 0 0,-1-2-1 0 0,1 3-23 0 0,0 0-1 0 0,0 0 0 0 0,0 0 1 0 0,0 0-1 0 0,0 0 0 0 0,0 1 1 0 0,0-1-1 0 0,-1 0 0 0 0,1 1 1 0 0,0 0-1 0 0,0 0 0 0 0,0-1 1 0 0,-1 1-1 0 0,1 0 0 0 0,0 1 1 0 0,0-1-1 0 0,-4 1 0 0 0,4 4-3 0 0,0-1 0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3:59.337"/>
    </inkml:context>
    <inkml:brush xml:id="br0">
      <inkml:brushProperty name="width" value="0.1" units="cm"/>
      <inkml:brushProperty name="height" value="0.1" units="cm"/>
      <inkml:brushProperty name="color" value="#E71224"/>
    </inkml:brush>
  </inkml:definitions>
  <inkml:trace contextRef="#ctx0" brushRef="#br0">1 34 455 0 0,'5'-1'227'0'0,"0"1"0"0"0,0 0 0 0 0,0-1-1 0 0,0 2 1 0 0,0-1 0 0 0,8 2 0 0 0,3-1-264 0 0,106 13 200 0 0,-79-7-51 0 0,84 1 1 0 0,107-34 321 0 0,-216 23-383 0 0,32-5 165 0 0,-1 2 0 0 0,1 3 0 0 0,57 2 0 0 0,46 18 182 0 0,-107-11-306 0 0,117 6 498 0 0,-138-11-518 0 0,97 4 79 0 0,240 14-94 0 0,90-6 79 0 0,-109-15 150 0 0,-80-15 49 0 0,-91 3-265 0 0,-171 14-70 0 0,471-44 309 0 0,-442 38-282 0 0,-21 4-17 0 0,-1 0 0 0 0,1 0 0 0 0,0 1 0 0 0,0 0 0 0 0,0 1 0 0 0,0 0 0 0 0,13 2 0 0 0,-17-1-93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4:00.629"/>
    </inkml:context>
    <inkml:brush xml:id="br0">
      <inkml:brushProperty name="width" value="0.1" units="cm"/>
      <inkml:brushProperty name="height" value="0.1" units="cm"/>
      <inkml:brushProperty name="color" value="#E71224"/>
    </inkml:brush>
  </inkml:definitions>
  <inkml:trace contextRef="#ctx0" brushRef="#br0">0 40 1927 0 0,'16'-4'240'0'0,"0"1"-1"0"0,30-3 0 0 0,7 3 22 0 0,-1 0 69 0 0,63 5 0 0 0,-74-1-17 0 0,79-7-1 0 0,7-11 228 0 0,-72 17-462 0 0,96 11-1 0 0,-77-3-73 0 0,43 8 173 0 0,-70-8-108 0 0,79 2 0 0 0,-67-12 170 0 0,63-12 0 0 0,-30 3-59 0 0,-53 7-171 0 0,16-2 57 0 0,102 1-1 0 0,102 21 134 0 0,-198-14-70 0 0,78 8 297 0 0,-99-8-293 0 0,-32-2-80 0 0,-1 0 0 0 0,1 0 0 0 0,-1 1 0 0 0,1 0 0 0 0,-1 1 0 0 0,1-1 0 0 0,10 5 0 0 0,-16-3-44 0 0,0-1-1 0 0,0 1 1 0 0,0 0-1 0 0,0 0 1 0 0,0 0-1 0 0,-1 0 1 0 0,0 0-1 0 0,1 1 1 0 0,-1-1-1 0 0,0 0 1 0 0,0 6 0 0 0,0-5-36 0 0,1 6-44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5:45.660"/>
    </inkml:context>
    <inkml:brush xml:id="br0">
      <inkml:brushProperty name="width" value="0.1" units="cm"/>
      <inkml:brushProperty name="height" value="0.1" units="cm"/>
      <inkml:brushProperty name="color" value="#E71224"/>
    </inkml:brush>
  </inkml:definitions>
  <inkml:trace contextRef="#ctx0" brushRef="#br0">1 39 2303 0 0,'7'-13'200'0'0,"0"0"-200"0"0,2 6 0 0 0,-3 1-984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6:05.681"/>
    </inkml:context>
    <inkml:brush xml:id="br0">
      <inkml:brushProperty name="width" value="0.1" units="cm"/>
      <inkml:brushProperty name="height" value="0.1" units="cm"/>
      <inkml:brushProperty name="color" value="#E71224"/>
    </inkml:brush>
  </inkml:definitions>
  <inkml:trace contextRef="#ctx0" brushRef="#br0">3 50 455 0 0,'-2'-29'602'0'0,"2"28"-543"0"0,0 0 0 0 0,0 0-1 0 0,0 1 1 0 0,0-1 0 0 0,0 0 0 0 0,0 0-1 0 0,0 1 1 0 0,1-1 0 0 0,-1 0 0 0 0,0 0 0 0 0,0 1-1 0 0,1-1 1 0 0,-1 0 0 0 0,0 0 0 0 0,1 1 0 0 0,-1-1-1 0 0,1 0 1 0 0,-1 1 0 0 0,1-1 0 0 0,-1 1-1 0 0,1-1 1 0 0,0 1 0 0 0,-1-1 0 0 0,1 1 0 0 0,-1-1-1 0 0,1 1 1 0 0,0 0 0 0 0,-1-1 0 0 0,1 1-1 0 0,0 0 1 0 0,0-1 0 0 0,1 1 0 0 0,-2 0-59 0 0,0 1-1 0 0,0-1 1 0 0,1 1 0 0 0,-1-1 0 0 0,0 1 0 0 0,0-1-1 0 0,0 0 1 0 0,0 1 0 0 0,0-1 0 0 0,0 1 0 0 0,0-1 0 0 0,0 1-1 0 0,0-1 1 0 0,0 1 0 0 0,0-1 0 0 0,0 1 0 0 0,0-1-1 0 0,0 1 1 0 0,0-1 0 0 0,-1 1 0 0 0,1-1 0 0 0,0 0-1 0 0,0 1 1 0 0,0-1 0 0 0,-1 1 0 0 0,-5 14-203 0 0,4-11 53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6:07.693"/>
    </inkml:context>
    <inkml:brush xml:id="br0">
      <inkml:brushProperty name="width" value="0.1" units="cm"/>
      <inkml:brushProperty name="height" value="0.1" units="cm"/>
      <inkml:brushProperty name="color" value="#E71224"/>
    </inkml:brush>
  </inkml:definitions>
  <inkml:trace contextRef="#ctx0" brushRef="#br0">5 35 2671 0 0,'-4'-13'572'0'0,"4"9"107"0"0,12 5-594 0 0,77 21-2 0 0,76-6 554 0 0,-77-8-362 0 0,124-5 0 0 0,-71-8-147 0 0,232-1 6 0 0,150-12-111 0 0,-386 6 76 0 0,92-5-9 0 0,-62 10-77 0 0,251 5 38 0 0,-309 12-51 0 0,168 5 0 0 0,-203-20 30 0 0,-48 2-7 0 0,-1 1 0 0 0,0 2 0 0 0,1 0 0 0 0,47 8-1 0 0,42 29 106 0 0,-108-36-64 0 0,-19 1 0 0 0,13 0-64 0 0,6 0 0 0 0,7 4 0 0 0,-13-5 0 0 0,0 0 0 0 0,0 0 0 0 0,0 0 0 0 0,1 0 0 0 0,-1 0 0 0 0,0 0 0 0 0,1 0 0 0 0,-1-1 0 0 0,0 1 0 0 0,1 0 0 0 0,-1-1 0 0 0,1 1 0 0 0,-1-1 0 0 0,1 0 0 0 0,-1 1 0 0 0,1-1 0 0 0,-1 0 0 0 0,1 0 0 0 0,-1 0 0 0 0,1 0 0 0 0,0 0 0 0 0,-1 0 0 0 0,1 0 0 0 0,-1-1 0 0 0,1 1 0 0 0,-1 0 0 0 0,1-1 0 0 0,-1 1 0 0 0,1-1 0 0 0,1-1 0 0 0,-2 2 1 0 0,0-1-1 0 0,0 1 0 0 0,0 0 0 0 0,0 0 0 0 0,0 0 1 0 0,0-1-1 0 0,0 1 0 0 0,0 0 0 0 0,0 1 0 0 0,0-1 1 0 0,0 0-1 0 0,0 0 0 0 0,0 0 0 0 0,0 0 0 0 0,0 1 1 0 0,0-1-1 0 0,-1 0 0 0 0,1 1 0 0 0,1 0 0 0 0,22 12-24 0 0,-17-8-49 0 0,0-1-10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5:58.748"/>
    </inkml:context>
    <inkml:brush xml:id="br0">
      <inkml:brushProperty name="width" value="0.1" units="cm"/>
      <inkml:brushProperty name="height" value="0.1" units="cm"/>
      <inkml:brushProperty name="color" value="#E71224"/>
    </inkml:brush>
  </inkml:definitions>
  <inkml:trace contextRef="#ctx0" brushRef="#br0">2289 32 2183 0 0,'0'0'843'0'0,"-2"-5"-1774"0"0,-5-12 899 0 0,5 13 384 0 0,-13 10 2208 0 0,-3-1 198 0 0,16-5-2201 0 0,-9 2 1496 0 0,7-3-1970 0 0,-25 4 826 0 0,5 0-667 0 0,7-1 137 0 0,0 1 1 0 0,0 0-1 0 0,-26 9 0 0 0,29-7 30 0 0,-1 0-1 0 0,0-1 1 0 0,0 0 0 0 0,-19 1-1 0 0,-73-2 467 0 0,82-3-800 0 0,-19-4 352 0 0,26 2-214 0 0,-5-1-79 0 0,13 1-104 0 0,-37-2 51 0 0,26 4 562 0 0,-103 12 885 0 0,80-6-1247 0 0,-48 0 1 0 0,53-8-125 0 0,0-2-1 0 0,1-2 1 0 0,-73-21 0 0 0,71 16 668 0 0,-2 1 0 0 0,1 2 0 0 0,-48-2-1 0 0,-207 23-1226 0 0,120-1 970 0 0,90-6-270 0 0,-163 32 1 0 0,247-38-278 0 0,-52 11-1675 0 0,30-7-2337 0 0,-33 2-1 0 0,8-7-1340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18.072"/>
    </inkml:context>
    <inkml:brush xml:id="br0">
      <inkml:brushProperty name="width" value="0.1" units="cm"/>
      <inkml:brushProperty name="height" value="0.1" units="cm"/>
      <inkml:brushProperty name="color" value="#E71224"/>
    </inkml:brush>
  </inkml:definitions>
  <inkml:trace contextRef="#ctx0" brushRef="#br0">24 0 919 0 0,'-4'4'67'0'0,"-1"1"1774"0"0,4-4-1835 0 0,0 0-1 0 0,0 0 1 0 0,1 0-1 0 0,-1 0 1 0 0,0 0-1 0 0,1 0 1 0 0,-1 0-1 0 0,1 0 1 0 0,-1 0-1 0 0,1 1 1 0 0,0-1-1 0 0,0 0 1 0 0,-1 0-1 0 0,1 3 1 0 0,-6 20 581 0 0,5-23-663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19.495"/>
    </inkml:context>
    <inkml:brush xml:id="br0">
      <inkml:brushProperty name="width" value="0.1" units="cm"/>
      <inkml:brushProperty name="height" value="0.1" units="cm"/>
      <inkml:brushProperty name="color" value="#E71224"/>
    </inkml:brush>
  </inkml:definitions>
  <inkml:trace contextRef="#ctx0" brushRef="#br0">5840 379 2991 0 0,'-1'1'134'0'0,"-1"1"-14"0"0,0 0-1 0 0,-1-1 1 0 0,1 1 0 0 0,0-1 0 0 0,-1 1 0 0 0,1-1 0 0 0,-1 0 0 0 0,0 0-1 0 0,1 0 1 0 0,-1 0 0 0 0,0 0 0 0 0,-4 0 0 0 0,-3 1 692 0 0,8-2-576 0 0,0 0-1 0 0,0 0 0 0 0,0 0 0 0 0,0 0 0 0 0,0-1 0 0 0,0 1 0 0 0,0 0 0 0 0,1-1 1 0 0,-1 0-1 0 0,0 1 0 0 0,0-1 0 0 0,1 0 0 0 0,-4-2 0 0 0,-11-4 304 0 0,-9 4-146 0 0,-40-8 1390 0 0,42 3-1296 0 0,19 6-367 0 0,0 0 0 0 0,-1 0 0 0 0,0 1 1 0 0,1 0-1 0 0,-1 0 0 0 0,0 0 0 0 0,0 0 0 0 0,1 1 1 0 0,-1 0-1 0 0,0 0 0 0 0,0 0 0 0 0,-6 1 0 0 0,8 0-42 0 0,-25 4 464 0 0,1 0 0 0 0,-1-2 0 0 0,0-2 0 0 0,0 0 1 0 0,-34-4-1 0 0,-229-31 1431 0 0,56 16-949 0 0,225 17-1022 0 0,1 1-35 0 0,0-1 0 0 0,0-1 0 0 0,-14-4 0 0 0,1 0 19 0 0,18 5 14 0 0,-1 0 0 0 0,0 0 0 0 0,1-1 0 0 0,-1 1 0 0 0,1-1 0 0 0,0 0 0 0 0,0 0 0 0 0,-8-5 0 0 0,0-2 0 0 0,-23-10-13 0 0,3 1 188 0 0,0 2 0 0 0,-57-20 0 0 0,-86-32 399 0 0,38 13-204 0 0,102 43-370 0 0,-1 2 0 0 0,1 1 0 0 0,-1 1 0 0 0,-1 2 0 0 0,-72-2 0 0 0,-284 5 712 0 0,327 3-331 0 0,0 3 1 0 0,0 3-1 0 0,-107 25 0 0 0,0 9-177 0 0,-71 18 115 0 0,103-21-243 0 0,-131 31 224 0 0,231-61-220 0 0,-75 6 0 0 0,59-8 5 0 0,-251 46 181 0 0,295-48-265 0 0,-54 6 132 0 0,0-2 1 0 0,-105-3-1 0 0,168-4-133 0 0,-200 8 399 0 0,92-2-229 0 0,-89 1 266 0 0,149-8-169 0 0,-97-14 0 0 0,-118-27 303 0 0,-32-9-418 0 0,208 23-1154 0 0,30 5-2518 0 0,29 10-4891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20.130"/>
    </inkml:context>
    <inkml:brush xml:id="br0">
      <inkml:brushProperty name="width" value="0.1" units="cm"/>
      <inkml:brushProperty name="height" value="0.1" units="cm"/>
      <inkml:brushProperty name="color" value="#E71224"/>
    </inkml:brush>
  </inkml:definitions>
  <inkml:trace contextRef="#ctx0" brushRef="#br0">1442 222 15231 0 0,'-16'-11'531'0'0,"-1"1"0"0"0,-24-12 1 0 0,24 15-572 0 0,1-2 0 0 0,-28-19 0 0 0,26 13-365 0 0,13 11 288 0 0,-1-1 0 0 0,1 1 0 0 0,-1 0 0 0 0,0 0-1 0 0,0 1 1 0 0,0-1 0 0 0,0 1 0 0 0,-14-4 0 0 0,2 3 386 0 0,-2 0 0 0 0,1 1 0 0 0,0 1 0 0 0,-24 0 0 0 0,-77 9 1635 0 0,113-6-1832 0 0,-176 8 1856 0 0,0-10-648 0 0,159 0-1136 0 0,-245-17 1065 0 0,108-15-1230 0 0,108 20-1979 0 0,-1 1-3401 0 0,21 6-1362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21.545"/>
    </inkml:context>
    <inkml:brush xml:id="br0">
      <inkml:brushProperty name="width" value="0.1" units="cm"/>
      <inkml:brushProperty name="height" value="0.1" units="cm"/>
      <inkml:brushProperty name="color" value="#E71224"/>
    </inkml:brush>
  </inkml:definitions>
  <inkml:trace contextRef="#ctx0" brushRef="#br0">6248 284 14167 0 0,'-13'-4'234'0'0,"0"-1"0"0"0,0 2 0 0 0,0 0 0 0 0,0 0-1 0 0,0 1 1 0 0,-1 1 0 0 0,-13 0 0 0 0,-10 2 20 0 0,0 1 0 0 0,1 2 0 0 0,-1 1 0 0 0,1 2-1 0 0,-1 1 1 0 0,-49 20 0 0 0,65-23-287 0 0,1 0 1 0 0,-1-1-1 0 0,0-1 0 0 0,0-1 0 0 0,-25-1 1 0 0,37-1 43 0 0,-41-1 747 0 0,0-3 0 0 0,-94-19 0 0 0,21 2 872 0 0,-254-9-533 0 0,145 13-630 0 0,15 0-323 0 0,-58-10 107 0 0,-75-1-177 0 0,177 21 5 0 0,-51 1-86 0 0,152 6 7 0 0,1-4 0 0 0,-72-14-1 0 0,-9 0 13 0 0,29 4 45 0 0,-94-5-61 0 0,7 15 4 0 0,131-4-655 0 0,-38-13 3775 0 0,27 4-2081 0 0,30 8-3104 0 0,20 5 1888 0 0,-162-14-461 0 0,161 17 566 0 0,0 1 0 0 0,-79 12 0 0 0,28 4 656 0 0,-1-3 0 0 0,-98-1 0 0 0,29-6-2342 0 0,-80 19 3490 0 0,113-11-905 0 0,7-8-508 0 0,40-4-207 0 0,-290 21-130 0 0,212-8-4277 0 0,134-13 2288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26.571"/>
    </inkml:context>
    <inkml:brush xml:id="br0">
      <inkml:brushProperty name="width" value="0.1" units="cm"/>
      <inkml:brushProperty name="height" value="0.1" units="cm"/>
      <inkml:brushProperty name="color" value="#E71224"/>
    </inkml:brush>
  </inkml:definitions>
  <inkml:trace contextRef="#ctx0" brushRef="#br0">1819 6 455 0 0,'0'0'10488'0'0,"-4"-1"-10205"0"0,-12-2 12 0 0,12 2 311 0 0,1 2-311 0 0,-2 0-205 0 0,-31 15 656 0 0,32-14-667 0 0,-18 9 30 0 0,-15 3 1611 0 0,29-11-1514 0 0,-1 0 0 0 0,0-1-1 0 0,0 0 1 0 0,0-1 0 0 0,-1 1 0 0 0,1-2 0 0 0,-18 0 0 0 0,-132-18 1691 0 0,134 16-1816 0 0,1 1 0 0 0,-1 1 0 0 0,0 1 0 0 0,1 2 0 0 0,-1 0 0 0 0,1 1 0 0 0,0 2 0 0 0,-27 9 0 0 0,32-8-70 0 0,-10 2 42 0 0,-20 4 46 0 0,31-12 12 0 0,-43 9 415 0 0,-66 1 0 0 0,-49 13-282 0 0,-25 2 498 0 0,101-23-314 0 0,-170-15 0 0 0,248 9-876 0 0,0-1-1 0 0,-36-12 1 0 0,19 2-1095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27.397"/>
    </inkml:context>
    <inkml:brush xml:id="br0">
      <inkml:brushProperty name="width" value="0.1" units="cm"/>
      <inkml:brushProperty name="height" value="0.1" units="cm"/>
      <inkml:brushProperty name="color" value="#E71224"/>
    </inkml:brush>
  </inkml:definitions>
  <inkml:trace contextRef="#ctx0" brushRef="#br0">2315 44 9559 0 0,'-3'0'432'0'0,"-11"2"38"0"0,8 0-170 0 0,-1-1 0 0 0,1-1 0 0 0,-1 1 0 0 0,1-1 0 0 0,-1 0 0 0 0,1-1 0 0 0,-1 1 1 0 0,1-1-1 0 0,-1-1 0 0 0,1 1 0 0 0,-9-4 0 0 0,-8-1-105 0 0,1 1 1 0 0,-1 1-1 0 0,1 1 0 0 0,-1 1 1 0 0,-29 1-1 0 0,-4-1 786 0 0,-26-3 84 0 0,-306-6 793 0 0,247 21-1500 0 0,-45 1 169 0 0,37-5-262 0 0,-49-1 406 0 0,-12-7 156 0 0,-8 7-272 0 0,188-5-457 0 0,-216-1 190 0 0,224 0-912 0 0,0-1 0 0 0,0-1 0 0 0,-30-7 0 0 0,28 2-792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29.041"/>
    </inkml:context>
    <inkml:brush xml:id="br0">
      <inkml:brushProperty name="width" value="0.1" units="cm"/>
      <inkml:brushProperty name="height" value="0.1" units="cm"/>
      <inkml:brushProperty name="color" value="#E71224"/>
    </inkml:brush>
  </inkml:definitions>
  <inkml:trace contextRef="#ctx0" brushRef="#br0">1016 92 8751 0 0,'-24'-11'322'0'0,"0"1"0"0"0,0 1-1 0 0,-1 2 1 0 0,0 0-1 0 0,-37-4 1 0 0,-1-2 395 0 0,20 5-114 0 0,-1 1 1 0 0,0 2-1 0 0,-44 2 0 0 0,-133 12 1809 0 0,96-2-1478 0 0,69-3-893 0 0,27-1-396 0 0,0-2 0 0 0,-36-2 0 0 0,41-3-835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25.689"/>
    </inkml:context>
    <inkml:brush xml:id="br0">
      <inkml:brushProperty name="width" value="0.1" units="cm"/>
      <inkml:brushProperty name="height" value="0.1" units="cm"/>
      <inkml:brushProperty name="color" value="#E71224"/>
    </inkml:brush>
  </inkml:definitions>
  <inkml:trace contextRef="#ctx0" brushRef="#br0">2715 46 5615 0 0,'-7'-18'596'0'0,"6"16"-596"0"0,0 0 1 0 0,0 0-1 0 0,0-1 1 0 0,0 1-1 0 0,0 0 1 0 0,0 0-1 0 0,0 0 0 0 0,-3-3 1 0 0,3 5 58 0 0,0-1 1 0 0,0 0-1 0 0,0 1 0 0 0,-1-1 1 0 0,1 1-1 0 0,0-1 0 0 0,0 1 1 0 0,0-1-1 0 0,-1 1 0 0 0,1 0 0 0 0,0 0 1 0 0,0 0-1 0 0,-1 0 0 0 0,1 0 1 0 0,0 0-1 0 0,0 0 0 0 0,-1 0 1 0 0,1 0-1 0 0,0 0 0 0 0,-2 1 1 0 0,-6 2 493 0 0,0 0 1 0 0,0 0 0 0 0,0 1-1 0 0,0 0 1 0 0,1 0 0 0 0,0 1-1 0 0,-14 10 1 0 0,21-14-290 0 0,-26 15 2432 0 0,20-13-2536 0 0,-3 2 425 0 0,-1 0 1 0 0,1 0-1 0 0,-13 3 0 0 0,22-8-393 0 0,-21 14 936 0 0,-66 21 512 0 0,85-34-1546 0 0,1 0-53 0 0,0-1 0 0 0,0 1 1 0 0,0-1-1 0 0,0 1 0 0 0,0-1 0 0 0,0 0 1 0 0,0 0-1 0 0,0 0 0 0 0,0 0 0 0 0,0 0 1 0 0,0 0-1 0 0,0-1 0 0 0,0 1 0 0 0,0-1 1 0 0,0 1-1 0 0,0-1 0 0 0,0 0 0 0 0,-3-1 1 0 0,3 1 9 0 0,-4-2 49 0 0,0 0 0 0 0,0 1 0 0 0,0 0 0 0 0,-1 0 0 0 0,1 0 0 0 0,-1 1 0 0 0,1 0 0 0 0,-1 0-1 0 0,1 1 1 0 0,-1 0 0 0 0,0 0 0 0 0,1 0 0 0 0,-8 2 0 0 0,-22 6 159 0 0,-45 3 1 0 0,65-10-156 0 0,1 0 1 0 0,-1-1-1 0 0,0-1 1 0 0,0-1-1 0 0,-22-5 0 0 0,17 3 18 0 0,-1 1 0 0 0,1 1 0 0 0,-1 1 0 0 0,-32 3 0 0 0,5-1 142 0 0,49-1-264 0 0,-15 0 53 0 0,-1-1 1 0 0,1-1-1 0 0,-16-3 0 0 0,-24-2 139 0 0,9 8-94 0 0,35 0-60 0 0,0 0 1 0 0,0-1-1 0 0,0 0 0 0 0,0-1 1 0 0,-20-5-1 0 0,17 4-7 0 0,0 0 0 0 0,-1 1 0 0 0,1 0 0 0 0,-29 3-1 0 0,22 0 27 0 0,-31-3-1 0 0,25 0 49 0 0,0 2 1 0 0,-49 6-1 0 0,-20 0 16 0 0,26 0-59 0 0,37-2 24 0 0,-21 4 54 0 0,30-5-125 0 0,-1 0 0 0 0,-24 0 0 0 0,21-3 9 0 0,13 0-11 0 0,1-1-1 0 0,-1-1 1 0 0,-15-2 0 0 0,-21-14 31 0 0,23 7-13 0 0,7 5-23 0 0,0 0 1 0 0,0 2-1 0 0,0 0 1 0 0,-1 2-1 0 0,-35 1 1 0 0,26 1-7 0 0,18-2 9 0 0,0 0-1 0 0,0-1 1 0 0,-21-6-1 0 0,-12-2 12 0 0,-67 4 170 0 0,18-15 96 0 0,59 12-880 0 0,-37-4 0 0 0,18 7-1781 0 0,19 6 154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30.700"/>
    </inkml:context>
    <inkml:brush xml:id="br0">
      <inkml:brushProperty name="width" value="0.1" units="cm"/>
      <inkml:brushProperty name="height" value="0.1" units="cm"/>
      <inkml:brushProperty name="color" value="#E71224"/>
    </inkml:brush>
  </inkml:definitions>
  <inkml:trace contextRef="#ctx0" brushRef="#br0">2646 1617 1375 0 0,'0'0'5450'0'0,"3"-6"-5116"0"0,9-25 11210 0 0,0 30-11388 0 0,34-2-17 0 0,-34 2 1614 0 0,-2 5-1639 0 0,31 10-44 0 0,-30-10 1834 0 0,0-3-1824 0 0,3 2-22 0 0,-7-1 224 0 0,0-1 0 0 0,0 0 1 0 0,1 0-1 0 0,7-1 0 0 0,-1-2-226 0 0,60-12-34 0 0,-3-10 775 0 0,-62 22-762 0 0,-1-1 1 0 0,0-1-1 0 0,-1 1 0 0 0,1-1 0 0 0,-1 0 1 0 0,1-1-1 0 0,-1 0 0 0 0,-1 0 1 0 0,1 0-1 0 0,6-8 636 0 0,-8 5-599 0 0,-4 7-74 0 0,7-9 66 0 0,-2 0-1 0 0,1-1 1 0 0,-1 0 0 0 0,5-14-1 0 0,-11 24-4 0 0,3-6-5 0 0,6-18-32 0 0,6-19 42 0 0,-14 43-11 0 0,0-4 0 0 0,5-16-29 0 0,-4 16 123 0 0,-1 0-80 0 0,3-14 17 0 0,-2 0 0 0 0,0 0 0 0 0,-1 0 0 0 0,-2-23 0 0 0,1 12 54 0 0,0 0-1 0 0,7-38 1 0 0,-5 59-90 0 0,4-13-25 0 0,-4 15-6 0 0,-1 0 1 0 0,1 0-1 0 0,-1 0 0 0 0,0 0 1 0 0,-1 0-1 0 0,0 0 1 0 0,0 0-1 0 0,0 0 1 0 0,-1 0-1 0 0,0 0 1 0 0,-1 0-1 0 0,-2-8 0 0 0,-41-135 295 0 0,32 104-240 0 0,3-1 0 0 0,-8-82-1 0 0,-3-10 170 0 0,13 108-216 0 0,5 20-15 0 0,0-1 0 0 0,1 0 0 0 0,0 0 0 0 0,0-15 0 0 0,-4-122 54 0 0,5 145-60 0 0,1 0 0 0 0,-1 0 0 0 0,0 0 0 0 0,-1 0 1 0 0,1 0-1 0 0,-1 0 0 0 0,1 0 0 0 0,-1 0 0 0 0,0 0 0 0 0,-4-3 0 0 0,-8-20 15 0 0,12 20-15 0 0,0 1 0 0 0,-1 0 0 0 0,0-1 0 0 0,0 1 0 0 0,0 0 0 0 0,-1 0 0 0 0,0 1 0 0 0,0-1 0 0 0,0 1 0 0 0,-1 0 0 0 0,0 0 0 0 0,0 0 0 0 0,0 1 0 0 0,-1 0 0 0 0,-9-7 0 0 0,7 9 0 0 0,0-1-1 0 0,1 1 1 0 0,-1 0-1 0 0,0 0 1 0 0,0 1-1 0 0,-1 0 1 0 0,1 1-1 0 0,0 0 1 0 0,0 0 0 0 0,-9 2-1 0 0,-46-2 22 0 0,43 0-9 0 0,1 1 0 0 0,-1 0 0 0 0,-25 6 0 0 0,-11 1 48 0 0,-20-3-6 0 0,43-4-41 0 0,0 1 1 0 0,0 2 0 0 0,-43 11-1 0 0,58-10-17 0 0,-1-1 0 0 0,0-1 0 0 0,0-1 0 0 0,-21 1 0 0 0,15-2 11 0 0,-1 2-1 0 0,-25 5 1 0 0,26-4 0 0 0,0 0-1 0 0,-26 0 1 0 0,-28 1 8 0 0,60-2-11 0 0,1-1-1 0 0,-1-1 1 0 0,0-1-1 0 0,1-1 1 0 0,-28-4-1 0 0,20 1-7 0 0,-42-2 0 0 0,38 4 0 0 0,-128 0 0 0 0,86 3 0 0 0,-99 1 64 0 0,27-14-57 0 0,101 7 50 0 0,24 3-57 0 0,11 0 0 0 0,0 1 0 0 0,0 1 0 0 0,0-1 0 0 0,-10 2 0 0 0,5-1 0 0 0,1 0 0 0 0,-1 0 0 0 0,-20-4 0 0 0,-21-1 0 0 0,36 5 0 0 0,12 1 0 0 0,0-1 0 0 0,0 1 0 0 0,0-2 0 0 0,0 1 0 0 0,0-1 0 0 0,0 0 0 0 0,0 0 0 0 0,0 0 0 0 0,0-1 0 0 0,-8-3 0 0 0,7 2 0 0 0,1 1 0 0 0,-1 0 0 0 0,0 0 0 0 0,0 1 0 0 0,0 0 0 0 0,0 0 0 0 0,-7 1 0 0 0,-3-1 0 0 0,-17-1 0 0 0,-60 4 0 0 0,19 1 0 0 0,-19-5 0 0 0,94 2 0 0 0,-24-1 0 0 0,-1 2 0 0 0,1 0 0 0 0,0 2 0 0 0,-34 8 0 0 0,29-5 0 0 0,-54 6 0 0 0,30-6 0 0 0,-31 14 0 0 0,33-4 0 0 0,49-14 0 0 0,0-1 0 0 0,0 1 1 0 0,0 0-1 0 0,0-1 0 0 0,0 1 0 0 0,0 0 0 0 0,1 0 0 0 0,-1 0 1 0 0,1 0-1 0 0,-1 0 0 0 0,1 1 0 0 0,0-1 0 0 0,0 0 1 0 0,0 1-1 0 0,0-1 0 0 0,0 0 0 0 0,0 3 0 0 0,-7 49-21 0 0,7-37-25 0 0,0-3 46 0 0,1 1 0 0 0,0-1 0 0 0,1 1 0 0 0,1-1 0 0 0,5 20 0 0 0,2 23 0 0 0,-5-28 0 0 0,10 33 0 0 0,-10-42 0 0 0,0-1 0 0 0,-1 1 0 0 0,0 39 0 0 0,0 21 0 0 0,-1-44 0 0 0,-2-1 0 0 0,-1 1 0 0 0,-10 65 0 0 0,10-89 0 0 0,0 0 0 0 0,1 0 0 0 0,0 0 0 0 0,1 1 0 0 0,5 21 0 0 0,-3-15 0 0 0,4 46 0 0 0,0 82 0 0 0,-6-117 0 0 0,1 1 0 0 0,2-1 0 0 0,1 0 0 0 0,10 33 0 0 0,-11-48 4 0 0,-2-5 1 0 0,0-1-1 0 0,1 0 0 0 0,-1 0 0 0 0,2 0 0 0 0,-1 0 0 0 0,1-1 0 0 0,1 1 0 0 0,0-1 0 0 0,0 0 0 0 0,0-1 0 0 0,10 12 0 0 0,7-6 18 0 0,-5-4-1 0 0,34 11 0 0 0,-38-16-22 0 0,1-1 0 0 0,0-1 0 0 0,0 0 0 0 0,16 1 0 0 0,-12-3-81 0 0,31-5 0 0 0,-49 5 82 0 0,2 0-58 0 0,0-1-1 0 0,1 1 1 0 0,-1-1 0 0 0,1 1-1 0 0,-1-1 1 0 0,0 0-1 0 0,1 0 1 0 0,2-1 0 0 0,41-20-592 0 0,-26 10-1166 0 0,15-14-4819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30.921"/>
    </inkml:context>
    <inkml:brush xml:id="br0">
      <inkml:brushProperty name="width" value="0.1" units="cm"/>
      <inkml:brushProperty name="height" value="0.1" units="cm"/>
      <inkml:brushProperty name="color" value="#E71224"/>
    </inkml:brush>
  </inkml:definitions>
  <inkml:trace contextRef="#ctx0" brushRef="#br0">3712 349 3679 0 0,'0'0'284'0'0,"-4"-1"-186"0"0,-43-5 4800 0 0,34 2-3372 0 0,9 4-986 0 0,0-2-434 0 0,-18-7-94 0 0,-4-4-12 0 0,5 2 16 0 0,18 9 72 0 0,1 2-68 0 0,1-1-1 0 0,-1 1 0 0 0,1 0 0 0 0,0-1 0 0 0,-1 1 1 0 0,1-1-1 0 0,0 1 0 0 0,-1-1 0 0 0,1 0 0 0 0,0 1 1 0 0,0-1-1 0 0,-2-2 0 0 0,0 1 27 0 0,-1 0 166 0 0,1 0 219 0 0,-9-7 96 0 0,9 7 17 0 0,-2 1-11 0 0,-38-15 462 0 0,-2 3-1 0 0,1 2 1 0 0,-59-8 0 0 0,-108-8 763 0 0,143 19-1486 0 0,-21-4-180 0 0,38 5-32 0 0,23 2-49 0 0,0 0 39 0 0,-13-1 18 0 0,25 5-47 0 0,-30-6 154 0 0,-86-25 0 0 0,64 14-99 0 0,24 9-12 0 0,-1 3-1 0 0,-63-2 1 0 0,95 7-59 0 0,-13-1 19 0 0,-4-1 35 0 0,0 1 6 0 0,-14-2 0 0 0,43 4-67 0 0,-47-7 75 0 0,18 2-73 0 0,-1 1 11 0 0,1 0 32 0 0,-44-8 39 0 0,13 3-11 0 0,0 2 0 0 0,-1 4-1 0 0,-81 5 1 0 0,142-2-69 0 0,-17 1 15 0 0,1 1-1 0 0,-25 5 1 0 0,29-4-16 0 0,-56 8 10 0 0,38-6 32 0 0,-4-2-33 0 0,-28 0 18 0 0,46-3 68 0 0,-136-3 631 0 0,-171 7 129 0 0,205 8-741 0 0,-112 6-393 0 0,-32-24-1278 0 0,88-1-3053 0 0,121 3-1714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01.682"/>
    </inkml:context>
    <inkml:brush xml:id="br0">
      <inkml:brushProperty name="width" value="0.1" units="cm"/>
      <inkml:brushProperty name="height" value="0.1" units="cm"/>
      <inkml:brushProperty name="color" value="#E71224"/>
    </inkml:brush>
  </inkml:definitions>
  <inkml:trace contextRef="#ctx0" brushRef="#br0">1102 20 5983 0 0,'-11'-4'233'0'0,"0"0"-1"0"0,0 1 0 0 0,0 0 0 0 0,0 1 0 0 0,-1 0 0 0 0,1 1 0 0 0,-1 0 0 0 0,1 1 0 0 0,-1 1 1 0 0,-16 1-1 0 0,-6 7 266 0 0,28-7 34 0 0,-1 0 1 0 0,0-1-1 0 0,1 0 1 0 0,-1 0-1 0 0,0 0 0 0 0,0-1 1 0 0,0 0-1 0 0,0 0 1 0 0,-10-2-1 0 0,11 2-203 0 0,0 0-1 0 0,-1 0 0 0 0,1 1 1 0 0,0-1-1 0 0,0 1 1 0 0,-1 1-1 0 0,-8 2 0 0 0,-19 3 751 0 0,-171 11 2629 0 0,125-11-2867 0 0,-109-4 1 0 0,143-5-1552 0 0,-1-3 0 0 0,0-1 0 0 0,-77-22 1 0 0,107 22-613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32.285"/>
    </inkml:context>
    <inkml:brush xml:id="br0">
      <inkml:brushProperty name="width" value="0.1" units="cm"/>
      <inkml:brushProperty name="height" value="0.1" units="cm"/>
      <inkml:brushProperty name="color" value="#E71224"/>
    </inkml:brush>
  </inkml:definitions>
  <inkml:trace contextRef="#ctx0" brushRef="#br0">5238 52 3679 0 0,'-33'4'133'0'0,"9"-3"4480"0"0,-33-5-1 0 0,19 1-3726 0 0,6 0-865 0 0,-46-10-1 0 0,47 6-38 0 0,-46-3 1 0 0,-44 3 1332 0 0,-24-2-361 0 0,-161 10-1 0 0,103 1-196 0 0,102-4-578 0 0,-371 22 61 0 0,176-14 259 0 0,78-6-115 0 0,70 8-46 0 0,-178 34 0 0 0,12-4 569 0 0,79-12-893 0 0,-157 39 125 0 0,271-51-26 0 0,-74 14 91 0 0,-174 31 23 0 0,-173-20 1145 0 0,455-33-1278 0 0,-42 2-36 0 0,113-8-720 0 0,1-1 1 0 0,-1-1-1 0 0,1 0 1 0 0,0-1-1 0 0,-1 0 1 0 0,-15-7-1 0 0,7 0-6106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43.616"/>
    </inkml:context>
    <inkml:brush xml:id="br0">
      <inkml:brushProperty name="width" value="0.1" units="cm"/>
      <inkml:brushProperty name="height" value="0.1" units="cm"/>
      <inkml:brushProperty name="color" value="#E71224"/>
    </inkml:brush>
  </inkml:definitions>
  <inkml:trace contextRef="#ctx0" brushRef="#br0">1136 0 455 0 0,'-23'18'14740'0'0,"31"2"-14424"0"0,-8-19-286 0 0,0-1 0 0 0,0 1 0 0 0,0 0 0 0 0,0 0 0 0 0,0-1 0 0 0,0 1 0 0 0,0 0 0 0 0,0-1 0 0 0,-1 1 0 0 0,1 0-1 0 0,0-1 1 0 0,0 1 0 0 0,-1 0 0 0 0,1-1 0 0 0,0 1 0 0 0,-1 0 0 0 0,1-1 0 0 0,0 1 0 0 0,-1-1 0 0 0,1 1 0 0 0,-1-1 0 0 0,1 1 0 0 0,-1-1-1 0 0,1 1 1 0 0,-1-1 0 0 0,0 1 0 0 0,1-1 0 0 0,-2 1 0 0 0,-18 8 545 0 0,15-7-404 0 0,0 1-6 0 0,1-1 1 0 0,-1 1 0 0 0,0-1 0 0 0,0-1 0 0 0,0 1-1 0 0,-8 1 1 0 0,-5 1 203 0 0,17-3-248 0 0,0 0-58 0 0,-3 0 47 0 0,-19-4 164 0 0,-158 2 1183 0 0,31-14-664 0 0,98 8-308 0 0,0 2 0 0 0,-103 3 0 0 0,90 9-179 0 0,-82 5 242 0 0,117-11-719 0 0,1-2 0 0 0,-57-8-1 0 0,50-3-1869 0 0,22 5 830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46.612"/>
    </inkml:context>
    <inkml:brush xml:id="br0">
      <inkml:brushProperty name="width" value="0.1" units="cm"/>
      <inkml:brushProperty name="height" value="0.1" units="cm"/>
      <inkml:brushProperty name="color" value="#E71224"/>
    </inkml:brush>
  </inkml:definitions>
  <inkml:trace contextRef="#ctx0" brushRef="#br0">1637 29 2759 0 0,'0'0'126'0'0,"-1"1"-5"0"0,-12-4 5539 0 0,12-1-5247 0 0,1 2-296 0 0,-1 0-62 0 0,1 1 0 0 0,0 0 0 0 0,-1-1 1 0 0,1 1-1 0 0,0-1 0 0 0,0 1 0 0 0,0 0 0 0 0,0-1 0 0 0,0 1 0 0 0,0-1 0 0 0,0 1 1 0 0,1-3 845 0 0,-3 5-607 0 0,-1 0-1 0 0,1 0 0 0 0,0 0 1 0 0,0 0-1 0 0,0 0 0 0 0,-1 0 1 0 0,2 1-1 0 0,-1-1 0 0 0,0 1 1 0 0,0 0-1 0 0,-2 2 0 0 0,-1 1-229 0 0,-18 17 463 0 0,-17 18 394 0 0,7-9-645 0 0,30-29-187 0 0,-1 0 0 0 0,1 0 0 0 0,-1 0 0 0 0,1-1 0 0 0,-1 0 0 0 0,0 0 0 0 0,1 0 0 0 0,-1 0 0 0 0,-6 0 1 0 0,-14 5 311 0 0,-47 23 695 0 0,45-17-683 0 0,0-1-1 0 0,0-2 1 0 0,-49 12 0 0 0,41-16-325 0 0,-4 3 105 0 0,-2-2 1 0 0,1-2-1 0 0,-60-2 0 0 0,-18-3 269 0 0,12 1 6 0 0,-306-41 1343 0 0,357 33-2321 0 0,-69-13 4901 0 0,64 0-5437 0 0,47 16-1442 0 0,0-2 0 0 0,-19-12 0 0 0,2 0-5728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48.315"/>
    </inkml:context>
    <inkml:brush xml:id="br0">
      <inkml:brushProperty name="width" value="0.1" units="cm"/>
      <inkml:brushProperty name="height" value="0.1" units="cm"/>
      <inkml:brushProperty name="color" value="#E71224"/>
    </inkml:brush>
  </inkml:definitions>
  <inkml:trace contextRef="#ctx0" brushRef="#br0">4083 222 8695 0 0,'-56'-2'1025'0'0,"45"3"-908"0"0,-1-1-1 0 0,1-1 1 0 0,0 0 0 0 0,-17-4-1 0 0,25 4-118 0 0,0 0 0 0 0,1-1 1 0 0,-1 1-1 0 0,1-1 0 0 0,0 0 0 0 0,-1 0 0 0 0,1 0 0 0 0,0 0 0 0 0,0 0 0 0 0,0 0 0 0 0,1-1 0 0 0,-1 1 0 0 0,-1-4 0 0 0,0 3-21 0 0,1-1-1 0 0,-1 1 0 0 0,0-1 1 0 0,0 1-1 0 0,0 0 1 0 0,-4-3-1 0 0,1 2 160 0 0,-1 0-1 0 0,0 0 0 0 0,0 1 1 0 0,0 0-1 0 0,0 0 1 0 0,-1 1-1 0 0,1 0 0 0 0,-9-1 1 0 0,1 1 251 0 0,-1 1 1 0 0,1 1-1 0 0,-19 1 0 0 0,-39 5 413 0 0,27 0-37 0 0,0-3 0 0 0,0-2 0 0 0,0-2 0 0 0,-52-7 0 0 0,64 4-712 0 0,-1 1-1 0 0,0 2 1 0 0,-47 5 0 0 0,-42-1 595 0 0,11-3 11 0 0,66 2-284 0 0,-69-8 1 0 0,-168-17 113 0 0,-36 10 478 0 0,191 7-581 0 0,-140-4-324 0 0,-82-16 256 0 0,82 6 52 0 0,79 9-139 0 0,136 5-143 0 0,14 2-27 0 0,-58 1-1 0 0,-136-1 349 0 0,-20 1 530 0 0,213 5-925 0 0,-17 3-620 0 0,-1-4 1 0 0,-66-6 0 0 0,95 2-1079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56.549"/>
    </inkml:context>
    <inkml:brush xml:id="br0">
      <inkml:brushProperty name="width" value="0.1" units="cm"/>
      <inkml:brushProperty name="height" value="0.1" units="cm"/>
      <inkml:brushProperty name="color" value="#E71224"/>
    </inkml:brush>
  </inkml:definitions>
  <inkml:trace contextRef="#ctx0" brushRef="#br0">1780 118 919 0 0,'-2'0'177'0'0,"1"0"0"0"0,-1 0 0 0 0,1 0 0 0 0,0 0 0 0 0,-1 0 0 0 0,1-1 0 0 0,-1 1-1 0 0,1 0 1 0 0,0-1 0 0 0,-1 1 0 0 0,1-1 0 0 0,0 1 0 0 0,-1-1 0 0 0,1 0 0 0 0,0 1-1 0 0,0-1 1 0 0,0 0 0 0 0,-1 0 0 0 0,1 0 0 0 0,0 0 0 0 0,0 0 0 0 0,-1-1 0 0 0,2 0 63 0 0,-1 1 0 0 0,0 0 1 0 0,1-1-1 0 0,-1 1 1 0 0,1-1-1 0 0,0 1 0 0 0,-1-1 1 0 0,1 1-1 0 0,0-1 1 0 0,0-2-1 0 0,2-12-1313 0 0,-2 15 1102 0 0,0 1 0 0 0,0-1 0 0 0,0 1 0 0 0,0-1 0 0 0,0 1 0 0 0,0-1-1 0 0,0 1 1 0 0,0-1 0 0 0,0 1 0 0 0,-1-1 0 0 0,1 1 0 0 0,0-1 0 0 0,0 1 0 0 0,0-1-1 0 0,0 1 1 0 0,-1-1 0 0 0,1 1 0 0 0,0-1 0 0 0,-1 1 0 0 0,1 0 0 0 0,0-1-1 0 0,-1 1 1 0 0,1-1 0 0 0,0 1 0 0 0,-1 0 0 0 0,1-1 0 0 0,-1 1 0 0 0,1 0-1 0 0,0 0 1 0 0,-1-1 0 0 0,1 1 0 0 0,-1 0 0 0 0,1 0 0 0 0,-1 0 0 0 0,1 0 0 0 0,-1-1-1 0 0,1 1 1 0 0,-1 0 0 0 0,1 0 0 0 0,-1 0 0 0 0,0 0 0 0 0,1 0 0 0 0,-1 0-1 0 0,1 0 1 0 0,-1 0 0 0 0,0 1 0 0 0,-34 5 2685 0 0,20-3-2283 0 0,9-4-117 0 0,-1 0 1 0 0,1 0 0 0 0,0-1 0 0 0,-1 0 0 0 0,1 0-1 0 0,0 0 1 0 0,0-1 0 0 0,1 0 0 0 0,-1 0-1 0 0,-5-4 1 0 0,3 2-93 0 0,0 0-1 0 0,0 1 1 0 0,-1 1 0 0 0,-16-6-1 0 0,13 6 17 0 0,-1 2-1 0 0,1-1 0 0 0,0 2 1 0 0,-1-1-1 0 0,-19 4 0 0 0,4-2 229 0 0,0-1-1 0 0,-33-4 0 0 0,-17 0 279 0 0,-177 11 756 0 0,154-3-822 0 0,57-4-369 0 0,-85 12 0 0 0,35-2 491 0 0,18-3-187 0 0,29 0-436 0 0,-226 35 473 0 0,138-26-458 0 0,125-14-425 0 0,1 0-1 0 0,-1-1 1 0 0,1-1-1 0 0,-1 0 1 0 0,0 0-1 0 0,1-1 1 0 0,-1 0-1 0 0,-14-3 1 0 0,17 0-2059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0:59:59.011"/>
    </inkml:context>
    <inkml:brush xml:id="br0">
      <inkml:brushProperty name="width" value="0.1" units="cm"/>
      <inkml:brushProperty name="height" value="0.1" units="cm"/>
      <inkml:brushProperty name="color" value="#E71224"/>
    </inkml:brush>
  </inkml:definitions>
  <inkml:trace contextRef="#ctx0" brushRef="#br0">1065 141 5815 0 0,'-32'-26'1323'0'0,"25"22"-946"0"0,0-1 1 0 0,1 0-1 0 0,-1-1 1 0 0,1 0 0 0 0,-8-10-1 0 0,10 10-38 0 0,-1 1 0 0 0,1 0 0 0 0,-1-1 0 0 0,0 2 0 0 0,0-1 0 0 0,-1 0 0 0 0,1 1 0 0 0,-1 0 0 0 0,0 1 0 0 0,0-1 0 0 0,0 1 0 0 0,-1 0 0 0 0,1 1-1 0 0,-14-4 1 0 0,4 3 83 0 0,0 1-1 0 0,0 0 0 0 0,0 2 1 0 0,0 0-1 0 0,-25 3 0 0 0,-28 7 1250 0 0,-112 32-1 0 0,50-10-549 0 0,25-5-640 0 0,69-15-677 0 0,-1-3-1 0 0,-1 0 0 0 0,0-3 1 0 0,-42 2-1 0 0,56-10-1024 0 0,2-3-54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00.882"/>
    </inkml:context>
    <inkml:brush xml:id="br0">
      <inkml:brushProperty name="width" value="0.1" units="cm"/>
      <inkml:brushProperty name="height" value="0.1" units="cm"/>
      <inkml:brushProperty name="color" value="#E71224"/>
    </inkml:brush>
  </inkml:definitions>
  <inkml:trace contextRef="#ctx0" brushRef="#br0">4936 41 455 0 0,'-20'-1'1429'0'0,"15"0"136"0"0,-1 0 0 0 0,1-1-1 0 0,0 0 1 0 0,0 1 0 0 0,-9-6 0 0 0,-9-7-1349 0 0,21 12 37 0 0,-1 1 0 0 0,0 0 0 0 0,0-1 0 0 0,0 1 1 0 0,0 0-1 0 0,0 0 0 0 0,0 1 0 0 0,0-1 0 0 0,0 1 0 0 0,0-1 1 0 0,0 1-1 0 0,0 0 0 0 0,0 0 0 0 0,0 0 0 0 0,0 1 0 0 0,0-1 1 0 0,0 1-1 0 0,0-1 0 0 0,-4 3 0 0 0,-6 2 242 0 0,0 0 0 0 0,1 1 0 0 0,-15 10 1 0 0,17-10-306 0 0,-1 0 1 0 0,1-1 0 0 0,-13 5-1 0 0,-11-3 216 0 0,1-1-1 0 0,-1-1 1 0 0,-1-2 0 0 0,-59-2-1 0 0,47-1-123 0 0,-77 9 0 0 0,47 4-23 0 0,-192 21 215 0 0,24-40-20 0 0,148 1-345 0 0,26 1-87 0 0,-81 0 20 0 0,3 2-1 0 0,-2 0 46 0 0,9 6-82 0 0,-89 7 190 0 0,-48 1-67 0 0,164-4-134 0 0,-144 17 167 0 0,-126 16-48 0 0,248-30-56 0 0,-120 21 146 0 0,-139 31 72 0 0,312-52-158 0 0,-175 18 234 0 0,170-23-212 0 0,37-1-137 0 0,0-2 0 0 0,0-3 0 0 0,-80-9-1 0 0,123 7-329 0 0,0 0-1 0 0,0-1 0 0 0,1 0 0 0 0,-1-1 0 0 0,1 0 0 0 0,-1 0 0 0 0,1 0 0 0 0,0-1 0 0 0,1-1 0 0 0,-1 1 0 0 0,1-1 0 0 0,-11-12 1 0 0,-3-7-7318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07.531"/>
    </inkml:context>
    <inkml:brush xml:id="br0">
      <inkml:brushProperty name="width" value="0.1" units="cm"/>
      <inkml:brushProperty name="height" value="0.1" units="cm"/>
      <inkml:brushProperty name="color" value="#E71224"/>
    </inkml:brush>
  </inkml:definitions>
  <inkml:trace contextRef="#ctx0" brushRef="#br0">1530 57 1151 0 0,'1'1'12'0'0,"0"-1"36"0"0,4-3-784 0 0,-5-9 5491 0 0,-3-1 443 0 0,1 8-5147 0 0,1 3 122 0 0,-1 0 0 0 0,1 0-1 0 0,-1 0 1 0 0,0 1-1 0 0,0-1 1 0 0,0 0 0 0 0,0 1-1 0 0,0 0 1 0 0,0-1-1 0 0,0 1 1 0 0,0 0 0 0 0,0 0-1 0 0,-1 0 1 0 0,1 0-1 0 0,0 0 1 0 0,-1 1 0 0 0,1-1-1 0 0,-1 1 1 0 0,1-1-1 0 0,-1 1 1 0 0,1 0 0 0 0,0 0-1 0 0,-1 0 1 0 0,1 0-1 0 0,-1 1 1 0 0,1-1 0 0 0,-1 1-1 0 0,1-1 1 0 0,0 1-1 0 0,-4 1 1 0 0,-24 6 731 0 0,-47 3 0 0 0,54-8-679 0 0,-143 8 1719 0 0,133-5-1630 0 0,0 1-1 0 0,-45 16 1 0 0,8-2 213 0 0,36-13-225 0 0,-1-2 0 0 0,1-2 0 0 0,-1-1 0 0 0,0-1 0 0 0,-51-5 0 0 0,-133 3 649 0 0,-6-1-268 0 0,186-2-1275 0 0,0-1 0 0 0,-1-2 1 0 0,-61-18-1 0 0,73 15-523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09.303"/>
    </inkml:context>
    <inkml:brush xml:id="br0">
      <inkml:brushProperty name="width" value="0.1" units="cm"/>
      <inkml:brushProperty name="height" value="0.1" units="cm"/>
      <inkml:brushProperty name="color" value="#E71224"/>
    </inkml:brush>
  </inkml:definitions>
  <inkml:trace contextRef="#ctx0" brushRef="#br0">1755 45 6127 0 0,'0'-2'145'0'0,"0"1"-1"0"0,-1-1 1 0 0,1 0-1 0 0,0 0 1 0 0,-1 1 0 0 0,0-1-1 0 0,1 0 1 0 0,-1 1-1 0 0,0-1 1 0 0,0 1-1 0 0,0-1 1 0 0,0 1-1 0 0,0-1 1 0 0,0 1-1 0 0,0 0 1 0 0,0-1-1 0 0,-1 1 1 0 0,1 0-1 0 0,0 0 1 0 0,-1 0-1 0 0,1 0 1 0 0,-1 0-1 0 0,1 0 1 0 0,-1 0-1 0 0,0 1 1 0 0,-2-2 0 0 0,-2 0 180 0 0,1 1 1 0 0,0 0-1 0 0,-1-1 1 0 0,1 2-1 0 0,-1-1 1 0 0,1 1-1 0 0,-11 0 1 0 0,-29 3 1124 0 0,-64 9 860 0 0,27-1-571 0 0,-101 2 0 0 0,-44 5-132 0 0,162-11-834 0 0,-79-3 0 0 0,60-3-303 0 0,-409-3 751 0 0,282-10-5842 0 0,184 10-2755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11.967"/>
    </inkml:context>
    <inkml:brush xml:id="br0">
      <inkml:brushProperty name="width" value="0.1" units="cm"/>
      <inkml:brushProperty name="height" value="0.1" units="cm"/>
      <inkml:brushProperty name="color" value="#E71224"/>
    </inkml:brush>
  </inkml:definitions>
  <inkml:trace contextRef="#ctx0" brushRef="#br0">4222 130 4375 0 0,'-47'1'615'0'0,"21"0"416"0"0,-1-1 1 0 0,0-1-1 0 0,0-1 0 0 0,-33-8 0 0 0,-82-17 3497 0 0,-1-1-2659 0 0,99 19-1309 0 0,0 1 0 0 0,-54-2 0 0 0,-91 6 604 0 0,169 4-992 0 0,-161-7 892 0 0,97 8-485 0 0,-86 13 0 0 0,-180 15-305 0 0,263-21-39 0 0,-29 0 31 0 0,-108 5 236 0 0,31 2-39 0 0,-1-1-153 0 0,71-19 469 0 0,-132-24 0 0 0,22 2-406 0 0,-250 11 199 0 0,-21-2-322 0 0,502 18-314 0 0,-16-2-71 0 0,0 0 0 0 0,0-1 0 0 0,-21-6 0 0 0,3-8-4015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02.447"/>
    </inkml:context>
    <inkml:brush xml:id="br0">
      <inkml:brushProperty name="width" value="0.1" units="cm"/>
      <inkml:brushProperty name="height" value="0.1" units="cm"/>
      <inkml:brushProperty name="color" value="#E71224"/>
    </inkml:brush>
  </inkml:definitions>
  <inkml:trace contextRef="#ctx0" brushRef="#br0">1898 96 4143 0 0,'-8'-4'476'0'0,"1"2"0"0"0,-1-1 0 0 0,0 1 0 0 0,-15-3 0 0 0,18 5-186 0 0,-1-1 0 0 0,1 0 1 0 0,0 0-1 0 0,-1-1 1 0 0,1 1-1 0 0,0-1 0 0 0,0 0 1 0 0,0-1-1 0 0,1 1 1 0 0,-1-1-1 0 0,-5-4 0 0 0,7 5-249 0 0,-1-1-1 0 0,0 1 0 0 0,0 0 0 0 0,0 0 0 0 0,0 0 0 0 0,-1 0 0 0 0,1 1 1 0 0,0 0-1 0 0,-10-2 0 0 0,-46-2 733 0 0,27 3-386 0 0,18 0-20 0 0,-104-12 4107 0 0,-231 3 1 0 0,242 17-3764 0 0,-196 15 598 0 0,2 25-788 0 0,259-37-555 0 0,-281 69-3069 0 0,255-57 1533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13.984"/>
    </inkml:context>
    <inkml:brush xml:id="br0">
      <inkml:brushProperty name="width" value="0.1" units="cm"/>
      <inkml:brushProperty name="height" value="0.1" units="cm"/>
      <inkml:brushProperty name="color" value="#E71224"/>
    </inkml:brush>
  </inkml:definitions>
  <inkml:trace contextRef="#ctx0" brushRef="#br0">1759 126 3679 0 0,'-2'-2'91'0'0,"1"0"0"0"0,-1 0-1 0 0,0 0 1 0 0,1 0 0 0 0,-1 0-1 0 0,0 1 1 0 0,0-1 0 0 0,0 0-1 0 0,0 1 1 0 0,-1 0 0 0 0,1-1-1 0 0,-4 0 1 0 0,-9-1 3978 0 0,-5 0-3435 0 0,5 2 283 0 0,0 0 0 0 0,-19-5 1 0 0,20 3-370 0 0,-1 1 1 0 0,-20-1-1 0 0,8 4-114 0 0,1 2 1 0 0,0 1-1 0 0,-40 11 0 0 0,-9 2 1952 0 0,28-9-2096 0 0,-1-2 0 0 0,-91 0 0 0 0,104-9-25 0 0,0-1-1 0 0,1-1 1 0 0,-1-2-1 0 0,1-2 1 0 0,1-1 0 0 0,-34-14-1 0 0,34 9-143 0 0,0 1 0 0 0,-2 2-1 0 0,0 2 1 0 0,0 1 0 0 0,0 2 0 0 0,-49-5 0 0 0,-223 16 1399 0 0,225 0-1347 0 0,63-4-684 0 0,-66 1 1233 0 0,57-3-3304 0 0,0-2-3570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35.103"/>
    </inkml:context>
    <inkml:brush xml:id="br0">
      <inkml:brushProperty name="width" value="0.1" units="cm"/>
      <inkml:brushProperty name="height" value="0.1" units="cm"/>
      <inkml:brushProperty name="color" value="#E71224"/>
    </inkml:brush>
  </inkml:definitions>
  <inkml:trace contextRef="#ctx0" brushRef="#br0">3260 1410 5615 0 0,'15'-24'16375'0'0,"-15"-6"-14150"0"0,2-1-1577 0 0,-1 0 0 0 0,-6-58 0 0 0,-17-63 364 0 0,17 121-719 0 0,-4-11 102 0 0,-1 1-1 0 0,-22-59 0 0 0,30 93-359 0 0,0 1 0 0 0,1-1 0 0 0,0 0 0 0 0,0 0 0 0 0,0 1 0 0 0,1-1-1 0 0,0 0 1 0 0,2-11 0 0 0,0-19 54 0 0,0 30-36 0 0,10-31 10 0 0,-9 25-53 0 0,-2 1 34 0 0,3-26 118 0 0,2 1-89 0 0,-3 19-67 0 0,-1-1 35 0 0,1 1-1 0 0,10-30 1 0 0,-2 17-41 0 0,-3 0 0 0 0,-4 9 0 0 0,-2 1 0 0 0,0 0 0 0 0,-2-1 0 0 0,-2-27 0 0 0,1 22 0 0 0,2-47 0 0 0,0 67 0 0 0,0 0 0 0 0,-1 0 0 0 0,0 0 0 0 0,-1 0 0 0 0,-1-10 0 0 0,2 14 0 0 0,-1 1 0 0 0,0-1 0 0 0,0 0 0 0 0,0 1 0 0 0,0 0 0 0 0,0-1 0 0 0,0 1 0 0 0,0 0 0 0 0,-1-1 0 0 0,1 1 0 0 0,-1 0 0 0 0,0 0 0 0 0,0 0 0 0 0,0 1 0 0 0,0-1 0 0 0,0 0 0 0 0,-2-1 0 0 0,-68-39 496 0 0,58 35-494 0 0,3 0 7 0 0,0 2 0 0 0,0-1 0 0 0,-1 2 0 0 0,0-1 0 0 0,0 2 0 0 0,0 0 1 0 0,-23-3-1 0 0,34 5-6 0 0,-14 0 10 0 0,0 0-1 0 0,0 1 1 0 0,-22 3-1 0 0,20-2-12 0 0,-33-1 0 0 0,17-1 0 0 0,-126 12 103 0 0,68-2-78 0 0,-272 31 103 0 0,237-25-128 0 0,60-8 0 0 0,-180 8 76 0 0,171-12 1057 0 0,43 0-1694 0 0,-41-3 1 0 0,36-1 560 0 0,0 2 0 0 0,-54 9 0 0 0,-1-1 0 0 0,74-9 0 0 0,1-1 0 0 0,-33-5 0 0 0,21 2 0 0 0,-14-4 0 0 0,30 5 0 0 0,1 0 0 0 0,-1 1 0 0 0,-17 0 0 0 0,-113-5 0 0 0,56 2 0 0 0,-4-5 0 0 0,-63-8-64 0 0,127 16 64 0 0,1 2 0 0 0,-49 4 0 0 0,46-1 0 0 0,0-1 0 0 0,-31-3 0 0 0,-109-5 1116 0 0,127 3-2320 0 0,31 2 1220 0 0,-1 0 0 0 0,0 1 0 0 0,0 0 0 0 0,-16 3 0 0 0,25-3-19 0 0,-1 1-1 0 0,0 0 1 0 0,0 0 0 0 0,1 0-1 0 0,-1 0 1 0 0,0 0-1 0 0,1 1 1 0 0,-1 0 0 0 0,1-1-1 0 0,0 2 1 0 0,0-1 0 0 0,0 0-1 0 0,0 0 1 0 0,0 1 0 0 0,0 0-1 0 0,0-1 1 0 0,1 1-1 0 0,-5 6 1 0 0,-41 68 3 0 0,42-66 0 0 0,5-8 0 0 0,-1-1 0 0 0,1 1 0 0 0,-1 0 0 0 0,1 0 0 0 0,0 0 0 0 0,0 0 0 0 0,0 0 0 0 0,1 0 0 0 0,-1 0 0 0 0,0 6 0 0 0,1-8 0 0 0,0 6 0 0 0,0 0 0 0 0,0 0 0 0 0,1 0 0 0 0,0 1 0 0 0,0-1 0 0 0,1 0 0 0 0,3 10 0 0 0,5 15-15 0 0,-2 0 1 0 0,-1 0-1 0 0,4 44 1 0 0,-6-40 8 0 0,-2-5 6 0 0,-1 0 0 0 0,-2 0 0 0 0,-1 0 0 0 0,-6 36 0 0 0,7-64 0 0 0,-2 10 0 0 0,0 0 0 0 0,2-1 0 0 0,-1 1 0 0 0,3 25 0 0 0,2-13 0 0 0,-2 0 0 0 0,0 0 0 0 0,-2 0 0 0 0,-4 28 0 0 0,1 24 0 0 0,3-46 0 0 0,-1-18 0 0 0,1 0 0 0 0,0 0 0 0 0,1 0 0 0 0,0 1 0 0 0,1-1 0 0 0,6 18 0 0 0,27 61 0 0 0,-30-80 0 0 0,-1 1 0 0 0,0 0 0 0 0,-1 0 0 0 0,0 0 0 0 0,-1 0 0 0 0,1 21 0 0 0,-4-29 0 0 0,1-1 0 0 0,0 0 0 0 0,0 0 0 0 0,1 1 0 0 0,-1-1 0 0 0,1 0 0 0 0,0 0 0 0 0,0 0 0 0 0,0 1 0 0 0,1-1 0 0 0,-1 0 0 0 0,1-1 0 0 0,0 1 0 0 0,3 4 0 0 0,-1-5 6 0 0,0 0 0 0 0,0 0 0 0 0,0 0 0 0 0,1-1 0 0 0,-1 0 0 0 0,1 0 0 0 0,-1 0 0 0 0,1-1-1 0 0,0 1 1 0 0,10 0 1770 0 0,-2 1-1627 0 0,57 9-133 0 0,-37-6-311 0 0,-11-1-216 0 0,0-1 1 0 0,35 1-1 0 0,79-15 337 0 0,-5-2 183 0 0,-55 7-9 0 0,10 2 0 0 0,-15-1 59 0 0,-57 3 255 0 0,78 0 1161 0 0,-10 1-3339 0 0,-7-1 1848 0 0,22-3 16 0 0,4 4 0 0 0,-3 4 0 0 0,-11-2 0 0 0,-9 1 0 0 0,-2 2 0 0 0,-1 5 0 0 0,-51-4 0 0 0,28 11 0 0 0,-33-10-1 0 0,1 0-6 0 0,27 15 0 0 0,-34-16-98 0 0,-7-3-332 0 0,-1-1 1 0 0,1 1 0 0 0,0 1 0 0 0,9 6 0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40.886"/>
    </inkml:context>
    <inkml:brush xml:id="br0">
      <inkml:brushProperty name="width" value="0.1" units="cm"/>
      <inkml:brushProperty name="height" value="0.1" units="cm"/>
      <inkml:brushProperty name="color" value="#E71224"/>
    </inkml:brush>
  </inkml:definitions>
  <inkml:trace contextRef="#ctx0" brushRef="#br0">692 104 3679 0 0,'-4'-4'652'0'0,"2"0"-1"0"0,-1-1 0 0 0,0 1 0 0 0,1 0 0 0 0,0-1 0 0 0,0 0 0 0 0,-3-8 0 0 0,-11-23 790 0 0,15 34-1441 0 0,0 1 0 0 0,0-1 0 0 0,0 1 0 0 0,-1-1 0 0 0,1 1 0 0 0,0 0 0 0 0,-1-1 0 0 0,1 1 1 0 0,-1 0-1 0 0,0 0 0 0 0,1 0 0 0 0,-1 0 0 0 0,0 0 0 0 0,0 1 0 0 0,1-1 0 0 0,-1 0 0 0 0,-2 0 0 0 0,-13 0 486 0 0,0 0 0 0 0,0 1 0 0 0,0 0 0 0 0,1 2 1 0 0,-1 0-1 0 0,0 0 0 0 0,-26 9 0 0 0,-28 4 808 0 0,-154 25 1819 0 0,152-26-2582 0 0,28-9-466 0 0,42-5-223 0 0,0-1 0 0 0,0 1 1 0 0,0 0-1 0 0,0-1 0 0 0,1 1 0 0 0,-1-1 0 0 0,0 0 0 0 0,0 0 0 0 0,1 0 0 0 0,-1-1 1 0 0,0 1-1 0 0,-4-4 0 0 0,-1-2-869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42.640"/>
    </inkml:context>
    <inkml:brush xml:id="br0">
      <inkml:brushProperty name="width" value="0.1" units="cm"/>
      <inkml:brushProperty name="height" value="0.1" units="cm"/>
      <inkml:brushProperty name="color" value="#E71224"/>
    </inkml:brush>
  </inkml:definitions>
  <inkml:trace contextRef="#ctx0" brushRef="#br0">1590 140 4175 0 0,'-3'-10'5640'0'0,"-22"14"-2761"0"0,21-3-2583 0 0,0-1 0 0 0,0 1 0 0 0,0-1 1 0 0,0 1-1 0 0,0-1 0 0 0,0 0 0 0 0,-7-1 0 0 0,-5-1 226 0 0,-1 0-1 0 0,0 2 1 0 0,-27 2-1 0 0,-5 0-119 0 0,-145-15 1495 0 0,64 2-1002 0 0,19 4-427 0 0,-124-4 600 0 0,176 10-730 0 0,-1-3 0 0 0,1-2 0 0 0,-83-20 0 0 0,113 21-197 0 0,0 1 1 0 0,-34 0-1 0 0,-6-1 11 0 0,14-2-1587 0 0,-64-18 0 0 0,93 18 113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44.589"/>
    </inkml:context>
    <inkml:brush xml:id="br0">
      <inkml:brushProperty name="width" value="0.1" units="cm"/>
      <inkml:brushProperty name="height" value="0.1" units="cm"/>
      <inkml:brushProperty name="color" value="#E71224"/>
    </inkml:brush>
  </inkml:definitions>
  <inkml:trace contextRef="#ctx0" brushRef="#br0">1861 109 1375 0 0,'-41'3'5318'0'0,"33"-2"-4841"0"0,0 0 1 0 0,0 0-1 0 0,0-1 1 0 0,0 0-1 0 0,0 0 1 0 0,-16-4-1 0 0,-80-30 2767 0 0,46 19-1390 0 0,36 9-1453 0 0,0 0 1 0 0,-1 1 0 0 0,1 1 0 0 0,-1 2-1 0 0,-37-1 1 0 0,29 5-45 0 0,0-2 0 0 0,-1-1 0 0 0,1-2-1 0 0,-46-9 1 0 0,53 7-145 0 0,10 1-99 0 0,-1 0-1 0 0,1 1 1 0 0,0 1-1 0 0,-1 0 1 0 0,0 1-1 0 0,1 1 1 0 0,-22 2-1 0 0,-155 28 642 0 0,16-11 187 0 0,82-12-572 0 0,-148 1 663 0 0,96-6-848 0 0,101 0-490 0 0,-33 0-1027 0 0,26-1-5128 0 0,18-1-271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45.285"/>
    </inkml:context>
    <inkml:brush xml:id="br0">
      <inkml:brushProperty name="width" value="0.1" units="cm"/>
      <inkml:brushProperty name="height" value="0.1" units="cm"/>
      <inkml:brushProperty name="color" value="#E71224"/>
    </inkml:brush>
  </inkml:definitions>
  <inkml:trace contextRef="#ctx0" brushRef="#br0">1757 128 10223 0 0,'-5'-4'276'0'0,"3"1"-164"0"0,0 0 0 0 0,-1 0 0 0 0,0 0-1 0 0,1 1 1 0 0,-1-1 0 0 0,0 1 0 0 0,0 0 0 0 0,0 0 0 0 0,-1 0-1 0 0,1 0 1 0 0,0 0 0 0 0,-1 1 0 0 0,1 0 0 0 0,-1-1 0 0 0,0 1-1 0 0,1 1 1 0 0,-1-1 0 0 0,0 0 0 0 0,0 1 0 0 0,1 0-1 0 0,-6 0 1 0 0,-181 15 4259 0 0,-3 1-2038 0 0,173-16-2203 0 0,-221-7 1726 0 0,-77-45 391 0 0,157 22-1971 0 0,-86 2-824 0 0,209 27-281 0 0,1 1 0 0 0,-1 2 0 0 0,1 1-1 0 0,-66 16 1 0 0,50-5-1434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45.702"/>
    </inkml:context>
    <inkml:brush xml:id="br0">
      <inkml:brushProperty name="width" value="0.1" units="cm"/>
      <inkml:brushProperty name="height" value="0.1" units="cm"/>
      <inkml:brushProperty name="color" value="#E71224"/>
    </inkml:brush>
  </inkml:definitions>
  <inkml:trace contextRef="#ctx0" brushRef="#br0">1759 105 3223 0 0,'-7'-4'1222'0'0,"0"0"-1"0"0,0 1 0 0 0,0 0 0 0 0,0 0 0 0 0,-8-2 0 0 0,-8 0 194 0 0,-36-4-1 0 0,-467-12 5094 0 0,516 21-6364 0 0,-363-23 2089 0 0,102 2-1170 0 0,173 17-1891 0 0,0 4-1 0 0,-103 14 1 0 0,152-7-311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0:59.324"/>
    </inkml:context>
    <inkml:brush xml:id="br0">
      <inkml:brushProperty name="width" value="0.1" units="cm"/>
      <inkml:brushProperty name="height" value="0.1" units="cm"/>
      <inkml:brushProperty name="color" value="#F4F91B"/>
    </inkml:brush>
  </inkml:definitions>
  <inkml:trace contextRef="#ctx0" brushRef="#br0">11000 323 455 0 0,'-30'-21'5459'0'0,"19"8"-3686"0"0,8 9-1986 0 0,2 2 369 0 0,-1 1-1 0 0,0-1 1 0 0,1 1-1 0 0,-1-1 1 0 0,0 1-1 0 0,0-1 1 0 0,0 1 0 0 0,0 0-1 0 0,0 0 1 0 0,0 0-1 0 0,0 0 1 0 0,-1 0-1 0 0,1 0 1 0 0,0 1-1 0 0,0-1 1 0 0,-1 1 0 0 0,-3-1-1 0 0,-41 3 1822 0 0,35-1-1295 0 0,-138 19 3519 0 0,126-18-3690 0 0,1-1 0 0 0,-26-3 1 0 0,3 0 43 0 0,26 0-307 0 0,16 2-128 0 0,0-1-1 0 0,-17-6 95 0 0,-2 0 143 0 0,-31-7 0 0 0,33 12-197 0 0,0 0 0 0 0,-25 1 0 0 0,26 1-54 0 0,-35-4 0 0 0,41 2-61 0 0,-34-6 153 0 0,0 2 0 0 0,-1 2 0 0 0,0 3 0 0 0,-82 8-1 0 0,-97 5 510 0 0,163-8-494 0 0,0-2-1 0 0,-1-3 0 0 0,1-4 1 0 0,0-1-1 0 0,-68-18 1 0 0,103 17-160 0 0,-10-2 0 0 0,12 4-31 0 0,-48-1 42 0 0,-79-8 2635 0 0,-208 2-4301 0 0,260 7 1834 0 0,80 5-184 0 0,-3 0-36 0 0,1 0-12 0 0,2-2 0 0 0,-2 2 11 0 0,-64-3 170 0 0,52 2-128 0 0,2 1-42 0 0,-75 2 7 0 0,-168-7 81 0 0,206 1-88 0 0,52 4-11 0 0,2-1 0 0 0,-3 1 0 0 0,-2 1 0 0 0,0-1 0 0 0,1 2 0 0 0,0-2 0 0 0,0 0 0 0 0,-68-3 64 0 0,25 2-64 0 0,46 1 0 0 0,-53 1 0 0 0,-27-3 0 0 0,88 1 1 0 0,-208-8 62 0 0,200 9-63 0 0,0 0 0 0 0,-1-1 11 0 0,-2 2 31 0 0,0-2-20 0 0,0 0 20 0 0,0 0-20 0 0,-3 2 20 0 0,-9 1-4 0 0,0 1-1 0 0,0 2 0 0 0,-52 14 0 0 0,-6 0-28 0 0,72-16 29 0 0,-77 9-23 0 0,-66 6 113 0 0,106-6-128 0 0,13-5 0 0 0,30-4 0 0 0,-1 0 0 0 0,0 0 0 0 0,-19 0 0 0 0,-41 3 0 0 0,-167 18 0 0 0,64 0 0 0 0,138-18 0 0 0,28-3 0 0 0,-5 0 0 0 0,-3 0 0 0 0,-65 7 64 0 0,64-9-64 0 0,1 0 0 0 0,1-1 0 0 0,0 0 0 0 0,0 0 0 0 0,1 0 0 0 0,-8-1-3 0 0,-5-4 70 0 0,9 3-67 0 0,-20-4 27 0 0,-14 1 10 0 0,-166-13-37 0 0,143 3 0 0 0,62 12 0 0 0,-1-1 0 0 0,-2-1 12 0 0,3 0 0 0 0,7 2 37 0 0,-36-15 14 0 0,20 8-31 0 0,-24-4 0 0 0,31 9-32 0 0,1-1 0 0 0,0 3 0 0 0,-1 0 0 0 0,6 0 2 0 0,0 0 29 0 0,-13-7 0 0 0,9 4-31 0 0,0 0 0 0 0,-51-17 64 0 0,14 9-32 0 0,-80-9 0 0 0,129 23-32 0 0,-238-22 3 0 0,202 19 5 0 0,-37-4 78 0 0,-51-2-55 0 0,-15 5 97 0 0,107 2-127 0 0,-182-14 9 0 0,61 7 101 0 0,18 1-105 0 0,-118-2-6 0 0,77 5 0 0 0,48-2 32 0 0,-243 16 0 0 0,247-4-32 0 0,11-2 0 0 0,-230 19 0 0 0,185-6 70 0 0,-6-1-76 0 0,-104 19 67 0 0,162-17 6 0 0,78-12-62 0 0,-277 34 182 0 0,64-19-59 0 0,225-18-193 0 0,11 0-119 0 0,1-1 0 0 0,-1-1-1 0 0,0 1 1 0 0,0-2 0 0 0,0 1 0 0 0,0-1 0 0 0,-12-3-1 0 0,3-3-1108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00.893"/>
    </inkml:context>
    <inkml:brush xml:id="br0">
      <inkml:brushProperty name="width" value="0.1" units="cm"/>
      <inkml:brushProperty name="height" value="0.1" units="cm"/>
      <inkml:brushProperty name="color" value="#F4F91B"/>
    </inkml:brush>
  </inkml:definitions>
  <inkml:trace contextRef="#ctx0" brushRef="#br0">1932 25 7943 0 0,'-3'0'364'0'0,"-44"5"186"0"0,44-5 42 0 0,0 0-242 0 0,-25-1 137 0 0,25-3-528 0 0,-8-9 41 0 0,8 10 117 0 0,0 1 227 0 0,-1 0-62 0 0,-1 1 0 0 0,1 0 0 0 0,0 0 0 0 0,-1 0 0 0 0,1 1 0 0 0,-1-1 0 0 0,1 1 0 0 0,-1 0 0 0 0,0 0 0 0 0,1 1 0 0 0,-1-1 0 0 0,1 1 0 0 0,0 0 0 0 0,-1 0 0 0 0,1 1 0 0 0,-5 1 0 0 0,8-3-231 0 0,-2 1 276 0 0,-3 0-107 0 0,-96 24 947 0 0,60-14-389 0 0,-1-1 0 0 0,-70 7 0 0 0,-18-12 139 0 0,-170 14 742 0 0,-105 13-60 0 0,106-13-726 0 0,148-10-2310 0 0,53-7-6771 0 0,50-3 2797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07.409"/>
    </inkml:context>
    <inkml:brush xml:id="br0">
      <inkml:brushProperty name="width" value="0.1" units="cm"/>
      <inkml:brushProperty name="height" value="0.1" units="cm"/>
      <inkml:brushProperty name="color" value="#F4F91B"/>
    </inkml:brush>
  </inkml:definitions>
  <inkml:trace contextRef="#ctx0" brushRef="#br0">4952 54 2759 0 0,'-14'-6'2815'0'0,"-3"-5"910"0"0,14 9-3670 0 0,0-1-1 0 0,-1 1 1 0 0,1 0 0 0 0,0 0 0 0 0,-1 1-1 0 0,0-1 1 0 0,1 1 0 0 0,-7-2-1 0 0,-29-4 2119 0 0,0 1 0 0 0,-61 0 0 0 0,47 9-535 0 0,-97 17 1 0 0,-17 3 309 0 0,61-10-1675 0 0,78-8 18 0 0,0-1 0 0 0,-1-2 0 0 0,-49-1 0 0 0,20-5-83 0 0,-1 2 0 0 0,1 3 0 0 0,-89 13 0 0 0,-119 8 543 0 0,146-15-531 0 0,-35-8-59 0 0,61-1-70 0 0,60 2-9 0 0,-100-4 184 0 0,116 4-266 0 0,1 0 0 0 0,-1 2 0 0 0,-29 5 0 0 0,-14 1 0 0 0,-46 2 2 0 0,37-3 29 0 0,-105-2 0 0 0,141-5-5 0 0,0 2 0 0 0,0 2 0 0 0,1 1 0 0 0,-46 13 0 0 0,-53 7 36 0 0,96-20-62 0 0,-370 29 0 0 0,83-27 128 0 0,214-6-82 0 0,-110-13 0 0 0,40 1-10 0 0,-310-7 367 0 0,386 18-338 0 0,61 1-1010 0 0,0-1 1 0 0,-67-11 0 0 0,83 6-291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10.187"/>
    </inkml:context>
    <inkml:brush xml:id="br0">
      <inkml:brushProperty name="width" value="0.1" units="cm"/>
      <inkml:brushProperty name="height" value="0.1" units="cm"/>
      <inkml:brushProperty name="color" value="#E71224"/>
    </inkml:brush>
  </inkml:definitions>
  <inkml:trace contextRef="#ctx0" brushRef="#br0">3732 324 6447 0 0,'-2'3'133'0'0,"-1"-1"-1"0"0,1 0 0 0 0,-1 0 0 0 0,1-1 0 0 0,-1 1 0 0 0,0 0 0 0 0,0-1 1 0 0,0 0-1 0 0,0 1 0 0 0,0-1 0 0 0,0 0 0 0 0,0-1 0 0 0,0 1 0 0 0,0-1 1 0 0,-1 1-1 0 0,1-1 0 0 0,0 0 0 0 0,0 0 0 0 0,0 0 0 0 0,-1 0 0 0 0,1-1 1 0 0,0 0-1 0 0,0 1 0 0 0,0-1 0 0 0,0 0 0 0 0,-4-2 0 0 0,-1-7 375 0 0,7 9-492 0 0,1 0 0 0 0,-1 0 1 0 0,1 1-1 0 0,-1-1 0 0 0,1 0 1 0 0,-1 1-1 0 0,1-1 0 0 0,-1 0 1 0 0,1 1-1 0 0,-1-1 0 0 0,0 1 1 0 0,1-1-1 0 0,-1 1 1 0 0,0-1-1 0 0,0 1 0 0 0,1-1 1 0 0,-1 1-1 0 0,0 0 0 0 0,0-1 1 0 0,0 1-1 0 0,-1 0 0 0 0,-5-1 153 0 0,0 1 0 0 0,0 0 0 0 0,0 1 0 0 0,0 0 0 0 0,0 0 0 0 0,0 0 0 0 0,0 1 0 0 0,0 0 0 0 0,-9 4-1 0 0,-19 5 710 0 0,-12 1 80 0 0,14-3-275 0 0,-66 8-1 0 0,80-17-638 0 0,0-1-1 0 0,0 0 0 0 0,1-2 0 0 0,-1 0 1 0 0,0-1-1 0 0,-19-7 0 0 0,-13-2 189 0 0,-25 2 593 0 0,57 9-614 0 0,0-1 1 0 0,-1 0-1 0 0,-26-9 0 0 0,-24-15 97 0 0,-96-54 0 0 0,149 73-199 0 0,0 0 0 0 0,0 1 0 0 0,-1 1 0 0 0,0 1 0 0 0,0 1 1 0 0,-26-4-1 0 0,-112 1 542 0 0,58 4-301 0 0,64 0-331 0 0,0-3 0 0 0,-47-12 0 0 0,43 8-47 0 0,-58-7 0 0 0,-186-23 903 0 0,216 29-709 0 0,0 4-1 0 0,-120 2 1 0 0,149 3-66 0 0,-60-10 1 0 0,60 6 149 0 0,-61-3 1 0 0,38 9-99 0 0,4-1-17 0 0,0 2 1 0 0,-79 12 0 0 0,-21 23 350 0 0,-190 69 1 0 0,242-70-500 0 0,-3-5 130 0 0,52-23-1544 0 0,43-7-659 0 0,1 0 1 0 0,-21-3-1 0 0,4-2-4925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13.063"/>
    </inkml:context>
    <inkml:brush xml:id="br0">
      <inkml:brushProperty name="width" value="0.1" units="cm"/>
      <inkml:brushProperty name="height" value="0.1" units="cm"/>
      <inkml:brushProperty name="color" value="#F4F91B"/>
    </inkml:brush>
  </inkml:definitions>
  <inkml:trace contextRef="#ctx0" brushRef="#br0">4536 83 455 0 0,'-14'2'-1691'0'0,"-3"-7"4213"0"0,-16-10 5551 0 0,23 11-7109 0 0,-3-2-565 0 0,-1 0 0 0 0,0 1 0 0 0,-1 0 0 0 0,1 1 0 0 0,-1 1 0 0 0,0 1 0 0 0,0 0 0 0 0,0 0 0 0 0,0 2 0 0 0,0 0 0 0 0,0 1 0 0 0,-23 3 0 0 0,-213 35 3026 0 0,123-25-2331 0 0,79-10-724 0 0,14-3-49 0 0,-1-1 0 0 0,1-2-1 0 0,-47-8 1 0 0,49 5-249 0 0,-3 0 243 0 0,1 2 1 0 0,-54 1-1 0 0,-3 12 134 0 0,55-5-156 0 0,-74-1 0 0 0,-71-4 267 0 0,98 0-337 0 0,-25-2 411 0 0,0-2-68 0 0,39 2-1202 0 0,-69 4 1030 0 0,44 0-244 0 0,-4 0-98 0 0,-99-4 336 0 0,34-5-218 0 0,76-1-81 0 0,0 4 0 0 0,-120 9 0 0 0,171-4-56 0 0,1-2 1 0 0,0-1-1 0 0,-1-1 0 0 0,-37-10 0 0 0,-2 1 1 0 0,17 2 0 0 0,36 5-2 0 0,-1 2-1 0 0,-35-2 0 0 0,46 5-33 0 0,-410-9 416 0 0,217 11-82 0 0,-13 19-1115 0 0,9-1-2666 0 0,176-18-5071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16.457"/>
    </inkml:context>
    <inkml:brush xml:id="br0">
      <inkml:brushProperty name="width" value="0.1" units="cm"/>
      <inkml:brushProperty name="height" value="0.1" units="cm"/>
      <inkml:brushProperty name="color" value="#F4F91B"/>
    </inkml:brush>
  </inkml:definitions>
  <inkml:trace contextRef="#ctx0" brushRef="#br0">2633 128 4607 0 0,'0'0'354'0'0,"-3"-1"-233"0"0,-11-4 3900 0 0,13 5-3904 0 0,0 0-1 0 0,0-1 0 0 0,0 1 0 0 0,0-1 0 0 0,1 1 0 0 0,-1-1 0 0 0,0 1 1 0 0,0-1-1 0 0,0 0 0 0 0,0 1 0 0 0,1-1 0 0 0,-1 0 0 0 0,0 0 1 0 0,1 1-1 0 0,-1-1 0 0 0,0-1 0 0 0,-8-12-51 0 0,2 2-1 0 0,0-8 162 0 0,6 17-58 0 0,0 0 6 0 0,-3-14-27 0 0,0 2 118 0 0,4 13 135 0 0,0 1 1 0 0,-1 0-1 0 0,1-1 0 0 0,-1 1 0 0 0,1 0 0 0 0,-1-1 0 0 0,1 1 0 0 0,-1 0 1 0 0,0 0-1 0 0,0-1 0 0 0,0 1 0 0 0,-1-1 0 0 0,1 1-308 0 0,0 0 1 0 0,0 0-1 0 0,0 1 0 0 0,-1-1 0 0 0,1 0 0 0 0,0 1 0 0 0,-1-1 1 0 0,1 1-1 0 0,0-1 0 0 0,-1 1 0 0 0,1-1 0 0 0,-1 1 0 0 0,1 0 1 0 0,-1 0-1 0 0,1 0 0 0 0,-2 0 0 0 0,-3 0-59 0 0,1 1-1 0 0,0 0 1 0 0,0 0-1 0 0,0 1 1 0 0,0-1-1 0 0,0 1 1 0 0,-7 4 0 0 0,-123 52 2240 0 0,111-50-2024 0 0,0-1 1 0 0,-1-1 0 0 0,0-1-1 0 0,-25 2 1 0 0,26-7-162 0 0,1-1 0 0 0,-1-1 0 0 0,-39-9 0 0 0,-30-3 397 0 0,-51 6 2719 0 0,58 7-2801 0 0,48 1-1174 0 0,-249-7 359 0 0,32-1 841 0 0,117-3-80 0 0,92 6-142 0 0,-66 0 0 0 0,-211 18 529 0 0,-13 8-905 0 0,179-9-2043 0 0,101-9 417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21.056"/>
    </inkml:context>
    <inkml:brush xml:id="br0">
      <inkml:brushProperty name="width" value="0.1" units="cm"/>
      <inkml:brushProperty name="height" value="0.1" units="cm"/>
      <inkml:brushProperty name="color" value="#F4F91B"/>
    </inkml:brush>
  </inkml:definitions>
  <inkml:trace contextRef="#ctx0" brushRef="#br0">5695 83 5615 0 0,'-26'-5'608'0'0,"-5"3"1131"0"0,27 3-1659 0 0,0-1 0 0 0,0 0 0 0 0,0 0-1 0 0,1 0 1 0 0,-1 0 0 0 0,0-1 0 0 0,0 0-1 0 0,0 0 1 0 0,1 0 0 0 0,-1 0 0 0 0,-5-3-1 0 0,-23-15 962 0 0,24 13-746 0 0,0 0 0 0 0,-1 1 0 0 0,0 0 1 0 0,0 1-1 0 0,0 0 0 0 0,-1 0 0 0 0,1 1 0 0 0,-1 0 0 0 0,0 1 0 0 0,-13-2 0 0 0,-5 2 237 0 0,1 2 1 0 0,-1 1-1 0 0,-45 7 0 0 0,-70 26 1742 0 0,58-12-1412 0 0,-45 2-275 0 0,0 0-178 0 0,81-15-152 0 0,1-3 0 0 0,-51 2 0 0 0,24-4 11 0 0,-60 4-1 0 0,75-6-34 0 0,0 2-1 0 0,0 2 1 0 0,-76 20-1 0 0,108-20-232 0 0,1-1 0 0 0,-43 2 0 0 0,39-5 0 0 0,-50 11 0 0 0,28 0 167 0 0,18-3 183 0 0,0-2 0 0 0,0-2 1 0 0,-68 5-1 0 0,27-8-181 0 0,-133 25 0 0 0,63-6 42 0 0,39-7-164 0 0,-37 5 368 0 0,102-19-371 0 0,-1-1 0 0 0,-59-8 0 0 0,57 3-27 0 0,-29-7 47 0 0,54 8-55 0 0,-2 1 0 0 0,1 1 1 0 0,0 1-1 0 0,0 1 0 0 0,-1 1 0 0 0,-34 6 0 0 0,-1 2 23 0 0,-115 3 0 0 0,37-17 32 0 0,108 5-51 0 0,-498-20 518 0 0,412 0-494 0 0,47 7-10 0 0,-127-6 93 0 0,91 11 43 0 0,-162-30 33 0 0,60 6 253 0 0,-124 15-63 0 0,147 12-3121 0 0,143 4 860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37.013"/>
    </inkml:context>
    <inkml:brush xml:id="br0">
      <inkml:brushProperty name="width" value="0.1" units="cm"/>
      <inkml:brushProperty name="height" value="0.1" units="cm"/>
      <inkml:brushProperty name="color" value="#F4F91B"/>
    </inkml:brush>
  </inkml:definitions>
  <inkml:trace contextRef="#ctx0" brushRef="#br0">1885 75 9359 0 0,'0'0'450'0'0,"-1"-1"-194"0"0,-4-4-38 0 0,0-4-174 0 0,4 5 42 0 0,-1 1-1 0 0,1-1 0 0 0,-1 1 0 0 0,0-1 0 0 0,0 1 1 0 0,0 0-1 0 0,-1 0 0 0 0,1 0 0 0 0,-1 0 1 0 0,1 0-1 0 0,-1 1 0 0 0,0-1 0 0 0,0 1 1 0 0,0 0-1 0 0,-1 0 0 0 0,1 0 0 0 0,0 0 0 0 0,-1 0 1 0 0,1 1-1 0 0,-8-3 0 0 0,3 3 357 0 0,-1 1-1 0 0,1 0 0 0 0,0 0 1 0 0,-1 1-1 0 0,1 0 1 0 0,0 0-1 0 0,-11 4 1 0 0,-50 14 1178 0 0,54-14-1199 0 0,0 0 0 0 0,-1-1-1 0 0,1 0 1 0 0,-1-2 0 0 0,0 1 0 0 0,-29-1 0 0 0,-257-13 1483 0 0,267 10-1577 0 0,1-2 0 0 0,-45-8 0 0 0,35 5-24 0 0,0 2-1 0 0,-1 1 0 0 0,-78 7 0 0 0,90-2-141 0 0,-130-5 296 0 0,-5 0-17 0 0,26 6 153 0 0,-71 5-247 0 0,136 1-2240 0 0,52-7 249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44.517"/>
    </inkml:context>
    <inkml:brush xml:id="br0">
      <inkml:brushProperty name="width" value="0.1" units="cm"/>
      <inkml:brushProperty name="height" value="0.1" units="cm"/>
      <inkml:brushProperty name="color" value="#F4F91B"/>
    </inkml:brush>
  </inkml:definitions>
  <inkml:trace contextRef="#ctx0" brushRef="#br0">3553 1353 455 0 0,'8'-2'5622'0'0,"-3"-1"-3611"0"0,-4 2-1892 0 0,0 1-1 0 0,-1-1 0 0 0,1 1 1 0 0,0 0-1 0 0,-1-1 0 0 0,1 1 0 0 0,0 0 1 0 0,0-1-1 0 0,-1 1 0 0 0,1 0 1 0 0,0 0-1 0 0,0 0 0 0 0,-1 0 0 0 0,1-1 1 0 0,0 1-1 0 0,0 0 0 0 0,0 1 1 0 0,-1-1-1 0 0,1 0 0 0 0,0 0 0 0 0,0 0 1 0 0,0 0-1 0 0,0 1 0 0 0,17 0 1574 0 0,-6 0 1664 0 0,-5 3-1539 0 0,-7-3-1743 0 0,1-1-1 0 0,-1 0 1 0 0,1 0 0 0 0,-1 1 0 0 0,1-1-1 0 0,-1 0 1 0 0,0 1 0 0 0,1-1 0 0 0,-1 1-1 0 0,1-1 1 0 0,-1 0 0 0 0,0 1 0 0 0,1-1-1 0 0,-1 1 1 0 0,0-1 0 0 0,0 1 0 0 0,1-1-1 0 0,-1 1 1 0 0,0-1 0 0 0,0 1 0 0 0,0-1-1 0 0,0 1 1 0 0,0-1 0 0 0,1 1 0 0 0,-1-1 0 0 0,0 1-1 0 0,0-1 1 0 0,0 1 0 0 0,-1 0 0 0 0,2 0-50 0 0,-1 0 0 0 0,0 0 0 0 0,0-1 0 0 0,0 1 1 0 0,1 0-1 0 0,-1-1 0 0 0,0 1 0 0 0,1 0 0 0 0,-1-1 1 0 0,0 1-1 0 0,1 0 0 0 0,-1-1 0 0 0,1 1 1 0 0,-1-1-1 0 0,1 1 0 0 0,0-1 0 0 0,-1 1 0 0 0,1-1 1 0 0,-1 1-1 0 0,2-1 0 0 0,6 8 9 0 0,-3-5 695 0 0,-6-8-112 0 0,-6-6 277 0 0,7 11-820 0 0,-11-9 898 0 0,11 9-966 0 0,-1 0 0 0 0,1 0 0 0 0,0 0 1 0 0,0 0-1 0 0,-1 0 0 0 0,1 0 0 0 0,0 0 0 0 0,0 0 0 0 0,0 0 0 0 0,-1 0 0 0 0,1 0 0 0 0,0 0 0 0 0,0 0 1 0 0,0 0-1 0 0,-1 0 0 0 0,1 0 0 0 0,0 0 0 0 0,0 0 0 0 0,-1-1 0 0 0,1 1 0 0 0,0 0 0 0 0,0 0 1 0 0,0 0-1 0 0,0 0 0 0 0,-1 0 0 0 0,1 0 0 0 0,0-1 0 0 0,0 1 0 0 0,0 0 0 0 0,0 0 0 0 0,0 0 0 0 0,0-1 1 0 0,-1 1-1 0 0,1 0 0 0 0,0 0 0 0 0,0 0 0 0 0,0-1 0 0 0,0 1 0 0 0,0 0 0 0 0,0 0 0 0 0,0 0 0 0 0,0-1 1 0 0,0 1-1 0 0,0 0 0 0 0,-2-6 230 0 0,0 4-152 0 0,1 2-6 0 0,-2-5 55 0 0,1 0 0 0 0,0 1-1 0 0,0-1 1 0 0,0 0-1 0 0,-1-8 1 0 0,3 12-113 0 0,0-1 0 0 0,0 0 1 0 0,-1 0-1 0 0,1 1 0 0 0,-1-1 1 0 0,1 0-1 0 0,-1 1 0 0 0,0-1 1 0 0,0 1-1 0 0,1-1 0 0 0,-1 1 1 0 0,0-1-1 0 0,0 1 0 0 0,-1-1 1 0 0,1 1-1 0 0,0 0 0 0 0,0 0 1 0 0,-1 0-1 0 0,-1-2 0 0 0,3 3-25 0 0,-1 0 20 0 0,1 0-1 0 0,-1-1 1 0 0,1 1 0 0 0,-1 0 0 0 0,1 0-1 0 0,0-1 1 0 0,-1 1 0 0 0,1 0 0 0 0,-1-1 0 0 0,1 1-1 0 0,0-1 1 0 0,-1 1 0 0 0,1-1 0 0 0,0 1-1 0 0,0 0 1 0 0,-1-1 0 0 0,1 1 0 0 0,0-1 0 0 0,0 1-1 0 0,0-1 1 0 0,0 1 0 0 0,-1-1 0 0 0,1 1-1 0 0,0-1 1 0 0,0 1 0 0 0,0-1 0 0 0,0 1 0 0 0,0-1-1 0 0,0 1 1 0 0,0-1 0 0 0,1 1 0 0 0,-1-2-1 0 0,-3-4 66 0 0,2 6-68 0 0,1-1 1 0 0,-1 0 0 0 0,0 0 0 0 0,1 0 0 0 0,-1 0-1 0 0,1 0 1 0 0,-1 0 0 0 0,1 0 0 0 0,0 0-1 0 0,-1 0 1 0 0,1 0 0 0 0,0 0 0 0 0,0 0 0 0 0,0 0-1 0 0,0-2 1 0 0,-3-6 106 0 0,3 8-104 0 0,-1 0-1 0 0,1 0 1 0 0,-1 0-1 0 0,1 0 0 0 0,0 1 1 0 0,0-1-1 0 0,-1 0 1 0 0,1 0-1 0 0,0 0 1 0 0,0 0-1 0 0,0 0 1 0 0,0 0-1 0 0,0 0 1 0 0,1-1-1 0 0,0-3 24 0 0,0 0 0 0 0,0 0-1 0 0,-1 0 1 0 0,1-1 0 0 0,-1 1 0 0 0,0 0 0 0 0,0 0-1 0 0,-1 0 1 0 0,-1-9 0 0 0,1 5 24 0 0,0 1-1 0 0,1-1 1 0 0,0-12-1 0 0,0-20 122 0 0,-20-144 274 0 0,18 173-437 0 0,1 0 0 0 0,-1 0 1 0 0,2 0-1 0 0,0 0 0 0 0,0 0 0 0 0,1 0 0 0 0,1 0 1 0 0,0 0-1 0 0,5-19 0 0 0,-3 21-19 0 0,-1 1 0 0 0,-1-1 0 0 0,0-1 0 0 0,0 1 0 0 0,-1 0 0 0 0,0-11 0 0 0,-10-32 64 0 0,5 38-45 0 0,-1 1-1 0 0,-10-24 1 0 0,10 26-4 0 0,0 0-1 0 0,0-1 0 0 0,1 1 1 0 0,-3-20-1 0 0,-9-25-14 0 0,7 34 28 0 0,7 21-25 0 0,1 0 0 0 0,0 0 0 0 0,0 0 1 0 0,0 0-1 0 0,0-1 0 0 0,1 1 1 0 0,-1 0-1 0 0,1 0 0 0 0,-1-1 1 0 0,1-3-1 0 0,0 2 1 0 0,-1 0 0 0 0,1 0 0 0 0,-1 0 0 0 0,0 1 0 0 0,0-1 0 0 0,0 0 0 0 0,-2-4 0 0 0,2 6-2 0 0,0 1 0 0 0,1-1-1 0 0,-1 1 1 0 0,0-1 0 0 0,0 1 0 0 0,0-1 0 0 0,0 1-1 0 0,0 0 1 0 0,0 0 0 0 0,-1-1 0 0 0,1 1-1 0 0,0 0 1 0 0,-1 0 0 0 0,1 0 0 0 0,-1 0 0 0 0,1 0-1 0 0,-3-1 1 0 0,-5-1 6 0 0,1 0 1 0 0,-1-1-1 0 0,1-1 0 0 0,0 1 0 0 0,1-1 1 0 0,-1 0-1 0 0,1-1 0 0 0,-10-9 0 0 0,8 7 3 0 0,0 0 0 0 0,0 1 0 0 0,-1 0-1 0 0,-17-8 1 0 0,-24-12-6 0 0,34 17 15 0 0,1 2-1 0 0,-26-10 1 0 0,33 16-4 0 0,0 0 1 0 0,0 0-1 0 0,-11 0 1 0 0,-10-1-19 0 0,-142-23 66 0 0,70 13-64 0 0,30 4 0 0 0,32 2 0 0 0,1 3 0 0 0,-1 1 0 0 0,-58 4 0 0 0,34 2 59 0 0,-14 1-54 0 0,-36 11-5 0 0,96-14 0 0 0,1-1 0 0 0,-30-3 0 0 0,-7 0 0 0 0,36 2 0 0 0,1-1 0 0 0,-30-7 0 0 0,-4 0 0 0 0,-178-3 1432 0 0,179 10-2779 0 0,25 1 1328 0 0,-46 3 1 0 0,47 0 18 0 0,1-2 0 0 0,-1-1 0 0 0,1-1 0 0 0,-45-9 0 0 0,-6 0 0 0 0,15 1 0 0 0,40 6 0 0 0,0 0 0 0 0,-31 0 0 0 0,-131-3 64 0 0,68 12-64 0 0,-24 8 0 0 0,-30 0 64 0 0,26-10-64 0 0,122-2 43 0 0,-1 1-1 0 0,-29 6 1 0 0,26-4-43 0 0,17-4 0 0 0,0 1 0 0 0,0 0 0 0 0,0 0 0 0 0,1 1 0 0 0,-1-1 0 0 0,-5 4 0 0 0,-3-1 0 0 0,13-4 0 0 0,0 0 0 0 0,0 1 0 0 0,-1-1 0 0 0,1 0 0 0 0,0 1 0 0 0,0-1 0 0 0,0 0 0 0 0,0 1 0 0 0,0-1 0 0 0,0 1 0 0 0,0 0 0 0 0,0-1 0 0 0,1 1 0 0 0,-1 0 0 0 0,-1 1 0 0 0,-3 3-2 0 0,0 0-8 0 0,-1 0-1 0 0,1 0 1 0 0,1 1 0 0 0,-1 0-1 0 0,-6 11 1 0 0,9-11 10 0 0,2-6 0 0 0,0 1 0 0 0,0-1 0 0 0,0 0 0 0 0,0 1 0 0 0,0-1 0 0 0,0 0 0 0 0,0 1 0 0 0,0-1 0 0 0,0 0 0 0 0,-1 1 0 0 0,1-1 0 0 0,0 0 0 0 0,0 1 0 0 0,0-1 0 0 0,0 0 0 0 0,0 0 0 0 0,-1 1 0 0 0,1-1 0 0 0,0 0 0 0 0,0 1 0 0 0,-1-1 0 0 0,1 0 0 0 0,0 0 0 0 0,0 0 0 0 0,-1 1 0 0 0,1-1 0 0 0,0 0 0 0 0,-1 0 0 0 0,1 0 0 0 0,0 0 0 0 0,0 1 0 0 0,-1-1 0 0 0,1 0 0 0 0,-1 0 0 0 0,0-1 0 0 0,-1 2 0 0 0,1 1 0 0 0,-1-1 0 0 0,1 1 0 0 0,0 0 0 0 0,0-1 0 0 0,-1 1 0 0 0,1 0 0 0 0,0 0 0 0 0,1 0 0 0 0,-1 0 0 0 0,0 0 0 0 0,0 2 0 0 0,-1 1 0 0 0,-5 12 0 0 0,0 0 0 0 0,2 1 0 0 0,-6 25 0 0 0,4-16 0 0 0,5-21 0 0 0,-1 0 0 0 0,1-1 0 0 0,-2 1 0 0 0,1-1 0 0 0,0 0 0 0 0,-1 0 0 0 0,-5 5 0 0 0,-6 11 0 0 0,13-19 0 0 0,0 0 0 0 0,0 0 0 0 0,0 0 0 0 0,0 0 0 0 0,0 0 0 0 0,-1 0 0 0 0,1-1 0 0 0,-5 3 0 0 0,-1 0 0 0 0,1 1 0 0 0,-1-1 0 0 0,1 1 0 0 0,0 1 0 0 0,0-1 0 0 0,0 1 0 0 0,1 0 0 0 0,0 1 0 0 0,1-1 0 0 0,-1 1 0 0 0,1 1 0 0 0,0-1 0 0 0,1 1 0 0 0,0-1 0 0 0,-6 17 0 0 0,-23 99 0 0 0,29-110 0 0 0,1-1 0 0 0,0 0 0 0 0,1 1 0 0 0,1 0 0 0 0,0 0 0 0 0,1-1 0 0 0,0 1 0 0 0,1 0 0 0 0,2 15 0 0 0,-1-16 0 0 0,0 0 0 0 0,0 1 0 0 0,1-1 0 0 0,1 0 0 0 0,0 0 0 0 0,1-1 0 0 0,6 14 0 0 0,-7-17 0 0 0,0 0 0 0 0,-1 0 0 0 0,0 1 0 0 0,0 0 0 0 0,-1-1 0 0 0,2 18 0 0 0,1 2 0 0 0,8 44 0 0 0,-10-52 0 0 0,0-1 0 0 0,2 1 0 0 0,7 19 0 0 0,-9-30 6 0 0,0-1 0 0 0,0 0 0 0 0,1 0-1 0 0,0 0 1 0 0,1 0 0 0 0,-1-1 0 0 0,2 1 0 0 0,-1-1-1 0 0,1 0 1 0 0,10 9 0 0 0,-9-10-6 0 0,1 0 0 0 0,0 0 0 0 0,1-1 0 0 0,12 6 0 0 0,-7-3 0 0 0,-11-7 0 0 0,-1 1 0 0 0,1-1 0 0 0,-1 0 0 0 0,1 0 0 0 0,0 0 0 0 0,0 0 0 0 0,-1 0 0 0 0,1 0 0 0 0,4 0 0 0 0,59 9 0 0 0,11 0 0 0 0,37 7 0 0 0,40-12 64 0 0,-105-6-64 0 0,55 2 0 0 0,-78 2 0 0 0,34 6 75 0 0,-45-7 307 0 0,-3 0 114 0 0,64 7 622 0 0,-10-3-1101 0 0,1 2-77 0 0,-54-7-260 0 0,2 2-1095 0 0,109 23 1250 0 0,-85-17 213 0 0,80 7 0 0 0,-56-10-27 0 0,-6 0 1 0 0,-28-3 20 0 0,42 5-31 0 0,11-2-11 0 0,-17-5 12 0 0,-38 0 36 0 0,29 1-24 0 0,84 8 36 0 0,-92-5-64 0 0,92 1 72 0 0,-71-7-68 0 0,4-5 0 0 0,4 3 11 0 0,2 2 31 0 0,-3 1-31 0 0,5-2-11 0 0,74 0 0 0 0,-137 0-2 0 0,-8 0 4 0 0,0 2 0 0 0,0-1 0 0 0,0 1 1 0 0,0 1-1 0 0,10 1 0 0 0,-2 0 40 0 0,58 4-31 0 0,4 3 0 0 0,-50-6 42 0 0,24 0 11 0 0,-26-1-11 0 0,37-3-42 0 0,5-9-32 0 0,-50 7-10 0 0,-12 2-15 0 0,-1 0-1 0 0,0-1 1 0 0,1 0-1 0 0,-1-1 1 0 0,12-5-1 0 0,174-87-3525 0 0,-128 61 1843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23.868"/>
    </inkml:context>
    <inkml:brush xml:id="br0">
      <inkml:brushProperty name="width" value="0.1" units="cm"/>
      <inkml:brushProperty name="height" value="0.1" units="cm"/>
      <inkml:brushProperty name="color" value="#F4F91B"/>
    </inkml:brush>
  </inkml:definitions>
  <inkml:trace contextRef="#ctx0" brushRef="#br0">1302 74 3079 0 0,'0'-1'-10'0'0,"0"-3"232"0"0,0 1-1 0 0,0-1 1 0 0,0 0 0 0 0,-1 0 0 0 0,1 1-1 0 0,-1-1 1 0 0,0 0 0 0 0,0 1-1 0 0,-2-6 1 0 0,1 6 183 0 0,1 1 0 0 0,-1 0 0 0 0,1 0 0 0 0,-1 0 0 0 0,0 0 0 0 0,0 0 0 0 0,0 1-1 0 0,0-1 1 0 0,0 0 0 0 0,0 1 0 0 0,-1-1 0 0 0,1 1 0 0 0,0 0 0 0 0,-1 0 0 0 0,1 0 0 0 0,-1 0 0 0 0,1 0 0 0 0,-1 1 0 0 0,1-1 0 0 0,-1 1-1 0 0,0-1 1 0 0,1 1 0 0 0,-5 0 0 0 0,-7 1 43 0 0,-1-1 0 0 0,1 2 0 0 0,-18 4 0 0 0,-1-1 653 0 0,-24 3 154 0 0,-69 20 0 0 0,0-1-295 0 0,41-15-99 0 0,-126 2 0 0 0,-87-19-263 0 0,180-3-1216 0 0,39-3-7326 0 0,50 6 1418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26.697"/>
    </inkml:context>
    <inkml:brush xml:id="br0">
      <inkml:brushProperty name="width" value="0.1" units="cm"/>
      <inkml:brushProperty name="height" value="0.1" units="cm"/>
      <inkml:brushProperty name="color" value="#F4F91B"/>
    </inkml:brush>
  </inkml:definitions>
  <inkml:trace contextRef="#ctx0" brushRef="#br0">1 1 2759 0 0,'0'0'288'0'0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27.056"/>
    </inkml:context>
    <inkml:brush xml:id="br0">
      <inkml:brushProperty name="width" value="0.1" units="cm"/>
      <inkml:brushProperty name="height" value="0.1" units="cm"/>
      <inkml:brushProperty name="color" value="#F4F91B"/>
    </inkml:brush>
  </inkml:definitions>
  <inkml:trace contextRef="#ctx0" brushRef="#br0">0 1 4831 0 0,'0'0'504'0'0,"59"33"-1136"0"0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27.490"/>
    </inkml:context>
    <inkml:brush xml:id="br0">
      <inkml:brushProperty name="width" value="0.1" units="cm"/>
      <inkml:brushProperty name="height" value="0.1" units="cm"/>
      <inkml:brushProperty name="color" value="#F4F91B"/>
    </inkml:brush>
  </inkml:definitions>
  <inkml:trace contextRef="#ctx0" brushRef="#br0">1453 0 455 0 0,'0'0'1210'0'0,"-1"3"-562"0"0,-2 1-427 0 0,-5 30 362 0 0,7-29-477 0 0,1 0 22 0 0,-1 1-73 0 0,0-4-15 0 0,1 0 0 0 0,-1 0 1 0 0,1 0-1 0 0,0 0 0 0 0,0 0 1 0 0,0 0-1 0 0,0-1 0 0 0,0 1 1 0 0,0 0-1 0 0,1 0 0 0 0,-1 0 1 0 0,2 3-1 0 0,4 22 0 0 0,-5-20 1511 0 0,7-1-1445 0 0,30 25 5408 0 0,-38-26-5110 0 0,-1 15 10 0 0,0-19-374 0 0,1 0 0 0 0,-1-1-1 0 0,1 1 1 0 0,0-1-1 0 0,-1 1 1 0 0,1-1 0 0 0,-1 1-1 0 0,0-1 1 0 0,1 1 0 0 0,-1-1-1 0 0,1 1 1 0 0,-1-1-1 0 0,0 0 1 0 0,1 1 0 0 0,-1-1-1 0 0,0 0 1 0 0,1 0 0 0 0,-1 1-1 0 0,0-1 1 0 0,0 0-1 0 0,1 0 1 0 0,-1 0 0 0 0,0 0-1 0 0,0 0 1 0 0,1 0 0 0 0,-1 0-1 0 0,0 0 1 0 0,1 0-1 0 0,-1-1 1 0 0,-1 1 0 0 0,-6 0 715 0 0,-266 43 4021 0 0,136-9-3359 0 0,89-21-585 0 0,0-1 0 0 0,-79 8-1 0 0,37-15-42 0 0,-1-3-1 0 0,-123-14 0 0 0,-55-3-727 0 0,155 20-7612 0 0,73-1 12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28.004"/>
    </inkml:context>
    <inkml:brush xml:id="br0">
      <inkml:brushProperty name="width" value="0.1" units="cm"/>
      <inkml:brushProperty name="height" value="0.1" units="cm"/>
      <inkml:brushProperty name="color" value="#F4F91B"/>
    </inkml:brush>
  </inkml:definitions>
  <inkml:trace contextRef="#ctx0" brushRef="#br0">1394 28 455 0 0,'-15'-3'5600'0'0,"1"2"-74"0"0,-12-6-4027 0 0,10 2-1500 0 0,-8 1 228 0 0,-1 0 0 0 0,1 2 0 0 0,-1 0 1 0 0,1 2-1 0 0,-1 1 0 0 0,-25 4 0 0 0,-24 0 1447 0 0,-330 29 1953 0 0,283-21-2662 0 0,-64-3-913 0 0,-3 1-56 0 0,161-8-66 0 0,-74 5-1488 0 0,75-9-310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26.260"/>
    </inkml:context>
    <inkml:brush xml:id="br0">
      <inkml:brushProperty name="width" value="0.1" units="cm"/>
      <inkml:brushProperty name="height" value="0.1" units="cm"/>
      <inkml:brushProperty name="color" value="#E71224"/>
    </inkml:brush>
  </inkml:definitions>
  <inkml:trace contextRef="#ctx0" brushRef="#br0">1381 181 5095 0 0,'-35'-13'1008'0'0,"29"12"-776"0"0,0-1-1 0 0,0 1 0 0 0,-1-1 1 0 0,1 0-1 0 0,0-1 0 0 0,1 1 1 0 0,-1-1-1 0 0,0 0 0 0 0,1 0 0 0 0,-6-5 1 0 0,-2-3 571 0 0,1-1 1 0 0,-17-19-1 0 0,22 23-606 0 0,2 3-20 0 0,0 1 0 0 0,0 0 0 0 0,0-1 0 0 0,-1 2 0 0 0,0-1 0 0 0,1 1 0 0 0,-1 0 0 0 0,-1 0 0 0 0,-9-3-1 0 0,-10-2 460 0 0,-29-4-1 0 0,21 5-147 0 0,8 3-319 0 0,1 1-1 0 0,0 2 0 0 0,0 1 0 0 0,-51 5 1 0 0,46-2-117 0 0,-456 28 1553 0 0,426-28-1469 0 0,-1-2 0 0 0,0-2 0 0 0,-72-12 0 0 0,119 8-1283 0 0,2 0-365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13.684"/>
    </inkml:context>
    <inkml:brush xml:id="br0">
      <inkml:brushProperty name="width" value="0.1" units="cm"/>
      <inkml:brushProperty name="height" value="0.1" units="cm"/>
      <inkml:brushProperty name="color" value="#E71224"/>
    </inkml:brush>
  </inkml:definitions>
  <inkml:trace contextRef="#ctx0" brushRef="#br0">1184 63 5295 0 0,'-15'6'111'0'0,"-1"0"-1"0"0,0-1 1 0 0,0-1-1 0 0,0-1 1 0 0,-1 0 0 0 0,-24 1-1 0 0,15-2 2030 0 0,-36 8 0 0 0,38-9 129 0 0,20-1-2034 0 0,1-1 0 0 0,0 1 0 0 0,-1 0 0 0 0,1 1 0 0 0,-1-1 0 0 0,-4 2 0 0 0,2 0-60 0 0,0-1 0 0 0,0 1 1 0 0,1-1-1 0 0,-1 0 0 0 0,0-1 0 0 0,0 1 0 0 0,-11-1 0 0 0,12-2-163 0 0,0 1-1 0 0,-1-1 1 0 0,1 0 0 0 0,0 0-1 0 0,0-1 1 0 0,1 1 0 0 0,-1-1-1 0 0,0 0 1 0 0,-5-6 0 0 0,-43-28-130 0 0,45 32 209 0 0,-1 0 1 0 0,0 1-1 0 0,0 0 0 0 0,0 1 0 0 0,-1 0 0 0 0,1 0 1 0 0,-1 1-1 0 0,0 0 0 0 0,-11-1 0 0 0,-12 2 725 0 0,-48 4-1 0 0,-11-1-102 0 0,-103 2 517 0 0,128-1-1046 0 0,47-3-277 0 0,-1-1 1 0 0,0-1 0 0 0,0-1-1 0 0,-39-10 1 0 0,35 5 92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28.604"/>
    </inkml:context>
    <inkml:brush xml:id="br0">
      <inkml:brushProperty name="width" value="0.1" units="cm"/>
      <inkml:brushProperty name="height" value="0.1" units="cm"/>
      <inkml:brushProperty name="color" value="#F4F91B"/>
    </inkml:brush>
  </inkml:definitions>
  <inkml:trace contextRef="#ctx0" brushRef="#br0">1109 32 14047 0 0,'-3'0'323'0'0,"-4"-1"-78"0"0,1 0-83 0 0,1 1 1 0 0,-1-1 0 0 0,0 2 0 0 0,1-1-1 0 0,-10 2 1 0 0,-89 7 768 0 0,-146-6-1 0 0,-106-26 1670 0 0,107 5-2737 0 0,200 16-4773 0 0,1 2-1544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29.572"/>
    </inkml:context>
    <inkml:brush xml:id="br0">
      <inkml:brushProperty name="width" value="0.1" units="cm"/>
      <inkml:brushProperty name="height" value="0.1" units="cm"/>
      <inkml:brushProperty name="color" value="#F4F91B"/>
    </inkml:brush>
  </inkml:definitions>
  <inkml:trace contextRef="#ctx0" brushRef="#br0">2117 6 2303 0 0,'-10'-2'909'0'0,"0"0"-1"0"0,-1 1 0 0 0,1 1 0 0 0,0 0 1 0 0,0 0-1 0 0,0 1 0 0 0,-1 0 0 0 0,-11 3 0 0 0,5-1-1906 0 0,-230 20 6622 0 0,200-19-4974 0 0,0-2 0 0 0,-1-2 0 0 0,-47-7 0 0 0,39 3-34 0 0,-88 4 0 0 0,36 10 120 0 0,42-2-171 0 0,-1-3 1 0 0,-71-4-1 0 0,-427-24 1602 0 0,380 20-2703 0 0,62 3-2679 0 0,63 0-4017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1:48.320"/>
    </inkml:context>
    <inkml:brush xml:id="br0">
      <inkml:brushProperty name="width" value="0.1" units="cm"/>
      <inkml:brushProperty name="height" value="0.1" units="cm"/>
      <inkml:brushProperty name="color" value="#F4F91B"/>
    </inkml:brush>
  </inkml:definitions>
  <inkml:trace contextRef="#ctx0" brushRef="#br0">2972 1461 5927 0 0,'-10'4'549'0'0,"-1"-1"0"0"0,0 0 0 0 0,0-1-1 0 0,0 0 1 0 0,0-1 0 0 0,-17 0-1 0 0,-6 2 683 0 0,6-4 393 0 0,27 1-1469 0 0,0 0 0 0 0,0 0 0 0 0,0 0 0 0 0,1 0 0 0 0,-1 0 0 0 0,0 0 0 0 0,0 0 0 0 0,0 0-1 0 0,0 0 1 0 0,1-1 0 0 0,-11-8 4395 0 0,13 7-4129 0 0,-1 0-439 0 0,15 0 3376 0 0,65 0-2182 0 0,-24 2-1095 0 0,-51 0-36 0 0,0 0 1 0 0,0-1-1 0 0,0 1 0 0 0,1-1 0 0 0,-1-1 0 0 0,-1 1 1 0 0,1-1-1 0 0,0 0 0 0 0,9-5 0 0 0,-5 3 15 0 0,96-47 580 0 0,-102 49-581 0 0,0 1 1 0 0,0-1-1 0 0,0 1 1 0 0,0 0-1 0 0,0 0 0 0 0,0 0 1 0 0,0 1-1 0 0,9-1 0 0 0,-7 1-36 0 0,1-1 0 0 0,-1 1 0 0 0,1-1 0 0 0,-1-1-1 0 0,1 1 1 0 0,-1-1 0 0 0,0-1 0 0 0,0 1 0 0 0,0-1 0 0 0,9-5-1 0 0,24-14 50 0 0,-29 17 4 0 0,-2 0-20 0 0,36-21-45 0 0,2-2 0 0 0,-31 16 31 0 0,4-12-20 0 0,-13 15 20 0 0,-1-9-19 0 0,-1-1 36 0 0,1 3-3 0 0,-3 14-46 0 0,4-5-10 0 0,10-44 71 0 0,-11 41-52 0 0,7-38 26 0 0,-7 20-45 0 0,1-5 110 0 0,2-43 0 0 0,-8 62-87 0 0,6-64 250 0 0,-5 54-204 0 0,-1 1 0 0 0,-1-1 1 0 0,-1 0-1 0 0,-1 1 0 0 0,-1-1 0 0 0,-1 1 0 0 0,-1 0 1 0 0,-1 0-1 0 0,-15-33 0 0 0,11 30 67 0 0,5 12-50 0 0,0 0-1 0 0,-1 0 0 0 0,-11-17 0 0 0,-8-9 186 0 0,-36-78-1 0 0,42 77-168 0 0,19 40-102 0 0,-3-8 8 0 0,-1-1 0 0 0,0 1 0 0 0,0 0 0 0 0,-1 0 0 0 0,0 1 0 0 0,-1 0 0 0 0,-9-10 0 0 0,-17-13 15 0 0,19 17 12 0 0,-1 0 0 0 0,-26-18 0 0 0,22 20-10 0 0,-1 2 1 0 0,-1 1-1 0 0,1 0 0 0 0,-2 2 1 0 0,1 0-1 0 0,-1 1 0 0 0,0 1 1 0 0,0 2-1 0 0,0 0 0 0 0,0 1 1 0 0,-1 1-1 0 0,1 1 0 0 0,-1 1 1 0 0,1 1-1 0 0,-39 9 0 0 0,24-4-18 0 0,-1-2 0 0 0,-69 2 0 0 0,12-2 47 0 0,34-2-54 0 0,-80-7 0 0 0,116 3 0 0 0,-523-8 64 0 0,375-4-64 0 0,1 0 0 0 0,-72 8 0 0 0,162 6 0 0 0,-88-3 0 0 0,137 0 0 0 0,-104-5 0 0 0,116 7 0 0 0,0 1 0 0 0,0 2 0 0 0,0 0 0 0 0,-30 8 0 0 0,39-8 0 0 0,0 0 0 0 0,-19 0 0 0 0,-6 2 0 0 0,-19 3 0 0 0,-33 7 0 0 0,38-4 0 0 0,31-8 0 0 0,1 1 0 0 0,-31 11 0 0 0,34-7 0 0 0,13-7 0 0 0,1 1 0 0 0,0-1 0 0 0,-1 0 0 0 0,1 0 0 0 0,-1 0 0 0 0,1-1 0 0 0,-1 1 0 0 0,0-1 0 0 0,1 1 0 0 0,-5-1 0 0 0,4 0-1 0 0,-1 1 0 0 0,1-1 0 0 0,-1 0 0 0 0,1 1 1 0 0,0 0-1 0 0,-1 0 0 0 0,1 0 0 0 0,0 0 0 0 0,0 0 0 0 0,-1 1 0 0 0,1-1 0 0 0,0 1 0 0 0,1 0 0 0 0,-1 0 0 0 0,0 0 1 0 0,0 0-1 0 0,1 1 0 0 0,0-1 0 0 0,-1 1 0 0 0,-1 2 0 0 0,-3 5-8 0 0,1 1 0 0 0,0-1-1 0 0,1 1 1 0 0,-6 15 0 0 0,10-23 10 0 0,-20 38 0 0 0,16-33-4 0 0,0 0 1 0 0,1 1 0 0 0,0 0 0 0 0,-4 15-1 0 0,4-2-7 0 0,1-1-1 0 0,1 2 0 0 0,0-1 1 0 0,2 0-1 0 0,1 0 0 0 0,1 0 1 0 0,0 0-1 0 0,2 0 0 0 0,1 0 1 0 0,14 40-1 0 0,43 96 11 0 0,-51-131 0 0 0,-1 0 0 0 0,-1 1 0 0 0,7 35 0 0 0,-14-51 7 0 0,1 1 0 0 0,1-1 0 0 0,0 1 0 0 0,1-1 1 0 0,0-1-1 0 0,1 1 0 0 0,0-1 0 0 0,11 16 0 0 0,5 7-7 0 0,-17-24 0 0 0,0 0 0 0 0,2-1 0 0 0,-1 1 0 0 0,1-2 0 0 0,0 1 0 0 0,9 7 0 0 0,27 27 0 0 0,4 4 0 0 0,-36-37 0 0 0,0-2 0 0 0,0 0 0 0 0,12 8 0 0 0,-6-8 0 0 0,1 1 0 0 0,18 5 0 0 0,41 9 11 0 0,6-5 31 0 0,62 8-31 0 0,-27-13-11 0 0,-48-5 0 0 0,-2-4 11 0 0,-55-3 79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19.492"/>
    </inkml:context>
    <inkml:brush xml:id="br0">
      <inkml:brushProperty name="width" value="0.1" units="cm"/>
      <inkml:brushProperty name="height" value="0.1" units="cm"/>
      <inkml:brushProperty name="color" value="#F4F91B"/>
    </inkml:brush>
  </inkml:definitions>
  <inkml:trace contextRef="#ctx0" brushRef="#br0">3810 58 5351 0 0,'-16'-24'584'0'0,"14"22"-465"0"0,0-1 0 0 0,0 1 0 0 0,0-1 0 0 0,0 1 0 0 0,0 0 0 0 0,-1 0 0 0 0,1 0 0 0 0,-1 0 0 0 0,1 0 0 0 0,-1 0 0 0 0,0 1 0 0 0,0-1 0 0 0,0 1 0 0 0,1 0 0 0 0,-1 0 0 0 0,0 0-1 0 0,-1 0 1 0 0,1 0 0 0 0,0 1 0 0 0,0 0 0 0 0,0-1 0 0 0,0 1 0 0 0,0 0 0 0 0,-6 1 0 0 0,-3 0 396 0 0,0 0-1 0 0,-1 1 1 0 0,1 1-1 0 0,-22 7 1 0 0,-7 4 688 0 0,-1-3-1 0 0,0-1 1 0 0,-47 4 0 0 0,-98 21-156 0 0,62-10-4 0 0,-82-3 185 0 0,54-9-810 0 0,107-7-297 0 0,0-3 1 0 0,0-1-1 0 0,0-3 1 0 0,-75-10 0 0 0,80 6 45 0 0,1 3 0 0 0,-79 4 0 0 0,25 1 4 0 0,-139-13 86 0 0,1 0-16 0 0,220 10-240 0 0,-45 0 57 0 0,-78-10 0 0 0,87 3-1 0 0,-16-3 65 0 0,-92-2 1 0 0,28 11 21 0 0,-119 2-43 0 0,-70-14 408 0 0,209 4-263 0 0,-3-3-37 0 0,68 6-183 0 0,1 2 0 0 0,-1 1-1 0 0,-45 4 1 0 0,68 2-122 0 0,-33 0-1960 0 0,38-5 989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21.316"/>
    </inkml:context>
    <inkml:brush xml:id="br0">
      <inkml:brushProperty name="width" value="0.1" units="cm"/>
      <inkml:brushProperty name="height" value="0.1" units="cm"/>
      <inkml:brushProperty name="color" value="#F4F91B"/>
    </inkml:brush>
  </inkml:definitions>
  <inkml:trace contextRef="#ctx0" brushRef="#br0">1914 37 455 0 0,'-2'1'425'0'0,"0"0"-1"0"0,-1 0 1 0 0,1 0-1 0 0,-1 0 1 0 0,1-1-1 0 0,-1 1 1 0 0,1-1-1 0 0,-1 0 0 0 0,0 1 1 0 0,1-1-1 0 0,-1 0 1 0 0,1-1-1 0 0,-1 1 1 0 0,1 0-1 0 0,-5-2 0 0 0,-1-1 414 0 0,1 0 0 0 0,0 0 0 0 0,-12-8 0 0 0,-2 0 123 0 0,16 9-768 0 0,0 0 0 0 0,0 1 0 0 0,0-1-1 0 0,0 1 1 0 0,0 0 0 0 0,-1 1 0 0 0,1-1-1 0 0,0 1 1 0 0,-10 1 0 0 0,-44 9 1359 0 0,22 0-805 0 0,-1-2 1 0 0,0-2-1 0 0,-1-1 0 0 0,-45-1 0 0 0,-262-13 1465 0 0,310 3-2021 0 0,23 3-141 0 0,-1 0 1 0 0,-22-1 0 0 0,-35 0 2 0 0,37 1-53 0 0,-8 3 151 0 0,-45 7 1 0 0,23-1-35 0 0,50-4-58 0 0,-7 2 11 0 0,2-2 21 0 0,-29-3 54 0 0,22 2-58 0 0,17 0-75 0 0,0-1 0 0 0,0 0 0 0 0,1 0 0 0 0,-1-1 0 0 0,-16-4 0 0 0,15 3 8 0 0,-1 1 0 0 0,0 0 0 0 0,-17 0 0 0 0,-42 4 234 0 0,33-2-13 0 0,-40 6 0 0 0,12 1-1777 0 0,-103 2 0 0 0,134-10 16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21.941"/>
    </inkml:context>
    <inkml:brush xml:id="br0">
      <inkml:brushProperty name="width" value="0.1" units="cm"/>
      <inkml:brushProperty name="height" value="0.1" units="cm"/>
      <inkml:brushProperty name="color" value="#F4F91B"/>
    </inkml:brush>
  </inkml:definitions>
  <inkml:trace contextRef="#ctx0" brushRef="#br0">1707 96 8287 0 0,'-11'-7'890'0'0,"5"5"-769"0"0,0 1 715 0 0,3 2-664 0 0,-17-11 1469 0 0,15 8-1609 0 0,-4-5-187 0 0,-5-4-275 0 0,9 6 522 0 0,-1 1 0 0 0,0-1 0 0 0,0 1 1 0 0,-1 1-1 0 0,1-1 0 0 0,-1 1 0 0 0,0 0 0 0 0,0 0 0 0 0,0 1 1 0 0,0 0-1 0 0,0 0 0 0 0,0 1 0 0 0,-12-1 0 0 0,1 0-153 0 0,-14-1 1411 0 0,-35 1-1 0 0,35 1-119 0 0,-34-3 0 0 0,57 3-1157 0 0,0 1 0 0 0,-1 0 0 0 0,1 0 1 0 0,-12 3-1 0 0,-20 1 74 0 0,-70 5 45 0 0,-19 2 395 0 0,77-5 276 0 0,-72-1-1 0 0,-316 0 834 0 0,296 7-1965 0 0,-25 2-2964 0 0,130-14 1175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22.370"/>
    </inkml:context>
    <inkml:brush xml:id="br0">
      <inkml:brushProperty name="width" value="0.1" units="cm"/>
      <inkml:brushProperty name="height" value="0.1" units="cm"/>
      <inkml:brushProperty name="color" value="#F4F91B"/>
    </inkml:brush>
  </inkml:definitions>
  <inkml:trace contextRef="#ctx0" brushRef="#br0">1195 0 8287 0 0,'-31'0'1059'0'0,"-149"28"4278"0"0,45-12-3016 0 0,-151 0 1 0 0,68-9-841 0 0,-84-2-4961 0 0,260-7 1928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22.940"/>
    </inkml:context>
    <inkml:brush xml:id="br0">
      <inkml:brushProperty name="width" value="0.1" units="cm"/>
      <inkml:brushProperty name="height" value="0.1" units="cm"/>
      <inkml:brushProperty name="color" value="#F4F91B"/>
    </inkml:brush>
  </inkml:definitions>
  <inkml:trace contextRef="#ctx0" brushRef="#br0">1720 90 8431 0 0,'-66'-51'979'0'0,"60"47"-874"0"0,0 0 0 0 0,0 1-1 0 0,0 0 1 0 0,0 0 0 0 0,0 1 0 0 0,0-1 0 0 0,-1 1 0 0 0,1 1-1 0 0,-1-1 1 0 0,1 1 0 0 0,-1 0 0 0 0,-9 0 0 0 0,-13 1 1037 0 0,-42 4 1 0 0,66-4-812 0 0,-174 24 3489 0 0,-7 1-3294 0 0,84-22 376 0 0,-164-15 0 0 0,128 2-122 0 0,23 4-351 0 0,-243-19-1184 0 0,278 17-1895 0 0,46 4 1090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27.603"/>
    </inkml:context>
    <inkml:brush xml:id="br0">
      <inkml:brushProperty name="width" value="0.1" units="cm"/>
      <inkml:brushProperty name="height" value="0.1" units="cm"/>
      <inkml:brushProperty name="color" value="#66CC00"/>
    </inkml:brush>
  </inkml:definitions>
  <inkml:trace contextRef="#ctx0" brushRef="#br0">1724 97 6911 0 0,'-30'-12'390'0'0,"2"0"3954"0"0,-5-8-3910 0 0,27 18-340 0 0,1 0-1 0 0,-1-1 0 0 0,1 2 0 0 0,-1-1 0 0 0,1 1 0 0 0,-1 0 1 0 0,0 0-1 0 0,-8 0 0 0 0,8 0 231 0 0,-40-8 2716 0 0,36 6-2790 0 0,-1 1-1 0 0,1 0 0 0 0,-21-1 0 0 0,-33 7 576 0 0,47-2-599 0 0,0 0-1 0 0,-1-2 0 0 0,1 0 1 0 0,-19-3-1 0 0,29 3-156 0 0,1 0 0 0 0,0 0 0 0 0,0 0-1 0 0,0 0 1 0 0,-1 1 0 0 0,-6 2 0 0 0,7-2-7 0 0,0 0 0 0 0,0 0 0 0 0,0 0 0 0 0,0-1 1 0 0,-12-1-1 0 0,-35-5 596 0 0,-85 3 1 0 0,46 2 9 0 0,-1 1 5 0 0,56 2-382 0 0,0-3-1 0 0,-39-4 0 0 0,-40-7 190 0 0,-219 7 0 0 0,154 12-3584 0 0,148-6 1688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28.524"/>
    </inkml:context>
    <inkml:brush xml:id="br0">
      <inkml:brushProperty name="width" value="0.1" units="cm"/>
      <inkml:brushProperty name="height" value="0.1" units="cm"/>
      <inkml:brushProperty name="color" value="#66CC00"/>
    </inkml:brush>
  </inkml:definitions>
  <inkml:trace contextRef="#ctx0" brushRef="#br0">1574 50 3223 0 0,'-2'-3'553'0'0,"1"0"-1"0"0,-1 0 0 0 0,0 0 0 0 0,0 0 1 0 0,-1 0-1 0 0,1 1 0 0 0,-1-1 0 0 0,1 1 1 0 0,-1-1-1 0 0,0 1 0 0 0,0 0 0 0 0,-6-3 1 0 0,4 2-190 0 0,0 1-1 0 0,0 1 1 0 0,0-1 0 0 0,-1 1 0 0 0,1-1 0 0 0,-1 2 0 0 0,-8-2 0 0 0,-5 3 459 0 0,0 0 0 0 0,0 1 1 0 0,-33 8-1 0 0,52-10-763 0 0,-33 8 781 0 0,-37 16 1 0 0,42-14-260 0 0,-1 0 1 0 0,-32 5-1 0 0,28-10-110 0 0,0-1 0 0 0,-37-2 1 0 0,27 0 127 0 0,-85 16 1 0 0,17-1 926 0 0,68-11 465 0 0,-47 14 1 0 0,53-11-2611 0 0,-1-2-1 0 0,-40 4 1 0 0,-154-4-113 0 0,30-2-2215 0 0,185-4 1042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14.324"/>
    </inkml:context>
    <inkml:brush xml:id="br0">
      <inkml:brushProperty name="width" value="0.1" units="cm"/>
      <inkml:brushProperty name="height" value="0.1" units="cm"/>
      <inkml:brushProperty name="color" value="#E71224"/>
    </inkml:brush>
  </inkml:definitions>
  <inkml:trace contextRef="#ctx0" brushRef="#br0">1553 1 8751 0 0,'-12'5'440'0'0,"0"-1"-1"0"0,-1 0 0 0 0,-24 5 0 0 0,-6 1 2202 0 0,-11 4-2080 0 0,-1-1-1 0 0,-77 7 1 0 0,64-14 280 0 0,37-2-343 0 0,-1-1-1 0 0,0-1 0 0 0,0-2 1 0 0,-39-5-1 0 0,-57-20 351 0 0,-45-6-193 0 0,142 28-473 0 0,0 1-1 0 0,0 1 1 0 0,-51 5 0 0 0,15 8 34 0 0,1 3 1 0 0,-83 30-1 0 0,27-7-1725 0 0,73-24 35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33.524"/>
    </inkml:context>
    <inkml:brush xml:id="br0">
      <inkml:brushProperty name="width" value="0.1" units="cm"/>
      <inkml:brushProperty name="height" value="0.1" units="cm"/>
      <inkml:brushProperty name="color" value="#66CC00"/>
    </inkml:brush>
  </inkml:definitions>
  <inkml:trace contextRef="#ctx0" brushRef="#br0">3198 162 8375 0 0,'-2'-1'104'0'0,"-1"0"-1"0"0,0 0 1 0 0,0 0-1 0 0,1 0 0 0 0,-1 1 1 0 0,0-1-1 0 0,0 1 1 0 0,-3 0-1 0 0,5 0 110 0 0,1-1-93 0 0,-10-31 275 0 0,9 30-323 0 0,1 1-1 0 0,0-1 1 0 0,0 0 0 0 0,-1 1 0 0 0,1-1-1 0 0,-1 1 1 0 0,1-1 0 0 0,-1 1-1 0 0,0-1 1 0 0,0 1 0 0 0,1-1-1 0 0,-1 1 1 0 0,0-1 0 0 0,0 1 0 0 0,0 0-1 0 0,-1 0 1 0 0,1 0 0 0 0,0-1-1 0 0,0 1 1 0 0,-1 0 0 0 0,1 0 0 0 0,-1 1-1 0 0,1-1 1 0 0,0 0 0 0 0,-1 0-1 0 0,0 1 1 0 0,1-1 0 0 0,-1 1 0 0 0,1-1-1 0 0,-1 1 1 0 0,-2 0 0 0 0,-6-2 389 0 0,0 0 0 0 0,0 1 0 0 0,-1 1 0 0 0,1 0 0 0 0,0 0 0 0 0,-1 1 0 0 0,-11 2 0 0 0,8-1 112 0 0,-13 2 1459 0 0,16-2-2135 0 0,0 0-1 0 0,0-1 1 0 0,-18 0 0 0 0,23-1 195 0 0,1 1 1 0 0,-1 0-1 0 0,0 0 1 0 0,0 0-1 0 0,1 0 1 0 0,-9 4-1 0 0,-10 3 210 0 0,0-4 26 0 0,-1 0 0 0 0,1-1 1 0 0,-1-1-1 0 0,0-2 0 0 0,-42-4 0 0 0,37 3-333 0 0,21 1 76 0 0,1 0 1 0 0,0-1 0 0 0,0 0 0 0 0,-11-3 0 0 0,-81-13 746 0 0,-7-6 258 0 0,47 11-1472 0 0,44 9 476 0 0,1 0 0 0 0,-1 2 0 0 0,0-1-1 0 0,0 2 1 0 0,1 0 0 0 0,-1 1 0 0 0,-28 5 0 0 0,39-6-64 0 0,-1 1-1 0 0,1-1 1 0 0,-1-1 0 0 0,1 1 0 0 0,0-1 0 0 0,-1 0-1 0 0,1 0 1 0 0,0-1 0 0 0,-1 1 0 0 0,-5-4-1 0 0,4 3 5 0 0,0-1 0 0 0,0 1-1 0 0,0 0 1 0 0,-13-1 0 0 0,-110-6 193 0 0,-56 0 160 0 0,138 8-275 0 0,17-1 20 0 0,-33 5 0 0 0,-73-1 170 0 0,82-3-206 0 0,-200-2 260 0 0,182 6-233 0 0,-95 18 0 0 0,146-18-66 0 0,-86 15 210 0 0,-70 8 149 0 0,113-18-264 0 0,-117 11 214 0 0,151-18-388 0 0,0-1 0 0 0,0-1-1 0 0,-55-10 1 0 0,75 8-152 0 0,-1 0 0 0 0,1 0 0 0 0,0-1-1 0 0,0-1 1 0 0,1 0 0 0 0,-13-8 0 0 0,14 7-1732 0 0,0 0-1 0 0,0-1 1 0 0,-14-15 0 0 0,-4-8-5746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38.464"/>
    </inkml:context>
    <inkml:brush xml:id="br0">
      <inkml:brushProperty name="width" value="0.1" units="cm"/>
      <inkml:brushProperty name="height" value="0.1" units="cm"/>
      <inkml:brushProperty name="color" value="#66CC00"/>
    </inkml:brush>
  </inkml:definitions>
  <inkml:trace contextRef="#ctx0" brushRef="#br0">2172 2 919 0 0,'0'11'6641'0'0,"-1"-11"-6451"0"0,-15 3 3903 0 0,-34-11-839 0 0,29 4-2361 0 0,13 2-720 0 0,-1 2 1 0 0,0-1-1 0 0,1 1 1 0 0,-1 0-1 0 0,0 1 1 0 0,0 0-1 0 0,1 0 1 0 0,-16 5-1 0 0,18-4-66 0 0,-1-1 0 0 0,0 1-1 0 0,0-1 1 0 0,-10 0 0 0 0,-14 2 85 0 0,-251 68 1922 0 0,260-66-1882 0 0,0 0 0 0 0,-1-1 1 0 0,0-1-1 0 0,-23-1 0 0 0,-46 7 127 0 0,-14 6 473 0 0,85-12-522 0 0,-36 9 0 0 0,-14 3 23 0 0,-168-5 603 0 0,98-7-345 0 0,-249-7 358 0 0,312-6-1457 0 0,-84-21-1 0 0,135 25-52 0 0,-12-3-1301 0 0,2-4-3684 0 0,0-3-1857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39.904"/>
    </inkml:context>
    <inkml:brush xml:id="br0">
      <inkml:brushProperty name="width" value="0.1" units="cm"/>
      <inkml:brushProperty name="height" value="0.1" units="cm"/>
      <inkml:brushProperty name="color" value="#66CC00"/>
    </inkml:brush>
  </inkml:definitions>
  <inkml:trace contextRef="#ctx0" brushRef="#br0">1069 10 5759 0 0,'-12'0'716'0'0,"-29"-9"5799"0"0,39 9-6168 0 0,-11 5 562 0 0,-12 10 203 0 0,23-13-799 0 0,-1 0 9 0 0,-9 8 4 0 0,9-8-3 0 0,-1 0-23 0 0,-31 20 785 0 0,32-20-881 0 0,1-2-178 0 0,1 0 0 0 0,-1 1 0 0 0,1-1 0 0 0,-1 1 0 0 0,1 0 0 0 0,0-1 0 0 0,-1 1 0 0 0,1 0 0 0 0,0-1 0 0 0,0 1 0 0 0,-1 0-1 0 0,-1 2 1 0 0,1-1 25 0 0,-6 3 90 0 0,-1 1 0 0 0,1 0 0 0 0,-13 12 0 0 0,17-13-54 0 0,-1-1 0 0 0,-1 1 0 0 0,1-1 1 0 0,-1 0-1 0 0,1-1 0 0 0,-1 1 0 0 0,0-1 0 0 0,-9 3 0 0 0,-22 6 750 0 0,1-2 0 0 0,-69 9 0 0 0,-81-1 635 0 0,180-18-1420 0 0,-44 4 1055 0 0,-128 4-80 0 0,158-8-1679 0 0,0-2 1 0 0,-1 0 0 0 0,1-1-1 0 0,0-1 1 0 0,0-1 0 0 0,-30-12-1 0 0,32 9-949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41.190"/>
    </inkml:context>
    <inkml:brush xml:id="br0">
      <inkml:brushProperty name="width" value="0.1" units="cm"/>
      <inkml:brushProperty name="height" value="0.1" units="cm"/>
      <inkml:brushProperty name="color" value="#66CC00"/>
    </inkml:brush>
  </inkml:definitions>
  <inkml:trace contextRef="#ctx0" brushRef="#br0">1613 51 455 0 0,'0'0'7592'0'0,"1"-3"-7470"0"0,5-12 4316 0 0,-6 12-4023 0 0,-2-8-72 0 0,2 8 275 0 0,-1 3-566 0 0,1-1 0 0 0,-1 0 0 0 0,1 1 1 0 0,-1-1-1 0 0,0 1 0 0 0,1-1 0 0 0,-1 1 0 0 0,0-1 0 0 0,0 1 0 0 0,1-1 0 0 0,-1 1 0 0 0,0 0 0 0 0,0-1 0 0 0,0 1 0 0 0,0 0 0 0 0,1 0 0 0 0,-1-1 0 0 0,0 1 0 0 0,0 0 0 0 0,-1 0 0 0 0,-22-3 999 0 0,-60 5 949 0 0,69-1-1657 0 0,1-1-1 0 0,-1 0 0 0 0,0-1 1 0 0,-14-2-1 0 0,-1 0 91 0 0,0 3 0 0 0,-53 4 0 0 0,49-1-44 0 0,-242 28 1075 0 0,84-29 198 0 0,108-3-1236 0 0,-130 19 339 0 0,0-1-50 0 0,185-17-811 0 0,-30 0-1235 0 0,-65-8 1 0 0,89 3 55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50.424"/>
    </inkml:context>
    <inkml:brush xml:id="br0">
      <inkml:brushProperty name="width" value="0.1" units="cm"/>
      <inkml:brushProperty name="height" value="0.1" units="cm"/>
      <inkml:brushProperty name="color" value="#66CC00"/>
    </inkml:brush>
  </inkml:definitions>
  <inkml:trace contextRef="#ctx0" brushRef="#br0">1277 12 4031 0 0,'0'0'427'0'0,"-3"2"-30"0"0,-12 9 1602 0 0,-3-2 5674 0 0,14-15-7377 0 0,-14-16-10 0 0,14 17 988 0 0,0 5-1090 0 0,-38 9 1488 0 0,39-7-601 0 0,-19-1-902 0 0,18 0-89 0 0,-1 0 0 0 0,-42 9 391 0 0,43-8-190 0 0,-3-2-155 0 0,1 1-1 0 0,-1 0 1 0 0,1 0 0 0 0,0 1-1 0 0,-6 2 1 0 0,-26 5 487 0 0,-55 13 283 0 0,-19 3-102 0 0,100-24-637 0 0,1-1-1 0 0,-21-1 1 0 0,-15 0 179 0 0,8 3-127 0 0,-1 0-2 0 0,0 4-22 0 0,-1 1-5 0 0,-2 1 48 0 0,-2 1 8 0 0,-1 0-48 0 0,37-6-159 0 0,-29 2 103 0 0,-5-2-117 0 0,15-4-871 0 0,-47-6-1 0 0,29-1-2633 0 0,-62-20-1 0 0,55 12-3911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2:51.631"/>
    </inkml:context>
    <inkml:brush xml:id="br0">
      <inkml:brushProperty name="width" value="0.1" units="cm"/>
      <inkml:brushProperty name="height" value="0.1" units="cm"/>
      <inkml:brushProperty name="color" value="#66CC00"/>
    </inkml:brush>
  </inkml:definitions>
  <inkml:trace contextRef="#ctx0" brushRef="#br0">2686 21 6559 0 0,'0'0'2500'0'0,"-2"-4"-2249"0"0,-5-9-10 0 0,5 10 363 0 0,-41 2 2163 0 0,40 2-2352 0 0,1-1 7 0 0,-8 0 2 0 0,8 0-13 0 0,-1 0-58 0 0,-33 2 1004 0 0,-57 10-1 0 0,35-3-311 0 0,44-7-481 0 0,1 1 1 0 0,-25 8 0 0 0,-22 5 323 0 0,47-13-752 0 0,10-3-6 0 0,-2 0-28 0 0,-43 0 156 0 0,-6-4-80 0 0,-113-3 1339 0 0,97 10-1150 0 0,-124 22-1 0 0,141-17-236 0 0,42-7-55 0 0,-25 1-6 0 0,-5-1-5 0 0,-8 1 72 0 0,4-2 8 0 0,0 1 423 0 0,-1 0 563 0 0,-242-10-1762 0 0,93 2 983 0 0,-332 17 316 0 0,316 5-1570 0 0,71 2-2984 0 0,82-8-4270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01.216"/>
    </inkml:context>
    <inkml:brush xml:id="br0">
      <inkml:brushProperty name="width" value="0.1" units="cm"/>
      <inkml:brushProperty name="height" value="0.1" units="cm"/>
      <inkml:brushProperty name="color" value="#66CC00"/>
    </inkml:brush>
  </inkml:definitions>
  <inkml:trace contextRef="#ctx0" brushRef="#br0">9700 370 2759 0 0,'-4'1'207'0'0,"-14"2"5684"0"0,15-1-5249 0 0,-3 0-280 0 0,0 0 0 0 0,0-1-1 0 0,0 1 1 0 0,0-1 0 0 0,0 0-1 0 0,-1-1 1 0 0,-7 1 0 0 0,10-2 718 0 0,0 1-664 0 0,-104 4 3022 0 0,75-7-2979 0 0,-23 0 538 0 0,6 7-405 0 0,-66 5 740 0 0,95-8-1264 0 0,-8 1-4 0 0,23-2-64 0 0,-8-2 60 0 0,-61-10 160 0 0,-11-3 114 0 0,31 10-133 0 0,5 3 24 0 0,-54 3 231 0 0,73 1-383 0 0,-6 1 6 0 0,-1-2 4 0 0,-1 0 10 0 0,-148 9 523 0 0,169-9-544 0 0,-221 6 664 0 0,179-7-488 0 0,3 1-44 0 0,16 0-125 0 0,3 0 79 0 0,-1-1 797 0 0,1 0 41 0 0,-1-2-1521 0 0,-2-1-283 0 0,7 1 733 0 0,-3 0 75 0 0,-32 2 11 0 0,-22-4 15 0 0,-93-16 1 0 0,144 15-27 0 0,-4-2 0 0 0,1 4 11 0 0,-2-1 103 0 0,-9-1 762 0 0,-344-35-1509 0 0,301 28 529 0 0,-116-6 243 0 0,145 11-102 0 0,-238-18 195 0 0,-5 20-137 0 0,78 3 82 0 0,96-5-100 0 0,-144-1 118 0 0,242 9-184 0 0,-4-2 31 0 0,2 1-31 0 0,-8 0 42 0 0,-26 2-42 0 0,8 0 21 0 0,-234 0 341 0 0,250-1-362 0 0,-10 4 53 0 0,23-2-64 0 0,-4 0 0 0 0,0 1 0 0 0,-2 0 0 0 0,-1 0 0 0 0,-106 8 164 0 0,-220-10 0 0 0,348-2-164 0 0,-10-2 0 0 0,-4 0 0 0 0,-2 1 0 0 0,2 0 0 0 0,-1-1 11 0 0,-1-1 31 0 0,-46-2-31 0 0,-200-17-11 0 0,231 17 27 0 0,-82 4-1 0 0,97 3-15 0 0,-15-2 42 0 0,-35-4 11 0 0,-20-5 0 0 0,-50-12-54 0 0,83 9 55 0 0,-149-4-1 0 0,187 16-64 0 0,-5 0 0 0 0,-2 1 11 0 0,-22-2 42 0 0,29 1-53 0 0,-62-3 43 0 0,-1 6-1 0 0,-166 24 1 0 0,243-23-32 0 0,-13-1 31 0 0,-2-1-20 0 0,0-2 20 0 0,1 0-31 0 0,-71-4 106 0 0,-130-24 0 0 0,188 21-99 0 0,-443-37 426 0 0,439 42-762 0 0,-60-10 0 0 0,92 8 65 0 0,1-1 1 0 0,-1 0-1 0 0,2-2 0 0 0,-1-1 0 0 0,-30-15 0 0 0,-8-14-1610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04.610"/>
    </inkml:context>
    <inkml:brush xml:id="br0">
      <inkml:brushProperty name="width" value="0.1" units="cm"/>
      <inkml:brushProperty name="height" value="0.1" units="cm"/>
      <inkml:brushProperty name="color" value="#66CC00"/>
    </inkml:brush>
  </inkml:definitions>
  <inkml:trace contextRef="#ctx0" brushRef="#br0">2174 223 3223 0 0,'-4'-1'232'0'0,"-1"0"-1"0"0,1 1 0 0 0,0-1 0 0 0,1-1 1 0 0,-1 1-1 0 0,0-1 0 0 0,0 1 0 0 0,0-1 0 0 0,1 0 1 0 0,-1 0-1 0 0,-3-4 0 0 0,1 1 44 0 0,1 1 0 0 0,-1-1-1 0 0,0 1 1 0 0,0 1 0 0 0,-1-1-1 0 0,1 1 1 0 0,-1 0 0 0 0,1 0 0 0 0,-1 1-1 0 0,0 0 1 0 0,0 0 0 0 0,0 1 0 0 0,-1 0-1 0 0,1 0 1 0 0,0 0 0 0 0,0 1 0 0 0,-11 1-1 0 0,8 0 428 0 0,-34 3 579 0 0,0-2 0 0 0,0-2 0 0 0,-47-6 0 0 0,64 4-790 0 0,-1 1 0 0 0,1 1 1 0 0,-43 6-1 0 0,-28 1-8 0 0,30-11-55 0 0,0-2 1 0 0,-68-16 0 0 0,-232-19 1001 0 0,243 31-988 0 0,-124-25 596 0 0,16 2-84 0 0,203 30-1153 0 0,-102-9 585 0 0,44 9-3578 0 0,75 3-2132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06.001"/>
    </inkml:context>
    <inkml:brush xml:id="br0">
      <inkml:brushProperty name="width" value="0.1" units="cm"/>
      <inkml:brushProperty name="height" value="0.1" units="cm"/>
      <inkml:brushProperty name="color" value="#66CC00"/>
    </inkml:brush>
  </inkml:definitions>
  <inkml:trace contextRef="#ctx0" brushRef="#br0">1453 66 7567 0 0,'-5'2'410'0'0,"0"0"-1"0"0,1-1 0 0 0,-1 0 0 0 0,0 0 0 0 0,0 0 0 0 0,-8 0 0 0 0,-26-4 4903 0 0,14 4-3583 0 0,-51 9 0 0 0,50-5-829 0 0,-51 2 0 0 0,-357-16 1925 0 0,430 9-2804 0 0,-471-49 1771 0 0,239 14-6592 0 0,217 33-2856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07.339"/>
    </inkml:context>
    <inkml:brush xml:id="br0">
      <inkml:brushProperty name="width" value="0.1" units="cm"/>
      <inkml:brushProperty name="height" value="0.1" units="cm"/>
      <inkml:brushProperty name="color" value="#66CC00"/>
    </inkml:brush>
  </inkml:definitions>
  <inkml:trace contextRef="#ctx0" brushRef="#br0">2062 14 5151 0 0,'0'0'1458'0'0,"-29"-9"4068"0"0,11 7-4103 0 0,-1 0 0 0 0,-31 2 0 0 0,26 0-1068 0 0,-159 8 1580 0 0,40 5-724 0 0,97-8-893 0 0,-128 15 816 0 0,8 5-434 0 0,97-13-205 0 0,-86 4 0 0 0,154-16-491 0 0,-287 4 1073 0 0,72-5-279 0 0,-61-2-426 0 0,100-4-3486 0 0,150 6 1129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15.628"/>
    </inkml:context>
    <inkml:brush xml:id="br0">
      <inkml:brushProperty name="width" value="0.1" units="cm"/>
      <inkml:brushProperty name="height" value="0.1" units="cm"/>
      <inkml:brushProperty name="color" value="#E71224"/>
    </inkml:brush>
  </inkml:definitions>
  <inkml:trace contextRef="#ctx0" brushRef="#br0">1326 1 4607 0 0,'-1'0'354'0'0,"-20"0"836"0"0,4 6 2353 0 0,-12 7-3152 0 0,-47 20 816 0 0,68-30-1019 0 0,-1-1 1 0 0,0 1 0 0 0,0-1 0 0 0,0-1-1 0 0,0 0 1 0 0,-15 0 0 0 0,-11-1 1162 0 0,-49 6 1 0 0,5 0 465 0 0,-364 18 2089 0 0,369-18-3800 0 0,-102 24-1 0 0,13 12-2850 0 0,112-26-3985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13.473"/>
    </inkml:context>
    <inkml:brush xml:id="br0">
      <inkml:brushProperty name="width" value="0.1" units="cm"/>
      <inkml:brushProperty name="height" value="0.1" units="cm"/>
      <inkml:brushProperty name="color" value="#66CC00"/>
    </inkml:brush>
  </inkml:definitions>
  <inkml:trace contextRef="#ctx0" brushRef="#br0">1771 0 455 0 0,'0'0'6296'0'0,"9"6"-6168"0"0,0 1 44 0 0,7 4-140 0 0,1-2 5859 0 0,-32 1-4191 0 0,-11-6-792 0 0,11-1-258 0 0,1-1 0 0 0,-1-1 0 0 0,0 0-1 0 0,-19-1 1 0 0,-35-3 124 0 0,0 3-1 0 0,0 4 0 0 0,-78 13 0 0 0,76-11-1 0 0,-78-2 0 0 0,6-1 40 0 0,-522 30 643 0 0,417-6-5078 0 0,190-18 1926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19.477"/>
    </inkml:context>
    <inkml:brush xml:id="br0">
      <inkml:brushProperty name="width" value="0.1" units="cm"/>
      <inkml:brushProperty name="height" value="0.1" units="cm"/>
      <inkml:brushProperty name="color" value="#66CC00"/>
    </inkml:brush>
  </inkml:definitions>
  <inkml:trace contextRef="#ctx0" brushRef="#br0">1212 5 7399 0 0,'-14'-2'4426'0'0,"13"1"-4336"0"0,0 1 1 0 0,0-1-1 0 0,0 1 1 0 0,0 0-1 0 0,0 0 1 0 0,0-1-1 0 0,0 1 0 0 0,-1 0 1 0 0,1 0-1 0 0,0 0 1 0 0,0 0-1 0 0,0 0 1 0 0,0 1-1 0 0,-1-1 1 0 0,1 0-1 0 0,0 0 1 0 0,0 1-1 0 0,0-1 1 0 0,0 1-1 0 0,-1 0 1 0 0,-25 11 1032 0 0,24-11-940 0 0,-20 10 430 0 0,0-1-1 0 0,0-2 0 0 0,-1 0 1 0 0,0-2-1 0 0,0 0 0 0 0,-1-2 1 0 0,-36 3-1 0 0,-7-7 206 0 0,-1-3 0 0 0,-82-14 0 0 0,88 9-490 0 0,-221-20 834 0 0,126 14-1689 0 0,70 10-1834 0 0,53 6 438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20.534"/>
    </inkml:context>
    <inkml:brush xml:id="br0">
      <inkml:brushProperty name="width" value="0.1" units="cm"/>
      <inkml:brushProperty name="height" value="0.1" units="cm"/>
      <inkml:brushProperty name="color" value="#66CC00"/>
    </inkml:brush>
  </inkml:definitions>
  <inkml:trace contextRef="#ctx0" brushRef="#br0">3030 52 9647 0 0,'-25'0'596'0'0,"-130"-6"2298"0"0,11-3 428 0 0,104 7-2133 0 0,-55-10-1 0 0,25 2-585 0 0,9 4-27 0 0,-90 1 0 0 0,-37 4 496 0 0,-17 1-240 0 0,-151 12 623 0 0,295-10-1166 0 0,-463-9 1519 0 0,321 6-1517 0 0,103 2-203 0 0,-403 37 105 0 0,482-35-193 0 0,-43 6-1749 0 0,0 3-666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29.937"/>
    </inkml:context>
    <inkml:brush xml:id="br0">
      <inkml:brushProperty name="width" value="0.1" units="cm"/>
      <inkml:brushProperty name="height" value="0.1" units="cm"/>
      <inkml:brushProperty name="color" value="#66CC00"/>
    </inkml:brush>
  </inkml:definitions>
  <inkml:trace contextRef="#ctx0" brushRef="#br0">2023 24 455 0 0,'0'0'2823'0'0,"-1"-4"-2670"0"0,-2-12 169 0 0,2 12 492 0 0,-4 5-123 0 0,1-1 0 0 0,-1 1 0 0 0,0 1 0 0 0,1-1 0 0 0,-1 0-1 0 0,-6 4 1 0 0,-7 2 85 0 0,16-6-668 0 0,-27 6 727 0 0,-25 13 1426 0 0,51-19-2040 0 0,0 0-1 0 0,0 0 0 0 0,0 1 1 0 0,0-1-1 0 0,1 1 0 0 0,-1 0 0 0 0,0 0 1 0 0,1 0-1 0 0,-3 2 0 0 0,5-3-231 0 0,-2 0 193 0 0,-14 8 718 0 0,13-8-817 0 0,-1-1 0 0 0,1 1 0 0 0,0 0-1 0 0,-1 0 1 0 0,1 0 0 0 0,0 0 0 0 0,0 0 0 0 0,0 1 0 0 0,0 0 0 0 0,-4 2 0 0 0,-16 8 339 0 0,21-11-222 0 0,-2-1-110 0 0,0 0 0 0 0,1 1 0 0 0,-1 0 0 0 0,1-1 0 0 0,-1 2 0 0 0,1-1 0 0 0,-6 3-1 0 0,-15 4 440 0 0,-28-7 343 0 0,48-1-774 0 0,1 0-38 0 0,-40 2 38 0 0,-32 5 349 0 0,72-7-358 0 0,-1 0-5 0 0,-9 0-10 0 0,6 0 11 0 0,-9 0-10 0 0,3 0 15 0 0,-149 12 587 0 0,114-6-384 0 0,0-2 0 0 0,-58-4 0 0 0,-90-6 1021 0 0,65 14 2716 0 0,74-5-4904 0 0,-93-7 0 0 0,-13 1-590 0 0,93 5 2497 0 0,-127-13 1 0 0,126-3-744 0 0,47 9-2242 0 0,0 1-3757 0 0,-2 0-2835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30.912"/>
    </inkml:context>
    <inkml:brush xml:id="br0">
      <inkml:brushProperty name="width" value="0.1" units="cm"/>
      <inkml:brushProperty name="height" value="0.1" units="cm"/>
      <inkml:brushProperty name="color" value="#66CC00"/>
    </inkml:brush>
  </inkml:definitions>
  <inkml:trace contextRef="#ctx0" brushRef="#br0">1779 9 7455 0 0,'-69'-5'1997'0'0,"52"3"-1551"0"0,0 1 1 0 0,1 0-1 0 0,-1 1 0 0 0,0 1 1 0 0,-26 5-1 0 0,10 3 1155 0 0,-39 18 0 0 0,47-17-866 0 0,0-1 0 0 0,0-1-1 0 0,-35 6 1 0 0,-12-2-297 0 0,35-5 175 0 0,0-2-1 0 0,-1-1 1 0 0,-41-2-1 0 0,3-4 108 0 0,1 4 0 0 0,-96 13 0 0 0,115-9-664 0 0,-1-2 1 0 0,0-3-1 0 0,0-3 0 0 0,-87-12 0 0 0,38 0-2517 0 0,-117-1 0 0 0,166 16 286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32.202"/>
    </inkml:context>
    <inkml:brush xml:id="br0">
      <inkml:brushProperty name="width" value="0.1" units="cm"/>
      <inkml:brushProperty name="height" value="0.1" units="cm"/>
      <inkml:brushProperty name="color" value="#66CC00"/>
    </inkml:brush>
  </inkml:definitions>
  <inkml:trace contextRef="#ctx0" brushRef="#br0">958 1 3679 0 0,'-14'0'3849'0'0,"9"0"-3141"0"0,-1-1 0 0 0,0 2 0 0 0,1-1 0 0 0,-1 1 0 0 0,1-1 0 0 0,-1 2 0 0 0,0-1 1 0 0,-9 4-1 0 0,-102 34 3974 0 0,-18-3-2098 0 0,-2 1-929 0 0,114-31-1455 0 0,-1 0 0 0 0,1-1 0 0 0,-1-1 0 0 0,0-2 0 0 0,0 0 0 0 0,0-2 1 0 0,0 0-1 0 0,0-2 0 0 0,0 0 0 0 0,0-2 0 0 0,0-1 0 0 0,-29-9 0 0 0,40 8-317 0 0,0 0 0 0 0,1-1-1 0 0,0 0 1 0 0,0-1 0 0 0,-15-13-1 0 0,-7-7-4197 0 0,20 15 418 0 0,-4-3-3219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33.344"/>
    </inkml:context>
    <inkml:brush xml:id="br0">
      <inkml:brushProperty name="width" value="0.1" units="cm"/>
      <inkml:brushProperty name="height" value="0.1" units="cm"/>
      <inkml:brushProperty name="color" value="#66CC00"/>
    </inkml:brush>
  </inkml:definitions>
  <inkml:trace contextRef="#ctx0" brushRef="#br0">966 97 1295 0 0,'1'0'150'0'0,"0"0"0"0"0,-1 0 0 0 0,1 0 0 0 0,0 0 0 0 0,0 0-1 0 0,-1 0 1 0 0,1 0 0 0 0,0 0 0 0 0,0 0 0 0 0,-1-1-1 0 0,1 1 1 0 0,0 0 0 0 0,-1 0 0 0 0,1-1 0 0 0,0 1-1 0 0,-1 0 1 0 0,1-1 0 0 0,0 1 0 0 0,-1-1 0 0 0,1 0-1 0 0,3-17 4464 0 0,-2 6-3981 0 0,-2 8-501 0 0,1 0 0 0 0,-1 0-1 0 0,0 0 1 0 0,0 0 0 0 0,0 0 0 0 0,-2-8-1 0 0,2 11-38 0 0,-1 0-1 0 0,1 0 0 0 0,-1 0 0 0 0,1-1 1 0 0,-1 1-1 0 0,0 0 0 0 0,1 0 0 0 0,-1 0 1 0 0,0 0-1 0 0,0 0 0 0 0,1 0 0 0 0,-1 1 0 0 0,0-1 1 0 0,0 0-1 0 0,0 0 0 0 0,0 0 0 0 0,0 1 1 0 0,0-1-1 0 0,-1 1 0 0 0,1-1 0 0 0,0 1 0 0 0,0-1 1 0 0,0 1-1 0 0,-1 0 0 0 0,1-1 0 0 0,-1 1 1 0 0,-31-3 1069 0 0,0 1 1 0 0,0 2-1 0 0,0 2 1 0 0,-44 6-1 0 0,0 0 182 0 0,-429 32 1938 0 0,465-38-4968 0 0,-64-4-1 0 0,82 0 94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34.350"/>
    </inkml:context>
    <inkml:brush xml:id="br0">
      <inkml:brushProperty name="width" value="0.1" units="cm"/>
      <inkml:brushProperty name="height" value="0.1" units="cm"/>
      <inkml:brushProperty name="color" value="#66CC00"/>
    </inkml:brush>
  </inkml:definitions>
  <inkml:trace contextRef="#ctx0" brushRef="#br0">2697 45 2759 0 0,'0'0'120'0'0,"-1"0"-1"0"0,0 0 0 0 0,1 0 0 0 0,-1 0 0 0 0,1 0 0 0 0,-1 0 0 0 0,1-1 0 0 0,-1 1 0 0 0,0 0 0 0 0,1 0 0 0 0,-1-1 0 0 0,1 1 0 0 0,0 0 0 0 0,-1-1 0 0 0,1 1 1 0 0,-1-1-1 0 0,1 1 0 0 0,-1-1 0 0 0,1 1 0 0 0,0 0 0 0 0,-1-1 0 0 0,1 1 0 0 0,0-1 0 0 0,0 0 0 0 0,-1 1 0 0 0,1-1 0 0 0,0 1 0 0 0,0-1 0 0 0,0 1 0 0 0,0-1 1 0 0,-1 0-1 0 0,1 1 0 0 0,0-1 0 0 0,0 1 0 0 0,0-1 0 0 0,0 1 0 0 0,1-1 0 0 0,-1 0 0 0 0,0 1 0 0 0,0-1 0 0 0,0 0 0 0 0,1 0-98 0 0,-1 0-1 0 0,0 1 1 0 0,0-1-1 0 0,0 0 1 0 0,0 0-1 0 0,0 0 0 0 0,0 1 1 0 0,0-1-1 0 0,0 0 1 0 0,0 0-1 0 0,0 0 1 0 0,-1 1-1 0 0,1-1 0 0 0,0 0 1 0 0,0 0-1 0 0,-1 1 1 0 0,1-1-1 0 0,0 0 1 0 0,-1 1-1 0 0,1-1 1 0 0,-1 0-1 0 0,1 1 0 0 0,-1-1 1 0 0,1 1-1 0 0,-1-1 1 0 0,0 0-1 0 0,1 1 1 0 0,-1 0-1 0 0,0-1 1 0 0,1 1-1 0 0,-1-1 0 0 0,0 1 1 0 0,1 0-1 0 0,-1-1 1 0 0,0 1-1 0 0,-1 0 1 0 0,-21-2 1712 0 0,-1 1-1 0 0,1 1 1 0 0,-33 5 0 0 0,-25 0-86 0 0,46-3-997 0 0,-61 10 0 0 0,61-6 27 0 0,-63 3 1 0 0,-93-2 826 0 0,104-1-776 0 0,-133-9 1 0 0,141-1-166 0 0,-136 11 0 0 0,171-4-362 0 0,-105 4 71 0 0,-184 19 633 0 0,276-18-677 0 0,-1-3 1 0 0,1-2-1 0 0,-1-3 0 0 0,-77-10 0 0 0,-190-20-364 0 0,186 22-2314 0 0,87 6 1111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31.844"/>
    </inkml:context>
    <inkml:brush xml:id="br0">
      <inkml:brushProperty name="width" value="0.1" units="cm"/>
      <inkml:brushProperty name="height" value="0.1" units="cm"/>
      <inkml:brushProperty name="color" value="#66CC00"/>
    </inkml:brush>
  </inkml:definitions>
  <inkml:trace contextRef="#ctx0" brushRef="#br0">4027 1624 4831 0 0,'1'0'430'0'0,"2"-1"-384"0"0,0 0 1 0 0,0 0 0 0 0,0 1-1 0 0,1-1 1 0 0,-1 1 0 0 0,0 0-1 0 0,1 0 1 0 0,20 16 8093 0 0,-23-15-8043 0 0,-1-1 1 0 0,0 1-1 0 0,1-1 0 0 0,-1 1 1 0 0,1-1-1 0 0,-1 1 0 0 0,0-1 1 0 0,1 0-1 0 0,-1 1 0 0 0,1-1 1 0 0,-1 1-1 0 0,1-1 0 0 0,-1 0 1 0 0,1 0-1 0 0,-1 1 0 0 0,1-1 1 0 0,0 0-1 0 0,-1 0 0 0 0,1 0 1 0 0,-1 0-1 0 0,1 0 0 0 0,-1 0 1 0 0,1 0-1 0 0,0 0 1 0 0,-1 0-1 0 0,1 0 0 0 0,-1 0 1 0 0,1 0-1 0 0,0 0 0 0 0,-1 0 1 0 0,1 0-1 0 0,-1 0 0 0 0,2-1 1 0 0,-1 1-38 0 0,-1 0 0 0 0,1 0 0 0 0,0-1 0 0 0,0 1 0 0 0,0 0 0 0 0,0 0 0 0 0,-1-1 1 0 0,1 1-1 0 0,0 0 0 0 0,0-1 0 0 0,-1 1 0 0 0,1-1 0 0 0,0 1 0 0 0,-1-1 1 0 0,1 1-1 0 0,0-1 0 0 0,-1 1 0 0 0,1-1 0 0 0,-1 0 0 0 0,1 1 0 0 0,-1-1 0 0 0,1 0 1 0 0,-1 1-1 0 0,1-1 0 0 0,-1 0 0 0 0,0 0 0 0 0,1-1 0 0 0,0-7 459 0 0,0 0-1 0 0,1 1 1 0 0,0-1 0 0 0,7-16-1 0 0,0-6 96 0 0,7-19 40 0 0,-11 36-430 0 0,-1 1-1 0 0,0-1 0 0 0,-1 1 0 0 0,-1-1 0 0 0,2-23 0 0 0,-3 13 49 0 0,1 0 0 0 0,1 1 0 0 0,1-1 0 0 0,1 1 0 0 0,15-44 0 0 0,35-88 397 0 0,-17 43-98 0 0,-32 91-556 0 0,6-18 101 0 0,-2-2-1 0 0,-2 1 0 0 0,-1-1 1 0 0,1-55-1 0 0,-10 59-73 0 0,-1 1-1 0 0,-14-56 1 0 0,14 74-39 0 0,-17-50-3 0 0,15 52 0 0 0,0 0 0 0 0,1 0 0 0 0,0 0 0 0 0,1 0 0 0 0,0-18 0 0 0,1 25 5 0 0,0 0 1 0 0,0 0-1 0 0,-1 0 0 0 0,-1 0 1 0 0,1 0-1 0 0,-1 0 0 0 0,-1 1 1 0 0,0 0-1 0 0,0 0 0 0 0,0 0 1 0 0,-14-13-1 0 0,-58-53 59 0 0,67 67-52 0 0,0 0 0 0 0,-1 1 0 0 0,1 0 0 0 0,-1 0 0 0 0,0 1 1 0 0,-24-7-1 0 0,-77-14 74 0 0,66 18-57 0 0,33 5-38 0 0,5 0 18 0 0,0 1 0 0 0,-1 1 1 0 0,1-1-1 0 0,-1 2 0 0 0,1-1 0 0 0,-1 1 0 0 0,-15 2 0 0 0,7 0-9 0 0,0 0 0 0 0,-1-2 0 0 0,1 0 0 0 0,-24-3 0 0 0,-16 0 0 0 0,2 3 3 0 0,-80 2 79 0 0,-32 22-17 0 0,27-4 1 0 0,-151 20-66 0 0,117-6 30 0 0,122-21-13 0 0,-89 9 0 0 0,6-18-17 0 0,30-2 0 0 0,-390 13 64 0 0,282-29-64 0 0,101 4 0 0 0,-155-8 0 0 0,11-15 0 0 0,222 27 0 0 0,-252-36 0 0 0,195 32 0 0 0,-232-14 0 0 0,301 24 0 0 0,0 1 0 0 0,0 1 0 0 0,-31 7 0 0 0,51-8-2 0 0,0-1 0 0 0,0 0-1 0 0,1 0 1 0 0,-1 1 0 0 0,0 0 0 0 0,0-1 0 0 0,0 1 0 0 0,1 0-1 0 0,-1 0 1 0 0,0-1 0 0 0,1 2 0 0 0,-1-1 0 0 0,1 0-1 0 0,-1 0 1 0 0,1 0 0 0 0,0 1 0 0 0,-1-1 0 0 0,1 0-1 0 0,0 1 1 0 0,0-1 0 0 0,0 1 0 0 0,0 0 0 0 0,0-1-1 0 0,0 1 1 0 0,1 0 0 0 0,-1-1 0 0 0,0 1 0 0 0,1 0-1 0 0,0 0 1 0 0,-1 2 0 0 0,1 1-4 0 0,1 0 0 0 0,0 0 0 0 0,0 0-1 0 0,0-1 1 0 0,1 1 0 0 0,-1-1 0 0 0,1 1 0 0 0,0-1-1 0 0,1 1 1 0 0,4 7 0 0 0,4 7-6 0 0,0 0 1 0 0,-2 1-1 0 0,-1 0 1 0 0,0 1-1 0 0,4 21 0 0 0,18 109 19 0 0,-29-145-8 0 0,15 156 12 0 0,-12-99 21 0 0,13 63 0 0 0,-4-63 3 0 0,17 101 4 0 0,-26-133 1 0 0,-1 1 0 0 0,-2 0 0 0 0,-4 39 0 0 0,-4 27-30 0 0,3-38 77 0 0,-2-1 0 0 0,-18 79 0 0 0,18-115-50 0 0,1 1-1 0 0,2 0 1 0 0,0 0 0 0 0,2 0-1 0 0,1 38 1 0 0,1-58-37 0 0,-1-1 0 0 0,0 0 0 0 0,1 0 0 0 0,0 0 0 0 0,0 0 0 0 0,0 0 0 0 0,0 0 0 0 0,0 0 0 0 0,1 0 0 0 0,-1 0 0 0 0,1-1 0 0 0,0 1 0 0 0,0-1 0 0 0,0 1 0 0 0,0-1 0 0 0,4 4 0 0 0,-2-3 0 0 0,0-1 0 0 0,0 1 0 0 0,0 0 0 0 0,1-1 0 0 0,0 0 0 0 0,-1 0 0 0 0,1 0 0 0 0,0-1 0 0 0,7 2 0 0 0,10-1 0 0 0,-1 0 0 0 0,0-1 0 0 0,0-2 0 0 0,22-2 0 0 0,-24 2 0 0 0,60-6 1 0 0,58-2-66 0 0,-54 7 65 0 0,-1 2 0 0 0,15-3 0 0 0,7 2 0 0 0,-4 6 0 0 0,-69-3 0 0 0,96 4 0 0 0,-70-4 0 0 0,-18 1 0 0 0,49 3 0 0 0,26 2 0 0 0,-14 0 0 0 0,-9-2 0 0 0,10 2 0 0 0,22 3 0 0 0,-6-6 0 0 0,7-9 0 0 0,1-4 0 0 0,-10-1 0 0 0,-1-4 0 0 0,0-1 0 0 0,-17 2 0 0 0,-36 5 0 0 0,39-4 0 0 0,5 1 0 0 0,-8 2 0 0 0,5-1 0 0 0,53-18 0 0 0,-130 22 0 0 0,2 0 0 0 0,-1 2 0 0 0,31-1 0 0 0,-57 4 8 0 0,1 0-1 0 0,0 0 1 0 0,0 0-1 0 0,-1 0 1 0 0,1 0-1 0 0,0 0 1 0 0,0 0-1 0 0,-1 0 1 0 0,1 1-1 0 0,0-1 1 0 0,0 0 0 0 0,-1 0-1 0 0,1 1 1 0 0,0-1-1 0 0,-1 0 1 0 0,1 1-1 0 0,0-1 1 0 0,-1 1-1 0 0,1-1 1 0 0,0 1-1 0 0,0 0-13 0 0,-1 0 0 0 0,0-1 0 0 0,0 1 0 0 0,0 0 0 0 0,0-1 0 0 0,-1 1 0 0 0,1 0 0 0 0,0-1 0 0 0,0 1 0 0 0,0 0 0 0 0,0-1 0 0 0,-1 1 0 0 0,1-1-1 0 0,0 1 1 0 0,-1-1 0 0 0,1 1 0 0 0,0 0 0 0 0,-1-1 0 0 0,1 1 0 0 0,-1-1 0 0 0,1 0 0 0 0,-1 1 0 0 0,1-1 0 0 0,-2 1 0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47.172"/>
    </inkml:context>
    <inkml:brush xml:id="br0">
      <inkml:brushProperty name="width" value="0.1" units="cm"/>
      <inkml:brushProperty name="height" value="0.1" units="cm"/>
      <inkml:brushProperty name="color" value="#66CC00"/>
    </inkml:brush>
  </inkml:definitions>
  <inkml:trace contextRef="#ctx0" brushRef="#br0">4109 19 8927 0 0,'0'0'1792'0'0,"-2"-3"-1342"0"0,-5-10 4 0 0,5 10 458 0 0,-1 4-456 0 0,-2-2-308 0 0,1 2-28 0 0,-22 11 267 0 0,24-11-317 0 0,-4 2 455 0 0,-1 1 1 0 0,1-1-1 0 0,-1-1 1 0 0,-8 3-1 0 0,12-5 21 0 0,-1 1-70 0 0,-93 6 2333 0 0,65-6-2511 0 0,-61 10 0 0 0,-151 35 513 0 0,213-39-458 0 0,-343 62 1061 0 0,9-48-958 0 0,183-9-449 0 0,71-2 128 0 0,-226-4 166 0 0,265-7-189 0 0,1 3 0 0 0,-117 19 0 0 0,85-9 23 0 0,0-5 0 0 0,-160-8 0 0 0,138 5-120 0 0,77 0 47 0 0,-96-7 0 0 0,96-2-62 0 0,-60 0 87 0 0,-13-1 162 0 0,-63 0 34 0 0,92 5-153 0 0,-63 5 63 0 0,107-1-808 0 0,0-1 0 0 0,1-3 0 0 0,-95-13 1 0 0,108 5-533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16.681"/>
    </inkml:context>
    <inkml:brush xml:id="br0">
      <inkml:brushProperty name="width" value="0.1" units="cm"/>
      <inkml:brushProperty name="height" value="0.1" units="cm"/>
      <inkml:brushProperty name="color" value="#E71224"/>
    </inkml:brush>
  </inkml:definitions>
  <inkml:trace contextRef="#ctx0" brushRef="#br0">1515 14 11719 0 0,'-106'-12'2360'0'0,"86"11"-2093"0"0,-1 1 0 0 0,1 1 0 0 0,0 1 0 0 0,0 1 0 0 0,-26 7 0 0 0,19-4 461 0 0,-90 19 1289 0 0,27-5-818 0 0,-140 14-1 0 0,152-30-892 0 0,0-3 0 0 0,-1-3 0 0 0,-90-15 0 0 0,-144-18-1024 0 0,274 33-657 0 0,-3 4-404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50.113"/>
    </inkml:context>
    <inkml:brush xml:id="br0">
      <inkml:brushProperty name="width" value="0.1" units="cm"/>
      <inkml:brushProperty name="height" value="0.1" units="cm"/>
      <inkml:brushProperty name="color" value="#66CC00"/>
    </inkml:brush>
  </inkml:definitions>
  <inkml:trace contextRef="#ctx0" brushRef="#br0">3775 4 6503 0 0,'0'1'145'0'0,"1"-1"1"0"0,0 0-1 0 0,-1 0 0 0 0,1 1 0 0 0,0-1 0 0 0,0 0 0 0 0,0 0 0 0 0,-1 0 0 0 0,1 0 0 0 0,0 1 0 0 0,0-1 0 0 0,0-1 0 0 0,10-5 4573 0 0,-23 7-3442 0 0,-48 12 1508 0 0,34-7-1789 0 0,-29 4 1 0 0,-143 21 1309 0 0,134-22-1681 0 0,-105 2 0 0 0,71-6-128 0 0,3-3 345 0 0,-159-18 1 0 0,140 0-660 0 0,-52-3-15 0 0,-178 17-12 0 0,-174 3 90 0 0,4 2 150 0 0,97-3 390 0 0,91-3 581 0 0,163 16-2569 0 0,3 18-6362 0 0,118-19-781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52.113"/>
    </inkml:context>
    <inkml:brush xml:id="br0">
      <inkml:brushProperty name="width" value="0.1" units="cm"/>
      <inkml:brushProperty name="height" value="0.1" units="cm"/>
      <inkml:brushProperty name="color" value="#66CC00"/>
    </inkml:brush>
  </inkml:definitions>
  <inkml:trace contextRef="#ctx0" brushRef="#br0">1528 61 4951 0 0,'-1'-2'276'0'0,"0"0"-1"0"0,1 0 0 0 0,-1 0 1 0 0,0 1-1 0 0,0-1 1 0 0,0 0-1 0 0,0 0 0 0 0,0 1 1 0 0,0-1-1 0 0,-1 0 0 0 0,1 1 1 0 0,0-1-1 0 0,-1 1 0 0 0,0 0 1 0 0,1 0-1 0 0,-3-2 0 0 0,2 1 432 0 0,-1-1-476 0 0,0 0-1 0 0,-1 1 0 0 0,1-1 1 0 0,-1 1-1 0 0,0-1 1 0 0,1 1-1 0 0,-1 0 0 0 0,0 0 1 0 0,0 1-1 0 0,0-1 0 0 0,0 1 1 0 0,0 0-1 0 0,-1 0 1 0 0,1 0-1 0 0,0 1 0 0 0,-1-1 1 0 0,1 1-1 0 0,0 0 0 0 0,-1 1 1 0 0,1-1-1 0 0,0 1 1 0 0,-9 1-1 0 0,-53 17 936 0 0,-2-4 1 0 0,0-3-1 0 0,-87 5 0 0 0,76-11-449 0 0,42-2-159 0 0,0-2 0 0 0,-63-3 0 0 0,-98-25 1028 0 0,-184-14-119 0 0,275 41-546 0 0,36 5-3778 0 0,35-1 989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53.693"/>
    </inkml:context>
    <inkml:brush xml:id="br0">
      <inkml:brushProperty name="width" value="0.1" units="cm"/>
      <inkml:brushProperty name="height" value="0.1" units="cm"/>
      <inkml:brushProperty name="color" value="#66CC00"/>
    </inkml:brush>
  </inkml:definitions>
  <inkml:trace contextRef="#ctx0" brushRef="#br0">3549 30 919 0 0,'-7'-3'734'0'0,"0"1"0"0"0,-1-1-1 0 0,1 1 1 0 0,-1 0-1 0 0,1 1 1 0 0,-1 0-1 0 0,-13 0 1 0 0,-57 4 3179 0 0,61-1-2463 0 0,-52 7 1739 0 0,50-6-2810 0 0,-1 0 0 0 0,1-1-1 0 0,-33-1 1 0 0,-62-8 1197 0 0,-131 10 0 0 0,202-3-1120 0 0,-53-5-1 0 0,-10-1-198 0 0,-174 7 559 0 0,62-13-291 0 0,66 9 66 0 0,5 0-415 0 0,70-2 90 0 0,-113 6 0 0 0,158 2-234 0 0,-112 11 339 0 0,9 10 1877 0 0,114-21-2199 0 0,-4 2 3 0 0,-1-1 0 0 0,1-2 1 0 0,-1 0-1 0 0,0-2 0 0 0,-29-3 0 0 0,8-2-725 0 0,-50 1 0 0 0,43 2 622 0 0,-189 0 727 0 0,31 0-347 0 0,65-6-214 0 0,-42 0-3039 0 0,159 8 872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3:56.189"/>
    </inkml:context>
    <inkml:brush xml:id="br0">
      <inkml:brushProperty name="width" value="0.1" units="cm"/>
      <inkml:brushProperty name="height" value="0.1" units="cm"/>
      <inkml:brushProperty name="color" value="#66CC00"/>
    </inkml:brush>
  </inkml:definitions>
  <inkml:trace contextRef="#ctx0" brushRef="#br0">3804 86 4231 0 0,'-1'-1'33'0'0,"1"0"-1"0"0,-1-1 0 0 0,0 1 0 0 0,1 0 0 0 0,-1 0 0 0 0,1-1 0 0 0,0 1 0 0 0,-1 0 0 0 0,1-1 0 0 0,0 1 0 0 0,0 0 0 0 0,0-1 1 0 0,0 1-1 0 0,0 0 0 0 0,1-3 0 0 0,3-24 491 0 0,-2 20-192 0 0,-2-11 432 0 0,0 18-702 0 0,0 1 0 0 0,-1-1 0 0 0,1 1 0 0 0,0 0 0 0 0,0-1 0 0 0,0 1 0 0 0,-1-1 0 0 0,1 1 0 0 0,0 0 0 0 0,0-1 0 0 0,-1 1 0 0 0,1 0 0 0 0,0 0 0 0 0,-1-1 0 0 0,1 1 0 0 0,0 0 0 0 0,-1 0 0 0 0,1-1 0 0 0,0 1 0 0 0,-1 0 0 0 0,1 0 0 0 0,-1 0 0 0 0,1 0 0 0 0,-1-1 0 0 0,-2 2 245 0 0,0-1-1 0 0,0 0 1 0 0,0 1 0 0 0,0-1-1 0 0,1 1 1 0 0,-1 0 0 0 0,0 0-1 0 0,-4 2 1 0 0,1 0-163 0 0,-50 22 1991 0 0,44-18-1790 0 0,0-1-1 0 0,-1 0 0 0 0,0-1 0 0 0,0 0 0 0 0,0-1 0 0 0,0-1 0 0 0,-14 2 1 0 0,-97 15 522 0 0,74-13-159 0 0,7-1 23 0 0,-57 1 0 0 0,-256-5 215 0 0,110 17 82 0 0,164-9-392 0 0,-108-1 1 0 0,86-11-383 0 0,-1 5 1 0 0,1 5 0 0 0,-125 25 0 0 0,152-22 28 0 0,-124 4-1 0 0,22-4-98 0 0,73 1 21 0 0,-141 11 624 0 0,113-19-608 0 0,-297 21 957 0 0,231-8-573 0 0,169-16-757 0 0,0-2 1 0 0,0-1-1 0 0,0-1 0 0 0,-44-12 0 0 0,19-5-1955 0 0,30 6 40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02.525"/>
    </inkml:context>
    <inkml:brush xml:id="br0">
      <inkml:brushProperty name="width" value="0.1" units="cm"/>
      <inkml:brushProperty name="height" value="0.1" units="cm"/>
      <inkml:brushProperty name="color" value="#66CC00"/>
    </inkml:brush>
  </inkml:definitions>
  <inkml:trace contextRef="#ctx0" brushRef="#br0">959 1 4143 0 0,'-9'2'402'0'0,"0"1"-1"0"0,0 0 0 0 0,0 1 0 0 0,1 0 0 0 0,-11 7 0 0 0,13-7-145 0 0,-1 0 0 0 0,1-1 0 0 0,-1 0 0 0 0,0 0 0 0 0,0 0-1 0 0,0-1 1 0 0,0 0 0 0 0,-1 0 0 0 0,1-1 0 0 0,-10 1 0 0 0,-24-2 1800 0 0,-149-1 3433 0 0,-97-14-2218 0 0,154 11-2019 0 0,66 4-2017 0 0,0-4-4861 0 0,42 1-841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04.309"/>
    </inkml:context>
    <inkml:brush xml:id="br0">
      <inkml:brushProperty name="width" value="0.1" units="cm"/>
      <inkml:brushProperty name="height" value="0.1" units="cm"/>
      <inkml:brushProperty name="color" value="#66CC00"/>
    </inkml:brush>
  </inkml:definitions>
  <inkml:trace contextRef="#ctx0" brushRef="#br0">2194 127 455 0 0,'-1'-2'151'0'0,"1"1"-1"0"0,-1 0 0 0 0,1 0 0 0 0,-1-1 0 0 0,1 1 0 0 0,0 0 0 0 0,0-1 0 0 0,-1 1 0 0 0,1 0 0 0 0,0-1 0 0 0,0 1 0 0 0,1 0 0 0 0,-1 0 0 0 0,0-1 0 0 0,0 1 0 0 0,1 0 0 0 0,-1-1 0 0 0,0 1 0 0 0,1 0 0 0 0,0-2 0 0 0,12-27 2714 0 0,-12 28-3264 0 0,2-3 245 0 0,-1 1 463 0 0,0 0 1 0 0,0-1 0 0 0,0 1 0 0 0,0 0 0 0 0,0-6-1 0 0,-2 9-190 0 0,1 0 0 0 0,-1 1 0 0 0,0-1 0 0 0,0 0 0 0 0,0 0 0 0 0,0 0 0 0 0,-1 1 0 0 0,1-1 0 0 0,0 0 0 0 0,0 0 0 0 0,0 0 0 0 0,0 1 0 0 0,-1-1 0 0 0,1 0 0 0 0,-1 0-1 0 0,1 1 1 0 0,0-1 0 0 0,-1 0 0 0 0,1 0 0 0 0,-1 1 0 0 0,1-1 0 0 0,-1 1 0 0 0,0-1 0 0 0,1 0 0 0 0,-1 1 0 0 0,1-1 0 0 0,-1 1 0 0 0,0 0 0 0 0,0-1 0 0 0,1 1 0 0 0,-1-1-1 0 0,0 1 1 0 0,0 0 0 0 0,0-1 0 0 0,-4 0 373 0 0,2 0-196 0 0,1 0 0 0 0,-1 0-1 0 0,0 0 1 0 0,1 1 0 0 0,-1-1 0 0 0,0 1 0 0 0,1-1 0 0 0,-1 1 0 0 0,0 0-1 0 0,0 0 1 0 0,1 0 0 0 0,-1 1 0 0 0,-4 0 0 0 0,-61 6 2220 0 0,50-6-2160 0 0,-1 1 1 0 0,-29 7-1 0 0,21-2-69 0 0,-103 26 1145 0 0,107-29-1261 0 0,1-1-1 0 0,0-1 0 0 0,-43-1 1 0 0,32-3-81 0 0,-122-5 374 0 0,-224 35 1030 0 0,348-24-1349 0 0,-121 10 251 0 0,-176 27 714 0 0,136-13-366 0 0,130-20-553 0 0,-30 2-758 0 0,-144-2 0 0 0,205-10-1732 0 0,2-1-6301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10.012"/>
    </inkml:context>
    <inkml:brush xml:id="br0">
      <inkml:brushProperty name="width" value="0.1" units="cm"/>
      <inkml:brushProperty name="height" value="0.1" units="cm"/>
      <inkml:brushProperty name="color" value="#66CC00"/>
    </inkml:brush>
  </inkml:definitions>
  <inkml:trace contextRef="#ctx0" brushRef="#br0">1049 32 2759 0 0,'-1'-18'8090'0'0,"-22"10"-5010"0"0,15 5-2067 0 0,5 2-814 0 0,-1 0 0 0 0,0 1 0 0 0,1 0 0 0 0,-1-1 0 0 0,0 1-1 0 0,0 1 1 0 0,1-1 0 0 0,-1 1 0 0 0,1-1 0 0 0,-1 1 0 0 0,0 0 0 0 0,1 0 0 0 0,-6 3 0 0 0,-22 4 577 0 0,-49 6 748 0 0,56-9-1282 0 0,-1 0 0 0 0,1-2-1 0 0,-32 0 1 0 0,-158-3 2992 0 0,-40-2-1424 0 0,178 2-1411 0 0,58 2-425 0 0,0-2 0 0 0,0 0 0 0 0,1 0-1 0 0,-1-2 1 0 0,0-1 0 0 0,-31-7 0 0 0,48 9-88 0 0,0 1 1 0 0,0-1 0 0 0,-1 1-1 0 0,1-1 1 0 0,0 1 0 0 0,0-1-1 0 0,0 0 1 0 0,0 1 0 0 0,0-1-1 0 0,0 0 1 0 0,1 0 0 0 0,-1 0-1 0 0,0 0 1 0 0,0 0 0 0 0,-1-1-1 0 0,-2-7-1719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11"/>
    </inkml:context>
    <inkml:brush xml:id="br0">
      <inkml:brushProperty name="width" value="0.1" units="cm"/>
      <inkml:brushProperty name="height" value="0.1" units="cm"/>
      <inkml:brushProperty name="color" value="#66CC00"/>
    </inkml:brush>
  </inkml:definitions>
  <inkml:trace contextRef="#ctx0" brushRef="#br0">1780 1 919 0 0,'-52'6'6451'0'0,"-4"1"-3462"0"0,20-11-701 0 0,28 3-1932 0 0,-1 0 1 0 0,1 0 0 0 0,-1 1 0 0 0,-11 1 0 0 0,-38 4 699 0 0,52-5-949 0 0,-1 1 1 0 0,1-1-1 0 0,-1-1 0 0 0,1 1 0 0 0,-1-1 0 0 0,-5-2 1 0 0,-25-1 325 0 0,-150 17 2100 0 0,173-12-2330 0 0,-54 5 829 0 0,-84-4 0 0 0,-10-2 338 0 0,-161 23 1 0 0,103-4-685 0 0,198-18-1114 0 0,-135 12 1216 0 0,105-7-2936 0 0,1 3-3427 0 0,23-4-1961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12.688"/>
    </inkml:context>
    <inkml:brush xml:id="br0">
      <inkml:brushProperty name="width" value="0.1" units="cm"/>
      <inkml:brushProperty name="height" value="0.1" units="cm"/>
      <inkml:brushProperty name="color" value="#66CC00"/>
    </inkml:brush>
  </inkml:definitions>
  <inkml:trace contextRef="#ctx0" brushRef="#br0">1308 98 2303 0 0,'-22'-9'215'0'0,"20"9"112"0"0,0 0-1 0 0,0-1 1 0 0,0 1 0 0 0,0-1-1 0 0,0 0 1 0 0,0 0-1 0 0,0 0 1 0 0,1 0-1 0 0,-1 0 1 0 0,0 0-1 0 0,0 0 1 0 0,1 0 0 0 0,-1-1-1 0 0,-1-1 1 0 0,-8-10 34 0 0,-17-26 0 0 0,27 37-178 0 0,-1 0 0 0 0,0 0 0 0 0,0 0 0 0 0,0 1 0 0 0,0-1 0 0 0,-1 1 0 0 0,1-1 0 0 0,0 1 0 0 0,-1 0 0 0 0,1 0 0 0 0,-1 0 0 0 0,1 0 0 0 0,-1 1 0 0 0,1-1 0 0 0,-1 1 0 0 0,1-1 0 0 0,-5 1 0 0 0,-46 0 1919 0 0,-31 6 500 0 0,0 4 0 0 0,-123 31 0 0 0,174-32-2277 0 0,0-1-1 0 0,0-2 1 0 0,-60 4 0 0 0,-104-9 601 0 0,-74 3-853 0 0,230 1-701 0 0,15 1-5264 0 0,8 0-1460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13.606"/>
    </inkml:context>
    <inkml:brush xml:id="br0">
      <inkml:brushProperty name="width" value="0.1" units="cm"/>
      <inkml:brushProperty name="height" value="0.1" units="cm"/>
      <inkml:brushProperty name="color" value="#66CC00"/>
    </inkml:brush>
  </inkml:definitions>
  <inkml:trace contextRef="#ctx0" brushRef="#br0">1359 105 9215 0 0,'-8'0'224'0'0,"0"-1"0"0"0,0 1 0 0 0,0 0 0 0 0,-1 1 0 0 0,1 0 0 0 0,-15 4 0 0 0,-17 4 97 0 0,-190 37 4340 0 0,195-42-3765 0 0,-1-1 0 0 0,1-2 0 0 0,-1-1 1 0 0,-58-8-1 0 0,-45-21 900 0 0,-147-50 0 0 0,205 55-1314 0 0,-37-4-83 0 0,103 25-655 0 0,1 2 0 0 0,-1 0 0 0 0,1 0 0 0 0,-1 1 0 0 0,1 1 0 0 0,-19 3 0 0 0,13 2-1296 0 0,3 4-72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18.517"/>
    </inkml:context>
    <inkml:brush xml:id="br0">
      <inkml:brushProperty name="width" value="0.1" units="cm"/>
      <inkml:brushProperty name="height" value="0.1" units="cm"/>
      <inkml:brushProperty name="color" value="#E71224"/>
    </inkml:brush>
  </inkml:definitions>
  <inkml:trace contextRef="#ctx0" brushRef="#br0">1659 96 1839 0 0,'-34'-10'3388'0'0,"8"3"-274"0"0,9-1-4026 0 0,11 4 1352 0 0,-1 0 0 0 0,1 1 0 0 0,-1 0 0 0 0,0 1 0 0 0,0 0 0 0 0,-1 0 0 0 0,1 0 0 0 0,-9 0 0 0 0,-61-2 2021 0 0,56 5-2378 0 0,0 1 1 0 0,-23 5-1 0 0,26-3 453 0 0,-1-2 0 0 0,0 0 0 0 0,-24 0 1 0 0,-38-4 277 0 0,43 2-341 0 0,0-2 0 0 0,0-1 0 0 0,-71-15 0 0 0,64 6-233 0 0,-1 3 0 0 0,-1 2-1 0 0,1 2 1 0 0,-1 1 0 0 0,0 3-1 0 0,0 2 1 0 0,-93 14 0 0 0,87-5-309 0 0,1 2 1 0 0,1 2 0 0 0,0 3 0 0 0,1 1-1 0 0,-89 48 1 0 0,97-42-1361 0 0,0-1-442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14.155"/>
    </inkml:context>
    <inkml:brush xml:id="br0">
      <inkml:brushProperty name="width" value="0.1" units="cm"/>
      <inkml:brushProperty name="height" value="0.1" units="cm"/>
      <inkml:brushProperty name="color" value="#66CC00"/>
    </inkml:brush>
  </inkml:definitions>
  <inkml:trace contextRef="#ctx0" brushRef="#br0">916 90 919 0 0,'-2'-2'645'0'0,"-1"0"0"0"0,0 0 0 0 0,0 0-1 0 0,0 1 1 0 0,0-1 0 0 0,0 1 0 0 0,0 0-1 0 0,0 0 1 0 0,0 0 0 0 0,-1 0-1 0 0,1 0 1 0 0,0 1 0 0 0,-1 0 0 0 0,-3-1-1 0 0,-55 4 1161 0 0,37-1-1237 0 0,-47-2 907 0 0,1-3 0 0 0,-1-3-1 0 0,1-3 1 0 0,-85-22 0 0 0,112 22-1032 0 0,0 1 1 0 0,-1 3 0 0 0,-45 0-1 0 0,78 5-556 0 0,0 0 0 0 0,0 2 0 0 0,0-1-1 0 0,-22 7 1 0 0,2 6-6051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15.741"/>
    </inkml:context>
    <inkml:brush xml:id="br0">
      <inkml:brushProperty name="width" value="0.1" units="cm"/>
      <inkml:brushProperty name="height" value="0.1" units="cm"/>
      <inkml:brushProperty name="color" value="#66CC00"/>
    </inkml:brush>
  </inkml:definitions>
  <inkml:trace contextRef="#ctx0" brushRef="#br0">3034 79 4607 0 0,'-52'-11'623'0'0,"1"0"3618"0"0,-78-13-3207 0 0,-44-6 1516 0 0,152 29-2075 0 0,0 0-1 0 0,0 1 1 0 0,-1 1 0 0 0,1 1 0 0 0,0 1-1 0 0,-27 7 1 0 0,-19 5 832 0 0,-117 12-1 0 0,158-25-1041 0 0,-148 11 806 0 0,159-12-993 0 0,-1 0 0 0 0,1 2 0 0 0,-20 4 0 0 0,20-3-6 0 0,0-1 0 0 0,0 0 0 0 0,-20 0 0 0 0,-6-1 192 0 0,-46 8-1 0 0,0 0 74 0 0,-138 8 423 0 0,174-15-567 0 0,-85 0 238 0 0,-92 2-90 0 0,117 1 1635 0 0,0-1 662 0 0,13-3-2915 0 0,-13-1-682 0 0,88-3 946 0 0,-278-24-1261 0 0,94 0-607 0 0,183 22 538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16.964"/>
    </inkml:context>
    <inkml:brush xml:id="br0">
      <inkml:brushProperty name="width" value="0.1" units="cm"/>
      <inkml:brushProperty name="height" value="0.1" units="cm"/>
      <inkml:brushProperty name="color" value="#66CC00"/>
    </inkml:brush>
  </inkml:definitions>
  <inkml:trace contextRef="#ctx0" brushRef="#br0">1012 100 3679 0 0,'-49'-16'1762'0'0,"25"7"3994"0"0,-66-30-3362 0 0,65 31 223 0 0,-39-6 0 0 0,-29 3-1060 0 0,-96 8-1459 0 0,119 4 1500 0 0,-48 0-790 0 0,-125 18 0 0 0,210-10-2980 0 0,20-3 865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17.749"/>
    </inkml:context>
    <inkml:brush xml:id="br0">
      <inkml:brushProperty name="width" value="0.1" units="cm"/>
      <inkml:brushProperty name="height" value="0.1" units="cm"/>
      <inkml:brushProperty name="color" value="#66CC00"/>
    </inkml:brush>
  </inkml:definitions>
  <inkml:trace contextRef="#ctx0" brushRef="#br0">2238 135 8863 0 0,'-7'3'226'0'0,"-1"-1"-1"0"0,0-1 1 0 0,1 1-1 0 0,-1-1 0 0 0,-13 0 1 0 0,5 0 295 0 0,-219 7 4115 0 0,89-6-2810 0 0,-61-1-35 0 0,158-4-1364 0 0,0-2 0 0 0,-59-13 0 0 0,63 7-130 0 0,-270-49 1459 0 0,131 38-1009 0 0,-98-9 277 0 0,196 25-908 0 0,-111 7 0 0 0,170 1-494 0 0,-1 2 1 0 0,-52 13-1 0 0,55-9-3231 0 0,-35 15 1 0 0,21-4-3282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44.905"/>
    </inkml:context>
    <inkml:brush xml:id="br0">
      <inkml:brushProperty name="width" value="0.1" units="cm"/>
      <inkml:brushProperty name="height" value="0.1" units="cm"/>
      <inkml:brushProperty name="color" value="#66CC00"/>
    </inkml:brush>
  </inkml:definitions>
  <inkml:trace contextRef="#ctx0" brushRef="#br0">2518 1667 1839 0 0,'-21'9'105'0'0,"12"-5"1208"0"0,-1 0-1 0 0,0 0 1 0 0,0-1 0 0 0,-14 3-1 0 0,22-6-1127 0 0,-1 0-1 0 0,1 0 0 0 0,-1-1 1 0 0,1 1-1 0 0,-1-1 0 0 0,1 1 1 0 0,-1-1-1 0 0,1 0 0 0 0,0 0 0 0 0,-1 0 1 0 0,1 0-1 0 0,0 0 0 0 0,0 0 1 0 0,0-1-1 0 0,0 1 0 0 0,0-1 1 0 0,0 1-1 0 0,-3-4 0 0 0,3 2 44 0 0,-1 1-1 0 0,1-1 1 0 0,0 0-1 0 0,0 0 1 0 0,0-1-1 0 0,0 1 1 0 0,0 0-1 0 0,0-1 1 0 0,1 1-1 0 0,0 0 1 0 0,-2-7-1 0 0,3 8-114 0 0,0 0-1 0 0,-1 0 1 0 0,1 1 0 0 0,0-1-1 0 0,0 0 1 0 0,0 0-1 0 0,1 1 1 0 0,-1-1 0 0 0,0 0-1 0 0,1 0 1 0 0,-1 1-1 0 0,1-1 1 0 0,-1 0-1 0 0,1 1 1 0 0,0-1 0 0 0,0 1-1 0 0,0-1 1 0 0,0 1-1 0 0,0-1 1 0 0,0 1 0 0 0,0-1-1 0 0,2 0 1 0 0,1-1 102 0 0,0 0-1 0 0,0 1 1 0 0,0-1 0 0 0,1 1 0 0 0,-1 0 0 0 0,1 0-1 0 0,5-1 1 0 0,-6 1-96 0 0,153-44 1868 0 0,-134 42-1317 0 0,39-2 1 0 0,-5 2-238 0 0,25-9-140 0 0,84-26 1 0 0,-137 35-200 0 0,-24 4-57 0 0,0-1-1 0 0,0 1 1 0 0,-1-1 0 0 0,1 0-1 0 0,0 0 1 0 0,-1 0-1 0 0,1-1 1 0 0,-1 1-1 0 0,1-1 1 0 0,-1 0 0 0 0,5-4 158 0 0,-10 6-149 0 0,1 0-1 0 0,-1-1 1 0 0,0 1 0 0 0,0 0 0 0 0,0-1-1 0 0,1 1 1 0 0,-1-1 0 0 0,0 1 0 0 0,0-1-1 0 0,1 0 1 0 0,-1 1 0 0 0,1-1 0 0 0,-1 0-1 0 0,0 1 1 0 0,1-1 0 0 0,-1 0 0 0 0,1 0 0 0 0,0 1-1 0 0,-1-1 1 0 0,1 0 0 0 0,-1-1 0 0 0,-9-26 154 0 0,5 15-1 0 0,2 5-140 0 0,0-1 0 0 0,1 0 0 0 0,0 1 0 0 0,0-1 0 0 0,1 0 0 0 0,0 0 0 0 0,1 0 0 0 0,1-13 0 0 0,2-10 52 0 0,7-33 0 0 0,1-5 16 0 0,-6 34-6 0 0,1-27-39 0 0,0-12 43 0 0,-1 35-58 0 0,2-2-9 0 0,-4 30-56 0 0,-1 0 0 0 0,1-21 0 0 0,-9-157 326 0 0,5 166-280 0 0,-2 0 0 0 0,0 0 0 0 0,-8-27 0 0 0,-4-1-37 0 0,8 29-1 0 0,1 1 1 0 0,1-1 0 0 0,1 0-1 0 0,-1-38 1 0 0,4 57-5 0 0,1 1 0 0 0,-1 0 0 0 0,0 0 0 0 0,0 0 0 0 0,0 0 0 0 0,-1 0 0 0 0,1 1 0 0 0,0-1-1 0 0,-1 0 1 0 0,0 0 0 0 0,0 1 0 0 0,0-1 0 0 0,0 1 0 0 0,0 0 0 0 0,0 0 0 0 0,-1 0 0 0 0,1 0 0 0 0,-3-2 0 0 0,-8-7 9 0 0,7 5-13 0 0,5 4 2 0 0,-1 0-1 0 0,1 0 1 0 0,-1 0 0 0 0,0 1-1 0 0,1-1 1 0 0,-1 1 0 0 0,0-1-1 0 0,0 1 1 0 0,0 0-1 0 0,0 0 1 0 0,0 0 0 0 0,-1 0-1 0 0,1 0 1 0 0,0 0 0 0 0,0 1-1 0 0,-1-1 1 0 0,1 1 0 0 0,0-1-1 0 0,-4 1 1 0 0,1-1 4 0 0,1 0 0 0 0,0 0 1 0 0,0 0-1 0 0,0-1 0 0 0,0 1 1 0 0,-7-5-1 0 0,-6-1 51 0 0,-68-32 69 0 0,34 17-10 0 0,40 16-98 0 0,-1 0 1 0 0,0 1 0 0 0,-20-5-1 0 0,-9-3 4 0 0,31 10-14 0 0,0-1 0 0 0,0 1 0 0 0,-18-2 0 0 0,-56 1 29 0 0,48 3 0 0 0,-42-6 0 0 0,59 5-26 0 0,-1 1-1 0 0,0 1 0 0 0,-23 3 1 0 0,-12-1 23 0 0,-19 5 59 0 0,54-5-88 0 0,0 0 1 0 0,-35 0-1 0 0,-25-3 4 0 0,3 3 33 0 0,37 0-20 0 0,0-2 1 0 0,-74-9-1 0 0,85 5-14 0 0,0 2 0 0 0,-54 3 0 0 0,27 0 24 0 0,-24 5-34 0 0,58-4 0 0 0,0 0 0 0 0,-1-1 0 0 0,-22-2 0 0 0,21-1 0 0 0,1 2 0 0 0,-25 2 0 0 0,-7 0 0 0 0,20-4 18 0 0,0-1 0 0 0,-53-13 0 0 0,-21-2 56 0 0,9 4-54 0 0,55 7 2 0 0,-74-3 0 0 0,58 11-22 0 0,-1 3 0 0 0,-98 20 0 0 0,158-24 0 0 0,-12 2 0 0 0,0 2 0 0 0,-17 5 0 0 0,27-7 0 0 0,0 0 0 0 0,0 0 0 0 0,-1 1 0 0 0,2-1 0 0 0,-1 1 0 0 0,0 0 0 0 0,0 0 0 0 0,1 0 0 0 0,-1 0 0 0 0,-4 7 0 0 0,6-6 0 0 0,0 0 0 0 0,0 0 0 0 0,1 0 0 0 0,0 0 0 0 0,0 1 0 0 0,0-1 0 0 0,-1 8 0 0 0,-3 13 0 0 0,3-16-9 0 0,0 1-1 0 0,0-1 1 0 0,1 1-1 0 0,0 11 1 0 0,1-11 6 0 0,-1 0-1 0 0,0-1 1 0 0,0 1-1 0 0,-4 10 1 0 0,-2 1 3 0 0,-14 28 0 0 0,7-21 32 0 0,-49 105 4 0 0,54-110-37 0 0,0 1 0 0 0,2-1 0 0 0,-8 46 0 0 0,10-6 1 0 0,4-40 0 0 0,-1 0 0 0 0,-8 33 0 0 0,3-20 0 0 0,2-1 0 0 0,-2 43 0 0 0,4-37 0 0 0,-1 13 0 0 0,2 61 0 0 0,2-33 0 0 0,0-79 0 0 0,1 11 0 0 0,0 0 0 0 0,1 0 0 0 0,0 1 0 0 0,7 21 0 0 0,-8-33 0 0 0,0 1 0 0 0,1-1 0 0 0,-1 0 0 0 0,1 0 0 0 0,0 1 0 0 0,0-1 0 0 0,0 0 0 0 0,0-1 0 0 0,1 1 0 0 0,-1 0 0 0 0,1-1 0 0 0,-1 1 0 0 0,1-1 0 0 0,0 0 0 0 0,0 0 0 0 0,0 0 0 0 0,1 0 0 0 0,-1 0 0 0 0,0-1 0 0 0,1 0 0 0 0,-1 1 0 0 0,0-1 0 0 0,6 1 0 0 0,38 3 0 0 0,1-1 0 0 0,47-2 0 0 0,-91-2 0 0 0,30-2 0 0 0,-1-2 0 0 0,1-1 0 0 0,59-17 0 0 0,-69 16 0 0 0,20-2 0 0 0,2 2 0 0 0,-1 2 0 0 0,85 4 0 0 0,-19-1 0 0 0,32 5 0 0 0,5-1 0 0 0,-74-3 0 0 0,98 14 0 0 0,-34-2 0 0 0,-127-11 0 0 0,-4-1 0 0 0,0 0 0 0 0,1 0 0 0 0,-1 1 0 0 0,0 0 0 0 0,0 0 0 0 0,0 1 0 0 0,-1 0 0 0 0,1 0 0 0 0,10 5 0 0 0,-16-6 4 0 0,-1-1 0 0 0,1 1 0 0 0,-1 0 0 0 0,1-1 0 0 0,-1 1-1 0 0,0-1 1 0 0,1 1 0 0 0,-1 0 0 0 0,0-1 0 0 0,1 1 0 0 0,-1 0 0 0 0,0-1 0 0 0,0 1 0 0 0,0 0 0 0 0,0-1-1 0 0,0 1 1 0 0,1 0 0 0 0,-1-1 0 0 0,0 1 0 0 0,0 0 0 0 0,-1 0 0 0 0,1-1 0 0 0,0 1 0 0 0,0 0 0 0 0,0-1-1 0 0,0 1 1 0 0,-1 0 0 0 0,1-1 0 0 0,0 1 0 0 0,-1 0 0 0 0,0 0 0 0 0,-17 26-174 0 0,6-9-765 0 0,8-3-1068 0 0,3 1-4230 0 0,4 3-2263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54.159"/>
    </inkml:context>
    <inkml:brush xml:id="br0">
      <inkml:brushProperty name="width" value="0.1" units="cm"/>
      <inkml:brushProperty name="height" value="0.1" units="cm"/>
      <inkml:brushProperty name="color" value="#66CC00"/>
    </inkml:brush>
  </inkml:definitions>
  <inkml:trace contextRef="#ctx0" brushRef="#br0">84 345 5671 0 0,'6'-32'7827'0'0,"-7"26"-7141"0"0,-1-1 0 0 0,1 0 0 0 0,1 0 0 0 0,-1-1 0 0 0,2-8 0 0 0,-1 7-157 0 0,2-74 3327 0 0,-7 55-2711 0 0,4 25-995 0 0,1 0-1 0 0,-1-1 0 0 0,0 1 0 0 0,1 0 0 0 0,0-1 1 0 0,-1 1-1 0 0,1 0 0 0 0,1-1 0 0 0,-1 1 1 0 0,0-1-1 0 0,2-5 0 0 0,8-36 528 0 0,-9 42-611 0 0,-1-1 1 0 0,0 1-1 0 0,0-1 1 0 0,0 0-1 0 0,0 1 1 0 0,0-1-1 0 0,-1 1 1 0 0,1-1-1 0 0,-1 1 1 0 0,-2-5-1 0 0,-2 1 309 0 0,1 9-22 0 0,-5 5-6 0 0,2-3-326 0 0,0 0 0 0 0,1 1 0 0 0,-1-1 1 0 0,1 2-1 0 0,0-1 0 0 0,1 0 0 0 0,-1 1 0 0 0,1 0 1 0 0,-8 13-1 0 0,13-19-242 0 0,-2 4-1432 0 0,2-4 1556 0 0,0 1 0 0 0,0-1 0 0 0,0 0-1 0 0,0 0 1 0 0,0 1 0 0 0,0-1 0 0 0,0 0 0 0 0,0 0-1 0 0,0 1 1 0 0,1-1 0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4:59.837"/>
    </inkml:context>
    <inkml:brush xml:id="br0">
      <inkml:brushProperty name="width" value="0.1" units="cm"/>
      <inkml:brushProperty name="height" value="0.1" units="cm"/>
      <inkml:brushProperty name="color" value="#66CC00"/>
    </inkml:brush>
  </inkml:definitions>
  <inkml:trace contextRef="#ctx0" brushRef="#br0">11821 1283 6247 0 0,'-24'4'1256'0'0,"0"-1"0"0"0,0-1 0 0 0,0-1 0 0 0,-34-4 0 0 0,43 0 4583 0 0,19 5-5498 0 0,-1 0 0 0 0,1-1 1 0 0,0 1-1 0 0,0-1 0 0 0,0 0 1 0 0,6 2-1 0 0,3 0-41 0 0,17 5 181 0 0,0-2 0 0 0,1-1 0 0 0,-1-1 0 0 0,43 0 0 0 0,31 4 402 0 0,-35-2-341 0 0,84-3 1 0 0,-105-3-329 0 0,-45 0-137 0 0,12-1-10 0 0,111-4 63 0 0,56 2 100 0 0,-40 2-110 0 0,-44-1 14 0 0,38-2 214 0 0,-36 7-92 0 0,-89-4-238 0 0,-1 0 1 0 0,1-1-1 0 0,18-7 0 0 0,-24 8 9 0 0,-1-1 1 0 0,1 0 0 0 0,-1 0 0 0 0,0-1-1 0 0,0 1 1 0 0,0-1 0 0 0,0 0 0 0 0,0 0-1 0 0,-1 0 1 0 0,1 0 0 0 0,2-5 0 0 0,12-18 73 0 0,-1-1 0 0 0,-1-1 1 0 0,-1-1-1 0 0,20-56 0 0 0,-17 28 35 0 0,19-102 0 0 0,-31 104-93 0 0,-1 0 0 0 0,-4-74 0 0 0,1-26 84 0 0,8 75-115 0 0,0-14-11 0 0,-9 82-1 0 0,-1-1-1 0 0,-1 1 1 0 0,0 0 0 0 0,0 0-1 0 0,-6-20 1 0 0,-16-18 34 0 0,2 4-4 0 0,19 40-30 0 0,-1-1 0 0 0,0 2 0 0 0,0-1 0 0 0,-1 0 0 0 0,0 1 0 0 0,0 0 0 0 0,0-1 0 0 0,0 2 0 0 0,-1-1 0 0 0,0 0 0 0 0,0 1 0 0 0,0 0 0 0 0,-1 0 0 0 0,1 1 0 0 0,-1-1 0 0 0,0 1 0 0 0,-9-3 0 0 0,-1 0 0 0 0,0 1 0 0 0,0 0 0 0 0,0 1 0 0 0,0 1 0 0 0,-31-2 0 0 0,9 5 31 0 0,1 1 1 0 0,-70 13-1 0 0,-7 1 3 0 0,-460 72 231 0 0,458-65-202 0 0,-300 23 93 0 0,201-28-67 0 0,141-13-82 0 0,-77-5 0 0 0,-35 0-10 0 0,-256 36 3 0 0,-72 10 432 0 0,417-37-428 0 0,-225 23 56 0 0,272-25-60 0 0,-322 25 0 0 0,310-32-12 0 0,-159 5 88 0 0,122-2-43 0 0,-116-13-1 0 0,195 10-33 0 0,-397-25 182 0 0,128 23-167 0 0,50 4-17 0 0,-158-8 3 0 0,271 2 0 0 0,-46 2 0 0 0,-6 8 0 0 0,-91 5 0 0 0,175-6 43 0 0,-1-4-1 0 0,-136-18 1 0 0,55 6 8 0 0,17 1-38 0 0,154 11-7 0 0,-82-10 13 0 0,1 5 1 0 0,-108 6-1 0 0,-68 0 21 0 0,122-4-16 0 0,76 0-24 0 0,-85-14 0 0 0,56 4 0 0 0,-19 3 0 0 0,-60-9 0 0 0,21 2 64 0 0,86 9-64 0 0,-126-2 0 0 0,-28 1 0 0 0,108 3 0 0 0,20 1 23 0 0,-101-3 18 0 0,1 16-42 0 0,0 0 13 0 0,-193 13 37 0 0,343-17-45 0 0,-30 4-4 0 0,42-3 0 0 0,-1-2 0 0 0,-39-1 0 0 0,-338-8 296 0 0,376 6-120 0 0,-46 2 1042 0 0,-78-4-2756 0 0,39-7 1538 0 0,-200 8 0 0 0,234 8 0 0 0,-90 4 0 0 0,4-3 0 0 0,0 0 0 0 0,-38-20 0 0 0,2-1 0 0 0,145 19 0 0 0,48-4 0 0 0,0-1 0 0 0,0 0 0 0 0,0 0 0 0 0,-1-1 0 0 0,1-1 0 0 0,-20-2 0 0 0,23 1 1 0 0,1 1 0 0 0,-1-1 0 0 0,1 2 0 0 0,-1-1 1 0 0,1 1-1 0 0,-1 1 0 0 0,1-1 0 0 0,-1 1 0 0 0,-11 3 0 0 0,15-3-8 0 0,0 0 0 0 0,1 0 1 0 0,-1 1-1 0 0,0-1 0 0 0,1 1 0 0 0,-1 0 0 0 0,1 0 0 0 0,0 1 1 0 0,-1-1-1 0 0,1 0 0 0 0,0 1 0 0 0,1 0 0 0 0,-1 0 1 0 0,0 0-1 0 0,1 0 0 0 0,-1 0 0 0 0,1 0 0 0 0,0 1 1 0 0,-2 5-1 0 0,0 3-7 0 0,0 0 0 0 0,1 1 0 0 0,1-1 0 0 0,0 1 1 0 0,0-1-1 0 0,2 1 0 0 0,0 24 0 0 0,19 94-21 0 0,-7-55 42 0 0,-4-18-55 0 0,4 34 40 0 0,1 98 0 0 0,-5 76 8 0 0,-8-249 0 0 0,1-1 0 0 0,0 1 0 0 0,2-1 0 0 0,0 1 0 0 0,1-1 0 0 0,0 0 0 0 0,1 0 0 0 0,1-1 0 0 0,13 25 0 0 0,-15-34-6 0 0,0-1-1 0 0,1 0 1 0 0,0 0-1 0 0,0 0 1 0 0,0 0 0 0 0,0-1-1 0 0,1 1 1 0 0,0-2-1 0 0,12 8 1 0 0,59 23-39 0 0,-62-29 37 0 0,-9-2 7 0 0,1-1 0 0 0,0 0 0 0 0,0 0 0 0 0,0 0 1 0 0,0-1-1 0 0,1 0 0 0 0,-1 0 0 0 0,0-1 0 0 0,0 0 1 0 0,1 0-1 0 0,9-3 0 0 0,-2 2 0 0 0,0-1 62 0 0,-12 2 265 0 0,6 0-166 0 0,-1 0 1 0 0,1-1-1 0 0,0 0 1 0 0,12-3-1 0 0,-2 0 11 0 0,42-6-406 0 0,63-20 1 0 0,-22 5-681 0 0,-9 5 915 0 0,-54 11 0 0 0,20-6 0 0 0,62-14 0 0 0,-69 16 0 0 0,-35 9 29 0 0,42-7 787 0 0,80-11 283 0 0,112-22-3090 0 0,-190 36 1974 0 0,16-2 17 0 0,13-2 64 0 0,-2 1 748 0 0,-14 3 69 0 0,1-1-1547 0 0,106-6-457 0 0,-101 11 1123 0 0,30 4 0 0 0,-3-1 0 0 0,-7 2 0 0 0,-1 0 0 0 0,35 0 0 0 0,-88 0 0 0 0,50 4 0 0 0,15 1 0 0 0,-2 4 0 0 0,-8 1 0 0 0,1-4 0 0 0,37-2 0 0 0,-34-2 0 0 0,-58-2 0 0 0,49 4 0 0 0,10 4 0 0 0,-12 0 0 0 0,-1 0 0 0 0,7 0 0 0 0,89 6 0 0 0,-121-6 0 0 0,-22-3 0 0 0,50 7 0 0 0,14-1 0 0 0,7-2 0 0 0,55-2 0 0 0,162 13 0 0 0,-290-17 0 0 0,51 3 0 0 0,77-2 0 0 0,146 14 0 0 0,-270-14 0 0 0,59 5 0 0 0,-2-2 0 0 0,63-4 0 0 0,210-10 0 0 0,-337 7 0 0 0,42 1 0 0 0,-4-3 0 0 0,-34 0 0 0 0,81-7 0 0 0,269-2 0 0 0,-351 10 0 0 0,104-9 0 0 0,-118 6 0 0 0,11-2 0 0 0,113-7 0 0 0,51 3 0 0 0,-43 4 0 0 0,-121 3 0 0 0,46-1 0 0 0,78-3 0 0 0,221-10 0 0 0,-354 16 0 0 0,8 1 0 0 0,92 2 0 0 0,161-10 0 0 0,1 0 0 0 0,-234 7 0 0 0,68 2 0 0 0,33 0 0 0 0,-78-3 0 0 0,132 16 0 0 0,-99-2 0 0 0,31-3 0 0 0,-104-9 0 0 0,-4-1 0 0 0,-13 0 0 0 0,101 2 0 0 0,191 27 0 0 0,-276-24 0 0 0,101 2 0 0 0,-96-6 0 0 0,149 11 0 0 0,-169-9 13 0 0,0 2 0 0 0,-1 0-1 0 0,0 2 1 0 0,34 12 0 0 0,-58-18-11 0 0,-1 0 1 0 0,0-1-1 0 0,0 1 0 0 0,0 0 1 0 0,1 0-1 0 0,-1 0 0 0 0,0 0 1 0 0,0 0-1 0 0,0 0 0 0 0,-1 0 1 0 0,1 0-1 0 0,0 0 0 0 0,0 0 1 0 0,1 2-1 0 0,4 7-537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5:12.645"/>
    </inkml:context>
    <inkml:brush xml:id="br0">
      <inkml:brushProperty name="width" value="0.1" units="cm"/>
      <inkml:brushProperty name="height" value="0.1" units="cm"/>
      <inkml:brushProperty name="color" value="#66CC00"/>
    </inkml:brush>
  </inkml:definitions>
  <inkml:trace contextRef="#ctx0" brushRef="#br0">1 54 4231 0 0,'4'-5'69'0'0,"0"0"-1"0"0,0 0 0 0 0,0 1 1 0 0,1 0-1 0 0,0 0 0 0 0,0 0 1 0 0,0 0-1 0 0,0 1 0 0 0,1-1 1 0 0,-1 2-1 0 0,1-1 0 0 0,8-3 0 0 0,-13 6-67 0 0,-1 0-1 0 0,0 0 1 0 0,1 0-1 0 0,-1 0 1 0 0,0 0-1 0 0,1-1 1 0 0,-1 1-1 0 0,1 0 1 0 0,-1 0-1 0 0,0 0 1 0 0,1 0-1 0 0,-1 0 1 0 0,0 0-1 0 0,1 0 1 0 0,-1 0-1 0 0,1 0 1 0 0,-1 1-1 0 0,0-1 1 0 0,1 0-1 0 0,-1 0 0 0 0,0 0 1 0 0,1 0-1 0 0,-1 0 1 0 0,0 1-1 0 0,1-1 1 0 0,-1 0-1 0 0,0 0 1 0 0,0 0-1 0 0,1 1 1 0 0,-1-1-1 0 0,1 1 1 0 0,0 12 34 0 0,-8 13 32 0 0,0-4-1485 0 0,2-11-218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5:16.053"/>
    </inkml:context>
    <inkml:brush xml:id="br0">
      <inkml:brushProperty name="width" value="0.1" units="cm"/>
      <inkml:brushProperty name="height" value="0.1" units="cm"/>
      <inkml:brushProperty name="color" value="#66CC00"/>
    </inkml:brush>
  </inkml:definitions>
  <inkml:trace contextRef="#ctx0" brushRef="#br0">10759 1658 7199 0 0,'0'0'58'0'0,"0"-1"0"0"0,0 0-1 0 0,1 0 1 0 0,-1 0-1 0 0,0 1 1 0 0,1-1 0 0 0,-1 0-1 0 0,1 0 1 0 0,-1 1-1 0 0,1-1 1 0 0,-1 1 0 0 0,1-1-1 0 0,0 0 1 0 0,-1 1-1 0 0,1-1 1 0 0,0 1 0 0 0,-1-1-1 0 0,1 1 1 0 0,0-1-1 0 0,0 1 1 0 0,0 0 0 0 0,-1 0-1 0 0,1-1 1 0 0,0 1-1 0 0,0 0 1 0 0,0 0 0 0 0,0 0-1 0 0,-1 0 1 0 0,1 0-1 0 0,0 0 1 0 0,0 0 0 0 0,0 0-1 0 0,0 0 1 0 0,0 0-1 0 0,-1 0 1 0 0,1 0 0 0 0,0 1-1 0 0,0-1 1 0 0,0 0-1 0 0,-1 1 1 0 0,1-1 0 0 0,0 0-1 0 0,0 1 1 0 0,-1-1-1 0 0,1 1 1 0 0,0-1 0 0 0,-1 1-1 0 0,1 0 1 0 0,0 0-1 0 0,1 3 399 0 0,-1-1 0 0 0,1 0 0 0 0,0 0 0 0 0,0 0 1 0 0,0 0-1 0 0,0 0 0 0 0,1 0 0 0 0,-1-1 0 0 0,1 1 0 0 0,-1-1 0 0 0,5 4 0 0 0,-1-3-155 0 0,-1 0 0 0 0,0 0 0 0 0,1-1 0 0 0,-1 1 1 0 0,1-1-1 0 0,7 2 0 0 0,1-2-133 0 0,0 1 0 0 0,0-2 0 0 0,0 0 0 0 0,0-1 0 0 0,18-1 1 0 0,-18 0 133 0 0,-4-1 3 0 0,-1 1-1 0 0,1 1 1 0 0,0 0-1 0 0,0 0 1 0 0,0 1-1 0 0,0 0 1 0 0,15 5-1 0 0,-7-1 10 0 0,0-1 1 0 0,0-1-1 0 0,0 0 0 0 0,1-2 1 0 0,-1 0-1 0 0,25-1 0 0 0,69-9 406 0 0,-96 8-592 0 0,95 1 216 0 0,-105 0-267 0 0,0 0 1 0 0,-1-1-1 0 0,1 0 0 0 0,-1 0 0 0 0,1 0 1 0 0,-1 0-1 0 0,1-1 0 0 0,-1 0 0 0 0,0 0 1 0 0,0-1-1 0 0,1 1 0 0 0,-2-1 0 0 0,1 0 1 0 0,0-1-1 0 0,-1 1 0 0 0,1-1 0 0 0,-1 0 0 0 0,0 0 1 0 0,0 0-1 0 0,4-7 0 0 0,0-2 7 0 0,0 0 1 0 0,0-1-1 0 0,-2 0 0 0 0,0 0 1 0 0,0-1-1 0 0,4-20 0 0 0,27-153 378 0 0,-16 65-308 0 0,-16 99-120 0 0,-2 0 0 0 0,-1-1 0 0 0,-2-41 1 0 0,-13-74 139 0 0,1 35-97 0 0,-13-116-13 0 0,23 165-29 0 0,2 36-21 0 0,-1 0-1 0 0,0 0 1 0 0,-2 0 0 0 0,0 1 0 0 0,-10-35-1 0 0,-37-41 138 0 0,41 76-105 0 0,-1 0 0 0 0,-1 1 0 0 0,0 1 0 0 0,-2 0 0 0 0,0 0-1 0 0,-29-28 1 0 0,34 39-32 0 0,0 0 0 0 0,0 0-1 0 0,-1 1 1 0 0,0 0-1 0 0,1 1 1 0 0,-2 0 0 0 0,1 0-1 0 0,0 1 1 0 0,-20-4 0 0 0,-5 1 88 0 0,-55-1 1 0 0,10 1-42 0 0,37 3-19 0 0,0 2-1 0 0,-51 4 1 0 0,52-1-20 0 0,2 2 33 0 0,-63 14 0 0 0,-2 1 16 0 0,-31-5-17 0 0,-215 36 20 0 0,299-41-45 0 0,-72 3 1 0 0,88-9-25 0 0,-225 4 93 0 0,164-8-83 0 0,-188 24 0 0 0,210-12-15 0 0,0-2 0 0 0,-142-3 0 0 0,92-6 20 0 0,74 2 16 0 0,-1-2 0 0 0,-52-8 0 0 0,-67-22-36 0 0,-129-15 0 0 0,2 6 65 0 0,129 14-66 0 0,101 16 1 0 0,0 4 0 0 0,0 2 0 0 0,-111 11 0 0 0,77 3 0 0 0,-248 22 0 0 0,246-27-12 0 0,-4 1 50 0 0,-144-9 0 0 0,-28 2-38 0 0,212 3 0 0 0,-10 0 0 0 0,-266 6 0 0 0,-313-1 128 0 0,273-18-64 0 0,-31-33 0 0 0,320 36-64 0 0,-154-35 0 0 0,199 32-1 0 0,-1 2 1 0 0,-89-3-1 0 0,-101 16 45 0 0,198-3-22 0 0,-37-3-22 0 0,-137-19 0 0 0,58 3 0 0 0,-180 13 0 0 0,300 3 0 0 0,0-1 0 0 0,-56-11 0 0 0,40 5 0 0 0,-184-18 5 0 0,172 22 88 0 0,-108 9 1 0 0,-195 40-94 0 0,301-41 0 0 0,38-2 0 0 0,0 0 0 0 0,-45 10 0 0 0,-16 7 0 0 0,-99 6 0 0 0,83-12 0 0 0,-351 34 0 0 0,435-44 0 0 0,-46 6 0 0 0,-107 30 0 0 0,88-18 0 0 0,84-20-5 0 0,-1 0 0 0 0,0 0 1 0 0,0 1-1 0 0,1-1 0 0 0,-1 1 0 0 0,1 0 1 0 0,0 0-1 0 0,-1 0 0 0 0,1 1 0 0 0,0 0 0 0 0,0 0 1 0 0,0 0-1 0 0,1 0 0 0 0,-1 0 0 0 0,1 1 0 0 0,0-1 1 0 0,0 1-1 0 0,0 0 0 0 0,0 0 0 0 0,1 0 1 0 0,-1 1-1 0 0,1-1 0 0 0,0 0 0 0 0,1 1 0 0 0,-1 0 1 0 0,1-1-1 0 0,0 1 0 0 0,0 0 0 0 0,0 0 0 0 0,0-1 1 0 0,1 1-1 0 0,0 0 0 0 0,1 7 0 0 0,2 34-34 0 0,2 0 0 0 0,11 46 0 0 0,2-12 39 0 0,15 135 0 0 0,-30-170 0 0 0,-3-27 0 0 0,0-1 0 0 0,2 1 0 0 0,0-1 0 0 0,1 0 0 0 0,1 0 0 0 0,0 0 0 0 0,2 0 0 0 0,6 16 0 0 0,-5-18 0 0 0,-1 0 0 0 0,-1 0 0 0 0,0 1 0 0 0,4 30 0 0 0,-1-7 0 0 0,2 18 0 0 0,-7-34 0 0 0,8 29 0 0 0,-8-42-3 0 0,0 0 1 0 0,1 0-1 0 0,0 0 0 0 0,0-1 1 0 0,1 0-1 0 0,0 0 0 0 0,1 0 1 0 0,0 0-1 0 0,0-1 0 0 0,1 0 1 0 0,0-1-1 0 0,1 1 0 0 0,-1-1 1 0 0,1-1-1 0 0,1 1 0 0 0,-1-1 1 0 0,1-1-1 0 0,0 0 0 0 0,1 0 1 0 0,-1 0-1 0 0,1-2 0 0 0,-1 1 1 0 0,15 3-1 0 0,-7-3 3 0 0,1-1 0 0 0,0-1 0 0 0,0 0 0 0 0,0-1 0 0 0,0-1 0 0 0,0-1 0 0 0,-1 0 0 0 0,35-8 0 0 0,-28 4-75 0 0,-12 3-119 0 0,1-1 0 0 0,18-8 0 0 0,20-7-537 0 0,-20 4-1784 0 0,57-35-7006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5:19.507"/>
    </inkml:context>
    <inkml:brush xml:id="br0">
      <inkml:brushProperty name="width" value="0.1" units="cm"/>
      <inkml:brushProperty name="height" value="0.1" units="cm"/>
      <inkml:brushProperty name="color" value="#66CC00"/>
    </inkml:brush>
  </inkml:definitions>
  <inkml:trace contextRef="#ctx0" brushRef="#br0">2466 1062 1087 0 0,'-1'1'185'0'0,"0"-1"-1"0"0,0 0 0 0 0,0 1 1 0 0,0-1-1 0 0,0 1 0 0 0,0-1 1 0 0,0 0-1 0 0,0 0 0 0 0,0 1 0 0 0,0-1 1 0 0,0 0-1 0 0,0 0 0 0 0,0 0 1 0 0,0 0-1 0 0,0 0 0 0 0,0 0 0 0 0,0 0 1 0 0,0-1-1 0 0,0 1 0 0 0,0 0 1 0 0,0-1-1 0 0,-1 0 0 0 0,0 1 81 0 0,1-1 0 0 0,-1 1 0 0 0,1 0 0 0 0,-1-1-1 0 0,1 1 1 0 0,-1 0 0 0 0,1 0 0 0 0,-1 0 0 0 0,1 0 0 0 0,-6 0 1693 0 0,14-5-1289 0 0,12-6-266 0 0,-13 6 382 0 0,-6 5-735 0 0,1-1 1 0 0,-1 1-1 0 0,0-1 0 0 0,1 1 1 0 0,0 0-1 0 0,-1-1 0 0 0,1 1 1 0 0,-1-1-1 0 0,1 1 1 0 0,-1 0-1 0 0,1 0 0 0 0,0-1 1 0 0,-1 1-1 0 0,1 0 0 0 0,0 0 1 0 0,-1 0-1 0 0,1 0 0 0 0,0-1 1 0 0,-1 1-1 0 0,1 0 0 0 0,0 0 1 0 0,-1 0-1 0 0,1 1 1 0 0,0-1-1 0 0,-1 0 0 0 0,1 0 1 0 0,0 0-1 0 0,-1 0 0 0 0,2 1 1 0 0,2 1-166 0 0,0 0 1 0 0,0 0-1 0 0,0 1 1 0 0,-1-1-1 0 0,1 1 1 0 0,-1 0-1 0 0,0 0 1 0 0,0 0-1 0 0,0 0 1 0 0,4 6-1 0 0,-5-6-85 0 0,1 0-1 0 0,-1 0 1 0 0,1 0-1 0 0,0 0 0 0 0,0 0 1 0 0,0-1-1 0 0,0 1 1 0 0,1-1-1 0 0,-1 0 1 0 0,1 0-1 0 0,-1 0 1 0 0,5 2-1 0 0,-5-4 267 0 0,0 1-1 0 0,0-1 1 0 0,0 1-1 0 0,0 0 1 0 0,0 0-1 0 0,0 1 1 0 0,-1-1-1 0 0,5 3 1 0 0,-7-4-14 0 0,0 0 1 0 0,0 0 0 0 0,0 1-1 0 0,0-1 1 0 0,1 0 0 0 0,-1 0-1 0 0,0 1 1 0 0,0-1 0 0 0,0 0-1 0 0,0 0 1 0 0,0 1 0 0 0,0-1-1 0 0,0 0 1 0 0,0 0 0 0 0,0 1-1 0 0,0-1 1 0 0,0 0 0 0 0,0 1-1 0 0,0-1 1 0 0,0 0 0 0 0,0 0-1 0 0,0 1 1 0 0,0-1 0 0 0,0 0-1 0 0,0 0 1 0 0,0 1 0 0 0,0-1 0 0 0,-1 0-1 0 0,1 0 1 0 0,0 1 0 0 0,0-1-1 0 0,0 0 1 0 0,-15 12 2552 0 0,-14 4-209 0 0,-42 15-1 0 0,12-5-823 0 0,-1 2-328 0 0,-121 55 284 0 0,165-77-1441 0 0,0-1 1 0 0,0-1-1 0 0,0-1 0 0 0,-21 3 1 0 0,-67 0 370 0 0,91-6-405 0 0,-297 4 1286 0 0,259-4-1249 0 0,-49 2 110 0 0,-78-3 179 0 0,-88-4-68 0 0,205 5-313 0 0,-274-9 258 0 0,196 12-119 0 0,-75-1 179 0 0,193-3-302 0 0,1-1 0 0 0,-1 0 0 0 0,1-2 0 0 0,0 0-1 0 0,-21-8 1 0 0,-7-3 19 0 0,32 11-9 0 0,0-1 0 0 0,0 0-1 0 0,-28-16 1 0 0,42 20-24 0 0,1-1 0 0 0,-1 1 0 0 0,1-1 0 0 0,0 1 0 0 0,0-1 0 0 0,0 0 0 0 0,0 1 0 0 0,0-1 0 0 0,0 0 0 0 0,0 0 0 0 0,0 0 0 0 0,1 0 0 0 0,-1 0 0 0 0,1 0 0 0 0,-1 1 0 0 0,1-1 0 0 0,0 0 0 0 0,0 0 0 0 0,0-1 0 0 0,0 1 0 0 0,0-3 0 0 0,8-45 0 0 0,-8 46 0 0 0,15-52 64 0 0,28-70 0 0 0,5-17-56 0 0,4-137 80 0 0,-45 236-48 0 0,1-6-40 0 0,13-121 0 0 0,-21 126 12 0 0,-7-54-1 0 0,3 52 30 0 0,4 41-41 0 0,0-1 0 0 0,1 1 0 0 0,0-1 0 0 0,0 1 0 0 0,0 0 0 0 0,4-12 0 0 0,-4 17 0 0 0,-1 1 0 0 0,0-1 0 0 0,1 1 0 0 0,-1 0 0 0 0,0-1 0 0 0,1 1 0 0 0,-1-1 0 0 0,1 1 0 0 0,-1 0 0 0 0,1-1 0 0 0,-1 1 0 0 0,1 0 0 0 0,-1-1 0 0 0,1 1 0 0 0,-1 0 0 0 0,1 0 0 0 0,-1 0 0 0 0,1-1 0 0 0,-1 1 0 0 0,1 0 0 0 0,0 0 0 0 0,-1 0 0 0 0,1 0 0 0 0,-1 0 0 0 0,1 0 0 0 0,-1 0 0 0 0,1 0 0 0 0,0 0 0 0 0,14 3 0 0 0,-14-3 0 0 0,96 22-64 0 0,-56-15 64 0 0,40 4 0 0 0,9-2 0 0 0,5 1 0 0 0,3 0 0 0 0,-4-5 0 0 0,20-4-53 0 0,-29-3 42 0 0,22-1 11 0 0,9 2 0 0 0,-7 1 0 0 0,-11-1 0 0 0,-6-8 0 0 0,-5-5 0 0 0,-2-3 0 0 0,-8 2 0 0 0,-33 9 0 0 0,38 2 0 0 0,10 6 0 0 0,-5 5 0 0 0,-65-6 0 0 0,39-1 0 0 0,3-12 11 0 0,-41 5 31 0 0,27-16-31 0 0,-1 1 0 0 0,-49 22-10 0 0,1 0 0 0 0,-1-1 0 0 0,1 1 0 0 0,-1 0 0 0 0,1 0 0 0 0,-1-1 0 0 0,0 1 0 0 0,1 0 0 0 0,-1 0 0 0 0,1 0 0 0 0,-1 0 0 0 0,1 0 0 0 0,-1 0 0 0 0,1-1 0 0 0,-1 1 0 0 0,1 0 0 0 0,-1 1 0 0 0,1-1 1 0 0,-1 0-1 0 0,1 0 0 0 0,-1 0 0 0 0,1 0 0 0 0,-1 0 0 0 0,1 0 0 0 0,-1 0 0 0 0,1 1 0 0 0,-1-1 0 0 0,1 0 0 0 0,-1 0 0 0 0,1 1 0 0 0,-1-1 0 0 0,0 0 0 0 0,1 1 0 0 0,-1-1 0 0 0,0 0 0 0 0,1 1 0 0 0,-1-1 0 0 0,0 1 0 0 0,1-1 0 0 0,-1 1 0 0 0,35 34 10 0 0,-34-33-11 0 0,1 0 0 0 0,-1 0 0 0 0,1 0 0 0 0,-1 1 0 0 0,0-1 0 0 0,0 0 0 0 0,0 1 0 0 0,0-1 0 0 0,0 1 0 0 0,-1-1 0 0 0,1 1 0 0 0,-1-1 0 0 0,1 1 0 0 0,-1 0 0 0 0,0-1 0 0 0,0 1 0 0 0,-1 3 0 0 0,1 7 0 0 0,6 47-2 0 0,-5 83 0 0 0,-13 62 36 0 0,8-156 0 0 0,-8 51 17 0 0,-27 106 0 0 0,13-79 50 0 0,9-12-954 0 0,-4 136 0 0 0,21-235-5614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19.069"/>
    </inkml:context>
    <inkml:brush xml:id="br0">
      <inkml:brushProperty name="width" value="0.1" units="cm"/>
      <inkml:brushProperty name="height" value="0.1" units="cm"/>
      <inkml:brushProperty name="color" value="#E71224"/>
    </inkml:brush>
  </inkml:definitions>
  <inkml:trace contextRef="#ctx0" brushRef="#br0">1638 33 1839 0 0,'-37'6'2393'0'0,"5"-1"3667"0"0,10-7-5102 0 0,-4-18-203 0 0,15 16-531 0 0,1 1 0 0 0,-1 1 0 0 0,1-1 0 0 0,-1 2 0 0 0,0-1 0 0 0,0 2 0 0 0,-19 0 0 0 0,-78 12 2468 0 0,106-12-2668 0 0,-238 47 1950 0 0,15-2-664 0 0,168-36-1024 0 0,-1-3-1 0 0,-57-2 1 0 0,53-6-307 0 0,-1-2 1 0 0,1-2 0 0 0,0-4-1 0 0,1-2 1 0 0,-98-33-1 0 0,113 28-1088 0 0,-5-2-3754 0 0,7 4-1401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6:34.586"/>
    </inkml:context>
    <inkml:brush xml:id="br0">
      <inkml:brushProperty name="width" value="0.1" units="cm"/>
      <inkml:brushProperty name="height" value="0.1" units="cm"/>
      <inkml:brushProperty name="color" value="#66CC00"/>
    </inkml:brush>
  </inkml:definitions>
  <inkml:trace contextRef="#ctx0" brushRef="#br0">1 5 919 0 0,'14'-2'3472'0'0,"-13"1"-3400"0"0,0 1-1 0 0,0 0 1 0 0,0-1 0 0 0,1 1-1 0 0,-1 0 1 0 0,0 0 0 0 0,0 0-1 0 0,0 0 1 0 0,0 0 0 0 0,0 0-1 0 0,1 0 1 0 0,-1 0-1 0 0,0 1 1 0 0,0-1 0 0 0,0 0-1 0 0,0 1 1 0 0,0-1 0 0 0,0 1-1 0 0,0-1 1 0 0,0 1 0 0 0,0-1-1 0 0,0 1 1 0 0,0 0 0 0 0,0-1-1 0 0,0 1 1 0 0,0 0 0 0 0,-1 0-1 0 0,1 0 1 0 0,0 0-1 0 0,0-1 1 0 0,-1 1 0 0 0,1 2-1 0 0,1-1-11 0 0,1 1 0 0 0,-1 0-1 0 0,1 0 1 0 0,-1-1 0 0 0,1 1-1 0 0,0-1 1 0 0,0 0 0 0 0,0 0-1 0 0,0 0 1 0 0,0 0 0 0 0,0-1-1 0 0,1 1 1 0 0,-1-1 0 0 0,0 0-1 0 0,1 1 1 0 0,-1-2 0 0 0,6 2-1 0 0,5-1 201 0 0,1 0 1 0 0,-1 0-1 0 0,18-3 0 0 0,5 0 69 0 0,144-1-37 0 0,-2 16-93 0 0,-103-7-83 0 0,-56-3-100 0 0,1-2 1 0 0,-1 0-1 0 0,24-2 0 0 0,263-19 376 0 0,-107 29-171 0 0,-146-5-180 0 0,22 1-28 0 0,125 5 240 0 0,-137-8-244 0 0,-34 0 50 0 0,53-4 1 0 0,-39-1 33 0 0,80 6 1 0 0,-27 0-25 0 0,35 10-69 0 0,-86-15 119 0 0,57-10-1 0 0,-58 6-39 0 0,58-1 0 0 0,0 9-14 0 0,77-2 51 0 0,3 4-84 0 0,-1 1 0 0 0,-118-7-32 0 0,-23 1 0 0 0,42-6 0 0 0,-45 3 21 0 0,1 3 0 0 0,50 2-1 0 0,-12 2-18 0 0,30 2 57 0 0,-72-2-58 0 0,1-1 1 0 0,0-2-1 0 0,50-6 0 0 0,-14 0-1 0 0,-14 2 0 0 0,-11-2 16 0 0,0 3 0 0 0,0 1 0 0 0,86 9 0 0 0,-63 2-16 0 0,-1-4 0 0 0,1-2 0 0 0,84-9 0 0 0,87-13 0 0 0,-86 13 41 0 0,-47 4-18 0 0,-41-2 2 0 0,102-7 78 0 0,-115 7-103 0 0,-1 1 0 0 0,1 3 0 0 0,81 11 0 0 0,-76-3 7 0 0,11 4 23 0 0,1-4 1 0 0,0-2-1 0 0,79-5 0 0 0,-90-7 35 0 0,-35 2-14 0 0,1 2-1 0 0,0 0 1 0 0,30 4-1 0 0,-52-2-55 0 0,-1 0 0 0 0,1 1 0 0 0,-1 0 0 0 0,1 0 0 0 0,-1 0 0 0 0,0 0 0 0 0,6 4 0 0 0,1 4-3336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6:37.229"/>
    </inkml:context>
    <inkml:brush xml:id="br0">
      <inkml:brushProperty name="width" value="0.1" units="cm"/>
      <inkml:brushProperty name="height" value="0.1" units="cm"/>
      <inkml:brushProperty name="color" value="#66CC00"/>
    </inkml:brush>
  </inkml:definitions>
  <inkml:trace contextRef="#ctx0" brushRef="#br0">0 76 2615 0 0,'1'-1'151'0'0,"1"1"0"0"0,-1-1-1 0 0,0 1 1 0 0,0 0 0 0 0,1-1-1 0 0,-1 1 1 0 0,0 0 0 0 0,1 0-1 0 0,-1 0 1 0 0,0 0 0 0 0,1 0-1 0 0,-1 0 1 0 0,0 0 0 0 0,1 1-1 0 0,-1-1 1 0 0,0 0-1 0 0,1 1 1 0 0,-1-1 0 0 0,0 1-1 0 0,0-1 1 0 0,1 1 0 0 0,-1 0-1 0 0,0-1 1 0 0,0 1 0 0 0,0 0-1 0 0,1 1 1 0 0,11 4 885 0 0,46 9-151 0 0,-42-12-748 0 0,0 1 0 0 0,26 10 0 0 0,-18-5 36 0 0,1 0 0 0 0,0-2-1 0 0,0 0 1 0 0,1-2-1 0 0,0-1 1 0 0,36 0-1 0 0,-24-4 23 0 0,2-1 32 0 0,42 6-1 0 0,285 28 121 0 0,-306-30-234 0 0,84-6 0 0 0,21 1 24 0 0,32 2 67 0 0,16 2-88 0 0,-158-2-105 0 0,-1-3 1 0 0,97-16-1 0 0,49-3 147 0 0,-58 11 13 0 0,179-38 0 0 0,9-1-108 0 0,-115 42 114 0 0,-99 5-109 0 0,-52 1-36 0 0,124 10 0 0 0,-151-3-32 0 0,-17-3 0 0 0,-1 0 0 0 0,0 2 0 0 0,0 1 0 0 0,28 9 0 0 0,-15-3 45 0 0,1-1 0 0 0,1-3 0 0 0,0 0-1 0 0,59 2 1 0 0,-85-9-23 0 0,44 2 182 0 0,94-9 0 0 0,-143 7-199 0 0,20-2-1 0 0,231-15 197 0 0,152-26 45 0 0,-335 31-228 0 0,1 3 1 0 0,-1 4 0 0 0,81 3-1 0 0,-96 6-18 0 0,0 1 0 0 0,75-5 0 0 0,174-16 64 0 0,-238 15-50 0 0,121 13 0 0 0,9 1 22 0 0,-109-14-18 0 0,199 9 92 0 0,-181 4-80 0 0,-48-3 11 0 0,1-3-1 0 0,0-3 1 0 0,78-5-1 0 0,-34-6-12 0 0,28-3 83 0 0,-77 7 14 0 0,65 2-1 0 0,-70 3-117 0 0,130 1 100 0 0,47-20-25 0 0,-121 7-22 0 0,118 3 0 0 0,-210 9-59 0 0,34 1 31 0 0,79-7-1 0 0,-46-5-31 0 0,149 2 0 0 0,-44 32 0 0 0,-67-6 0 0 0,-48-9 0 0 0,102 28 0 0 0,0 4 0 0 0,-76-20 0 0 0,-53-11 15 0 0,0-1 0 0 0,1-3 0 0 0,-1-1 0 0 0,61-2 0 0 0,1-19 170 0 0,-83 11-114 0 0,2 1 0 0 0,-1 1 0 0 0,49 0 0 0 0,-71 3-207 0 0,-1 1 0 0 0,1-1 0 0 0,-1 0 0 0 0,1 1 0 0 0,-1 0 0 0 0,1 0 0 0 0,-1 0 0 0 0,1 0 0 0 0,-1 0 0 0 0,0 0 0 0 0,0 0 0 0 0,1 1 0 0 0,-1-1 0 0 0,0 1 0 0 0,0 0 0 0 0,-1 0 0 0 0,1-1 0 0 0,0 1 0 0 0,-1 0 0 0 0,1 1 0 0 0,-1-1 0 0 0,1 0 0 0 0,-1 0 0 0 0,0 1 0 0 0,0-1 0 0 0,0 0 0 0 0,0 1 0 0 0,0-1 0 0 0,-1 1 0 0 0,1-1 0 0 0,-1 6 0 0 0,3 10-4760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6:59.574"/>
    </inkml:context>
    <inkml:brush xml:id="br0">
      <inkml:brushProperty name="width" value="0.1" units="cm"/>
      <inkml:brushProperty name="height" value="0.1" units="cm"/>
      <inkml:brushProperty name="color" value="#66CC00"/>
    </inkml:brush>
  </inkml:definitions>
  <inkml:trace contextRef="#ctx0" brushRef="#br0">1 0 919 0 0,'1'0'70'0'0,"-1"1"-1"0"0,1-1 0 0 0,0 0 0 0 0,0 0 1 0 0,-1 1-1 0 0,1-1 0 0 0,0 0 0 0 0,-1 1 0 0 0,1-1 1 0 0,0 1-1 0 0,-1-1 0 0 0,1 1 0 0 0,-1-1 0 0 0,1 1 1 0 0,-1-1-1 0 0,1 1 0 0 0,-1 0 0 0 0,1-1 0 0 0,-1 1 1 0 0,1-1-1 0 0,-1 1 0 0 0,0 0 0 0 0,1 0 0 0 0,-1 1 1 0 0,0-2-26 0 0,0 1-1 0 0,1 0 1 0 0,-1-1 0 0 0,0 1 0 0 0,0-1 0 0 0,1 1 0 0 0,-1 0 0 0 0,0-1-1 0 0,1 1 1 0 0,-1-1 0 0 0,0 1 0 0 0,1-1 0 0 0,-1 1 0 0 0,1-1 0 0 0,-1 1-1 0 0,1-1 1 0 0,-1 1 0 0 0,1-1 0 0 0,-1 1 0 0 0,1-1 0 0 0,0 0 0 0 0,-1 1-1 0 0,1-1 1 0 0,-1 0 0 0 0,1 0 0 0 0,0 0 0 0 0,-1 1 0 0 0,1-1 0 0 0,0 0 0 0 0,-1 0-1 0 0,1 0 1 0 0,0 0 0 0 0,-1 0 0 0 0,1 0 0 0 0,0 0 0 0 0,-1 0 0 0 0,1-1-1 0 0,0 1 1 0 0,-1 0 0 0 0,1 0 0 0 0,0 0 0 0 0,-1-1 0 0 0,1 1 0 0 0,0-1-1 0 0,8-1 158 0 0,-1 0 0 0 0,0 1 0 0 0,0 0 0 0 0,1 0 0 0 0,-1 1 0 0 0,1 0 0 0 0,-1 0 0 0 0,11 3-1 0 0,-9-2-78 0 0,2 0 3 0 0,0 1 1 0 0,1 0 0 0 0,19 6-1 0 0,-23-6-21 0 0,1 0 0 0 0,-1-1 0 0 0,1-1 0 0 0,-1 1 0 0 0,1-2 0 0 0,-1 1 0 0 0,12-3 0 0 0,22 0 352 0 0,86-8 216 0 0,1 0-181 0 0,-54 16-298 0 0,-47-3-121 0 0,40-1-1 0 0,53-3 174 0 0,-69-1-46 0 0,62 5 0 0 0,-63 1-67 0 0,73-7 0 0 0,45-5 38 0 0,-59 5-127 0 0,-57 4 63 0 0,70 7-1 0 0,13 1 47 0 0,-89-9-51 0 0,50-9 0 0 0,-82 9-76 0 0,-1 1 0 0 0,1 1 0 0 0,23 3 0 0 0,-1-1 3 0 0,204 35 237 0 0,-174-25-220 0 0,-20-7 44 0 0,0-2 1 0 0,92-5 0 0 0,-52 0-29 0 0,68-4 58 0 0,61 2 93 0 0,8 13-105 0 0,-17-8 1 0 0,139 10-3 0 0,-194 2 12 0 0,-121-11-40 0 0,58-3 0 0 0,-5 0 15 0 0,273 19 57 0 0,-127-18 21 0 0,-103-3-159 0 0,-28-4-13 0 0,-67 3 24 0 0,0 1 0 0 0,52 4 0 0 0,87 12-22 0 0,-95-3 47 0 0,-18-2-17 0 0,1-3 1 0 0,77-1 0 0 0,-67-8 35 0 0,-4-2-6 0 0,0 4 0 0 0,121 12-1 0 0,-95-4 4 0 0,-30-5-62 0 0,239 20 127 0 0,-164-23-79 0 0,-78-1-9 0 0,71 7-1 0 0,7 2 25 0 0,-21-10-21 0 0,-81 1-1 0 0,71 4 1 0 0,-66 0-8 0 0,1-2 1 0 0,-1-2-1 0 0,69-11 0 0 0,-62 6 3 0 0,-1 3 1 0 0,64 0-1 0 0,-7 4-38 0 0,-37-2 0 0 0,-40 1 16 0 0,40-8 0 0 0,-40 5 0 0 0,42-2 0 0 0,-24 7-16 0 0,-1 2 0 0 0,50 10 0 0 0,-46-7 0 0 0,1-2 0 0 0,53-1 0 0 0,121 10 32 0 0,1 1 0 0 0,-152-13-32 0 0,64-1 0 0 0,-88-3 43 0 0,0-2 0 0 0,54-13-1 0 0,-12 4-4 0 0,-21 4-12 0 0,41-2-26 0 0,-9 2 0 0 0,-35 2 31 0 0,121 3-1 0 0,-146 5-27 0 0,34 3 10 0 0,39-2 28 0 0,-67-3-29 0 0,-24 2-13 0 0,1-1 1 0 0,24-5-1 0 0,44-8 87 0 0,0 5-1 0 0,142 4 0 0 0,-229 5-85 0 0,187-14 46 0 0,-140 8-26 0 0,0 1 1 0 0,0 3 0 0 0,81 7-1 0 0,-100-1-18 0 0,31 6 19 0 0,0-3-1 0 0,121-4 1 0 0,-168-2-21 0 0,1 0 0 0 0,-1 0 0 0 0,0 2 0 0 0,0 0 0 0 0,0 1 0 0 0,24 10 0 0 0,-6-4 0 0 0,23 7 3 0 0,-10-1 10 0 0,0-3-1 0 0,1-2 1 0 0,82 9 0 0 0,-13-12 10 0 0,-40-2-6 0 0,0-2 0 0 0,100-10 0 0 0,-38 2-17 0 0,-12 1 0 0 0,-99-3 0 0 0,-23 5 0 0 0,-1-1 0 0 0,0 1 0 0 0,1 0 0 0 0,-1 1 0 0 0,1-1 0 0 0,-1 1 0 0 0,1 0 0 0 0,0 0 0 0 0,-1 0 0 0 0,1 1 0 0 0,7 1 0 0 0,-11-2-2 0 0,0 1 0 0 0,0 0-1 0 0,0-1 1 0 0,0 1 0 0 0,-1-1-1 0 0,1 1 1 0 0,0 0 0 0 0,-1 0 0 0 0,1-1-1 0 0,0 1 1 0 0,-1 0 0 0 0,1 0-1 0 0,-1 0 1 0 0,1 0 0 0 0,-1 0-1 0 0,0 0 1 0 0,1 0 0 0 0,-1 0 0 0 0,0-1-1 0 0,1 1 1 0 0,-1 0 0 0 0,0 0-1 0 0,0 0 1 0 0,0 2 0 0 0,-5 25-529 0 0,4-25 421 0 0,-4 17-304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7:04.282"/>
    </inkml:context>
    <inkml:brush xml:id="br0">
      <inkml:brushProperty name="width" value="0.1" units="cm"/>
      <inkml:brushProperty name="height" value="0.1" units="cm"/>
      <inkml:brushProperty name="color" value="#66CC00"/>
    </inkml:brush>
  </inkml:definitions>
  <inkml:trace contextRef="#ctx0" brushRef="#br0">1 120 455 0 0,'6'-5'802'0'0,"1"0"0"0"0,0 0 0 0 0,0 0 0 0 0,0 1 0 0 0,0 0 0 0 0,1 1 0 0 0,0 0 0 0 0,14-4 0 0 0,-1 1-1204 0 0,-14 4 587 0 0,0 2 0 0 0,0-1 0 0 0,0 1 0 0 0,1 0 0 0 0,-1 0 0 0 0,13 3 0 0 0,16 0 526 0 0,-25-3-626 0 0,0 0 0 0 0,0 1 1 0 0,0 0-1 0 0,0 1 0 0 0,0 0 1 0 0,-1 1-1 0 0,1 0 0 0 0,-1 1 1 0 0,1 0-1 0 0,-1 0 0 0 0,-1 1 1 0 0,10 6-1 0 0,-7-4 18 0 0,0-1 0 0 0,1-1 0 0 0,-1 0 0 0 0,1 0 1 0 0,25 4-1 0 0,33 8 296 0 0,-48-10-217 0 0,0-1-1 0 0,-1-2 1 0 0,2 0-1 0 0,26 0 0 0 0,91-7 158 0 0,158-25 0 0 0,-241 23-272 0 0,79 3 1 0 0,15 0 117 0 0,-11-12-110 0 0,-67 5 52 0 0,130 0 1 0 0,92 10 2 0 0,-133-3-132 0 0,183-5 130 0 0,-172 4-90 0 0,133-9 52 0 0,-200 9-10 0 0,-29 3-32 0 0,-59 0-11 0 0,31 4-1 0 0,8 0 19 0 0,5 2 6 0 0,-48-4-31 0 0,0 0 0 0 0,0-1 0 0 0,29-2 1 0 0,180-19 182 0 0,-195 18-197 0 0,121-2 85 0 0,77 0-37 0 0,-220 4-64 0 0,75-11 80 0 0,-23 2-32 0 0,12-1 6 0 0,-34 4 15 0 0,60-2 0 0 0,-55 8-63 0 0,-16-1 4 0 0,0 1-1 0 0,0 1 1 0 0,0 1 0 0 0,0 2 0 0 0,29 7-1 0 0,-17-2-9 0 0,1-1 0 0 0,1-2 0 0 0,-1-1 0 0 0,57-2 0 0 0,-12-5 64 0 0,-17-3-54 0 0,143-6 44 0 0,20 6 149 0 0,-167 1-151 0 0,-40 2-19 0 0,44 2-1 0 0,197 25 160 0 0,-22-19-53 0 0,-196-2-80 0 0,10-1-1 0 0,81-3 17 0 0,-78-2-32 0 0,-16 1 26 0 0,66-11 0 0 0,-60 5 14 0 0,71 0-1 0 0,-68 5-55 0 0,81 0 42 0 0,63-5 54 0 0,70-15 204 0 0,-227 20-218 0 0,234-7-15 0 0,75-2 1576 0 0,-168 7-1430 0 0,-130 4-352 0 0,146 0 230 0 0,-33-5-2060 0 0,-154 4 1942 0 0,9-1 0 0 0,0 1 0 0 0,1 1 0 0 0,20 2 0 0 0,153 13 40 0 0,-150-12-16 0 0,274 17 40 0 0,-262-18 433 0 0,98-9 1 0 0,-122 5 225 0 0,17-2-1490 0 0,78 4 0 0 0,-5 0 858 0 0,-83-2-40 0 0,54 4-1 0 0,-63 0-26 0 0,30-3 0 0 0,-15 0-8 0 0,20 0-4 0 0,37 0 30 0 0,103 14-32 0 0,-97-8 6 0 0,53 5 43 0 0,-19-2-7 0 0,-76-5-51 0 0,-3-1 26 0 0,118-9 0 0 0,-158 5-25 0 0,-1 2 0 0 0,21 2 0 0 0,6-1 56 0 0,173 1 16 0 0,-168-1-42 0 0,80 11 0 0 0,-15 1-32 0 0,-70-9 0 0 0,1 3 0 0 0,71 17 0 0 0,-85-13 0 0 0,1-1 0 0 0,0-2 0 0 0,1-2 0 0 0,64 4 0 0 0,24-3 64 0 0,32-1-64 0 0,-75-10 0 0 0,66-3 0 0 0,10 10 0 0 0,-51 0 0 0 0,14 4 0 0 0,-78-3 5 0 0,75-2 1 0 0,5-8 122 0 0,-121 6-128 0 0,0 0 0 0 0,0 0 0 0 0,0 0-1 0 0,1 0 1 0 0,-1 0 0 0 0,0 1 0 0 0,0-1 0 0 0,0 0 0 0 0,0 0 0 0 0,0 1 0 0 0,0-1-1 0 0,0 1 1 0 0,0-1 0 0 0,0 1 0 0 0,0 0 0 0 0,0-1 0 0 0,0 1 0 0 0,0 0 0 0 0,-1 0-1 0 0,1-1 1 0 0,0 1 0 0 0,1 2 0 0 0,-1-1 3 0 0,0 0-1 0 0,0 0 1 0 0,-1 0-1 0 0,1 0 1 0 0,-1 0-1 0 0,1 1 1 0 0,-1-1-1 0 0,1 0 1 0 0,-1 0-1 0 0,0 1 1 0 0,0 1-1 0 0,-2 10-247 0 0,0-1 1 0 0,0 0-1 0 0,-6 17 1 0 0,3-14-670 0 0,-4 24-5088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7:19.601"/>
    </inkml:context>
    <inkml:brush xml:id="br0">
      <inkml:brushProperty name="width" value="0.1" units="cm"/>
      <inkml:brushProperty name="height" value="0.1" units="cm"/>
      <inkml:brushProperty name="color" value="#66CC00"/>
    </inkml:brush>
  </inkml:definitions>
  <inkml:trace contextRef="#ctx0" brushRef="#br0">0 76 919 0 0,'5'-1'159'0'0,"0"0"0"0"0,0 0-1 0 0,1 0 1 0 0,-1 1 0 0 0,0 0-1 0 0,0 0 1 0 0,0 0 0 0 0,0 1-1 0 0,0-1 1 0 0,0 1 0 0 0,10 3-1 0 0,12 1 373 0 0,55 7 492 0 0,-34-4-96 0 0,75 2 0 0 0,-40-12-163 0 0,111-17 0 0 0,-131 9-380 0 0,-26 3-238 0 0,-1 1 0 0 0,1 3 0 0 0,39 0 0 0 0,33 4 134 0 0,67 6 75 0 0,-80 8-95 0 0,-60-8 198 0 0,0-2 0 0 0,45 1-1 0 0,-10 0 19 0 0,-12 1-1438 0 0,106 7 1016 0 0,8 1 89 0 0,10-18-78 0 0,-109 0-2 0 0,93 7 1 0 0,-16 2 27 0 0,-79-5 15 0 0,-6-2-24 0 0,81-12 0 0 0,-94 6-11 0 0,0 3 1 0 0,97 4 0 0 0,70 11 51 0 0,-203-10-118 0 0,217-5 228 0 0,-188 2-167 0 0,125-6 190 0 0,87 4 85 0 0,-163 3-226 0 0,88 2 15 0 0,-58-5-55 0 0,0 0 32 0 0,94 6 26 0 0,-111-3-128 0 0,26 1 69 0 0,300-4 234 0 0,-145 4-110 0 0,-124 2-140 0 0,736-35 280 0 0,-632 21-289 0 0,9-2 20 0 0,-176-2-23 0 0,-70 10-28 0 0,0 1 1 0 0,1 1-1 0 0,0 2 1 0 0,35 2-1 0 0,36 5 80 0 0,138-13 0 0 0,-121 2-48 0 0,29-4 14 0 0,-25 19-23 0 0,-82-4-24 0 0,63-1-1 0 0,39-6 35 0 0,45-2 26 0 0,-128 3-61 0 0,0 2 0 0 0,90 13-1 0 0,-22-1 13 0 0,202-16 315 0 0,-237-1-297 0 0,-44 1-27 0 0,111 0 90 0 0,42 2 19 0 0,-96-2-106 0 0,60-3 20 0 0,-95 2-42 0 0,99 8 0 0 0,-28 1 0 0 0,-51-1 23 0 0,43-2 18 0 0,113 2 129 0 0,-182-1-148 0 0,46 5 7 0 0,-37-2 21 0 0,105-5-1 0 0,-27-5 15 0 0,228 23 0 0 0,-380-19-64 0 0,45 2 20 0 0,72-8 0 0 0,-1 0 4 0 0,-74 7-24 0 0,1 1 0 0 0,69 13 0 0 0,-64-8 0 0 0,0-2 0 0 0,92-3 0 0 0,-80-3 0 0 0,3-2 32 0 0,20 1 54 0 0,-83 2-98 0 0,7 0 25 0 0,1 1 1 0 0,-1 0 0 0 0,0 1 0 0 0,10 2 0 0 0,-17-3-36 0 0,0-1 1 0 0,0 1 0 0 0,-1-1-1 0 0,1 1 1 0 0,0 0 0 0 0,-1-1-1 0 0,1 1 1 0 0,-1 0 0 0 0,1 0-1 0 0,-1 0 1 0 0,1 1 0 0 0,-1-1-1 0 0,0 0 1 0 0,1 0 0 0 0,-1 1-1 0 0,0-1 1 0 0,0 1 0 0 0,0-1-1 0 0,0 1 1 0 0,0-1 0 0 0,-1 1 0 0 0,1 0-1 0 0,0-1 1 0 0,-1 1 0 0 0,1 0-1 0 0,-1 0 1 0 0,0-1 0 0 0,1 5-1 0 0,-2 8-326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7:25.207"/>
    </inkml:context>
    <inkml:brush xml:id="br0">
      <inkml:brushProperty name="width" value="0.1" units="cm"/>
      <inkml:brushProperty name="height" value="0.1" units="cm"/>
      <inkml:brushProperty name="color" value="#66CC00"/>
    </inkml:brush>
  </inkml:definitions>
  <inkml:trace contextRef="#ctx0" brushRef="#br0">0 244 3911 0 0,'20'3'350'0'0,"-18"-2"-325"0"0,0 0 1 0 0,1-1 0 0 0,-1 0 0 0 0,0 1 0 0 0,0-1-1 0 0,0 0 1 0 0,0 0 0 0 0,1 0 0 0 0,-1 0 0 0 0,0 0-1 0 0,4-2 1 0 0,30 6 1155 0 0,308 12 1731 0 0,-292-14-2736 0 0,81-9-1 0 0,-94 3-27 0 0,1 2 0 0 0,-1 2-1 0 0,1 1 1 0 0,46 7 0 0 0,-2 7 24 0 0,124 5 1 0 0,202-6 371 0 0,-289-11-437 0 0,0-5-1 0 0,161-24 1 0 0,-200 15 17 0 0,1 4 1 0 0,139 6-1 0 0,-118 0-29 0 0,183-25 0 0 0,-263 23-93 0 0,358-20 570 0 0,-199 17-200 0 0,-39 5-49 0 0,-75 1-310 0 0,-56 0-18 0 0,16 0 96 0 0,46-5-1 0 0,-30 1 26 0 0,83 2 0 0 0,-69 3-76 0 0,241-12 248 0 0,-63 5 56 0 0,-146 7-272 0 0,380-9 387 0 0,-308 15-381 0 0,-117-2-4 0 0,0-3-1 0 0,56-4 1 0 0,-51 0 48 0 0,71 5 1 0 0,14 0-24 0 0,44 2-34 0 0,-118-1-56 0 0,62-7 30 0 0,-33-1-14 0 0,253-4 103 0 0,-283 6-64 0 0,0 1 0 0 0,67 10 0 0 0,23 3-64 0 0,25-9 69 0 0,-117-3-74 0 0,184 7 5 0 0,4-2 128 0 0,-238-5-128 0 0,196 14 119 0 0,-163-10-110 0 0,103-1 201 0 0,-91-3 2478 0 0,361-2-5370 0 0,-169-4 2810 0 0,65-10-36 0 0,-101 1-56 0 0,-85 14-36 0 0,48-3 0 0 0,-123 2 22 0 0,57 4 0 0 0,-13 1-2 0 0,141 3 108 0 0,88-6 11 0 0,-73-8-22 0 0,-179 5-106 0 0,4 0 42 0 0,113-20 1 0 0,-138 16-53 0 0,0 3 1 0 0,1 2 0 0 0,80 6 0 0 0,-7 0 135 0 0,227-15-127 0 0,35 28 6 0 0,-335-12 54 0 0,1-3-1 0 0,97-9 0 0 0,-40-6-13 0 0,206 3 0 0 0,-154 12 104 0 0,-10-18-86 0 0,-92 8 882 0 0,67-1 1 0 0,244 22-2880 0 0,-312-13 1923 0 0,5 1 32 0 0,97-11 0 0 0,-34-5 0 0 0,161 0 0 0 0,-57 2-32 0 0,1-1 0 0 0,5 20 25 0 0,79-1 14 0 0,53 6-39 0 0,-200-2 0 0 0,179-8 64 0 0,-158 3-64 0 0,-113 0 0 0 0,78-5 0 0 0,-82-4 13 0 0,83-9 49 0 0,12-1 48 0 0,-60 7-103 0 0,-16 2-7 0 0,36-5 0 0 0,121-15 0 0 0,-54 20 64 0 0,71 15 33 0 0,-180-5-50 0 0,74-4-47 0 0,-20-3 0 0 0,-1 0 0 0 0,57 0 0 0 0,30-4-6 0 0,-45 0 76 0 0,-123 10-70 0 0,114 19 0 0 0,-136-17 0 0 0,27 7 0 0 0,-38-7 0 0 0,46 5 0 0 0,-12-3 0 0 0,-37-5 17 0 0,0-1-1 0 0,0-1 0 0 0,25-2 1 0 0,12-1-19 0 0,150 1 77 0 0,-22 11 41 0 0,-67-2-104 0 0,-37-7 34 0 0,115-16 0 0 0,-60 3-21 0 0,-27 3 50 0 0,101-4 106 0 0,-74 7-182 0 0,94 0 66 0 0,-90 9-65 0 0,51 3 0 0 0,4 0 0 0 0,-55-3 0 0 0,42 18 65 0 0,-79-6-66 0 0,-29-2 1 0 0,14 1 0 0 0,15-6 32 0 0,164-10 0 0 0,-179-4 0 0 0,175 10 0 0 0,-221 0-19 0 0,1-2 0 0 0,-1-3 0 0 0,1-1-1 0 0,77-16 1 0 0,-87 14-13 0 0,-32 5 0 0 0,0 0 0 0 0,0-1 0 0 0,0 1 0 0 0,0 0 0 0 0,0 0 0 0 0,0 1 0 0 0,0-1 0 0 0,0 0 0 0 0,0 1 0 0 0,0-1 0 0 0,0 1 0 0 0,0-1 0 0 0,3 3 0 0 0,-4-3 0 0 0,-1 1 0 0 0,1 0 0 0 0,-1 0 0 0 0,0-1 0 0 0,1 1 1 0 0,-1 0-1 0 0,0 0 0 0 0,1 0 0 0 0,-1-1 0 0 0,0 1 0 0 0,0 0 0 0 0,0 0 0 0 0,0 0 0 0 0,0 0 0 0 0,0-1 0 0 0,0 1 0 0 0,0 0 0 0 0,0 0 0 0 0,0 0 0 0 0,0 0 0 0 0,-1-1 0 0 0,1 1 0 0 0,0 0 0 0 0,-1 1 1 0 0,-11 21-47 0 0,7-15-15 0 0,-37 74-1934 0 0,26-53 295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9:41.322"/>
    </inkml:context>
    <inkml:brush xml:id="br0">
      <inkml:brushProperty name="width" value="0.1" units="cm"/>
      <inkml:brushProperty name="height" value="0.1" units="cm"/>
      <inkml:brushProperty name="color" value="#66CC00"/>
    </inkml:brush>
  </inkml:definitions>
  <inkml:trace contextRef="#ctx0" brushRef="#br0">0 12 1495 0 0,'0'1'67'0'0,"1"0"-3"0"0,24 7 3013 0 0,-22-8-2792 0 0,1 1-1 0 0,0-1 0 0 0,0 1 1 0 0,0 0-1 0 0,-1 1 0 0 0,7 2 0 0 0,-5-2-181 0 0,-1 0 0 0 0,1 0 0 0 0,0-1 0 0 0,-1 0 0 0 0,7 1 0 0 0,62 6 515 0 0,-38-3-415 0 0,1-2 1 0 0,-1-1 0 0 0,37-3-1 0 0,100-26 547 0 0,-79 10-550 0 0,-53 11-106 0 0,0 2 0 0 0,0 1 1 0 0,0 3-1 0 0,45 4 1 0 0,43 14 62 0 0,-52-7-68 0 0,-50-6-37 0 0,0-1 0 0 0,29 0 0 0 0,102-12 202 0 0,-99 4-3 0 0,-1 1 1 0 0,104 11-1 0 0,-39 17-143 0 0,15 2-8 0 0,-21-20-46 0 0,42 5 20 0 0,127 28 62 0 0,-188-24-144 0 0,-57-9 13 0 0,5 1 14 0 0,1-2 1 0 0,79 1 0 0 0,312-16 119 0 0,-352 5-96 0 0,0-4-1 0 0,0-3 1 0 0,90-25 0 0 0,-121 24-9 0 0,0 2 1 0 0,0 3 0 0 0,62 0-1 0 0,514 36 30 0 0,-588-24-76 0 0,34 5 38 0 0,1-3-1 0 0,92-4 0 0 0,-47-19-25 0 0,-19 1 0 0 0,309-3 64 0 0,-302 16-64 0 0,-39-1 0 0 0,75 8 0 0 0,153 14 11 0 0,-292-19 6 0 0,-1 0 0 0 0,0 1 0 0 0,1 0 0 0 0,-1 1 0 0 0,10 3 0 0 0,-15-5-30 0 0,0 0 1 0 0,1 1-1 0 0,-1-1 0 0 0,0 1 0 0 0,0-1 0 0 0,0 1 0 0 0,0 0 0 0 0,0-1 1 0 0,0 1-1 0 0,0 0 0 0 0,0 0 0 0 0,0-1 0 0 0,-1 1 0 0 0,1 0 0 0 0,0 0 1 0 0,0 0-1 0 0,-1 0 0 0 0,1 0 0 0 0,-1 0 0 0 0,1 1 0 0 0,-1-1 0 0 0,1 0 1 0 0,-1 0-1 0 0,1 0 0 0 0,-1 0 0 0 0,0 1 0 0 0,0-1 0 0 0,0 0 0 0 0,0 0 1 0 0,0 0-1 0 0,0 1 0 0 0,0-1 0 0 0,0 0 0 0 0,0 0 0 0 0,-1 0 0 0 0,1 2 1 0 0,-5 8-274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9:45.021"/>
    </inkml:context>
    <inkml:brush xml:id="br0">
      <inkml:brushProperty name="width" value="0.1" units="cm"/>
      <inkml:brushProperty name="height" value="0.1" units="cm"/>
      <inkml:brushProperty name="color" value="#66CC00"/>
    </inkml:brush>
  </inkml:definitions>
  <inkml:trace contextRef="#ctx0" brushRef="#br0">1 0 919 0 0,'0'2'99'0'0,"0"-1"-1"0"0,1 0 0 0 0,-1 0 0 0 0,1 0 1 0 0,-1 1-1 0 0,1-1 0 0 0,-1 0 0 0 0,1 0 1 0 0,0 0-1 0 0,0 0 0 0 0,-1 0 0 0 0,1 0 1 0 0,0 0-1 0 0,0 0 0 0 0,0 0 0 0 0,0-1 1 0 0,0 1-1 0 0,0 0 0 0 0,0 0 0 0 0,3 0 1 0 0,30 15 1771 0 0,-19-10-1606 0 0,40 27 498 0 0,-40-24-708 0 0,0 1 1 0 0,1-2 0 0 0,22 9 0 0 0,-15-9 14 0 0,0-1 1 0 0,0-1-1 0 0,0-1 0 0 0,25 2 1 0 0,124 12 844 0 0,-27-18-146 0 0,-94-3-528 0 0,72 7 0 0 0,-70 2-116 0 0,1-2-1 0 0,-1-3 0 0 0,0-3 0 0 0,106-13 0 0 0,119-26 208 0 0,-227 37-300 0 0,0 2 1 0 0,0 2-1 0 0,76 11 0 0 0,-92-6 40 0 0,1-2 0 0 0,0-2 0 0 0,-1-1 0 0 0,55-5 0 0 0,33-9 158 0 0,231 8 1 0 0,-291 5-92 0 0,115-15 1 0 0,-100 6-38 0 0,12-1-17 0 0,167-9 30 0 0,135-7-40 0 0,-256 18-36 0 0,246 16-1 0 0,-310-8 57 0 0,111-12 1 0 0,19-1-28 0 0,-126 17-21 0 0,0 3-1 0 0,79 18 1 0 0,92 10-2 0 0,-180-32-38 0 0,106 12 196 0 0,-110-4-114 0 0,84 27 0 0 0,-102-25-72 0 0,81 14 0 0 0,-99-24-9 0 0,0-1-1 0 0,-1-1 1 0 0,1-1-1 0 0,41-6 0 0 0,16-2 69 0 0,0 4 0 0 0,92 6 0 0 0,-118 0-54 0 0,14-1-11 0 0,109-11 1 0 0,-164 8 4 0 0,42-7 27 0 0,1 3-1 0 0,1 2 1 0 0,75 6-1 0 0,156 17 23 0 0,-131-28-5 0 0,-62 1 0 0 0,223 11 15 0 0,-213-2-42 0 0,114-12 0 0 0,-73 3 70 0 0,155 12-1 0 0,-242-2-74 0 0,76-6-1 0 0,195-9 38 0 0,-95 21-32 0 0,1-1 0 0 0,-103-11 32 0 0,-124 4-64 0 0,0 1 0 0 0,0 0 0 0 0,0 1 0 0 0,0 0 0 0 0,20 7 0 0 0,18 2 0 0 0,212 46 0 0 0,-98-19 0 0 0,72 0 0 0 0,-201-35 0 0 0,46-2 0 0 0,-46 0 0 0 0,52 6 0 0 0,-61-3 0 0 0,0-1 0 0 0,1-2 0 0 0,53-4 0 0 0,94-29 23 0 0,-91 15-2 0 0,96-7-1 0 0,-109 19-10 0 0,147-14 44 0 0,-164 10-54 0 0,78-11 0 0 0,-104 18 9 0 0,10-3 51 0 0,69 3-1 0 0,127 29-59 0 0,-176-12 18 0 0,-42-10-8 0 0,0-1-1 0 0,0 0 0 0 0,0-1 0 0 0,28 1 0 0 0,-30-4-8 0 0,36 0 4 0 0,56-7 0 0 0,57-6 48 0 0,-117 12-47 0 0,0 2 1 0 0,-1 2-1 0 0,0 2 0 0 0,52 13 0 0 0,-65-12 27 0 0,-9-3-35 0 0,45 0 0 0 0,-9-1 60 0 0,215 6 406 0 0,-111-5-390 0 0,-79-1-4 0 0,161-15-1 0 0,-114-9 23 0 0,51-6-67 0 0,-140 23-24 0 0,-23 2 1 0 0,0 1 1 0 0,0 1-1 0 0,26 2 1 0 0,-4 2 8 0 0,0-2-1 0 0,0-1 1 0 0,1-3 0 0 0,75-13-1 0 0,106-25-10 0 0,-183 35 0 0 0,-5 2 9 0 0,-1 2 1 0 0,1 2-1 0 0,66 7 0 0 0,-60-3 0 0 0,0-2 0 0 0,43-2 0 0 0,189-5-9 0 0,-166 6 0 0 0,-48 2 0 0 0,0 3 0 0 0,-1 2 0 0 0,107 30 0 0 0,1-7 0 0 0,-124-23 0 0 0,0-2 0 0 0,55 1 0 0 0,-20-2 0 0 0,-24-1 0 0 0,166 10 0 0 0,253-49 64 0 0,-397 30-43 0 0,1 3-1 0 0,144 15 0 0 0,-164-8-17 0 0,-6-3-3 0 0,81-8 0 0 0,-85 2 0 0 0,0 3 0 0 0,61 4 0 0 0,124 23 0 0 0,55-19 0 0 0,-216-10 0 0 0,-34 0 0 0 0,0 2 0 0 0,55 5 0 0 0,145 18 0 0 0,93-9 0 0 0,-294-13 0 0 0,245-15 48 0 0,-146 6-32 0 0,160-29 13 0 0,-183 21-11 0 0,117-5-1 0 0,8 7-17 0 0,-223 14 0 0 0,175-16 0 0 0,-144 16 0 0 0,0 1 0 0 0,56 8 0 0 0,-68-3 28 0 0,54 14 0 0 0,-77-16-79 0 0,0 0-1 0 0,0 0 1 0 0,0 1 0 0 0,0 0 0 0 0,-1 1 0 0 0,0 0 0 0 0,0 0 0 0 0,0 1 0 0 0,-1 0 0 0 0,11 10 0 0 0,-11-8-299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9:50.016"/>
    </inkml:context>
    <inkml:brush xml:id="br0">
      <inkml:brushProperty name="width" value="0.1" units="cm"/>
      <inkml:brushProperty name="height" value="0.1" units="cm"/>
      <inkml:brushProperty name="color" value="#66CC00"/>
    </inkml:brush>
  </inkml:definitions>
  <inkml:trace contextRef="#ctx0" brushRef="#br0">0 293 1375 0 0,'11'-4'660'0'0,"1"0"-1"0"0,15-8 0 0 0,13-5 1299 0 0,-23 11-1720 0 0,0 1-1 0 0,1 1 0 0 0,-1 1 1 0 0,1 1-1 0 0,0 0 0 0 0,0 1 1 0 0,27 2-1 0 0,-30-1-110 0 0,0-1-1 0 0,0 0 1 0 0,27-7 0 0 0,24-1 121 0 0,-45 9-193 0 0,-1 0-1 0 0,0 2 1 0 0,0 0 0 0 0,0 2 0 0 0,0 0 0 0 0,-1 1-1 0 0,1 1 1 0 0,26 12 0 0 0,-22-10 51 0 0,0-1 0 0 0,1-1 1 0 0,42 5-1 0 0,-33-6 37 0 0,37 10 1 0 0,-34-8-43 0 0,1-1 0 0 0,0-1 0 0 0,0-2 0 0 0,66-4 0 0 0,4 0 71 0 0,-41 0-60 0 0,1-3 0 0 0,94-19 0 0 0,82-6-80 0 0,-50 27 31 0 0,130-7 74 0 0,-229-2-111 0 0,-10 1 57 0 0,147 1 0 0 0,250-5 156 0 0,-395 8-168 0 0,7 1 89 0 0,143 12 0 0 0,-177-5-39 0 0,116-11 0 0 0,-62 1-43 0 0,-47 7-36 0 0,0 2 1 0 0,100 16 0 0 0,-109-10-26 0 0,0-2 0 0 0,0-3 0 0 0,0-2 0 0 0,62-9 0 0 0,-61 6 30 0 0,118 9-1 0 0,-162-5-22 0 0,100 14-22 0 0,-73-7 29 0 0,48 1 0 0 0,141-19 173 0 0,-137 2-152 0 0,10 5 50 0 0,180 17-1 0 0,-231-12-68 0 0,1-2 0 0 0,76-10-1 0 0,-67 4 10 0 0,74 2-1 0 0,30 18-13 0 0,-39-2 8 0 0,-43-11 13 0 0,0-3 0 0 0,88-15 0 0 0,-80 7-4 0 0,270-11 211 0 0,-93-18-129 0 0,-236 33-126 0 0,64-6 31 0 0,113 1 0 0 0,-200 10-32 0 0,189-12 64 0 0,-25-14 33 0 0,-114 16-83 0 0,1 2 0 0 0,73-2 0 0 0,-50 12 4 0 0,-1-5 0 0 0,93-15-1 0 0,-138 12-7 0 0,150-21 108 0 0,-172 27-114 0 0,25-3 8 0 0,0 1 1 0 0,0 3-1 0 0,79 8 1 0 0,-57-1-10 0 0,0-2 1 0 0,117-7-1 0 0,-46-2-3 0 0,-82 6 0 0 0,85 14 0 0 0,-77-7 0 0 0,0-2 0 0 0,100-3 0 0 0,2-20 0 0 0,-105 10 26 0 0,18-1 12 0 0,-32 7-38 0 0,1 2 0 0 0,0 2 0 0 0,84 19 0 0 0,-92-14 0 0 0,62 7 0 0 0,-27-6 0 0 0,-43-5 0 0 0,1-2 0 0 0,43 0 0 0 0,-32-3 0 0 0,-1 1 0 0 0,58 10 0 0 0,79 23 0 0 0,-152-29 0 0 0,7 2 0 0 0,179 32 0 0 0,-146-34 0 0 0,84-3 0 0 0,-72-3 0 0 0,-19 4 0 0 0,1 2 0 0 0,75 18 0 0 0,-10-1 0 0 0,-79-19 21 0 0,0-1 1 0 0,46-4-1 0 0,-82 2-21 0 0,29-2 0 0 0,72 0 0 0 0,-79 3 0 0 0,18 1 0 0 0,81 12 0 0 0,123 28 0 0 0,-204-39 15 0 0,90-5 0 0 0,-94-1-3 0 0,0 2-1 0 0,71 8 0 0 0,-15 9 3 0 0,-24-2 11 0 0,87 3 0 0 0,-118-18 0 0 0,86-12 0 0 0,-56 3-11 0 0,12 5 73 0 0,97 6 0 0 0,-55 2-15 0 0,-72-6-33 0 0,1-3 0 0 0,58-13 0 0 0,-69 10-18 0 0,0 1 1 0 0,1 3-1 0 0,89 2 0 0 0,-49 11-21 0 0,-20-1 0 0 0,82-2 0 0 0,-17-16-1 0 0,-85 5 17 0 0,0 3 1 0 0,0 2-1 0 0,64 6 0 0 0,1 11-16 0 0,174 17 0 0 0,10-6 64 0 0,-257-20-64 0 0,57 5 0 0 0,60 3 0 0 0,17 0 0 0 0,304-16 0 0 0,-180-4 0 0 0,18-7 32 0 0,-3-1 0 0 0,-109-2-5 0 0,-144 7-15 0 0,0 4 1 0 0,73 2-1 0 0,-68 7-12 0 0,9 1 0 0 0,0-3 0 0 0,90-8 0 0 0,-26-6 0 0 0,237 9 0 0 0,-312 2 0 0 0,1-3 0 0 0,118-21 0 0 0,30-3 0 0 0,-26 30 0 0 0,-24 1 0 0 0,21-16 0 0 0,-112 5 0 0 0,1 3 0 0 0,-1 3 0 0 0,77 9 0 0 0,-36 2 0 0 0,0-5 0 0 0,166-13 0 0 0,-218 7 0 0 0,108 13 0 0 0,-52-1 0 0 0,-35-10 0 0 0,114-11 0 0 0,-143 6 0 0 0,0 1 0 0 0,78 8 0 0 0,-114-3 13 0 0,1 0-1 0 0,-1 2 1 0 0,1 0-1 0 0,-1 0 0 0 0,0 2 1 0 0,-1 0-1 0 0,1 1 1 0 0,26 16-1 0 0,-41-21-62 0 0,0-1-1 0 0,-1 0 1 0 0,1 1 0 0 0,-1-1-1 0 0,1 1 1 0 0,-1-1-1 0 0,0 1 1 0 0,1 0 0 0 0,-1-1-1 0 0,1 4 1 0 0,1 12-3605 0 0,-8-1-928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09:55.947"/>
    </inkml:context>
    <inkml:brush xml:id="br0">
      <inkml:brushProperty name="width" value="0.1" units="cm"/>
      <inkml:brushProperty name="height" value="0.1" units="cm"/>
      <inkml:brushProperty name="color" value="#66CC00"/>
    </inkml:brush>
  </inkml:definitions>
  <inkml:trace contextRef="#ctx0" brushRef="#br0">1 1 919 0 0,'3'2'-18'0'0,"11"4"516"0"0,-1 1-1 0 0,1 0 1 0 0,-2 1-1 0 0,1 0 1 0 0,-1 1-1 0 0,17 16 0 0 0,-17-13-242 0 0,1-1-1 0 0,0-1 0 0 0,0-1 1 0 0,1 0-1 0 0,1 0 0 0 0,-1-1 1 0 0,23 8-1 0 0,-25-12-152 0 0,0-1-1 0 0,-1 0 1 0 0,1-1 0 0 0,0 0 0 0 0,1-1-1 0 0,-1 0 1 0 0,19-1 0 0 0,87-16 366 0 0,-11 0-177 0 0,-58 16-85 0 0,-1 2-1 0 0,78 12 0 0 0,14 2-69 0 0,-119-14-90 0 0,1-1 0 0 0,0-1 0 0 0,0-1-1 0 0,-1-1 1 0 0,30-6 0 0 0,8-5 40 0 0,1 3 0 0 0,0 2 0 0 0,103-1 0 0 0,-43 12 0 0 0,-55 0-4 0 0,0-3-1 0 0,85-11 1 0 0,139-22 110 0 0,-244 33-174 0 0,-1 1 0 0 0,46 7 1 0 0,26 1 0 0 0,-24-9 109 0 0,112-16 0 0 0,-144 13-89 0 0,0 3 0 0 0,0 2-1 0 0,66 12 1 0 0,-58-6 53 0 0,133 0 0 0 0,-105-14 9 0 0,8-1-23 0 0,121 7-1 0 0,-144 6-25 0 0,-19 1-30 0 0,0-4 0 0 0,116-8-1 0 0,-97-5 14 0 0,-1 4 0 0 0,1 3-1 0 0,115 11 1 0 0,-112 0 4 0 0,2-3 0 0 0,146-12 0 0 0,-184 3-30 0 0,1 3 1 0 0,-1 1-1 0 0,0 3 0 0 0,1 1 0 0 0,-1 3 0 0 0,79 22 0 0 0,-80-18-9 0 0,1-3 0 0 0,-1-1 0 0 0,1-3 0 0 0,1-1 0 0 0,70-6 0 0 0,-45 3 54 0 0,93 12-1 0 0,34 2 43 0 0,-141-15-35 0 0,0-3 1 0 0,-1-2-1 0 0,91-21 0 0 0,-103 19-29 0 0,0 2 0 0 0,0 2-1 0 0,1 2 1 0 0,64 5 0 0 0,-2 0 1 0 0,-64-3-33 0 0,-6 1 0 0 0,66-7 0 0 0,-57 2 0 0 0,0 2 0 0 0,0 2 0 0 0,86 13 0 0 0,13 0 0 0 0,-65-7 7 0 0,29 0 50 0 0,25-11-57 0 0,57 1 0 0 0,101 29 64 0 0,-228-19-64 0 0,83-4 0 0 0,-27-9 29 0 0,157 1 70 0 0,-16 19-35 0 0,40-17-64 0 0,-279 3 0 0 0,136-1 45 0 0,-77 2 23 0 0,140-17 1 0 0,-125-3-25 0 0,-53 10 3 0 0,76-7 0 0 0,-86 17-47 0 0,62 7 0 0 0,-14 1 0 0 0,146 8 128 0 0,24-13-199 0 0,-140-4 78 0 0,87 13-7 0 0,-152-10 0 0 0,-25-1 0 0 0,34-2 0 0 0,-16-3 39 0 0,177-21-14 0 0,-195 21-25 0 0,1 2 0 0 0,0 1 0 0 0,37 3 0 0 0,75 14 0 0 0,-88-8 0 0 0,1-2 0 0 0,63-2 0 0 0,159-31 64 0 0,-218 21-42 0 0,-1 2 0 0 0,88 6-1 0 0,18-1-11 0 0,-97 0 49 0 0,-45 1-61 0 0,0-2 0 0 0,29-2 0 0 0,104-14 2 0 0,-102 11 22 0 0,-1 3-1 0 0,65 4 0 0 0,21 16-21 0 0,8 1 0 0 0,-91-14 4 0 0,-29-2 8 0 0,1-2 0 0 0,0 0 0 0 0,0-1 0 0 0,24-4 0 0 0,158-17-12 0 0,-163 20 0 0 0,0 1 0 0 0,81 13 0 0 0,-73-5 18 0 0,1-3 0 0 0,88 0 0 0 0,16-19-10 0 0,-93 7 31 0 0,105 1-1 0 0,-103 11 21 0 0,116 25-1 0 0,-106-18-40 0 0,1-3-1 0 0,96 0 1 0 0,-50-4-7 0 0,291 22-11 0 0,-251-27 45 0 0,-69-2-26 0 0,14-4 109 0 0,-2-1 0 0 0,-58 3-123 0 0,-35 2 23 0 0,0 1 0 0 0,0 0 0 0 0,18 2 1 0 0,-18-1-27 0 0,-1 0 1 0 0,1 0 0 0 0,11-3 0 0 0,15 0-4 0 0,24 0 65 0 0,-55 3-41 0 0,-1-1-1 0 0,1 1 1 0 0,0-1-1 0 0,0 0 1 0 0,0 0-1 0 0,-1-1 1 0 0,1 1-1 0 0,7-5 1 0 0,-10 5 3 0 0,-1 1-19 0 0,-1 0 1 0 0,1 0-1 0 0,0-1 1 0 0,-1 1 0 0 0,1 0-1 0 0,0 0 1 0 0,-1-1-1 0 0,1 1 1 0 0,0-1-1 0 0,-1 1 1 0 0,1-1 0 0 0,-1 1-1 0 0,1-1 1 0 0,-1 1-1 0 0,1-1 1 0 0,-1 1 0 0 0,1-1-1 0 0,-1 1 1 0 0,0-1-1 0 0,1 0 1 0 0,-1 1-1 0 0,0-1 1 0 0,1 0 0 0 0,-1 1-1 0 0,0-1 1 0 0,0 0-1 0 0,0 0 1 0 0,0 1 0 0 0,1-1-1 0 0,-1 0 1 0 0,0 1-1 0 0,0-1 1 0 0,0 0-1 0 0,-1 0 1 0 0,1-1 0 0 0,1 2 2 0 0,-1-2-10 0 0,0 1 0 0 0,0 1 1 0 0,1 0 0 0 0,-1 0-1 0 0,0 0 1 0 0,0 0 0 0 0,0 0 0 0 0,0 0-1 0 0,1 0 1 0 0,-1 0 0 0 0,0 0-1 0 0,0 0 1 0 0,0 0 0 0 0,0 0-1 0 0,0 0 1 0 0,1 0 0 0 0,-1 0 0 0 0,0 0-1 0 0,0 0 1 0 0,0-1 0 0 0,0 1-1 0 0,0 0 1 0 0,1 0 0 0 0,-1 0-1 0 0,0 0 1 0 0,0 0 0 0 0,0 0 0 0 0,0 0-1 0 0,0-1 1 0 0,0 1 0 0 0,0 0-1 0 0,0 0 1 0 0,0 0 0 0 0,1 0 0 0 0,-1 0-1 0 0,0-1 1 0 0,0 1 0 0 0,0 0-1 0 0,0 0 1 0 0,0 0 0 0 0,0 0-1 0 0,0 0 1 0 0,0-1 0 0 0,0 1 0 0 0,0 0-1 0 0,0 0 1 0 0,0 0 0 0 0,0 0-1 0 0,0-1 1 0 0,0 1 0 0 0,-1 0 0 0 0,2 0-1 0 0,-1 0 0 0 0,0 0 1 0 0,0 0-1 0 0,0 0 1 0 0,0 0-1 0 0,0 0 1 0 0,0 0-1 0 0,0 0 1 0 0,0 0-1 0 0,0 0 1 0 0,0 0-1 0 0,0 1 0 0 0,0-1 1 0 0,0 0-1 0 0,0 0 1 0 0,0 0-1 0 0,1 0 1 0 0,-1 0-1 0 0,0 0 1 0 0,0 0-1 0 0,0 0 1 0 0,0 0-1 0 0,0 0 0 0 0,0 0 1 0 0,0 0-1 0 0,0 0 1 0 0,0 0-1 0 0,0 0 1 0 0,0 0-1 0 0,1 0 1 0 0,-1 0-1 0 0,0 0 1 0 0,0-1-1 0 0,0 1 1 0 0,0 0-1 0 0,0 0 0 0 0,0 0 1 0 0,0 0-1 0 0,0 0 1 0 0,0 0-1 0 0,0 0 1 0 0,0 0-1 0 0,0 0 1 0 0,0 0-1 0 0,0 0 1 0 0,0 0-1 0 0,0 0 0 0 0,0 0 1 0 0,0 0-1 0 0,1 0 1 0 0,-1-1-1 0 0,0 1 1 0 0,0 0-1 0 0,0 0 1 0 0,0 0-1 0 0,0 0 1 0 0,0 0-1 0 0,0 0 0 0 0,0 0 1 0 0,0 0-1 0 0,0 0 1 0 0,0 0-1 0 0,6 2 0 0 0,-5-2 0 0 0,-1 0 0 0 0,1 1 0 0 0,0-1 0 0 0,-1 0 0 0 0,1 0 0 0 0,0 1 0 0 0,-1-1 0 0 0,1 1 0 0 0,-1-1 0 0 0,1 0 0 0 0,-1 1 0 0 0,1-1 0 0 0,-1 1 0 0 0,1-1 0 0 0,-1 1 0 0 0,0-1 0 0 0,1 1 0 0 0,-1 0 0 0 0,1-1 0 0 0,-1 1 0 0 0,1 1 0 0 0,2 4-1 0 0,1 3 0 0 0,-4-9 1 0 0,0 0 1 0 0,0 0-1 0 0,1 0 0 0 0,-1 0 0 0 0,0 0 1 0 0,0 0-1 0 0,0 0 0 0 0,0 0 0 0 0,0 0 1 0 0,1 0-1 0 0,-1 0 0 0 0,0 0 1 0 0,0 0-1 0 0,0-1 0 0 0,0 1 0 0 0,0 0 1 0 0,1 0-1 0 0,-1 0 0 0 0,0 0 0 0 0,0 0 1 0 0,0 0-1 0 0,0 0 0 0 0,0 0 1 0 0,0 0-1 0 0,0 0 0 0 0,1-1 0 0 0,-1 1 1 0 0,0 0-1 0 0,0 0 0 0 0,0 0 0 0 0,0 0 1 0 0,0 0-1 0 0,0 0 0 0 0,0-1 0 0 0,0 1 1 0 0,0 0-1 0 0,0 0 0 0 0,0 0 1 0 0,0 0-1 0 0,0 0 0 0 0,0-1 0 0 0,0 1 1 0 0,0 0-1 0 0,0 0 0 0 0,0 0 0 0 0,0 0 1 0 0,0-1-1 0 0,16-29 150 0 0,-12 25-118 0 0,-1-1 0 0 0,1 1-1 0 0,-1-1 1 0 0,3-9 0 0 0,-6-9 32 0 0,0 24-64 0 0,0-1 0 0 0,1 1 0 0 0,-1 0 0 0 0,0-1 0 0 0,0 1 0 0 0,0 0 0 0 0,0-1 0 0 0,0 1 0 0 0,0-1 0 0 0,1 1 0 0 0,-1 0 0 0 0,0 0 0 0 0,0-1 0 0 0,1 1 0 0 0,-1 0 0 0 0,0-1 0 0 0,0 1 0 0 0,1 0 0 0 0,-1 0 0 0 0,0-1 0 0 0,1 1 0 0 0,-1 0 0 0 0,0 0 0 0 0,1 0 0 0 0,-1-1 0 0 0,0 1 0 0 0,1 0 0 0 0,-1 0 0 0 0,0 0 0 0 0,1 0 0 0 0,-1 0 0 0 0,1 0 0 0 0,-1 0 0 0 0,0 0 0 0 0,1 0 0 0 0,-1 0 0 0 0,0 0 0 0 0,1 0 0 0 0,-1 0 0 0 0,1 0 0 0 0,-1 0 0 0 0,1 1 0 0 0,22 5 0 0 0,-13-3 0 0 0,-1-2 0 0 0,1 0 0 0 0,-1-1 0 0 0,0 0 0 0 0,11-3 0 0 0,-10 2 0 0 0,1 1 0 0 0,19 0 0 0 0,4 2 0 0 0,44-2 0 0 0,12 0 0 0 0,-10 3 0 0 0,68 6 0 0 0,-112-4 0 0 0,0-3 0 0 0,-1-1 0 0 0,63-6 0 0 0,-73 2 0 0 0,1 2 0 0 0,-1 0 0 0 0,1 2 0 0 0,0 1 0 0 0,32 7 0 0 0,177 24 0 0 0,-153-26 0 0 0,0-3 0 0 0,112-8 0 0 0,-94-5 0 0 0,-61 4 0 0 0,0 2 0 0 0,70 4 0 0 0,72 31 0 0 0,5 2 0 0 0,64-19 0 0 0,-118-10 0 0 0,73 15 0 0 0,-127-11 0 0 0,29-6 0 0 0,-87-3 0 0 0,154-6 48 0 0,-89 1-32 0 0,146 15-16 0 0,-161-3 0 0 0,120-5 0 0 0,159-12 0 0 0,-268 14 22 0 0,0-5-1 0 0,94-12 0 0 0,71-10-21 0 0,-203 21 0 0 0,-34 1 0 0 0,6 0-9 0 0,0 0-1 0 0,0 1 1 0 0,16 2 0 0 0,-27-1 2 0 0,0-1 0 0 0,0 1 0 0 0,0 0 0 0 0,0 1 0 0 0,0-1 0 0 0,0 1 0 0 0,0-1 1 0 0,0 1-1 0 0,-1 0 0 0 0,1 1 0 0 0,-1-1 0 0 0,1 1 0 0 0,-1-1 0 0 0,0 1 0 0 0,0 0 0 0 0,2 3 1 0 0,13 21-1337 0 0,-10-12-3488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41.852"/>
    </inkml:context>
    <inkml:brush xml:id="br0">
      <inkml:brushProperty name="width" value="0.1" units="cm"/>
      <inkml:brushProperty name="height" value="0.1" units="cm"/>
      <inkml:brushProperty name="color" value="#E71224"/>
    </inkml:brush>
  </inkml:definitions>
  <inkml:trace contextRef="#ctx0" brushRef="#br0">1469 55 1375 0 0,'-28'18'5268'0'0,"-10"18"-3613"0"0,1-3-1186 0 0,37-32-452 0 0,0-1-1 0 0,-1 0 1 0 0,1 1-1 0 0,-1-1 1 0 0,1 0 0 0 0,-1 1-1 0 0,1-1 1 0 0,0 0-1 0 0,-1 0 1 0 0,1 1-1 0 0,-1-1 1 0 0,1 0-1 0 0,-1 0 1 0 0,1 0-1 0 0,-1 0 1 0 0,1 0-1 0 0,-1 0 1 0 0,1 0-1 0 0,-1 0 1 0 0,0 0-1 0 0,1 0 1 0 0,-1 0 0 0 0,1 0-1 0 0,-1 0 1 0 0,1 0-1 0 0,-1 0 1 0 0,1 0-1 0 0,-1 0 1 0 0,1-1-1 0 0,-1 1 1 0 0,1 0-1 0 0,0 0 1 0 0,-1-1-1 0 0,1 1 1 0 0,-1 0-1 0 0,1-1 1 0 0,-1 1-1 0 0,1-1 1 0 0,0 1 0 0 0,-1 0-1 0 0,1-1 1 0 0,0 1-1 0 0,0-1 1 0 0,-1 1-1 0 0,1-1 1 0 0,0 1-1 0 0,0-1 1 0 0,0 1-1 0 0,-1-1 1 0 0,1 0-1 0 0,-8-36 678 0 0,4 19-95 0 0,4 15-455 0 0,-1 1 0 0 0,0-1-1 0 0,0 1 1 0 0,-1 0 0 0 0,1 0-1 0 0,0-1 1 0 0,-1 1 0 0 0,1 0-1 0 0,-1 0 1 0 0,0 1 0 0 0,0-1-1 0 0,0 0 1 0 0,0 0 0 0 0,0 1-1 0 0,0-1 1 0 0,-3-1 0 0 0,1 2 41 0 0,0 0 1 0 0,1 0-1 0 0,-1 0 1 0 0,0 0 0 0 0,0 1-1 0 0,0-1 1 0 0,0 1-1 0 0,0 0 1 0 0,0 0 0 0 0,-4 1-1 0 0,-1-1-97 0 0,0 0 0 0 0,0-1 0 0 0,0 0 0 0 0,1-1-1 0 0,-1 0 1 0 0,0 0 0 0 0,-15-7 0 0 0,12 4 103 0 0,0 1 1 0 0,0 1-1 0 0,-15-2 0 0 0,-13 1 338 0 0,-1 3 1 0 0,0 1-1 0 0,1 2 0 0 0,-1 2 0 0 0,1 1 0 0 0,-75 21 0 0 0,88-20-53 0 0,0-1-1 0 0,-45 1 0 0 0,-2 1 115 0 0,-328 24-9 0 0,287-25-6919 0 0,82-4-889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4:45.479"/>
    </inkml:context>
    <inkml:brush xml:id="br0">
      <inkml:brushProperty name="width" value="0.1" units="cm"/>
      <inkml:brushProperty name="height" value="0.1" units="cm"/>
      <inkml:brushProperty name="color" value="#66CC00"/>
    </inkml:brush>
  </inkml:definitions>
  <inkml:trace contextRef="#ctx0" brushRef="#br0">0 171 655 0 0,'239'0'64'0'0,"-226"0"-64"0"0,1 2 0 0 0,-2 0 0 0 0,16 4 0 0 0,27 3 0 0 0,-15-6 22 0 0,1-3-1 0 0,53-6 0 0 0,37-8 423 0 0,186-45 0 0 0,-223 36 42 0 0,99-29 524 0 0,-169 46-923 0 0,0 0-1 0 0,0 1 1 0 0,48-2-1 0 0,77 8 423 0 0,-24 0-300 0 0,65-14-126 0 0,-145 10 38 0 0,0 2-1 0 0,53 5 1 0 0,87 19 356 0 0,-43-4-231 0 0,-137-19-232 0 0,52 6 163 0 0,-1 2 0 0 0,59 17-1 0 0,-58-9 163 0 0,0-1 0 0 0,94 10-1 0 0,38-5 631 0 0,91 5-348 0 0,58-4-144 0 0,-277-18-341 0 0,158-2 107 0 0,-46-7-96 0 0,-66 4-84 0 0,-57 2-52 0 0,92 11 1 0 0,46 21 22 0 0,-89-14-27 0 0,-47-12 22 0 0,103-1-1 0 0,-3 0 43 0 0,136 8 25 0 0,2 0 0 0 0,-125-7-2 0 0,-3 1 16 0 0,250 3 21 0 0,-143-9-20 0 0,-148 10-98 0 0,3-1-16 0 0,-23-11 161 0 0,161-24 0 0 0,-197 17-138 0 0,136 0 105 0 0,-42 3-58 0 0,-78-1-74 0 0,206-10 142 0 0,-203 11-92 0 0,0-3 0 0 0,106-25-1 0 0,116-10 26 0 0,-271 39-61 0 0,40-2 11 0 0,1 3 0 0 0,118 11-1 0 0,-145-5 5 0 0,0-3-1 0 0,71-9 0 0 0,-119 9-25 0 0,1 0 0 0 0,-1 0 0 0 0,1 0 0 0 0,-1 1-1 0 0,0-1 1 0 0,1 1 0 0 0,-1-1 0 0 0,1 1-1 0 0,-1-1 1 0 0,0 1 0 0 0,0 0 0 0 0,1-1 0 0 0,-1 1-1 0 0,0 0 1 0 0,0 0 0 0 0,0 0 0 0 0,0 0 0 0 0,0 0-1 0 0,0 0 1 0 0,0 0 0 0 0,0 1 0 0 0,0-1 0 0 0,-1 0-1 0 0,1 0 1 0 0,0 3 0 0 0,0 3-223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32.529"/>
    </inkml:context>
    <inkml:brush xml:id="br0">
      <inkml:brushProperty name="width" value="0.1" units="cm"/>
      <inkml:brushProperty name="height" value="0.1" units="cm"/>
      <inkml:brushProperty name="color" value="#66CC00"/>
    </inkml:brush>
  </inkml:definitions>
  <inkml:trace contextRef="#ctx0" brushRef="#br0">1 74 4031 0 0,'5'-13'176'0'0,"2"-2"40"0"0,1-1-216 0 0,1 3 0 0 0,-2 6 0 0 0,-1 3 0 0 0,-1 4 0 0 0,1-2-160 0 0,6 0 24 0 0,3 1 8 0 0,9 1 128 0 0,3 1 0 0 0,1 5-64 0 0,1 1 64 0 0,-3 1-192 0 0,-3 1-16 0 0,-3 0 0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34.849"/>
    </inkml:context>
    <inkml:brush xml:id="br0">
      <inkml:brushProperty name="width" value="0.1" units="cm"/>
      <inkml:brushProperty name="height" value="0.1" units="cm"/>
      <inkml:brushProperty name="color" value="#66CC00"/>
    </inkml:brush>
  </inkml:definitions>
  <inkml:trace contextRef="#ctx0" brushRef="#br0">1 185 455 0 0,'29'-38'0'0'0,"-7"14"0"0"0,0 4 0 0 0,-6 5 0 0 0,-5 8 0 0 0,-1 3 0 0 0,1 1 160 0 0,7-7 0 0 0,11-2-8 0 0,11-3 0 0 0,8 0-152 0 0,-1 3 0 0 0,1 2 0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35.242"/>
    </inkml:context>
    <inkml:brush xml:id="br0">
      <inkml:brushProperty name="width" value="0.1" units="cm"/>
      <inkml:brushProperty name="height" value="0.1" units="cm"/>
      <inkml:brushProperty name="color" value="#66CC00"/>
    </inkml:brush>
  </inkml:definitions>
  <inkml:trace contextRef="#ctx0" brushRef="#br0">1 46 511 0 0,'4'-3'0'0'0,"3"-6"0"0"0,0 0 0 0 0,-1 3 0 0 0,-1 2 0 0 0,1 4 0 0 0,1-1 0 0 0,4-3 0 0 0,7 2 112 0 0,6-2-24 0 0,7 1-8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37.695"/>
    </inkml:context>
    <inkml:brush xml:id="br0">
      <inkml:brushProperty name="width" value="0.1" units="cm"/>
      <inkml:brushProperty name="height" value="0.1" units="cm"/>
      <inkml:brushProperty name="color" value="#66CC00"/>
    </inkml:brush>
  </inkml:definitions>
  <inkml:trace contextRef="#ctx0" brushRef="#br0">1 32 223 0 0,'0'-9'0'0'0,"0"-1"0"0"0,2 3 0 0 0,-2 5 0 0 0,2 0 0 0 0,-1 2 0 0 0,3 0 0 0 0,2-1 0 0 0,1 1 0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39.228"/>
    </inkml:context>
    <inkml:brush xml:id="br0">
      <inkml:brushProperty name="width" value="0.1" units="cm"/>
      <inkml:brushProperty name="height" value="0.1" units="cm"/>
      <inkml:brushProperty name="color" value="#66CC00"/>
    </inkml:brush>
  </inkml:definitions>
  <inkml:trace contextRef="#ctx0" brushRef="#br0">0 127 3767 0 0,'29'-35'160'0'0,"-8"13"48"0"0,-1 8-208 0 0,-4 1 0 0 0,-7 4 0 0 0,-1 5 0 0 0,1 2 0 0 0,5-3-112 0 0,10-3 16 0 0,7-1 0 0 0,6 4-48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40.489"/>
    </inkml:context>
    <inkml:brush xml:id="br0">
      <inkml:brushProperty name="width" value="0.1" units="cm"/>
      <inkml:brushProperty name="height" value="0.1" units="cm"/>
      <inkml:brushProperty name="color" value="#66CC00"/>
    </inkml:brush>
  </inkml:definitions>
  <inkml:trace contextRef="#ctx0" brushRef="#br0">65 106 4607 0 0,'-19'-18'200'0'0,"5"5"48"0"0,-1 2-248 0 0,6 0 0 0 0,5 8 0 0 0,4-1 0 0 0,0 2-504 0 0,-1-5-144 0 0,-1-4-32 0 0,2 0-8 0 0,3-4 464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40.872"/>
    </inkml:context>
    <inkml:brush xml:id="br0">
      <inkml:brushProperty name="width" value="0.1" units="cm"/>
      <inkml:brushProperty name="height" value="0.1" units="cm"/>
      <inkml:brushProperty name="color" value="#66CC00"/>
    </inkml:brush>
  </inkml:definitions>
  <inkml:trace contextRef="#ctx0" brushRef="#br0">1 156 3679 0 0,'20'-20'328'0'0,"-2"5"-264"0"0,-5 8-64 0 0,-6 5 0 0 0,-1 2-240 0 0,5-4-64 0 0,11-7-16 0 0,14-5 0 0 0,14-6 320 0 0,4 2 0 0 0,-2 3 0 0 0,-5 4 0 0 0,1 6-72 0 0,-6 5 72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41.436"/>
    </inkml:context>
    <inkml:brush xml:id="br0">
      <inkml:brushProperty name="width" value="0.1" units="cm"/>
      <inkml:brushProperty name="height" value="0.1" units="cm"/>
      <inkml:brushProperty name="color" value="#66CC00"/>
    </inkml:brush>
  </inkml:definitions>
  <inkml:trace contextRef="#ctx0" brushRef="#br0">0 90 5063 0 0,'15'-28'224'0'0,"-8"10"48"0"0,-3 4-272 0 0,-1 4 0 0 0,-1 7 0 0 0,2 1 0 0 0,-1 2-432 0 0,1-6-144 0 0,2 3-24 0 0,-1-1-8 0 0,4 2 416 0 0,-1 4 72 0 0,-1 2 24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41.998"/>
    </inkml:context>
    <inkml:brush xml:id="br0">
      <inkml:brushProperty name="width" value="0.1" units="cm"/>
      <inkml:brushProperty name="height" value="0.1" units="cm"/>
      <inkml:brushProperty name="color" value="#66CC00"/>
    </inkml:brush>
  </inkml:definitions>
  <inkml:trace contextRef="#ctx0" brushRef="#br0">43 90 1639 0 0,'-8'-16'64'0'0,"-1"-4"32"0"0,-2 2-96 0 0,4 3 0 0 0,2 4 0 0 0,3 5 0 0 0,4 6 0 0 0,-2-1 0 0 0,1 2 0 0 0,1-4 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42.662"/>
    </inkml:context>
    <inkml:brush xml:id="br0">
      <inkml:brushProperty name="width" value="0.1" units="cm"/>
      <inkml:brushProperty name="height" value="0.1" units="cm"/>
      <inkml:brushProperty name="color" value="#E71224"/>
    </inkml:brush>
  </inkml:definitions>
  <inkml:trace contextRef="#ctx0" brushRef="#br0">1282 41 455 0 0,'-14'-10'3732'0'0,"-5"-3"3448"0"0,14 5-5755 0 0,6-1-3315 0 0,-39 12 2331 0 0,9-2 1074 0 0,-36-2 0 0 0,44-1-864 0 0,1 1 1 0 0,-1 2-1 0 0,1 0 0 0 0,-33 6 1 0 0,26-3-311 0 0,0 0 0 0 0,0-2 1 0 0,-30 0-1 0 0,26-2 148 0 0,0 1 0 0 0,-32 6 0 0 0,-61 25 177 0 0,80-20-371 0 0,-1-1 1 0 0,-45 5 0 0 0,-20-8 415 0 0,-148-7 1 0 0,256-1-903 0 0,-24-2-183 0 0,10-3-5873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42.371"/>
    </inkml:context>
    <inkml:brush xml:id="br0">
      <inkml:brushProperty name="width" value="0.1" units="cm"/>
      <inkml:brushProperty name="height" value="0.1" units="cm"/>
      <inkml:brushProperty name="color" value="#66CC00"/>
    </inkml:brush>
  </inkml:definitions>
  <inkml:trace contextRef="#ctx0" brushRef="#br0">1 21 2759 0 0,'4'-13'248'0'0,"-3"6"-248"0"0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42.758"/>
    </inkml:context>
    <inkml:brush xml:id="br0">
      <inkml:brushProperty name="width" value="0.1" units="cm"/>
      <inkml:brushProperty name="height" value="0.1" units="cm"/>
      <inkml:brushProperty name="color" value="#66CC00"/>
    </inkml:brush>
  </inkml:definitions>
  <inkml:trace contextRef="#ctx0" brushRef="#br0">1 41 1087 0 0,'16'-15'0'0'0,"-5"4"96"0"0,-2 4-96 0 0,1 2 0 0 0,-3 3 0 0 0,-3 2 0 0 0,1 0-136 0 0,2 2-56 0 0,4 0 0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5:55.085"/>
    </inkml:context>
    <inkml:brush xml:id="br0">
      <inkml:brushProperty name="width" value="0.1" units="cm"/>
      <inkml:brushProperty name="height" value="0.1" units="cm"/>
      <inkml:brushProperty name="color" value="#66CC00"/>
    </inkml:brush>
  </inkml:definitions>
  <inkml:trace contextRef="#ctx0" brushRef="#br0">6 39 7831 0 0,'-5'-38'344'0'0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6:04.908"/>
    </inkml:context>
    <inkml:brush xml:id="br0">
      <inkml:brushProperty name="width" value="0.1" units="cm"/>
      <inkml:brushProperty name="height" value="0.1" units="cm"/>
      <inkml:brushProperty name="color" value="#66CC00"/>
    </inkml:brush>
  </inkml:definitions>
  <inkml:trace contextRef="#ctx0" brushRef="#br0">80 5 2327 0 0,'-5'1'287'0'0,"-1"0"0"0"0,1 1 0 0 0,-1-1 0 0 0,1 1 0 0 0,0 0 0 0 0,-1 0-1 0 0,1 1 1 0 0,0-1 0 0 0,1 1 0 0 0,-1 0 0 0 0,0 1 0 0 0,1-1 0 0 0,-6 7-1 0 0,9-10-222 0 0,1 1 0 0 0,-1 0-1 0 0,1-1 1 0 0,0 1 0 0 0,0 0 0 0 0,-1 0-1 0 0,1-1 1 0 0,0 1 0 0 0,0 0-1 0 0,0 0 1 0 0,0-1 0 0 0,0 1-1 0 0,0 0 1 0 0,0 0 0 0 0,0-1-1 0 0,0 1 1 0 0,0 0 0 0 0,0 0-1 0 0,0-1 1 0 0,1 1 0 0 0,-1 0 0 0 0,0-1-1 0 0,1 1 1 0 0,-1 0 0 0 0,0-1-1 0 0,1 1 1 0 0,-1 0 0 0 0,1-1-1 0 0,-1 1 1 0 0,1-1 0 0 0,-1 1-1 0 0,1-1 1 0 0,-1 1 0 0 0,2 0-1 0 0,-1 1 6 0 0,1-1-1 0 0,0 1 1 0 0,-1-1-1 0 0,1 1 1 0 0,0-1-1 0 0,0 0 1 0 0,0 1 0 0 0,0-1-1 0 0,0 0 1 0 0,4 1-1 0 0,1-2 73 0 0,1 0 0 0 0,0-1 0 0 0,-1 0 0 0 0,1 0 0 0 0,-1 0 0 0 0,1-1 0 0 0,-1 0 0 0 0,12-6 0 0 0,17-3 390 0 0,14 2-86 0 0,52-3 0 0 0,-18 3-102 0 0,-60 8-156 0 0,1 0 0 0 0,-1 2-1 0 0,1 1 1 0 0,42 8 0 0 0,-34-5 10 0 0,56 3 0 0 0,48-18 686 0 0,-92 5-618 0 0,73 0-1 0 0,-4 14-166 0 0,-71-3-42 0 0,1-3 0 0 0,-1-2 0 0 0,62-6 0 0 0,-41-4 148 0 0,118-12 338 0 0,-157 20-502 0 0,-8 0 37 0 0,0 0 1 0 0,28-6-1 0 0,-45 7-76 0 0,17-4 172 0 0,-16 4-169 0 0,-1 0-1 0 0,0 0 1 0 0,0 0 0 0 0,0 0 0 0 0,1 0 0 0 0,-1 0 0 0 0,0 0 0 0 0,0 0 0 0 0,0 0-1 0 0,1 0 1 0 0,-1-1 0 0 0,0 1 0 0 0,0 0 0 0 0,1 0 0 0 0,-1 0 0 0 0,0 0-1 0 0,0 1 1 0 0,0-1 0 0 0,1 0 0 0 0,-1 0 0 0 0,0 0 0 0 0,0 0 0 0 0,1 0 0 0 0,-1 0-1 0 0,0 0 1 0 0,0 0 0 0 0,0 0 0 0 0,1 0 0 0 0,-1 1 0 0 0,0-1 0 0 0,0 0 0 0 0,0 0-1 0 0,0 0 1 0 0,0 0 0 0 0,1 1 0 0 0,-1-1 0 0 0,0 0 0 0 0,0 0 0 0 0,0 0 0 0 0,0 1-1 0 0,0-1 1 0 0,-22 77-1820 0 0,14-50-3592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7:58.436"/>
    </inkml:context>
    <inkml:brush xml:id="br0">
      <inkml:brushProperty name="width" value="0.1" units="cm"/>
      <inkml:brushProperty name="height" value="0.1" units="cm"/>
      <inkml:brushProperty name="color" value="#66CC00"/>
    </inkml:brush>
  </inkml:definitions>
  <inkml:trace contextRef="#ctx0" brushRef="#br0">0 10 919 0 0,'8'-4'80'0'0,"-1"3"-80"0"0,-1-1 0 0 0,-1 0 0 0 0,-1 2 144 0 0,-2 0 16 0 0,1 2 0 0 0,3-4 0 0 0,-1 4-160 0 0,6 1 0 0 0,2 1 0 0 0,-2 0 0 0 0,0-2 0 0 0,-4 1 0 0 0,1 1-104 0 0,-3-2 40 0 0,-1-1-112 0 0,-1 1-16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8:13.821"/>
    </inkml:context>
    <inkml:brush xml:id="br0">
      <inkml:brushProperty name="width" value="0.1" units="cm"/>
      <inkml:brushProperty name="height" value="0.1" units="cm"/>
      <inkml:brushProperty name="color" value="#66CC00"/>
    </inkml:brush>
  </inkml:definitions>
  <inkml:trace contextRef="#ctx0" brushRef="#br0">0 228 1007 0 0,'7'0'7'0'0,"6"0"63"0"0,0 0 0 0 0,21-4-1 0 0,28-7 270 0 0,0 3 0 0 0,1 2 0 0 0,78 4 0 0 0,-21 12-274 0 0,-67-5-67 0 0,98-2-1 0 0,-39-14 161 0 0,51-3 314 0 0,195 8-91 0 0,-318 4-309 0 0,0-1 0 0 0,57-13 0 0 0,-13-3-58 0 0,72-12 49 0 0,-112 24-63 0 0,-27 3 0 0 0,0 2 0 0 0,22-1 0 0 0,-11 1 5 0 0,29-4 0 0 0,-17 1 65 0 0,56-1 376 0 0,-90 5-406 0 0,-4 2-33 0 0,-1-1 0 0 0,1 0-1 0 0,0 0 1 0 0,0 0 0 0 0,0-1 0 0 0,-1 1 0 0 0,1 0-1 0 0,0-1 1 0 0,0 1 0 0 0,0-1 0 0 0,-1 0 0 0 0,1 1 0 0 0,0-1-1 0 0,-1 0 1 0 0,1 0 0 0 0,-1 0 0 0 0,1 0 0 0 0,-1 0 0 0 0,0 0-1 0 0,1-1 1 0 0,-1 1 0 0 0,0 0 0 0 0,0-1 0 0 0,1-1-1 0 0,12-33 656 0 0,-14 35-658 0 0,1-1 0 0 0,-1 1 0 0 0,1 0-1 0 0,0 0 1 0 0,0-1 0 0 0,0 1 0 0 0,0 0 0 0 0,0 0 0 0 0,0 0 0 0 0,0 0 0 0 0,0 0 0 0 0,0 0 0 0 0,0 0 0 0 0,1 0 0 0 0,-1 1 0 0 0,0-1 0 0 0,1 0-1 0 0,-1 1 1 0 0,0-1 0 0 0,3 0 0 0 0,-1 1-5 0 0,-1 0-1 0 0,0 0 0 0 0,1 0 0 0 0,-1 0 1 0 0,1 1-1 0 0,-1-1 0 0 0,1 1 0 0 0,-1-1 1 0 0,0 1-1 0 0,1 0 0 0 0,-1 0 0 0 0,3 2 1 0 0,2 0-73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8:16.546"/>
    </inkml:context>
    <inkml:brush xml:id="br0">
      <inkml:brushProperty name="width" value="0.1" units="cm"/>
      <inkml:brushProperty name="height" value="0.1" units="cm"/>
      <inkml:brushProperty name="color" value="#66CC00"/>
    </inkml:brush>
  </inkml:definitions>
  <inkml:trace contextRef="#ctx0" brushRef="#br0">0 74 1439 0 0,'1'-3'37'0'0,"-1"0"-1"0"0,1 0 1 0 0,-1 0 0 0 0,1-1-1 0 0,0 1 1 0 0,0 0-1 0 0,0 0 1 0 0,1 0-1 0 0,-1 0 1 0 0,1 1-1 0 0,-1-1 1 0 0,1 0-1 0 0,0 0 1 0 0,0 1-1 0 0,0 0 1 0 0,1-1-1 0 0,-1 1 1 0 0,1 0-1 0 0,-1 0 1 0 0,1 0-1 0 0,-1 0 1 0 0,1 1-1 0 0,0-1 1 0 0,0 1-1 0 0,6-3 1 0 0,-6 3-24 0 0,1 0 0 0 0,-1 0 0 0 0,1 0 0 0 0,-1 0 0 0 0,1 0 0 0 0,0 1 0 0 0,-1-1 0 0 0,1 1 0 0 0,0 0 0 0 0,0 0 0 0 0,-1 1 0 0 0,1-1 0 0 0,0 1 0 0 0,-1 0 0 0 0,1 0 0 0 0,0 0 0 0 0,-1 0 0 0 0,1 1 0 0 0,-1-1-1 0 0,0 1 1 0 0,0 0 0 0 0,5 3 0 0 0,-5-2-40 0 0,-1 0 0 0 0,0 0-1 0 0,1 1 1 0 0,-1-1 0 0 0,0 1-1 0 0,-1 0 1 0 0,3 5 0 0 0,-1 0-123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8T01:18:17.848"/>
    </inkml:context>
    <inkml:brush xml:id="br0">
      <inkml:brushProperty name="width" value="0.1" units="cm"/>
      <inkml:brushProperty name="height" value="0.1" units="cm"/>
      <inkml:brushProperty name="color" value="#66CC00"/>
    </inkml:brush>
  </inkml:definitions>
  <inkml:trace contextRef="#ctx0" brushRef="#br0">1 1 223 0 0,'7'3'0'0'0,"-3"-1"0"0"0,-2 0 0 0 0,1 0 0 0 0,-1 0 0 0 0,2 1 0 0 0,-1-1 0 0 0,-1 2 0 0 0,6 0 0 0 0,1 3 0 0 0,2-2 0 0 0,0 3 0 0 0,0 1 64 0 0,0-2-64 0 0,-4 2 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49.867"/>
    </inkml:context>
    <inkml:brush xml:id="br0">
      <inkml:brushProperty name="width" value="0.1" units="cm"/>
      <inkml:brushProperty name="height" value="0.1" units="cm"/>
      <inkml:brushProperty name="color" value="#E71224"/>
    </inkml:brush>
  </inkml:definitions>
  <inkml:trace contextRef="#ctx0" brushRef="#br0">2826 203 455 0 0,'-11'-2'3946'0'0,"12"1"-3749"0"0,0 0-1 0 0,0 1 1 0 0,0-1 0 0 0,0 0-1 0 0,0 0 1 0 0,0 0 0 0 0,-1 0-1 0 0,1 0 1 0 0,0 0 0 0 0,-1 0-1 0 0,1 0 1 0 0,0 0 0 0 0,-1-1-1 0 0,1 1 1 0 0,-1 0-1 0 0,0 0 1 0 0,1 0 0 0 0,-1-1-1 0 0,0 1 1 0 0,0 0 0 0 0,0-2-1 0 0,0 2-125 0 0,0 1 0 0 0,0 0-1 0 0,0 0 1 0 0,0-1 0 0 0,0 1-1 0 0,0 0 1 0 0,0 0 0 0 0,0 0-1 0 0,0-1 1 0 0,0 1 0 0 0,0 0-1 0 0,0 0 1 0 0,0-1 0 0 0,0 1-1 0 0,-1 0 1 0 0,1 0 0 0 0,0 0-1 0 0,0-1 1 0 0,0 1 0 0 0,0 0-1 0 0,-1 0 1 0 0,1 0 0 0 0,0 0-1 0 0,0-1 1 0 0,0 1 0 0 0,-1 0-1 0 0,1 0 1 0 0,0 0 0 0 0,0 0-1 0 0,0 0 1 0 0,-1 0 0 0 0,1 0-1 0 0,0 0 1 0 0,0 0 0 0 0,-1 0-1 0 0,1 0 1 0 0,0-1 0 0 0,0 1-1 0 0,-1 1 1 0 0,1-1 0 0 0,-15 4 1062 0 0,-11 11-196 0 0,22-13-729 0 0,0 0-1 0 0,0 0 1 0 0,0-1 0 0 0,0 1-1 0 0,0-1 1 0 0,0 1-1 0 0,0-1 1 0 0,0-1 0 0 0,-1 1-1 0 0,1 0 1 0 0,0-1-1 0 0,0 0 1 0 0,-1 0-1 0 0,1 0 1 0 0,0-1 0 0 0,-1 0-1 0 0,1 1 1 0 0,0-2-1 0 0,-6-1 1 0 0,-24-3 696 0 0,28 6-758 0 0,-1 0 0 0 0,0 0 0 0 0,1 1 0 0 0,-1 0 0 0 0,1 1 0 0 0,-11 3 0 0 0,-11 2 110 0 0,19-6-159 0 0,1 0 0 0 0,-1-1 1 0 0,1 0-1 0 0,-1 0 1 0 0,1-1-1 0 0,-1 0 1 0 0,-11-3-1 0 0,-57-20 803 0 0,57 16-779 0 0,-1 1 0 0 0,-34-7 0 0 0,6 6 178 0 0,16 2-92 0 0,0 1-1 0 0,0 1 1 0 0,-41 2-1 0 0,-68 20 306 0 0,111-15-402 0 0,0-1 0 0 0,-1-1 0 0 0,0-2-1 0 0,1-1 1 0 0,0-2 0 0 0,-42-10-1 0 0,52 9-126 0 0,0 1-1 0 0,-1 1 0 0 0,1 1 0 0 0,-37 1 1 0 0,-88 14 1238 0 0,99-7-1398 0 0,0-2 1 0 0,-58-2-1 0 0,7-13 226 0 0,60 6 43 0 0,-1 1 0 0 0,-61 3 0 0 0,-11 2 37 0 0,20-2-47 0 0,-3 6 14 0 0,-105 1 441 0 0,164-7-449 0 0,1-1 0 0 0,-1-2-1 0 0,-57-15 1 0 0,70 12-335 0 0,0-2 0 0 0,1 0-1 0 0,-20-13 1 0 0,20 10-391 0 0,0 2-1 0 0,-42-15 1 0 0,32 17-1362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51.965"/>
    </inkml:context>
    <inkml:brush xml:id="br0">
      <inkml:brushProperty name="width" value="0.1" units="cm"/>
      <inkml:brushProperty name="height" value="0.1" units="cm"/>
      <inkml:brushProperty name="color" value="#E71224"/>
    </inkml:brush>
  </inkml:definitions>
  <inkml:trace contextRef="#ctx0" brushRef="#br0">1644 279 5063 0 0,'-23'2'477'0'0,"-4"1"-314"0"0,10 5 4032 0 0,15-7-4124 0 0,0 0 0 0 0,0 0 0 0 0,0 1-1 0 0,0-1 1 0 0,-1 0 0 0 0,1-1 0 0 0,0 1 0 0 0,-1 0 0 0 0,1-1-1 0 0,-1 1 1 0 0,1-1 0 0 0,-1 0 0 0 0,1 0 0 0 0,-1 0 0 0 0,1 0-1 0 0,-1 0 1 0 0,1-1 0 0 0,-1 1 0 0 0,1-1 0 0 0,-4-1 0 0 0,-2-1 36 0 0,0-1 1 0 0,0-1-1 0 0,0 1 0 0 0,-10-9 1 0 0,10 7 227 0 0,1 1 1 0 0,-1 0-1 0 0,-17-8 1 0 0,-112-28 2896 0 0,-15-6-2042 0 0,45 0-399 0 0,98 43-738 0 0,0-1 1 0 0,0-1 0 0 0,-15-11-1 0 0,4 3 12 0 0,6 6 53 0 0,0 0 1 0 0,-1 1-1 0 0,0 0 1 0 0,0 1-1 0 0,-1 1 1 0 0,1 0 0 0 0,-1 1-1 0 0,0 1 1 0 0,-1 1-1 0 0,1 0 1 0 0,0 1-1 0 0,-1 0 1 0 0,1 2 0 0 0,-31 4-1 0 0,-242 37 1743 0 0,70-15-921 0 0,193-25-1147 0 0,0 0 2275 0 0,-31 6 1 0 0,21 3-4259 0 0,30-9 1521 0 0,4-2 445 0 0,0 1 1 0 0,0-1-1 0 0,0 1 1 0 0,0 0-1 0 0,0 0 0 0 0,0 0 1 0 0,0 0-1 0 0,0 0 1 0 0,0 0-1 0 0,1 1 0 0 0,-1-1 1 0 0,0 1-1 0 0,1-1 1 0 0,-1 1-1 0 0,1-1 0 0 0,-2 3 1 0 0,1 2-1880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27.333"/>
    </inkml:context>
    <inkml:brush xml:id="br0">
      <inkml:brushProperty name="width" value="0.1" units="cm"/>
      <inkml:brushProperty name="height" value="0.1" units="cm"/>
      <inkml:brushProperty name="color" value="#E71224"/>
    </inkml:brush>
  </inkml:definitions>
  <inkml:trace contextRef="#ctx0" brushRef="#br0">719 0 8431 0 0,'-109'17'2554'0'0,"75"-13"-1725"0"0,0-1 0 0 0,0-2 1 0 0,0-1-1 0 0,-67-9 0 0 0,-7 0-287 0 0,69 7-572 0 0,-64 1-83 0 0,91 1-127 0 0,-1 2 1 0 0,1 0 0 0 0,0 0-1 0 0,0 1 1 0 0,0 0-1 0 0,-16 8 1 0 0,6 1-440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56.051"/>
    </inkml:context>
    <inkml:brush xml:id="br0">
      <inkml:brushProperty name="width" value="0.1" units="cm"/>
      <inkml:brushProperty name="height" value="0.1" units="cm"/>
      <inkml:brushProperty name="color" value="#E71224"/>
    </inkml:brush>
  </inkml:definitions>
  <inkml:trace contextRef="#ctx0" brushRef="#br0">1586 194 7135 0 0,'-26'18'778'0'0,"22"-15"-598"0"0,-1 0-1 0 0,1 0 1 0 0,0 0 0 0 0,-1 0 0 0 0,0-1 0 0 0,0 0 0 0 0,-8 3-1 0 0,12-5-169 0 0,1 0 0 0 0,0 0-1 0 0,-1 0 1 0 0,1 0 0 0 0,0 0 0 0 0,0 0-1 0 0,-1 0 1 0 0,1 0 0 0 0,0 0-1 0 0,-1 0 1 0 0,1 0 0 0 0,0 0 0 0 0,-1 0-1 0 0,1 0 1 0 0,0 0 0 0 0,0-1-1 0 0,-1 1 1 0 0,1 0 0 0 0,0 0 0 0 0,-1 0-1 0 0,1 0 1 0 0,0-1 0 0 0,0 1-1 0 0,0 0 1 0 0,-1 0 0 0 0,1-1 0 0 0,0 1-1 0 0,0 0 1 0 0,0 0 0 0 0,-1-1-1 0 0,1 1 1 0 0,0 0 0 0 0,0-1 0 0 0,0 1-1 0 0,0 0 1 0 0,0 0 0 0 0,0-1-1 0 0,0 1 1 0 0,0-1 0 0 0,0-18-18 0 0,0 18 52 0 0,0 0 0 0 0,1 0 1 0 0,-1 0-1 0 0,0-1 0 0 0,0 1 0 0 0,0 0 0 0 0,0 0 0 0 0,0-1 1 0 0,0 1-1 0 0,0 0 0 0 0,0 0 0 0 0,-1-1 0 0 0,1 1 0 0 0,0 0 1 0 0,-1 0-1 0 0,1 0 0 0 0,-1 0 0 0 0,1 0 0 0 0,-2-2 0 0 0,-1 2 121 0 0,0 0-1 0 0,0 0 0 0 0,0 0 0 0 0,-1 1 0 0 0,1-1 1 0 0,0 1-1 0 0,0-1 0 0 0,-1 1 0 0 0,1 0 0 0 0,0 1 1 0 0,-6 0-1 0 0,-39 10 1320 0 0,19-3-581 0 0,-22 2 825 0 0,-53 4 1 0 0,50-11-794 0 0,-79-4 1 0 0,110-1-695 0 0,0-1 0 0 0,1-1 0 0 0,0-1 1 0 0,0-2-1 0 0,0 0 0 0 0,-25-12 1 0 0,24 10 19 0 0,0 0 0 0 0,-1 2 1 0 0,1 0-1 0 0,-48-6 0 0 0,-101 1 560 0 0,111 10-378 0 0,-91-15 0 0 0,96 6-484 0 0,-87-28-1 0 0,117 29-1210 0 0,-31-17 0 0 0,30 11-45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6:56.796"/>
    </inkml:context>
    <inkml:brush xml:id="br0">
      <inkml:brushProperty name="width" value="0.1" units="cm"/>
      <inkml:brushProperty name="height" value="0.1" units="cm"/>
      <inkml:brushProperty name="color" value="#E71224"/>
    </inkml:brush>
  </inkml:definitions>
  <inkml:trace contextRef="#ctx0" brushRef="#br0">1700 1 7831 0 0,'-7'1'382'0'0,"0"0"0"0"0,1 1 0 0 0,-1 0 0 0 0,1 1 0 0 0,-1-1 0 0 0,1 1 0 0 0,0 1 0 0 0,-7 4 0 0 0,-12 5-548 0 0,3-3 317 0 0,0-2 0 0 0,-1 0 0 0 0,0-2 0 0 0,0-1 0 0 0,-29 4 0 0 0,-120 0 4618 0 0,63-5-3085 0 0,57 0-1233 0 0,1-3 0 0 0,-86-8 0 0 0,81 0 79 0 0,0 2 0 0 0,0 2 0 0 0,0 3 0 0 0,-77 10-1 0 0,53 5 333 0 0,-139 45 0 0 0,131-33-575 0 0,70-22-318 0 0,-53 14 136 0 0,64-17-245 0 0,0-1 0 0 0,1-1 0 0 0,-1 1 0 0 0,0-1 0 0 0,1 0 0 0 0,-1-1 1 0 0,0 1-1 0 0,-9-4 0 0 0,-4-5-1985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00.098"/>
    </inkml:context>
    <inkml:brush xml:id="br0">
      <inkml:brushProperty name="width" value="0.1" units="cm"/>
      <inkml:brushProperty name="height" value="0.1" units="cm"/>
      <inkml:brushProperty name="color" value="#E71224"/>
    </inkml:brush>
  </inkml:definitions>
  <inkml:trace contextRef="#ctx0" brushRef="#br0">1279 109 455 0 0,'-15'-9'6088'0'0,"19"0"-5300"0"0,-2-4-3672 0 0,-9-24 3685 0 0,1-1 3588 0 0,6 38-4371 0 0,0 0 0 0 0,0 0 0 0 0,0 0 0 0 0,0-1-1 0 0,0 1 1 0 0,0 0 0 0 0,0 0 0 0 0,-1 0 0 0 0,1 0 0 0 0,0 0 0 0 0,0 0 0 0 0,0-1 0 0 0,0 1 0 0 0,0 0 0 0 0,0 0 0 0 0,0 0 0 0 0,0 0 0 0 0,0 0 0 0 0,0 0 0 0 0,0 0 0 0 0,-1 0 0 0 0,1 0 0 0 0,0 0 0 0 0,0 0 0 0 0,0-1 0 0 0,0 1 0 0 0,0 0-1 0 0,0 0 1 0 0,0 0 0 0 0,-1 0 0 0 0,1 0 0 0 0,0 0 0 0 0,0 0 0 0 0,0 0 0 0 0,0 0 0 0 0,0 0 0 0 0,0 0 0 0 0,-1 0 0 0 0,1 0 0 0 0,0 0 0 0 0,0 0 0 0 0,0 0 0 0 0,0 0 0 0 0,0 0 0 0 0,0 1 0 0 0,-1-1 0 0 0,1 0 0 0 0,-11 4 1442 0 0,-7 2 100 0 0,13-6-1532 0 0,0 0 0 0 0,0 0 0 0 0,0 0 0 0 0,0 1 0 0 0,0 0 0 0 0,-7 3 0 0 0,-9 0 232 0 0,-17 0 1175 0 0,-48 0-1 0 0,46-4-748 0 0,-43 7-1 0 0,36-2 107 0 0,-74-3 0 0 0,74-2 44 0 0,-76 8 0 0 0,29 7-127 0 0,46-5-246 0 0,1-3-1 0 0,-1-1 1 0 0,-97-3 0 0 0,122-5-297 0 0,0-1 0 0 0,1-1 0 0 0,0-1 0 0 0,-1-1 0 0 0,-23-10 0 0 0,43 15-424 0 0,1-1 0 0 0,-1 0 0 0 0,1 1 0 0 0,-1-1 0 0 0,1 0 0 0 0,0 0 0 0 0,0 0-1 0 0,0-1 1 0 0,0 1 0 0 0,0 0 0 0 0,0-1 0 0 0,1 1 0 0 0,-1-1 0 0 0,1 0 0 0 0,-1-2 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02.081"/>
    </inkml:context>
    <inkml:brush xml:id="br0">
      <inkml:brushProperty name="width" value="0.1" units="cm"/>
      <inkml:brushProperty name="height" value="0.1" units="cm"/>
      <inkml:brushProperty name="color" value="#E71224"/>
    </inkml:brush>
  </inkml:definitions>
  <inkml:trace contextRef="#ctx0" brushRef="#br0">2878 63 1375 0 0,'-2'0'227'0'0,"1"0"0"0"0,0 0-1 0 0,-1 0 1 0 0,1 0 0 0 0,-1-1-1 0 0,1 1 1 0 0,-1 0-1 0 0,1-1 1 0 0,0 1 0 0 0,-1-1-1 0 0,1 1 1 0 0,0-1 0 0 0,0 0-1 0 0,-1 0 1 0 0,1 1 0 0 0,0-1-1 0 0,0 0 1 0 0,0 0-1 0 0,-2-2 1 0 0,-10-24 3163 0 0,10 19-3817 0 0,3 7 472 0 0,-1 0 0 0 0,1 0-1 0 0,-1 0 1 0 0,1 0 0 0 0,-1 1-1 0 0,1-1 1 0 0,-1 0 0 0 0,0 0-1 0 0,1 1 1 0 0,-1-1 0 0 0,0 0-1 0 0,1 1 1 0 0,-1-1 0 0 0,0 1-1 0 0,0-1 1 0 0,0 1-1 0 0,0-1 1 0 0,1 1 0 0 0,-1-1-1 0 0,0 1 1 0 0,0 0 0 0 0,0-1-1 0 0,0 1 1 0 0,0 0 0 0 0,0 0-1 0 0,0 0 1 0 0,0 0 0 0 0,0 0-1 0 0,0 0 1 0 0,0 0 0 0 0,0 0-1 0 0,0 0 1 0 0,0 1 0 0 0,0-1-1 0 0,0 0 1 0 0,0 1 0 0 0,1-1-1 0 0,-1 0 1 0 0,0 1 0 0 0,-1 0-1 0 0,-11 2 941 0 0,12-1-541 0 0,-1-1 0 0 0,1 1 0 0 0,0-1 0 0 0,1 1 0 0 0,-1 0 0 0 0,0 0-1 0 0,0-1 1 0 0,1 1 0 0 0,-1 0 0 0 0,0 3 0 0 0,-8 18 424 0 0,5-18-650 0 0,-2 1-1 0 0,1-1 1 0 0,-1 0 0 0 0,1 0 0 0 0,-1 0-1 0 0,-1-1 1 0 0,-9 5 0 0 0,-5 5 1099 0 0,18-14-1264 0 0,1 1 0 0 0,-1-1 1 0 0,1 0-1 0 0,-1 0 1 0 0,1 1-1 0 0,-1-2 1 0 0,1 1-1 0 0,-1 0 1 0 0,1 0-1 0 0,-1-1 1 0 0,1 1-1 0 0,-1-1 1 0 0,1 0-1 0 0,0 0 1 0 0,-1 0-1 0 0,1 0 1 0 0,-3-2-1 0 0,-22-6-1 0 0,-24-2 331 0 0,36 7-100 0 0,1 1 0 0 0,-16-1 0 0 0,-72 1 214 0 0,-32-3 301 0 0,90 3-676 0 0,0 2 1 0 0,0 1-1 0 0,0 3 1 0 0,0 1-1 0 0,-83 20 0 0 0,73-18 4 0 0,10-3 7 0 0,-85 17 294 0 0,-213 3-1 0 0,123-14-145 0 0,-2 0 162 0 0,106-8-89 0 0,0 5-1 0 0,-216 40 0 0 0,314-42-407 0 0,-31 6 166 0 0,-58 6 1 0 0,91-15-364 0 0,0 0 0 0 0,0-1 0 0 0,1-1 0 0 0,-1 0 0 0 0,0-1 0 0 0,0-1 0 0 0,0 0 0 0 0,-18-7 0 0 0,1-6-1698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03.604"/>
    </inkml:context>
    <inkml:brush xml:id="br0">
      <inkml:brushProperty name="width" value="0.1" units="cm"/>
      <inkml:brushProperty name="height" value="0.1" units="cm"/>
      <inkml:brushProperty name="color" value="#E71224"/>
    </inkml:brush>
  </inkml:definitions>
  <inkml:trace contextRef="#ctx0" brushRef="#br0">1241 146 10967 0 0,'-1'0'64'0'0,"0"-1"-1"0"0,0 0 0 0 0,0 1 1 0 0,0-1-1 0 0,0 1 1 0 0,0-1-1 0 0,0 1 0 0 0,0 0 1 0 0,0-1-1 0 0,0 1 0 0 0,0 0 1 0 0,0 0-1 0 0,0 0 1 0 0,-2 0-1 0 0,3 0-79 0 0,-1 0 0 0 0,1 0 0 0 0,-1 0 1 0 0,0 0-1 0 0,1 0 0 0 0,-1 0 0 0 0,1 0 0 0 0,-1-1 0 0 0,0 1 0 0 0,1 0 1 0 0,-1 0-1 0 0,1 0 0 0 0,-1 0 0 0 0,1-1 0 0 0,-1 1 0 0 0,0 0 1 0 0,1-1-1 0 0,-1 1 0 0 0,1 0 0 0 0,-1-1 0 0 0,1 1 0 0 0,0-1 1 0 0,-1 1-1 0 0,1-1 0 0 0,-1 1 0 0 0,1-1 0 0 0,0 1 0 0 0,0-1 0 0 0,-1 1 1 0 0,1-1-1 0 0,0 1 0 0 0,0-1 0 0 0,-1 1 0 0 0,1-1 0 0 0,0 0 1 0 0,0 1-1 0 0,0-1 0 0 0,0 1 0 0 0,0-1 0 0 0,0 0 0 0 0,0 1 1 0 0,0-2-1 0 0,0 1 113 0 0,0-1 0 0 0,0 0 0 0 0,0 0 0 0 0,0 1 0 0 0,-1-1 0 0 0,1 0 0 0 0,0 1 0 0 0,-1-1 0 0 0,0 0 1 0 0,1 1-1 0 0,-1-1 0 0 0,0 1 0 0 0,0-1 0 0 0,0 1 0 0 0,0-1 0 0 0,0 1 0 0 0,0-1 0 0 0,0 1 0 0 0,0 0 0 0 0,0 0 1 0 0,-1 0-1 0 0,1 0 0 0 0,-1 0 0 0 0,1 0 0 0 0,-1 0 0 0 0,1 0 0 0 0,-1 0 0 0 0,1 0 0 0 0,-1 1 0 0 0,0-1 0 0 0,1 1 0 0 0,-1 0 1 0 0,0-1-1 0 0,-3 1 0 0 0,-6-1 216 0 0,-1 1 1 0 0,1 0 0 0 0,-1 1 0 0 0,-16 3-1 0 0,-2-1-149 0 0,-21-1 1068 0 0,0-3 0 0 0,-61-9-1 0 0,-99-26-2 0 0,135 22-1441 0 0,6 2 113 0 0,0 3 0 0 0,-1 4 0 0 0,0 2-1 0 0,-113 11 1 0 0,118-2-1655 0 0,35-3 68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11.242"/>
    </inkml:context>
    <inkml:brush xml:id="br0">
      <inkml:brushProperty name="width" value="0.1" units="cm"/>
      <inkml:brushProperty name="height" value="0.1" units="cm"/>
      <inkml:brushProperty name="color" value="#E71224"/>
    </inkml:brush>
  </inkml:definitions>
  <inkml:trace contextRef="#ctx0" brushRef="#br0">1966 174 3223 0 0,'0'0'242'0'0,"-14"-13"650"0"0,11 12-608 0 0,1-1 0 0 0,0 1 0 0 0,0 0 1 0 0,0 0-1 0 0,-1 0 0 0 0,1 0 0 0 0,-1 0 1 0 0,1 0-1 0 0,0 1 0 0 0,-1-1 0 0 0,1 1 1 0 0,-1 0-1 0 0,0-1 0 0 0,1 1 0 0 0,-1 1 1 0 0,1-1-1 0 0,-1 0 0 0 0,1 1 0 0 0,-1-1 1 0 0,1 1-1 0 0,-1-1 0 0 0,1 1 0 0 0,0 0 1 0 0,-1 0-1 0 0,1 0 0 0 0,-4 3 0 0 0,0-1 242 0 0,0-1-1 0 0,0 0 1 0 0,-1 0-1 0 0,1 0 1 0 0,-1-1-1 0 0,-11 2 1 0 0,-1 0 410 0 0,-3 0-396 0 0,1-1-1 0 0,-1-1 1 0 0,0-1-1 0 0,0-1 1 0 0,1-1 0 0 0,-39-8-1 0 0,-35-9 623 0 0,-73-8 188 0 0,-1 3-1110 0 0,130 19 41 0 0,-75 1 1 0 0,27 5-155 0 0,-112-3 90 0 0,-100-8 972 0 0,232 11-920 0 0,-83-3 222 0 0,127 1-542 0 0,-1-2 0 0 0,1-1 0 0 0,-1-1-1 0 0,-26-9 1 0 0,40 11-301 0 0,1-1 0 0 0,0-1-1 0 0,0 1 1 0 0,-14-11 0 0 0,-3-6-1487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12.559"/>
    </inkml:context>
    <inkml:brush xml:id="br0">
      <inkml:brushProperty name="width" value="0.1" units="cm"/>
      <inkml:brushProperty name="height" value="0.1" units="cm"/>
      <inkml:brushProperty name="color" value="#E71224"/>
    </inkml:brush>
  </inkml:definitions>
  <inkml:trace contextRef="#ctx0" brushRef="#br0">1614 77 1839 0 0,'-1'0'357'0'0,"-1"-1"0"0"0,1 1 0 0 0,0 0 0 0 0,0-1 0 0 0,0 1 0 0 0,-1-1-1 0 0,1 1 1 0 0,0-1 0 0 0,0 0 0 0 0,0 1 0 0 0,0-1 0 0 0,0 0 0 0 0,0 0-1 0 0,0 0 1 0 0,1 0 0 0 0,-3-1 0 0 0,3 1-310 0 0,-1 0 0 0 0,1 0 0 0 0,-1 0 0 0 0,0 0 1 0 0,1 0-1 0 0,-1 1 0 0 0,0-1 0 0 0,0 0 0 0 0,0 1 0 0 0,1-1 0 0 0,-1 0 0 0 0,0 1 0 0 0,0-1 1 0 0,0 1-1 0 0,0 0 0 0 0,0-1 0 0 0,0 1 0 0 0,0 0 0 0 0,0-1 0 0 0,0 1 0 0 0,0 0 0 0 0,0 0 1 0 0,0 0-1 0 0,-1 0 0 0 0,1 0 0 0 0,0 0 0 0 0,0 0 0 0 0,0 1 0 0 0,-1-1 0 0 0,-5 2 1086 0 0,1 1 0 0 0,-1-2-1 0 0,1 1 1 0 0,-1-1-1 0 0,-11 1 1 0 0,-2-3 619 0 0,-40-4-1 0 0,52 4-1358 0 0,-2 1-116 0 0,0 0 0 0 0,0 0-1 0 0,-17 3 1 0 0,-15 1 382 0 0,22-2-381 0 0,-1 0 1 0 0,1 1-1 0 0,0 2 1 0 0,-39 12 0 0 0,-12 4 62 0 0,-1-3 87 0 0,36-8-205 0 0,0-2 0 0 0,0-1 0 0 0,-72 4 0 0 0,53-12-30 0 0,1-3 1 0 0,-1-3-1 0 0,1-1 0 0 0,1-3 1 0 0,-104-36-1 0 0,-46-12-495 0 0,63 34-3260 0 0,82 19-4510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21.599"/>
    </inkml:context>
    <inkml:brush xml:id="br0">
      <inkml:brushProperty name="width" value="0.1" units="cm"/>
      <inkml:brushProperty name="height" value="0.1" units="cm"/>
      <inkml:brushProperty name="color" value="#E71224"/>
    </inkml:brush>
  </inkml:definitions>
  <inkml:trace contextRef="#ctx0" brushRef="#br0">1340 110 3911 0 0,'0'0'358'0'0,"0"-5"-718"0"0,1-16 114 0 0,0 16 17 0 0,-1-1-44 0 0,0-17 159 0 0,0 17 282 0 0,0 2-21 0 0,0-13 146 0 0,-1 17-253 0 0,1-1-1 0 0,0 1 0 0 0,0 0 1 0 0,0 0-1 0 0,-1-1 1 0 0,1 1-1 0 0,0 0 0 0 0,0-1 1 0 0,-1 1-1 0 0,1 0 0 0 0,0 0 1 0 0,-1 0-1 0 0,1-1 0 0 0,0 1 1 0 0,-1 0-1 0 0,1 0 0 0 0,0 0 1 0 0,-1 0-1 0 0,1 0 0 0 0,0 0 1 0 0,-1-1-1 0 0,1 1 0 0 0,-1 0 1 0 0,1 0-1 0 0,0 0 0 0 0,-1 0 1 0 0,1 0-1 0 0,0 1 0 0 0,-1-1 1 0 0,1 0-1 0 0,0 0 0 0 0,-2 0 1 0 0,-10 2 823 0 0,0 3 591 0 0,0 0 0 0 0,0 0 1 0 0,-20 14-1 0 0,20-13-1034 0 0,-1 0-1 0 0,-1 0 1 0 0,1-2 0 0 0,-1 1-1 0 0,0-2 1 0 0,0 0 0 0 0,0 0 0 0 0,-22 0-1 0 0,-17 4 1287 0 0,1 2-1 0 0,-86 26 0 0 0,134-34-1642 0 0,0 0 1 0 0,0 0-1 0 0,0 0 0 0 0,0 0 0 0 0,0-1 1 0 0,0 0-1 0 0,0 0 0 0 0,0 0 0 0 0,0 0 0 0 0,-5-1 1 0 0,-9-1 200 0 0,-66 0 342 0 0,30 0 23 0 0,1 3 1 0 0,-76 9 0 0 0,85-2-308 0 0,-1-2 0 0 0,0-3-1 0 0,-1-1 1 0 0,-45-4 0 0 0,82 1-343 0 0,1-1-1 0 0,-1 0 1 0 0,1 0 0 0 0,-1-1-1 0 0,1 1 1 0 0,-1-2 0 0 0,1 1-1 0 0,1-2 1 0 0,-1 1 0 0 0,0-1-1 0 0,-9-8 1 0 0,5 3-595 0 0,1-1 0 0 0,0 0 1 0 0,1-1-1 0 0,0-1 0 0 0,-14-22 1 0 0,6 3-1115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22.349"/>
    </inkml:context>
    <inkml:brush xml:id="br0">
      <inkml:brushProperty name="width" value="0.1" units="cm"/>
      <inkml:brushProperty name="height" value="0.1" units="cm"/>
      <inkml:brushProperty name="color" value="#E71224"/>
    </inkml:brush>
  </inkml:definitions>
  <inkml:trace contextRef="#ctx0" brushRef="#br0">1691 0 5983 0 0,'-62'3'5340'0'0,"-2"0"-4613"0"0,37-2 1340 0 0,1 1 0 0 0,-49 10 0 0 0,-50 21 270 0 0,79-19-1805 0 0,-1-2 0 0 0,-76 9 1 0 0,-1-15 434 0 0,75-5-633 0 0,-1 2 0 0 0,0 1 0 0 0,1 4 0 0 0,-49 13 0 0 0,-44 28 286 0 0,-57 17-12 0 0,175-60-624 0 0,0-1 0 0 0,0-1 0 0 0,-1-1 0 0 0,1-2 0 0 0,-1 0 0 0 0,-33-4 0 0 0,47 2-249 0 0,0-1 1 0 0,1-1-1 0 0,-1 0 1 0 0,1 0 0 0 0,-14-6-1 0 0,-5-8-6096 0 0,5-1-1374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26.344"/>
    </inkml:context>
    <inkml:brush xml:id="br0">
      <inkml:brushProperty name="width" value="0.1" units="cm"/>
      <inkml:brushProperty name="height" value="0.1" units="cm"/>
      <inkml:brushProperty name="color" value="#E71224"/>
    </inkml:brush>
  </inkml:definitions>
  <inkml:trace contextRef="#ctx0" brushRef="#br0">1740 0 5063 0 0,'-2'1'43'0'0,"0"-1"-1"0"0,-1 0 0 0 0,1 1 1 0 0,-1-1-1 0 0,1 1 0 0 0,0 0 0 0 0,-1-1 1 0 0,1 1-1 0 0,0 0 0 0 0,0 1 1 0 0,0-1-1 0 0,0 0 0 0 0,-2 2 0 0 0,1-1 920 0 0,-6 5 2471 0 0,4-3-3199 0 0,2-1-218 0 0,1-1 0 0 0,-1 0 1 0 0,0 0-1 0 0,-1 0 1 0 0,1 0-1 0 0,0 0 0 0 0,0-1 1 0 0,-1 1-1 0 0,-5 1 0 0 0,5-1 152 0 0,0-1 0 0 0,0 1-1 0 0,-1-1 1 0 0,1 0 0 0 0,-1 0-1 0 0,1-1 1 0 0,-1 1-1 0 0,1-1 1 0 0,-1 0 0 0 0,1 0-1 0 0,-1 0 1 0 0,1-1 0 0 0,-7-1-1 0 0,-16-1 1038 0 0,-98 22 3535 0 0,68-9-3784 0 0,35-6-594 0 0,0 0 65 0 0,1-1 0 0 0,-1 0 1 0 0,-40-2-1 0 0,61-1-426 0 0,-70-6 2005 0 0,-123 6-1 0 0,170 1-2358 0 0,0-2 0 0 0,-30-3 0 0 0,27 1 556 0 0,-42 1 1 0 0,4 6 55 0 0,-121 2 603 0 0,101-10-538 0 0,-169-2 280 0 0,114 22-4606 0 0,139-16 3864 0 0,-30 4-8274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27.687"/>
    </inkml:context>
    <inkml:brush xml:id="br0">
      <inkml:brushProperty name="width" value="0.1" units="cm"/>
      <inkml:brushProperty name="height" value="0.1" units="cm"/>
      <inkml:brushProperty name="color" value="#E71224"/>
    </inkml:brush>
  </inkml:definitions>
  <inkml:trace contextRef="#ctx0" brushRef="#br0">1268 133 5551 0 0,'-18'-9'296'0'0,"0"1"0"0"0,-1 1 1 0 0,-21-5-1 0 0,-22-10 994 0 0,28 9-467 0 0,-1 2-1 0 0,-1 1 0 0 0,0 1 1 0 0,-72-6-1 0 0,35 10 465 0 0,-111 9-1 0 0,88-2-204 0 0,-99-12 1 0 0,-88 2-910 0 0,259 13-2189 0 0,17-3 814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27.306"/>
    </inkml:context>
    <inkml:brush xml:id="br0">
      <inkml:brushProperty name="width" value="0.1" units="cm"/>
      <inkml:brushProperty name="height" value="0.1" units="cm"/>
      <inkml:brushProperty name="color" value="#E71224"/>
    </inkml:brush>
  </inkml:definitions>
  <inkml:trace contextRef="#ctx0" brushRef="#br0">2163 62 1375 0 0,'-27'-16'10245'0'0,"10"-1"-9261"0"0,0 0-1309 0 0,12 15 426 0 0,1 0 0 0 0,-1 1 0 0 0,1-1 0 0 0,-1 1 0 0 0,0 0 0 0 0,0 0 0 0 0,1 0 0 0 0,-1 1 0 0 0,0 0 0 0 0,-5 0 0 0 0,-55 7 1832 0 0,31-3-961 0 0,-66 15 957 0 0,3-1-755 0 0,39-12-89 0 0,-96-3-1 0 0,77-3-50 0 0,-102 12 1 0 0,2 1-256 0 0,139-13-512 0 0,1-1 0 0 0,-66-11 0 0 0,38 2-51 0 0,-1 3 0 0 0,1 3 0 0 0,-1 2 0 0 0,0 4 0 0 0,1 2 0 0 0,-125 25 0 0 0,149-21-369 0 0,-119 27-68 0 0,55-3-2919 0 0,68-18 1461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33.489"/>
    </inkml:context>
    <inkml:brush xml:id="br0">
      <inkml:brushProperty name="width" value="0.1" units="cm"/>
      <inkml:brushProperty name="height" value="0.1" units="cm"/>
      <inkml:brushProperty name="color" value="#E71224"/>
    </inkml:brush>
  </inkml:definitions>
  <inkml:trace contextRef="#ctx0" brushRef="#br0">1345 12 4375 0 0,'0'0'3582'0'0,"-20"6"5164"0"0,-71 29-6283 0 0,79-32-2091 0 0,1 0 0 0 0,0-1 0 0 0,-1 0 0 0 0,0-1 0 0 0,1-1 0 0 0,-16-1 1 0 0,-19 2 271 0 0,-3 6-169 0 0,34-4-290 0 0,-1 0 0 0 0,-16-1-1 0 0,27-2-133 0 0,0 0 0 0 0,0-1-1 0 0,0 0 1 0 0,0 0-1 0 0,0 0 1 0 0,0-1-1 0 0,1 1 1 0 0,-8-4-1 0 0,-1 0 42 0 0,-248-36 1161 0 0,218 34-1042 0 0,0 2-1 0 0,-61 1 0 0 0,-86 12 454 0 0,54-1-620 0 0,116-6-487 0 0,1-2-1 0 0,-23-3 1 0 0,9-3-6144 0 0,8-1-1440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35.001"/>
    </inkml:context>
    <inkml:brush xml:id="br0">
      <inkml:brushProperty name="width" value="0.1" units="cm"/>
      <inkml:brushProperty name="height" value="0.1" units="cm"/>
      <inkml:brushProperty name="color" value="#E71224"/>
    </inkml:brush>
  </inkml:definitions>
  <inkml:trace contextRef="#ctx0" brushRef="#br0">901 30 1375 0 0,'-3'-3'630'0'0,"0"0"0"0"0,0 0 0 0 0,-1 0 0 0 0,1 0 0 0 0,-1 0 0 0 0,0 1 0 0 0,1 0 0 0 0,-9-4 0 0 0,10 6-561 0 0,0-1 0 0 0,-1 1-1 0 0,1 0 1 0 0,0 0 0 0 0,-1 0 0 0 0,1 0-1 0 0,-1 0 1 0 0,1 0 0 0 0,0 1 0 0 0,-1-1-1 0 0,1 1 1 0 0,0 0 0 0 0,0-1 0 0 0,-1 1-1 0 0,1 0 1 0 0,0 0 0 0 0,0 1 0 0 0,-3 1-1 0 0,-2 0 889 0 0,-1 1 0 0 0,0-1 0 0 0,0-1 0 0 0,-1 1 0 0 0,-9 0-1 0 0,-25 8 1642 0 0,24-4-2103 0 0,0 0-1 0 0,-1-2 1 0 0,0 0 0 0 0,0-1-1 0 0,-1-1 1 0 0,1-1 0 0 0,-1-1-1 0 0,1-1 1 0 0,-26-3 0 0 0,-96-21 796 0 0,-49-4-1272 0 0,181 27-442 0 0,-1 0 0 0 0,1 1 0 0 0,-1 1 1 0 0,1 0-1 0 0,0 0 0 0 0,-1 1 0 0 0,1 0 0 0 0,0 1 0 0 0,0 0 0 0 0,-15 6 0 0 0,-2 7-6345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35.822"/>
    </inkml:context>
    <inkml:brush xml:id="br0">
      <inkml:brushProperty name="width" value="0.1" units="cm"/>
      <inkml:brushProperty name="height" value="0.1" units="cm"/>
      <inkml:brushProperty name="color" value="#E71224"/>
    </inkml:brush>
  </inkml:definitions>
  <inkml:trace contextRef="#ctx0" brushRef="#br0">1943 6 3679 0 0,'-1'-1'211'0'0,"0"0"0"0"0,-1 1-1 0 0,1-1 1 0 0,-1 1-1 0 0,1-1 1 0 0,-1 1 0 0 0,1-1-1 0 0,-1 1 1 0 0,1 0-1 0 0,-1 0 1 0 0,1 0 0 0 0,-1 0-1 0 0,0 0 1 0 0,1 0-1 0 0,-1 0 1 0 0,1 0 0 0 0,-1 1-1 0 0,1-1 1 0 0,-1 1-1 0 0,1-1 1 0 0,-1 1-1 0 0,1-1 1 0 0,0 1 0 0 0,-1 0-1 0 0,-1 1 1 0 0,0 0-49 0 0,1-1 0 0 0,-1 0 0 0 0,1 0 0 0 0,-1 0 0 0 0,0 0-1 0 0,1-1 1 0 0,-1 1 0 0 0,0-1 0 0 0,1 0 0 0 0,-1 1 0 0 0,-3-1 0 0 0,0-1 210 0 0,0 1 0 0 0,-1 0 0 0 0,1 1 0 0 0,0 0 0 0 0,-6 1 0 0 0,-8 1 353 0 0,-107-2 2767 0 0,-8 1-2272 0 0,-38 30 560 0 0,33-4-1161 0 0,105-25-276 0 0,-1-2 0 0 0,1-1 0 0 0,-48-7 0 0 0,11 1 75 0 0,-12 1 120 0 0,-154-6 91 0 0,189 12 18 0 0,1 2-1 0 0,-92 17 1 0 0,-93 35-1184 0 0,156-32-2027 0 0,2 3-3380 0 0,50-17-1379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37.398"/>
    </inkml:context>
    <inkml:brush xml:id="br0">
      <inkml:brushProperty name="width" value="0.1" units="cm"/>
      <inkml:brushProperty name="height" value="0.1" units="cm"/>
      <inkml:brushProperty name="color" value="#E71224"/>
    </inkml:brush>
  </inkml:definitions>
  <inkml:trace contextRef="#ctx0" brushRef="#br0">1497 44 9471 0 0,'-4'-4'184'0'0,"0"1"-1"0"0,0 0 0 0 0,0 0 1 0 0,0 0-1 0 0,0 1 0 0 0,-1-1 0 0 0,0 1 1 0 0,1 0-1 0 0,-1 0 0 0 0,0 1 1 0 0,0 0-1 0 0,0-1 0 0 0,-8 1 0 0 0,-3 0 942 0 0,0 0-1 0 0,0 2 1 0 0,-18 2-1 0 0,6-1-266 0 0,-27-2 1 0 0,-11 0-384 0 0,9 3 434 0 0,0-3 0 0 0,-58-7 0 0 0,66 1-572 0 0,1 2 1 0 0,-1 3-1 0 0,0 1 1 0 0,0 3 0 0 0,-62 11-1 0 0,-53 26 2095 0 0,103-22-2645 0 0,-1-3 1 0 0,0-3-1 0 0,-88 5 0 0 0,63-21-3586 0 0,63 1 1657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46.425"/>
    </inkml:context>
    <inkml:brush xml:id="br0">
      <inkml:brushProperty name="width" value="0.1" units="cm"/>
      <inkml:brushProperty name="height" value="0.1" units="cm"/>
      <inkml:brushProperty name="color" value="#E71224"/>
    </inkml:brush>
  </inkml:definitions>
  <inkml:trace contextRef="#ctx0" brushRef="#br0">1685 194 5095 0 0,'0'0'1360'0'0,"-3"-1"-1120"0"0,-4-1 251 0 0,3-2-1813 0 0,35-28 7664 0 0,-27 38-6190 0 0,12 19-7 0 0,-12-19 847 0 0,-7-2-832 0 0,-9 16 3400 0 0,10-21-3528 0 0,1 0-1 0 0,-1 0 1 0 0,1 1-1 0 0,-1-1 0 0 0,1 1 1 0 0,-1-1-1 0 0,1 1 1 0 0,-1 0-1 0 0,0-1 1 0 0,1 1-1 0 0,-4 0 319 0 0,2-1-187 0 0,-31-4 917 0 0,-18 0-360 0 0,49 5-519 0 0,-2 0-65 0 0,-1-1 0 0 0,0 0 1 0 0,0 0-1 0 0,0 0 0 0 0,-11-4 0 0 0,-16-4 266 0 0,-145-10 807 0 0,170 17-1209 0 0,-2-3 0 0 0,7 3 9 0 0,-1 0 0 0 0,-1 0 1 0 0,1 1-1 0 0,0-1 0 0 0,0 1 0 0 0,-1 0 0 0 0,-6-1 0 0 0,1 1-6 0 0,-17-3 181 0 0,18 3-124 0 0,0 0 1 0 0,1-1-1 0 0,-14-4 0 0 0,11 3-49 0 0,-4-4-11 0 0,-2 1 0 0 0,-3-2 0 0 0,-1 4 0 0 0,1 0 11 0 0,4 2 42 0 0,6 2 12 0 0,9 0-67 0 0,-28-9 67 0 0,10 3-65 0 0,-1 2 0 0 0,6 1 11 0 0,8 3 31 0 0,-8-3-18 0 0,-29-9 299 0 0,9 2-190 0 0,20 6-111 0 0,-1 2 20 0 0,1-2-31 0 0,1 1-11 0 0,0 1 0 0 0,-21-4 64 0 0,1 0 8 0 0,2 2 156 0 0,-33 1 1 0 0,-8-2 74 0 0,63 4-305 0 0,-19-2 96 0 0,1 1 0 0 0,-1 1 0 0 0,-41 5-1 0 0,64-4-83 0 0,6 1-11 0 0,1-1-2 0 0,-5 1 9 0 0,-36 2 65 0 0,23-3-71 0 0,3 2 0 0 0,-1 0 11 0 0,0-1 31 0 0,0 1-31 0 0,-1 0-11 0 0,-1 0 0 0 0,3 2 0 0 0,0-1 0 0 0,1 1 0 0 0,-3 0 11 0 0,-10 4 70 0 0,13-4 1 0 0,-27-4 216 0 0,30-1-208 0 0,3-1-57 0 0,-20 4 196 0 0,19-1-149 0 0,-29 5 317 0 0,30-5-412 0 0,2-1 70 0 0,1 1-1 0 0,0 0 1 0 0,0 0-1 0 0,-1 0 0 0 0,1 0 1 0 0,0 0-1 0 0,0 1 1 0 0,-3 1-1 0 0,2-1-74 0 0,3-2-87 0 0,-13 4-3447 0 0,7-6 1867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7:47.371"/>
    </inkml:context>
    <inkml:brush xml:id="br0">
      <inkml:brushProperty name="width" value="0.1" units="cm"/>
      <inkml:brushProperty name="height" value="0.1" units="cm"/>
      <inkml:brushProperty name="color" value="#E71224"/>
    </inkml:brush>
  </inkml:definitions>
  <inkml:trace contextRef="#ctx0" brushRef="#br0">2063 83 2303 0 0,'-1'0'159'0'0,"0"1"-1"0"0,1-1 1 0 0,-1 0-1 0 0,1 1 1 0 0,-1-1-1 0 0,0 1 1 0 0,1-1-1 0 0,-1 0 0 0 0,0 0 1 0 0,1 1-1 0 0,-1-1 1 0 0,0 0-1 0 0,1 0 1 0 0,-1 0-1 0 0,0 0 1 0 0,0 0-1 0 0,1 0 0 0 0,-1 0 1 0 0,0 0-1 0 0,1 0 1 0 0,-1 0-1 0 0,0 0 1 0 0,0 0-1 0 0,1-1 1 0 0,-1 1-1 0 0,0 0 0 0 0,1-1 1 0 0,-1 1-1 0 0,0 0 1 0 0,1-1-1 0 0,-2 0 1 0 0,2-11 3210 0 0,5 2-4817 0 0,1 1 1202 0 0,-5 7 146 0 0,1 0-1 0 0,-1 0 0 0 0,1 0 1 0 0,-1 0-1 0 0,0 0 1 0 0,0 0-1 0 0,0 0 1 0 0,0 0-1 0 0,1-5 0 0 0,-27-3 6081 0 0,19 7-5420 0 0,0 0 0 0 0,-1 1 0 0 0,1 0-1 0 0,0 0 1 0 0,-1 0 0 0 0,0 1 0 0 0,1 0 0 0 0,-8 0-1 0 0,-3 1 262 0 0,-33 5-1 0 0,46-4-675 0 0,-81-1 207 0 0,50 5 84 0 0,-1 1 0 0 0,1 2 0 0 0,-43 16 0 0 0,38-11 253 0 0,-73 13 1 0 0,33-11-168 0 0,-133 43 1 0 0,128-34-91 0 0,-1-5 0 0 0,-122 13 0 0 0,-86-19 314 0 0,-34 4-645 0 0,297-13-492 0 0,-82 10-10105 0 0,71-10 4496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00.432"/>
    </inkml:context>
    <inkml:brush xml:id="br0">
      <inkml:brushProperty name="width" value="0.1" units="cm"/>
      <inkml:brushProperty name="height" value="0.1" units="cm"/>
      <inkml:brushProperty name="color" value="#E71224"/>
    </inkml:brush>
  </inkml:definitions>
  <inkml:trace contextRef="#ctx0" brushRef="#br0">2037 1052 1375 0 0,'-2'-1'7'0'0,"-12"-6"2410"0"0,-1 0 0 0 0,-17-5-1 0 0,4 6-2163 0 0,24 5-29 0 0,1-1 1 0 0,0 1-1 0 0,0 0 1 0 0,0-1-1 0 0,0 0 1 0 0,0 0-1 0 0,1 0 1 0 0,-1 0-1 0 0,1 0 1 0 0,-1-1 0 0 0,1 1-1 0 0,0-1 1 0 0,-1 1-1 0 0,1-1 1 0 0,1 0-1 0 0,-1 0 1 0 0,0 0-1 0 0,1 0 1 0 0,-2-4-1 0 0,-4-4 1657 0 0,7 10-1854 0 0,0 1-1 0 0,0 0 0 0 0,0 0 0 0 0,0 0 1 0 0,0 0-1 0 0,-1 0 0 0 0,1 0 0 0 0,0 0 1 0 0,0 0-1 0 0,0 0 0 0 0,0 0 1 0 0,0 0-1 0 0,0 0 0 0 0,-1 0 0 0 0,1 0 1 0 0,0 0-1 0 0,0 0 0 0 0,0 0 0 0 0,0 0 1 0 0,0 0-1 0 0,-1 0 0 0 0,1 0 1 0 0,0 0-1 0 0,0 0 0 0 0,0 0 0 0 0,0 1 1 0 0,0-1-1 0 0,0 0 0 0 0,0 0 0 0 0,-1 0 1 0 0,1 0-1 0 0,0 0 0 0 0,0 0 1 0 0,0 0-1 0 0,0 0 0 0 0,0 0 0 0 0,0 1 1 0 0,0-1-1 0 0,0 0 0 0 0,0 0 1 0 0,0 0-1 0 0,0 0 0 0 0,0 1 0 0 0,-6 24 870 0 0,1-3-669 0 0,4-20-68 0 0,0 0 0 0 0,-1 0 0 0 0,1 0 0 0 0,-1 0 0 0 0,1 0 0 0 0,-1-1 0 0 0,0 1 0 0 0,1 0 0 0 0,-1-1 0 0 0,0 1 0 0 0,0-1 0 0 0,0 1 0 0 0,-1-1 0 0 0,1 0 0 0 0,0 0 0 0 0,0 0 0 0 0,0 0 0 0 0,-1-1 0 0 0,1 1 0 0 0,-5 0 0 0 0,-18 8 861 0 0,-49 16 749 0 0,63-22-1560 0 0,0 1-1 0 0,-1-2 1 0 0,1 0 0 0 0,0 0-1 0 0,-22-1 1 0 0,4 1 219 0 0,16-1-216 0 0,1-1 0 0 0,0-1 0 0 0,-20-3 0 0 0,20 2-152 0 0,-1 0 0 0 0,1 1 0 0 0,-20 1 0 0 0,11 1 222 0 0,-30-2-1 0 0,29-1-128 0 0,-30 3 0 0 0,24 1 27 0 0,-48-3-1 0 0,48-2-120 0 0,1 2 1 0 0,-1 1-1 0 0,1 1 0 0 0,-1 1 1 0 0,-50 10-1 0 0,57-8-27 0 0,0-1 0 0 0,0-1 1 0 0,-37-1-1 0 0,47-1-33 0 0,-135 0 129 0 0,73 11-64 0 0,-21-8-25 0 0,70-3-25 0 0,-7 0-5 0 0,-5 0 56 0 0,-37-4 0 0 0,19-9-8 0 0,42 9-37 0 0,-1 0 0 0 0,-18-2 0 0 0,24 4-9 0 0,1 1 1 0 0,-1-1-1 0 0,0-1 0 0 0,1 1 0 0 0,0-1 0 0 0,0 0 0 0 0,0-1 0 0 0,0 1 0 0 0,0-1 0 0 0,0 0 0 0 0,1-1 0 0 0,-9-9 1 0 0,-8-5-18 0 0,14 12 30 0 0,0-1 1 0 0,0-1-1 0 0,1 1 0 0 0,-7-11 0 0 0,-20-24 58 0 0,31 38-75 0 0,-1 0 1 0 0,1-1 0 0 0,0 1 0 0 0,0-1-1 0 0,1 0 1 0 0,-1 0 0 0 0,1 0-1 0 0,0 0 1 0 0,1 0 0 0 0,0 0-1 0 0,-1-8 1 0 0,-7-25 17 0 0,3 15-4 0 0,0 0 1 0 0,-3-32-1 0 0,8 53-21 0 0,0-2 3 0 0,-1-1-1 0 0,1 0 1 0 0,-1 1 0 0 0,-1-1 0 0 0,1 1-1 0 0,-7-10 1 0 0,6 11 1 0 0,1 0-1 0 0,-1 0 1 0 0,1 0 0 0 0,0-1 0 0 0,0 1-1 0 0,1-1 1 0 0,-1 1 0 0 0,1-1 0 0 0,0 1-1 0 0,0-7 1 0 0,0-8 9 0 0,3-32-14 0 0,-1 13 1 0 0,-2 35 0 0 0,1 0 0 0 0,-1-1 0 0 0,1 1 0 0 0,0-1 0 0 0,0 1 0 0 0,1 0 0 0 0,-1-1 0 0 0,1 1 0 0 0,-1 0 0 0 0,1-1 0 0 0,0 1 0 0 0,0 0 0 0 0,1 0 0 0 0,-1 0 0 0 0,4-5 0 0 0,-5 6 4 0 0,1-1-1 0 0,-1 1 1 0 0,0 0 0 0 0,1-1-1 0 0,-1 1 1 0 0,0-1 0 0 0,-1 1-1 0 0,1 0 1 0 0,0-1 0 0 0,-1 1-1 0 0,1 0 1 0 0,-2-3 0 0 0,0-10 12 0 0,2 11-16 0 0,1 0 0 0 0,0 0 0 0 0,-1 0 0 0 0,1 0 0 0 0,1 1 0 0 0,-1-1 0 0 0,1 0 0 0 0,-1 0 0 0 0,1 1 0 0 0,0-1 0 0 0,0 1 0 0 0,1 0 0 0 0,-1-1 0 0 0,1 1 0 0 0,3-3 0 0 0,18-28 0 0 0,-22 30 0 0 0,1 0 0 0 0,-1 0 0 0 0,1 0 0 0 0,0 0 0 0 0,0 0 0 0 0,0 0 0 0 0,1 1 0 0 0,-1-1 0 0 0,1 1 0 0 0,0 0 0 0 0,0 0 0 0 0,0 1 0 0 0,5-3 0 0 0,-8 4 0 0 0,1 0 0 0 0,0 0 0 0 0,-1-1 0 0 0,1 1 0 0 0,-1 0 0 0 0,1-1 0 0 0,-1 1 0 0 0,1-1 0 0 0,-1 0 0 0 0,2-3 0 0 0,-2 4 0 0 0,-1-1 0 0 0,1 1 0 0 0,0 0 0 0 0,0-1 0 0 0,0 1 0 0 0,0 0 0 0 0,0 0 0 0 0,0 0 0 0 0,1 0 0 0 0,-1 0 0 0 0,0 0 0 0 0,1 0 0 0 0,-1 0 0 0 0,0 0 0 0 0,1 1 0 0 0,-1-1 0 0 0,1 1 0 0 0,2-2 0 0 0,35-12 0 0 0,-13 3 0 0 0,38-7 0 0 0,-13 10 0 0 0,-32 6 0 0 0,36-8 0 0 0,-44 6 0 0 0,-7 3 0 0 0,-1 0 0 0 0,1-1 0 0 0,0 1 0 0 0,0 1 0 0 0,0-1 0 0 0,0 0 0 0 0,0 1 0 0 0,0 0 0 0 0,0 0 0 0 0,8 1 0 0 0,-6 0 0 0 0,0 0 0 0 0,0-1 0 0 0,0 0 0 0 0,0 0 0 0 0,0 0 0 0 0,0-1 0 0 0,-1 0 0 0 0,10-2 0 0 0,25-3 0 0 0,-30 7-10 0 0,0 0 0 0 0,-1 1 1 0 0,11 2-1 0 0,15 3-15 0 0,-16-6 25 0 0,0-1 0 0 0,0-1 0 0 0,0 0 0 0 0,0-2 0 0 0,19-5 0 0 0,-14 4 0 0 0,-1 0 0 0 0,35-1 0 0 0,-35 6 0 0 0,42 6 0 0 0,-55-7 0 0 0,0 0 0 0 0,0-1 0 0 0,0 0 0 0 0,0 0 0 0 0,0-1 0 0 0,-1-1 0 0 0,1 0 0 0 0,9-4 0 0 0,4 0 0 0 0,-1 0 0 0 0,5-2 0 0 0,1 2 0 0 0,34-5 0 0 0,-18 1 0 0 0,-36 8 0 0 0,0 0 0 0 0,0 1 0 0 0,0 1 0 0 0,0-1 0 0 0,10 0 0 0 0,-7 2 0 0 0,-1-1 0 0 0,0-1 0 0 0,12-3 0 0 0,-12 3 0 0 0,0 0 0 0 0,1 0 0 0 0,11 0 0 0 0,-16 2 0 0 0,128-5 0 0 0,6-3 0 0 0,-107 9 0 0 0,36 6 0 0 0,-54-4 0 0 0,0 1 0 0 0,25 9 0 0 0,9 3 0 0 0,-17-10 0 0 0,-25-5 0 0 0,1 0 0 0 0,-1 1 0 0 0,1-1 0 0 0,-1 2 0 0 0,0-1 0 0 0,0 1 0 0 0,11 6 0 0 0,-3-2 0 0 0,7 6 0 0 0,5 5 0 0 0,-24-16 0 0 0,0-1 0 0 0,0 1 0 0 0,0-1 0 0 0,-1 1 0 0 0,1 0 0 0 0,0 0 0 0 0,-1 0 0 0 0,1 1 0 0 0,-1-1 0 0 0,0 1 0 0 0,0-1 0 0 0,0 1 0 0 0,2 3 0 0 0,1 4 0 0 0,2 0 0 0 0,11 14 0 0 0,-11-15 0 0 0,0 1 0 0 0,9 17 0 0 0,-12-20 0 0 0,-2 1 0 0 0,1-1 0 0 0,-1 1 0 0 0,2 14 0 0 0,2 4 0 0 0,-5-19 0 0 0,2 3 0 0 0,0 0 0 0 0,-1 0 0 0 0,-1 0 0 0 0,1 1 0 0 0,-2-1 0 0 0,0 15 0 0 0,-1 25 0 0 0,-2-28 0 0 0,1 0 0 0 0,1 0 0 0 0,0 0 0 0 0,2 0 0 0 0,7 37 0 0 0,-1 1 0 0 0,-5-40 0 0 0,6 31 0 0 0,-2-31 0 0 0,-2 0 0 0 0,0 0 0 0 0,-2 0 0 0 0,0 0 0 0 0,-1 1 0 0 0,-3 33 0 0 0,-1-30 10 0 0,2-13 1 0 0,0 0 0 0 0,-1 0 0 0 0,0 0-1 0 0,-6 13 1 0 0,4-3-11 0 0,4-19 0 0 0,0 0 0 0 0,0 0 0 0 0,-1 0 0 0 0,1-1 0 0 0,0 1 0 0 0,-1 0 0 0 0,0 0 0 0 0,1 0 0 0 0,-1 0 0 0 0,0 0 0 0 0,0-1 0 0 0,0 1 0 0 0,0 0 0 0 0,0-1 0 0 0,0 1 0 0 0,-3 1 0 0 0,-4 6 7 0 0,6-7-1 0 0,0 1 0 0 0,-1-1-1 0 0,1 0 1 0 0,0 0 0 0 0,-1 0-1 0 0,0 0 1 0 0,1 0 0 0 0,-1-1-1 0 0,-5 3 1 0 0,-15 12 45 0 0,21-14-44 0 0,-1-1 0 0 0,1 1 0 0 0,0 0 0 0 0,-1 0 0 0 0,1-1 0 0 0,-1 1 0 0 0,0-1 0 0 0,1 0 0 0 0,-1 0 0 0 0,-5 1 0 0 0,1 0-168 0 0,11-2-150 0 0,14-3-2669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10.993"/>
    </inkml:context>
    <inkml:brush xml:id="br0">
      <inkml:brushProperty name="width" value="0.1" units="cm"/>
      <inkml:brushProperty name="height" value="0.1" units="cm"/>
      <inkml:brushProperty name="color" value="#E71224"/>
    </inkml:brush>
  </inkml:definitions>
  <inkml:trace contextRef="#ctx0" brushRef="#br0">1546 2 4375 0 0,'0'0'199'0'0,"-18"24"1682"0"0,14-23-1473 0 0,1 0 0 0 0,-1 1 0 0 0,0-2 0 0 0,1 1 0 0 0,-1 0 0 0 0,0-1 0 0 0,0 1 0 0 0,0-1 0 0 0,1 0-1 0 0,-1-1 1 0 0,0 1 0 0 0,0-1 0 0 0,-5-1 0 0 0,-25-1 193 0 0,17 4 164 0 0,-1 0-1 0 0,-22 6 0 0 0,26-4-493 0 0,0 0 0 0 0,0-2 0 0 0,0 1 0 0 0,-25-2 0 0 0,-2-1 275 0 0,32 2-425 0 0,1-1 0 0 0,-1 0 0 0 0,1 0 0 0 0,-1-1 0 0 0,-13-3 0 0 0,-2-1 106 0 0,0 0-1 0 0,0 2 1 0 0,0 1 0 0 0,-1 1-1 0 0,-30 3 1 0 0,-43-3 765 0 0,-255-21 3 0 0,289 20-472 0 0,-122 13-1 0 0,136-7-472 0 0,-70 10-177 0 0,41 1-2924 0 0,45-6-3869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13.112"/>
    </inkml:context>
    <inkml:brush xml:id="br0">
      <inkml:brushProperty name="width" value="0.1" units="cm"/>
      <inkml:brushProperty name="height" value="0.1" units="cm"/>
      <inkml:brushProperty name="color" value="#E71224"/>
    </inkml:brush>
  </inkml:definitions>
  <inkml:trace contextRef="#ctx0" brushRef="#br0">3296 203 6247 0 0,'0'0'21'0'0,"-1"0"-1"0"0,1 0 0 0 0,-1-1 1 0 0,1 1-1 0 0,-1-1 1 0 0,1 1-1 0 0,-1 0 0 0 0,1-1 1 0 0,0 1-1 0 0,-1-1 0 0 0,1 1 1 0 0,-1-1-1 0 0,1 1 0 0 0,0-1 1 0 0,0 1-1 0 0,-1-1 0 0 0,1 1 1 0 0,0-1-1 0 0,0 0 1 0 0,-1 1-1 0 0,1-1 0 0 0,0 1 1 0 0,0-1-1 0 0,0 0 0 0 0,0 1 1 0 0,0-1-1 0 0,0 1 0 0 0,0-1 1 0 0,0 0-1 0 0,0 1 0 0 0,0-1 1 0 0,1 1-1 0 0,-1-1 1 0 0,0 0-1 0 0,21-8-902 0 0,-13 7 609 0 0,-3 0 122 0 0,0 1 0 0 0,0-1 0 0 0,0-1 0 0 0,0 1 0 0 0,0-1 0 0 0,14-25 9847 0 0,-19 29-9599 0 0,-11 3 828 0 0,6-1-756 0 0,-1 0 1 0 0,-1-1-1 0 0,1 0 1 0 0,0 0-1 0 0,-1 0 1 0 0,1-1-1 0 0,-1 1 1 0 0,1-2 0 0 0,-1 1-1 0 0,-7-1 1 0 0,-12-1 875 0 0,-33-6 0 0 0,35 4-572 0 0,-26-1-354 0 0,-86 5 1 0 0,-33-1 459 0 0,-76-7 498 0 0,183 8-730 0 0,-106-10-3 0 0,108 4-344 0 0,-73 5-1 0 0,71 1 7 0 0,-64-6 0 0 0,-163-10 201 0 0,0 21 265 0 0,273-5-433 0 0,-18-1 34 0 0,0-2-1 0 0,0 0 1 0 0,-52-13-1 0 0,-95-33-1 0 0,138 35-89 0 0,4 4 18 0 0,0 2 0 0 0,-1 2 0 0 0,1 1 0 0 0,-56 3 0 0 0,-15-2 0 0 0,89 3 34 0 0,1 1 0 0 0,-38 6-1 0 0,17-1-6 0 0,10-4 92 0 0,-50-2 1 0 0,27-1-23 0 0,-159 13 519 0 0,175-7-2782 0 0,34-5 1463 0 0,1 1 0 0 0,-1 0 0 0 0,0 0 0 0 0,0 0 0 0 0,0 1 0 0 0,1 0 0 0 0,-5 2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3:36.469"/>
    </inkml:context>
    <inkml:brush xml:id="br0">
      <inkml:brushProperty name="width" value="0.1" units="cm"/>
      <inkml:brushProperty name="height" value="0.1" units="cm"/>
      <inkml:brushProperty name="color" value="#E71224"/>
    </inkml:brush>
  </inkml:definitions>
  <inkml:trace contextRef="#ctx0" brushRef="#br0">1819 337 4231 0 0,'-1'0'25'0'0,"1"-1"0"0"0,-1 0 0 0 0,0 0-1 0 0,1 0 1 0 0,-1 0 0 0 0,0 0 0 0 0,1 1-1 0 0,-1-1 1 0 0,0 0 0 0 0,0 1-1 0 0,0-1 1 0 0,0 0 0 0 0,1 1 0 0 0,-1-1-1 0 0,0 1 1 0 0,0 0 0 0 0,0-1 0 0 0,-2 1-1 0 0,-19-7 1390 0 0,17 6-1342 0 0,0 1-1 0 0,0-1 0 0 0,0 0 0 0 0,0 0 0 0 0,1 0 0 0 0,-1-1 1 0 0,0 0-1 0 0,1 0 0 0 0,-1 0 0 0 0,1 0 0 0 0,0-1 0 0 0,0 1 1 0 0,0-1-1 0 0,0 0 0 0 0,-4-5 0 0 0,7 7 12 0 0,-1 0-1 0 0,1-1 1 0 0,-1 1-1 0 0,0 0 1 0 0,1 0-1 0 0,-1 0 1 0 0,0 0-1 0 0,0 0 1 0 0,0 0-1 0 0,0 0 1 0 0,0 1-1 0 0,0-1 1 0 0,0 0 0 0 0,0 1-1 0 0,0 0 1 0 0,0 0-1 0 0,0 0 1 0 0,0-1-1 0 0,0 2 1 0 0,0-1-1 0 0,0 0 1 0 0,0 0-1 0 0,0 1 1 0 0,0-1-1 0 0,0 1 1 0 0,0-1-1 0 0,0 1 1 0 0,0 0 0 0 0,0 0-1 0 0,-3 2 1 0 0,-10 3 1437 0 0,-11-8 908 0 0,6-1-1782 0 0,15 2-538 0 0,1 0 0 0 0,0 0 0 0 0,-1-1 0 0 0,1 1 0 0 0,0-1 0 0 0,0 0 0 0 0,0 0-1 0 0,0 0 1 0 0,0-1 0 0 0,0 1 0 0 0,1-1 0 0 0,-1 0 0 0 0,1 0 0 0 0,-6-7 0 0 0,3 4 105 0 0,0 0 0 0 0,-1 1 1 0 0,-10-7-1 0 0,2 5 139 0 0,-1 0 0 0 0,0 2-1 0 0,0 0 1 0 0,0 1-1 0 0,-1 0 1 0 0,1 2 0 0 0,-28-2-1 0 0,25 3-198 0 0,0-1-1 0 0,1-1 1 0 0,-1 0-1 0 0,1-2 1 0 0,-33-11-1 0 0,21 4 168 0 0,0 1 1 0 0,-39-7-1 0 0,-5-2-28 0 0,-149-29 831 0 0,141 34-747 0 0,28 7-127 0 0,0 2 1 0 0,-1 3-1 0 0,1 1 0 0 0,0 4 1 0 0,-98 13-1 0 0,97-8-980 0 0,-93 1-1 0 0,102-10-685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14.684"/>
    </inkml:context>
    <inkml:brush xml:id="br0">
      <inkml:brushProperty name="width" value="0.1" units="cm"/>
      <inkml:brushProperty name="height" value="0.1" units="cm"/>
      <inkml:brushProperty name="color" value="#E71224"/>
    </inkml:brush>
  </inkml:definitions>
  <inkml:trace contextRef="#ctx0" brushRef="#br0">2112 137 5527 0 0,'-20'-1'566'0'0,"16"0"-334"0"0,0 1 0 0 0,0-1 0 0 0,-1 1 0 0 0,1 0 1 0 0,0 0-1 0 0,0 1 0 0 0,0-1 0 0 0,0 1 0 0 0,-8 2 0 0 0,-9 14 2643 0 0,20-16-2908 0 0,0 0 1 0 0,0 0 0 0 0,0 1 0 0 0,0-1-1 0 0,0 0 1 0 0,-1 0 0 0 0,1 0-1 0 0,0 0 1 0 0,-1 0 0 0 0,1 0 0 0 0,0-1-1 0 0,-1 1 1 0 0,1 0 0 0 0,-1-1 0 0 0,1 1-1 0 0,-1-1 1 0 0,1 0 0 0 0,-1 1-1 0 0,0-1 1 0 0,1 0 0 0 0,-1 0 0 0 0,1 0-1 0 0,-1 0 1 0 0,0 0 0 0 0,1 0 0 0 0,-1 0-1 0 0,1-1 1 0 0,-1 1 0 0 0,1-1-1 0 0,-1 1 1 0 0,1-1 0 0 0,-1 1 0 0 0,-2-2-1 0 0,0-1 50 0 0,-3-1 521 0 0,0-1 1 0 0,0 1 0 0 0,-1 1 0 0 0,1-1 0 0 0,-1 1 0 0 0,0 1 0 0 0,0-1 0 0 0,-16-1 0 0 0,18 3-307 0 0,0 0 0 0 0,-1 0 1 0 0,1 0-1 0 0,0-1 0 0 0,-8-3 0 0 0,-23-5 1340 0 0,-40-1 312 0 0,-38-3-1634 0 0,18 14 253 0 0,62 1-241 0 0,0-1 1 0 0,-44-7-1 0 0,-60-21 793 0 0,87 15-593 0 0,-1 3-1 0 0,-79-6 1 0 0,-165 21 619 0 0,73 1-746 0 0,149-6-563 0 0,-119-1 249 0 0,66-9-5403 0 0,92 5 329 0 0,4-3-241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15.629"/>
    </inkml:context>
    <inkml:brush xml:id="br0">
      <inkml:brushProperty name="width" value="0.1" units="cm"/>
      <inkml:brushProperty name="height" value="0.1" units="cm"/>
      <inkml:brushProperty name="color" value="#E71224"/>
    </inkml:brush>
  </inkml:definitions>
  <inkml:trace contextRef="#ctx0" brushRef="#br0">739 78 6391 0 0,'-9'-39'4096'0'0,"10"38"-4009"0"0,-1 0 0 0 0,0-1 0 0 0,0 1 0 0 0,0-1 0 0 0,0 1 0 0 0,-1-1 1 0 0,1 1-1 0 0,0-1 0 0 0,0 1 0 0 0,-1 0 0 0 0,1-1 0 0 0,-1 1 0 0 0,0 0 0 0 0,1-1 0 0 0,-1 1 0 0 0,0 0 0 0 0,1 0 0 0 0,-1-1 0 0 0,0 1 0 0 0,0 0 0 0 0,0 0 0 0 0,0 0 0 0 0,0 0 0 0 0,-1 0 0 0 0,1 1 0 0 0,0-1 0 0 0,0 0 0 0 0,0 0 0 0 0,-1 1 0 0 0,1-1 0 0 0,0 1 0 0 0,-1-1 0 0 0,1 1 0 0 0,-1-1 0 0 0,1 1 0 0 0,-1 0 0 0 0,1 0 0 0 0,-3 0 0 0 0,-6 0 539 0 0,1 1 0 0 0,-1 1 0 0 0,0-1 0 0 0,1 2 0 0 0,-10 2 0 0 0,-14 3-416 0 0,0-4 532 0 0,-1-2-1 0 0,-51-4 0 0 0,-234-5-189 0 0,290 6-2323 0 0,0 1 0 0 0,-37 4 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17.383"/>
    </inkml:context>
    <inkml:brush xml:id="br0">
      <inkml:brushProperty name="width" value="0.1" units="cm"/>
      <inkml:brushProperty name="height" value="0.1" units="cm"/>
      <inkml:brushProperty name="color" value="#E71224"/>
    </inkml:brush>
  </inkml:definitions>
  <inkml:trace contextRef="#ctx0" brushRef="#br0">1559 53 455 0 0,'0'-1'96'0'0,"-1"1"-1"0"0,1 0 1 0 0,-1-1-1 0 0,1 1 1 0 0,0 0-1 0 0,-1 0 1 0 0,1-1-1 0 0,0 1 0 0 0,0-1 1 0 0,-1 1-1 0 0,1 0 1 0 0,0-1-1 0 0,0 1 1 0 0,0-1-1 0 0,-1 1 0 0 0,1 0 1 0 0,0-1-1 0 0,0 1 1 0 0,0-1-1 0 0,0 1 1 0 0,0-1-1 0 0,0 1 0 0 0,0-1 1 0 0,0 1-1 0 0,0 0 1 0 0,0-1-1 0 0,0 1 1 0 0,0-1-1 0 0,0 1 0 0 0,0-1 1 0 0,1 1-1 0 0,-1-1 1 0 0,0 1-1 0 0,0 0 1 0 0,1-1-1 0 0,-1 0 38 0 0,0-1 1 0 0,1 1 0 0 0,-1 0-1 0 0,0 0 1 0 0,0-1-1 0 0,0 1 1 0 0,0 0-1 0 0,0 0 1 0 0,0-1-1 0 0,0 1 1 0 0,0 0-1 0 0,0 0 1 0 0,-1 0-1 0 0,1-1 1 0 0,-1 1-1 0 0,1 0 1 0 0,-1 0-1 0 0,1 0 1 0 0,-1 0-1 0 0,1 0 1 0 0,-1 0-1 0 0,0 0 1 0 0,-1-1-1 0 0,0 0 39 0 0,0 1 0 0 0,0 0 0 0 0,0 0-1 0 0,0 0 1 0 0,-1 1 0 0 0,1-1-1 0 0,0 1 1 0 0,0-1 0 0 0,-1 1 0 0 0,1 0-1 0 0,-1-1 1 0 0,1 1 0 0 0,0 0 0 0 0,-1 1-1 0 0,1-1 1 0 0,-5 1 0 0 0,-39 16 2206 0 0,39-13-1863 0 0,-1-1 1 0 0,1 0 0 0 0,-13 3-1 0 0,-39-1 725 0 0,42-4-586 0 0,0 0-1 0 0,-30 7 0 0 0,8 0-248 0 0,1-1 0 0 0,-1-3-1 0 0,-48 1 1 0 0,29-3-96 0 0,31-2 120 0 0,-31-3 0 0 0,40 1-273 0 0,-1 1 1 0 0,1 0-1 0 0,-1 2 1 0 0,-30 3-1 0 0,12 3 35 0 0,0-1 0 0 0,-1-3 0 0 0,1-1 0 0 0,-1-1-1 0 0,0-3 1 0 0,-63-9 0 0 0,15-3 577 0 0,-149-4 0 0 0,179 21-2424 0 0,-27 8-4933 0 0,60-8-246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18.267"/>
    </inkml:context>
    <inkml:brush xml:id="br0">
      <inkml:brushProperty name="width" value="0.1" units="cm"/>
      <inkml:brushProperty name="height" value="0.1" units="cm"/>
      <inkml:brushProperty name="color" value="#E71224"/>
    </inkml:brush>
  </inkml:definitions>
  <inkml:trace contextRef="#ctx0" brushRef="#br0">952 30 9215 0 0,'-15'-14'1850'0'0,"5"11"-1274"0"0,-1 0 1 0 0,1 0-1 0 0,-1 1 1 0 0,0 0-1 0 0,0 1 1 0 0,0 0-1 0 0,0 1 1 0 0,0 0 0 0 0,0 0-1 0 0,0 2 1 0 0,-14 2-1 0 0,-14 9 25 0 0,32-9-499 0 0,0-1 1 0 0,-1-1-1 0 0,0 1 0 0 0,-10 1 0 0 0,-85 13 839 0 0,59-8-337 0 0,0-2-1 0 0,-63 2 1 0 0,49-12-265 0 0,-1-3-1 0 0,-76-17 1 0 0,71 11-795 0 0,50 9-288 0 0,1 0 0 0 0,-1-1 0 0 0,-16-8 0 0 0,9 3-776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19.639"/>
    </inkml:context>
    <inkml:brush xml:id="br0">
      <inkml:brushProperty name="width" value="0.1" units="cm"/>
      <inkml:brushProperty name="height" value="0.1" units="cm"/>
      <inkml:brushProperty name="color" value="#E71224"/>
    </inkml:brush>
  </inkml:definitions>
  <inkml:trace contextRef="#ctx0" brushRef="#br0">1109 108 919 0 0,'-7'-2'1323'0'0,"1"-1"0"0"0,-1 1 0 0 0,0-1 0 0 0,-7-5 0 0 0,-24-16 80 0 0,31 18-1431 0 0,-1 0-1 0 0,0 1 1 0 0,0 0-1 0 0,0 1 1 0 0,0 0-1 0 0,-1 0 1 0 0,0 1-1 0 0,-16-4 1 0 0,-21-1 1320 0 0,26 3-677 0 0,1 2 0 0 0,-1 0 0 0 0,0 1 0 0 0,0 1 0 0 0,-27 2 0 0 0,17 2 305 0 0,-1-2-1 0 0,-31-3 0 0 0,-45 2 739 0 0,-4 1-224 0 0,76-2-675 0 0,-60 5 0 0 0,-9 11-340 0 0,40-6-2819 0 0,0 0-3788 0 0,20-3 1533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20.935"/>
    </inkml:context>
    <inkml:brush xml:id="br0">
      <inkml:brushProperty name="width" value="0.1" units="cm"/>
      <inkml:brushProperty name="height" value="0.1" units="cm"/>
      <inkml:brushProperty name="color" value="#E71224"/>
    </inkml:brush>
  </inkml:definitions>
  <inkml:trace contextRef="#ctx0" brushRef="#br0">2139 9 9095 0 0,'-3'-2'73'0'0,"-1"1"0"0"0,1 0 0 0 0,0 0-1 0 0,0 0 1 0 0,0 0 0 0 0,-1 1 0 0 0,1-1-1 0 0,-1 1 1 0 0,1 0 0 0 0,0 0 0 0 0,-1 0-1 0 0,1 0 1 0 0,0 1 0 0 0,-1-1-1 0 0,1 1 1 0 0,0 0 0 0 0,-5 2 0 0 0,1-1 418 0 0,1 0 1 0 0,0 0-1 0 0,-1-1 1 0 0,1 0-1 0 0,-1 0 1 0 0,1-1-1 0 0,-1 1 1 0 0,0-1-1 0 0,1-1 1 0 0,-1 1 0 0 0,-8-3-1 0 0,6 2-202 0 0,0 0 1 0 0,-1 0-1 0 0,1 1 1 0 0,0 0-1 0 0,-10 2 0 0 0,-16 7-265 0 0,25-6 24 0 0,-1-1 0 0 0,1 1-1 0 0,0-2 1 0 0,-1 1 0 0 0,-17-1 0 0 0,-19-3 460 0 0,1 2-1 0 0,0 2 1 0 0,-47 8 0 0 0,63-7-306 0 0,0-2 1 0 0,0-1-1 0 0,-54-7 1 0 0,-27-1 934 0 0,-8 12-753 0 0,-73-2-17 0 0,122-5 140 0 0,-127 10 1 0 0,-68 28 116 0 0,-23 1-940 0 0,269-35-373 0 0,1 0 0 0 0,0-1 1 0 0,-1 0-1 0 0,1-2 1 0 0,-32-6-1 0 0,32 1-1118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22.453"/>
    </inkml:context>
    <inkml:brush xml:id="br0">
      <inkml:brushProperty name="width" value="0.1" units="cm"/>
      <inkml:brushProperty name="height" value="0.1" units="cm"/>
      <inkml:brushProperty name="color" value="#E71224"/>
    </inkml:brush>
  </inkml:definitions>
  <inkml:trace contextRef="#ctx0" brushRef="#br0">1316 44 2415 0 0,'15'-10'-2'0'0,"12"-5"196"0"0,-25 14 138 0 0,3-2 159 0 0,14-8 128 0 0,-14 9 702 0 0,-14 0 2158 0 0,-16 15-1443 0 0,17-8-1736 0 0,0 0 1 0 0,0-1-1 0 0,-1 0 1 0 0,1-1-1 0 0,-1 0 1 0 0,1 0-1 0 0,-1-1 1 0 0,0 0-1 0 0,0-1 1 0 0,-12 1-1 0 0,-32-3 1011 0 0,-59-11 1 0 0,88 12-1172 0 0,0 0 1 0 0,0 1 0 0 0,1 2 0 0 0,-1 0 0 0 0,-37 11 0 0 0,-47 14 964 0 0,40-9 215 0 0,-123 17 0 0 0,-23-32-10 0 0,34-4-392 0 0,159 2-1478 0 0,1 1-1 0 0,-1 1 1 0 0,-31 10 0 0 0,24-4-1975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23.095"/>
    </inkml:context>
    <inkml:brush xml:id="br0">
      <inkml:brushProperty name="width" value="0.1" units="cm"/>
      <inkml:brushProperty name="height" value="0.1" units="cm"/>
      <inkml:brushProperty name="color" value="#E71224"/>
    </inkml:brush>
  </inkml:definitions>
  <inkml:trace contextRef="#ctx0" brushRef="#br0">1592 62 9871 0 0,'-38'-22'1528'0'0,"29"16"-1421"0"0,0 0-1 0 0,-1 0 0 0 0,0 1 1 0 0,-18-6-1 0 0,12 9 6 0 0,0 0-1 0 0,0 1 0 0 0,-1 0 0 0 0,1 2 1 0 0,-1 0-1 0 0,-28 6 0 0 0,14-3 604 0 0,-225 10 4905 0 0,154-11-4518 0 0,-136 21-312 0 0,83-5-424 0 0,-232 31 1878 0 0,372-46-2366 0 0,-1-1-154 0 0,0 1 0 0 0,0-2 0 0 0,-1 0 0 0 0,1-1 1 0 0,-1-1-1 0 0,-21-2 0 0 0,14-3-1347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46.940"/>
    </inkml:context>
    <inkml:brush xml:id="br0">
      <inkml:brushProperty name="width" value="0.1" units="cm"/>
      <inkml:brushProperty name="height" value="0.1" units="cm"/>
      <inkml:brushProperty name="color" value="#E71224"/>
    </inkml:brush>
  </inkml:definitions>
  <inkml:trace contextRef="#ctx0" brushRef="#br0">1245 178 455 0 0,'-1'0'30'0'0,"1"0"-1"0"0,-1 0 0 0 0,1 0 0 0 0,-1 0 1 0 0,1 0-1 0 0,-1 0 0 0 0,1-1 0 0 0,-1 1 1 0 0,1 0-1 0 0,0 0 0 0 0,-1-1 0 0 0,1 1 1 0 0,-1 0-1 0 0,1 0 0 0 0,0-1 0 0 0,-1 1 1 0 0,1 0-1 0 0,0-1 0 0 0,-1 1 0 0 0,1-1 1 0 0,0 1-1 0 0,-1 0 0 0 0,1-1 0 0 0,0 1 1 0 0,0-1-1 0 0,0 1 0 0 0,0-1 0 0 0,-1 0 1 0 0,-1-20 1881 0 0,7-26 1299 0 0,-4 44-3156 0 0,-1 1 106 0 0,1 0 0 0 0,-1 0-1 0 0,0 0 1 0 0,0 1-1 0 0,1-1 1 0 0,-1 0-1 0 0,0 0 1 0 0,-1 0 0 0 0,1 0-1 0 0,0 0 1 0 0,0 0-1 0 0,-1 1 1 0 0,1-1-1 0 0,-1 0 1 0 0,0 0 0 0 0,0 1-1 0 0,1-1 1 0 0,-3-2-1 0 0,-5-1 436 0 0,0 0-1 0 0,0 1 0 0 0,0 0 0 0 0,-1 0 1 0 0,0 1-1 0 0,-10-3 0 0 0,7 2-775 0 0,-3 1 812 0 0,0 0 1 0 0,-1 1-1 0 0,1 0 1 0 0,-1 1-1 0 0,0 1 0 0 0,0 0 1 0 0,1 1-1 0 0,-19 4 1 0 0,3-6-1853 0 0,27 1 1265 0 0,1-1 0 0 0,-1 1-1 0 0,0 0 1 0 0,0 0 0 0 0,0 0 0 0 0,1 0 0 0 0,-1 1 0 0 0,0 0 0 0 0,-3 0 0 0 0,2 0 34 0 0,1-1-1 0 0,0 1 1 0 0,0-1-1 0 0,0-1 1 0 0,-1 1 0 0 0,1-1-1 0 0,0 1 1 0 0,0-1-1 0 0,0 0 1 0 0,0 0-1 0 0,-7-4 1 0 0,-16-2 131 0 0,-5 3 466 0 0,-1 2 0 0 0,0 1-1 0 0,1 2 1 0 0,-1 1-1 0 0,-57 12 1 0 0,62-10-480 0 0,-48 0 1 0 0,9-1 252 0 0,-2 3-494 0 0,-129-7 1 0 0,84-15-7269 0 0,83 9-4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7T23:38:49.006"/>
    </inkml:context>
    <inkml:brush xml:id="br0">
      <inkml:brushProperty name="width" value="0.1" units="cm"/>
      <inkml:brushProperty name="height" value="0.1" units="cm"/>
      <inkml:brushProperty name="color" value="#E71224"/>
    </inkml:brush>
  </inkml:definitions>
  <inkml:trace contextRef="#ctx0" brushRef="#br0">1188 50 2527 0 0,'-4'3'657'0'0,"0"-1"0"0"0,1 0-1 0 0,-1-1 1 0 0,0 1 0 0 0,0 0-1 0 0,0-1 1 0 0,0 0 0 0 0,0 0-1 0 0,0 0 1 0 0,0-1 0 0 0,-7 1-1 0 0,-7-12 1298 0 0,3 2-1204 0 0,5 6-109 0 0,-1 1-1 0 0,0 0 0 0 0,1 1 0 0 0,-1 0 1 0 0,0 0-1 0 0,0 1 0 0 0,0 1 0 0 0,-16 2 1 0 0,-24 1-1988 0 0,-14-7 2674 0 0,-125-24 0 0 0,154 22-999 0 0,1 1 1 0 0,-1 1 0 0 0,0 2 0 0 0,0 2 0 0 0,1 1-1 0 0,-1 2 1 0 0,-55 13 0 0 0,71-14-202 0 0,0-1 0 0 0,0-1 0 0 0,1-1 0 0 0,-1 0 0 0 0,0-2 0 0 0,0 0 0 0 0,-19-6 0 0 0,-18 0 53 0 0,19 6-2083 0 0,28 2 381 0 0,0-1 0 0 0,0 0-1 0 0,0 0 1 0 0,-18-5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71101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50601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877733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804508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372560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6674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41005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591502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414040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864580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733904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74739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969231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40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2190641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3562145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389615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2624542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28</a:t>
            </a:fld>
            <a:endParaRPr lang="en-US"/>
          </a:p>
        </p:txBody>
      </p:sp>
    </p:spTree>
    <p:extLst>
      <p:ext uri="{BB962C8B-B14F-4D97-AF65-F5344CB8AC3E}">
        <p14:creationId xmlns:p14="http://schemas.microsoft.com/office/powerpoint/2010/main" val="190326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29</a:t>
            </a:fld>
            <a:endParaRPr lang="en-US"/>
          </a:p>
        </p:txBody>
      </p:sp>
    </p:spTree>
    <p:extLst>
      <p:ext uri="{BB962C8B-B14F-4D97-AF65-F5344CB8AC3E}">
        <p14:creationId xmlns:p14="http://schemas.microsoft.com/office/powerpoint/2010/main" val="24759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a:effectLst/>
              <a:latin typeface="+mn-l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30</a:t>
            </a:fld>
            <a:endParaRPr lang="en-US"/>
          </a:p>
        </p:txBody>
      </p:sp>
    </p:spTree>
    <p:extLst>
      <p:ext uri="{BB962C8B-B14F-4D97-AF65-F5344CB8AC3E}">
        <p14:creationId xmlns:p14="http://schemas.microsoft.com/office/powerpoint/2010/main" val="320051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31</a:t>
            </a:fld>
            <a:endParaRPr lang="en-US"/>
          </a:p>
        </p:txBody>
      </p:sp>
    </p:spTree>
    <p:extLst>
      <p:ext uri="{BB962C8B-B14F-4D97-AF65-F5344CB8AC3E}">
        <p14:creationId xmlns:p14="http://schemas.microsoft.com/office/powerpoint/2010/main" val="194994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60414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66956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70872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99817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62411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72566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11/17/2022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11/17/2022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3" Type="http://schemas.openxmlformats.org/officeDocument/2006/relationships/image" Target="../media/image444.png"/><Relationship Id="rId18" Type="http://schemas.openxmlformats.org/officeDocument/2006/relationships/customXml" Target="../ink/ink442.xml"/><Relationship Id="rId26" Type="http://schemas.openxmlformats.org/officeDocument/2006/relationships/customXml" Target="../ink/ink446.xml"/><Relationship Id="rId39" Type="http://schemas.openxmlformats.org/officeDocument/2006/relationships/image" Target="../media/image457.png"/><Relationship Id="rId21" Type="http://schemas.openxmlformats.org/officeDocument/2006/relationships/image" Target="../media/image448.png"/><Relationship Id="rId34" Type="http://schemas.openxmlformats.org/officeDocument/2006/relationships/customXml" Target="../ink/ink450.xml"/><Relationship Id="rId42" Type="http://schemas.openxmlformats.org/officeDocument/2006/relationships/customXml" Target="../ink/ink454.xml"/><Relationship Id="rId47" Type="http://schemas.openxmlformats.org/officeDocument/2006/relationships/image" Target="../media/image461.png"/><Relationship Id="rId7" Type="http://schemas.openxmlformats.org/officeDocument/2006/relationships/image" Target="../media/image441.png"/><Relationship Id="rId2" Type="http://schemas.openxmlformats.org/officeDocument/2006/relationships/notesSlide" Target="../notesSlides/notesSlide11.xml"/><Relationship Id="rId16" Type="http://schemas.openxmlformats.org/officeDocument/2006/relationships/customXml" Target="../ink/ink441.xml"/><Relationship Id="rId29" Type="http://schemas.openxmlformats.org/officeDocument/2006/relationships/image" Target="../media/image452.png"/><Relationship Id="rId1" Type="http://schemas.openxmlformats.org/officeDocument/2006/relationships/slideLayout" Target="../slideLayouts/slideLayout1.xml"/><Relationship Id="rId6" Type="http://schemas.openxmlformats.org/officeDocument/2006/relationships/customXml" Target="../ink/ink436.xml"/><Relationship Id="rId11" Type="http://schemas.openxmlformats.org/officeDocument/2006/relationships/image" Target="../media/image443.png"/><Relationship Id="rId24" Type="http://schemas.openxmlformats.org/officeDocument/2006/relationships/customXml" Target="../ink/ink445.xml"/><Relationship Id="rId32" Type="http://schemas.openxmlformats.org/officeDocument/2006/relationships/customXml" Target="../ink/ink449.xml"/><Relationship Id="rId37" Type="http://schemas.openxmlformats.org/officeDocument/2006/relationships/image" Target="../media/image456.png"/><Relationship Id="rId40" Type="http://schemas.openxmlformats.org/officeDocument/2006/relationships/customXml" Target="../ink/ink453.xml"/><Relationship Id="rId45" Type="http://schemas.openxmlformats.org/officeDocument/2006/relationships/image" Target="../media/image460.png"/><Relationship Id="rId5" Type="http://schemas.openxmlformats.org/officeDocument/2006/relationships/image" Target="../media/image440.png"/><Relationship Id="rId15" Type="http://schemas.openxmlformats.org/officeDocument/2006/relationships/image" Target="../media/image445.png"/><Relationship Id="rId23" Type="http://schemas.openxmlformats.org/officeDocument/2006/relationships/image" Target="../media/image449.png"/><Relationship Id="rId28" Type="http://schemas.openxmlformats.org/officeDocument/2006/relationships/customXml" Target="../ink/ink447.xml"/><Relationship Id="rId36" Type="http://schemas.openxmlformats.org/officeDocument/2006/relationships/customXml" Target="../ink/ink451.xml"/><Relationship Id="rId10" Type="http://schemas.openxmlformats.org/officeDocument/2006/relationships/customXml" Target="../ink/ink438.xml"/><Relationship Id="rId19" Type="http://schemas.openxmlformats.org/officeDocument/2006/relationships/image" Target="../media/image447.png"/><Relationship Id="rId31" Type="http://schemas.openxmlformats.org/officeDocument/2006/relationships/image" Target="../media/image453.png"/><Relationship Id="rId44" Type="http://schemas.openxmlformats.org/officeDocument/2006/relationships/customXml" Target="../ink/ink455.xml"/><Relationship Id="rId4" Type="http://schemas.openxmlformats.org/officeDocument/2006/relationships/customXml" Target="../ink/ink435.xml"/><Relationship Id="rId9" Type="http://schemas.openxmlformats.org/officeDocument/2006/relationships/image" Target="../media/image442.png"/><Relationship Id="rId14" Type="http://schemas.openxmlformats.org/officeDocument/2006/relationships/customXml" Target="../ink/ink440.xml"/><Relationship Id="rId22" Type="http://schemas.openxmlformats.org/officeDocument/2006/relationships/customXml" Target="../ink/ink444.xml"/><Relationship Id="rId27" Type="http://schemas.openxmlformats.org/officeDocument/2006/relationships/image" Target="../media/image451.png"/><Relationship Id="rId30" Type="http://schemas.openxmlformats.org/officeDocument/2006/relationships/customXml" Target="../ink/ink448.xml"/><Relationship Id="rId35" Type="http://schemas.openxmlformats.org/officeDocument/2006/relationships/image" Target="../media/image455.png"/><Relationship Id="rId43" Type="http://schemas.openxmlformats.org/officeDocument/2006/relationships/image" Target="../media/image459.png"/><Relationship Id="rId8" Type="http://schemas.openxmlformats.org/officeDocument/2006/relationships/customXml" Target="../ink/ink437.xml"/><Relationship Id="rId3" Type="http://schemas.openxmlformats.org/officeDocument/2006/relationships/image" Target="../media/image1.png"/><Relationship Id="rId12" Type="http://schemas.openxmlformats.org/officeDocument/2006/relationships/customXml" Target="../ink/ink439.xml"/><Relationship Id="rId17" Type="http://schemas.openxmlformats.org/officeDocument/2006/relationships/image" Target="../media/image446.png"/><Relationship Id="rId25" Type="http://schemas.openxmlformats.org/officeDocument/2006/relationships/image" Target="../media/image450.png"/><Relationship Id="rId33" Type="http://schemas.openxmlformats.org/officeDocument/2006/relationships/image" Target="../media/image454.png"/><Relationship Id="rId38" Type="http://schemas.openxmlformats.org/officeDocument/2006/relationships/customXml" Target="../ink/ink452.xml"/><Relationship Id="rId46" Type="http://schemas.openxmlformats.org/officeDocument/2006/relationships/customXml" Target="../ink/ink456.xml"/><Relationship Id="rId20" Type="http://schemas.openxmlformats.org/officeDocument/2006/relationships/customXml" Target="../ink/ink443.xml"/><Relationship Id="rId41" Type="http://schemas.openxmlformats.org/officeDocument/2006/relationships/image" Target="../media/image458.png"/></Relationships>
</file>

<file path=ppt/slides/_rels/slide12.xml.rels><?xml version="1.0" encoding="UTF-8" standalone="yes"?>
<Relationships xmlns="http://schemas.openxmlformats.org/package/2006/relationships"><Relationship Id="rId13" Type="http://schemas.openxmlformats.org/officeDocument/2006/relationships/image" Target="../media/image466.png"/><Relationship Id="rId18" Type="http://schemas.openxmlformats.org/officeDocument/2006/relationships/customXml" Target="../ink/ink464.xml"/><Relationship Id="rId26" Type="http://schemas.openxmlformats.org/officeDocument/2006/relationships/customXml" Target="../ink/ink468.xml"/><Relationship Id="rId39" Type="http://schemas.openxmlformats.org/officeDocument/2006/relationships/image" Target="../media/image479.png"/><Relationship Id="rId21" Type="http://schemas.openxmlformats.org/officeDocument/2006/relationships/image" Target="../media/image470.png"/><Relationship Id="rId34" Type="http://schemas.openxmlformats.org/officeDocument/2006/relationships/customXml" Target="../ink/ink472.xml"/><Relationship Id="rId7" Type="http://schemas.openxmlformats.org/officeDocument/2006/relationships/image" Target="../media/image463.png"/><Relationship Id="rId2" Type="http://schemas.openxmlformats.org/officeDocument/2006/relationships/notesSlide" Target="../notesSlides/notesSlide12.xml"/><Relationship Id="rId16" Type="http://schemas.openxmlformats.org/officeDocument/2006/relationships/customXml" Target="../ink/ink463.xml"/><Relationship Id="rId20" Type="http://schemas.openxmlformats.org/officeDocument/2006/relationships/customXml" Target="../ink/ink465.xml"/><Relationship Id="rId29" Type="http://schemas.openxmlformats.org/officeDocument/2006/relationships/image" Target="../media/image474.png"/><Relationship Id="rId41" Type="http://schemas.openxmlformats.org/officeDocument/2006/relationships/image" Target="../media/image480.png"/><Relationship Id="rId1" Type="http://schemas.openxmlformats.org/officeDocument/2006/relationships/slideLayout" Target="../slideLayouts/slideLayout1.xml"/><Relationship Id="rId6" Type="http://schemas.openxmlformats.org/officeDocument/2006/relationships/customXml" Target="../ink/ink458.xml"/><Relationship Id="rId11" Type="http://schemas.openxmlformats.org/officeDocument/2006/relationships/image" Target="../media/image465.png"/><Relationship Id="rId24" Type="http://schemas.openxmlformats.org/officeDocument/2006/relationships/customXml" Target="../ink/ink467.xml"/><Relationship Id="rId32" Type="http://schemas.openxmlformats.org/officeDocument/2006/relationships/customXml" Target="../ink/ink471.xml"/><Relationship Id="rId37" Type="http://schemas.openxmlformats.org/officeDocument/2006/relationships/image" Target="../media/image478.png"/><Relationship Id="rId40" Type="http://schemas.openxmlformats.org/officeDocument/2006/relationships/customXml" Target="../ink/ink475.xml"/><Relationship Id="rId5" Type="http://schemas.openxmlformats.org/officeDocument/2006/relationships/image" Target="../media/image462.png"/><Relationship Id="rId15" Type="http://schemas.openxmlformats.org/officeDocument/2006/relationships/image" Target="../media/image467.png"/><Relationship Id="rId23" Type="http://schemas.openxmlformats.org/officeDocument/2006/relationships/image" Target="../media/image471.png"/><Relationship Id="rId28" Type="http://schemas.openxmlformats.org/officeDocument/2006/relationships/customXml" Target="../ink/ink469.xml"/><Relationship Id="rId36" Type="http://schemas.openxmlformats.org/officeDocument/2006/relationships/customXml" Target="../ink/ink473.xml"/><Relationship Id="rId10" Type="http://schemas.openxmlformats.org/officeDocument/2006/relationships/customXml" Target="../ink/ink460.xml"/><Relationship Id="rId19" Type="http://schemas.openxmlformats.org/officeDocument/2006/relationships/image" Target="../media/image469.png"/><Relationship Id="rId31" Type="http://schemas.openxmlformats.org/officeDocument/2006/relationships/image" Target="../media/image475.png"/><Relationship Id="rId4" Type="http://schemas.openxmlformats.org/officeDocument/2006/relationships/customXml" Target="../ink/ink457.xml"/><Relationship Id="rId9" Type="http://schemas.openxmlformats.org/officeDocument/2006/relationships/image" Target="../media/image464.png"/><Relationship Id="rId14" Type="http://schemas.openxmlformats.org/officeDocument/2006/relationships/customXml" Target="../ink/ink462.xml"/><Relationship Id="rId22" Type="http://schemas.openxmlformats.org/officeDocument/2006/relationships/customXml" Target="../ink/ink466.xml"/><Relationship Id="rId27" Type="http://schemas.openxmlformats.org/officeDocument/2006/relationships/image" Target="../media/image473.png"/><Relationship Id="rId30" Type="http://schemas.openxmlformats.org/officeDocument/2006/relationships/customXml" Target="../ink/ink470.xml"/><Relationship Id="rId35" Type="http://schemas.openxmlformats.org/officeDocument/2006/relationships/image" Target="../media/image477.png"/><Relationship Id="rId8" Type="http://schemas.openxmlformats.org/officeDocument/2006/relationships/customXml" Target="../ink/ink459.xml"/><Relationship Id="rId3" Type="http://schemas.openxmlformats.org/officeDocument/2006/relationships/image" Target="../media/image1.png"/><Relationship Id="rId12" Type="http://schemas.openxmlformats.org/officeDocument/2006/relationships/customXml" Target="../ink/ink461.xml"/><Relationship Id="rId17" Type="http://schemas.openxmlformats.org/officeDocument/2006/relationships/image" Target="../media/image468.png"/><Relationship Id="rId25" Type="http://schemas.openxmlformats.org/officeDocument/2006/relationships/image" Target="../media/image472.png"/><Relationship Id="rId33" Type="http://schemas.openxmlformats.org/officeDocument/2006/relationships/image" Target="../media/image476.png"/><Relationship Id="rId38" Type="http://schemas.openxmlformats.org/officeDocument/2006/relationships/customXml" Target="../ink/ink474.xml"/></Relationships>
</file>

<file path=ppt/slides/_rels/slide13.xml.rels><?xml version="1.0" encoding="UTF-8" standalone="yes"?>
<Relationships xmlns="http://schemas.openxmlformats.org/package/2006/relationships"><Relationship Id="rId8" Type="http://schemas.openxmlformats.org/officeDocument/2006/relationships/image" Target="../media/image483.png"/><Relationship Id="rId13" Type="http://schemas.openxmlformats.org/officeDocument/2006/relationships/customXml" Target="../ink/ink480.xml"/><Relationship Id="rId18" Type="http://schemas.openxmlformats.org/officeDocument/2006/relationships/image" Target="../media/image488.png"/><Relationship Id="rId3" Type="http://schemas.openxmlformats.org/officeDocument/2006/relationships/image" Target="../media/image1.png"/><Relationship Id="rId7" Type="http://schemas.openxmlformats.org/officeDocument/2006/relationships/customXml" Target="../ink/ink477.xml"/><Relationship Id="rId12" Type="http://schemas.openxmlformats.org/officeDocument/2006/relationships/image" Target="../media/image485.png"/><Relationship Id="rId17" Type="http://schemas.openxmlformats.org/officeDocument/2006/relationships/customXml" Target="../ink/ink482.xml"/><Relationship Id="rId2" Type="http://schemas.openxmlformats.org/officeDocument/2006/relationships/notesSlide" Target="../notesSlides/notesSlide13.xml"/><Relationship Id="rId16" Type="http://schemas.openxmlformats.org/officeDocument/2006/relationships/image" Target="../media/image487.png"/><Relationship Id="rId1" Type="http://schemas.openxmlformats.org/officeDocument/2006/relationships/slideLayout" Target="../slideLayouts/slideLayout1.xml"/><Relationship Id="rId6" Type="http://schemas.openxmlformats.org/officeDocument/2006/relationships/image" Target="../media/image482.png"/><Relationship Id="rId11" Type="http://schemas.openxmlformats.org/officeDocument/2006/relationships/customXml" Target="../ink/ink479.xml"/><Relationship Id="rId5" Type="http://schemas.openxmlformats.org/officeDocument/2006/relationships/customXml" Target="../ink/ink476.xml"/><Relationship Id="rId15" Type="http://schemas.openxmlformats.org/officeDocument/2006/relationships/customXml" Target="../ink/ink481.xml"/><Relationship Id="rId10" Type="http://schemas.openxmlformats.org/officeDocument/2006/relationships/image" Target="../media/image484.png"/><Relationship Id="rId4" Type="http://schemas.openxmlformats.org/officeDocument/2006/relationships/image" Target="../media/image481.png"/><Relationship Id="rId9" Type="http://schemas.openxmlformats.org/officeDocument/2006/relationships/customXml" Target="../ink/ink478.xml"/><Relationship Id="rId14" Type="http://schemas.openxmlformats.org/officeDocument/2006/relationships/image" Target="../media/image486.png"/></Relationships>
</file>

<file path=ppt/slides/_rels/slide14.xml.rels><?xml version="1.0" encoding="UTF-8" standalone="yes"?>
<Relationships xmlns="http://schemas.openxmlformats.org/package/2006/relationships"><Relationship Id="rId8" Type="http://schemas.openxmlformats.org/officeDocument/2006/relationships/image" Target="../media/image491.png"/><Relationship Id="rId13" Type="http://schemas.openxmlformats.org/officeDocument/2006/relationships/customXml" Target="../ink/ink487.xml"/><Relationship Id="rId3" Type="http://schemas.openxmlformats.org/officeDocument/2006/relationships/image" Target="../media/image1.png"/><Relationship Id="rId7" Type="http://schemas.openxmlformats.org/officeDocument/2006/relationships/customXml" Target="../ink/ink484.xml"/><Relationship Id="rId12" Type="http://schemas.openxmlformats.org/officeDocument/2006/relationships/image" Target="../media/image49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90.png"/><Relationship Id="rId11" Type="http://schemas.openxmlformats.org/officeDocument/2006/relationships/customXml" Target="../ink/ink486.xml"/><Relationship Id="rId5" Type="http://schemas.openxmlformats.org/officeDocument/2006/relationships/customXml" Target="../ink/ink483.xml"/><Relationship Id="rId10" Type="http://schemas.openxmlformats.org/officeDocument/2006/relationships/image" Target="../media/image492.png"/><Relationship Id="rId4" Type="http://schemas.openxmlformats.org/officeDocument/2006/relationships/image" Target="../media/image489.png"/><Relationship Id="rId9" Type="http://schemas.openxmlformats.org/officeDocument/2006/relationships/customXml" Target="../ink/ink485.xml"/><Relationship Id="rId14" Type="http://schemas.openxmlformats.org/officeDocument/2006/relationships/image" Target="../media/image494.png"/></Relationships>
</file>

<file path=ppt/slides/_rels/slide15.xml.rels><?xml version="1.0" encoding="UTF-8" standalone="yes"?>
<Relationships xmlns="http://schemas.openxmlformats.org/package/2006/relationships"><Relationship Id="rId8" Type="http://schemas.openxmlformats.org/officeDocument/2006/relationships/customXml" Target="../ink/ink490.xml"/><Relationship Id="rId13" Type="http://schemas.openxmlformats.org/officeDocument/2006/relationships/image" Target="../media/image499.png"/><Relationship Id="rId18" Type="http://schemas.openxmlformats.org/officeDocument/2006/relationships/customXml" Target="../ink/ink495.xml"/><Relationship Id="rId3" Type="http://schemas.openxmlformats.org/officeDocument/2006/relationships/image" Target="../media/image1.png"/><Relationship Id="rId21" Type="http://schemas.openxmlformats.org/officeDocument/2006/relationships/image" Target="../media/image503.png"/><Relationship Id="rId7" Type="http://schemas.openxmlformats.org/officeDocument/2006/relationships/image" Target="../media/image496.png"/><Relationship Id="rId12" Type="http://schemas.openxmlformats.org/officeDocument/2006/relationships/customXml" Target="../ink/ink492.xml"/><Relationship Id="rId17" Type="http://schemas.openxmlformats.org/officeDocument/2006/relationships/image" Target="../media/image501.png"/><Relationship Id="rId25" Type="http://schemas.openxmlformats.org/officeDocument/2006/relationships/image" Target="../media/image505.png"/><Relationship Id="rId2" Type="http://schemas.openxmlformats.org/officeDocument/2006/relationships/notesSlide" Target="../notesSlides/notesSlide15.xml"/><Relationship Id="rId16" Type="http://schemas.openxmlformats.org/officeDocument/2006/relationships/customXml" Target="../ink/ink494.xml"/><Relationship Id="rId20" Type="http://schemas.openxmlformats.org/officeDocument/2006/relationships/customXml" Target="../ink/ink496.xml"/><Relationship Id="rId1" Type="http://schemas.openxmlformats.org/officeDocument/2006/relationships/slideLayout" Target="../slideLayouts/slideLayout1.xml"/><Relationship Id="rId6" Type="http://schemas.openxmlformats.org/officeDocument/2006/relationships/customXml" Target="../ink/ink489.xml"/><Relationship Id="rId11" Type="http://schemas.openxmlformats.org/officeDocument/2006/relationships/image" Target="../media/image498.png"/><Relationship Id="rId24" Type="http://schemas.openxmlformats.org/officeDocument/2006/relationships/customXml" Target="../ink/ink498.xml"/><Relationship Id="rId5" Type="http://schemas.openxmlformats.org/officeDocument/2006/relationships/image" Target="../media/image495.png"/><Relationship Id="rId15" Type="http://schemas.openxmlformats.org/officeDocument/2006/relationships/image" Target="../media/image500.png"/><Relationship Id="rId23" Type="http://schemas.openxmlformats.org/officeDocument/2006/relationships/image" Target="../media/image504.png"/><Relationship Id="rId10" Type="http://schemas.openxmlformats.org/officeDocument/2006/relationships/customXml" Target="../ink/ink491.xml"/><Relationship Id="rId19" Type="http://schemas.openxmlformats.org/officeDocument/2006/relationships/image" Target="../media/image502.png"/><Relationship Id="rId4" Type="http://schemas.openxmlformats.org/officeDocument/2006/relationships/customXml" Target="../ink/ink488.xml"/><Relationship Id="rId9" Type="http://schemas.openxmlformats.org/officeDocument/2006/relationships/image" Target="../media/image497.png"/><Relationship Id="rId14" Type="http://schemas.openxmlformats.org/officeDocument/2006/relationships/customXml" Target="../ink/ink493.xml"/><Relationship Id="rId22" Type="http://schemas.openxmlformats.org/officeDocument/2006/relationships/customXml" Target="../ink/ink49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customXml" Target="../ink/ink501.xml"/><Relationship Id="rId13" Type="http://schemas.openxmlformats.org/officeDocument/2006/relationships/image" Target="../media/image510.png"/><Relationship Id="rId3" Type="http://schemas.openxmlformats.org/officeDocument/2006/relationships/image" Target="../media/image1.png"/><Relationship Id="rId7" Type="http://schemas.openxmlformats.org/officeDocument/2006/relationships/image" Target="../media/image507.png"/><Relationship Id="rId12" Type="http://schemas.openxmlformats.org/officeDocument/2006/relationships/customXml" Target="../ink/ink50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500.xml"/><Relationship Id="rId11" Type="http://schemas.openxmlformats.org/officeDocument/2006/relationships/image" Target="../media/image509.png"/><Relationship Id="rId5" Type="http://schemas.openxmlformats.org/officeDocument/2006/relationships/image" Target="../media/image506.png"/><Relationship Id="rId15" Type="http://schemas.openxmlformats.org/officeDocument/2006/relationships/image" Target="../media/image511.png"/><Relationship Id="rId10" Type="http://schemas.openxmlformats.org/officeDocument/2006/relationships/customXml" Target="../ink/ink502.xml"/><Relationship Id="rId4" Type="http://schemas.openxmlformats.org/officeDocument/2006/relationships/customXml" Target="../ink/ink499.xml"/><Relationship Id="rId9" Type="http://schemas.openxmlformats.org/officeDocument/2006/relationships/image" Target="../media/image508.png"/><Relationship Id="rId14" Type="http://schemas.openxmlformats.org/officeDocument/2006/relationships/customXml" Target="../ink/ink504.xml"/></Relationships>
</file>

<file path=ppt/slides/_rels/slide18.xml.rels><?xml version="1.0" encoding="UTF-8" standalone="yes"?>
<Relationships xmlns="http://schemas.openxmlformats.org/package/2006/relationships"><Relationship Id="rId13" Type="http://schemas.openxmlformats.org/officeDocument/2006/relationships/image" Target="../media/image516.png"/><Relationship Id="rId18" Type="http://schemas.openxmlformats.org/officeDocument/2006/relationships/customXml" Target="../ink/ink512.xml"/><Relationship Id="rId26" Type="http://schemas.openxmlformats.org/officeDocument/2006/relationships/customXml" Target="../ink/ink516.xml"/><Relationship Id="rId39" Type="http://schemas.openxmlformats.org/officeDocument/2006/relationships/image" Target="../media/image529.png"/><Relationship Id="rId21" Type="http://schemas.openxmlformats.org/officeDocument/2006/relationships/image" Target="../media/image520.png"/><Relationship Id="rId34" Type="http://schemas.openxmlformats.org/officeDocument/2006/relationships/customXml" Target="../ink/ink520.xml"/><Relationship Id="rId7" Type="http://schemas.openxmlformats.org/officeDocument/2006/relationships/image" Target="../media/image513.png"/><Relationship Id="rId12" Type="http://schemas.openxmlformats.org/officeDocument/2006/relationships/customXml" Target="../ink/ink509.xml"/><Relationship Id="rId17" Type="http://schemas.openxmlformats.org/officeDocument/2006/relationships/image" Target="../media/image518.png"/><Relationship Id="rId25" Type="http://schemas.openxmlformats.org/officeDocument/2006/relationships/image" Target="../media/image522.png"/><Relationship Id="rId33" Type="http://schemas.openxmlformats.org/officeDocument/2006/relationships/image" Target="../media/image526.png"/><Relationship Id="rId38" Type="http://schemas.openxmlformats.org/officeDocument/2006/relationships/customXml" Target="../ink/ink522.xml"/><Relationship Id="rId2" Type="http://schemas.openxmlformats.org/officeDocument/2006/relationships/notesSlide" Target="../notesSlides/notesSlide18.xml"/><Relationship Id="rId16" Type="http://schemas.openxmlformats.org/officeDocument/2006/relationships/customXml" Target="../ink/ink511.xml"/><Relationship Id="rId20" Type="http://schemas.openxmlformats.org/officeDocument/2006/relationships/customXml" Target="../ink/ink513.xml"/><Relationship Id="rId29" Type="http://schemas.openxmlformats.org/officeDocument/2006/relationships/image" Target="../media/image524.png"/><Relationship Id="rId1" Type="http://schemas.openxmlformats.org/officeDocument/2006/relationships/slideLayout" Target="../slideLayouts/slideLayout1.xml"/><Relationship Id="rId6" Type="http://schemas.openxmlformats.org/officeDocument/2006/relationships/customXml" Target="../ink/ink506.xml"/><Relationship Id="rId11" Type="http://schemas.openxmlformats.org/officeDocument/2006/relationships/image" Target="../media/image515.png"/><Relationship Id="rId24" Type="http://schemas.openxmlformats.org/officeDocument/2006/relationships/customXml" Target="../ink/ink515.xml"/><Relationship Id="rId32" Type="http://schemas.openxmlformats.org/officeDocument/2006/relationships/customXml" Target="../ink/ink519.xml"/><Relationship Id="rId37" Type="http://schemas.openxmlformats.org/officeDocument/2006/relationships/image" Target="../media/image528.png"/><Relationship Id="rId5" Type="http://schemas.openxmlformats.org/officeDocument/2006/relationships/image" Target="../media/image512.png"/><Relationship Id="rId15" Type="http://schemas.openxmlformats.org/officeDocument/2006/relationships/image" Target="../media/image517.png"/><Relationship Id="rId23" Type="http://schemas.openxmlformats.org/officeDocument/2006/relationships/image" Target="../media/image521.png"/><Relationship Id="rId28" Type="http://schemas.openxmlformats.org/officeDocument/2006/relationships/customXml" Target="../ink/ink517.xml"/><Relationship Id="rId36" Type="http://schemas.openxmlformats.org/officeDocument/2006/relationships/customXml" Target="../ink/ink521.xml"/><Relationship Id="rId10" Type="http://schemas.openxmlformats.org/officeDocument/2006/relationships/customXml" Target="../ink/ink508.xml"/><Relationship Id="rId19" Type="http://schemas.openxmlformats.org/officeDocument/2006/relationships/image" Target="../media/image519.png"/><Relationship Id="rId31" Type="http://schemas.openxmlformats.org/officeDocument/2006/relationships/image" Target="../media/image525.png"/><Relationship Id="rId4" Type="http://schemas.openxmlformats.org/officeDocument/2006/relationships/customXml" Target="../ink/ink505.xml"/><Relationship Id="rId9" Type="http://schemas.openxmlformats.org/officeDocument/2006/relationships/image" Target="../media/image514.png"/><Relationship Id="rId14" Type="http://schemas.openxmlformats.org/officeDocument/2006/relationships/customXml" Target="../ink/ink510.xml"/><Relationship Id="rId22" Type="http://schemas.openxmlformats.org/officeDocument/2006/relationships/customXml" Target="../ink/ink514.xml"/><Relationship Id="rId27" Type="http://schemas.openxmlformats.org/officeDocument/2006/relationships/image" Target="../media/image523.png"/><Relationship Id="rId30" Type="http://schemas.openxmlformats.org/officeDocument/2006/relationships/customXml" Target="../ink/ink518.xml"/><Relationship Id="rId35" Type="http://schemas.openxmlformats.org/officeDocument/2006/relationships/image" Target="../media/image527.png"/><Relationship Id="rId8" Type="http://schemas.openxmlformats.org/officeDocument/2006/relationships/customXml" Target="../ink/ink507.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3" Type="http://schemas.openxmlformats.org/officeDocument/2006/relationships/image" Target="../media/image534.png"/><Relationship Id="rId18" Type="http://schemas.openxmlformats.org/officeDocument/2006/relationships/customXml" Target="../ink/ink530.xml"/><Relationship Id="rId26" Type="http://schemas.openxmlformats.org/officeDocument/2006/relationships/customXml" Target="../ink/ink534.xml"/><Relationship Id="rId21" Type="http://schemas.openxmlformats.org/officeDocument/2006/relationships/image" Target="../media/image537.png"/><Relationship Id="rId34" Type="http://schemas.openxmlformats.org/officeDocument/2006/relationships/customXml" Target="../ink/ink538.xml"/><Relationship Id="rId7" Type="http://schemas.openxmlformats.org/officeDocument/2006/relationships/image" Target="../media/image531.png"/><Relationship Id="rId12" Type="http://schemas.openxmlformats.org/officeDocument/2006/relationships/customXml" Target="../ink/ink527.xml"/><Relationship Id="rId17" Type="http://schemas.openxmlformats.org/officeDocument/2006/relationships/image" Target="../media/image535.png"/><Relationship Id="rId25" Type="http://schemas.openxmlformats.org/officeDocument/2006/relationships/image" Target="../media/image539.png"/><Relationship Id="rId33" Type="http://schemas.openxmlformats.org/officeDocument/2006/relationships/image" Target="../media/image543.png"/><Relationship Id="rId2" Type="http://schemas.openxmlformats.org/officeDocument/2006/relationships/notesSlide" Target="../notesSlides/notesSlide19.xml"/><Relationship Id="rId16" Type="http://schemas.openxmlformats.org/officeDocument/2006/relationships/customXml" Target="../ink/ink529.xml"/><Relationship Id="rId20" Type="http://schemas.openxmlformats.org/officeDocument/2006/relationships/customXml" Target="../ink/ink531.xml"/><Relationship Id="rId29" Type="http://schemas.openxmlformats.org/officeDocument/2006/relationships/image" Target="../media/image541.png"/><Relationship Id="rId1" Type="http://schemas.openxmlformats.org/officeDocument/2006/relationships/slideLayout" Target="../slideLayouts/slideLayout1.xml"/><Relationship Id="rId6" Type="http://schemas.openxmlformats.org/officeDocument/2006/relationships/customXml" Target="../ink/ink524.xml"/><Relationship Id="rId11" Type="http://schemas.openxmlformats.org/officeDocument/2006/relationships/image" Target="../media/image533.png"/><Relationship Id="rId24" Type="http://schemas.openxmlformats.org/officeDocument/2006/relationships/customXml" Target="../ink/ink533.xml"/><Relationship Id="rId32" Type="http://schemas.openxmlformats.org/officeDocument/2006/relationships/customXml" Target="../ink/ink537.xml"/><Relationship Id="rId37" Type="http://schemas.openxmlformats.org/officeDocument/2006/relationships/image" Target="../media/image545.png"/><Relationship Id="rId5" Type="http://schemas.openxmlformats.org/officeDocument/2006/relationships/image" Target="../media/image530.png"/><Relationship Id="rId15" Type="http://schemas.openxmlformats.org/officeDocument/2006/relationships/image" Target="../media/image123.png"/><Relationship Id="rId23" Type="http://schemas.openxmlformats.org/officeDocument/2006/relationships/image" Target="../media/image538.png"/><Relationship Id="rId28" Type="http://schemas.openxmlformats.org/officeDocument/2006/relationships/customXml" Target="../ink/ink535.xml"/><Relationship Id="rId36" Type="http://schemas.openxmlformats.org/officeDocument/2006/relationships/customXml" Target="../ink/ink539.xml"/><Relationship Id="rId10" Type="http://schemas.openxmlformats.org/officeDocument/2006/relationships/customXml" Target="../ink/ink526.xml"/><Relationship Id="rId19" Type="http://schemas.openxmlformats.org/officeDocument/2006/relationships/image" Target="../media/image536.png"/><Relationship Id="rId31" Type="http://schemas.openxmlformats.org/officeDocument/2006/relationships/image" Target="../media/image542.png"/><Relationship Id="rId4" Type="http://schemas.openxmlformats.org/officeDocument/2006/relationships/customXml" Target="../ink/ink523.xml"/><Relationship Id="rId9" Type="http://schemas.openxmlformats.org/officeDocument/2006/relationships/image" Target="../media/image532.png"/><Relationship Id="rId14" Type="http://schemas.openxmlformats.org/officeDocument/2006/relationships/customXml" Target="../ink/ink528.xml"/><Relationship Id="rId22" Type="http://schemas.openxmlformats.org/officeDocument/2006/relationships/customXml" Target="../ink/ink532.xml"/><Relationship Id="rId27" Type="http://schemas.openxmlformats.org/officeDocument/2006/relationships/image" Target="../media/image540.png"/><Relationship Id="rId30" Type="http://schemas.openxmlformats.org/officeDocument/2006/relationships/customXml" Target="../ink/ink536.xml"/><Relationship Id="rId35" Type="http://schemas.openxmlformats.org/officeDocument/2006/relationships/image" Target="../media/image544.png"/><Relationship Id="rId8" Type="http://schemas.openxmlformats.org/officeDocument/2006/relationships/customXml" Target="../ink/ink52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542.xml"/><Relationship Id="rId13" Type="http://schemas.openxmlformats.org/officeDocument/2006/relationships/image" Target="../media/image550.png"/><Relationship Id="rId18" Type="http://schemas.openxmlformats.org/officeDocument/2006/relationships/customXml" Target="../ink/ink547.xml"/><Relationship Id="rId3" Type="http://schemas.openxmlformats.org/officeDocument/2006/relationships/image" Target="../media/image1.png"/><Relationship Id="rId7" Type="http://schemas.openxmlformats.org/officeDocument/2006/relationships/image" Target="../media/image547.png"/><Relationship Id="rId12" Type="http://schemas.openxmlformats.org/officeDocument/2006/relationships/customXml" Target="../ink/ink544.xml"/><Relationship Id="rId17" Type="http://schemas.openxmlformats.org/officeDocument/2006/relationships/image" Target="../media/image552.png"/><Relationship Id="rId2" Type="http://schemas.openxmlformats.org/officeDocument/2006/relationships/notesSlide" Target="../notesSlides/notesSlide20.xml"/><Relationship Id="rId16" Type="http://schemas.openxmlformats.org/officeDocument/2006/relationships/customXml" Target="../ink/ink546.xml"/><Relationship Id="rId1" Type="http://schemas.openxmlformats.org/officeDocument/2006/relationships/slideLayout" Target="../slideLayouts/slideLayout1.xml"/><Relationship Id="rId6" Type="http://schemas.openxmlformats.org/officeDocument/2006/relationships/customXml" Target="../ink/ink541.xml"/><Relationship Id="rId11" Type="http://schemas.openxmlformats.org/officeDocument/2006/relationships/image" Target="../media/image549.png"/><Relationship Id="rId5" Type="http://schemas.openxmlformats.org/officeDocument/2006/relationships/image" Target="../media/image546.png"/><Relationship Id="rId15" Type="http://schemas.openxmlformats.org/officeDocument/2006/relationships/image" Target="../media/image551.png"/><Relationship Id="rId10" Type="http://schemas.openxmlformats.org/officeDocument/2006/relationships/customXml" Target="../ink/ink543.xml"/><Relationship Id="rId19" Type="http://schemas.openxmlformats.org/officeDocument/2006/relationships/image" Target="../media/image553.png"/><Relationship Id="rId4" Type="http://schemas.openxmlformats.org/officeDocument/2006/relationships/customXml" Target="../ink/ink540.xml"/><Relationship Id="rId9" Type="http://schemas.openxmlformats.org/officeDocument/2006/relationships/image" Target="../media/image548.png"/><Relationship Id="rId14" Type="http://schemas.openxmlformats.org/officeDocument/2006/relationships/customXml" Target="../ink/ink545.xml"/></Relationships>
</file>

<file path=ppt/slides/_rels/slide21.xml.rels><?xml version="1.0" encoding="UTF-8" standalone="yes"?>
<Relationships xmlns="http://schemas.openxmlformats.org/package/2006/relationships"><Relationship Id="rId8" Type="http://schemas.openxmlformats.org/officeDocument/2006/relationships/customXml" Target="../ink/ink550.xml"/><Relationship Id="rId13" Type="http://schemas.openxmlformats.org/officeDocument/2006/relationships/image" Target="../media/image558.png"/><Relationship Id="rId18" Type="http://schemas.openxmlformats.org/officeDocument/2006/relationships/customXml" Target="../ink/ink555.xml"/><Relationship Id="rId3" Type="http://schemas.openxmlformats.org/officeDocument/2006/relationships/image" Target="../media/image1.png"/><Relationship Id="rId21" Type="http://schemas.openxmlformats.org/officeDocument/2006/relationships/image" Target="../media/image562.png"/><Relationship Id="rId7" Type="http://schemas.openxmlformats.org/officeDocument/2006/relationships/image" Target="../media/image555.png"/><Relationship Id="rId12" Type="http://schemas.openxmlformats.org/officeDocument/2006/relationships/customXml" Target="../ink/ink552.xml"/><Relationship Id="rId17" Type="http://schemas.openxmlformats.org/officeDocument/2006/relationships/image" Target="../media/image560.png"/><Relationship Id="rId2" Type="http://schemas.openxmlformats.org/officeDocument/2006/relationships/notesSlide" Target="../notesSlides/notesSlide21.xml"/><Relationship Id="rId16" Type="http://schemas.openxmlformats.org/officeDocument/2006/relationships/customXml" Target="../ink/ink554.xml"/><Relationship Id="rId20" Type="http://schemas.openxmlformats.org/officeDocument/2006/relationships/customXml" Target="../ink/ink556.xml"/><Relationship Id="rId1" Type="http://schemas.openxmlformats.org/officeDocument/2006/relationships/slideLayout" Target="../slideLayouts/slideLayout1.xml"/><Relationship Id="rId6" Type="http://schemas.openxmlformats.org/officeDocument/2006/relationships/customXml" Target="../ink/ink549.xml"/><Relationship Id="rId11" Type="http://schemas.openxmlformats.org/officeDocument/2006/relationships/image" Target="../media/image557.png"/><Relationship Id="rId5" Type="http://schemas.openxmlformats.org/officeDocument/2006/relationships/image" Target="../media/image554.png"/><Relationship Id="rId15" Type="http://schemas.openxmlformats.org/officeDocument/2006/relationships/image" Target="../media/image559.png"/><Relationship Id="rId10" Type="http://schemas.openxmlformats.org/officeDocument/2006/relationships/customXml" Target="../ink/ink551.xml"/><Relationship Id="rId19" Type="http://schemas.openxmlformats.org/officeDocument/2006/relationships/image" Target="../media/image561.png"/><Relationship Id="rId4" Type="http://schemas.openxmlformats.org/officeDocument/2006/relationships/customXml" Target="../ink/ink548.xml"/><Relationship Id="rId9" Type="http://schemas.openxmlformats.org/officeDocument/2006/relationships/image" Target="../media/image556.png"/><Relationship Id="rId14" Type="http://schemas.openxmlformats.org/officeDocument/2006/relationships/customXml" Target="../ink/ink553.xml"/></Relationships>
</file>

<file path=ppt/slides/_rels/slide22.xml.rels><?xml version="1.0" encoding="UTF-8" standalone="yes"?>
<Relationships xmlns="http://schemas.openxmlformats.org/package/2006/relationships"><Relationship Id="rId8" Type="http://schemas.openxmlformats.org/officeDocument/2006/relationships/customXml" Target="../ink/ink559.xml"/><Relationship Id="rId3" Type="http://schemas.openxmlformats.org/officeDocument/2006/relationships/image" Target="../media/image1.png"/><Relationship Id="rId7" Type="http://schemas.openxmlformats.org/officeDocument/2006/relationships/image" Target="../media/image56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558.xml"/><Relationship Id="rId5" Type="http://schemas.openxmlformats.org/officeDocument/2006/relationships/image" Target="../media/image563.png"/><Relationship Id="rId4" Type="http://schemas.openxmlformats.org/officeDocument/2006/relationships/customXml" Target="../ink/ink557.xml"/><Relationship Id="rId9" Type="http://schemas.openxmlformats.org/officeDocument/2006/relationships/image" Target="../media/image56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17" Type="http://schemas.openxmlformats.org/officeDocument/2006/relationships/image" Target="../media/image622.png"/><Relationship Id="rId21" Type="http://schemas.openxmlformats.org/officeDocument/2006/relationships/image" Target="../media/image574.png"/><Relationship Id="rId42" Type="http://schemas.openxmlformats.org/officeDocument/2006/relationships/customXml" Target="../ink/ink579.xml"/><Relationship Id="rId63" Type="http://schemas.openxmlformats.org/officeDocument/2006/relationships/image" Target="../media/image595.png"/><Relationship Id="rId84" Type="http://schemas.openxmlformats.org/officeDocument/2006/relationships/customXml" Target="../ink/ink600.xml"/><Relationship Id="rId138" Type="http://schemas.openxmlformats.org/officeDocument/2006/relationships/customXml" Target="../ink/ink627.xml"/><Relationship Id="rId159" Type="http://schemas.openxmlformats.org/officeDocument/2006/relationships/image" Target="../media/image643.png"/><Relationship Id="rId170" Type="http://schemas.openxmlformats.org/officeDocument/2006/relationships/customXml" Target="../ink/ink643.xml"/><Relationship Id="rId107" Type="http://schemas.openxmlformats.org/officeDocument/2006/relationships/image" Target="../media/image617.png"/><Relationship Id="rId11" Type="http://schemas.openxmlformats.org/officeDocument/2006/relationships/image" Target="../media/image569.png"/><Relationship Id="rId32" Type="http://schemas.openxmlformats.org/officeDocument/2006/relationships/customXml" Target="../ink/ink574.xml"/><Relationship Id="rId53" Type="http://schemas.openxmlformats.org/officeDocument/2006/relationships/image" Target="../media/image590.png"/><Relationship Id="rId74" Type="http://schemas.openxmlformats.org/officeDocument/2006/relationships/customXml" Target="../ink/ink595.xml"/><Relationship Id="rId128" Type="http://schemas.openxmlformats.org/officeDocument/2006/relationships/customXml" Target="../ink/ink622.xml"/><Relationship Id="rId149" Type="http://schemas.openxmlformats.org/officeDocument/2006/relationships/image" Target="../media/image638.png"/><Relationship Id="rId5" Type="http://schemas.openxmlformats.org/officeDocument/2006/relationships/image" Target="../media/image566.png"/><Relationship Id="rId95" Type="http://schemas.openxmlformats.org/officeDocument/2006/relationships/image" Target="../media/image611.png"/><Relationship Id="rId160" Type="http://schemas.openxmlformats.org/officeDocument/2006/relationships/customXml" Target="../ink/ink638.xml"/><Relationship Id="rId181" Type="http://schemas.openxmlformats.org/officeDocument/2006/relationships/image" Target="../media/image654.png"/><Relationship Id="rId22" Type="http://schemas.openxmlformats.org/officeDocument/2006/relationships/customXml" Target="../ink/ink569.xml"/><Relationship Id="rId43" Type="http://schemas.openxmlformats.org/officeDocument/2006/relationships/image" Target="../media/image585.png"/><Relationship Id="rId64" Type="http://schemas.openxmlformats.org/officeDocument/2006/relationships/customXml" Target="../ink/ink590.xml"/><Relationship Id="rId118" Type="http://schemas.openxmlformats.org/officeDocument/2006/relationships/customXml" Target="../ink/ink617.xml"/><Relationship Id="rId139" Type="http://schemas.openxmlformats.org/officeDocument/2006/relationships/image" Target="../media/image633.png"/><Relationship Id="rId85" Type="http://schemas.openxmlformats.org/officeDocument/2006/relationships/image" Target="../media/image606.png"/><Relationship Id="rId150" Type="http://schemas.openxmlformats.org/officeDocument/2006/relationships/customXml" Target="../ink/ink633.xml"/><Relationship Id="rId171" Type="http://schemas.openxmlformats.org/officeDocument/2006/relationships/image" Target="../media/image649.png"/><Relationship Id="rId12" Type="http://schemas.openxmlformats.org/officeDocument/2006/relationships/customXml" Target="../ink/ink564.xml"/><Relationship Id="rId33" Type="http://schemas.openxmlformats.org/officeDocument/2006/relationships/image" Target="../media/image580.png"/><Relationship Id="rId108" Type="http://schemas.openxmlformats.org/officeDocument/2006/relationships/customXml" Target="../ink/ink612.xml"/><Relationship Id="rId129" Type="http://schemas.openxmlformats.org/officeDocument/2006/relationships/image" Target="../media/image628.png"/><Relationship Id="rId54" Type="http://schemas.openxmlformats.org/officeDocument/2006/relationships/customXml" Target="../ink/ink585.xml"/><Relationship Id="rId75" Type="http://schemas.openxmlformats.org/officeDocument/2006/relationships/image" Target="../media/image601.png"/><Relationship Id="rId96" Type="http://schemas.openxmlformats.org/officeDocument/2006/relationships/customXml" Target="../ink/ink606.xml"/><Relationship Id="rId140" Type="http://schemas.openxmlformats.org/officeDocument/2006/relationships/customXml" Target="../ink/ink628.xml"/><Relationship Id="rId161" Type="http://schemas.openxmlformats.org/officeDocument/2006/relationships/image" Target="../media/image644.png"/><Relationship Id="rId182" Type="http://schemas.openxmlformats.org/officeDocument/2006/relationships/customXml" Target="../ink/ink649.xml"/><Relationship Id="rId6" Type="http://schemas.openxmlformats.org/officeDocument/2006/relationships/customXml" Target="../ink/ink561.xml"/><Relationship Id="rId23" Type="http://schemas.openxmlformats.org/officeDocument/2006/relationships/image" Target="../media/image575.png"/><Relationship Id="rId119" Type="http://schemas.openxmlformats.org/officeDocument/2006/relationships/image" Target="../media/image623.png"/><Relationship Id="rId44" Type="http://schemas.openxmlformats.org/officeDocument/2006/relationships/customXml" Target="../ink/ink580.xml"/><Relationship Id="rId60" Type="http://schemas.openxmlformats.org/officeDocument/2006/relationships/customXml" Target="../ink/ink588.xml"/><Relationship Id="rId65" Type="http://schemas.openxmlformats.org/officeDocument/2006/relationships/image" Target="../media/image596.png"/><Relationship Id="rId81" Type="http://schemas.openxmlformats.org/officeDocument/2006/relationships/image" Target="../media/image604.png"/><Relationship Id="rId86" Type="http://schemas.openxmlformats.org/officeDocument/2006/relationships/customXml" Target="../ink/ink601.xml"/><Relationship Id="rId130" Type="http://schemas.openxmlformats.org/officeDocument/2006/relationships/customXml" Target="../ink/ink623.xml"/><Relationship Id="rId135" Type="http://schemas.openxmlformats.org/officeDocument/2006/relationships/image" Target="../media/image631.png"/><Relationship Id="rId151" Type="http://schemas.openxmlformats.org/officeDocument/2006/relationships/image" Target="../media/image639.png"/><Relationship Id="rId156" Type="http://schemas.openxmlformats.org/officeDocument/2006/relationships/customXml" Target="../ink/ink636.xml"/><Relationship Id="rId177" Type="http://schemas.openxmlformats.org/officeDocument/2006/relationships/image" Target="../media/image652.png"/><Relationship Id="rId172" Type="http://schemas.openxmlformats.org/officeDocument/2006/relationships/customXml" Target="../ink/ink644.xml"/><Relationship Id="rId13" Type="http://schemas.openxmlformats.org/officeDocument/2006/relationships/image" Target="../media/image570.png"/><Relationship Id="rId18" Type="http://schemas.openxmlformats.org/officeDocument/2006/relationships/customXml" Target="../ink/ink567.xml"/><Relationship Id="rId39" Type="http://schemas.openxmlformats.org/officeDocument/2006/relationships/image" Target="../media/image583.png"/><Relationship Id="rId109" Type="http://schemas.openxmlformats.org/officeDocument/2006/relationships/image" Target="../media/image618.png"/><Relationship Id="rId34" Type="http://schemas.openxmlformats.org/officeDocument/2006/relationships/customXml" Target="../ink/ink575.xml"/><Relationship Id="rId50" Type="http://schemas.openxmlformats.org/officeDocument/2006/relationships/customXml" Target="../ink/ink583.xml"/><Relationship Id="rId55" Type="http://schemas.openxmlformats.org/officeDocument/2006/relationships/image" Target="../media/image591.png"/><Relationship Id="rId76" Type="http://schemas.openxmlformats.org/officeDocument/2006/relationships/customXml" Target="../ink/ink596.xml"/><Relationship Id="rId97" Type="http://schemas.openxmlformats.org/officeDocument/2006/relationships/image" Target="../media/image612.png"/><Relationship Id="rId104" Type="http://schemas.openxmlformats.org/officeDocument/2006/relationships/customXml" Target="../ink/ink610.xml"/><Relationship Id="rId120" Type="http://schemas.openxmlformats.org/officeDocument/2006/relationships/customXml" Target="../ink/ink618.xml"/><Relationship Id="rId125" Type="http://schemas.openxmlformats.org/officeDocument/2006/relationships/image" Target="../media/image626.png"/><Relationship Id="rId141" Type="http://schemas.openxmlformats.org/officeDocument/2006/relationships/image" Target="../media/image634.png"/><Relationship Id="rId146" Type="http://schemas.openxmlformats.org/officeDocument/2006/relationships/customXml" Target="../ink/ink631.xml"/><Relationship Id="rId167" Type="http://schemas.openxmlformats.org/officeDocument/2006/relationships/image" Target="../media/image647.png"/><Relationship Id="rId7" Type="http://schemas.openxmlformats.org/officeDocument/2006/relationships/image" Target="../media/image567.png"/><Relationship Id="rId71" Type="http://schemas.openxmlformats.org/officeDocument/2006/relationships/image" Target="../media/image599.png"/><Relationship Id="rId92" Type="http://schemas.openxmlformats.org/officeDocument/2006/relationships/customXml" Target="../ink/ink604.xml"/><Relationship Id="rId162" Type="http://schemas.openxmlformats.org/officeDocument/2006/relationships/customXml" Target="../ink/ink639.xml"/><Relationship Id="rId183" Type="http://schemas.openxmlformats.org/officeDocument/2006/relationships/image" Target="../media/image655.png"/><Relationship Id="rId2" Type="http://schemas.openxmlformats.org/officeDocument/2006/relationships/notesSlide" Target="../notesSlides/notesSlide24.xml"/><Relationship Id="rId29" Type="http://schemas.openxmlformats.org/officeDocument/2006/relationships/image" Target="../media/image578.png"/><Relationship Id="rId24" Type="http://schemas.openxmlformats.org/officeDocument/2006/relationships/customXml" Target="../ink/ink570.xml"/><Relationship Id="rId40" Type="http://schemas.openxmlformats.org/officeDocument/2006/relationships/customXml" Target="../ink/ink578.xml"/><Relationship Id="rId45" Type="http://schemas.openxmlformats.org/officeDocument/2006/relationships/image" Target="../media/image586.png"/><Relationship Id="rId66" Type="http://schemas.openxmlformats.org/officeDocument/2006/relationships/customXml" Target="../ink/ink591.xml"/><Relationship Id="rId87" Type="http://schemas.openxmlformats.org/officeDocument/2006/relationships/image" Target="../media/image607.png"/><Relationship Id="rId110" Type="http://schemas.openxmlformats.org/officeDocument/2006/relationships/customXml" Target="../ink/ink613.xml"/><Relationship Id="rId115" Type="http://schemas.openxmlformats.org/officeDocument/2006/relationships/image" Target="../media/image621.png"/><Relationship Id="rId131" Type="http://schemas.openxmlformats.org/officeDocument/2006/relationships/image" Target="../media/image629.png"/><Relationship Id="rId136" Type="http://schemas.openxmlformats.org/officeDocument/2006/relationships/customXml" Target="../ink/ink626.xml"/><Relationship Id="rId157" Type="http://schemas.openxmlformats.org/officeDocument/2006/relationships/image" Target="../media/image642.png"/><Relationship Id="rId178" Type="http://schemas.openxmlformats.org/officeDocument/2006/relationships/customXml" Target="../ink/ink647.xml"/><Relationship Id="rId61" Type="http://schemas.openxmlformats.org/officeDocument/2006/relationships/image" Target="../media/image594.png"/><Relationship Id="rId82" Type="http://schemas.openxmlformats.org/officeDocument/2006/relationships/customXml" Target="../ink/ink599.xml"/><Relationship Id="rId152" Type="http://schemas.openxmlformats.org/officeDocument/2006/relationships/customXml" Target="../ink/ink634.xml"/><Relationship Id="rId173" Type="http://schemas.openxmlformats.org/officeDocument/2006/relationships/image" Target="../media/image650.png"/><Relationship Id="rId19" Type="http://schemas.openxmlformats.org/officeDocument/2006/relationships/image" Target="../media/image573.png"/><Relationship Id="rId14" Type="http://schemas.openxmlformats.org/officeDocument/2006/relationships/customXml" Target="../ink/ink565.xml"/><Relationship Id="rId30" Type="http://schemas.openxmlformats.org/officeDocument/2006/relationships/customXml" Target="../ink/ink573.xml"/><Relationship Id="rId35" Type="http://schemas.openxmlformats.org/officeDocument/2006/relationships/image" Target="../media/image581.png"/><Relationship Id="rId56" Type="http://schemas.openxmlformats.org/officeDocument/2006/relationships/customXml" Target="../ink/ink586.xml"/><Relationship Id="rId77" Type="http://schemas.openxmlformats.org/officeDocument/2006/relationships/image" Target="../media/image602.png"/><Relationship Id="rId100" Type="http://schemas.openxmlformats.org/officeDocument/2006/relationships/customXml" Target="../ink/ink608.xml"/><Relationship Id="rId105" Type="http://schemas.openxmlformats.org/officeDocument/2006/relationships/image" Target="../media/image616.png"/><Relationship Id="rId126" Type="http://schemas.openxmlformats.org/officeDocument/2006/relationships/customXml" Target="../ink/ink621.xml"/><Relationship Id="rId147" Type="http://schemas.openxmlformats.org/officeDocument/2006/relationships/image" Target="../media/image637.png"/><Relationship Id="rId168" Type="http://schemas.openxmlformats.org/officeDocument/2006/relationships/customXml" Target="../ink/ink642.xml"/><Relationship Id="rId8" Type="http://schemas.openxmlformats.org/officeDocument/2006/relationships/customXml" Target="../ink/ink562.xml"/><Relationship Id="rId51" Type="http://schemas.openxmlformats.org/officeDocument/2006/relationships/image" Target="../media/image589.png"/><Relationship Id="rId72" Type="http://schemas.openxmlformats.org/officeDocument/2006/relationships/customXml" Target="../ink/ink594.xml"/><Relationship Id="rId93" Type="http://schemas.openxmlformats.org/officeDocument/2006/relationships/image" Target="../media/image610.png"/><Relationship Id="rId98" Type="http://schemas.openxmlformats.org/officeDocument/2006/relationships/customXml" Target="../ink/ink607.xml"/><Relationship Id="rId121" Type="http://schemas.openxmlformats.org/officeDocument/2006/relationships/image" Target="../media/image624.png"/><Relationship Id="rId142" Type="http://schemas.openxmlformats.org/officeDocument/2006/relationships/customXml" Target="../ink/ink629.xml"/><Relationship Id="rId163" Type="http://schemas.openxmlformats.org/officeDocument/2006/relationships/image" Target="../media/image645.png"/><Relationship Id="rId3" Type="http://schemas.openxmlformats.org/officeDocument/2006/relationships/image" Target="../media/image1.png"/><Relationship Id="rId25" Type="http://schemas.openxmlformats.org/officeDocument/2006/relationships/image" Target="../media/image576.png"/><Relationship Id="rId46" Type="http://schemas.openxmlformats.org/officeDocument/2006/relationships/customXml" Target="../ink/ink581.xml"/><Relationship Id="rId67" Type="http://schemas.openxmlformats.org/officeDocument/2006/relationships/image" Target="../media/image597.png"/><Relationship Id="rId116" Type="http://schemas.openxmlformats.org/officeDocument/2006/relationships/customXml" Target="../ink/ink616.xml"/><Relationship Id="rId137" Type="http://schemas.openxmlformats.org/officeDocument/2006/relationships/image" Target="../media/image632.png"/><Relationship Id="rId158" Type="http://schemas.openxmlformats.org/officeDocument/2006/relationships/customXml" Target="../ink/ink637.xml"/><Relationship Id="rId20" Type="http://schemas.openxmlformats.org/officeDocument/2006/relationships/customXml" Target="../ink/ink568.xml"/><Relationship Id="rId41" Type="http://schemas.openxmlformats.org/officeDocument/2006/relationships/image" Target="../media/image584.png"/><Relationship Id="rId62" Type="http://schemas.openxmlformats.org/officeDocument/2006/relationships/customXml" Target="../ink/ink589.xml"/><Relationship Id="rId83" Type="http://schemas.openxmlformats.org/officeDocument/2006/relationships/image" Target="../media/image605.png"/><Relationship Id="rId88" Type="http://schemas.openxmlformats.org/officeDocument/2006/relationships/customXml" Target="../ink/ink602.xml"/><Relationship Id="rId111" Type="http://schemas.openxmlformats.org/officeDocument/2006/relationships/image" Target="../media/image619.png"/><Relationship Id="rId132" Type="http://schemas.openxmlformats.org/officeDocument/2006/relationships/customXml" Target="../ink/ink624.xml"/><Relationship Id="rId153" Type="http://schemas.openxmlformats.org/officeDocument/2006/relationships/image" Target="../media/image640.png"/><Relationship Id="rId174" Type="http://schemas.openxmlformats.org/officeDocument/2006/relationships/customXml" Target="../ink/ink645.xml"/><Relationship Id="rId179" Type="http://schemas.openxmlformats.org/officeDocument/2006/relationships/image" Target="../media/image653.png"/><Relationship Id="rId15" Type="http://schemas.openxmlformats.org/officeDocument/2006/relationships/image" Target="../media/image571.png"/><Relationship Id="rId36" Type="http://schemas.openxmlformats.org/officeDocument/2006/relationships/customXml" Target="../ink/ink576.xml"/><Relationship Id="rId57" Type="http://schemas.openxmlformats.org/officeDocument/2006/relationships/image" Target="../media/image592.png"/><Relationship Id="rId106" Type="http://schemas.openxmlformats.org/officeDocument/2006/relationships/customXml" Target="../ink/ink611.xml"/><Relationship Id="rId127" Type="http://schemas.openxmlformats.org/officeDocument/2006/relationships/image" Target="../media/image627.png"/><Relationship Id="rId10" Type="http://schemas.openxmlformats.org/officeDocument/2006/relationships/customXml" Target="../ink/ink563.xml"/><Relationship Id="rId31" Type="http://schemas.openxmlformats.org/officeDocument/2006/relationships/image" Target="../media/image579.png"/><Relationship Id="rId52" Type="http://schemas.openxmlformats.org/officeDocument/2006/relationships/customXml" Target="../ink/ink584.xml"/><Relationship Id="rId73" Type="http://schemas.openxmlformats.org/officeDocument/2006/relationships/image" Target="../media/image600.png"/><Relationship Id="rId78" Type="http://schemas.openxmlformats.org/officeDocument/2006/relationships/customXml" Target="../ink/ink597.xml"/><Relationship Id="rId94" Type="http://schemas.openxmlformats.org/officeDocument/2006/relationships/customXml" Target="../ink/ink605.xml"/><Relationship Id="rId99" Type="http://schemas.openxmlformats.org/officeDocument/2006/relationships/image" Target="../media/image613.png"/><Relationship Id="rId101" Type="http://schemas.openxmlformats.org/officeDocument/2006/relationships/image" Target="../media/image614.png"/><Relationship Id="rId122" Type="http://schemas.openxmlformats.org/officeDocument/2006/relationships/customXml" Target="../ink/ink619.xml"/><Relationship Id="rId143" Type="http://schemas.openxmlformats.org/officeDocument/2006/relationships/image" Target="../media/image635.png"/><Relationship Id="rId148" Type="http://schemas.openxmlformats.org/officeDocument/2006/relationships/customXml" Target="../ink/ink632.xml"/><Relationship Id="rId164" Type="http://schemas.openxmlformats.org/officeDocument/2006/relationships/customXml" Target="../ink/ink640.xml"/><Relationship Id="rId169" Type="http://schemas.openxmlformats.org/officeDocument/2006/relationships/image" Target="../media/image648.png"/><Relationship Id="rId4" Type="http://schemas.openxmlformats.org/officeDocument/2006/relationships/customXml" Target="../ink/ink560.xml"/><Relationship Id="rId9" Type="http://schemas.openxmlformats.org/officeDocument/2006/relationships/image" Target="../media/image568.png"/><Relationship Id="rId180" Type="http://schemas.openxmlformats.org/officeDocument/2006/relationships/customXml" Target="../ink/ink648.xml"/><Relationship Id="rId26" Type="http://schemas.openxmlformats.org/officeDocument/2006/relationships/customXml" Target="../ink/ink571.xml"/><Relationship Id="rId47" Type="http://schemas.openxmlformats.org/officeDocument/2006/relationships/image" Target="../media/image587.png"/><Relationship Id="rId68" Type="http://schemas.openxmlformats.org/officeDocument/2006/relationships/customXml" Target="../ink/ink592.xml"/><Relationship Id="rId89" Type="http://schemas.openxmlformats.org/officeDocument/2006/relationships/image" Target="../media/image608.png"/><Relationship Id="rId112" Type="http://schemas.openxmlformats.org/officeDocument/2006/relationships/customXml" Target="../ink/ink614.xml"/><Relationship Id="rId133" Type="http://schemas.openxmlformats.org/officeDocument/2006/relationships/image" Target="../media/image630.png"/><Relationship Id="rId154" Type="http://schemas.openxmlformats.org/officeDocument/2006/relationships/customXml" Target="../ink/ink635.xml"/><Relationship Id="rId175" Type="http://schemas.openxmlformats.org/officeDocument/2006/relationships/image" Target="../media/image651.png"/><Relationship Id="rId16" Type="http://schemas.openxmlformats.org/officeDocument/2006/relationships/customXml" Target="../ink/ink566.xml"/><Relationship Id="rId37" Type="http://schemas.openxmlformats.org/officeDocument/2006/relationships/image" Target="../media/image582.png"/><Relationship Id="rId58" Type="http://schemas.openxmlformats.org/officeDocument/2006/relationships/customXml" Target="../ink/ink587.xml"/><Relationship Id="rId79" Type="http://schemas.openxmlformats.org/officeDocument/2006/relationships/image" Target="../media/image603.png"/><Relationship Id="rId102" Type="http://schemas.openxmlformats.org/officeDocument/2006/relationships/customXml" Target="../ink/ink609.xml"/><Relationship Id="rId123" Type="http://schemas.openxmlformats.org/officeDocument/2006/relationships/image" Target="../media/image625.png"/><Relationship Id="rId144" Type="http://schemas.openxmlformats.org/officeDocument/2006/relationships/customXml" Target="../ink/ink630.xml"/><Relationship Id="rId90" Type="http://schemas.openxmlformats.org/officeDocument/2006/relationships/customXml" Target="../ink/ink603.xml"/><Relationship Id="rId165" Type="http://schemas.openxmlformats.org/officeDocument/2006/relationships/image" Target="../media/image646.png"/><Relationship Id="rId27" Type="http://schemas.openxmlformats.org/officeDocument/2006/relationships/image" Target="../media/image577.png"/><Relationship Id="rId48" Type="http://schemas.openxmlformats.org/officeDocument/2006/relationships/customXml" Target="../ink/ink582.xml"/><Relationship Id="rId69" Type="http://schemas.openxmlformats.org/officeDocument/2006/relationships/image" Target="../media/image598.png"/><Relationship Id="rId113" Type="http://schemas.openxmlformats.org/officeDocument/2006/relationships/image" Target="../media/image620.png"/><Relationship Id="rId134" Type="http://schemas.openxmlformats.org/officeDocument/2006/relationships/customXml" Target="../ink/ink625.xml"/><Relationship Id="rId80" Type="http://schemas.openxmlformats.org/officeDocument/2006/relationships/customXml" Target="../ink/ink598.xml"/><Relationship Id="rId155" Type="http://schemas.openxmlformats.org/officeDocument/2006/relationships/image" Target="../media/image641.png"/><Relationship Id="rId176" Type="http://schemas.openxmlformats.org/officeDocument/2006/relationships/customXml" Target="../ink/ink646.xml"/><Relationship Id="rId17" Type="http://schemas.openxmlformats.org/officeDocument/2006/relationships/image" Target="../media/image572.png"/><Relationship Id="rId38" Type="http://schemas.openxmlformats.org/officeDocument/2006/relationships/customXml" Target="../ink/ink577.xml"/><Relationship Id="rId59" Type="http://schemas.openxmlformats.org/officeDocument/2006/relationships/image" Target="../media/image593.png"/><Relationship Id="rId103" Type="http://schemas.openxmlformats.org/officeDocument/2006/relationships/image" Target="../media/image615.png"/><Relationship Id="rId124" Type="http://schemas.openxmlformats.org/officeDocument/2006/relationships/customXml" Target="../ink/ink620.xml"/><Relationship Id="rId70" Type="http://schemas.openxmlformats.org/officeDocument/2006/relationships/customXml" Target="../ink/ink593.xml"/><Relationship Id="rId91" Type="http://schemas.openxmlformats.org/officeDocument/2006/relationships/image" Target="../media/image609.png"/><Relationship Id="rId145" Type="http://schemas.openxmlformats.org/officeDocument/2006/relationships/image" Target="../media/image636.png"/><Relationship Id="rId166" Type="http://schemas.openxmlformats.org/officeDocument/2006/relationships/customXml" Target="../ink/ink641.xml"/><Relationship Id="rId1" Type="http://schemas.openxmlformats.org/officeDocument/2006/relationships/slideLayout" Target="../slideLayouts/slideLayout1.xml"/><Relationship Id="rId28" Type="http://schemas.openxmlformats.org/officeDocument/2006/relationships/customXml" Target="../ink/ink572.xml"/><Relationship Id="rId49" Type="http://schemas.openxmlformats.org/officeDocument/2006/relationships/image" Target="../media/image588.png"/><Relationship Id="rId114" Type="http://schemas.openxmlformats.org/officeDocument/2006/relationships/customXml" Target="../ink/ink615.xml"/></Relationships>
</file>

<file path=ppt/slides/_rels/slide25.xml.rels><?xml version="1.0" encoding="UTF-8" standalone="yes"?>
<Relationships xmlns="http://schemas.openxmlformats.org/package/2006/relationships"><Relationship Id="rId8" Type="http://schemas.openxmlformats.org/officeDocument/2006/relationships/customXml" Target="../ink/ink652.xml"/><Relationship Id="rId13" Type="http://schemas.openxmlformats.org/officeDocument/2006/relationships/image" Target="../media/image660.png"/><Relationship Id="rId3" Type="http://schemas.openxmlformats.org/officeDocument/2006/relationships/image" Target="../media/image1.png"/><Relationship Id="rId7" Type="http://schemas.openxmlformats.org/officeDocument/2006/relationships/image" Target="../media/image657.png"/><Relationship Id="rId12" Type="http://schemas.openxmlformats.org/officeDocument/2006/relationships/customXml" Target="../ink/ink65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651.xml"/><Relationship Id="rId11" Type="http://schemas.openxmlformats.org/officeDocument/2006/relationships/image" Target="../media/image659.png"/><Relationship Id="rId5" Type="http://schemas.openxmlformats.org/officeDocument/2006/relationships/image" Target="../media/image656.png"/><Relationship Id="rId15" Type="http://schemas.openxmlformats.org/officeDocument/2006/relationships/image" Target="../media/image661.png"/><Relationship Id="rId10" Type="http://schemas.openxmlformats.org/officeDocument/2006/relationships/customXml" Target="../ink/ink653.xml"/><Relationship Id="rId4" Type="http://schemas.openxmlformats.org/officeDocument/2006/relationships/customXml" Target="../ink/ink650.xml"/><Relationship Id="rId9" Type="http://schemas.openxmlformats.org/officeDocument/2006/relationships/image" Target="../media/image658.png"/><Relationship Id="rId14" Type="http://schemas.openxmlformats.org/officeDocument/2006/relationships/customXml" Target="../ink/ink655.xml"/></Relationships>
</file>

<file path=ppt/slides/_rels/slide26.xml.rels><?xml version="1.0" encoding="UTF-8" standalone="yes"?>
<Relationships xmlns="http://schemas.openxmlformats.org/package/2006/relationships"><Relationship Id="rId8" Type="http://schemas.openxmlformats.org/officeDocument/2006/relationships/customXml" Target="../ink/ink658.xml"/><Relationship Id="rId3" Type="http://schemas.openxmlformats.org/officeDocument/2006/relationships/image" Target="../media/image1.png"/><Relationship Id="rId7" Type="http://schemas.openxmlformats.org/officeDocument/2006/relationships/image" Target="../media/image66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customXml" Target="../ink/ink657.xml"/><Relationship Id="rId11" Type="http://schemas.openxmlformats.org/officeDocument/2006/relationships/image" Target="../media/image665.png"/><Relationship Id="rId5" Type="http://schemas.openxmlformats.org/officeDocument/2006/relationships/image" Target="../media/image662.png"/><Relationship Id="rId10" Type="http://schemas.openxmlformats.org/officeDocument/2006/relationships/customXml" Target="../ink/ink659.xml"/><Relationship Id="rId4" Type="http://schemas.openxmlformats.org/officeDocument/2006/relationships/customXml" Target="../ink/ink656.xml"/><Relationship Id="rId9" Type="http://schemas.openxmlformats.org/officeDocument/2006/relationships/image" Target="../media/image66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66.png"/><Relationship Id="rId4" Type="http://schemas.openxmlformats.org/officeDocument/2006/relationships/customXml" Target="../ink/ink660.xml"/></Relationships>
</file>

<file path=ppt/slides/_rels/slide28.xml.rels><?xml version="1.0" encoding="UTF-8" standalone="yes"?>
<Relationships xmlns="http://schemas.openxmlformats.org/package/2006/relationships"><Relationship Id="rId8" Type="http://schemas.openxmlformats.org/officeDocument/2006/relationships/customXml" Target="../ink/ink663.xml"/><Relationship Id="rId13" Type="http://schemas.openxmlformats.org/officeDocument/2006/relationships/image" Target="../media/image671.png"/><Relationship Id="rId18" Type="http://schemas.openxmlformats.org/officeDocument/2006/relationships/customXml" Target="../ink/ink668.xml"/><Relationship Id="rId26" Type="http://schemas.openxmlformats.org/officeDocument/2006/relationships/customXml" Target="../ink/ink672.xml"/><Relationship Id="rId3" Type="http://schemas.openxmlformats.org/officeDocument/2006/relationships/image" Target="../media/image1.png"/><Relationship Id="rId21" Type="http://schemas.openxmlformats.org/officeDocument/2006/relationships/image" Target="../media/image675.png"/><Relationship Id="rId7" Type="http://schemas.openxmlformats.org/officeDocument/2006/relationships/image" Target="../media/image668.png"/><Relationship Id="rId12" Type="http://schemas.openxmlformats.org/officeDocument/2006/relationships/customXml" Target="../ink/ink665.xml"/><Relationship Id="rId17" Type="http://schemas.openxmlformats.org/officeDocument/2006/relationships/image" Target="../media/image673.png"/><Relationship Id="rId25" Type="http://schemas.openxmlformats.org/officeDocument/2006/relationships/image" Target="../media/image677.png"/><Relationship Id="rId2" Type="http://schemas.openxmlformats.org/officeDocument/2006/relationships/notesSlide" Target="../notesSlides/notesSlide28.xml"/><Relationship Id="rId16" Type="http://schemas.openxmlformats.org/officeDocument/2006/relationships/customXml" Target="../ink/ink667.xml"/><Relationship Id="rId20" Type="http://schemas.openxmlformats.org/officeDocument/2006/relationships/customXml" Target="../ink/ink669.xml"/><Relationship Id="rId29" Type="http://schemas.openxmlformats.org/officeDocument/2006/relationships/image" Target="../media/image679.png"/><Relationship Id="rId1" Type="http://schemas.openxmlformats.org/officeDocument/2006/relationships/slideLayout" Target="../slideLayouts/slideLayout1.xml"/><Relationship Id="rId6" Type="http://schemas.openxmlformats.org/officeDocument/2006/relationships/customXml" Target="../ink/ink662.xml"/><Relationship Id="rId11" Type="http://schemas.openxmlformats.org/officeDocument/2006/relationships/image" Target="../media/image670.png"/><Relationship Id="rId24" Type="http://schemas.openxmlformats.org/officeDocument/2006/relationships/customXml" Target="../ink/ink671.xml"/><Relationship Id="rId5" Type="http://schemas.openxmlformats.org/officeDocument/2006/relationships/image" Target="../media/image667.png"/><Relationship Id="rId15" Type="http://schemas.openxmlformats.org/officeDocument/2006/relationships/image" Target="../media/image672.png"/><Relationship Id="rId23" Type="http://schemas.openxmlformats.org/officeDocument/2006/relationships/image" Target="../media/image676.png"/><Relationship Id="rId28" Type="http://schemas.openxmlformats.org/officeDocument/2006/relationships/customXml" Target="../ink/ink673.xml"/><Relationship Id="rId10" Type="http://schemas.openxmlformats.org/officeDocument/2006/relationships/customXml" Target="../ink/ink664.xml"/><Relationship Id="rId19" Type="http://schemas.openxmlformats.org/officeDocument/2006/relationships/image" Target="../media/image674.png"/><Relationship Id="rId4" Type="http://schemas.openxmlformats.org/officeDocument/2006/relationships/customXml" Target="../ink/ink661.xml"/><Relationship Id="rId9" Type="http://schemas.openxmlformats.org/officeDocument/2006/relationships/image" Target="../media/image669.png"/><Relationship Id="rId14" Type="http://schemas.openxmlformats.org/officeDocument/2006/relationships/customXml" Target="../ink/ink666.xml"/><Relationship Id="rId22" Type="http://schemas.openxmlformats.org/officeDocument/2006/relationships/customXml" Target="../ink/ink670.xml"/><Relationship Id="rId27" Type="http://schemas.openxmlformats.org/officeDocument/2006/relationships/image" Target="../media/image678.png"/></Relationships>
</file>

<file path=ppt/slides/_rels/slide29.xml.rels><?xml version="1.0" encoding="UTF-8" standalone="yes"?>
<Relationships xmlns="http://schemas.openxmlformats.org/package/2006/relationships"><Relationship Id="rId8" Type="http://schemas.openxmlformats.org/officeDocument/2006/relationships/customXml" Target="../ink/ink676.xml"/><Relationship Id="rId3" Type="http://schemas.openxmlformats.org/officeDocument/2006/relationships/image" Target="../media/image1.png"/><Relationship Id="rId7" Type="http://schemas.openxmlformats.org/officeDocument/2006/relationships/image" Target="../media/image68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ustomXml" Target="../ink/ink675.xml"/><Relationship Id="rId11" Type="http://schemas.openxmlformats.org/officeDocument/2006/relationships/image" Target="../media/image683.png"/><Relationship Id="rId5" Type="http://schemas.openxmlformats.org/officeDocument/2006/relationships/image" Target="../media/image680.png"/><Relationship Id="rId10" Type="http://schemas.openxmlformats.org/officeDocument/2006/relationships/customXml" Target="../ink/ink677.xml"/><Relationship Id="rId4" Type="http://schemas.openxmlformats.org/officeDocument/2006/relationships/customXml" Target="../ink/ink674.xml"/><Relationship Id="rId9" Type="http://schemas.openxmlformats.org/officeDocument/2006/relationships/image" Target="../media/image682.png"/></Relationships>
</file>

<file path=ppt/slides/_rels/slide3.xml.rels><?xml version="1.0" encoding="UTF-8" standalone="yes"?>
<Relationships xmlns="http://schemas.openxmlformats.org/package/2006/relationships"><Relationship Id="rId117" Type="http://schemas.openxmlformats.org/officeDocument/2006/relationships/image" Target="../media/image61.png"/><Relationship Id="rId299" Type="http://schemas.openxmlformats.org/officeDocument/2006/relationships/image" Target="../media/image152.png"/><Relationship Id="rId21" Type="http://schemas.openxmlformats.org/officeDocument/2006/relationships/image" Target="../media/image13.png"/><Relationship Id="rId63" Type="http://schemas.openxmlformats.org/officeDocument/2006/relationships/image" Target="../media/image34.png"/><Relationship Id="rId159" Type="http://schemas.openxmlformats.org/officeDocument/2006/relationships/image" Target="../media/image82.png"/><Relationship Id="rId324" Type="http://schemas.openxmlformats.org/officeDocument/2006/relationships/customXml" Target="../ink/ink161.xml"/><Relationship Id="rId366" Type="http://schemas.openxmlformats.org/officeDocument/2006/relationships/customXml" Target="../ink/ink182.xml"/><Relationship Id="rId170" Type="http://schemas.openxmlformats.org/officeDocument/2006/relationships/customXml" Target="../ink/ink84.xml"/><Relationship Id="rId226" Type="http://schemas.openxmlformats.org/officeDocument/2006/relationships/customXml" Target="../ink/ink112.xml"/><Relationship Id="rId433" Type="http://schemas.openxmlformats.org/officeDocument/2006/relationships/image" Target="../media/image219.png"/><Relationship Id="rId268" Type="http://schemas.openxmlformats.org/officeDocument/2006/relationships/customXml" Target="../ink/ink133.xml"/><Relationship Id="rId32" Type="http://schemas.openxmlformats.org/officeDocument/2006/relationships/customXml" Target="../ink/ink15.xml"/><Relationship Id="rId74" Type="http://schemas.openxmlformats.org/officeDocument/2006/relationships/customXml" Target="../ink/ink36.xml"/><Relationship Id="rId128" Type="http://schemas.openxmlformats.org/officeDocument/2006/relationships/customXml" Target="../ink/ink63.xml"/><Relationship Id="rId335" Type="http://schemas.openxmlformats.org/officeDocument/2006/relationships/image" Target="../media/image170.png"/><Relationship Id="rId377" Type="http://schemas.openxmlformats.org/officeDocument/2006/relationships/image" Target="../media/image191.png"/><Relationship Id="rId5" Type="http://schemas.openxmlformats.org/officeDocument/2006/relationships/image" Target="../media/image5.png"/><Relationship Id="rId181" Type="http://schemas.openxmlformats.org/officeDocument/2006/relationships/image" Target="../media/image93.png"/><Relationship Id="rId237" Type="http://schemas.openxmlformats.org/officeDocument/2006/relationships/image" Target="../media/image121.png"/><Relationship Id="rId402" Type="http://schemas.openxmlformats.org/officeDocument/2006/relationships/customXml" Target="../ink/ink200.xml"/><Relationship Id="rId279" Type="http://schemas.openxmlformats.org/officeDocument/2006/relationships/image" Target="../media/image142.png"/><Relationship Id="rId444" Type="http://schemas.openxmlformats.org/officeDocument/2006/relationships/customXml" Target="../ink/ink221.xml"/><Relationship Id="rId43" Type="http://schemas.openxmlformats.org/officeDocument/2006/relationships/image" Target="../media/image24.png"/><Relationship Id="rId139" Type="http://schemas.openxmlformats.org/officeDocument/2006/relationships/image" Target="../media/image72.png"/><Relationship Id="rId290" Type="http://schemas.openxmlformats.org/officeDocument/2006/relationships/customXml" Target="../ink/ink144.xml"/><Relationship Id="rId304" Type="http://schemas.openxmlformats.org/officeDocument/2006/relationships/customXml" Target="../ink/ink151.xml"/><Relationship Id="rId346" Type="http://schemas.openxmlformats.org/officeDocument/2006/relationships/customXml" Target="../ink/ink172.xml"/><Relationship Id="rId388" Type="http://schemas.openxmlformats.org/officeDocument/2006/relationships/customXml" Target="../ink/ink193.xml"/><Relationship Id="rId85" Type="http://schemas.openxmlformats.org/officeDocument/2006/relationships/image" Target="../media/image45.png"/><Relationship Id="rId150" Type="http://schemas.openxmlformats.org/officeDocument/2006/relationships/customXml" Target="../ink/ink74.xml"/><Relationship Id="rId192" Type="http://schemas.openxmlformats.org/officeDocument/2006/relationships/customXml" Target="../ink/ink95.xml"/><Relationship Id="rId206" Type="http://schemas.openxmlformats.org/officeDocument/2006/relationships/customXml" Target="../ink/ink102.xml"/><Relationship Id="rId413" Type="http://schemas.openxmlformats.org/officeDocument/2006/relationships/image" Target="../media/image209.png"/><Relationship Id="rId248" Type="http://schemas.openxmlformats.org/officeDocument/2006/relationships/customXml" Target="../ink/ink123.xml"/><Relationship Id="rId12" Type="http://schemas.openxmlformats.org/officeDocument/2006/relationships/customXml" Target="../ink/ink5.xml"/><Relationship Id="rId108" Type="http://schemas.openxmlformats.org/officeDocument/2006/relationships/customXml" Target="../ink/ink53.xml"/><Relationship Id="rId315" Type="http://schemas.openxmlformats.org/officeDocument/2006/relationships/image" Target="../media/image160.png"/><Relationship Id="rId357" Type="http://schemas.openxmlformats.org/officeDocument/2006/relationships/image" Target="../media/image181.png"/><Relationship Id="rId54" Type="http://schemas.openxmlformats.org/officeDocument/2006/relationships/customXml" Target="../ink/ink26.xml"/><Relationship Id="rId96" Type="http://schemas.openxmlformats.org/officeDocument/2006/relationships/customXml" Target="../ink/ink47.xml"/><Relationship Id="rId161" Type="http://schemas.openxmlformats.org/officeDocument/2006/relationships/image" Target="../media/image83.png"/><Relationship Id="rId217" Type="http://schemas.openxmlformats.org/officeDocument/2006/relationships/image" Target="../media/image111.png"/><Relationship Id="rId399" Type="http://schemas.openxmlformats.org/officeDocument/2006/relationships/image" Target="../media/image202.png"/><Relationship Id="rId259" Type="http://schemas.openxmlformats.org/officeDocument/2006/relationships/image" Target="../media/image132.png"/><Relationship Id="rId424" Type="http://schemas.openxmlformats.org/officeDocument/2006/relationships/customXml" Target="../ink/ink211.xml"/><Relationship Id="rId23" Type="http://schemas.openxmlformats.org/officeDocument/2006/relationships/image" Target="../media/image14.png"/><Relationship Id="rId119" Type="http://schemas.openxmlformats.org/officeDocument/2006/relationships/image" Target="../media/image62.png"/><Relationship Id="rId270" Type="http://schemas.openxmlformats.org/officeDocument/2006/relationships/customXml" Target="../ink/ink134.xml"/><Relationship Id="rId326" Type="http://schemas.openxmlformats.org/officeDocument/2006/relationships/customXml" Target="../ink/ink162.xml"/><Relationship Id="rId65" Type="http://schemas.openxmlformats.org/officeDocument/2006/relationships/image" Target="../media/image35.png"/><Relationship Id="rId130" Type="http://schemas.openxmlformats.org/officeDocument/2006/relationships/customXml" Target="../ink/ink64.xml"/><Relationship Id="rId368" Type="http://schemas.openxmlformats.org/officeDocument/2006/relationships/customXml" Target="../ink/ink183.xml"/><Relationship Id="rId172" Type="http://schemas.openxmlformats.org/officeDocument/2006/relationships/customXml" Target="../ink/ink85.xml"/><Relationship Id="rId228" Type="http://schemas.openxmlformats.org/officeDocument/2006/relationships/customXml" Target="../ink/ink113.xml"/><Relationship Id="rId435" Type="http://schemas.openxmlformats.org/officeDocument/2006/relationships/image" Target="../media/image220.png"/><Relationship Id="rId281" Type="http://schemas.openxmlformats.org/officeDocument/2006/relationships/image" Target="../media/image143.png"/><Relationship Id="rId337" Type="http://schemas.openxmlformats.org/officeDocument/2006/relationships/image" Target="../media/image171.png"/><Relationship Id="rId34" Type="http://schemas.openxmlformats.org/officeDocument/2006/relationships/customXml" Target="../ink/ink16.xml"/><Relationship Id="rId76" Type="http://schemas.openxmlformats.org/officeDocument/2006/relationships/customXml" Target="../ink/ink37.xml"/><Relationship Id="rId141" Type="http://schemas.openxmlformats.org/officeDocument/2006/relationships/image" Target="../media/image73.png"/><Relationship Id="rId379" Type="http://schemas.openxmlformats.org/officeDocument/2006/relationships/image" Target="../media/image192.png"/><Relationship Id="rId7" Type="http://schemas.openxmlformats.org/officeDocument/2006/relationships/image" Target="../media/image6.png"/><Relationship Id="rId183" Type="http://schemas.openxmlformats.org/officeDocument/2006/relationships/image" Target="../media/image94.png"/><Relationship Id="rId239" Type="http://schemas.openxmlformats.org/officeDocument/2006/relationships/image" Target="../media/image122.png"/><Relationship Id="rId390" Type="http://schemas.openxmlformats.org/officeDocument/2006/relationships/customXml" Target="../ink/ink194.xml"/><Relationship Id="rId404" Type="http://schemas.openxmlformats.org/officeDocument/2006/relationships/customXml" Target="../ink/ink201.xml"/><Relationship Id="rId446" Type="http://schemas.openxmlformats.org/officeDocument/2006/relationships/customXml" Target="../ink/ink222.xml"/><Relationship Id="rId250" Type="http://schemas.openxmlformats.org/officeDocument/2006/relationships/customXml" Target="../ink/ink124.xml"/><Relationship Id="rId292" Type="http://schemas.openxmlformats.org/officeDocument/2006/relationships/customXml" Target="../ink/ink145.xml"/><Relationship Id="rId306" Type="http://schemas.openxmlformats.org/officeDocument/2006/relationships/customXml" Target="../ink/ink152.xml"/><Relationship Id="rId45" Type="http://schemas.openxmlformats.org/officeDocument/2006/relationships/image" Target="../media/image25.png"/><Relationship Id="rId87" Type="http://schemas.openxmlformats.org/officeDocument/2006/relationships/image" Target="../media/image46.png"/><Relationship Id="rId110" Type="http://schemas.openxmlformats.org/officeDocument/2006/relationships/customXml" Target="../ink/ink54.xml"/><Relationship Id="rId348" Type="http://schemas.openxmlformats.org/officeDocument/2006/relationships/customXml" Target="../ink/ink173.xml"/><Relationship Id="rId152" Type="http://schemas.openxmlformats.org/officeDocument/2006/relationships/customXml" Target="../ink/ink75.xml"/><Relationship Id="rId194" Type="http://schemas.openxmlformats.org/officeDocument/2006/relationships/customXml" Target="../ink/ink96.xml"/><Relationship Id="rId208" Type="http://schemas.openxmlformats.org/officeDocument/2006/relationships/customXml" Target="../ink/ink103.xml"/><Relationship Id="rId415" Type="http://schemas.openxmlformats.org/officeDocument/2006/relationships/image" Target="../media/image210.png"/><Relationship Id="rId261" Type="http://schemas.openxmlformats.org/officeDocument/2006/relationships/image" Target="../media/image133.png"/><Relationship Id="rId14" Type="http://schemas.openxmlformats.org/officeDocument/2006/relationships/customXml" Target="../ink/ink6.xml"/><Relationship Id="rId56" Type="http://schemas.openxmlformats.org/officeDocument/2006/relationships/customXml" Target="../ink/ink27.xml"/><Relationship Id="rId317" Type="http://schemas.openxmlformats.org/officeDocument/2006/relationships/image" Target="../media/image161.png"/><Relationship Id="rId359" Type="http://schemas.openxmlformats.org/officeDocument/2006/relationships/image" Target="../media/image182.png"/><Relationship Id="rId98" Type="http://schemas.openxmlformats.org/officeDocument/2006/relationships/customXml" Target="../ink/ink48.xml"/><Relationship Id="rId121" Type="http://schemas.openxmlformats.org/officeDocument/2006/relationships/image" Target="../media/image63.png"/><Relationship Id="rId163" Type="http://schemas.openxmlformats.org/officeDocument/2006/relationships/image" Target="../media/image84.png"/><Relationship Id="rId219" Type="http://schemas.openxmlformats.org/officeDocument/2006/relationships/image" Target="../media/image112.png"/><Relationship Id="rId370" Type="http://schemas.openxmlformats.org/officeDocument/2006/relationships/customXml" Target="../ink/ink184.xml"/><Relationship Id="rId426" Type="http://schemas.openxmlformats.org/officeDocument/2006/relationships/customXml" Target="../ink/ink212.xml"/><Relationship Id="rId230" Type="http://schemas.openxmlformats.org/officeDocument/2006/relationships/customXml" Target="../ink/ink114.xml"/><Relationship Id="rId25" Type="http://schemas.openxmlformats.org/officeDocument/2006/relationships/image" Target="../media/image15.png"/><Relationship Id="rId67" Type="http://schemas.openxmlformats.org/officeDocument/2006/relationships/image" Target="../media/image36.png"/><Relationship Id="rId272" Type="http://schemas.openxmlformats.org/officeDocument/2006/relationships/customXml" Target="../ink/ink135.xml"/><Relationship Id="rId328" Type="http://schemas.openxmlformats.org/officeDocument/2006/relationships/customXml" Target="../ink/ink163.xml"/><Relationship Id="rId132" Type="http://schemas.openxmlformats.org/officeDocument/2006/relationships/customXml" Target="../ink/ink65.xml"/><Relationship Id="rId174" Type="http://schemas.openxmlformats.org/officeDocument/2006/relationships/customXml" Target="../ink/ink86.xml"/><Relationship Id="rId381" Type="http://schemas.openxmlformats.org/officeDocument/2006/relationships/image" Target="../media/image193.png"/><Relationship Id="rId241" Type="http://schemas.openxmlformats.org/officeDocument/2006/relationships/image" Target="../media/image123.png"/><Relationship Id="rId437" Type="http://schemas.openxmlformats.org/officeDocument/2006/relationships/image" Target="../media/image221.png"/><Relationship Id="rId36" Type="http://schemas.openxmlformats.org/officeDocument/2006/relationships/customXml" Target="../ink/ink17.xml"/><Relationship Id="rId283" Type="http://schemas.openxmlformats.org/officeDocument/2006/relationships/image" Target="../media/image144.png"/><Relationship Id="rId339" Type="http://schemas.openxmlformats.org/officeDocument/2006/relationships/image" Target="../media/image172.png"/><Relationship Id="rId78" Type="http://schemas.openxmlformats.org/officeDocument/2006/relationships/customXml" Target="../ink/ink38.xml"/><Relationship Id="rId101" Type="http://schemas.openxmlformats.org/officeDocument/2006/relationships/image" Target="../media/image53.png"/><Relationship Id="rId143" Type="http://schemas.openxmlformats.org/officeDocument/2006/relationships/image" Target="../media/image74.png"/><Relationship Id="rId185" Type="http://schemas.openxmlformats.org/officeDocument/2006/relationships/image" Target="../media/image95.png"/><Relationship Id="rId350" Type="http://schemas.openxmlformats.org/officeDocument/2006/relationships/customXml" Target="../ink/ink174.xml"/><Relationship Id="rId406" Type="http://schemas.openxmlformats.org/officeDocument/2006/relationships/customXml" Target="../ink/ink202.xml"/><Relationship Id="rId9" Type="http://schemas.openxmlformats.org/officeDocument/2006/relationships/image" Target="../media/image7.png"/><Relationship Id="rId210" Type="http://schemas.openxmlformats.org/officeDocument/2006/relationships/customXml" Target="../ink/ink104.xml"/><Relationship Id="rId392" Type="http://schemas.openxmlformats.org/officeDocument/2006/relationships/customXml" Target="../ink/ink195.xml"/><Relationship Id="rId252" Type="http://schemas.openxmlformats.org/officeDocument/2006/relationships/customXml" Target="../ink/ink125.xml"/><Relationship Id="rId294" Type="http://schemas.openxmlformats.org/officeDocument/2006/relationships/customXml" Target="../ink/ink146.xml"/><Relationship Id="rId308" Type="http://schemas.openxmlformats.org/officeDocument/2006/relationships/customXml" Target="../ink/ink153.xml"/><Relationship Id="rId47" Type="http://schemas.openxmlformats.org/officeDocument/2006/relationships/image" Target="../media/image26.png"/><Relationship Id="rId89" Type="http://schemas.openxmlformats.org/officeDocument/2006/relationships/image" Target="../media/image47.png"/><Relationship Id="rId112" Type="http://schemas.openxmlformats.org/officeDocument/2006/relationships/customXml" Target="../ink/ink55.xml"/><Relationship Id="rId154" Type="http://schemas.openxmlformats.org/officeDocument/2006/relationships/customXml" Target="../ink/ink76.xml"/><Relationship Id="rId361" Type="http://schemas.openxmlformats.org/officeDocument/2006/relationships/image" Target="../media/image183.png"/><Relationship Id="rId196" Type="http://schemas.openxmlformats.org/officeDocument/2006/relationships/customXml" Target="../ink/ink97.xml"/><Relationship Id="rId417" Type="http://schemas.openxmlformats.org/officeDocument/2006/relationships/image" Target="../media/image211.png"/><Relationship Id="rId16" Type="http://schemas.openxmlformats.org/officeDocument/2006/relationships/customXml" Target="../ink/ink7.xml"/><Relationship Id="rId221" Type="http://schemas.openxmlformats.org/officeDocument/2006/relationships/image" Target="../media/image113.png"/><Relationship Id="rId263" Type="http://schemas.openxmlformats.org/officeDocument/2006/relationships/image" Target="../media/image134.png"/><Relationship Id="rId319" Type="http://schemas.openxmlformats.org/officeDocument/2006/relationships/image" Target="../media/image162.png"/><Relationship Id="rId58" Type="http://schemas.openxmlformats.org/officeDocument/2006/relationships/customXml" Target="../ink/ink28.xml"/><Relationship Id="rId123" Type="http://schemas.openxmlformats.org/officeDocument/2006/relationships/image" Target="../media/image64.png"/><Relationship Id="rId330" Type="http://schemas.openxmlformats.org/officeDocument/2006/relationships/customXml" Target="../ink/ink164.xml"/><Relationship Id="rId165" Type="http://schemas.openxmlformats.org/officeDocument/2006/relationships/image" Target="../media/image85.png"/><Relationship Id="rId372" Type="http://schemas.openxmlformats.org/officeDocument/2006/relationships/customXml" Target="../ink/ink185.xml"/><Relationship Id="rId428" Type="http://schemas.openxmlformats.org/officeDocument/2006/relationships/customXml" Target="../ink/ink213.xml"/><Relationship Id="rId232" Type="http://schemas.openxmlformats.org/officeDocument/2006/relationships/customXml" Target="../ink/ink115.xml"/><Relationship Id="rId274" Type="http://schemas.openxmlformats.org/officeDocument/2006/relationships/customXml" Target="../ink/ink136.xml"/><Relationship Id="rId27" Type="http://schemas.openxmlformats.org/officeDocument/2006/relationships/image" Target="../media/image16.png"/><Relationship Id="rId69" Type="http://schemas.openxmlformats.org/officeDocument/2006/relationships/image" Target="../media/image37.png"/><Relationship Id="rId134" Type="http://schemas.openxmlformats.org/officeDocument/2006/relationships/customXml" Target="../ink/ink66.xml"/><Relationship Id="rId80" Type="http://schemas.openxmlformats.org/officeDocument/2006/relationships/customXml" Target="../ink/ink39.xml"/><Relationship Id="rId176" Type="http://schemas.openxmlformats.org/officeDocument/2006/relationships/customXml" Target="../ink/ink87.xml"/><Relationship Id="rId341" Type="http://schemas.openxmlformats.org/officeDocument/2006/relationships/image" Target="../media/image173.png"/><Relationship Id="rId383" Type="http://schemas.openxmlformats.org/officeDocument/2006/relationships/image" Target="../media/image194.png"/><Relationship Id="rId439" Type="http://schemas.openxmlformats.org/officeDocument/2006/relationships/image" Target="../media/image222.png"/><Relationship Id="rId201" Type="http://schemas.openxmlformats.org/officeDocument/2006/relationships/image" Target="../media/image103.png"/><Relationship Id="rId243" Type="http://schemas.openxmlformats.org/officeDocument/2006/relationships/image" Target="../media/image124.png"/><Relationship Id="rId285" Type="http://schemas.openxmlformats.org/officeDocument/2006/relationships/image" Target="../media/image145.png"/><Relationship Id="rId38" Type="http://schemas.openxmlformats.org/officeDocument/2006/relationships/customXml" Target="../ink/ink18.xml"/><Relationship Id="rId103" Type="http://schemas.openxmlformats.org/officeDocument/2006/relationships/image" Target="../media/image54.png"/><Relationship Id="rId310" Type="http://schemas.openxmlformats.org/officeDocument/2006/relationships/customXml" Target="../ink/ink154.xml"/><Relationship Id="rId91" Type="http://schemas.openxmlformats.org/officeDocument/2006/relationships/image" Target="../media/image48.png"/><Relationship Id="rId145" Type="http://schemas.openxmlformats.org/officeDocument/2006/relationships/image" Target="../media/image75.png"/><Relationship Id="rId187" Type="http://schemas.openxmlformats.org/officeDocument/2006/relationships/image" Target="../media/image96.png"/><Relationship Id="rId352" Type="http://schemas.openxmlformats.org/officeDocument/2006/relationships/customXml" Target="../ink/ink175.xml"/><Relationship Id="rId394" Type="http://schemas.openxmlformats.org/officeDocument/2006/relationships/customXml" Target="../ink/ink196.xml"/><Relationship Id="rId408" Type="http://schemas.openxmlformats.org/officeDocument/2006/relationships/customXml" Target="../ink/ink203.xml"/><Relationship Id="rId212" Type="http://schemas.openxmlformats.org/officeDocument/2006/relationships/customXml" Target="../ink/ink105.xml"/><Relationship Id="rId254" Type="http://schemas.openxmlformats.org/officeDocument/2006/relationships/customXml" Target="../ink/ink126.xml"/><Relationship Id="rId49" Type="http://schemas.openxmlformats.org/officeDocument/2006/relationships/image" Target="../media/image27.png"/><Relationship Id="rId114" Type="http://schemas.openxmlformats.org/officeDocument/2006/relationships/customXml" Target="../ink/ink56.xml"/><Relationship Id="rId296" Type="http://schemas.openxmlformats.org/officeDocument/2006/relationships/customXml" Target="../ink/ink147.xml"/><Relationship Id="rId60" Type="http://schemas.openxmlformats.org/officeDocument/2006/relationships/customXml" Target="../ink/ink29.xml"/><Relationship Id="rId156" Type="http://schemas.openxmlformats.org/officeDocument/2006/relationships/customXml" Target="../ink/ink77.xml"/><Relationship Id="rId198" Type="http://schemas.openxmlformats.org/officeDocument/2006/relationships/customXml" Target="../ink/ink98.xml"/><Relationship Id="rId321" Type="http://schemas.openxmlformats.org/officeDocument/2006/relationships/image" Target="../media/image163.png"/><Relationship Id="rId363" Type="http://schemas.openxmlformats.org/officeDocument/2006/relationships/image" Target="../media/image184.png"/><Relationship Id="rId419" Type="http://schemas.openxmlformats.org/officeDocument/2006/relationships/image" Target="../media/image212.png"/><Relationship Id="rId223" Type="http://schemas.openxmlformats.org/officeDocument/2006/relationships/image" Target="../media/image114.png"/><Relationship Id="rId430" Type="http://schemas.openxmlformats.org/officeDocument/2006/relationships/customXml" Target="../ink/ink214.xml"/><Relationship Id="rId18" Type="http://schemas.openxmlformats.org/officeDocument/2006/relationships/customXml" Target="../ink/ink8.xml"/><Relationship Id="rId39" Type="http://schemas.openxmlformats.org/officeDocument/2006/relationships/image" Target="../media/image22.png"/><Relationship Id="rId265" Type="http://schemas.openxmlformats.org/officeDocument/2006/relationships/image" Target="../media/image135.png"/><Relationship Id="rId286" Type="http://schemas.openxmlformats.org/officeDocument/2006/relationships/customXml" Target="../ink/ink142.xml"/><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5.png"/><Relationship Id="rId146" Type="http://schemas.openxmlformats.org/officeDocument/2006/relationships/customXml" Target="../ink/ink72.xml"/><Relationship Id="rId167" Type="http://schemas.openxmlformats.org/officeDocument/2006/relationships/image" Target="../media/image86.png"/><Relationship Id="rId188" Type="http://schemas.openxmlformats.org/officeDocument/2006/relationships/customXml" Target="../ink/ink93.xml"/><Relationship Id="rId311" Type="http://schemas.openxmlformats.org/officeDocument/2006/relationships/image" Target="../media/image158.png"/><Relationship Id="rId332" Type="http://schemas.openxmlformats.org/officeDocument/2006/relationships/customXml" Target="../ink/ink165.xml"/><Relationship Id="rId353" Type="http://schemas.openxmlformats.org/officeDocument/2006/relationships/image" Target="../media/image179.png"/><Relationship Id="rId374" Type="http://schemas.openxmlformats.org/officeDocument/2006/relationships/customXml" Target="../ink/ink186.xml"/><Relationship Id="rId395" Type="http://schemas.openxmlformats.org/officeDocument/2006/relationships/image" Target="../media/image200.png"/><Relationship Id="rId409" Type="http://schemas.openxmlformats.org/officeDocument/2006/relationships/image" Target="../media/image207.png"/><Relationship Id="rId71" Type="http://schemas.openxmlformats.org/officeDocument/2006/relationships/image" Target="../media/image38.png"/><Relationship Id="rId92" Type="http://schemas.openxmlformats.org/officeDocument/2006/relationships/customXml" Target="../ink/ink45.xml"/><Relationship Id="rId213" Type="http://schemas.openxmlformats.org/officeDocument/2006/relationships/image" Target="../media/image109.png"/><Relationship Id="rId234" Type="http://schemas.openxmlformats.org/officeDocument/2006/relationships/customXml" Target="../ink/ink116.xml"/><Relationship Id="rId420" Type="http://schemas.openxmlformats.org/officeDocument/2006/relationships/customXml" Target="../ink/ink209.xml"/><Relationship Id="rId2" Type="http://schemas.openxmlformats.org/officeDocument/2006/relationships/notesSlide" Target="../notesSlides/notesSlide3.xml"/><Relationship Id="rId29" Type="http://schemas.openxmlformats.org/officeDocument/2006/relationships/image" Target="../media/image17.png"/><Relationship Id="rId255" Type="http://schemas.openxmlformats.org/officeDocument/2006/relationships/image" Target="../media/image130.png"/><Relationship Id="rId276" Type="http://schemas.openxmlformats.org/officeDocument/2006/relationships/customXml" Target="../ink/ink137.xml"/><Relationship Id="rId297" Type="http://schemas.openxmlformats.org/officeDocument/2006/relationships/image" Target="../media/image151.png"/><Relationship Id="rId441" Type="http://schemas.openxmlformats.org/officeDocument/2006/relationships/image" Target="../media/image223.png"/><Relationship Id="rId40" Type="http://schemas.openxmlformats.org/officeDocument/2006/relationships/customXml" Target="../ink/ink19.xml"/><Relationship Id="rId115" Type="http://schemas.openxmlformats.org/officeDocument/2006/relationships/image" Target="../media/image60.png"/><Relationship Id="rId136" Type="http://schemas.openxmlformats.org/officeDocument/2006/relationships/customXml" Target="../ink/ink67.xml"/><Relationship Id="rId157" Type="http://schemas.openxmlformats.org/officeDocument/2006/relationships/image" Target="../media/image81.png"/><Relationship Id="rId178" Type="http://schemas.openxmlformats.org/officeDocument/2006/relationships/customXml" Target="../ink/ink88.xml"/><Relationship Id="rId301" Type="http://schemas.openxmlformats.org/officeDocument/2006/relationships/image" Target="../media/image153.png"/><Relationship Id="rId322" Type="http://schemas.openxmlformats.org/officeDocument/2006/relationships/customXml" Target="../ink/ink160.xml"/><Relationship Id="rId343" Type="http://schemas.openxmlformats.org/officeDocument/2006/relationships/image" Target="../media/image174.png"/><Relationship Id="rId364" Type="http://schemas.openxmlformats.org/officeDocument/2006/relationships/customXml" Target="../ink/ink181.xml"/><Relationship Id="rId61" Type="http://schemas.openxmlformats.org/officeDocument/2006/relationships/image" Target="../media/image33.png"/><Relationship Id="rId82" Type="http://schemas.openxmlformats.org/officeDocument/2006/relationships/customXml" Target="../ink/ink40.xml"/><Relationship Id="rId199" Type="http://schemas.openxmlformats.org/officeDocument/2006/relationships/image" Target="../media/image102.png"/><Relationship Id="rId203" Type="http://schemas.openxmlformats.org/officeDocument/2006/relationships/image" Target="../media/image104.png"/><Relationship Id="rId385" Type="http://schemas.openxmlformats.org/officeDocument/2006/relationships/image" Target="../media/image195.png"/><Relationship Id="rId19" Type="http://schemas.openxmlformats.org/officeDocument/2006/relationships/image" Target="../media/image12.png"/><Relationship Id="rId224" Type="http://schemas.openxmlformats.org/officeDocument/2006/relationships/customXml" Target="../ink/ink111.xml"/><Relationship Id="rId245" Type="http://schemas.openxmlformats.org/officeDocument/2006/relationships/image" Target="../media/image125.png"/><Relationship Id="rId266" Type="http://schemas.openxmlformats.org/officeDocument/2006/relationships/customXml" Target="../ink/ink132.xml"/><Relationship Id="rId287" Type="http://schemas.openxmlformats.org/officeDocument/2006/relationships/image" Target="../media/image146.png"/><Relationship Id="rId410" Type="http://schemas.openxmlformats.org/officeDocument/2006/relationships/customXml" Target="../ink/ink204.xml"/><Relationship Id="rId431" Type="http://schemas.openxmlformats.org/officeDocument/2006/relationships/image" Target="../media/image218.png"/><Relationship Id="rId30" Type="http://schemas.openxmlformats.org/officeDocument/2006/relationships/customXml" Target="../ink/ink14.xml"/><Relationship Id="rId105" Type="http://schemas.openxmlformats.org/officeDocument/2006/relationships/image" Target="../media/image55.png"/><Relationship Id="rId126" Type="http://schemas.openxmlformats.org/officeDocument/2006/relationships/customXml" Target="../ink/ink62.xml"/><Relationship Id="rId147" Type="http://schemas.openxmlformats.org/officeDocument/2006/relationships/image" Target="../media/image76.png"/><Relationship Id="rId168" Type="http://schemas.openxmlformats.org/officeDocument/2006/relationships/customXml" Target="../ink/ink83.xml"/><Relationship Id="rId312" Type="http://schemas.openxmlformats.org/officeDocument/2006/relationships/customXml" Target="../ink/ink155.xml"/><Relationship Id="rId333" Type="http://schemas.openxmlformats.org/officeDocument/2006/relationships/image" Target="../media/image169.png"/><Relationship Id="rId354" Type="http://schemas.openxmlformats.org/officeDocument/2006/relationships/customXml" Target="../ink/ink176.xml"/><Relationship Id="rId51" Type="http://schemas.openxmlformats.org/officeDocument/2006/relationships/image" Target="../media/image28.png"/><Relationship Id="rId72" Type="http://schemas.openxmlformats.org/officeDocument/2006/relationships/customXml" Target="../ink/ink35.xml"/><Relationship Id="rId93" Type="http://schemas.openxmlformats.org/officeDocument/2006/relationships/image" Target="../media/image49.png"/><Relationship Id="rId189" Type="http://schemas.openxmlformats.org/officeDocument/2006/relationships/image" Target="../media/image97.png"/><Relationship Id="rId375" Type="http://schemas.openxmlformats.org/officeDocument/2006/relationships/image" Target="../media/image190.png"/><Relationship Id="rId396" Type="http://schemas.openxmlformats.org/officeDocument/2006/relationships/customXml" Target="../ink/ink197.xml"/><Relationship Id="rId3" Type="http://schemas.openxmlformats.org/officeDocument/2006/relationships/image" Target="../media/image1.png"/><Relationship Id="rId214" Type="http://schemas.openxmlformats.org/officeDocument/2006/relationships/customXml" Target="../ink/ink106.xml"/><Relationship Id="rId235" Type="http://schemas.openxmlformats.org/officeDocument/2006/relationships/image" Target="../media/image120.png"/><Relationship Id="rId256" Type="http://schemas.openxmlformats.org/officeDocument/2006/relationships/customXml" Target="../ink/ink127.xml"/><Relationship Id="rId277" Type="http://schemas.openxmlformats.org/officeDocument/2006/relationships/image" Target="../media/image141.png"/><Relationship Id="rId298" Type="http://schemas.openxmlformats.org/officeDocument/2006/relationships/customXml" Target="../ink/ink148.xml"/><Relationship Id="rId400" Type="http://schemas.openxmlformats.org/officeDocument/2006/relationships/customXml" Target="../ink/ink199.xml"/><Relationship Id="rId421" Type="http://schemas.openxmlformats.org/officeDocument/2006/relationships/image" Target="../media/image213.png"/><Relationship Id="rId442" Type="http://schemas.openxmlformats.org/officeDocument/2006/relationships/customXml" Target="../ink/ink220.xml"/><Relationship Id="rId116" Type="http://schemas.openxmlformats.org/officeDocument/2006/relationships/customXml" Target="../ink/ink57.xml"/><Relationship Id="rId137" Type="http://schemas.openxmlformats.org/officeDocument/2006/relationships/image" Target="../media/image71.png"/><Relationship Id="rId158" Type="http://schemas.openxmlformats.org/officeDocument/2006/relationships/customXml" Target="../ink/ink78.xml"/><Relationship Id="rId302" Type="http://schemas.openxmlformats.org/officeDocument/2006/relationships/customXml" Target="../ink/ink150.xml"/><Relationship Id="rId323" Type="http://schemas.openxmlformats.org/officeDocument/2006/relationships/image" Target="../media/image164.png"/><Relationship Id="rId344" Type="http://schemas.openxmlformats.org/officeDocument/2006/relationships/customXml" Target="../ink/ink171.xml"/><Relationship Id="rId20" Type="http://schemas.openxmlformats.org/officeDocument/2006/relationships/customXml" Target="../ink/ink9.xml"/><Relationship Id="rId41" Type="http://schemas.openxmlformats.org/officeDocument/2006/relationships/image" Target="../media/image23.png"/><Relationship Id="rId62" Type="http://schemas.openxmlformats.org/officeDocument/2006/relationships/customXml" Target="../ink/ink30.xml"/><Relationship Id="rId83" Type="http://schemas.openxmlformats.org/officeDocument/2006/relationships/image" Target="../media/image44.png"/><Relationship Id="rId179" Type="http://schemas.openxmlformats.org/officeDocument/2006/relationships/image" Target="../media/image92.png"/><Relationship Id="rId365" Type="http://schemas.openxmlformats.org/officeDocument/2006/relationships/image" Target="../media/image185.png"/><Relationship Id="rId386" Type="http://schemas.openxmlformats.org/officeDocument/2006/relationships/customXml" Target="../ink/ink192.xml"/><Relationship Id="rId190" Type="http://schemas.openxmlformats.org/officeDocument/2006/relationships/customXml" Target="../ink/ink94.xml"/><Relationship Id="rId204" Type="http://schemas.openxmlformats.org/officeDocument/2006/relationships/customXml" Target="../ink/ink101.xml"/><Relationship Id="rId225" Type="http://schemas.openxmlformats.org/officeDocument/2006/relationships/image" Target="../media/image115.png"/><Relationship Id="rId246" Type="http://schemas.openxmlformats.org/officeDocument/2006/relationships/customXml" Target="../ink/ink122.xml"/><Relationship Id="rId267" Type="http://schemas.openxmlformats.org/officeDocument/2006/relationships/image" Target="../media/image136.png"/><Relationship Id="rId288" Type="http://schemas.openxmlformats.org/officeDocument/2006/relationships/customXml" Target="../ink/ink143.xml"/><Relationship Id="rId411" Type="http://schemas.openxmlformats.org/officeDocument/2006/relationships/image" Target="../media/image208.png"/><Relationship Id="rId432" Type="http://schemas.openxmlformats.org/officeDocument/2006/relationships/customXml" Target="../ink/ink215.xml"/><Relationship Id="rId106" Type="http://schemas.openxmlformats.org/officeDocument/2006/relationships/customXml" Target="../ink/ink52.xml"/><Relationship Id="rId127" Type="http://schemas.openxmlformats.org/officeDocument/2006/relationships/image" Target="../media/image66.png"/><Relationship Id="rId313" Type="http://schemas.openxmlformats.org/officeDocument/2006/relationships/image" Target="../media/image159.png"/><Relationship Id="rId10" Type="http://schemas.openxmlformats.org/officeDocument/2006/relationships/customXml" Target="../ink/ink4.xml"/><Relationship Id="rId31" Type="http://schemas.openxmlformats.org/officeDocument/2006/relationships/image" Target="../media/image18.png"/><Relationship Id="rId52" Type="http://schemas.openxmlformats.org/officeDocument/2006/relationships/customXml" Target="../ink/ink25.xml"/><Relationship Id="rId73" Type="http://schemas.openxmlformats.org/officeDocument/2006/relationships/image" Target="../media/image39.png"/><Relationship Id="rId94" Type="http://schemas.openxmlformats.org/officeDocument/2006/relationships/customXml" Target="../ink/ink46.xml"/><Relationship Id="rId148" Type="http://schemas.openxmlformats.org/officeDocument/2006/relationships/customXml" Target="../ink/ink73.xml"/><Relationship Id="rId169" Type="http://schemas.openxmlformats.org/officeDocument/2006/relationships/image" Target="../media/image87.png"/><Relationship Id="rId334" Type="http://schemas.openxmlformats.org/officeDocument/2006/relationships/customXml" Target="../ink/ink166.xml"/><Relationship Id="rId355" Type="http://schemas.openxmlformats.org/officeDocument/2006/relationships/image" Target="../media/image180.png"/><Relationship Id="rId376" Type="http://schemas.openxmlformats.org/officeDocument/2006/relationships/customXml" Target="../ink/ink187.xml"/><Relationship Id="rId397" Type="http://schemas.openxmlformats.org/officeDocument/2006/relationships/image" Target="../media/image201.png"/><Relationship Id="rId4" Type="http://schemas.openxmlformats.org/officeDocument/2006/relationships/customXml" Target="../ink/ink1.xml"/><Relationship Id="rId180" Type="http://schemas.openxmlformats.org/officeDocument/2006/relationships/customXml" Target="../ink/ink89.xml"/><Relationship Id="rId215" Type="http://schemas.openxmlformats.org/officeDocument/2006/relationships/image" Target="../media/image110.png"/><Relationship Id="rId236" Type="http://schemas.openxmlformats.org/officeDocument/2006/relationships/customXml" Target="../ink/ink117.xml"/><Relationship Id="rId257" Type="http://schemas.openxmlformats.org/officeDocument/2006/relationships/image" Target="../media/image131.png"/><Relationship Id="rId278" Type="http://schemas.openxmlformats.org/officeDocument/2006/relationships/customXml" Target="../ink/ink138.xml"/><Relationship Id="rId401" Type="http://schemas.openxmlformats.org/officeDocument/2006/relationships/image" Target="../media/image203.png"/><Relationship Id="rId422" Type="http://schemas.openxmlformats.org/officeDocument/2006/relationships/customXml" Target="../ink/ink210.xml"/><Relationship Id="rId443" Type="http://schemas.openxmlformats.org/officeDocument/2006/relationships/image" Target="../media/image224.png"/><Relationship Id="rId303" Type="http://schemas.openxmlformats.org/officeDocument/2006/relationships/image" Target="../media/image154.png"/><Relationship Id="rId42" Type="http://schemas.openxmlformats.org/officeDocument/2006/relationships/customXml" Target="../ink/ink20.xml"/><Relationship Id="rId84" Type="http://schemas.openxmlformats.org/officeDocument/2006/relationships/customXml" Target="../ink/ink41.xml"/><Relationship Id="rId138" Type="http://schemas.openxmlformats.org/officeDocument/2006/relationships/customXml" Target="../ink/ink68.xml"/><Relationship Id="rId345" Type="http://schemas.openxmlformats.org/officeDocument/2006/relationships/image" Target="../media/image175.png"/><Relationship Id="rId387" Type="http://schemas.openxmlformats.org/officeDocument/2006/relationships/image" Target="../media/image196.png"/><Relationship Id="rId191" Type="http://schemas.openxmlformats.org/officeDocument/2006/relationships/image" Target="../media/image98.png"/><Relationship Id="rId205" Type="http://schemas.openxmlformats.org/officeDocument/2006/relationships/image" Target="../media/image105.png"/><Relationship Id="rId247" Type="http://schemas.openxmlformats.org/officeDocument/2006/relationships/image" Target="../media/image126.png"/><Relationship Id="rId412" Type="http://schemas.openxmlformats.org/officeDocument/2006/relationships/customXml" Target="../ink/ink205.xml"/><Relationship Id="rId107" Type="http://schemas.openxmlformats.org/officeDocument/2006/relationships/image" Target="../media/image56.png"/><Relationship Id="rId289" Type="http://schemas.openxmlformats.org/officeDocument/2006/relationships/image" Target="../media/image147.png"/><Relationship Id="rId11" Type="http://schemas.openxmlformats.org/officeDocument/2006/relationships/image" Target="../media/image8.png"/><Relationship Id="rId53" Type="http://schemas.openxmlformats.org/officeDocument/2006/relationships/image" Target="../media/image29.png"/><Relationship Id="rId149" Type="http://schemas.openxmlformats.org/officeDocument/2006/relationships/image" Target="../media/image77.png"/><Relationship Id="rId314" Type="http://schemas.openxmlformats.org/officeDocument/2006/relationships/customXml" Target="../ink/ink156.xml"/><Relationship Id="rId356" Type="http://schemas.openxmlformats.org/officeDocument/2006/relationships/customXml" Target="../ink/ink177.xml"/><Relationship Id="rId398" Type="http://schemas.openxmlformats.org/officeDocument/2006/relationships/customXml" Target="../ink/ink198.xml"/><Relationship Id="rId95" Type="http://schemas.openxmlformats.org/officeDocument/2006/relationships/image" Target="../media/image50.png"/><Relationship Id="rId160" Type="http://schemas.openxmlformats.org/officeDocument/2006/relationships/customXml" Target="../ink/ink79.xml"/><Relationship Id="rId216" Type="http://schemas.openxmlformats.org/officeDocument/2006/relationships/customXml" Target="../ink/ink107.xml"/><Relationship Id="rId423" Type="http://schemas.openxmlformats.org/officeDocument/2006/relationships/image" Target="../media/image214.png"/><Relationship Id="rId258" Type="http://schemas.openxmlformats.org/officeDocument/2006/relationships/customXml" Target="../ink/ink128.xml"/><Relationship Id="rId22" Type="http://schemas.openxmlformats.org/officeDocument/2006/relationships/customXml" Target="../ink/ink10.xml"/><Relationship Id="rId64" Type="http://schemas.openxmlformats.org/officeDocument/2006/relationships/customXml" Target="../ink/ink31.xml"/><Relationship Id="rId118" Type="http://schemas.openxmlformats.org/officeDocument/2006/relationships/customXml" Target="../ink/ink58.xml"/><Relationship Id="rId325" Type="http://schemas.openxmlformats.org/officeDocument/2006/relationships/image" Target="../media/image165.png"/><Relationship Id="rId367" Type="http://schemas.openxmlformats.org/officeDocument/2006/relationships/image" Target="../media/image186.png"/><Relationship Id="rId171" Type="http://schemas.openxmlformats.org/officeDocument/2006/relationships/image" Target="../media/image88.png"/><Relationship Id="rId227" Type="http://schemas.openxmlformats.org/officeDocument/2006/relationships/image" Target="../media/image116.png"/><Relationship Id="rId269" Type="http://schemas.openxmlformats.org/officeDocument/2006/relationships/image" Target="../media/image137.png"/><Relationship Id="rId434" Type="http://schemas.openxmlformats.org/officeDocument/2006/relationships/customXml" Target="../ink/ink216.xml"/><Relationship Id="rId33" Type="http://schemas.openxmlformats.org/officeDocument/2006/relationships/image" Target="../media/image19.png"/><Relationship Id="rId129" Type="http://schemas.openxmlformats.org/officeDocument/2006/relationships/image" Target="../media/image67.png"/><Relationship Id="rId280" Type="http://schemas.openxmlformats.org/officeDocument/2006/relationships/customXml" Target="../ink/ink139.xml"/><Relationship Id="rId336" Type="http://schemas.openxmlformats.org/officeDocument/2006/relationships/customXml" Target="../ink/ink167.xml"/><Relationship Id="rId75" Type="http://schemas.openxmlformats.org/officeDocument/2006/relationships/image" Target="../media/image40.png"/><Relationship Id="rId140" Type="http://schemas.openxmlformats.org/officeDocument/2006/relationships/customXml" Target="../ink/ink69.xml"/><Relationship Id="rId182" Type="http://schemas.openxmlformats.org/officeDocument/2006/relationships/customXml" Target="../ink/ink90.xml"/><Relationship Id="rId378" Type="http://schemas.openxmlformats.org/officeDocument/2006/relationships/customXml" Target="../ink/ink188.xml"/><Relationship Id="rId403" Type="http://schemas.openxmlformats.org/officeDocument/2006/relationships/image" Target="../media/image204.png"/><Relationship Id="rId6" Type="http://schemas.openxmlformats.org/officeDocument/2006/relationships/customXml" Target="../ink/ink2.xml"/><Relationship Id="rId238" Type="http://schemas.openxmlformats.org/officeDocument/2006/relationships/customXml" Target="../ink/ink118.xml"/><Relationship Id="rId445" Type="http://schemas.openxmlformats.org/officeDocument/2006/relationships/image" Target="../media/image225.png"/><Relationship Id="rId291" Type="http://schemas.openxmlformats.org/officeDocument/2006/relationships/image" Target="../media/image148.png"/><Relationship Id="rId305" Type="http://schemas.openxmlformats.org/officeDocument/2006/relationships/image" Target="../media/image155.png"/><Relationship Id="rId347" Type="http://schemas.openxmlformats.org/officeDocument/2006/relationships/image" Target="../media/image176.png"/><Relationship Id="rId44" Type="http://schemas.openxmlformats.org/officeDocument/2006/relationships/customXml" Target="../ink/ink21.xml"/><Relationship Id="rId86" Type="http://schemas.openxmlformats.org/officeDocument/2006/relationships/customXml" Target="../ink/ink42.xml"/><Relationship Id="rId151" Type="http://schemas.openxmlformats.org/officeDocument/2006/relationships/image" Target="../media/image78.png"/><Relationship Id="rId389" Type="http://schemas.openxmlformats.org/officeDocument/2006/relationships/image" Target="../media/image197.png"/><Relationship Id="rId193" Type="http://schemas.openxmlformats.org/officeDocument/2006/relationships/image" Target="../media/image99.png"/><Relationship Id="rId207" Type="http://schemas.openxmlformats.org/officeDocument/2006/relationships/image" Target="../media/image106.png"/><Relationship Id="rId249" Type="http://schemas.openxmlformats.org/officeDocument/2006/relationships/image" Target="../media/image127.png"/><Relationship Id="rId414" Type="http://schemas.openxmlformats.org/officeDocument/2006/relationships/customXml" Target="../ink/ink206.xml"/><Relationship Id="rId13" Type="http://schemas.openxmlformats.org/officeDocument/2006/relationships/image" Target="../media/image9.png"/><Relationship Id="rId109" Type="http://schemas.openxmlformats.org/officeDocument/2006/relationships/image" Target="../media/image57.png"/><Relationship Id="rId260" Type="http://schemas.openxmlformats.org/officeDocument/2006/relationships/customXml" Target="../ink/ink129.xml"/><Relationship Id="rId316" Type="http://schemas.openxmlformats.org/officeDocument/2006/relationships/customXml" Target="../ink/ink157.xml"/><Relationship Id="rId55" Type="http://schemas.openxmlformats.org/officeDocument/2006/relationships/image" Target="../media/image30.png"/><Relationship Id="rId97" Type="http://schemas.openxmlformats.org/officeDocument/2006/relationships/image" Target="../media/image51.png"/><Relationship Id="rId120" Type="http://schemas.openxmlformats.org/officeDocument/2006/relationships/customXml" Target="../ink/ink59.xml"/><Relationship Id="rId358" Type="http://schemas.openxmlformats.org/officeDocument/2006/relationships/customXml" Target="../ink/ink178.xml"/><Relationship Id="rId162" Type="http://schemas.openxmlformats.org/officeDocument/2006/relationships/customXml" Target="../ink/ink80.xml"/><Relationship Id="rId218" Type="http://schemas.openxmlformats.org/officeDocument/2006/relationships/customXml" Target="../ink/ink108.xml"/><Relationship Id="rId425" Type="http://schemas.openxmlformats.org/officeDocument/2006/relationships/image" Target="../media/image215.png"/><Relationship Id="rId271" Type="http://schemas.openxmlformats.org/officeDocument/2006/relationships/image" Target="../media/image138.png"/><Relationship Id="rId24" Type="http://schemas.openxmlformats.org/officeDocument/2006/relationships/customXml" Target="../ink/ink11.xml"/><Relationship Id="rId66" Type="http://schemas.openxmlformats.org/officeDocument/2006/relationships/customXml" Target="../ink/ink32.xml"/><Relationship Id="rId131" Type="http://schemas.openxmlformats.org/officeDocument/2006/relationships/image" Target="../media/image68.png"/><Relationship Id="rId327" Type="http://schemas.openxmlformats.org/officeDocument/2006/relationships/image" Target="../media/image166.png"/><Relationship Id="rId369" Type="http://schemas.openxmlformats.org/officeDocument/2006/relationships/image" Target="../media/image187.png"/><Relationship Id="rId173" Type="http://schemas.openxmlformats.org/officeDocument/2006/relationships/image" Target="../media/image89.png"/><Relationship Id="rId229" Type="http://schemas.openxmlformats.org/officeDocument/2006/relationships/image" Target="../media/image117.png"/><Relationship Id="rId380" Type="http://schemas.openxmlformats.org/officeDocument/2006/relationships/customXml" Target="../ink/ink189.xml"/><Relationship Id="rId436" Type="http://schemas.openxmlformats.org/officeDocument/2006/relationships/customXml" Target="../ink/ink217.xml"/><Relationship Id="rId240" Type="http://schemas.openxmlformats.org/officeDocument/2006/relationships/customXml" Target="../ink/ink119.xml"/><Relationship Id="rId35" Type="http://schemas.openxmlformats.org/officeDocument/2006/relationships/image" Target="../media/image20.png"/><Relationship Id="rId77" Type="http://schemas.openxmlformats.org/officeDocument/2006/relationships/image" Target="../media/image41.png"/><Relationship Id="rId100" Type="http://schemas.openxmlformats.org/officeDocument/2006/relationships/customXml" Target="../ink/ink49.xml"/><Relationship Id="rId282" Type="http://schemas.openxmlformats.org/officeDocument/2006/relationships/customXml" Target="../ink/ink140.xml"/><Relationship Id="rId338" Type="http://schemas.openxmlformats.org/officeDocument/2006/relationships/customXml" Target="../ink/ink168.xml"/><Relationship Id="rId8" Type="http://schemas.openxmlformats.org/officeDocument/2006/relationships/customXml" Target="../ink/ink3.xml"/><Relationship Id="rId142" Type="http://schemas.openxmlformats.org/officeDocument/2006/relationships/customXml" Target="../ink/ink70.xml"/><Relationship Id="rId184" Type="http://schemas.openxmlformats.org/officeDocument/2006/relationships/customXml" Target="../ink/ink91.xml"/><Relationship Id="rId391" Type="http://schemas.openxmlformats.org/officeDocument/2006/relationships/image" Target="../media/image198.png"/><Relationship Id="rId405" Type="http://schemas.openxmlformats.org/officeDocument/2006/relationships/image" Target="../media/image205.png"/><Relationship Id="rId447" Type="http://schemas.openxmlformats.org/officeDocument/2006/relationships/image" Target="../media/image226.png"/><Relationship Id="rId251" Type="http://schemas.openxmlformats.org/officeDocument/2006/relationships/image" Target="../media/image128.png"/><Relationship Id="rId46" Type="http://schemas.openxmlformats.org/officeDocument/2006/relationships/customXml" Target="../ink/ink22.xml"/><Relationship Id="rId293" Type="http://schemas.openxmlformats.org/officeDocument/2006/relationships/image" Target="../media/image149.png"/><Relationship Id="rId307" Type="http://schemas.openxmlformats.org/officeDocument/2006/relationships/image" Target="../media/image156.png"/><Relationship Id="rId349" Type="http://schemas.openxmlformats.org/officeDocument/2006/relationships/image" Target="../media/image177.png"/><Relationship Id="rId88" Type="http://schemas.openxmlformats.org/officeDocument/2006/relationships/customXml" Target="../ink/ink43.xml"/><Relationship Id="rId111" Type="http://schemas.openxmlformats.org/officeDocument/2006/relationships/image" Target="../media/image58.png"/><Relationship Id="rId153" Type="http://schemas.openxmlformats.org/officeDocument/2006/relationships/image" Target="../media/image79.png"/><Relationship Id="rId195" Type="http://schemas.openxmlformats.org/officeDocument/2006/relationships/image" Target="../media/image100.png"/><Relationship Id="rId209" Type="http://schemas.openxmlformats.org/officeDocument/2006/relationships/image" Target="../media/image107.png"/><Relationship Id="rId360" Type="http://schemas.openxmlformats.org/officeDocument/2006/relationships/customXml" Target="../ink/ink179.xml"/><Relationship Id="rId416" Type="http://schemas.openxmlformats.org/officeDocument/2006/relationships/customXml" Target="../ink/ink207.xml"/><Relationship Id="rId220" Type="http://schemas.openxmlformats.org/officeDocument/2006/relationships/customXml" Target="../ink/ink109.xml"/><Relationship Id="rId15" Type="http://schemas.openxmlformats.org/officeDocument/2006/relationships/image" Target="../media/image10.png"/><Relationship Id="rId57" Type="http://schemas.openxmlformats.org/officeDocument/2006/relationships/image" Target="../media/image31.png"/><Relationship Id="rId262" Type="http://schemas.openxmlformats.org/officeDocument/2006/relationships/customXml" Target="../ink/ink130.xml"/><Relationship Id="rId318" Type="http://schemas.openxmlformats.org/officeDocument/2006/relationships/customXml" Target="../ink/ink158.xml"/><Relationship Id="rId99" Type="http://schemas.openxmlformats.org/officeDocument/2006/relationships/image" Target="../media/image52.png"/><Relationship Id="rId122" Type="http://schemas.openxmlformats.org/officeDocument/2006/relationships/customXml" Target="../ink/ink60.xml"/><Relationship Id="rId164" Type="http://schemas.openxmlformats.org/officeDocument/2006/relationships/customXml" Target="../ink/ink81.xml"/><Relationship Id="rId371" Type="http://schemas.openxmlformats.org/officeDocument/2006/relationships/image" Target="../media/image188.png"/><Relationship Id="rId427" Type="http://schemas.openxmlformats.org/officeDocument/2006/relationships/image" Target="../media/image216.png"/><Relationship Id="rId26" Type="http://schemas.openxmlformats.org/officeDocument/2006/relationships/customXml" Target="../ink/ink12.xml"/><Relationship Id="rId231" Type="http://schemas.openxmlformats.org/officeDocument/2006/relationships/image" Target="../media/image118.png"/><Relationship Id="rId273" Type="http://schemas.openxmlformats.org/officeDocument/2006/relationships/image" Target="../media/image139.png"/><Relationship Id="rId329" Type="http://schemas.openxmlformats.org/officeDocument/2006/relationships/image" Target="../media/image167.png"/><Relationship Id="rId68" Type="http://schemas.openxmlformats.org/officeDocument/2006/relationships/customXml" Target="../ink/ink33.xml"/><Relationship Id="rId133" Type="http://schemas.openxmlformats.org/officeDocument/2006/relationships/image" Target="../media/image69.png"/><Relationship Id="rId175" Type="http://schemas.openxmlformats.org/officeDocument/2006/relationships/image" Target="../media/image90.png"/><Relationship Id="rId340" Type="http://schemas.openxmlformats.org/officeDocument/2006/relationships/customXml" Target="../ink/ink169.xml"/><Relationship Id="rId200" Type="http://schemas.openxmlformats.org/officeDocument/2006/relationships/customXml" Target="../ink/ink99.xml"/><Relationship Id="rId382" Type="http://schemas.openxmlformats.org/officeDocument/2006/relationships/customXml" Target="../ink/ink190.xml"/><Relationship Id="rId438" Type="http://schemas.openxmlformats.org/officeDocument/2006/relationships/customXml" Target="../ink/ink218.xml"/><Relationship Id="rId242" Type="http://schemas.openxmlformats.org/officeDocument/2006/relationships/customXml" Target="../ink/ink120.xml"/><Relationship Id="rId284" Type="http://schemas.openxmlformats.org/officeDocument/2006/relationships/customXml" Target="../ink/ink141.xml"/><Relationship Id="rId37" Type="http://schemas.openxmlformats.org/officeDocument/2006/relationships/image" Target="../media/image21.png"/><Relationship Id="rId79" Type="http://schemas.openxmlformats.org/officeDocument/2006/relationships/image" Target="../media/image42.png"/><Relationship Id="rId102" Type="http://schemas.openxmlformats.org/officeDocument/2006/relationships/customXml" Target="../ink/ink50.xml"/><Relationship Id="rId144" Type="http://schemas.openxmlformats.org/officeDocument/2006/relationships/customXml" Target="../ink/ink71.xml"/><Relationship Id="rId90" Type="http://schemas.openxmlformats.org/officeDocument/2006/relationships/customXml" Target="../ink/ink44.xml"/><Relationship Id="rId186" Type="http://schemas.openxmlformats.org/officeDocument/2006/relationships/customXml" Target="../ink/ink92.xml"/><Relationship Id="rId351" Type="http://schemas.openxmlformats.org/officeDocument/2006/relationships/image" Target="../media/image178.png"/><Relationship Id="rId393" Type="http://schemas.openxmlformats.org/officeDocument/2006/relationships/image" Target="../media/image199.png"/><Relationship Id="rId407" Type="http://schemas.openxmlformats.org/officeDocument/2006/relationships/image" Target="../media/image206.png"/><Relationship Id="rId211" Type="http://schemas.openxmlformats.org/officeDocument/2006/relationships/image" Target="../media/image108.png"/><Relationship Id="rId253" Type="http://schemas.openxmlformats.org/officeDocument/2006/relationships/image" Target="../media/image129.png"/><Relationship Id="rId295" Type="http://schemas.openxmlformats.org/officeDocument/2006/relationships/image" Target="../media/image150.png"/><Relationship Id="rId309" Type="http://schemas.openxmlformats.org/officeDocument/2006/relationships/image" Target="../media/image157.png"/><Relationship Id="rId48" Type="http://schemas.openxmlformats.org/officeDocument/2006/relationships/customXml" Target="../ink/ink23.xml"/><Relationship Id="rId113" Type="http://schemas.openxmlformats.org/officeDocument/2006/relationships/image" Target="../media/image59.png"/><Relationship Id="rId320" Type="http://schemas.openxmlformats.org/officeDocument/2006/relationships/customXml" Target="../ink/ink159.xml"/><Relationship Id="rId155" Type="http://schemas.openxmlformats.org/officeDocument/2006/relationships/image" Target="../media/image80.png"/><Relationship Id="rId197" Type="http://schemas.openxmlformats.org/officeDocument/2006/relationships/image" Target="../media/image101.png"/><Relationship Id="rId362" Type="http://schemas.openxmlformats.org/officeDocument/2006/relationships/customXml" Target="../ink/ink180.xml"/><Relationship Id="rId418" Type="http://schemas.openxmlformats.org/officeDocument/2006/relationships/customXml" Target="../ink/ink208.xml"/><Relationship Id="rId222" Type="http://schemas.openxmlformats.org/officeDocument/2006/relationships/customXml" Target="../ink/ink110.xml"/><Relationship Id="rId264" Type="http://schemas.openxmlformats.org/officeDocument/2006/relationships/customXml" Target="../ink/ink131.xml"/><Relationship Id="rId17" Type="http://schemas.openxmlformats.org/officeDocument/2006/relationships/image" Target="../media/image11.png"/><Relationship Id="rId59" Type="http://schemas.openxmlformats.org/officeDocument/2006/relationships/image" Target="../media/image32.png"/><Relationship Id="rId124" Type="http://schemas.openxmlformats.org/officeDocument/2006/relationships/customXml" Target="../ink/ink61.xml"/><Relationship Id="rId70" Type="http://schemas.openxmlformats.org/officeDocument/2006/relationships/customXml" Target="../ink/ink34.xml"/><Relationship Id="rId166" Type="http://schemas.openxmlformats.org/officeDocument/2006/relationships/customXml" Target="../ink/ink82.xml"/><Relationship Id="rId331" Type="http://schemas.openxmlformats.org/officeDocument/2006/relationships/image" Target="../media/image168.png"/><Relationship Id="rId373" Type="http://schemas.openxmlformats.org/officeDocument/2006/relationships/image" Target="../media/image189.png"/><Relationship Id="rId429" Type="http://schemas.openxmlformats.org/officeDocument/2006/relationships/image" Target="../media/image217.png"/><Relationship Id="rId1" Type="http://schemas.openxmlformats.org/officeDocument/2006/relationships/slideLayout" Target="../slideLayouts/slideLayout1.xml"/><Relationship Id="rId233" Type="http://schemas.openxmlformats.org/officeDocument/2006/relationships/image" Target="../media/image119.png"/><Relationship Id="rId440" Type="http://schemas.openxmlformats.org/officeDocument/2006/relationships/customXml" Target="../ink/ink219.xml"/><Relationship Id="rId28" Type="http://schemas.openxmlformats.org/officeDocument/2006/relationships/customXml" Target="../ink/ink13.xml"/><Relationship Id="rId275" Type="http://schemas.openxmlformats.org/officeDocument/2006/relationships/image" Target="../media/image140.png"/><Relationship Id="rId300" Type="http://schemas.openxmlformats.org/officeDocument/2006/relationships/customXml" Target="../ink/ink149.xml"/><Relationship Id="rId81" Type="http://schemas.openxmlformats.org/officeDocument/2006/relationships/image" Target="../media/image43.png"/><Relationship Id="rId135" Type="http://schemas.openxmlformats.org/officeDocument/2006/relationships/image" Target="../media/image70.png"/><Relationship Id="rId177" Type="http://schemas.openxmlformats.org/officeDocument/2006/relationships/image" Target="../media/image91.png"/><Relationship Id="rId342" Type="http://schemas.openxmlformats.org/officeDocument/2006/relationships/customXml" Target="../ink/ink170.xml"/><Relationship Id="rId384" Type="http://schemas.openxmlformats.org/officeDocument/2006/relationships/customXml" Target="../ink/ink191.xml"/><Relationship Id="rId202" Type="http://schemas.openxmlformats.org/officeDocument/2006/relationships/customXml" Target="../ink/ink100.xml"/><Relationship Id="rId244" Type="http://schemas.openxmlformats.org/officeDocument/2006/relationships/customXml" Target="../ink/ink12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6" Type="http://schemas.openxmlformats.org/officeDocument/2006/relationships/customXml" Target="../ink/ink234.xml"/><Relationship Id="rId21" Type="http://schemas.openxmlformats.org/officeDocument/2006/relationships/image" Target="../media/image235.png"/><Relationship Id="rId42" Type="http://schemas.openxmlformats.org/officeDocument/2006/relationships/customXml" Target="../ink/ink242.xml"/><Relationship Id="rId47" Type="http://schemas.openxmlformats.org/officeDocument/2006/relationships/image" Target="../media/image248.png"/><Relationship Id="rId63" Type="http://schemas.openxmlformats.org/officeDocument/2006/relationships/image" Target="../media/image256.png"/><Relationship Id="rId68" Type="http://schemas.openxmlformats.org/officeDocument/2006/relationships/customXml" Target="../ink/ink255.xml"/><Relationship Id="rId84" Type="http://schemas.openxmlformats.org/officeDocument/2006/relationships/customXml" Target="../ink/ink263.xml"/><Relationship Id="rId89" Type="http://schemas.openxmlformats.org/officeDocument/2006/relationships/image" Target="../media/image269.png"/><Relationship Id="rId16" Type="http://schemas.openxmlformats.org/officeDocument/2006/relationships/customXml" Target="../ink/ink229.xml"/><Relationship Id="rId11" Type="http://schemas.openxmlformats.org/officeDocument/2006/relationships/image" Target="../media/image230.png"/><Relationship Id="rId32" Type="http://schemas.openxmlformats.org/officeDocument/2006/relationships/customXml" Target="../ink/ink237.xml"/><Relationship Id="rId37" Type="http://schemas.openxmlformats.org/officeDocument/2006/relationships/image" Target="../media/image243.png"/><Relationship Id="rId53" Type="http://schemas.openxmlformats.org/officeDocument/2006/relationships/image" Target="../media/image251.png"/><Relationship Id="rId58" Type="http://schemas.openxmlformats.org/officeDocument/2006/relationships/customXml" Target="../ink/ink250.xml"/><Relationship Id="rId74" Type="http://schemas.openxmlformats.org/officeDocument/2006/relationships/customXml" Target="../ink/ink258.xml"/><Relationship Id="rId79" Type="http://schemas.openxmlformats.org/officeDocument/2006/relationships/image" Target="../media/image264.png"/><Relationship Id="rId5" Type="http://schemas.openxmlformats.org/officeDocument/2006/relationships/image" Target="../media/image227.png"/><Relationship Id="rId90" Type="http://schemas.openxmlformats.org/officeDocument/2006/relationships/customXml" Target="../ink/ink266.xml"/><Relationship Id="rId95" Type="http://schemas.openxmlformats.org/officeDocument/2006/relationships/image" Target="../media/image272.png"/><Relationship Id="rId22" Type="http://schemas.openxmlformats.org/officeDocument/2006/relationships/customXml" Target="../ink/ink232.xml"/><Relationship Id="rId27" Type="http://schemas.openxmlformats.org/officeDocument/2006/relationships/image" Target="../media/image238.png"/><Relationship Id="rId43" Type="http://schemas.openxmlformats.org/officeDocument/2006/relationships/image" Target="../media/image246.png"/><Relationship Id="rId48" Type="http://schemas.openxmlformats.org/officeDocument/2006/relationships/customXml" Target="../ink/ink245.xml"/><Relationship Id="rId64" Type="http://schemas.openxmlformats.org/officeDocument/2006/relationships/customXml" Target="../ink/ink253.xml"/><Relationship Id="rId69" Type="http://schemas.openxmlformats.org/officeDocument/2006/relationships/image" Target="../media/image259.png"/><Relationship Id="rId8" Type="http://schemas.openxmlformats.org/officeDocument/2006/relationships/customXml" Target="../ink/ink225.xml"/><Relationship Id="rId51" Type="http://schemas.openxmlformats.org/officeDocument/2006/relationships/image" Target="../media/image250.png"/><Relationship Id="rId72" Type="http://schemas.openxmlformats.org/officeDocument/2006/relationships/customXml" Target="../ink/ink257.xml"/><Relationship Id="rId80" Type="http://schemas.openxmlformats.org/officeDocument/2006/relationships/customXml" Target="../ink/ink261.xml"/><Relationship Id="rId85" Type="http://schemas.openxmlformats.org/officeDocument/2006/relationships/image" Target="../media/image267.png"/><Relationship Id="rId93" Type="http://schemas.openxmlformats.org/officeDocument/2006/relationships/image" Target="../media/image271.png"/><Relationship Id="rId3" Type="http://schemas.openxmlformats.org/officeDocument/2006/relationships/image" Target="../media/image1.png"/><Relationship Id="rId12" Type="http://schemas.openxmlformats.org/officeDocument/2006/relationships/customXml" Target="../ink/ink227.xml"/><Relationship Id="rId17" Type="http://schemas.openxmlformats.org/officeDocument/2006/relationships/image" Target="../media/image233.png"/><Relationship Id="rId25" Type="http://schemas.openxmlformats.org/officeDocument/2006/relationships/image" Target="../media/image237.png"/><Relationship Id="rId33" Type="http://schemas.openxmlformats.org/officeDocument/2006/relationships/image" Target="../media/image241.png"/><Relationship Id="rId38" Type="http://schemas.openxmlformats.org/officeDocument/2006/relationships/customXml" Target="../ink/ink240.xml"/><Relationship Id="rId46" Type="http://schemas.openxmlformats.org/officeDocument/2006/relationships/customXml" Target="../ink/ink244.xml"/><Relationship Id="rId59" Type="http://schemas.openxmlformats.org/officeDocument/2006/relationships/image" Target="../media/image254.png"/><Relationship Id="rId67" Type="http://schemas.openxmlformats.org/officeDocument/2006/relationships/image" Target="../media/image258.png"/><Relationship Id="rId20" Type="http://schemas.openxmlformats.org/officeDocument/2006/relationships/customXml" Target="../ink/ink231.xml"/><Relationship Id="rId41" Type="http://schemas.openxmlformats.org/officeDocument/2006/relationships/image" Target="../media/image245.png"/><Relationship Id="rId54" Type="http://schemas.openxmlformats.org/officeDocument/2006/relationships/customXml" Target="../ink/ink248.xml"/><Relationship Id="rId62" Type="http://schemas.openxmlformats.org/officeDocument/2006/relationships/customXml" Target="../ink/ink252.xml"/><Relationship Id="rId70" Type="http://schemas.openxmlformats.org/officeDocument/2006/relationships/customXml" Target="../ink/ink256.xml"/><Relationship Id="rId75" Type="http://schemas.openxmlformats.org/officeDocument/2006/relationships/image" Target="../media/image262.png"/><Relationship Id="rId83" Type="http://schemas.openxmlformats.org/officeDocument/2006/relationships/image" Target="../media/image266.png"/><Relationship Id="rId88" Type="http://schemas.openxmlformats.org/officeDocument/2006/relationships/customXml" Target="../ink/ink265.xml"/><Relationship Id="rId91" Type="http://schemas.openxmlformats.org/officeDocument/2006/relationships/image" Target="../media/image270.png"/><Relationship Id="rId1" Type="http://schemas.openxmlformats.org/officeDocument/2006/relationships/slideLayout" Target="../slideLayouts/slideLayout1.xml"/><Relationship Id="rId6" Type="http://schemas.openxmlformats.org/officeDocument/2006/relationships/customXml" Target="../ink/ink224.xml"/><Relationship Id="rId15" Type="http://schemas.openxmlformats.org/officeDocument/2006/relationships/image" Target="../media/image232.png"/><Relationship Id="rId23" Type="http://schemas.openxmlformats.org/officeDocument/2006/relationships/image" Target="../media/image236.png"/><Relationship Id="rId28" Type="http://schemas.openxmlformats.org/officeDocument/2006/relationships/customXml" Target="../ink/ink235.xml"/><Relationship Id="rId36" Type="http://schemas.openxmlformats.org/officeDocument/2006/relationships/customXml" Target="../ink/ink239.xml"/><Relationship Id="rId49" Type="http://schemas.openxmlformats.org/officeDocument/2006/relationships/image" Target="../media/image249.png"/><Relationship Id="rId57" Type="http://schemas.openxmlformats.org/officeDocument/2006/relationships/image" Target="../media/image253.png"/><Relationship Id="rId10" Type="http://schemas.openxmlformats.org/officeDocument/2006/relationships/customXml" Target="../ink/ink226.xml"/><Relationship Id="rId31" Type="http://schemas.openxmlformats.org/officeDocument/2006/relationships/image" Target="../media/image240.png"/><Relationship Id="rId44" Type="http://schemas.openxmlformats.org/officeDocument/2006/relationships/customXml" Target="../ink/ink243.xml"/><Relationship Id="rId52" Type="http://schemas.openxmlformats.org/officeDocument/2006/relationships/customXml" Target="../ink/ink247.xml"/><Relationship Id="rId60" Type="http://schemas.openxmlformats.org/officeDocument/2006/relationships/customXml" Target="../ink/ink251.xml"/><Relationship Id="rId65" Type="http://schemas.openxmlformats.org/officeDocument/2006/relationships/image" Target="../media/image257.png"/><Relationship Id="rId73" Type="http://schemas.openxmlformats.org/officeDocument/2006/relationships/image" Target="../media/image261.png"/><Relationship Id="rId78" Type="http://schemas.openxmlformats.org/officeDocument/2006/relationships/customXml" Target="../ink/ink260.xml"/><Relationship Id="rId81" Type="http://schemas.openxmlformats.org/officeDocument/2006/relationships/image" Target="../media/image265.png"/><Relationship Id="rId86" Type="http://schemas.openxmlformats.org/officeDocument/2006/relationships/customXml" Target="../ink/ink264.xml"/><Relationship Id="rId94" Type="http://schemas.openxmlformats.org/officeDocument/2006/relationships/customXml" Target="../ink/ink268.xml"/><Relationship Id="rId4" Type="http://schemas.openxmlformats.org/officeDocument/2006/relationships/customXml" Target="../ink/ink223.xml"/><Relationship Id="rId9" Type="http://schemas.openxmlformats.org/officeDocument/2006/relationships/image" Target="../media/image229.png"/><Relationship Id="rId13" Type="http://schemas.openxmlformats.org/officeDocument/2006/relationships/image" Target="../media/image231.png"/><Relationship Id="rId18" Type="http://schemas.openxmlformats.org/officeDocument/2006/relationships/customXml" Target="../ink/ink230.xml"/><Relationship Id="rId39" Type="http://schemas.openxmlformats.org/officeDocument/2006/relationships/image" Target="../media/image244.png"/><Relationship Id="rId34" Type="http://schemas.openxmlformats.org/officeDocument/2006/relationships/customXml" Target="../ink/ink238.xml"/><Relationship Id="rId50" Type="http://schemas.openxmlformats.org/officeDocument/2006/relationships/customXml" Target="../ink/ink246.xml"/><Relationship Id="rId55" Type="http://schemas.openxmlformats.org/officeDocument/2006/relationships/image" Target="../media/image252.png"/><Relationship Id="rId76" Type="http://schemas.openxmlformats.org/officeDocument/2006/relationships/customXml" Target="../ink/ink259.xml"/><Relationship Id="rId7" Type="http://schemas.openxmlformats.org/officeDocument/2006/relationships/image" Target="../media/image228.png"/><Relationship Id="rId71" Type="http://schemas.openxmlformats.org/officeDocument/2006/relationships/image" Target="../media/image260.png"/><Relationship Id="rId92" Type="http://schemas.openxmlformats.org/officeDocument/2006/relationships/customXml" Target="../ink/ink267.xml"/><Relationship Id="rId2" Type="http://schemas.openxmlformats.org/officeDocument/2006/relationships/notesSlide" Target="../notesSlides/notesSlide4.xml"/><Relationship Id="rId29" Type="http://schemas.openxmlformats.org/officeDocument/2006/relationships/image" Target="../media/image239.png"/><Relationship Id="rId24" Type="http://schemas.openxmlformats.org/officeDocument/2006/relationships/customXml" Target="../ink/ink233.xml"/><Relationship Id="rId40" Type="http://schemas.openxmlformats.org/officeDocument/2006/relationships/customXml" Target="../ink/ink241.xml"/><Relationship Id="rId45" Type="http://schemas.openxmlformats.org/officeDocument/2006/relationships/image" Target="../media/image247.png"/><Relationship Id="rId66" Type="http://schemas.openxmlformats.org/officeDocument/2006/relationships/customXml" Target="../ink/ink254.xml"/><Relationship Id="rId87" Type="http://schemas.openxmlformats.org/officeDocument/2006/relationships/image" Target="../media/image268.png"/><Relationship Id="rId61" Type="http://schemas.openxmlformats.org/officeDocument/2006/relationships/image" Target="../media/image255.png"/><Relationship Id="rId82" Type="http://schemas.openxmlformats.org/officeDocument/2006/relationships/customXml" Target="../ink/ink262.xml"/><Relationship Id="rId19" Type="http://schemas.openxmlformats.org/officeDocument/2006/relationships/image" Target="../media/image234.png"/><Relationship Id="rId14" Type="http://schemas.openxmlformats.org/officeDocument/2006/relationships/customXml" Target="../ink/ink228.xml"/><Relationship Id="rId30" Type="http://schemas.openxmlformats.org/officeDocument/2006/relationships/customXml" Target="../ink/ink236.xml"/><Relationship Id="rId35" Type="http://schemas.openxmlformats.org/officeDocument/2006/relationships/image" Target="../media/image242.png"/><Relationship Id="rId56" Type="http://schemas.openxmlformats.org/officeDocument/2006/relationships/customXml" Target="../ink/ink249.xml"/><Relationship Id="rId77" Type="http://schemas.openxmlformats.org/officeDocument/2006/relationships/image" Target="../media/image263.png"/></Relationships>
</file>

<file path=ppt/slides/_rels/slide5.xml.rels><?xml version="1.0" encoding="UTF-8" standalone="yes"?>
<Relationships xmlns="http://schemas.openxmlformats.org/package/2006/relationships"><Relationship Id="rId117" Type="http://schemas.openxmlformats.org/officeDocument/2006/relationships/image" Target="../media/image329.png"/><Relationship Id="rId21" Type="http://schemas.openxmlformats.org/officeDocument/2006/relationships/image" Target="../media/image281.png"/><Relationship Id="rId42" Type="http://schemas.openxmlformats.org/officeDocument/2006/relationships/customXml" Target="../ink/ink288.xml"/><Relationship Id="rId63" Type="http://schemas.openxmlformats.org/officeDocument/2006/relationships/image" Target="../media/image302.png"/><Relationship Id="rId84" Type="http://schemas.openxmlformats.org/officeDocument/2006/relationships/customXml" Target="../ink/ink309.xml"/><Relationship Id="rId138" Type="http://schemas.openxmlformats.org/officeDocument/2006/relationships/customXml" Target="../ink/ink336.xml"/><Relationship Id="rId159" Type="http://schemas.openxmlformats.org/officeDocument/2006/relationships/image" Target="../media/image350.png"/><Relationship Id="rId170" Type="http://schemas.openxmlformats.org/officeDocument/2006/relationships/customXml" Target="../ink/ink352.xml"/><Relationship Id="rId107" Type="http://schemas.openxmlformats.org/officeDocument/2006/relationships/image" Target="../media/image324.png"/><Relationship Id="rId11" Type="http://schemas.openxmlformats.org/officeDocument/2006/relationships/image" Target="../media/image276.png"/><Relationship Id="rId32" Type="http://schemas.openxmlformats.org/officeDocument/2006/relationships/customXml" Target="../ink/ink283.xml"/><Relationship Id="rId53" Type="http://schemas.openxmlformats.org/officeDocument/2006/relationships/image" Target="../media/image297.png"/><Relationship Id="rId74" Type="http://schemas.openxmlformats.org/officeDocument/2006/relationships/customXml" Target="../ink/ink304.xml"/><Relationship Id="rId128" Type="http://schemas.openxmlformats.org/officeDocument/2006/relationships/customXml" Target="../ink/ink331.xml"/><Relationship Id="rId149" Type="http://schemas.openxmlformats.org/officeDocument/2006/relationships/image" Target="../media/image345.png"/><Relationship Id="rId5" Type="http://schemas.openxmlformats.org/officeDocument/2006/relationships/image" Target="../media/image273.png"/><Relationship Id="rId95" Type="http://schemas.openxmlformats.org/officeDocument/2006/relationships/image" Target="../media/image318.png"/><Relationship Id="rId160" Type="http://schemas.openxmlformats.org/officeDocument/2006/relationships/customXml" Target="../ink/ink347.xml"/><Relationship Id="rId22" Type="http://schemas.openxmlformats.org/officeDocument/2006/relationships/customXml" Target="../ink/ink278.xml"/><Relationship Id="rId43" Type="http://schemas.openxmlformats.org/officeDocument/2006/relationships/image" Target="../media/image292.png"/><Relationship Id="rId64" Type="http://schemas.openxmlformats.org/officeDocument/2006/relationships/customXml" Target="../ink/ink299.xml"/><Relationship Id="rId118" Type="http://schemas.openxmlformats.org/officeDocument/2006/relationships/customXml" Target="../ink/ink326.xml"/><Relationship Id="rId139" Type="http://schemas.openxmlformats.org/officeDocument/2006/relationships/image" Target="../media/image340.png"/><Relationship Id="rId85" Type="http://schemas.openxmlformats.org/officeDocument/2006/relationships/image" Target="../media/image313.png"/><Relationship Id="rId150" Type="http://schemas.openxmlformats.org/officeDocument/2006/relationships/customXml" Target="../ink/ink342.xml"/><Relationship Id="rId171" Type="http://schemas.openxmlformats.org/officeDocument/2006/relationships/image" Target="../media/image356.png"/><Relationship Id="rId12" Type="http://schemas.openxmlformats.org/officeDocument/2006/relationships/customXml" Target="../ink/ink273.xml"/><Relationship Id="rId33" Type="http://schemas.openxmlformats.org/officeDocument/2006/relationships/image" Target="../media/image287.png"/><Relationship Id="rId108" Type="http://schemas.openxmlformats.org/officeDocument/2006/relationships/customXml" Target="../ink/ink321.xml"/><Relationship Id="rId129" Type="http://schemas.openxmlformats.org/officeDocument/2006/relationships/image" Target="../media/image335.png"/><Relationship Id="rId54" Type="http://schemas.openxmlformats.org/officeDocument/2006/relationships/customXml" Target="../ink/ink294.xml"/><Relationship Id="rId75" Type="http://schemas.openxmlformats.org/officeDocument/2006/relationships/image" Target="../media/image308.png"/><Relationship Id="rId96" Type="http://schemas.openxmlformats.org/officeDocument/2006/relationships/customXml" Target="../ink/ink315.xml"/><Relationship Id="rId140" Type="http://schemas.openxmlformats.org/officeDocument/2006/relationships/customXml" Target="../ink/ink337.xml"/><Relationship Id="rId161" Type="http://schemas.openxmlformats.org/officeDocument/2006/relationships/image" Target="../media/image351.png"/><Relationship Id="rId1" Type="http://schemas.openxmlformats.org/officeDocument/2006/relationships/slideLayout" Target="../slideLayouts/slideLayout1.xml"/><Relationship Id="rId6" Type="http://schemas.openxmlformats.org/officeDocument/2006/relationships/customXml" Target="../ink/ink270.xml"/><Relationship Id="rId23" Type="http://schemas.openxmlformats.org/officeDocument/2006/relationships/image" Target="../media/image282.png"/><Relationship Id="rId28" Type="http://schemas.openxmlformats.org/officeDocument/2006/relationships/customXml" Target="../ink/ink281.xml"/><Relationship Id="rId49" Type="http://schemas.openxmlformats.org/officeDocument/2006/relationships/image" Target="../media/image295.png"/><Relationship Id="rId114" Type="http://schemas.openxmlformats.org/officeDocument/2006/relationships/customXml" Target="../ink/ink324.xml"/><Relationship Id="rId119" Type="http://schemas.openxmlformats.org/officeDocument/2006/relationships/image" Target="../media/image330.png"/><Relationship Id="rId44" Type="http://schemas.openxmlformats.org/officeDocument/2006/relationships/customXml" Target="../ink/ink289.xml"/><Relationship Id="rId60" Type="http://schemas.openxmlformats.org/officeDocument/2006/relationships/customXml" Target="../ink/ink297.xml"/><Relationship Id="rId65" Type="http://schemas.openxmlformats.org/officeDocument/2006/relationships/image" Target="../media/image303.png"/><Relationship Id="rId81" Type="http://schemas.openxmlformats.org/officeDocument/2006/relationships/image" Target="../media/image311.png"/><Relationship Id="rId86" Type="http://schemas.openxmlformats.org/officeDocument/2006/relationships/customXml" Target="../ink/ink310.xml"/><Relationship Id="rId130" Type="http://schemas.openxmlformats.org/officeDocument/2006/relationships/customXml" Target="../ink/ink332.xml"/><Relationship Id="rId135" Type="http://schemas.openxmlformats.org/officeDocument/2006/relationships/image" Target="../media/image338.png"/><Relationship Id="rId151" Type="http://schemas.openxmlformats.org/officeDocument/2006/relationships/image" Target="../media/image346.png"/><Relationship Id="rId156" Type="http://schemas.openxmlformats.org/officeDocument/2006/relationships/customXml" Target="../ink/ink345.xml"/><Relationship Id="rId172" Type="http://schemas.openxmlformats.org/officeDocument/2006/relationships/customXml" Target="../ink/ink353.xml"/><Relationship Id="rId13" Type="http://schemas.openxmlformats.org/officeDocument/2006/relationships/image" Target="../media/image277.png"/><Relationship Id="rId18" Type="http://schemas.openxmlformats.org/officeDocument/2006/relationships/customXml" Target="../ink/ink276.xml"/><Relationship Id="rId39" Type="http://schemas.openxmlformats.org/officeDocument/2006/relationships/image" Target="../media/image290.png"/><Relationship Id="rId109" Type="http://schemas.openxmlformats.org/officeDocument/2006/relationships/image" Target="../media/image325.png"/><Relationship Id="rId34" Type="http://schemas.openxmlformats.org/officeDocument/2006/relationships/customXml" Target="../ink/ink284.xml"/><Relationship Id="rId50" Type="http://schemas.openxmlformats.org/officeDocument/2006/relationships/customXml" Target="../ink/ink292.xml"/><Relationship Id="rId55" Type="http://schemas.openxmlformats.org/officeDocument/2006/relationships/image" Target="../media/image298.png"/><Relationship Id="rId76" Type="http://schemas.openxmlformats.org/officeDocument/2006/relationships/customXml" Target="../ink/ink305.xml"/><Relationship Id="rId97" Type="http://schemas.openxmlformats.org/officeDocument/2006/relationships/image" Target="../media/image319.png"/><Relationship Id="rId104" Type="http://schemas.openxmlformats.org/officeDocument/2006/relationships/customXml" Target="../ink/ink319.xml"/><Relationship Id="rId120" Type="http://schemas.openxmlformats.org/officeDocument/2006/relationships/customXml" Target="../ink/ink327.xml"/><Relationship Id="rId125" Type="http://schemas.openxmlformats.org/officeDocument/2006/relationships/image" Target="../media/image333.png"/><Relationship Id="rId141" Type="http://schemas.openxmlformats.org/officeDocument/2006/relationships/image" Target="../media/image341.png"/><Relationship Id="rId146" Type="http://schemas.openxmlformats.org/officeDocument/2006/relationships/customXml" Target="../ink/ink340.xml"/><Relationship Id="rId167" Type="http://schemas.openxmlformats.org/officeDocument/2006/relationships/image" Target="../media/image354.png"/><Relationship Id="rId7" Type="http://schemas.openxmlformats.org/officeDocument/2006/relationships/image" Target="../media/image274.png"/><Relationship Id="rId71" Type="http://schemas.openxmlformats.org/officeDocument/2006/relationships/image" Target="../media/image306.png"/><Relationship Id="rId92" Type="http://schemas.openxmlformats.org/officeDocument/2006/relationships/customXml" Target="../ink/ink313.xml"/><Relationship Id="rId162" Type="http://schemas.openxmlformats.org/officeDocument/2006/relationships/customXml" Target="../ink/ink348.xml"/><Relationship Id="rId2" Type="http://schemas.openxmlformats.org/officeDocument/2006/relationships/notesSlide" Target="../notesSlides/notesSlide5.xml"/><Relationship Id="rId29" Type="http://schemas.openxmlformats.org/officeDocument/2006/relationships/image" Target="../media/image285.png"/><Relationship Id="rId24" Type="http://schemas.openxmlformats.org/officeDocument/2006/relationships/customXml" Target="../ink/ink279.xml"/><Relationship Id="rId40" Type="http://schemas.openxmlformats.org/officeDocument/2006/relationships/customXml" Target="../ink/ink287.xml"/><Relationship Id="rId45" Type="http://schemas.openxmlformats.org/officeDocument/2006/relationships/image" Target="../media/image293.png"/><Relationship Id="rId66" Type="http://schemas.openxmlformats.org/officeDocument/2006/relationships/customXml" Target="../ink/ink300.xml"/><Relationship Id="rId87" Type="http://schemas.openxmlformats.org/officeDocument/2006/relationships/image" Target="../media/image314.png"/><Relationship Id="rId110" Type="http://schemas.openxmlformats.org/officeDocument/2006/relationships/customXml" Target="../ink/ink322.xml"/><Relationship Id="rId115" Type="http://schemas.openxmlformats.org/officeDocument/2006/relationships/image" Target="../media/image328.png"/><Relationship Id="rId131" Type="http://schemas.openxmlformats.org/officeDocument/2006/relationships/image" Target="../media/image336.png"/><Relationship Id="rId136" Type="http://schemas.openxmlformats.org/officeDocument/2006/relationships/customXml" Target="../ink/ink335.xml"/><Relationship Id="rId157" Type="http://schemas.openxmlformats.org/officeDocument/2006/relationships/image" Target="../media/image349.png"/><Relationship Id="rId61" Type="http://schemas.openxmlformats.org/officeDocument/2006/relationships/image" Target="../media/image301.png"/><Relationship Id="rId82" Type="http://schemas.openxmlformats.org/officeDocument/2006/relationships/customXml" Target="../ink/ink308.xml"/><Relationship Id="rId152" Type="http://schemas.openxmlformats.org/officeDocument/2006/relationships/customXml" Target="../ink/ink343.xml"/><Relationship Id="rId173" Type="http://schemas.openxmlformats.org/officeDocument/2006/relationships/image" Target="../media/image357.png"/><Relationship Id="rId19" Type="http://schemas.openxmlformats.org/officeDocument/2006/relationships/image" Target="../media/image280.png"/><Relationship Id="rId14" Type="http://schemas.openxmlformats.org/officeDocument/2006/relationships/customXml" Target="../ink/ink274.xml"/><Relationship Id="rId30" Type="http://schemas.openxmlformats.org/officeDocument/2006/relationships/customXml" Target="../ink/ink282.xml"/><Relationship Id="rId35" Type="http://schemas.openxmlformats.org/officeDocument/2006/relationships/image" Target="../media/image288.png"/><Relationship Id="rId56" Type="http://schemas.openxmlformats.org/officeDocument/2006/relationships/customXml" Target="../ink/ink295.xml"/><Relationship Id="rId77" Type="http://schemas.openxmlformats.org/officeDocument/2006/relationships/image" Target="../media/image309.png"/><Relationship Id="rId100" Type="http://schemas.openxmlformats.org/officeDocument/2006/relationships/customXml" Target="../ink/ink317.xml"/><Relationship Id="rId105" Type="http://schemas.openxmlformats.org/officeDocument/2006/relationships/image" Target="../media/image323.png"/><Relationship Id="rId126" Type="http://schemas.openxmlformats.org/officeDocument/2006/relationships/customXml" Target="../ink/ink330.xml"/><Relationship Id="rId147" Type="http://schemas.openxmlformats.org/officeDocument/2006/relationships/image" Target="../media/image344.png"/><Relationship Id="rId168" Type="http://schemas.openxmlformats.org/officeDocument/2006/relationships/customXml" Target="../ink/ink351.xml"/><Relationship Id="rId8" Type="http://schemas.openxmlformats.org/officeDocument/2006/relationships/customXml" Target="../ink/ink271.xml"/><Relationship Id="rId51" Type="http://schemas.openxmlformats.org/officeDocument/2006/relationships/image" Target="../media/image296.png"/><Relationship Id="rId72" Type="http://schemas.openxmlformats.org/officeDocument/2006/relationships/customXml" Target="../ink/ink303.xml"/><Relationship Id="rId93" Type="http://schemas.openxmlformats.org/officeDocument/2006/relationships/image" Target="../media/image317.png"/><Relationship Id="rId98" Type="http://schemas.openxmlformats.org/officeDocument/2006/relationships/customXml" Target="../ink/ink316.xml"/><Relationship Id="rId121" Type="http://schemas.openxmlformats.org/officeDocument/2006/relationships/image" Target="../media/image331.png"/><Relationship Id="rId142" Type="http://schemas.openxmlformats.org/officeDocument/2006/relationships/customXml" Target="../ink/ink338.xml"/><Relationship Id="rId163" Type="http://schemas.openxmlformats.org/officeDocument/2006/relationships/image" Target="../media/image352.png"/><Relationship Id="rId3" Type="http://schemas.openxmlformats.org/officeDocument/2006/relationships/image" Target="../media/image1.png"/><Relationship Id="rId25" Type="http://schemas.openxmlformats.org/officeDocument/2006/relationships/image" Target="../media/image283.png"/><Relationship Id="rId46" Type="http://schemas.openxmlformats.org/officeDocument/2006/relationships/customXml" Target="../ink/ink290.xml"/><Relationship Id="rId67" Type="http://schemas.openxmlformats.org/officeDocument/2006/relationships/image" Target="../media/image304.png"/><Relationship Id="rId116" Type="http://schemas.openxmlformats.org/officeDocument/2006/relationships/customXml" Target="../ink/ink325.xml"/><Relationship Id="rId137" Type="http://schemas.openxmlformats.org/officeDocument/2006/relationships/image" Target="../media/image339.png"/><Relationship Id="rId158" Type="http://schemas.openxmlformats.org/officeDocument/2006/relationships/customXml" Target="../ink/ink346.xml"/><Relationship Id="rId20" Type="http://schemas.openxmlformats.org/officeDocument/2006/relationships/customXml" Target="../ink/ink277.xml"/><Relationship Id="rId41" Type="http://schemas.openxmlformats.org/officeDocument/2006/relationships/image" Target="../media/image291.png"/><Relationship Id="rId62" Type="http://schemas.openxmlformats.org/officeDocument/2006/relationships/customXml" Target="../ink/ink298.xml"/><Relationship Id="rId83" Type="http://schemas.openxmlformats.org/officeDocument/2006/relationships/image" Target="../media/image312.png"/><Relationship Id="rId88" Type="http://schemas.openxmlformats.org/officeDocument/2006/relationships/customXml" Target="../ink/ink311.xml"/><Relationship Id="rId111" Type="http://schemas.openxmlformats.org/officeDocument/2006/relationships/image" Target="../media/image326.png"/><Relationship Id="rId132" Type="http://schemas.openxmlformats.org/officeDocument/2006/relationships/customXml" Target="../ink/ink333.xml"/><Relationship Id="rId153" Type="http://schemas.openxmlformats.org/officeDocument/2006/relationships/image" Target="../media/image347.png"/><Relationship Id="rId15" Type="http://schemas.openxmlformats.org/officeDocument/2006/relationships/image" Target="../media/image278.png"/><Relationship Id="rId36" Type="http://schemas.openxmlformats.org/officeDocument/2006/relationships/customXml" Target="../ink/ink285.xml"/><Relationship Id="rId57" Type="http://schemas.openxmlformats.org/officeDocument/2006/relationships/image" Target="../media/image299.png"/><Relationship Id="rId106" Type="http://schemas.openxmlformats.org/officeDocument/2006/relationships/customXml" Target="../ink/ink320.xml"/><Relationship Id="rId127" Type="http://schemas.openxmlformats.org/officeDocument/2006/relationships/image" Target="../media/image334.png"/><Relationship Id="rId10" Type="http://schemas.openxmlformats.org/officeDocument/2006/relationships/customXml" Target="../ink/ink272.xml"/><Relationship Id="rId31" Type="http://schemas.openxmlformats.org/officeDocument/2006/relationships/image" Target="../media/image286.png"/><Relationship Id="rId52" Type="http://schemas.openxmlformats.org/officeDocument/2006/relationships/customXml" Target="../ink/ink293.xml"/><Relationship Id="rId73" Type="http://schemas.openxmlformats.org/officeDocument/2006/relationships/image" Target="../media/image307.png"/><Relationship Id="rId78" Type="http://schemas.openxmlformats.org/officeDocument/2006/relationships/customXml" Target="../ink/ink306.xml"/><Relationship Id="rId94" Type="http://schemas.openxmlformats.org/officeDocument/2006/relationships/customXml" Target="../ink/ink314.xml"/><Relationship Id="rId99" Type="http://schemas.openxmlformats.org/officeDocument/2006/relationships/image" Target="../media/image320.png"/><Relationship Id="rId101" Type="http://schemas.openxmlformats.org/officeDocument/2006/relationships/image" Target="../media/image321.png"/><Relationship Id="rId122" Type="http://schemas.openxmlformats.org/officeDocument/2006/relationships/customXml" Target="../ink/ink328.xml"/><Relationship Id="rId143" Type="http://schemas.openxmlformats.org/officeDocument/2006/relationships/image" Target="../media/image342.png"/><Relationship Id="rId148" Type="http://schemas.openxmlformats.org/officeDocument/2006/relationships/customXml" Target="../ink/ink341.xml"/><Relationship Id="rId164" Type="http://schemas.openxmlformats.org/officeDocument/2006/relationships/customXml" Target="../ink/ink349.xml"/><Relationship Id="rId169" Type="http://schemas.openxmlformats.org/officeDocument/2006/relationships/image" Target="../media/image355.png"/><Relationship Id="rId4" Type="http://schemas.openxmlformats.org/officeDocument/2006/relationships/customXml" Target="../ink/ink269.xml"/><Relationship Id="rId9" Type="http://schemas.openxmlformats.org/officeDocument/2006/relationships/image" Target="../media/image275.png"/><Relationship Id="rId26" Type="http://schemas.openxmlformats.org/officeDocument/2006/relationships/customXml" Target="../ink/ink280.xml"/><Relationship Id="rId47" Type="http://schemas.openxmlformats.org/officeDocument/2006/relationships/image" Target="../media/image294.png"/><Relationship Id="rId68" Type="http://schemas.openxmlformats.org/officeDocument/2006/relationships/customXml" Target="../ink/ink301.xml"/><Relationship Id="rId89" Type="http://schemas.openxmlformats.org/officeDocument/2006/relationships/image" Target="../media/image315.png"/><Relationship Id="rId112" Type="http://schemas.openxmlformats.org/officeDocument/2006/relationships/customXml" Target="../ink/ink323.xml"/><Relationship Id="rId133" Type="http://schemas.openxmlformats.org/officeDocument/2006/relationships/image" Target="../media/image337.png"/><Relationship Id="rId154" Type="http://schemas.openxmlformats.org/officeDocument/2006/relationships/customXml" Target="../ink/ink344.xml"/><Relationship Id="rId16" Type="http://schemas.openxmlformats.org/officeDocument/2006/relationships/customXml" Target="../ink/ink275.xml"/><Relationship Id="rId37" Type="http://schemas.openxmlformats.org/officeDocument/2006/relationships/image" Target="../media/image289.png"/><Relationship Id="rId58" Type="http://schemas.openxmlformats.org/officeDocument/2006/relationships/customXml" Target="../ink/ink296.xml"/><Relationship Id="rId79" Type="http://schemas.openxmlformats.org/officeDocument/2006/relationships/image" Target="../media/image310.png"/><Relationship Id="rId102" Type="http://schemas.openxmlformats.org/officeDocument/2006/relationships/customXml" Target="../ink/ink318.xml"/><Relationship Id="rId123" Type="http://schemas.openxmlformats.org/officeDocument/2006/relationships/image" Target="../media/image332.png"/><Relationship Id="rId144" Type="http://schemas.openxmlformats.org/officeDocument/2006/relationships/customXml" Target="../ink/ink339.xml"/><Relationship Id="rId90" Type="http://schemas.openxmlformats.org/officeDocument/2006/relationships/customXml" Target="../ink/ink312.xml"/><Relationship Id="rId165" Type="http://schemas.openxmlformats.org/officeDocument/2006/relationships/image" Target="../media/image353.png"/><Relationship Id="rId27" Type="http://schemas.openxmlformats.org/officeDocument/2006/relationships/image" Target="../media/image284.png"/><Relationship Id="rId48" Type="http://schemas.openxmlformats.org/officeDocument/2006/relationships/customXml" Target="../ink/ink291.xml"/><Relationship Id="rId69" Type="http://schemas.openxmlformats.org/officeDocument/2006/relationships/image" Target="../media/image305.png"/><Relationship Id="rId113" Type="http://schemas.openxmlformats.org/officeDocument/2006/relationships/image" Target="../media/image327.png"/><Relationship Id="rId134" Type="http://schemas.openxmlformats.org/officeDocument/2006/relationships/customXml" Target="../ink/ink334.xml"/><Relationship Id="rId80" Type="http://schemas.openxmlformats.org/officeDocument/2006/relationships/customXml" Target="../ink/ink307.xml"/><Relationship Id="rId155" Type="http://schemas.openxmlformats.org/officeDocument/2006/relationships/image" Target="../media/image348.png"/><Relationship Id="rId17" Type="http://schemas.openxmlformats.org/officeDocument/2006/relationships/image" Target="../media/image279.png"/><Relationship Id="rId38" Type="http://schemas.openxmlformats.org/officeDocument/2006/relationships/customXml" Target="../ink/ink286.xml"/><Relationship Id="rId59" Type="http://schemas.openxmlformats.org/officeDocument/2006/relationships/image" Target="../media/image300.png"/><Relationship Id="rId103" Type="http://schemas.openxmlformats.org/officeDocument/2006/relationships/image" Target="../media/image322.png"/><Relationship Id="rId124" Type="http://schemas.openxmlformats.org/officeDocument/2006/relationships/customXml" Target="../ink/ink329.xml"/><Relationship Id="rId70" Type="http://schemas.openxmlformats.org/officeDocument/2006/relationships/customXml" Target="../ink/ink302.xml"/><Relationship Id="rId91" Type="http://schemas.openxmlformats.org/officeDocument/2006/relationships/image" Target="../media/image316.png"/><Relationship Id="rId145" Type="http://schemas.openxmlformats.org/officeDocument/2006/relationships/image" Target="../media/image343.png"/><Relationship Id="rId166" Type="http://schemas.openxmlformats.org/officeDocument/2006/relationships/customXml" Target="../ink/ink35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355.xml"/><Relationship Id="rId5" Type="http://schemas.openxmlformats.org/officeDocument/2006/relationships/image" Target="../media/image358.png"/><Relationship Id="rId4" Type="http://schemas.openxmlformats.org/officeDocument/2006/relationships/customXml" Target="../ink/ink354.xml"/></Relationships>
</file>

<file path=ppt/slides/_rels/slide7.xml.rels><?xml version="1.0" encoding="UTF-8" standalone="yes"?>
<Relationships xmlns="http://schemas.openxmlformats.org/package/2006/relationships"><Relationship Id="rId26" Type="http://schemas.openxmlformats.org/officeDocument/2006/relationships/customXml" Target="../ink/ink367.xml"/><Relationship Id="rId21" Type="http://schemas.openxmlformats.org/officeDocument/2006/relationships/image" Target="../media/image368.png"/><Relationship Id="rId42" Type="http://schemas.openxmlformats.org/officeDocument/2006/relationships/customXml" Target="../ink/ink375.xml"/><Relationship Id="rId47" Type="http://schemas.openxmlformats.org/officeDocument/2006/relationships/image" Target="../media/image381.png"/><Relationship Id="rId63" Type="http://schemas.openxmlformats.org/officeDocument/2006/relationships/image" Target="../media/image389.png"/><Relationship Id="rId68" Type="http://schemas.openxmlformats.org/officeDocument/2006/relationships/customXml" Target="../ink/ink388.xml"/><Relationship Id="rId7" Type="http://schemas.openxmlformats.org/officeDocument/2006/relationships/image" Target="../media/image361.png"/><Relationship Id="rId2" Type="http://schemas.openxmlformats.org/officeDocument/2006/relationships/notesSlide" Target="../notesSlides/notesSlide7.xml"/><Relationship Id="rId16" Type="http://schemas.openxmlformats.org/officeDocument/2006/relationships/customXml" Target="../ink/ink362.xml"/><Relationship Id="rId29" Type="http://schemas.openxmlformats.org/officeDocument/2006/relationships/image" Target="../media/image372.png"/><Relationship Id="rId11" Type="http://schemas.openxmlformats.org/officeDocument/2006/relationships/image" Target="../media/image363.png"/><Relationship Id="rId24" Type="http://schemas.openxmlformats.org/officeDocument/2006/relationships/customXml" Target="../ink/ink366.xml"/><Relationship Id="rId32" Type="http://schemas.openxmlformats.org/officeDocument/2006/relationships/customXml" Target="../ink/ink370.xml"/><Relationship Id="rId37" Type="http://schemas.openxmlformats.org/officeDocument/2006/relationships/image" Target="../media/image376.png"/><Relationship Id="rId40" Type="http://schemas.openxmlformats.org/officeDocument/2006/relationships/customXml" Target="../ink/ink374.xml"/><Relationship Id="rId45" Type="http://schemas.openxmlformats.org/officeDocument/2006/relationships/image" Target="../media/image380.png"/><Relationship Id="rId53" Type="http://schemas.openxmlformats.org/officeDocument/2006/relationships/image" Target="../media/image384.png"/><Relationship Id="rId58" Type="http://schemas.openxmlformats.org/officeDocument/2006/relationships/customXml" Target="../ink/ink383.xml"/><Relationship Id="rId66" Type="http://schemas.openxmlformats.org/officeDocument/2006/relationships/customXml" Target="../ink/ink387.xml"/><Relationship Id="rId5" Type="http://schemas.openxmlformats.org/officeDocument/2006/relationships/image" Target="../media/image360.png"/><Relationship Id="rId61" Type="http://schemas.openxmlformats.org/officeDocument/2006/relationships/image" Target="../media/image388.png"/><Relationship Id="rId19" Type="http://schemas.openxmlformats.org/officeDocument/2006/relationships/image" Target="../media/image367.png"/><Relationship Id="rId14" Type="http://schemas.openxmlformats.org/officeDocument/2006/relationships/customXml" Target="../ink/ink361.xml"/><Relationship Id="rId22" Type="http://schemas.openxmlformats.org/officeDocument/2006/relationships/customXml" Target="../ink/ink365.xml"/><Relationship Id="rId27" Type="http://schemas.openxmlformats.org/officeDocument/2006/relationships/image" Target="../media/image371.png"/><Relationship Id="rId30" Type="http://schemas.openxmlformats.org/officeDocument/2006/relationships/customXml" Target="../ink/ink369.xml"/><Relationship Id="rId35" Type="http://schemas.openxmlformats.org/officeDocument/2006/relationships/image" Target="../media/image375.png"/><Relationship Id="rId43" Type="http://schemas.openxmlformats.org/officeDocument/2006/relationships/image" Target="../media/image379.png"/><Relationship Id="rId48" Type="http://schemas.openxmlformats.org/officeDocument/2006/relationships/customXml" Target="../ink/ink378.xml"/><Relationship Id="rId56" Type="http://schemas.openxmlformats.org/officeDocument/2006/relationships/customXml" Target="../ink/ink382.xml"/><Relationship Id="rId64" Type="http://schemas.openxmlformats.org/officeDocument/2006/relationships/customXml" Target="../ink/ink386.xml"/><Relationship Id="rId69" Type="http://schemas.openxmlformats.org/officeDocument/2006/relationships/image" Target="../media/image392.png"/><Relationship Id="rId8" Type="http://schemas.openxmlformats.org/officeDocument/2006/relationships/customXml" Target="../ink/ink358.xml"/><Relationship Id="rId51" Type="http://schemas.openxmlformats.org/officeDocument/2006/relationships/image" Target="../media/image383.png"/><Relationship Id="rId3" Type="http://schemas.openxmlformats.org/officeDocument/2006/relationships/image" Target="../media/image1.png"/><Relationship Id="rId12" Type="http://schemas.openxmlformats.org/officeDocument/2006/relationships/customXml" Target="../ink/ink360.xml"/><Relationship Id="rId17" Type="http://schemas.openxmlformats.org/officeDocument/2006/relationships/image" Target="../media/image366.png"/><Relationship Id="rId25" Type="http://schemas.openxmlformats.org/officeDocument/2006/relationships/image" Target="../media/image370.png"/><Relationship Id="rId33" Type="http://schemas.openxmlformats.org/officeDocument/2006/relationships/image" Target="../media/image374.png"/><Relationship Id="rId38" Type="http://schemas.openxmlformats.org/officeDocument/2006/relationships/customXml" Target="../ink/ink373.xml"/><Relationship Id="rId46" Type="http://schemas.openxmlformats.org/officeDocument/2006/relationships/customXml" Target="../ink/ink377.xml"/><Relationship Id="rId59" Type="http://schemas.openxmlformats.org/officeDocument/2006/relationships/image" Target="../media/image387.png"/><Relationship Id="rId67" Type="http://schemas.openxmlformats.org/officeDocument/2006/relationships/image" Target="../media/image391.png"/><Relationship Id="rId20" Type="http://schemas.openxmlformats.org/officeDocument/2006/relationships/customXml" Target="../ink/ink364.xml"/><Relationship Id="rId41" Type="http://schemas.openxmlformats.org/officeDocument/2006/relationships/image" Target="../media/image378.png"/><Relationship Id="rId54" Type="http://schemas.openxmlformats.org/officeDocument/2006/relationships/customXml" Target="../ink/ink381.xml"/><Relationship Id="rId62" Type="http://schemas.openxmlformats.org/officeDocument/2006/relationships/customXml" Target="../ink/ink385.xml"/><Relationship Id="rId1" Type="http://schemas.openxmlformats.org/officeDocument/2006/relationships/slideLayout" Target="../slideLayouts/slideLayout1.xml"/><Relationship Id="rId6" Type="http://schemas.openxmlformats.org/officeDocument/2006/relationships/customXml" Target="../ink/ink357.xml"/><Relationship Id="rId15" Type="http://schemas.openxmlformats.org/officeDocument/2006/relationships/image" Target="../media/image365.png"/><Relationship Id="rId23" Type="http://schemas.openxmlformats.org/officeDocument/2006/relationships/image" Target="../media/image369.png"/><Relationship Id="rId28" Type="http://schemas.openxmlformats.org/officeDocument/2006/relationships/customXml" Target="../ink/ink368.xml"/><Relationship Id="rId36" Type="http://schemas.openxmlformats.org/officeDocument/2006/relationships/customXml" Target="../ink/ink372.xml"/><Relationship Id="rId49" Type="http://schemas.openxmlformats.org/officeDocument/2006/relationships/image" Target="../media/image382.png"/><Relationship Id="rId57" Type="http://schemas.openxmlformats.org/officeDocument/2006/relationships/image" Target="../media/image386.png"/><Relationship Id="rId10" Type="http://schemas.openxmlformats.org/officeDocument/2006/relationships/customXml" Target="../ink/ink359.xml"/><Relationship Id="rId31" Type="http://schemas.openxmlformats.org/officeDocument/2006/relationships/image" Target="../media/image373.png"/><Relationship Id="rId44" Type="http://schemas.openxmlformats.org/officeDocument/2006/relationships/customXml" Target="../ink/ink376.xml"/><Relationship Id="rId52" Type="http://schemas.openxmlformats.org/officeDocument/2006/relationships/customXml" Target="../ink/ink380.xml"/><Relationship Id="rId60" Type="http://schemas.openxmlformats.org/officeDocument/2006/relationships/customXml" Target="../ink/ink384.xml"/><Relationship Id="rId65" Type="http://schemas.openxmlformats.org/officeDocument/2006/relationships/image" Target="../media/image390.png"/><Relationship Id="rId4" Type="http://schemas.openxmlformats.org/officeDocument/2006/relationships/customXml" Target="../ink/ink356.xml"/><Relationship Id="rId9" Type="http://schemas.openxmlformats.org/officeDocument/2006/relationships/image" Target="../media/image362.png"/><Relationship Id="rId13" Type="http://schemas.openxmlformats.org/officeDocument/2006/relationships/image" Target="../media/image364.png"/><Relationship Id="rId18" Type="http://schemas.openxmlformats.org/officeDocument/2006/relationships/customXml" Target="../ink/ink363.xml"/><Relationship Id="rId39" Type="http://schemas.openxmlformats.org/officeDocument/2006/relationships/image" Target="../media/image377.png"/><Relationship Id="rId34" Type="http://schemas.openxmlformats.org/officeDocument/2006/relationships/customXml" Target="../ink/ink371.xml"/><Relationship Id="rId50" Type="http://schemas.openxmlformats.org/officeDocument/2006/relationships/customXml" Target="../ink/ink379.xml"/><Relationship Id="rId55" Type="http://schemas.openxmlformats.org/officeDocument/2006/relationships/image" Target="../media/image385.png"/></Relationships>
</file>

<file path=ppt/slides/_rels/slide8.xml.rels><?xml version="1.0" encoding="UTF-8" standalone="yes"?>
<Relationships xmlns="http://schemas.openxmlformats.org/package/2006/relationships"><Relationship Id="rId8" Type="http://schemas.openxmlformats.org/officeDocument/2006/relationships/image" Target="../media/image395.png"/><Relationship Id="rId13" Type="http://schemas.openxmlformats.org/officeDocument/2006/relationships/customXml" Target="../ink/ink393.xml"/><Relationship Id="rId3" Type="http://schemas.openxmlformats.org/officeDocument/2006/relationships/image" Target="../media/image1.png"/><Relationship Id="rId7" Type="http://schemas.openxmlformats.org/officeDocument/2006/relationships/customXml" Target="../ink/ink390.xml"/><Relationship Id="rId12" Type="http://schemas.openxmlformats.org/officeDocument/2006/relationships/image" Target="../media/image39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94.png"/><Relationship Id="rId11" Type="http://schemas.openxmlformats.org/officeDocument/2006/relationships/customXml" Target="../ink/ink392.xml"/><Relationship Id="rId5" Type="http://schemas.openxmlformats.org/officeDocument/2006/relationships/customXml" Target="../ink/ink389.xml"/><Relationship Id="rId10" Type="http://schemas.openxmlformats.org/officeDocument/2006/relationships/image" Target="../media/image396.png"/><Relationship Id="rId4" Type="http://schemas.openxmlformats.org/officeDocument/2006/relationships/image" Target="../media/image393.png"/><Relationship Id="rId9" Type="http://schemas.openxmlformats.org/officeDocument/2006/relationships/customXml" Target="../ink/ink391.xml"/><Relationship Id="rId14" Type="http://schemas.openxmlformats.org/officeDocument/2006/relationships/image" Target="../media/image398.png"/></Relationships>
</file>

<file path=ppt/slides/_rels/slide9.xml.rels><?xml version="1.0" encoding="UTF-8" standalone="yes"?>
<Relationships xmlns="http://schemas.openxmlformats.org/package/2006/relationships"><Relationship Id="rId26" Type="http://schemas.openxmlformats.org/officeDocument/2006/relationships/customXml" Target="../ink/ink405.xml"/><Relationship Id="rId21" Type="http://schemas.openxmlformats.org/officeDocument/2006/relationships/image" Target="../media/image407.png"/><Relationship Id="rId42" Type="http://schemas.openxmlformats.org/officeDocument/2006/relationships/customXml" Target="../ink/ink413.xml"/><Relationship Id="rId47" Type="http://schemas.openxmlformats.org/officeDocument/2006/relationships/image" Target="../media/image420.png"/><Relationship Id="rId63" Type="http://schemas.openxmlformats.org/officeDocument/2006/relationships/image" Target="../media/image428.png"/><Relationship Id="rId68" Type="http://schemas.openxmlformats.org/officeDocument/2006/relationships/customXml" Target="../ink/ink426.xml"/><Relationship Id="rId84" Type="http://schemas.openxmlformats.org/officeDocument/2006/relationships/customXml" Target="../ink/ink434.xml"/><Relationship Id="rId16" Type="http://schemas.openxmlformats.org/officeDocument/2006/relationships/customXml" Target="../ink/ink400.xml"/><Relationship Id="rId11" Type="http://schemas.openxmlformats.org/officeDocument/2006/relationships/image" Target="../media/image402.png"/><Relationship Id="rId32" Type="http://schemas.openxmlformats.org/officeDocument/2006/relationships/customXml" Target="../ink/ink408.xml"/><Relationship Id="rId37" Type="http://schemas.openxmlformats.org/officeDocument/2006/relationships/image" Target="../media/image415.png"/><Relationship Id="rId53" Type="http://schemas.openxmlformats.org/officeDocument/2006/relationships/image" Target="../media/image423.png"/><Relationship Id="rId58" Type="http://schemas.openxmlformats.org/officeDocument/2006/relationships/customXml" Target="../ink/ink421.xml"/><Relationship Id="rId74" Type="http://schemas.openxmlformats.org/officeDocument/2006/relationships/customXml" Target="../ink/ink429.xml"/><Relationship Id="rId79" Type="http://schemas.openxmlformats.org/officeDocument/2006/relationships/image" Target="../media/image436.png"/><Relationship Id="rId5" Type="http://schemas.openxmlformats.org/officeDocument/2006/relationships/image" Target="../media/image399.png"/><Relationship Id="rId19" Type="http://schemas.openxmlformats.org/officeDocument/2006/relationships/image" Target="../media/image406.png"/><Relationship Id="rId14" Type="http://schemas.openxmlformats.org/officeDocument/2006/relationships/customXml" Target="../ink/ink399.xml"/><Relationship Id="rId22" Type="http://schemas.openxmlformats.org/officeDocument/2006/relationships/customXml" Target="../ink/ink403.xml"/><Relationship Id="rId27" Type="http://schemas.openxmlformats.org/officeDocument/2006/relationships/image" Target="../media/image410.png"/><Relationship Id="rId30" Type="http://schemas.openxmlformats.org/officeDocument/2006/relationships/customXml" Target="../ink/ink407.xml"/><Relationship Id="rId35" Type="http://schemas.openxmlformats.org/officeDocument/2006/relationships/image" Target="../media/image414.png"/><Relationship Id="rId43" Type="http://schemas.openxmlformats.org/officeDocument/2006/relationships/image" Target="../media/image418.png"/><Relationship Id="rId48" Type="http://schemas.openxmlformats.org/officeDocument/2006/relationships/customXml" Target="../ink/ink416.xml"/><Relationship Id="rId56" Type="http://schemas.openxmlformats.org/officeDocument/2006/relationships/customXml" Target="../ink/ink420.xml"/><Relationship Id="rId64" Type="http://schemas.openxmlformats.org/officeDocument/2006/relationships/customXml" Target="../ink/ink424.xml"/><Relationship Id="rId69" Type="http://schemas.openxmlformats.org/officeDocument/2006/relationships/image" Target="../media/image431.png"/><Relationship Id="rId77" Type="http://schemas.openxmlformats.org/officeDocument/2006/relationships/image" Target="../media/image435.png"/><Relationship Id="rId8" Type="http://schemas.openxmlformats.org/officeDocument/2006/relationships/customXml" Target="../ink/ink396.xml"/><Relationship Id="rId51" Type="http://schemas.openxmlformats.org/officeDocument/2006/relationships/image" Target="../media/image422.png"/><Relationship Id="rId72" Type="http://schemas.openxmlformats.org/officeDocument/2006/relationships/customXml" Target="../ink/ink428.xml"/><Relationship Id="rId80" Type="http://schemas.openxmlformats.org/officeDocument/2006/relationships/customXml" Target="../ink/ink432.xml"/><Relationship Id="rId85" Type="http://schemas.openxmlformats.org/officeDocument/2006/relationships/image" Target="../media/image439.png"/><Relationship Id="rId3" Type="http://schemas.openxmlformats.org/officeDocument/2006/relationships/image" Target="../media/image1.png"/><Relationship Id="rId12" Type="http://schemas.openxmlformats.org/officeDocument/2006/relationships/customXml" Target="../ink/ink398.xml"/><Relationship Id="rId17" Type="http://schemas.openxmlformats.org/officeDocument/2006/relationships/image" Target="../media/image405.png"/><Relationship Id="rId25" Type="http://schemas.openxmlformats.org/officeDocument/2006/relationships/image" Target="../media/image409.png"/><Relationship Id="rId33" Type="http://schemas.openxmlformats.org/officeDocument/2006/relationships/image" Target="../media/image413.png"/><Relationship Id="rId38" Type="http://schemas.openxmlformats.org/officeDocument/2006/relationships/customXml" Target="../ink/ink411.xml"/><Relationship Id="rId46" Type="http://schemas.openxmlformats.org/officeDocument/2006/relationships/customXml" Target="../ink/ink415.xml"/><Relationship Id="rId59" Type="http://schemas.openxmlformats.org/officeDocument/2006/relationships/image" Target="../media/image426.png"/><Relationship Id="rId67" Type="http://schemas.openxmlformats.org/officeDocument/2006/relationships/image" Target="../media/image430.png"/><Relationship Id="rId20" Type="http://schemas.openxmlformats.org/officeDocument/2006/relationships/customXml" Target="../ink/ink402.xml"/><Relationship Id="rId41" Type="http://schemas.openxmlformats.org/officeDocument/2006/relationships/image" Target="../media/image417.png"/><Relationship Id="rId54" Type="http://schemas.openxmlformats.org/officeDocument/2006/relationships/customXml" Target="../ink/ink419.xml"/><Relationship Id="rId62" Type="http://schemas.openxmlformats.org/officeDocument/2006/relationships/customXml" Target="../ink/ink423.xml"/><Relationship Id="rId70" Type="http://schemas.openxmlformats.org/officeDocument/2006/relationships/customXml" Target="../ink/ink427.xml"/><Relationship Id="rId75" Type="http://schemas.openxmlformats.org/officeDocument/2006/relationships/image" Target="../media/image434.png"/><Relationship Id="rId83" Type="http://schemas.openxmlformats.org/officeDocument/2006/relationships/image" Target="../media/image438.png"/><Relationship Id="rId1" Type="http://schemas.openxmlformats.org/officeDocument/2006/relationships/slideLayout" Target="../slideLayouts/slideLayout1.xml"/><Relationship Id="rId6" Type="http://schemas.openxmlformats.org/officeDocument/2006/relationships/customXml" Target="../ink/ink395.xml"/><Relationship Id="rId15" Type="http://schemas.openxmlformats.org/officeDocument/2006/relationships/image" Target="../media/image404.png"/><Relationship Id="rId23" Type="http://schemas.openxmlformats.org/officeDocument/2006/relationships/image" Target="../media/image408.png"/><Relationship Id="rId28" Type="http://schemas.openxmlformats.org/officeDocument/2006/relationships/customXml" Target="../ink/ink406.xml"/><Relationship Id="rId36" Type="http://schemas.openxmlformats.org/officeDocument/2006/relationships/customXml" Target="../ink/ink410.xml"/><Relationship Id="rId49" Type="http://schemas.openxmlformats.org/officeDocument/2006/relationships/image" Target="../media/image421.png"/><Relationship Id="rId57" Type="http://schemas.openxmlformats.org/officeDocument/2006/relationships/image" Target="../media/image425.png"/><Relationship Id="rId10" Type="http://schemas.openxmlformats.org/officeDocument/2006/relationships/customXml" Target="../ink/ink397.xml"/><Relationship Id="rId31" Type="http://schemas.openxmlformats.org/officeDocument/2006/relationships/image" Target="../media/image412.png"/><Relationship Id="rId44" Type="http://schemas.openxmlformats.org/officeDocument/2006/relationships/customXml" Target="../ink/ink414.xml"/><Relationship Id="rId52" Type="http://schemas.openxmlformats.org/officeDocument/2006/relationships/customXml" Target="../ink/ink418.xml"/><Relationship Id="rId60" Type="http://schemas.openxmlformats.org/officeDocument/2006/relationships/customXml" Target="../ink/ink422.xml"/><Relationship Id="rId65" Type="http://schemas.openxmlformats.org/officeDocument/2006/relationships/image" Target="../media/image429.png"/><Relationship Id="rId73" Type="http://schemas.openxmlformats.org/officeDocument/2006/relationships/image" Target="../media/image433.png"/><Relationship Id="rId78" Type="http://schemas.openxmlformats.org/officeDocument/2006/relationships/customXml" Target="../ink/ink431.xml"/><Relationship Id="rId81" Type="http://schemas.openxmlformats.org/officeDocument/2006/relationships/image" Target="../media/image437.png"/><Relationship Id="rId4" Type="http://schemas.openxmlformats.org/officeDocument/2006/relationships/customXml" Target="../ink/ink394.xml"/><Relationship Id="rId9" Type="http://schemas.openxmlformats.org/officeDocument/2006/relationships/image" Target="../media/image401.png"/><Relationship Id="rId13" Type="http://schemas.openxmlformats.org/officeDocument/2006/relationships/image" Target="../media/image403.png"/><Relationship Id="rId18" Type="http://schemas.openxmlformats.org/officeDocument/2006/relationships/customXml" Target="../ink/ink401.xml"/><Relationship Id="rId39" Type="http://schemas.openxmlformats.org/officeDocument/2006/relationships/image" Target="../media/image416.png"/><Relationship Id="rId34" Type="http://schemas.openxmlformats.org/officeDocument/2006/relationships/customXml" Target="../ink/ink409.xml"/><Relationship Id="rId50" Type="http://schemas.openxmlformats.org/officeDocument/2006/relationships/customXml" Target="../ink/ink417.xml"/><Relationship Id="rId55" Type="http://schemas.openxmlformats.org/officeDocument/2006/relationships/image" Target="../media/image424.png"/><Relationship Id="rId76" Type="http://schemas.openxmlformats.org/officeDocument/2006/relationships/customXml" Target="../ink/ink430.xml"/><Relationship Id="rId7" Type="http://schemas.openxmlformats.org/officeDocument/2006/relationships/image" Target="../media/image400.png"/><Relationship Id="rId71" Type="http://schemas.openxmlformats.org/officeDocument/2006/relationships/image" Target="../media/image432.png"/><Relationship Id="rId2" Type="http://schemas.openxmlformats.org/officeDocument/2006/relationships/notesSlide" Target="../notesSlides/notesSlide9.xml"/><Relationship Id="rId29" Type="http://schemas.openxmlformats.org/officeDocument/2006/relationships/image" Target="../media/image411.png"/><Relationship Id="rId24" Type="http://schemas.openxmlformats.org/officeDocument/2006/relationships/customXml" Target="../ink/ink404.xml"/><Relationship Id="rId40" Type="http://schemas.openxmlformats.org/officeDocument/2006/relationships/customXml" Target="../ink/ink412.xml"/><Relationship Id="rId45" Type="http://schemas.openxmlformats.org/officeDocument/2006/relationships/image" Target="../media/image419.png"/><Relationship Id="rId66" Type="http://schemas.openxmlformats.org/officeDocument/2006/relationships/customXml" Target="../ink/ink425.xml"/><Relationship Id="rId61" Type="http://schemas.openxmlformats.org/officeDocument/2006/relationships/image" Target="../media/image427.png"/><Relationship Id="rId82" Type="http://schemas.openxmlformats.org/officeDocument/2006/relationships/customXml" Target="../ink/ink4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B7EA18-9C7C-3B8A-6BD4-B80CCB6092A2}"/>
              </a:ext>
            </a:extLst>
          </p:cNvPr>
          <p:cNvSpPr/>
          <p:nvPr/>
        </p:nvSpPr>
        <p:spPr>
          <a:xfrm>
            <a:off x="4388082" y="5133728"/>
            <a:ext cx="2985180" cy="1625038"/>
          </a:xfrm>
          <a:prstGeom prst="rect">
            <a:avLst/>
          </a:prstGeom>
          <a:solidFill>
            <a:schemeClr val="tx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 logo&#10;&#10;Description automatically generated">
            <a:extLst>
              <a:ext uri="{FF2B5EF4-FFF2-40B4-BE49-F238E27FC236}">
                <a16:creationId xmlns:a16="http://schemas.microsoft.com/office/drawing/2014/main" id="{002413A6-07C2-94F9-FF83-C586281F4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31" name="Rectangle 30">
            <a:extLst>
              <a:ext uri="{FF2B5EF4-FFF2-40B4-BE49-F238E27FC236}">
                <a16:creationId xmlns:a16="http://schemas.microsoft.com/office/drawing/2014/main" id="{288BAD5C-C663-4B7E-FB54-8B00BB02662E}"/>
              </a:ext>
            </a:extLst>
          </p:cNvPr>
          <p:cNvSpPr/>
          <p:nvPr/>
        </p:nvSpPr>
        <p:spPr>
          <a:xfrm>
            <a:off x="2178604" y="4543000"/>
            <a:ext cx="7867522" cy="523220"/>
          </a:xfrm>
          <a:prstGeom prst="rect">
            <a:avLst/>
          </a:prstGeom>
          <a:solidFill>
            <a:schemeClr val="tx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14FA2F0-C085-8FBF-C0E9-F9589D3D2765}"/>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
        <p:nvSpPr>
          <p:cNvPr id="2" name="Rectangle 1">
            <a:extLst>
              <a:ext uri="{FF2B5EF4-FFF2-40B4-BE49-F238E27FC236}">
                <a16:creationId xmlns:a16="http://schemas.microsoft.com/office/drawing/2014/main" id="{94CBE286-8DC4-16BC-FE2B-19CE2A00B64F}"/>
              </a:ext>
            </a:extLst>
          </p:cNvPr>
          <p:cNvSpPr/>
          <p:nvPr/>
        </p:nvSpPr>
        <p:spPr>
          <a:xfrm>
            <a:off x="200197" y="2133983"/>
            <a:ext cx="4492487" cy="2232853"/>
          </a:xfrm>
          <a:prstGeom prst="rect">
            <a:avLst/>
          </a:prstGeom>
          <a:solidFill>
            <a:schemeClr val="tx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A5E8A82-AF86-449C-A5B7-5CFF418D5DBB}"/>
              </a:ext>
            </a:extLst>
          </p:cNvPr>
          <p:cNvSpPr/>
          <p:nvPr/>
        </p:nvSpPr>
        <p:spPr>
          <a:xfrm>
            <a:off x="4858859" y="2166669"/>
            <a:ext cx="2425148" cy="2278873"/>
          </a:xfrm>
          <a:prstGeom prst="ellipse">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33655E-B0C6-AFBC-CBA0-2C6AFAD0012C}"/>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4" name="Rectangle 13">
            <a:extLst>
              <a:ext uri="{FF2B5EF4-FFF2-40B4-BE49-F238E27FC236}">
                <a16:creationId xmlns:a16="http://schemas.microsoft.com/office/drawing/2014/main" id="{72D1F278-03B3-8493-FFBE-75059406AD4E}"/>
              </a:ext>
            </a:extLst>
          </p:cNvPr>
          <p:cNvSpPr/>
          <p:nvPr/>
        </p:nvSpPr>
        <p:spPr>
          <a:xfrm>
            <a:off x="7443996" y="2123048"/>
            <a:ext cx="4492487" cy="2261524"/>
          </a:xfrm>
          <a:prstGeom prst="rect">
            <a:avLst/>
          </a:prstGeom>
          <a:solidFill>
            <a:schemeClr val="tx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7D86755-B190-BB71-BC42-76F74BEF4D38}"/>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0" name="TextBox 19">
            <a:extLst>
              <a:ext uri="{FF2B5EF4-FFF2-40B4-BE49-F238E27FC236}">
                <a16:creationId xmlns:a16="http://schemas.microsoft.com/office/drawing/2014/main" id="{AA82E137-26DE-3083-628C-31E64CC65562}"/>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2" name="TextBox 21">
            <a:extLst>
              <a:ext uri="{FF2B5EF4-FFF2-40B4-BE49-F238E27FC236}">
                <a16:creationId xmlns:a16="http://schemas.microsoft.com/office/drawing/2014/main" id="{603B7E1D-2701-5757-DDE4-A4FEE842CFD2}"/>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3" name="TextBox 22">
            <a:extLst>
              <a:ext uri="{FF2B5EF4-FFF2-40B4-BE49-F238E27FC236}">
                <a16:creationId xmlns:a16="http://schemas.microsoft.com/office/drawing/2014/main" id="{55935994-3066-7148-CFF3-52B6688D3DAE}"/>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4" name="TextBox 23">
            <a:extLst>
              <a:ext uri="{FF2B5EF4-FFF2-40B4-BE49-F238E27FC236}">
                <a16:creationId xmlns:a16="http://schemas.microsoft.com/office/drawing/2014/main" id="{96AF1E11-D657-4B83-07ED-CF3403DC4C4D}"/>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5" name="Rectangle 24">
            <a:extLst>
              <a:ext uri="{FF2B5EF4-FFF2-40B4-BE49-F238E27FC236}">
                <a16:creationId xmlns:a16="http://schemas.microsoft.com/office/drawing/2014/main" id="{38DB8D76-58F7-40CA-8D00-5B77FBC45D84}"/>
              </a:ext>
            </a:extLst>
          </p:cNvPr>
          <p:cNvSpPr/>
          <p:nvPr/>
        </p:nvSpPr>
        <p:spPr>
          <a:xfrm>
            <a:off x="1405353" y="191290"/>
            <a:ext cx="9561310" cy="1810414"/>
          </a:xfrm>
          <a:prstGeom prst="rect">
            <a:avLst/>
          </a:prstGeom>
          <a:solidFill>
            <a:schemeClr val="tx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D757A9A-41D7-23BC-A238-A22D935851CC}"/>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7" name="TextBox 26">
            <a:extLst>
              <a:ext uri="{FF2B5EF4-FFF2-40B4-BE49-F238E27FC236}">
                <a16:creationId xmlns:a16="http://schemas.microsoft.com/office/drawing/2014/main" id="{42450FE7-E5F5-8695-4695-4C7F8429861A}"/>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29" name="TextBox 28">
            <a:extLst>
              <a:ext uri="{FF2B5EF4-FFF2-40B4-BE49-F238E27FC236}">
                <a16:creationId xmlns:a16="http://schemas.microsoft.com/office/drawing/2014/main" id="{F83E2D29-A6DE-4596-39DE-EDA29F975967}"/>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כט:א-ו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29:1-6</a:t>
            </a:r>
            <a:endParaRPr lang="en-US" sz="3200" b="1">
              <a:solidFill>
                <a:srgbClr val="FFFF00"/>
              </a:solidFill>
              <a:cs typeface="+mj-cs"/>
            </a:endParaRPr>
          </a:p>
        </p:txBody>
      </p:sp>
      <p:sp>
        <p:nvSpPr>
          <p:cNvPr id="30" name="TextBox 29">
            <a:extLst>
              <a:ext uri="{FF2B5EF4-FFF2-40B4-BE49-F238E27FC236}">
                <a16:creationId xmlns:a16="http://schemas.microsoft.com/office/drawing/2014/main" id="{D86290C5-1C1F-88FD-A354-8335C12FFB74}"/>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40706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82252" y="49937"/>
            <a:ext cx="8630433" cy="6155531"/>
          </a:xfrm>
          <a:prstGeom prst="rect">
            <a:avLst/>
          </a:prstGeom>
          <a:noFill/>
        </p:spPr>
        <p:txBody>
          <a:bodyPr wrap="square" rtlCol="0">
            <a:spAutoFit/>
          </a:bodyPr>
          <a:lstStyle/>
          <a:p>
            <a:r>
              <a:rPr lang="en-US" b="1" i="0" u="none" strike="noStrike">
                <a:solidFill>
                  <a:srgbClr val="00B0F0"/>
                </a:solidFill>
                <a:effectLst/>
                <a:latin typeface="Arial" panose="020B0604020202020204" pitchFamily="34" charset="0"/>
                <a:cs typeface="+mj-cs"/>
              </a:rPr>
              <a:t>LXX on Shemot 23:20-22</a:t>
            </a:r>
          </a:p>
          <a:p>
            <a:r>
              <a:rPr lang="en-US" i="0" u="none" strike="noStrike">
                <a:solidFill>
                  <a:srgbClr val="00B0F0"/>
                </a:solidFill>
                <a:effectLst/>
                <a:latin typeface="Arial" panose="020B0604020202020204" pitchFamily="34" charset="0"/>
                <a:cs typeface="+mj-cs"/>
              </a:rPr>
              <a:t>20 </a:t>
            </a:r>
            <a:r>
              <a:rPr lang="el-GR" i="0" u="none" strike="noStrike">
                <a:solidFill>
                  <a:srgbClr val="00B0F0"/>
                </a:solidFill>
                <a:effectLst/>
                <a:latin typeface="Arial" panose="020B0604020202020204" pitchFamily="34" charset="0"/>
                <a:cs typeface="+mj-cs"/>
              </a:rPr>
              <a:t>Καὶ ἰδοὺ ἐγὼ ἀποστέλλω τὸν ἄγγελόν μου πρὸ προσώπου σου, ἵνα φυλάξῃ σε ἐν τῇ ὁδῷ, ὅπως εἰσαγάγῃ σε εἰς τὴν γῆν, ἣν ἡτοίμασά σοι. 21 πρόσεχε σεαυτῷ καὶ εἰσάκουε αὐτοῦ καὶ μὴ ἀπείθει αὐτῷ, οὐ γὰρ μὴ ὑποστείληταί σε, τὸ γὰρ ὄνομά μού ἐστιν ἐπʼ αὐτῷ. 22 ἐὰν ἀκοῇ ἀκούσητε τῆς ἐμῆς φωνῆς καὶ ποιήσῃς πάντα, ὅσα ἂν ἐντείλωμαί σοι, καὶ φυλάξητε τὴν διαθήκην μου, ἔσεσθέ μοι λαὸς περιούσιος ἀπὸ πάντων τῶν ἐθνῶν, ἐμὴ γάρ ἐστιν πᾶσα ἡ γῆ, ὑμεῖς δὲ ἔσεσθέ μοι βασίλειον ἱεράτευμα καὶ ἔθνος ἅγιον. ταῦτα τὰ ῥήματα ἐρεῖς τοῖς υἱοῖς Ισραηλ Ἐὰν ἀκοῇ ἀκούσητε τῆς φωνῆς μου καὶ ποιήσῃς πάντα, ὅσα ἂν εἴπω σοι, ἐχθρεύσω τοῖς ἐχθροῖς σου καὶ ἀντικείσομαι τοῖς ἀντικειμένοις σοι.</a:t>
            </a:r>
          </a:p>
          <a:p>
            <a:endParaRPr lang="el-GR" sz="1600" b="1" i="0" u="none" strike="noStrike">
              <a:solidFill>
                <a:srgbClr val="FFFF00"/>
              </a:solidFill>
              <a:effectLst/>
              <a:latin typeface="Arial" panose="020B0604020202020204" pitchFamily="34" charset="0"/>
              <a:cs typeface="+mj-cs"/>
            </a:endParaRPr>
          </a:p>
          <a:p>
            <a:r>
              <a:rPr lang="en-US" b="1" i="0" u="none" strike="noStrike">
                <a:solidFill>
                  <a:srgbClr val="FFC000"/>
                </a:solidFill>
                <a:effectLst/>
                <a:latin typeface="Arial" panose="020B0604020202020204" pitchFamily="34" charset="0"/>
                <a:cs typeface="+mj-cs"/>
              </a:rPr>
              <a:t>Shemot / Exodus 23:20-22</a:t>
            </a:r>
          </a:p>
          <a:p>
            <a:r>
              <a:rPr lang="en-US" i="0" u="none" strike="noStrike">
                <a:solidFill>
                  <a:srgbClr val="FFC000"/>
                </a:solidFill>
                <a:effectLst/>
                <a:latin typeface="Arial" panose="020B0604020202020204" pitchFamily="34" charset="0"/>
                <a:cs typeface="+mj-cs"/>
              </a:rPr>
              <a:t>20 “ ‘And look, I myself am sending out my angel before your face, so that he may watch over you along the way, in order that he may guide you to the land that I have prepared for you. 21 Be mindful of yourself and listen to him, and do not disobey him, for he will certainly not put up with you, for my name is on him. 22 If you listen with hearing to my voice and you do all the things that I command you and keep my covenant, you will be a people special to me from among all the peoples, for all the earth is mine. But you yourselves will be a royal priesthood to me and a holy nation. You will say these words to the sons of Israel: If you listen with hearing to my voice and do everything that I say to you, I will be an enemy to your enemies, and I will be an adversary to those hostile to you. (LES)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84505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4133589"/>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9810" y="619871"/>
            <a:ext cx="8852770" cy="2646878"/>
          </a:xfrm>
          <a:prstGeom prst="rect">
            <a:avLst/>
          </a:prstGeom>
          <a:noFill/>
        </p:spPr>
        <p:txBody>
          <a:bodyPr wrap="square" rtlCol="0">
            <a:spAutoFit/>
          </a:bodyPr>
          <a:lstStyle/>
          <a:p>
            <a:pPr algn="ctr"/>
            <a:r>
              <a:rPr lang="he-IL" sz="2800" i="0" u="none" strike="noStrike">
                <a:solidFill>
                  <a:srgbClr val="FFFF00"/>
                </a:solidFill>
                <a:effectLst/>
                <a:latin typeface="Arial" panose="020B0604020202020204" pitchFamily="34" charset="0"/>
                <a:cs typeface="+mj-cs"/>
              </a:rPr>
              <a:t>וּמֵעָפָר תִּשַּׁח אִמְרָתֵךְ וְהָיָה כְּאוֹב מֵאֶרֶץ קוֹלֵךְ וּמֵעָפָר אִמְרָתֵךְ תְּצַפְצֵף</a:t>
            </a:r>
          </a:p>
          <a:p>
            <a:endParaRPr lang="he-IL" b="1" i="0" u="none" strike="noStrike">
              <a:solidFill>
                <a:srgbClr val="00B0F0"/>
              </a:solidFill>
              <a:effectLst/>
              <a:latin typeface="Arial" panose="020B0604020202020204" pitchFamily="34" charset="0"/>
              <a:cs typeface="+mj-cs"/>
            </a:endParaRPr>
          </a:p>
          <a:p>
            <a:r>
              <a:rPr lang="en-US" i="0" u="none" strike="noStrike">
                <a:solidFill>
                  <a:srgbClr val="00B0F0"/>
                </a:solidFill>
                <a:effectLst/>
                <a:latin typeface="Arial" panose="020B0604020202020204" pitchFamily="34" charset="0"/>
                <a:cs typeface="+mj-cs"/>
              </a:rPr>
              <a:t>We break down this verse to say:</a:t>
            </a:r>
          </a:p>
          <a:p>
            <a:endParaRPr lang="en-US" b="1" i="0" u="none" strike="noStrike">
              <a:solidFill>
                <a:srgbClr val="00B0F0"/>
              </a:solidFill>
              <a:effectLst/>
              <a:latin typeface="Arial" panose="020B0604020202020204" pitchFamily="34" charset="0"/>
              <a:cs typeface="+mj-cs"/>
            </a:endParaRPr>
          </a:p>
          <a:p>
            <a:r>
              <a:rPr lang="en-US" i="0" u="none" strike="noStrike">
                <a:solidFill>
                  <a:srgbClr val="00B0F0"/>
                </a:solidFill>
                <a:effectLst/>
                <a:latin typeface="Arial" panose="020B0604020202020204" pitchFamily="34" charset="0"/>
                <a:cs typeface="+mj-cs"/>
              </a:rPr>
              <a:t> </a:t>
            </a:r>
            <a:r>
              <a:rPr lang="he-IL" sz="2800" i="0" u="none" strike="noStrike">
                <a:solidFill>
                  <a:srgbClr val="FFFF00"/>
                </a:solidFill>
                <a:effectLst/>
                <a:latin typeface="Arial" panose="020B0604020202020204" pitchFamily="34" charset="0"/>
                <a:cs typeface="+mj-cs"/>
              </a:rPr>
              <a:t>וּמֵעָפָר תִּשַּׁח אִמְרָתֵךְ</a:t>
            </a:r>
            <a:r>
              <a:rPr lang="he-IL" i="0" u="none" strike="noStrike">
                <a:solidFill>
                  <a:srgbClr val="00B0F0"/>
                </a:solidFill>
                <a:effectLst/>
                <a:latin typeface="Arial" panose="020B0604020202020204" pitchFamily="34" charset="0"/>
                <a:cs typeface="+mj-cs"/>
              </a:rPr>
              <a:t>“</a:t>
            </a:r>
            <a:r>
              <a:rPr lang="en-US" i="0" u="none" strike="noStrike">
                <a:solidFill>
                  <a:srgbClr val="00B0F0"/>
                </a:solidFill>
                <a:effectLst/>
                <a:latin typeface="Arial" panose="020B0604020202020204" pitchFamily="34" charset="0"/>
                <a:cs typeface="+mj-cs"/>
              </a:rPr>
              <a:t> and from the dust crouch down you will speak.” </a:t>
            </a:r>
          </a:p>
          <a:p>
            <a:r>
              <a:rPr lang="en-US" i="0" u="none" strike="noStrike">
                <a:solidFill>
                  <a:srgbClr val="00B0F0"/>
                </a:solidFill>
                <a:effectLst/>
                <a:latin typeface="Arial" panose="020B0604020202020204" pitchFamily="34" charset="0"/>
                <a:cs typeface="+mj-cs"/>
              </a:rPr>
              <a:t> </a:t>
            </a:r>
            <a:r>
              <a:rPr lang="he-IL" i="0" u="none" strike="noStrike">
                <a:solidFill>
                  <a:srgbClr val="00B0F0"/>
                </a:solidFill>
                <a:effectLst/>
                <a:latin typeface="Arial" panose="020B0604020202020204" pitchFamily="34" charset="0"/>
                <a:cs typeface="+mj-cs"/>
              </a:rPr>
              <a:t>ו</a:t>
            </a:r>
            <a:r>
              <a:rPr lang="he-IL" sz="2800" i="0" u="none" strike="noStrike">
                <a:solidFill>
                  <a:srgbClr val="FFFF00"/>
                </a:solidFill>
                <a:effectLst/>
                <a:latin typeface="Arial" panose="020B0604020202020204" pitchFamily="34" charset="0"/>
                <a:cs typeface="+mj-cs"/>
              </a:rPr>
              <a:t>ְהָיָה כְּאוֹב מֵאֶרֶץ קוֹלֵךְ</a:t>
            </a:r>
            <a:r>
              <a:rPr lang="he-IL" i="0" u="none" strike="noStrike">
                <a:solidFill>
                  <a:srgbClr val="00B0F0"/>
                </a:solidFill>
                <a:effectLst/>
                <a:latin typeface="Arial" panose="020B0604020202020204" pitchFamily="34" charset="0"/>
                <a:cs typeface="+mj-cs"/>
              </a:rPr>
              <a:t>“</a:t>
            </a:r>
            <a:r>
              <a:rPr lang="en-US" i="0" u="none" strike="noStrike">
                <a:solidFill>
                  <a:srgbClr val="00B0F0"/>
                </a:solidFill>
                <a:effectLst/>
                <a:latin typeface="Arial" panose="020B0604020202020204" pitchFamily="34" charset="0"/>
                <a:cs typeface="+mj-cs"/>
              </a:rPr>
              <a:t> and your voice will be like a necromancer from the earth”</a:t>
            </a:r>
          </a:p>
          <a:p>
            <a:r>
              <a:rPr lang="en-US" i="0" u="none" strike="noStrike">
                <a:solidFill>
                  <a:srgbClr val="00B0F0"/>
                </a:solidFill>
                <a:effectLst/>
                <a:latin typeface="Arial" panose="020B0604020202020204" pitchFamily="34" charset="0"/>
                <a:cs typeface="+mj-cs"/>
              </a:rPr>
              <a:t> </a:t>
            </a:r>
            <a:r>
              <a:rPr lang="he-IL" sz="2800" i="0" u="none" strike="noStrike">
                <a:solidFill>
                  <a:srgbClr val="FFFF00"/>
                </a:solidFill>
                <a:effectLst/>
                <a:latin typeface="Arial" panose="020B0604020202020204" pitchFamily="34" charset="0"/>
                <a:cs typeface="+mj-cs"/>
              </a:rPr>
              <a:t>וּמֵעָפָר אִמְרָתֵךְ תְּצַפְצֵף</a:t>
            </a:r>
            <a:r>
              <a:rPr lang="he-IL" i="0" u="none" strike="noStrike">
                <a:solidFill>
                  <a:srgbClr val="00B0F0"/>
                </a:solidFill>
                <a:effectLst/>
                <a:latin typeface="Arial" panose="020B0604020202020204" pitchFamily="34" charset="0"/>
                <a:cs typeface="+mj-cs"/>
              </a:rPr>
              <a:t>“</a:t>
            </a:r>
            <a:r>
              <a:rPr lang="en-US" sz="2800" i="0" u="none" strike="noStrike">
                <a:solidFill>
                  <a:srgbClr val="FFFF00"/>
                </a:solidFill>
                <a:effectLst/>
                <a:latin typeface="Arial" panose="020B0604020202020204" pitchFamily="34" charset="0"/>
                <a:cs typeface="+mj-cs"/>
              </a:rPr>
              <a:t> </a:t>
            </a:r>
            <a:r>
              <a:rPr lang="en-US" i="0" u="none" strike="noStrike">
                <a:solidFill>
                  <a:srgbClr val="00B0F0"/>
                </a:solidFill>
                <a:effectLst/>
                <a:latin typeface="Arial" panose="020B0604020202020204" pitchFamily="34" charset="0"/>
                <a:cs typeface="+mj-cs"/>
              </a:rPr>
              <a:t>and from the dust you will chirp.”</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B0E68A0-2084-ED48-8B51-DB012D77CFD2}"/>
                  </a:ext>
                </a:extLst>
              </p14:cNvPr>
              <p14:cNvContentPartPr/>
              <p14:nvPr/>
            </p14:nvContentPartPr>
            <p14:xfrm>
              <a:off x="6074541" y="642324"/>
              <a:ext cx="60840" cy="527040"/>
            </p14:xfrm>
          </p:contentPart>
        </mc:Choice>
        <mc:Fallback>
          <p:pic>
            <p:nvPicPr>
              <p:cNvPr id="2" name="Ink 1">
                <a:extLst>
                  <a:ext uri="{FF2B5EF4-FFF2-40B4-BE49-F238E27FC236}">
                    <a16:creationId xmlns:a16="http://schemas.microsoft.com/office/drawing/2014/main" id="{CB0E68A0-2084-ED48-8B51-DB012D77CFD2}"/>
                  </a:ext>
                </a:extLst>
              </p:cNvPr>
              <p:cNvPicPr/>
              <p:nvPr/>
            </p:nvPicPr>
            <p:blipFill>
              <a:blip r:embed="rId5"/>
              <a:stretch>
                <a:fillRect/>
              </a:stretch>
            </p:blipFill>
            <p:spPr>
              <a:xfrm>
                <a:off x="6056901" y="624324"/>
                <a:ext cx="9648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9801A28-5529-FDBF-2E43-E049AB049475}"/>
                  </a:ext>
                </a:extLst>
              </p14:cNvPr>
              <p14:cNvContentPartPr/>
              <p14:nvPr/>
            </p14:nvContentPartPr>
            <p14:xfrm>
              <a:off x="3379581" y="641244"/>
              <a:ext cx="34920" cy="514800"/>
            </p14:xfrm>
          </p:contentPart>
        </mc:Choice>
        <mc:Fallback>
          <p:pic>
            <p:nvPicPr>
              <p:cNvPr id="4" name="Ink 3">
                <a:extLst>
                  <a:ext uri="{FF2B5EF4-FFF2-40B4-BE49-F238E27FC236}">
                    <a16:creationId xmlns:a16="http://schemas.microsoft.com/office/drawing/2014/main" id="{39801A28-5529-FDBF-2E43-E049AB049475}"/>
                  </a:ext>
                </a:extLst>
              </p:cNvPr>
              <p:cNvPicPr/>
              <p:nvPr/>
            </p:nvPicPr>
            <p:blipFill>
              <a:blip r:embed="rId7"/>
              <a:stretch>
                <a:fillRect/>
              </a:stretch>
            </p:blipFill>
            <p:spPr>
              <a:xfrm>
                <a:off x="3361941" y="623604"/>
                <a:ext cx="70560" cy="550440"/>
              </a:xfrm>
              <a:prstGeom prst="rect">
                <a:avLst/>
              </a:prstGeom>
            </p:spPr>
          </p:pic>
        </mc:Fallback>
      </mc:AlternateContent>
      <p:grpSp>
        <p:nvGrpSpPr>
          <p:cNvPr id="16" name="Group 15">
            <a:extLst>
              <a:ext uri="{FF2B5EF4-FFF2-40B4-BE49-F238E27FC236}">
                <a16:creationId xmlns:a16="http://schemas.microsoft.com/office/drawing/2014/main" id="{CFE54B68-5315-C628-E530-795B69776EB6}"/>
              </a:ext>
            </a:extLst>
          </p:cNvPr>
          <p:cNvGrpSpPr/>
          <p:nvPr/>
        </p:nvGrpSpPr>
        <p:grpSpPr>
          <a:xfrm>
            <a:off x="7040061" y="306084"/>
            <a:ext cx="335160" cy="403560"/>
            <a:chOff x="7040061" y="306084"/>
            <a:chExt cx="335160" cy="40356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6FDE479-0F1D-5ADE-CD85-A7A9F2D176A0}"/>
                    </a:ext>
                  </a:extLst>
                </p14:cNvPr>
                <p14:cNvContentPartPr/>
                <p14:nvPr/>
              </p14:nvContentPartPr>
              <p14:xfrm>
                <a:off x="7227621" y="345324"/>
                <a:ext cx="24120" cy="215280"/>
              </p14:xfrm>
            </p:contentPart>
          </mc:Choice>
          <mc:Fallback>
            <p:pic>
              <p:nvPicPr>
                <p:cNvPr id="5" name="Ink 4">
                  <a:extLst>
                    <a:ext uri="{FF2B5EF4-FFF2-40B4-BE49-F238E27FC236}">
                      <a16:creationId xmlns:a16="http://schemas.microsoft.com/office/drawing/2014/main" id="{F6FDE479-0F1D-5ADE-CD85-A7A9F2D176A0}"/>
                    </a:ext>
                  </a:extLst>
                </p:cNvPr>
                <p:cNvPicPr/>
                <p:nvPr/>
              </p:nvPicPr>
              <p:blipFill>
                <a:blip r:embed="rId9"/>
                <a:stretch>
                  <a:fillRect/>
                </a:stretch>
              </p:blipFill>
              <p:spPr>
                <a:xfrm>
                  <a:off x="7209981" y="327324"/>
                  <a:ext cx="597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3D73AAB-ACA6-8189-21B6-E89CD8CED512}"/>
                    </a:ext>
                  </a:extLst>
                </p14:cNvPr>
                <p14:cNvContentPartPr/>
                <p14:nvPr/>
              </p14:nvContentPartPr>
              <p14:xfrm>
                <a:off x="7040061" y="306084"/>
                <a:ext cx="335160" cy="403560"/>
              </p14:xfrm>
            </p:contentPart>
          </mc:Choice>
          <mc:Fallback>
            <p:pic>
              <p:nvPicPr>
                <p:cNvPr id="7" name="Ink 6">
                  <a:extLst>
                    <a:ext uri="{FF2B5EF4-FFF2-40B4-BE49-F238E27FC236}">
                      <a16:creationId xmlns:a16="http://schemas.microsoft.com/office/drawing/2014/main" id="{F3D73AAB-ACA6-8189-21B6-E89CD8CED512}"/>
                    </a:ext>
                  </a:extLst>
                </p:cNvPr>
                <p:cNvPicPr/>
                <p:nvPr/>
              </p:nvPicPr>
              <p:blipFill>
                <a:blip r:embed="rId11"/>
                <a:stretch>
                  <a:fillRect/>
                </a:stretch>
              </p:blipFill>
              <p:spPr>
                <a:xfrm>
                  <a:off x="7022061" y="288084"/>
                  <a:ext cx="370800" cy="439200"/>
                </a:xfrm>
                <a:prstGeom prst="rect">
                  <a:avLst/>
                </a:prstGeom>
              </p:spPr>
            </p:pic>
          </mc:Fallback>
        </mc:AlternateContent>
      </p:grpSp>
      <p:grpSp>
        <p:nvGrpSpPr>
          <p:cNvPr id="15" name="Group 14">
            <a:extLst>
              <a:ext uri="{FF2B5EF4-FFF2-40B4-BE49-F238E27FC236}">
                <a16:creationId xmlns:a16="http://schemas.microsoft.com/office/drawing/2014/main" id="{C3202AB7-ADBA-2DA6-8A94-166554D11740}"/>
              </a:ext>
            </a:extLst>
          </p:cNvPr>
          <p:cNvGrpSpPr/>
          <p:nvPr/>
        </p:nvGrpSpPr>
        <p:grpSpPr>
          <a:xfrm>
            <a:off x="4295781" y="280884"/>
            <a:ext cx="540000" cy="474120"/>
            <a:chOff x="4295781" y="280884"/>
            <a:chExt cx="540000" cy="47412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83B4013-84D0-44E9-1005-E6A6B346F77C}"/>
                    </a:ext>
                  </a:extLst>
                </p14:cNvPr>
                <p14:cNvContentPartPr/>
                <p14:nvPr/>
              </p14:nvContentPartPr>
              <p14:xfrm>
                <a:off x="4506741" y="381324"/>
                <a:ext cx="225360" cy="307440"/>
              </p14:xfrm>
            </p:contentPart>
          </mc:Choice>
          <mc:Fallback>
            <p:pic>
              <p:nvPicPr>
                <p:cNvPr id="9" name="Ink 8">
                  <a:extLst>
                    <a:ext uri="{FF2B5EF4-FFF2-40B4-BE49-F238E27FC236}">
                      <a16:creationId xmlns:a16="http://schemas.microsoft.com/office/drawing/2014/main" id="{383B4013-84D0-44E9-1005-E6A6B346F77C}"/>
                    </a:ext>
                  </a:extLst>
                </p:cNvPr>
                <p:cNvPicPr/>
                <p:nvPr/>
              </p:nvPicPr>
              <p:blipFill>
                <a:blip r:embed="rId13"/>
                <a:stretch>
                  <a:fillRect/>
                </a:stretch>
              </p:blipFill>
              <p:spPr>
                <a:xfrm>
                  <a:off x="4488741" y="363684"/>
                  <a:ext cx="2610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7CB8203-E166-2444-E614-7D61762FFD63}"/>
                    </a:ext>
                  </a:extLst>
                </p14:cNvPr>
                <p14:cNvContentPartPr/>
                <p14:nvPr/>
              </p14:nvContentPartPr>
              <p14:xfrm>
                <a:off x="4295781" y="280884"/>
                <a:ext cx="540000" cy="474120"/>
              </p14:xfrm>
            </p:contentPart>
          </mc:Choice>
          <mc:Fallback>
            <p:pic>
              <p:nvPicPr>
                <p:cNvPr id="11" name="Ink 10">
                  <a:extLst>
                    <a:ext uri="{FF2B5EF4-FFF2-40B4-BE49-F238E27FC236}">
                      <a16:creationId xmlns:a16="http://schemas.microsoft.com/office/drawing/2014/main" id="{F7CB8203-E166-2444-E614-7D61762FFD63}"/>
                    </a:ext>
                  </a:extLst>
                </p:cNvPr>
                <p:cNvPicPr/>
                <p:nvPr/>
              </p:nvPicPr>
              <p:blipFill>
                <a:blip r:embed="rId15"/>
                <a:stretch>
                  <a:fillRect/>
                </a:stretch>
              </p:blipFill>
              <p:spPr>
                <a:xfrm>
                  <a:off x="4278141" y="262884"/>
                  <a:ext cx="575640" cy="509760"/>
                </a:xfrm>
                <a:prstGeom prst="rect">
                  <a:avLst/>
                </a:prstGeom>
              </p:spPr>
            </p:pic>
          </mc:Fallback>
        </mc:AlternateContent>
      </p:grpSp>
      <p:grpSp>
        <p:nvGrpSpPr>
          <p:cNvPr id="14" name="Group 13">
            <a:extLst>
              <a:ext uri="{FF2B5EF4-FFF2-40B4-BE49-F238E27FC236}">
                <a16:creationId xmlns:a16="http://schemas.microsoft.com/office/drawing/2014/main" id="{15D2C2C5-B66B-0A1B-7754-FD904AA6B5A6}"/>
              </a:ext>
            </a:extLst>
          </p:cNvPr>
          <p:cNvGrpSpPr/>
          <p:nvPr/>
        </p:nvGrpSpPr>
        <p:grpSpPr>
          <a:xfrm>
            <a:off x="1826541" y="249204"/>
            <a:ext cx="491760" cy="446400"/>
            <a:chOff x="1826541" y="249204"/>
            <a:chExt cx="491760" cy="44640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5D3A509-1593-C5D4-B44B-12D11D46E9B1}"/>
                    </a:ext>
                  </a:extLst>
                </p14:cNvPr>
                <p14:cNvContentPartPr/>
                <p14:nvPr/>
              </p14:nvContentPartPr>
              <p14:xfrm>
                <a:off x="1985661" y="338844"/>
                <a:ext cx="226440" cy="316080"/>
              </p14:xfrm>
            </p:contentPart>
          </mc:Choice>
          <mc:Fallback>
            <p:pic>
              <p:nvPicPr>
                <p:cNvPr id="12" name="Ink 11">
                  <a:extLst>
                    <a:ext uri="{FF2B5EF4-FFF2-40B4-BE49-F238E27FC236}">
                      <a16:creationId xmlns:a16="http://schemas.microsoft.com/office/drawing/2014/main" id="{85D3A509-1593-C5D4-B44B-12D11D46E9B1}"/>
                    </a:ext>
                  </a:extLst>
                </p:cNvPr>
                <p:cNvPicPr/>
                <p:nvPr/>
              </p:nvPicPr>
              <p:blipFill>
                <a:blip r:embed="rId17"/>
                <a:stretch>
                  <a:fillRect/>
                </a:stretch>
              </p:blipFill>
              <p:spPr>
                <a:xfrm>
                  <a:off x="1968021" y="321204"/>
                  <a:ext cx="26208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818C414-DB16-D64D-CC50-561F9A48A40E}"/>
                    </a:ext>
                  </a:extLst>
                </p14:cNvPr>
                <p14:cNvContentPartPr/>
                <p14:nvPr/>
              </p14:nvContentPartPr>
              <p14:xfrm>
                <a:off x="1826541" y="249204"/>
                <a:ext cx="491760" cy="446400"/>
              </p14:xfrm>
            </p:contentPart>
          </mc:Choice>
          <mc:Fallback>
            <p:pic>
              <p:nvPicPr>
                <p:cNvPr id="13" name="Ink 12">
                  <a:extLst>
                    <a:ext uri="{FF2B5EF4-FFF2-40B4-BE49-F238E27FC236}">
                      <a16:creationId xmlns:a16="http://schemas.microsoft.com/office/drawing/2014/main" id="{1818C414-DB16-D64D-CC50-561F9A48A40E}"/>
                    </a:ext>
                  </a:extLst>
                </p:cNvPr>
                <p:cNvPicPr/>
                <p:nvPr/>
              </p:nvPicPr>
              <p:blipFill>
                <a:blip r:embed="rId19"/>
                <a:stretch>
                  <a:fillRect/>
                </a:stretch>
              </p:blipFill>
              <p:spPr>
                <a:xfrm>
                  <a:off x="1808541" y="231564"/>
                  <a:ext cx="527400" cy="482040"/>
                </a:xfrm>
                <a:prstGeom prst="rect">
                  <a:avLst/>
                </a:prstGeom>
              </p:spPr>
            </p:pic>
          </mc:Fallback>
        </mc:AlternateContent>
      </p:grpSp>
      <p:grpSp>
        <p:nvGrpSpPr>
          <p:cNvPr id="23" name="Group 22">
            <a:extLst>
              <a:ext uri="{FF2B5EF4-FFF2-40B4-BE49-F238E27FC236}">
                <a16:creationId xmlns:a16="http://schemas.microsoft.com/office/drawing/2014/main" id="{666301DF-5FC1-D75C-A547-975D9052F58E}"/>
              </a:ext>
            </a:extLst>
          </p:cNvPr>
          <p:cNvGrpSpPr/>
          <p:nvPr/>
        </p:nvGrpSpPr>
        <p:grpSpPr>
          <a:xfrm>
            <a:off x="-48699" y="1862004"/>
            <a:ext cx="379080" cy="1382760"/>
            <a:chOff x="-48699" y="1862004"/>
            <a:chExt cx="379080" cy="1382760"/>
          </a:xfrm>
        </p:grpSpPr>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A2DD6F10-F8CC-59E7-DD39-D5A8759B033C}"/>
                    </a:ext>
                  </a:extLst>
                </p14:cNvPr>
                <p14:cNvContentPartPr/>
                <p14:nvPr/>
              </p14:nvContentPartPr>
              <p14:xfrm>
                <a:off x="89541" y="1936524"/>
                <a:ext cx="32760" cy="236160"/>
              </p14:xfrm>
            </p:contentPart>
          </mc:Choice>
          <mc:Fallback>
            <p:pic>
              <p:nvPicPr>
                <p:cNvPr id="17" name="Ink 16">
                  <a:extLst>
                    <a:ext uri="{FF2B5EF4-FFF2-40B4-BE49-F238E27FC236}">
                      <a16:creationId xmlns:a16="http://schemas.microsoft.com/office/drawing/2014/main" id="{A2DD6F10-F8CC-59E7-DD39-D5A8759B033C}"/>
                    </a:ext>
                  </a:extLst>
                </p:cNvPr>
                <p:cNvPicPr/>
                <p:nvPr/>
              </p:nvPicPr>
              <p:blipFill>
                <a:blip r:embed="rId21"/>
                <a:stretch>
                  <a:fillRect/>
                </a:stretch>
              </p:blipFill>
              <p:spPr>
                <a:xfrm>
                  <a:off x="71901" y="1918884"/>
                  <a:ext cx="684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9AFF4535-4744-0325-671B-B880CD1D373C}"/>
                    </a:ext>
                  </a:extLst>
                </p14:cNvPr>
                <p14:cNvContentPartPr/>
                <p14:nvPr/>
              </p14:nvContentPartPr>
              <p14:xfrm>
                <a:off x="-2259" y="1862004"/>
                <a:ext cx="239400" cy="380520"/>
              </p14:xfrm>
            </p:contentPart>
          </mc:Choice>
          <mc:Fallback>
            <p:pic>
              <p:nvPicPr>
                <p:cNvPr id="18" name="Ink 17">
                  <a:extLst>
                    <a:ext uri="{FF2B5EF4-FFF2-40B4-BE49-F238E27FC236}">
                      <a16:creationId xmlns:a16="http://schemas.microsoft.com/office/drawing/2014/main" id="{9AFF4535-4744-0325-671B-B880CD1D373C}"/>
                    </a:ext>
                  </a:extLst>
                </p:cNvPr>
                <p:cNvPicPr/>
                <p:nvPr/>
              </p:nvPicPr>
              <p:blipFill>
                <a:blip r:embed="rId23"/>
                <a:stretch>
                  <a:fillRect/>
                </a:stretch>
              </p:blipFill>
              <p:spPr>
                <a:xfrm>
                  <a:off x="-20259" y="1844364"/>
                  <a:ext cx="27504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3DE07F3C-A67D-8BCA-1DCE-F5837605CEF6}"/>
                    </a:ext>
                  </a:extLst>
                </p14:cNvPr>
                <p14:cNvContentPartPr/>
                <p14:nvPr/>
              </p14:nvContentPartPr>
              <p14:xfrm>
                <a:off x="41301" y="2330004"/>
                <a:ext cx="186480" cy="312840"/>
              </p14:xfrm>
            </p:contentPart>
          </mc:Choice>
          <mc:Fallback>
            <p:pic>
              <p:nvPicPr>
                <p:cNvPr id="19" name="Ink 18">
                  <a:extLst>
                    <a:ext uri="{FF2B5EF4-FFF2-40B4-BE49-F238E27FC236}">
                      <a16:creationId xmlns:a16="http://schemas.microsoft.com/office/drawing/2014/main" id="{3DE07F3C-A67D-8BCA-1DCE-F5837605CEF6}"/>
                    </a:ext>
                  </a:extLst>
                </p:cNvPr>
                <p:cNvPicPr/>
                <p:nvPr/>
              </p:nvPicPr>
              <p:blipFill>
                <a:blip r:embed="rId25"/>
                <a:stretch>
                  <a:fillRect/>
                </a:stretch>
              </p:blipFill>
              <p:spPr>
                <a:xfrm>
                  <a:off x="23301" y="2312004"/>
                  <a:ext cx="22212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B235289A-6CA5-5BEA-2800-EE87143F2F45}"/>
                    </a:ext>
                  </a:extLst>
                </p14:cNvPr>
                <p14:cNvContentPartPr/>
                <p14:nvPr/>
              </p14:nvContentPartPr>
              <p14:xfrm>
                <a:off x="-11259" y="2267364"/>
                <a:ext cx="272160" cy="416880"/>
              </p14:xfrm>
            </p:contentPart>
          </mc:Choice>
          <mc:Fallback>
            <p:pic>
              <p:nvPicPr>
                <p:cNvPr id="20" name="Ink 19">
                  <a:extLst>
                    <a:ext uri="{FF2B5EF4-FFF2-40B4-BE49-F238E27FC236}">
                      <a16:creationId xmlns:a16="http://schemas.microsoft.com/office/drawing/2014/main" id="{B235289A-6CA5-5BEA-2800-EE87143F2F45}"/>
                    </a:ext>
                  </a:extLst>
                </p:cNvPr>
                <p:cNvPicPr/>
                <p:nvPr/>
              </p:nvPicPr>
              <p:blipFill>
                <a:blip r:embed="rId27"/>
                <a:stretch>
                  <a:fillRect/>
                </a:stretch>
              </p:blipFill>
              <p:spPr>
                <a:xfrm>
                  <a:off x="-29259" y="2249364"/>
                  <a:ext cx="30780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AEA8740A-6E4C-2BFD-9BD4-749C66503627}"/>
                    </a:ext>
                  </a:extLst>
                </p14:cNvPr>
                <p14:cNvContentPartPr/>
                <p14:nvPr/>
              </p14:nvContentPartPr>
              <p14:xfrm>
                <a:off x="45981" y="2937324"/>
                <a:ext cx="194040" cy="287280"/>
              </p14:xfrm>
            </p:contentPart>
          </mc:Choice>
          <mc:Fallback>
            <p:pic>
              <p:nvPicPr>
                <p:cNvPr id="21" name="Ink 20">
                  <a:extLst>
                    <a:ext uri="{FF2B5EF4-FFF2-40B4-BE49-F238E27FC236}">
                      <a16:creationId xmlns:a16="http://schemas.microsoft.com/office/drawing/2014/main" id="{AEA8740A-6E4C-2BFD-9BD4-749C66503627}"/>
                    </a:ext>
                  </a:extLst>
                </p:cNvPr>
                <p:cNvPicPr/>
                <p:nvPr/>
              </p:nvPicPr>
              <p:blipFill>
                <a:blip r:embed="rId29"/>
                <a:stretch>
                  <a:fillRect/>
                </a:stretch>
              </p:blipFill>
              <p:spPr>
                <a:xfrm>
                  <a:off x="28341" y="2919324"/>
                  <a:ext cx="22968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598BE36C-9FAD-9E7D-4E75-640C8E0AE80E}"/>
                    </a:ext>
                  </a:extLst>
                </p14:cNvPr>
                <p14:cNvContentPartPr/>
                <p14:nvPr/>
              </p14:nvContentPartPr>
              <p14:xfrm>
                <a:off x="-48699" y="2805924"/>
                <a:ext cx="379080" cy="438840"/>
              </p14:xfrm>
            </p:contentPart>
          </mc:Choice>
          <mc:Fallback>
            <p:pic>
              <p:nvPicPr>
                <p:cNvPr id="22" name="Ink 21">
                  <a:extLst>
                    <a:ext uri="{FF2B5EF4-FFF2-40B4-BE49-F238E27FC236}">
                      <a16:creationId xmlns:a16="http://schemas.microsoft.com/office/drawing/2014/main" id="{598BE36C-9FAD-9E7D-4E75-640C8E0AE80E}"/>
                    </a:ext>
                  </a:extLst>
                </p:cNvPr>
                <p:cNvPicPr/>
                <p:nvPr/>
              </p:nvPicPr>
              <p:blipFill>
                <a:blip r:embed="rId31"/>
                <a:stretch>
                  <a:fillRect/>
                </a:stretch>
              </p:blipFill>
              <p:spPr>
                <a:xfrm>
                  <a:off x="-66699" y="2787924"/>
                  <a:ext cx="414720" cy="47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F0B3EA97-CE9F-6897-8179-E37C806BE561}"/>
                  </a:ext>
                </a:extLst>
              </p14:cNvPr>
              <p14:cNvContentPartPr/>
              <p14:nvPr/>
            </p14:nvContentPartPr>
            <p14:xfrm>
              <a:off x="6635061" y="1151724"/>
              <a:ext cx="1416240" cy="148320"/>
            </p14:xfrm>
          </p:contentPart>
        </mc:Choice>
        <mc:Fallback>
          <p:pic>
            <p:nvPicPr>
              <p:cNvPr id="24" name="Ink 23">
                <a:extLst>
                  <a:ext uri="{FF2B5EF4-FFF2-40B4-BE49-F238E27FC236}">
                    <a16:creationId xmlns:a16="http://schemas.microsoft.com/office/drawing/2014/main" id="{F0B3EA97-CE9F-6897-8179-E37C806BE561}"/>
                  </a:ext>
                </a:extLst>
              </p:cNvPr>
              <p:cNvPicPr/>
              <p:nvPr/>
            </p:nvPicPr>
            <p:blipFill>
              <a:blip r:embed="rId33"/>
              <a:stretch>
                <a:fillRect/>
              </a:stretch>
            </p:blipFill>
            <p:spPr>
              <a:xfrm>
                <a:off x="6617421" y="1133724"/>
                <a:ext cx="1451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4F91F952-46E1-F1DB-AAA0-B070BBA9BE49}"/>
                  </a:ext>
                </a:extLst>
              </p14:cNvPr>
              <p14:cNvContentPartPr/>
              <p14:nvPr/>
            </p14:nvContentPartPr>
            <p14:xfrm>
              <a:off x="7084341" y="2320644"/>
              <a:ext cx="18720" cy="9000"/>
            </p14:xfrm>
          </p:contentPart>
        </mc:Choice>
        <mc:Fallback>
          <p:pic>
            <p:nvPicPr>
              <p:cNvPr id="25" name="Ink 24">
                <a:extLst>
                  <a:ext uri="{FF2B5EF4-FFF2-40B4-BE49-F238E27FC236}">
                    <a16:creationId xmlns:a16="http://schemas.microsoft.com/office/drawing/2014/main" id="{4F91F952-46E1-F1DB-AAA0-B070BBA9BE49}"/>
                  </a:ext>
                </a:extLst>
              </p:cNvPr>
              <p:cNvPicPr/>
              <p:nvPr/>
            </p:nvPicPr>
            <p:blipFill>
              <a:blip r:embed="rId35"/>
              <a:stretch>
                <a:fillRect/>
              </a:stretch>
            </p:blipFill>
            <p:spPr>
              <a:xfrm>
                <a:off x="7066341" y="2302644"/>
                <a:ext cx="54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072B54F5-6CCB-E90A-6187-C579FD90ADA4}"/>
                  </a:ext>
                </a:extLst>
              </p14:cNvPr>
              <p14:cNvContentPartPr/>
              <p14:nvPr/>
            </p14:nvContentPartPr>
            <p14:xfrm>
              <a:off x="6127461" y="2763444"/>
              <a:ext cx="1006920" cy="52920"/>
            </p14:xfrm>
          </p:contentPart>
        </mc:Choice>
        <mc:Fallback>
          <p:pic>
            <p:nvPicPr>
              <p:cNvPr id="26" name="Ink 25">
                <a:extLst>
                  <a:ext uri="{FF2B5EF4-FFF2-40B4-BE49-F238E27FC236}">
                    <a16:creationId xmlns:a16="http://schemas.microsoft.com/office/drawing/2014/main" id="{072B54F5-6CCB-E90A-6187-C579FD90ADA4}"/>
                  </a:ext>
                </a:extLst>
              </p:cNvPr>
              <p:cNvPicPr/>
              <p:nvPr/>
            </p:nvPicPr>
            <p:blipFill>
              <a:blip r:embed="rId37"/>
              <a:stretch>
                <a:fillRect/>
              </a:stretch>
            </p:blipFill>
            <p:spPr>
              <a:xfrm>
                <a:off x="6109461" y="2745444"/>
                <a:ext cx="1042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7AE2C07A-60E0-879F-5024-238DAACD52B4}"/>
                  </a:ext>
                </a:extLst>
              </p14:cNvPr>
              <p14:cNvContentPartPr/>
              <p14:nvPr/>
            </p14:nvContentPartPr>
            <p14:xfrm>
              <a:off x="4548141" y="3298044"/>
              <a:ext cx="21960" cy="51120"/>
            </p14:xfrm>
          </p:contentPart>
        </mc:Choice>
        <mc:Fallback>
          <p:pic>
            <p:nvPicPr>
              <p:cNvPr id="27" name="Ink 26">
                <a:extLst>
                  <a:ext uri="{FF2B5EF4-FFF2-40B4-BE49-F238E27FC236}">
                    <a16:creationId xmlns:a16="http://schemas.microsoft.com/office/drawing/2014/main" id="{7AE2C07A-60E0-879F-5024-238DAACD52B4}"/>
                  </a:ext>
                </a:extLst>
              </p:cNvPr>
              <p:cNvPicPr/>
              <p:nvPr/>
            </p:nvPicPr>
            <p:blipFill>
              <a:blip r:embed="rId39"/>
              <a:stretch>
                <a:fillRect/>
              </a:stretch>
            </p:blipFill>
            <p:spPr>
              <a:xfrm>
                <a:off x="4530141" y="3280044"/>
                <a:ext cx="57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55444241-9DBE-F305-2133-75BF786C2099}"/>
                  </a:ext>
                </a:extLst>
              </p14:cNvPr>
              <p14:cNvContentPartPr/>
              <p14:nvPr/>
            </p14:nvContentPartPr>
            <p14:xfrm>
              <a:off x="5446341" y="3249804"/>
              <a:ext cx="14040" cy="10080"/>
            </p14:xfrm>
          </p:contentPart>
        </mc:Choice>
        <mc:Fallback>
          <p:pic>
            <p:nvPicPr>
              <p:cNvPr id="28" name="Ink 27">
                <a:extLst>
                  <a:ext uri="{FF2B5EF4-FFF2-40B4-BE49-F238E27FC236}">
                    <a16:creationId xmlns:a16="http://schemas.microsoft.com/office/drawing/2014/main" id="{55444241-9DBE-F305-2133-75BF786C2099}"/>
                  </a:ext>
                </a:extLst>
              </p:cNvPr>
              <p:cNvPicPr/>
              <p:nvPr/>
            </p:nvPicPr>
            <p:blipFill>
              <a:blip r:embed="rId41"/>
              <a:stretch>
                <a:fillRect/>
              </a:stretch>
            </p:blipFill>
            <p:spPr>
              <a:xfrm>
                <a:off x="5428701" y="3232164"/>
                <a:ext cx="49680" cy="45720"/>
              </a:xfrm>
              <a:prstGeom prst="rect">
                <a:avLst/>
              </a:prstGeom>
            </p:spPr>
          </p:pic>
        </mc:Fallback>
      </mc:AlternateContent>
      <p:grpSp>
        <p:nvGrpSpPr>
          <p:cNvPr id="32" name="Group 31">
            <a:extLst>
              <a:ext uri="{FF2B5EF4-FFF2-40B4-BE49-F238E27FC236}">
                <a16:creationId xmlns:a16="http://schemas.microsoft.com/office/drawing/2014/main" id="{AC2F85CC-EAB8-1A1D-DB2A-B28007ACC50A}"/>
              </a:ext>
            </a:extLst>
          </p:cNvPr>
          <p:cNvGrpSpPr/>
          <p:nvPr/>
        </p:nvGrpSpPr>
        <p:grpSpPr>
          <a:xfrm>
            <a:off x="5926581" y="3191844"/>
            <a:ext cx="349560" cy="44640"/>
            <a:chOff x="5926581" y="3191844"/>
            <a:chExt cx="349560" cy="44640"/>
          </a:xfrm>
        </p:grpSpPr>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E5C623CF-613E-E8EA-9303-83BBE205A05D}"/>
                    </a:ext>
                  </a:extLst>
                </p14:cNvPr>
                <p14:cNvContentPartPr/>
                <p14:nvPr/>
              </p14:nvContentPartPr>
              <p14:xfrm>
                <a:off x="6000741" y="3201924"/>
                <a:ext cx="23400" cy="10800"/>
              </p14:xfrm>
            </p:contentPart>
          </mc:Choice>
          <mc:Fallback>
            <p:pic>
              <p:nvPicPr>
                <p:cNvPr id="29" name="Ink 28">
                  <a:extLst>
                    <a:ext uri="{FF2B5EF4-FFF2-40B4-BE49-F238E27FC236}">
                      <a16:creationId xmlns:a16="http://schemas.microsoft.com/office/drawing/2014/main" id="{E5C623CF-613E-E8EA-9303-83BBE205A05D}"/>
                    </a:ext>
                  </a:extLst>
                </p:cNvPr>
                <p:cNvPicPr/>
                <p:nvPr/>
              </p:nvPicPr>
              <p:blipFill>
                <a:blip r:embed="rId43"/>
                <a:stretch>
                  <a:fillRect/>
                </a:stretch>
              </p:blipFill>
              <p:spPr>
                <a:xfrm>
                  <a:off x="5983101" y="3183924"/>
                  <a:ext cx="59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6DE9AB97-E615-6CEB-E6F1-63C4730189DE}"/>
                    </a:ext>
                  </a:extLst>
                </p14:cNvPr>
                <p14:cNvContentPartPr/>
                <p14:nvPr/>
              </p14:nvContentPartPr>
              <p14:xfrm>
                <a:off x="5926581" y="3191844"/>
                <a:ext cx="349560" cy="44640"/>
              </p14:xfrm>
            </p:contentPart>
          </mc:Choice>
          <mc:Fallback>
            <p:pic>
              <p:nvPicPr>
                <p:cNvPr id="30" name="Ink 29">
                  <a:extLst>
                    <a:ext uri="{FF2B5EF4-FFF2-40B4-BE49-F238E27FC236}">
                      <a16:creationId xmlns:a16="http://schemas.microsoft.com/office/drawing/2014/main" id="{6DE9AB97-E615-6CEB-E6F1-63C4730189DE}"/>
                    </a:ext>
                  </a:extLst>
                </p:cNvPr>
                <p:cNvPicPr/>
                <p:nvPr/>
              </p:nvPicPr>
              <p:blipFill>
                <a:blip r:embed="rId45"/>
                <a:stretch>
                  <a:fillRect/>
                </a:stretch>
              </p:blipFill>
              <p:spPr>
                <a:xfrm>
                  <a:off x="5908581" y="3174204"/>
                  <a:ext cx="38520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FA6105BB-E2DF-1029-D943-7A5C6BB5B061}"/>
                  </a:ext>
                </a:extLst>
              </p14:cNvPr>
              <p14:cNvContentPartPr/>
              <p14:nvPr/>
            </p14:nvContentPartPr>
            <p14:xfrm>
              <a:off x="579501" y="3231084"/>
              <a:ext cx="615960" cy="104040"/>
            </p14:xfrm>
          </p:contentPart>
        </mc:Choice>
        <mc:Fallback>
          <p:pic>
            <p:nvPicPr>
              <p:cNvPr id="31" name="Ink 30">
                <a:extLst>
                  <a:ext uri="{FF2B5EF4-FFF2-40B4-BE49-F238E27FC236}">
                    <a16:creationId xmlns:a16="http://schemas.microsoft.com/office/drawing/2014/main" id="{FA6105BB-E2DF-1029-D943-7A5C6BB5B061}"/>
                  </a:ext>
                </a:extLst>
              </p:cNvPr>
              <p:cNvPicPr/>
              <p:nvPr/>
            </p:nvPicPr>
            <p:blipFill>
              <a:blip r:embed="rId47"/>
              <a:stretch>
                <a:fillRect/>
              </a:stretch>
            </p:blipFill>
            <p:spPr>
              <a:xfrm>
                <a:off x="561861" y="3213084"/>
                <a:ext cx="651600" cy="139680"/>
              </a:xfrm>
              <a:prstGeom prst="rect">
                <a:avLst/>
              </a:prstGeom>
            </p:spPr>
          </p:pic>
        </mc:Fallback>
      </mc:AlternateContent>
    </p:spTree>
    <p:extLst>
      <p:ext uri="{BB962C8B-B14F-4D97-AF65-F5344CB8AC3E}">
        <p14:creationId xmlns:p14="http://schemas.microsoft.com/office/powerpoint/2010/main" val="73163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567880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9810" y="619871"/>
            <a:ext cx="8852770" cy="4647426"/>
          </a:xfrm>
          <a:prstGeom prst="rect">
            <a:avLst/>
          </a:prstGeom>
          <a:noFill/>
        </p:spPr>
        <p:txBody>
          <a:bodyPr wrap="square" rtlCol="0">
            <a:spAutoFit/>
          </a:bodyPr>
          <a:lstStyle/>
          <a:p>
            <a:pPr algn="r"/>
            <a:r>
              <a:rPr lang="he-IL" sz="3200" b="1" i="0" u="none" strike="noStrike">
                <a:solidFill>
                  <a:srgbClr val="FFFF00"/>
                </a:solidFill>
                <a:effectLst/>
                <a:latin typeface="Arial" panose="020B0604020202020204" pitchFamily="34" charset="0"/>
                <a:cs typeface="+mj-cs"/>
              </a:rPr>
              <a:t>ספר בראשית פרק ג</a:t>
            </a:r>
          </a:p>
          <a:p>
            <a:pPr algn="r"/>
            <a:r>
              <a:rPr lang="he-IL" sz="3200" i="0" u="none" strike="noStrike">
                <a:solidFill>
                  <a:srgbClr val="FFFF00"/>
                </a:solidFill>
                <a:effectLst/>
                <a:latin typeface="Arial" panose="020B0604020202020204" pitchFamily="34" charset="0"/>
                <a:cs typeface="+mj-cs"/>
              </a:rPr>
              <a:t>יד   וַיֹּאמֶר יְהֹוָה אֱלֹהִים | אֶל-הַנָּחָשׁ כִּי עָשִֹיתָ זֹּאת אָרוּר אַתָּה מִכָּל-הַבְּהֵמָה וּמִכֹּל חַיַּת הַשָּׂדֶה עַל-גְּחֹנְךָ תֵלֵךְ וְעָפָר תֹּאכַל כָּל-יְמֵי חַיֶּיךָ: </a:t>
            </a:r>
            <a:endParaRPr lang="he-IL" sz="2800" i="0" u="none" strike="noStrike">
              <a:solidFill>
                <a:srgbClr val="FFFF00"/>
              </a:solidFill>
              <a:effectLst/>
              <a:latin typeface="Arial" panose="020B0604020202020204" pitchFamily="34" charset="0"/>
              <a:cs typeface="+mj-cs"/>
            </a:endParaRPr>
          </a:p>
          <a:p>
            <a:r>
              <a:rPr lang="en-US" sz="2800" b="1" i="0" u="none" strike="noStrike">
                <a:solidFill>
                  <a:srgbClr val="FFC000"/>
                </a:solidFill>
                <a:effectLst/>
                <a:latin typeface="Arial" panose="020B0604020202020204" pitchFamily="34" charset="0"/>
                <a:cs typeface="+mj-cs"/>
              </a:rPr>
              <a:t>Bereshit / Genesis 3:14 </a:t>
            </a:r>
          </a:p>
          <a:p>
            <a:r>
              <a:rPr lang="en-US" sz="2800" i="0" u="none" strike="noStrike">
                <a:solidFill>
                  <a:srgbClr val="FFC000"/>
                </a:solidFill>
                <a:effectLst/>
                <a:latin typeface="Arial" panose="020B0604020202020204" pitchFamily="34" charset="0"/>
                <a:cs typeface="+mj-cs"/>
              </a:rPr>
              <a:t>3:14 And the LORD God said unto the serpent, Because thou hast done this, thou art cursed above all cattle, and above every beast of the field; upon thy belly shalt thou go, and dust shalt thou eat all the days of thy life: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75DC9C22-C895-02D8-6EB3-38F4D5F1F54A}"/>
              </a:ext>
            </a:extLst>
          </p:cNvPr>
          <p:cNvGrpSpPr/>
          <p:nvPr/>
        </p:nvGrpSpPr>
        <p:grpSpPr>
          <a:xfrm>
            <a:off x="4440141" y="1603164"/>
            <a:ext cx="3885480" cy="147240"/>
            <a:chOff x="4440141" y="1603164"/>
            <a:chExt cx="3885480" cy="147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CFE63BD-A3F0-B4D5-4CCE-31B68CFE2E9C}"/>
                    </a:ext>
                  </a:extLst>
                </p14:cNvPr>
                <p14:cNvContentPartPr/>
                <p14:nvPr/>
              </p14:nvContentPartPr>
              <p14:xfrm>
                <a:off x="5946381" y="1603164"/>
                <a:ext cx="2379240" cy="126000"/>
              </p14:xfrm>
            </p:contentPart>
          </mc:Choice>
          <mc:Fallback>
            <p:pic>
              <p:nvPicPr>
                <p:cNvPr id="2" name="Ink 1">
                  <a:extLst>
                    <a:ext uri="{FF2B5EF4-FFF2-40B4-BE49-F238E27FC236}">
                      <a16:creationId xmlns:a16="http://schemas.microsoft.com/office/drawing/2014/main" id="{CCFE63BD-A3F0-B4D5-4CCE-31B68CFE2E9C}"/>
                    </a:ext>
                  </a:extLst>
                </p:cNvPr>
                <p:cNvPicPr/>
                <p:nvPr/>
              </p:nvPicPr>
              <p:blipFill>
                <a:blip r:embed="rId5"/>
                <a:stretch>
                  <a:fillRect/>
                </a:stretch>
              </p:blipFill>
              <p:spPr>
                <a:xfrm>
                  <a:off x="5928381" y="1585164"/>
                  <a:ext cx="2414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8F0E97B-0B9B-CB9E-A8EB-EAAFC84AD07A}"/>
                    </a:ext>
                  </a:extLst>
                </p14:cNvPr>
                <p14:cNvContentPartPr/>
                <p14:nvPr/>
              </p14:nvContentPartPr>
              <p14:xfrm>
                <a:off x="4440141" y="1670484"/>
                <a:ext cx="1244520" cy="79920"/>
              </p14:xfrm>
            </p:contentPart>
          </mc:Choice>
          <mc:Fallback>
            <p:pic>
              <p:nvPicPr>
                <p:cNvPr id="4" name="Ink 3">
                  <a:extLst>
                    <a:ext uri="{FF2B5EF4-FFF2-40B4-BE49-F238E27FC236}">
                      <a16:creationId xmlns:a16="http://schemas.microsoft.com/office/drawing/2014/main" id="{28F0E97B-0B9B-CB9E-A8EB-EAAFC84AD07A}"/>
                    </a:ext>
                  </a:extLst>
                </p:cNvPr>
                <p:cNvPicPr/>
                <p:nvPr/>
              </p:nvPicPr>
              <p:blipFill>
                <a:blip r:embed="rId7"/>
                <a:stretch>
                  <a:fillRect/>
                </a:stretch>
              </p:blipFill>
              <p:spPr>
                <a:xfrm>
                  <a:off x="4422141" y="1652844"/>
                  <a:ext cx="1280160" cy="115560"/>
                </a:xfrm>
                <a:prstGeom prst="rect">
                  <a:avLst/>
                </a:prstGeom>
              </p:spPr>
            </p:pic>
          </mc:Fallback>
        </mc:AlternateContent>
      </p:grpSp>
      <p:grpSp>
        <p:nvGrpSpPr>
          <p:cNvPr id="13" name="Group 12">
            <a:extLst>
              <a:ext uri="{FF2B5EF4-FFF2-40B4-BE49-F238E27FC236}">
                <a16:creationId xmlns:a16="http://schemas.microsoft.com/office/drawing/2014/main" id="{3552ADAF-C8C0-7077-F9AA-93F78210502D}"/>
              </a:ext>
            </a:extLst>
          </p:cNvPr>
          <p:cNvGrpSpPr/>
          <p:nvPr/>
        </p:nvGrpSpPr>
        <p:grpSpPr>
          <a:xfrm>
            <a:off x="953901" y="1610364"/>
            <a:ext cx="3256200" cy="120240"/>
            <a:chOff x="953901" y="1610364"/>
            <a:chExt cx="3256200" cy="1202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0A1210C-7E22-35D2-00E3-06DEA98B05FD}"/>
                    </a:ext>
                  </a:extLst>
                </p14:cNvPr>
                <p14:cNvContentPartPr/>
                <p14:nvPr/>
              </p14:nvContentPartPr>
              <p14:xfrm>
                <a:off x="3147381" y="1634124"/>
                <a:ext cx="1062720" cy="70920"/>
              </p14:xfrm>
            </p:contentPart>
          </mc:Choice>
          <mc:Fallback>
            <p:pic>
              <p:nvPicPr>
                <p:cNvPr id="7" name="Ink 6">
                  <a:extLst>
                    <a:ext uri="{FF2B5EF4-FFF2-40B4-BE49-F238E27FC236}">
                      <a16:creationId xmlns:a16="http://schemas.microsoft.com/office/drawing/2014/main" id="{F0A1210C-7E22-35D2-00E3-06DEA98B05FD}"/>
                    </a:ext>
                  </a:extLst>
                </p:cNvPr>
                <p:cNvPicPr/>
                <p:nvPr/>
              </p:nvPicPr>
              <p:blipFill>
                <a:blip r:embed="rId9"/>
                <a:stretch>
                  <a:fillRect/>
                </a:stretch>
              </p:blipFill>
              <p:spPr>
                <a:xfrm>
                  <a:off x="3129381" y="1616484"/>
                  <a:ext cx="1098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487887B-FAA8-C990-B7DA-2ECD91245AD8}"/>
                    </a:ext>
                  </a:extLst>
                </p14:cNvPr>
                <p14:cNvContentPartPr/>
                <p14:nvPr/>
              </p14:nvContentPartPr>
              <p14:xfrm>
                <a:off x="2515581" y="1610364"/>
                <a:ext cx="488880" cy="98280"/>
              </p14:xfrm>
            </p:contentPart>
          </mc:Choice>
          <mc:Fallback>
            <p:pic>
              <p:nvPicPr>
                <p:cNvPr id="9" name="Ink 8">
                  <a:extLst>
                    <a:ext uri="{FF2B5EF4-FFF2-40B4-BE49-F238E27FC236}">
                      <a16:creationId xmlns:a16="http://schemas.microsoft.com/office/drawing/2014/main" id="{9487887B-FAA8-C990-B7DA-2ECD91245AD8}"/>
                    </a:ext>
                  </a:extLst>
                </p:cNvPr>
                <p:cNvPicPr/>
                <p:nvPr/>
              </p:nvPicPr>
              <p:blipFill>
                <a:blip r:embed="rId11"/>
                <a:stretch>
                  <a:fillRect/>
                </a:stretch>
              </p:blipFill>
              <p:spPr>
                <a:xfrm>
                  <a:off x="2497941" y="1592364"/>
                  <a:ext cx="524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0EA9599D-9629-3539-FEE2-5C1C0E6B2BCA}"/>
                    </a:ext>
                  </a:extLst>
                </p14:cNvPr>
                <p14:cNvContentPartPr/>
                <p14:nvPr/>
              </p14:nvContentPartPr>
              <p14:xfrm>
                <a:off x="953901" y="1684164"/>
                <a:ext cx="1389600" cy="46440"/>
              </p14:xfrm>
            </p:contentPart>
          </mc:Choice>
          <mc:Fallback>
            <p:pic>
              <p:nvPicPr>
                <p:cNvPr id="12" name="Ink 11">
                  <a:extLst>
                    <a:ext uri="{FF2B5EF4-FFF2-40B4-BE49-F238E27FC236}">
                      <a16:creationId xmlns:a16="http://schemas.microsoft.com/office/drawing/2014/main" id="{0EA9599D-9629-3539-FEE2-5C1C0E6B2BCA}"/>
                    </a:ext>
                  </a:extLst>
                </p:cNvPr>
                <p:cNvPicPr/>
                <p:nvPr/>
              </p:nvPicPr>
              <p:blipFill>
                <a:blip r:embed="rId13"/>
                <a:stretch>
                  <a:fillRect/>
                </a:stretch>
              </p:blipFill>
              <p:spPr>
                <a:xfrm>
                  <a:off x="935901" y="1666524"/>
                  <a:ext cx="1425240" cy="82080"/>
                </a:xfrm>
                <a:prstGeom prst="rect">
                  <a:avLst/>
                </a:prstGeom>
              </p:spPr>
            </p:pic>
          </mc:Fallback>
        </mc:AlternateContent>
      </p:grpSp>
      <p:grpSp>
        <p:nvGrpSpPr>
          <p:cNvPr id="16" name="Group 15">
            <a:extLst>
              <a:ext uri="{FF2B5EF4-FFF2-40B4-BE49-F238E27FC236}">
                <a16:creationId xmlns:a16="http://schemas.microsoft.com/office/drawing/2014/main" id="{2719163A-6E23-386B-8522-EDC7F55B203A}"/>
              </a:ext>
            </a:extLst>
          </p:cNvPr>
          <p:cNvGrpSpPr/>
          <p:nvPr/>
        </p:nvGrpSpPr>
        <p:grpSpPr>
          <a:xfrm>
            <a:off x="7485381" y="2177004"/>
            <a:ext cx="1481400" cy="74160"/>
            <a:chOff x="7485381" y="2177004"/>
            <a:chExt cx="1481400" cy="74160"/>
          </a:xfrm>
        </p:grpSpPr>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68A9A72E-C8B7-E456-DA51-E8911C8D7BBE}"/>
                    </a:ext>
                  </a:extLst>
                </p14:cNvPr>
                <p14:cNvContentPartPr/>
                <p14:nvPr/>
              </p14:nvContentPartPr>
              <p14:xfrm>
                <a:off x="8581941" y="2177004"/>
                <a:ext cx="384840" cy="37800"/>
              </p14:xfrm>
            </p:contentPart>
          </mc:Choice>
          <mc:Fallback>
            <p:pic>
              <p:nvPicPr>
                <p:cNvPr id="14" name="Ink 13">
                  <a:extLst>
                    <a:ext uri="{FF2B5EF4-FFF2-40B4-BE49-F238E27FC236}">
                      <a16:creationId xmlns:a16="http://schemas.microsoft.com/office/drawing/2014/main" id="{68A9A72E-C8B7-E456-DA51-E8911C8D7BBE}"/>
                    </a:ext>
                  </a:extLst>
                </p:cNvPr>
                <p:cNvPicPr/>
                <p:nvPr/>
              </p:nvPicPr>
              <p:blipFill>
                <a:blip r:embed="rId15"/>
                <a:stretch>
                  <a:fillRect/>
                </a:stretch>
              </p:blipFill>
              <p:spPr>
                <a:xfrm>
                  <a:off x="8563941" y="2159364"/>
                  <a:ext cx="420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0F9B4B12-09C4-E61B-3926-DD6D43FDCBA1}"/>
                    </a:ext>
                  </a:extLst>
                </p14:cNvPr>
                <p14:cNvContentPartPr/>
                <p14:nvPr/>
              </p14:nvContentPartPr>
              <p14:xfrm>
                <a:off x="7485381" y="2179164"/>
                <a:ext cx="811080" cy="72000"/>
              </p14:xfrm>
            </p:contentPart>
          </mc:Choice>
          <mc:Fallback>
            <p:pic>
              <p:nvPicPr>
                <p:cNvPr id="15" name="Ink 14">
                  <a:extLst>
                    <a:ext uri="{FF2B5EF4-FFF2-40B4-BE49-F238E27FC236}">
                      <a16:creationId xmlns:a16="http://schemas.microsoft.com/office/drawing/2014/main" id="{0F9B4B12-09C4-E61B-3926-DD6D43FDCBA1}"/>
                    </a:ext>
                  </a:extLst>
                </p:cNvPr>
                <p:cNvPicPr/>
                <p:nvPr/>
              </p:nvPicPr>
              <p:blipFill>
                <a:blip r:embed="rId17"/>
                <a:stretch>
                  <a:fillRect/>
                </a:stretch>
              </p:blipFill>
              <p:spPr>
                <a:xfrm>
                  <a:off x="7467381" y="2161164"/>
                  <a:ext cx="846720" cy="107640"/>
                </a:xfrm>
                <a:prstGeom prst="rect">
                  <a:avLst/>
                </a:prstGeom>
              </p:spPr>
            </p:pic>
          </mc:Fallback>
        </mc:AlternateContent>
      </p:grpSp>
      <p:grpSp>
        <p:nvGrpSpPr>
          <p:cNvPr id="21" name="Group 20">
            <a:extLst>
              <a:ext uri="{FF2B5EF4-FFF2-40B4-BE49-F238E27FC236}">
                <a16:creationId xmlns:a16="http://schemas.microsoft.com/office/drawing/2014/main" id="{0FBE29FE-EA55-6919-DE95-F1B5441F9B19}"/>
              </a:ext>
            </a:extLst>
          </p:cNvPr>
          <p:cNvGrpSpPr/>
          <p:nvPr/>
        </p:nvGrpSpPr>
        <p:grpSpPr>
          <a:xfrm>
            <a:off x="5057541" y="2186364"/>
            <a:ext cx="2064600" cy="120240"/>
            <a:chOff x="5057541" y="2186364"/>
            <a:chExt cx="2064600" cy="120240"/>
          </a:xfrm>
        </p:grpSpPr>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AE66AAF0-FDC5-3572-1BEC-9620EAFE38FD}"/>
                    </a:ext>
                  </a:extLst>
                </p14:cNvPr>
                <p14:cNvContentPartPr/>
                <p14:nvPr/>
              </p14:nvContentPartPr>
              <p14:xfrm>
                <a:off x="6573141" y="2192124"/>
                <a:ext cx="549000" cy="26640"/>
              </p14:xfrm>
            </p:contentPart>
          </mc:Choice>
          <mc:Fallback>
            <p:pic>
              <p:nvPicPr>
                <p:cNvPr id="17" name="Ink 16">
                  <a:extLst>
                    <a:ext uri="{FF2B5EF4-FFF2-40B4-BE49-F238E27FC236}">
                      <a16:creationId xmlns:a16="http://schemas.microsoft.com/office/drawing/2014/main" id="{AE66AAF0-FDC5-3572-1BEC-9620EAFE38FD}"/>
                    </a:ext>
                  </a:extLst>
                </p:cNvPr>
                <p:cNvPicPr/>
                <p:nvPr/>
              </p:nvPicPr>
              <p:blipFill>
                <a:blip r:embed="rId19"/>
                <a:stretch>
                  <a:fillRect/>
                </a:stretch>
              </p:blipFill>
              <p:spPr>
                <a:xfrm>
                  <a:off x="6555501" y="2174124"/>
                  <a:ext cx="584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FEFE4AAF-DB4F-1FC5-4DF5-BEA4C19C6D56}"/>
                    </a:ext>
                  </a:extLst>
                </p14:cNvPr>
                <p14:cNvContentPartPr/>
                <p14:nvPr/>
              </p14:nvContentPartPr>
              <p14:xfrm>
                <a:off x="6035301" y="2186364"/>
                <a:ext cx="370440" cy="27000"/>
              </p14:xfrm>
            </p:contentPart>
          </mc:Choice>
          <mc:Fallback>
            <p:pic>
              <p:nvPicPr>
                <p:cNvPr id="18" name="Ink 17">
                  <a:extLst>
                    <a:ext uri="{FF2B5EF4-FFF2-40B4-BE49-F238E27FC236}">
                      <a16:creationId xmlns:a16="http://schemas.microsoft.com/office/drawing/2014/main" id="{FEFE4AAF-DB4F-1FC5-4DF5-BEA4C19C6D56}"/>
                    </a:ext>
                  </a:extLst>
                </p:cNvPr>
                <p:cNvPicPr/>
                <p:nvPr/>
              </p:nvPicPr>
              <p:blipFill>
                <a:blip r:embed="rId21"/>
                <a:stretch>
                  <a:fillRect/>
                </a:stretch>
              </p:blipFill>
              <p:spPr>
                <a:xfrm>
                  <a:off x="6017301" y="2168364"/>
                  <a:ext cx="406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CACC012A-AC8C-3609-09AA-D44C6B98EE03}"/>
                    </a:ext>
                  </a:extLst>
                </p14:cNvPr>
                <p14:cNvContentPartPr/>
                <p14:nvPr/>
              </p14:nvContentPartPr>
              <p14:xfrm>
                <a:off x="5057541" y="2238564"/>
                <a:ext cx="688320" cy="68040"/>
              </p14:xfrm>
            </p:contentPart>
          </mc:Choice>
          <mc:Fallback>
            <p:pic>
              <p:nvPicPr>
                <p:cNvPr id="20" name="Ink 19">
                  <a:extLst>
                    <a:ext uri="{FF2B5EF4-FFF2-40B4-BE49-F238E27FC236}">
                      <a16:creationId xmlns:a16="http://schemas.microsoft.com/office/drawing/2014/main" id="{CACC012A-AC8C-3609-09AA-D44C6B98EE03}"/>
                    </a:ext>
                  </a:extLst>
                </p:cNvPr>
                <p:cNvPicPr/>
                <p:nvPr/>
              </p:nvPicPr>
              <p:blipFill>
                <a:blip r:embed="rId23"/>
                <a:stretch>
                  <a:fillRect/>
                </a:stretch>
              </p:blipFill>
              <p:spPr>
                <a:xfrm>
                  <a:off x="5039541" y="2220564"/>
                  <a:ext cx="723960" cy="103680"/>
                </a:xfrm>
                <a:prstGeom prst="rect">
                  <a:avLst/>
                </a:prstGeom>
              </p:spPr>
            </p:pic>
          </mc:Fallback>
        </mc:AlternateContent>
      </p:grpSp>
      <p:grpSp>
        <p:nvGrpSpPr>
          <p:cNvPr id="26" name="Group 25">
            <a:extLst>
              <a:ext uri="{FF2B5EF4-FFF2-40B4-BE49-F238E27FC236}">
                <a16:creationId xmlns:a16="http://schemas.microsoft.com/office/drawing/2014/main" id="{EA2753FF-C83C-632C-7F8C-BBAF28746CC6}"/>
              </a:ext>
            </a:extLst>
          </p:cNvPr>
          <p:cNvGrpSpPr/>
          <p:nvPr/>
        </p:nvGrpSpPr>
        <p:grpSpPr>
          <a:xfrm>
            <a:off x="3262581" y="2166564"/>
            <a:ext cx="1562400" cy="70920"/>
            <a:chOff x="3262581" y="2166564"/>
            <a:chExt cx="1562400" cy="70920"/>
          </a:xfrm>
        </p:grpSpPr>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CD2CF1FE-9F61-14F0-249C-DCE42448A51C}"/>
                    </a:ext>
                  </a:extLst>
                </p14:cNvPr>
                <p14:cNvContentPartPr/>
                <p14:nvPr/>
              </p14:nvContentPartPr>
              <p14:xfrm>
                <a:off x="4530861" y="2167644"/>
                <a:ext cx="294120" cy="69840"/>
              </p14:xfrm>
            </p:contentPart>
          </mc:Choice>
          <mc:Fallback>
            <p:pic>
              <p:nvPicPr>
                <p:cNvPr id="22" name="Ink 21">
                  <a:extLst>
                    <a:ext uri="{FF2B5EF4-FFF2-40B4-BE49-F238E27FC236}">
                      <a16:creationId xmlns:a16="http://schemas.microsoft.com/office/drawing/2014/main" id="{CD2CF1FE-9F61-14F0-249C-DCE42448A51C}"/>
                    </a:ext>
                  </a:extLst>
                </p:cNvPr>
                <p:cNvPicPr/>
                <p:nvPr/>
              </p:nvPicPr>
              <p:blipFill>
                <a:blip r:embed="rId25"/>
                <a:stretch>
                  <a:fillRect/>
                </a:stretch>
              </p:blipFill>
              <p:spPr>
                <a:xfrm>
                  <a:off x="4513221" y="2150004"/>
                  <a:ext cx="329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7A886D5B-8751-0CFF-5775-0A667865D637}"/>
                    </a:ext>
                  </a:extLst>
                </p14:cNvPr>
                <p14:cNvContentPartPr/>
                <p14:nvPr/>
              </p14:nvContentPartPr>
              <p14:xfrm>
                <a:off x="3913821" y="2207964"/>
                <a:ext cx="510120" cy="25920"/>
              </p14:xfrm>
            </p:contentPart>
          </mc:Choice>
          <mc:Fallback>
            <p:pic>
              <p:nvPicPr>
                <p:cNvPr id="23" name="Ink 22">
                  <a:extLst>
                    <a:ext uri="{FF2B5EF4-FFF2-40B4-BE49-F238E27FC236}">
                      <a16:creationId xmlns:a16="http://schemas.microsoft.com/office/drawing/2014/main" id="{7A886D5B-8751-0CFF-5775-0A667865D637}"/>
                    </a:ext>
                  </a:extLst>
                </p:cNvPr>
                <p:cNvPicPr/>
                <p:nvPr/>
              </p:nvPicPr>
              <p:blipFill>
                <a:blip r:embed="rId27"/>
                <a:stretch>
                  <a:fillRect/>
                </a:stretch>
              </p:blipFill>
              <p:spPr>
                <a:xfrm>
                  <a:off x="3896181" y="2190324"/>
                  <a:ext cx="545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Ink 24">
                  <a:extLst>
                    <a:ext uri="{FF2B5EF4-FFF2-40B4-BE49-F238E27FC236}">
                      <a16:creationId xmlns:a16="http://schemas.microsoft.com/office/drawing/2014/main" id="{8C4BE36F-34AC-B777-9133-F82A0904482B}"/>
                    </a:ext>
                  </a:extLst>
                </p14:cNvPr>
                <p14:cNvContentPartPr/>
                <p14:nvPr/>
              </p14:nvContentPartPr>
              <p14:xfrm>
                <a:off x="3262581" y="2166564"/>
                <a:ext cx="400680" cy="63000"/>
              </p14:xfrm>
            </p:contentPart>
          </mc:Choice>
          <mc:Fallback>
            <p:pic>
              <p:nvPicPr>
                <p:cNvPr id="25" name="Ink 24">
                  <a:extLst>
                    <a:ext uri="{FF2B5EF4-FFF2-40B4-BE49-F238E27FC236}">
                      <a16:creationId xmlns:a16="http://schemas.microsoft.com/office/drawing/2014/main" id="{8C4BE36F-34AC-B777-9133-F82A0904482B}"/>
                    </a:ext>
                  </a:extLst>
                </p:cNvPr>
                <p:cNvPicPr/>
                <p:nvPr/>
              </p:nvPicPr>
              <p:blipFill>
                <a:blip r:embed="rId29"/>
                <a:stretch>
                  <a:fillRect/>
                </a:stretch>
              </p:blipFill>
              <p:spPr>
                <a:xfrm>
                  <a:off x="3244581" y="2148564"/>
                  <a:ext cx="436320" cy="98640"/>
                </a:xfrm>
                <a:prstGeom prst="rect">
                  <a:avLst/>
                </a:prstGeom>
              </p:spPr>
            </p:pic>
          </mc:Fallback>
        </mc:AlternateContent>
      </p:grpSp>
      <p:grpSp>
        <p:nvGrpSpPr>
          <p:cNvPr id="32" name="Group 31">
            <a:extLst>
              <a:ext uri="{FF2B5EF4-FFF2-40B4-BE49-F238E27FC236}">
                <a16:creationId xmlns:a16="http://schemas.microsoft.com/office/drawing/2014/main" id="{842FEAE5-A870-7462-9509-EDBAC710DAE2}"/>
              </a:ext>
            </a:extLst>
          </p:cNvPr>
          <p:cNvGrpSpPr/>
          <p:nvPr/>
        </p:nvGrpSpPr>
        <p:grpSpPr>
          <a:xfrm>
            <a:off x="493821" y="2183124"/>
            <a:ext cx="2529000" cy="84600"/>
            <a:chOff x="493821" y="2183124"/>
            <a:chExt cx="2529000" cy="84600"/>
          </a:xfrm>
        </p:grpSpPr>
        <mc:AlternateContent xmlns:mc="http://schemas.openxmlformats.org/markup-compatibility/2006">
          <mc:Choice xmlns:p14="http://schemas.microsoft.com/office/powerpoint/2010/main" Requires="p14">
            <p:contentPart p14:bwMode="auto" r:id="rId30">
              <p14:nvContentPartPr>
                <p14:cNvPr id="27" name="Ink 26">
                  <a:extLst>
                    <a:ext uri="{FF2B5EF4-FFF2-40B4-BE49-F238E27FC236}">
                      <a16:creationId xmlns:a16="http://schemas.microsoft.com/office/drawing/2014/main" id="{C73E8441-E847-3ECD-FA12-AE3048C8F937}"/>
                    </a:ext>
                  </a:extLst>
                </p14:cNvPr>
                <p14:cNvContentPartPr/>
                <p14:nvPr/>
              </p14:nvContentPartPr>
              <p14:xfrm>
                <a:off x="2557341" y="2210844"/>
                <a:ext cx="465480" cy="39240"/>
              </p14:xfrm>
            </p:contentPart>
          </mc:Choice>
          <mc:Fallback>
            <p:pic>
              <p:nvPicPr>
                <p:cNvPr id="27" name="Ink 26">
                  <a:extLst>
                    <a:ext uri="{FF2B5EF4-FFF2-40B4-BE49-F238E27FC236}">
                      <a16:creationId xmlns:a16="http://schemas.microsoft.com/office/drawing/2014/main" id="{C73E8441-E847-3ECD-FA12-AE3048C8F937}"/>
                    </a:ext>
                  </a:extLst>
                </p:cNvPr>
                <p:cNvPicPr/>
                <p:nvPr/>
              </p:nvPicPr>
              <p:blipFill>
                <a:blip r:embed="rId31"/>
                <a:stretch>
                  <a:fillRect/>
                </a:stretch>
              </p:blipFill>
              <p:spPr>
                <a:xfrm>
                  <a:off x="2539341" y="2192844"/>
                  <a:ext cx="501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F0ACFEC8-F5A3-E9F4-BF9D-CFA619930736}"/>
                    </a:ext>
                  </a:extLst>
                </p14:cNvPr>
                <p14:cNvContentPartPr/>
                <p14:nvPr/>
              </p14:nvContentPartPr>
              <p14:xfrm>
                <a:off x="1519461" y="2183124"/>
                <a:ext cx="745200" cy="60120"/>
              </p14:xfrm>
            </p:contentPart>
          </mc:Choice>
          <mc:Fallback>
            <p:pic>
              <p:nvPicPr>
                <p:cNvPr id="28" name="Ink 27">
                  <a:extLst>
                    <a:ext uri="{FF2B5EF4-FFF2-40B4-BE49-F238E27FC236}">
                      <a16:creationId xmlns:a16="http://schemas.microsoft.com/office/drawing/2014/main" id="{F0ACFEC8-F5A3-E9F4-BF9D-CFA619930736}"/>
                    </a:ext>
                  </a:extLst>
                </p:cNvPr>
                <p:cNvPicPr/>
                <p:nvPr/>
              </p:nvPicPr>
              <p:blipFill>
                <a:blip r:embed="rId33"/>
                <a:stretch>
                  <a:fillRect/>
                </a:stretch>
              </p:blipFill>
              <p:spPr>
                <a:xfrm>
                  <a:off x="1501461" y="2165124"/>
                  <a:ext cx="780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Ink 29">
                  <a:extLst>
                    <a:ext uri="{FF2B5EF4-FFF2-40B4-BE49-F238E27FC236}">
                      <a16:creationId xmlns:a16="http://schemas.microsoft.com/office/drawing/2014/main" id="{CC9670A3-F6CF-D8BD-D764-9F83108D8065}"/>
                    </a:ext>
                  </a:extLst>
                </p14:cNvPr>
                <p14:cNvContentPartPr/>
                <p14:nvPr/>
              </p14:nvContentPartPr>
              <p14:xfrm>
                <a:off x="1162341" y="2219844"/>
                <a:ext cx="257760" cy="41760"/>
              </p14:xfrm>
            </p:contentPart>
          </mc:Choice>
          <mc:Fallback>
            <p:pic>
              <p:nvPicPr>
                <p:cNvPr id="30" name="Ink 29">
                  <a:extLst>
                    <a:ext uri="{FF2B5EF4-FFF2-40B4-BE49-F238E27FC236}">
                      <a16:creationId xmlns:a16="http://schemas.microsoft.com/office/drawing/2014/main" id="{CC9670A3-F6CF-D8BD-D764-9F83108D8065}"/>
                    </a:ext>
                  </a:extLst>
                </p:cNvPr>
                <p:cNvPicPr/>
                <p:nvPr/>
              </p:nvPicPr>
              <p:blipFill>
                <a:blip r:embed="rId35"/>
                <a:stretch>
                  <a:fillRect/>
                </a:stretch>
              </p:blipFill>
              <p:spPr>
                <a:xfrm>
                  <a:off x="1144701" y="2202204"/>
                  <a:ext cx="293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2CEDCD8E-C851-829D-B1A6-F5058D8BC9FA}"/>
                    </a:ext>
                  </a:extLst>
                </p14:cNvPr>
                <p14:cNvContentPartPr/>
                <p14:nvPr/>
              </p14:nvContentPartPr>
              <p14:xfrm>
                <a:off x="493821" y="2235684"/>
                <a:ext cx="295920" cy="32040"/>
              </p14:xfrm>
            </p:contentPart>
          </mc:Choice>
          <mc:Fallback>
            <p:pic>
              <p:nvPicPr>
                <p:cNvPr id="31" name="Ink 30">
                  <a:extLst>
                    <a:ext uri="{FF2B5EF4-FFF2-40B4-BE49-F238E27FC236}">
                      <a16:creationId xmlns:a16="http://schemas.microsoft.com/office/drawing/2014/main" id="{2CEDCD8E-C851-829D-B1A6-F5058D8BC9FA}"/>
                    </a:ext>
                  </a:extLst>
                </p:cNvPr>
                <p:cNvPicPr/>
                <p:nvPr/>
              </p:nvPicPr>
              <p:blipFill>
                <a:blip r:embed="rId37"/>
                <a:stretch>
                  <a:fillRect/>
                </a:stretch>
              </p:blipFill>
              <p:spPr>
                <a:xfrm>
                  <a:off x="476181" y="2217684"/>
                  <a:ext cx="331560" cy="6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33" name="Ink 32">
                <a:extLst>
                  <a:ext uri="{FF2B5EF4-FFF2-40B4-BE49-F238E27FC236}">
                    <a16:creationId xmlns:a16="http://schemas.microsoft.com/office/drawing/2014/main" id="{1B8974C8-63B8-2DC2-CBEC-3946543FDA45}"/>
                  </a:ext>
                </a:extLst>
              </p14:cNvPr>
              <p14:cNvContentPartPr/>
              <p14:nvPr/>
            </p14:nvContentPartPr>
            <p14:xfrm>
              <a:off x="8399421" y="2668404"/>
              <a:ext cx="561600" cy="38520"/>
            </p14:xfrm>
          </p:contentPart>
        </mc:Choice>
        <mc:Fallback>
          <p:pic>
            <p:nvPicPr>
              <p:cNvPr id="33" name="Ink 32">
                <a:extLst>
                  <a:ext uri="{FF2B5EF4-FFF2-40B4-BE49-F238E27FC236}">
                    <a16:creationId xmlns:a16="http://schemas.microsoft.com/office/drawing/2014/main" id="{1B8974C8-63B8-2DC2-CBEC-3946543FDA45}"/>
                  </a:ext>
                </a:extLst>
              </p:cNvPr>
              <p:cNvPicPr/>
              <p:nvPr/>
            </p:nvPicPr>
            <p:blipFill>
              <a:blip r:embed="rId39"/>
              <a:stretch>
                <a:fillRect/>
              </a:stretch>
            </p:blipFill>
            <p:spPr>
              <a:xfrm>
                <a:off x="8381421" y="2650404"/>
                <a:ext cx="597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1FFF5848-046E-03E1-B3BE-DFCD6129EEFF}"/>
                  </a:ext>
                </a:extLst>
              </p14:cNvPr>
              <p14:cNvContentPartPr/>
              <p14:nvPr/>
            </p14:nvContentPartPr>
            <p14:xfrm>
              <a:off x="4274901" y="1195644"/>
              <a:ext cx="862920" cy="526680"/>
            </p14:xfrm>
          </p:contentPart>
        </mc:Choice>
        <mc:Fallback>
          <p:pic>
            <p:nvPicPr>
              <p:cNvPr id="34" name="Ink 33">
                <a:extLst>
                  <a:ext uri="{FF2B5EF4-FFF2-40B4-BE49-F238E27FC236}">
                    <a16:creationId xmlns:a16="http://schemas.microsoft.com/office/drawing/2014/main" id="{1FFF5848-046E-03E1-B3BE-DFCD6129EEFF}"/>
                  </a:ext>
                </a:extLst>
              </p:cNvPr>
              <p:cNvPicPr/>
              <p:nvPr/>
            </p:nvPicPr>
            <p:blipFill>
              <a:blip r:embed="rId41"/>
              <a:stretch>
                <a:fillRect/>
              </a:stretch>
            </p:blipFill>
            <p:spPr>
              <a:xfrm>
                <a:off x="4256901" y="1178004"/>
                <a:ext cx="898560" cy="562320"/>
              </a:xfrm>
              <a:prstGeom prst="rect">
                <a:avLst/>
              </a:prstGeom>
            </p:spPr>
          </p:pic>
        </mc:Fallback>
      </mc:AlternateContent>
    </p:spTree>
    <p:extLst>
      <p:ext uri="{BB962C8B-B14F-4D97-AF65-F5344CB8AC3E}">
        <p14:creationId xmlns:p14="http://schemas.microsoft.com/office/powerpoint/2010/main" val="3224062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76102" cy="641307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778827B1-1034-E6BF-3305-C58578018612}"/>
              </a:ext>
            </a:extLst>
          </p:cNvPr>
          <p:cNvPicPr>
            <a:picLocks noChangeAspect="1"/>
          </p:cNvPicPr>
          <p:nvPr/>
        </p:nvPicPr>
        <p:blipFill>
          <a:blip r:embed="rId4"/>
          <a:stretch>
            <a:fillRect/>
          </a:stretch>
        </p:blipFill>
        <p:spPr>
          <a:xfrm>
            <a:off x="264063" y="180001"/>
            <a:ext cx="9254094" cy="6036691"/>
          </a:xfrm>
          <a:prstGeom prst="rect">
            <a:avLst/>
          </a:prstGeom>
        </p:spPr>
      </p:pic>
      <p:sp>
        <p:nvSpPr>
          <p:cNvPr id="5" name="TextBox 4">
            <a:extLst>
              <a:ext uri="{FF2B5EF4-FFF2-40B4-BE49-F238E27FC236}">
                <a16:creationId xmlns:a16="http://schemas.microsoft.com/office/drawing/2014/main" id="{846ABE41-B689-2371-EB1D-77038A3EED52}"/>
              </a:ext>
            </a:extLst>
          </p:cNvPr>
          <p:cNvSpPr txBox="1"/>
          <p:nvPr/>
        </p:nvSpPr>
        <p:spPr>
          <a:xfrm>
            <a:off x="439331" y="5550936"/>
            <a:ext cx="3209606" cy="369332"/>
          </a:xfrm>
          <a:prstGeom prst="rect">
            <a:avLst/>
          </a:prstGeom>
          <a:noFill/>
        </p:spPr>
        <p:txBody>
          <a:bodyPr wrap="square" rtlCol="0">
            <a:spAutoFit/>
          </a:bodyPr>
          <a:lstStyle/>
          <a:p>
            <a:r>
              <a:rPr lang="en-US">
                <a:solidFill>
                  <a:srgbClr val="FFFF00"/>
                </a:solidFill>
              </a:rPr>
              <a:t>Isaiah 29:3-4</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AB81FA0B-76A7-5371-3FB4-B7AC389466ED}"/>
                  </a:ext>
                </a:extLst>
              </p14:cNvPr>
              <p14:cNvContentPartPr/>
              <p14:nvPr/>
            </p14:nvContentPartPr>
            <p14:xfrm>
              <a:off x="3588381" y="611004"/>
              <a:ext cx="381240" cy="1637640"/>
            </p14:xfrm>
          </p:contentPart>
        </mc:Choice>
        <mc:Fallback>
          <p:pic>
            <p:nvPicPr>
              <p:cNvPr id="2" name="Ink 1">
                <a:extLst>
                  <a:ext uri="{FF2B5EF4-FFF2-40B4-BE49-F238E27FC236}">
                    <a16:creationId xmlns:a16="http://schemas.microsoft.com/office/drawing/2014/main" id="{AB81FA0B-76A7-5371-3FB4-B7AC389466ED}"/>
                  </a:ext>
                </a:extLst>
              </p:cNvPr>
              <p:cNvPicPr/>
              <p:nvPr/>
            </p:nvPicPr>
            <p:blipFill>
              <a:blip r:embed="rId6"/>
              <a:stretch>
                <a:fillRect/>
              </a:stretch>
            </p:blipFill>
            <p:spPr>
              <a:xfrm>
                <a:off x="3570381" y="593004"/>
                <a:ext cx="416880" cy="1673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FDCCF88C-E819-848B-07B0-B94E145E85E2}"/>
                  </a:ext>
                </a:extLst>
              </p14:cNvPr>
              <p14:cNvContentPartPr/>
              <p14:nvPr/>
            </p14:nvContentPartPr>
            <p14:xfrm>
              <a:off x="3310101" y="2791524"/>
              <a:ext cx="622440" cy="2739960"/>
            </p14:xfrm>
          </p:contentPart>
        </mc:Choice>
        <mc:Fallback>
          <p:pic>
            <p:nvPicPr>
              <p:cNvPr id="3" name="Ink 2">
                <a:extLst>
                  <a:ext uri="{FF2B5EF4-FFF2-40B4-BE49-F238E27FC236}">
                    <a16:creationId xmlns:a16="http://schemas.microsoft.com/office/drawing/2014/main" id="{FDCCF88C-E819-848B-07B0-B94E145E85E2}"/>
                  </a:ext>
                </a:extLst>
              </p:cNvPr>
              <p:cNvPicPr/>
              <p:nvPr/>
            </p:nvPicPr>
            <p:blipFill>
              <a:blip r:embed="rId8"/>
              <a:stretch>
                <a:fillRect/>
              </a:stretch>
            </p:blipFill>
            <p:spPr>
              <a:xfrm>
                <a:off x="3292101" y="2773524"/>
                <a:ext cx="658080" cy="2775600"/>
              </a:xfrm>
              <a:prstGeom prst="rect">
                <a:avLst/>
              </a:prstGeom>
            </p:spPr>
          </p:pic>
        </mc:Fallback>
      </mc:AlternateContent>
      <p:grpSp>
        <p:nvGrpSpPr>
          <p:cNvPr id="11" name="Group 10">
            <a:extLst>
              <a:ext uri="{FF2B5EF4-FFF2-40B4-BE49-F238E27FC236}">
                <a16:creationId xmlns:a16="http://schemas.microsoft.com/office/drawing/2014/main" id="{1952B2CC-E8C8-D849-601D-94657D1589A2}"/>
              </a:ext>
            </a:extLst>
          </p:cNvPr>
          <p:cNvGrpSpPr/>
          <p:nvPr/>
        </p:nvGrpSpPr>
        <p:grpSpPr>
          <a:xfrm>
            <a:off x="3015621" y="919164"/>
            <a:ext cx="392760" cy="64800"/>
            <a:chOff x="3015621" y="919164"/>
            <a:chExt cx="392760" cy="64800"/>
          </a:xfrm>
        </p:grpSpPr>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49A72580-C2D8-B96A-19BA-00AA137231BD}"/>
                    </a:ext>
                  </a:extLst>
                </p14:cNvPr>
                <p14:cNvContentPartPr/>
                <p14:nvPr/>
              </p14:nvContentPartPr>
              <p14:xfrm>
                <a:off x="3342141" y="982884"/>
                <a:ext cx="9720" cy="1080"/>
              </p14:xfrm>
            </p:contentPart>
          </mc:Choice>
          <mc:Fallback>
            <p:pic>
              <p:nvPicPr>
                <p:cNvPr id="7" name="Ink 6">
                  <a:extLst>
                    <a:ext uri="{FF2B5EF4-FFF2-40B4-BE49-F238E27FC236}">
                      <a16:creationId xmlns:a16="http://schemas.microsoft.com/office/drawing/2014/main" id="{49A72580-C2D8-B96A-19BA-00AA137231BD}"/>
                    </a:ext>
                  </a:extLst>
                </p:cNvPr>
                <p:cNvPicPr/>
                <p:nvPr/>
              </p:nvPicPr>
              <p:blipFill>
                <a:blip r:embed="rId10"/>
                <a:stretch>
                  <a:fillRect/>
                </a:stretch>
              </p:blipFill>
              <p:spPr>
                <a:xfrm>
                  <a:off x="3324501" y="965244"/>
                  <a:ext cx="45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F4B4ACD1-570D-E870-A1A4-701449A0B690}"/>
                    </a:ext>
                  </a:extLst>
                </p14:cNvPr>
                <p14:cNvContentPartPr/>
                <p14:nvPr/>
              </p14:nvContentPartPr>
              <p14:xfrm>
                <a:off x="3015621" y="919164"/>
                <a:ext cx="392760" cy="36720"/>
              </p14:xfrm>
            </p:contentPart>
          </mc:Choice>
          <mc:Fallback>
            <p:pic>
              <p:nvPicPr>
                <p:cNvPr id="9" name="Ink 8">
                  <a:extLst>
                    <a:ext uri="{FF2B5EF4-FFF2-40B4-BE49-F238E27FC236}">
                      <a16:creationId xmlns:a16="http://schemas.microsoft.com/office/drawing/2014/main" id="{F4B4ACD1-570D-E870-A1A4-701449A0B690}"/>
                    </a:ext>
                  </a:extLst>
                </p:cNvPr>
                <p:cNvPicPr/>
                <p:nvPr/>
              </p:nvPicPr>
              <p:blipFill>
                <a:blip r:embed="rId12"/>
                <a:stretch>
                  <a:fillRect/>
                </a:stretch>
              </p:blipFill>
              <p:spPr>
                <a:xfrm>
                  <a:off x="2997621" y="901524"/>
                  <a:ext cx="42840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D99AB14D-38CD-5DCF-C257-690ED2EBD55A}"/>
                  </a:ext>
                </a:extLst>
              </p14:cNvPr>
              <p14:cNvContentPartPr/>
              <p14:nvPr/>
            </p14:nvContentPartPr>
            <p14:xfrm>
              <a:off x="409581" y="1143084"/>
              <a:ext cx="381600" cy="48600"/>
            </p14:xfrm>
          </p:contentPart>
        </mc:Choice>
        <mc:Fallback>
          <p:pic>
            <p:nvPicPr>
              <p:cNvPr id="12" name="Ink 11">
                <a:extLst>
                  <a:ext uri="{FF2B5EF4-FFF2-40B4-BE49-F238E27FC236}">
                    <a16:creationId xmlns:a16="http://schemas.microsoft.com/office/drawing/2014/main" id="{D99AB14D-38CD-5DCF-C257-690ED2EBD55A}"/>
                  </a:ext>
                </a:extLst>
              </p:cNvPr>
              <p:cNvPicPr/>
              <p:nvPr/>
            </p:nvPicPr>
            <p:blipFill>
              <a:blip r:embed="rId14"/>
              <a:stretch>
                <a:fillRect/>
              </a:stretch>
            </p:blipFill>
            <p:spPr>
              <a:xfrm>
                <a:off x="391941" y="1125444"/>
                <a:ext cx="417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190BDF40-FE45-F20C-0429-BBAFCBBB40B6}"/>
                  </a:ext>
                </a:extLst>
              </p14:cNvPr>
              <p14:cNvContentPartPr/>
              <p14:nvPr/>
            </p14:nvContentPartPr>
            <p14:xfrm>
              <a:off x="7142661" y="621444"/>
              <a:ext cx="544320" cy="5092560"/>
            </p14:xfrm>
          </p:contentPart>
        </mc:Choice>
        <mc:Fallback>
          <p:pic>
            <p:nvPicPr>
              <p:cNvPr id="13" name="Ink 12">
                <a:extLst>
                  <a:ext uri="{FF2B5EF4-FFF2-40B4-BE49-F238E27FC236}">
                    <a16:creationId xmlns:a16="http://schemas.microsoft.com/office/drawing/2014/main" id="{190BDF40-FE45-F20C-0429-BBAFCBBB40B6}"/>
                  </a:ext>
                </a:extLst>
              </p:cNvPr>
              <p:cNvPicPr/>
              <p:nvPr/>
            </p:nvPicPr>
            <p:blipFill>
              <a:blip r:embed="rId16"/>
              <a:stretch>
                <a:fillRect/>
              </a:stretch>
            </p:blipFill>
            <p:spPr>
              <a:xfrm>
                <a:off x="7125021" y="603444"/>
                <a:ext cx="579960" cy="5128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A68F279D-0E55-3000-AC93-E8A4BAE3B936}"/>
                  </a:ext>
                </a:extLst>
              </p14:cNvPr>
              <p14:cNvContentPartPr/>
              <p14:nvPr/>
            </p14:nvContentPartPr>
            <p14:xfrm>
              <a:off x="7188741" y="2704044"/>
              <a:ext cx="64440" cy="101520"/>
            </p14:xfrm>
          </p:contentPart>
        </mc:Choice>
        <mc:Fallback>
          <p:pic>
            <p:nvPicPr>
              <p:cNvPr id="14" name="Ink 13">
                <a:extLst>
                  <a:ext uri="{FF2B5EF4-FFF2-40B4-BE49-F238E27FC236}">
                    <a16:creationId xmlns:a16="http://schemas.microsoft.com/office/drawing/2014/main" id="{A68F279D-0E55-3000-AC93-E8A4BAE3B936}"/>
                  </a:ext>
                </a:extLst>
              </p:cNvPr>
              <p:cNvPicPr/>
              <p:nvPr/>
            </p:nvPicPr>
            <p:blipFill>
              <a:blip r:embed="rId18"/>
              <a:stretch>
                <a:fillRect/>
              </a:stretch>
            </p:blipFill>
            <p:spPr>
              <a:xfrm>
                <a:off x="7171101" y="2686404"/>
                <a:ext cx="100080" cy="137160"/>
              </a:xfrm>
              <a:prstGeom prst="rect">
                <a:avLst/>
              </a:prstGeom>
            </p:spPr>
          </p:pic>
        </mc:Fallback>
      </mc:AlternateContent>
    </p:spTree>
    <p:extLst>
      <p:ext uri="{BB962C8B-B14F-4D97-AF65-F5344CB8AC3E}">
        <p14:creationId xmlns:p14="http://schemas.microsoft.com/office/powerpoint/2010/main" val="284747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76102" cy="424674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C141C1-B450-7700-F09E-F527BF7740A5}"/>
              </a:ext>
            </a:extLst>
          </p:cNvPr>
          <p:cNvPicPr>
            <a:picLocks noChangeAspect="1"/>
          </p:cNvPicPr>
          <p:nvPr/>
        </p:nvPicPr>
        <p:blipFill>
          <a:blip r:embed="rId4"/>
          <a:stretch>
            <a:fillRect/>
          </a:stretch>
        </p:blipFill>
        <p:spPr>
          <a:xfrm>
            <a:off x="261528" y="291401"/>
            <a:ext cx="9281981" cy="3519622"/>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846ABE41-B689-2371-EB1D-77038A3EED52}"/>
              </a:ext>
            </a:extLst>
          </p:cNvPr>
          <p:cNvSpPr txBox="1"/>
          <p:nvPr/>
        </p:nvSpPr>
        <p:spPr>
          <a:xfrm>
            <a:off x="529413" y="3474885"/>
            <a:ext cx="3209606" cy="369332"/>
          </a:xfrm>
          <a:prstGeom prst="rect">
            <a:avLst/>
          </a:prstGeom>
          <a:noFill/>
        </p:spPr>
        <p:txBody>
          <a:bodyPr wrap="square" rtlCol="0">
            <a:spAutoFit/>
          </a:bodyPr>
          <a:lstStyle/>
          <a:p>
            <a:r>
              <a:rPr lang="en-US">
                <a:solidFill>
                  <a:srgbClr val="FFFF00"/>
                </a:solidFill>
              </a:rPr>
              <a:t>Isaiah 29:5</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0FC2F70-EF40-CFA2-CEAB-FC94C843FB44}"/>
                  </a:ext>
                </a:extLst>
              </p14:cNvPr>
              <p14:cNvContentPartPr/>
              <p14:nvPr/>
            </p14:nvContentPartPr>
            <p14:xfrm>
              <a:off x="3604221" y="803244"/>
              <a:ext cx="333000" cy="2309760"/>
            </p14:xfrm>
          </p:contentPart>
        </mc:Choice>
        <mc:Fallback>
          <p:pic>
            <p:nvPicPr>
              <p:cNvPr id="2" name="Ink 1">
                <a:extLst>
                  <a:ext uri="{FF2B5EF4-FFF2-40B4-BE49-F238E27FC236}">
                    <a16:creationId xmlns:a16="http://schemas.microsoft.com/office/drawing/2014/main" id="{E0FC2F70-EF40-CFA2-CEAB-FC94C843FB44}"/>
                  </a:ext>
                </a:extLst>
              </p:cNvPr>
              <p:cNvPicPr/>
              <p:nvPr/>
            </p:nvPicPr>
            <p:blipFill>
              <a:blip r:embed="rId6"/>
              <a:stretch>
                <a:fillRect/>
              </a:stretch>
            </p:blipFill>
            <p:spPr>
              <a:xfrm>
                <a:off x="3586581" y="785604"/>
                <a:ext cx="368640" cy="2345400"/>
              </a:xfrm>
              <a:prstGeom prst="rect">
                <a:avLst/>
              </a:prstGeom>
            </p:spPr>
          </p:pic>
        </mc:Fallback>
      </mc:AlternateContent>
      <p:grpSp>
        <p:nvGrpSpPr>
          <p:cNvPr id="11" name="Group 10">
            <a:extLst>
              <a:ext uri="{FF2B5EF4-FFF2-40B4-BE49-F238E27FC236}">
                <a16:creationId xmlns:a16="http://schemas.microsoft.com/office/drawing/2014/main" id="{1A516FF3-DAA5-B060-C566-CC197DB7F5C2}"/>
              </a:ext>
            </a:extLst>
          </p:cNvPr>
          <p:cNvGrpSpPr/>
          <p:nvPr/>
        </p:nvGrpSpPr>
        <p:grpSpPr>
          <a:xfrm>
            <a:off x="416781" y="1524324"/>
            <a:ext cx="1184400" cy="312480"/>
            <a:chOff x="416781" y="1524324"/>
            <a:chExt cx="1184400" cy="312480"/>
          </a:xfrm>
        </p:grpSpPr>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3D35A5A1-D298-4272-B825-5FBFC6FB2ECD}"/>
                    </a:ext>
                  </a:extLst>
                </p14:cNvPr>
                <p14:cNvContentPartPr/>
                <p14:nvPr/>
              </p14:nvContentPartPr>
              <p14:xfrm>
                <a:off x="1146861" y="1524324"/>
                <a:ext cx="454320" cy="43920"/>
              </p14:xfrm>
            </p:contentPart>
          </mc:Choice>
          <mc:Fallback>
            <p:pic>
              <p:nvPicPr>
                <p:cNvPr id="3" name="Ink 2">
                  <a:extLst>
                    <a:ext uri="{FF2B5EF4-FFF2-40B4-BE49-F238E27FC236}">
                      <a16:creationId xmlns:a16="http://schemas.microsoft.com/office/drawing/2014/main" id="{3D35A5A1-D298-4272-B825-5FBFC6FB2ECD}"/>
                    </a:ext>
                  </a:extLst>
                </p:cNvPr>
                <p:cNvPicPr/>
                <p:nvPr/>
              </p:nvPicPr>
              <p:blipFill>
                <a:blip r:embed="rId8"/>
                <a:stretch>
                  <a:fillRect/>
                </a:stretch>
              </p:blipFill>
              <p:spPr>
                <a:xfrm>
                  <a:off x="1129221" y="1506684"/>
                  <a:ext cx="489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6CD08C92-20E6-A52D-D041-91F14139C03F}"/>
                    </a:ext>
                  </a:extLst>
                </p14:cNvPr>
                <p14:cNvContentPartPr/>
                <p14:nvPr/>
              </p14:nvContentPartPr>
              <p14:xfrm>
                <a:off x="416781" y="1793244"/>
                <a:ext cx="225720" cy="28800"/>
              </p14:xfrm>
            </p:contentPart>
          </mc:Choice>
          <mc:Fallback>
            <p:pic>
              <p:nvPicPr>
                <p:cNvPr id="4" name="Ink 3">
                  <a:extLst>
                    <a:ext uri="{FF2B5EF4-FFF2-40B4-BE49-F238E27FC236}">
                      <a16:creationId xmlns:a16="http://schemas.microsoft.com/office/drawing/2014/main" id="{6CD08C92-20E6-A52D-D041-91F14139C03F}"/>
                    </a:ext>
                  </a:extLst>
                </p:cNvPr>
                <p:cNvPicPr/>
                <p:nvPr/>
              </p:nvPicPr>
              <p:blipFill>
                <a:blip r:embed="rId10"/>
                <a:stretch>
                  <a:fillRect/>
                </a:stretch>
              </p:blipFill>
              <p:spPr>
                <a:xfrm>
                  <a:off x="399141" y="1775244"/>
                  <a:ext cx="261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D9BBAE03-F0B1-23E5-31FE-CA8882DCEF43}"/>
                    </a:ext>
                  </a:extLst>
                </p14:cNvPr>
                <p14:cNvContentPartPr/>
                <p14:nvPr/>
              </p14:nvContentPartPr>
              <p14:xfrm>
                <a:off x="753381" y="1791444"/>
                <a:ext cx="495720" cy="45360"/>
              </p14:xfrm>
            </p:contentPart>
          </mc:Choice>
          <mc:Fallback>
            <p:pic>
              <p:nvPicPr>
                <p:cNvPr id="9" name="Ink 8">
                  <a:extLst>
                    <a:ext uri="{FF2B5EF4-FFF2-40B4-BE49-F238E27FC236}">
                      <a16:creationId xmlns:a16="http://schemas.microsoft.com/office/drawing/2014/main" id="{D9BBAE03-F0B1-23E5-31FE-CA8882DCEF43}"/>
                    </a:ext>
                  </a:extLst>
                </p:cNvPr>
                <p:cNvPicPr/>
                <p:nvPr/>
              </p:nvPicPr>
              <p:blipFill>
                <a:blip r:embed="rId12"/>
                <a:stretch>
                  <a:fillRect/>
                </a:stretch>
              </p:blipFill>
              <p:spPr>
                <a:xfrm>
                  <a:off x="735741" y="1773804"/>
                  <a:ext cx="531360" cy="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496BD384-8592-D7EF-ED6C-43187B514929}"/>
                  </a:ext>
                </a:extLst>
              </p14:cNvPr>
              <p14:cNvContentPartPr/>
              <p14:nvPr/>
            </p14:nvContentPartPr>
            <p14:xfrm>
              <a:off x="7385301" y="784164"/>
              <a:ext cx="357840" cy="2338920"/>
            </p14:xfrm>
          </p:contentPart>
        </mc:Choice>
        <mc:Fallback>
          <p:pic>
            <p:nvPicPr>
              <p:cNvPr id="12" name="Ink 11">
                <a:extLst>
                  <a:ext uri="{FF2B5EF4-FFF2-40B4-BE49-F238E27FC236}">
                    <a16:creationId xmlns:a16="http://schemas.microsoft.com/office/drawing/2014/main" id="{496BD384-8592-D7EF-ED6C-43187B514929}"/>
                  </a:ext>
                </a:extLst>
              </p:cNvPr>
              <p:cNvPicPr/>
              <p:nvPr/>
            </p:nvPicPr>
            <p:blipFill>
              <a:blip r:embed="rId14"/>
              <a:stretch>
                <a:fillRect/>
              </a:stretch>
            </p:blipFill>
            <p:spPr>
              <a:xfrm>
                <a:off x="7367301" y="766524"/>
                <a:ext cx="393480" cy="2374560"/>
              </a:xfrm>
              <a:prstGeom prst="rect">
                <a:avLst/>
              </a:prstGeom>
            </p:spPr>
          </p:pic>
        </mc:Fallback>
      </mc:AlternateContent>
    </p:spTree>
    <p:extLst>
      <p:ext uri="{BB962C8B-B14F-4D97-AF65-F5344CB8AC3E}">
        <p14:creationId xmlns:p14="http://schemas.microsoft.com/office/powerpoint/2010/main" val="2037431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40706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8763435" cy="5940088"/>
          </a:xfrm>
          <a:prstGeom prst="rect">
            <a:avLst/>
          </a:prstGeom>
          <a:noFill/>
        </p:spPr>
        <p:txBody>
          <a:bodyPr wrap="square" rtlCol="0">
            <a:spAutoFit/>
          </a:bodyPr>
          <a:lstStyle/>
          <a:p>
            <a:r>
              <a:rPr lang="en-US" sz="2000" b="1" i="0" u="none" strike="noStrike">
                <a:solidFill>
                  <a:srgbClr val="FFC000"/>
                </a:solidFill>
                <a:effectLst/>
                <a:latin typeface="Arial" panose="020B0604020202020204" pitchFamily="34" charset="0"/>
                <a:cs typeface="+mj-cs"/>
              </a:rPr>
              <a:t>2 Thessalonians 1:3–12</a:t>
            </a:r>
          </a:p>
          <a:p>
            <a:r>
              <a:rPr lang="en-US" sz="1900" i="0" u="none" strike="noStrike">
                <a:solidFill>
                  <a:srgbClr val="FFC000"/>
                </a:solidFill>
                <a:effectLst/>
                <a:latin typeface="Arial" panose="020B0604020202020204" pitchFamily="34" charset="0"/>
                <a:cs typeface="+mj-cs"/>
              </a:rPr>
              <a:t>1:3 We are bound to thank God always for you, brethren, as it is meet, because that your faith groweth exceedingly, and the charity of every one of you all toward each other aboundeth; 1:4 So that we ourselves glory in you in the churches of God for your patience and faith in all your persecutions and tribulations that ye endure: 1:5 Which is a manifest token of the righteous judgment of God, that ye may be counted worthy of the kingdom of God, for which ye also suffer: 1:6 Seeing it is a righteous thing with God to recompense tribulation to them that trouble you; 1:7 And to you who are troubled rest with us, when the Lord Jesus shall be revealed from heaven with his mighty angels, 1:8 In flaming fire taking vengeance on them that know not God, and that obey not the gospel of our Lord Jesus Christ: 1:9 Who shall be punished with everlasting destruction from the presence of the Lord, and from the glory of his power; 1:10 When he shall come to be glorified in his saints, and to be admired in all them that believe (because our testimony among you was believed) in that day. 1:11 Wherefore also we pray always for you, that our God would count you worthy of this calling, and fulfill all the good pleasure of his goodness, and the work of faith with power: 1:12 That the name of our Lord Jesus Christ may be glorified in you, and ye in him, according to the grace of our God and the Lord Jesus Christ. (KJV)</a:t>
            </a:r>
            <a:endParaRPr lang="el-GR" sz="1900" i="0" u="none" strike="noStrike">
              <a:solidFill>
                <a:srgbClr val="FFC000"/>
              </a:solidFill>
              <a:effectLst/>
              <a:latin typeface="Arial" panose="020B0604020202020204" pitchFamily="34" charset="0"/>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2B27517-B982-9418-6E71-D1CF22279AFE}"/>
                  </a:ext>
                </a:extLst>
              </p14:cNvPr>
              <p14:cNvContentPartPr/>
              <p14:nvPr/>
            </p14:nvContentPartPr>
            <p14:xfrm>
              <a:off x="3362661" y="208524"/>
              <a:ext cx="236160" cy="246600"/>
            </p14:xfrm>
          </p:contentPart>
        </mc:Choice>
        <mc:Fallback>
          <p:pic>
            <p:nvPicPr>
              <p:cNvPr id="2" name="Ink 1">
                <a:extLst>
                  <a:ext uri="{FF2B5EF4-FFF2-40B4-BE49-F238E27FC236}">
                    <a16:creationId xmlns:a16="http://schemas.microsoft.com/office/drawing/2014/main" id="{62B27517-B982-9418-6E71-D1CF22279AFE}"/>
                  </a:ext>
                </a:extLst>
              </p:cNvPr>
              <p:cNvPicPr/>
              <p:nvPr/>
            </p:nvPicPr>
            <p:blipFill>
              <a:blip r:embed="rId5"/>
              <a:stretch>
                <a:fillRect/>
              </a:stretch>
            </p:blipFill>
            <p:spPr>
              <a:xfrm>
                <a:off x="3345021" y="190884"/>
                <a:ext cx="2718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F9B1F99-0F8B-6232-3D7E-F0D7FD5C997B}"/>
                  </a:ext>
                </a:extLst>
              </p14:cNvPr>
              <p14:cNvContentPartPr/>
              <p14:nvPr/>
            </p14:nvContentPartPr>
            <p14:xfrm>
              <a:off x="3333141" y="2227044"/>
              <a:ext cx="4794480" cy="78120"/>
            </p14:xfrm>
          </p:contentPart>
        </mc:Choice>
        <mc:Fallback>
          <p:pic>
            <p:nvPicPr>
              <p:cNvPr id="4" name="Ink 3">
                <a:extLst>
                  <a:ext uri="{FF2B5EF4-FFF2-40B4-BE49-F238E27FC236}">
                    <a16:creationId xmlns:a16="http://schemas.microsoft.com/office/drawing/2014/main" id="{5F9B1F99-0F8B-6232-3D7E-F0D7FD5C997B}"/>
                  </a:ext>
                </a:extLst>
              </p:cNvPr>
              <p:cNvPicPr/>
              <p:nvPr/>
            </p:nvPicPr>
            <p:blipFill>
              <a:blip r:embed="rId7"/>
              <a:stretch>
                <a:fillRect/>
              </a:stretch>
            </p:blipFill>
            <p:spPr>
              <a:xfrm>
                <a:off x="3315141" y="2209044"/>
                <a:ext cx="4830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D31564B-F7A5-96FE-0DA5-DB7A0F2CCC99}"/>
                  </a:ext>
                </a:extLst>
              </p14:cNvPr>
              <p14:cNvContentPartPr/>
              <p14:nvPr/>
            </p14:nvContentPartPr>
            <p14:xfrm>
              <a:off x="601821" y="2462124"/>
              <a:ext cx="1755360" cy="118440"/>
            </p14:xfrm>
          </p:contentPart>
        </mc:Choice>
        <mc:Fallback>
          <p:pic>
            <p:nvPicPr>
              <p:cNvPr id="5" name="Ink 4">
                <a:extLst>
                  <a:ext uri="{FF2B5EF4-FFF2-40B4-BE49-F238E27FC236}">
                    <a16:creationId xmlns:a16="http://schemas.microsoft.com/office/drawing/2014/main" id="{ED31564B-F7A5-96FE-0DA5-DB7A0F2CCC99}"/>
                  </a:ext>
                </a:extLst>
              </p:cNvPr>
              <p:cNvPicPr/>
              <p:nvPr/>
            </p:nvPicPr>
            <p:blipFill>
              <a:blip r:embed="rId9"/>
              <a:stretch>
                <a:fillRect/>
              </a:stretch>
            </p:blipFill>
            <p:spPr>
              <a:xfrm>
                <a:off x="584181" y="2444484"/>
                <a:ext cx="1791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3A48EEA-0E3C-A6EA-003E-A981C99631DD}"/>
                  </a:ext>
                </a:extLst>
              </p14:cNvPr>
              <p14:cNvContentPartPr/>
              <p14:nvPr/>
            </p14:nvContentPartPr>
            <p14:xfrm>
              <a:off x="1728261" y="3028404"/>
              <a:ext cx="6497640" cy="129240"/>
            </p14:xfrm>
          </p:contentPart>
        </mc:Choice>
        <mc:Fallback>
          <p:pic>
            <p:nvPicPr>
              <p:cNvPr id="7" name="Ink 6">
                <a:extLst>
                  <a:ext uri="{FF2B5EF4-FFF2-40B4-BE49-F238E27FC236}">
                    <a16:creationId xmlns:a16="http://schemas.microsoft.com/office/drawing/2014/main" id="{43A48EEA-0E3C-A6EA-003E-A981C99631DD}"/>
                  </a:ext>
                </a:extLst>
              </p:cNvPr>
              <p:cNvPicPr/>
              <p:nvPr/>
            </p:nvPicPr>
            <p:blipFill>
              <a:blip r:embed="rId11"/>
              <a:stretch>
                <a:fillRect/>
              </a:stretch>
            </p:blipFill>
            <p:spPr>
              <a:xfrm>
                <a:off x="1710261" y="3010764"/>
                <a:ext cx="6533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D467A80-E598-29CC-D455-736ACD5ADCD8}"/>
                  </a:ext>
                </a:extLst>
              </p14:cNvPr>
              <p14:cNvContentPartPr/>
              <p14:nvPr/>
            </p14:nvContentPartPr>
            <p14:xfrm>
              <a:off x="538821" y="3330084"/>
              <a:ext cx="8164800" cy="132480"/>
            </p14:xfrm>
          </p:contentPart>
        </mc:Choice>
        <mc:Fallback>
          <p:pic>
            <p:nvPicPr>
              <p:cNvPr id="9" name="Ink 8">
                <a:extLst>
                  <a:ext uri="{FF2B5EF4-FFF2-40B4-BE49-F238E27FC236}">
                    <a16:creationId xmlns:a16="http://schemas.microsoft.com/office/drawing/2014/main" id="{1D467A80-E598-29CC-D455-736ACD5ADCD8}"/>
                  </a:ext>
                </a:extLst>
              </p:cNvPr>
              <p:cNvPicPr/>
              <p:nvPr/>
            </p:nvPicPr>
            <p:blipFill>
              <a:blip r:embed="rId13"/>
              <a:stretch>
                <a:fillRect/>
              </a:stretch>
            </p:blipFill>
            <p:spPr>
              <a:xfrm>
                <a:off x="520821" y="3312444"/>
                <a:ext cx="8200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047088B-4CD7-722B-E254-03D1979A2C8F}"/>
                  </a:ext>
                </a:extLst>
              </p14:cNvPr>
              <p14:cNvContentPartPr/>
              <p14:nvPr/>
            </p14:nvContentPartPr>
            <p14:xfrm>
              <a:off x="718461" y="3696564"/>
              <a:ext cx="3267000" cy="111960"/>
            </p14:xfrm>
          </p:contentPart>
        </mc:Choice>
        <mc:Fallback>
          <p:pic>
            <p:nvPicPr>
              <p:cNvPr id="11" name="Ink 10">
                <a:extLst>
                  <a:ext uri="{FF2B5EF4-FFF2-40B4-BE49-F238E27FC236}">
                    <a16:creationId xmlns:a16="http://schemas.microsoft.com/office/drawing/2014/main" id="{4047088B-4CD7-722B-E254-03D1979A2C8F}"/>
                  </a:ext>
                </a:extLst>
              </p:cNvPr>
              <p:cNvPicPr/>
              <p:nvPr/>
            </p:nvPicPr>
            <p:blipFill>
              <a:blip r:embed="rId15"/>
              <a:stretch>
                <a:fillRect/>
              </a:stretch>
            </p:blipFill>
            <p:spPr>
              <a:xfrm>
                <a:off x="700821" y="3678564"/>
                <a:ext cx="3302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9136474-FA18-2137-A9A6-AF9E874C006D}"/>
                  </a:ext>
                </a:extLst>
              </p14:cNvPr>
              <p14:cNvContentPartPr/>
              <p14:nvPr/>
            </p14:nvContentPartPr>
            <p14:xfrm>
              <a:off x="5062941" y="3681444"/>
              <a:ext cx="3598560" cy="89280"/>
            </p14:xfrm>
          </p:contentPart>
        </mc:Choice>
        <mc:Fallback>
          <p:pic>
            <p:nvPicPr>
              <p:cNvPr id="12" name="Ink 11">
                <a:extLst>
                  <a:ext uri="{FF2B5EF4-FFF2-40B4-BE49-F238E27FC236}">
                    <a16:creationId xmlns:a16="http://schemas.microsoft.com/office/drawing/2014/main" id="{D9136474-FA18-2137-A9A6-AF9E874C006D}"/>
                  </a:ext>
                </a:extLst>
              </p:cNvPr>
              <p:cNvPicPr/>
              <p:nvPr/>
            </p:nvPicPr>
            <p:blipFill>
              <a:blip r:embed="rId17"/>
              <a:stretch>
                <a:fillRect/>
              </a:stretch>
            </p:blipFill>
            <p:spPr>
              <a:xfrm>
                <a:off x="5045301" y="3663804"/>
                <a:ext cx="3634200" cy="124920"/>
              </a:xfrm>
              <a:prstGeom prst="rect">
                <a:avLst/>
              </a:prstGeom>
            </p:spPr>
          </p:pic>
        </mc:Fallback>
      </mc:AlternateContent>
      <p:grpSp>
        <p:nvGrpSpPr>
          <p:cNvPr id="15" name="Group 14">
            <a:extLst>
              <a:ext uri="{FF2B5EF4-FFF2-40B4-BE49-F238E27FC236}">
                <a16:creationId xmlns:a16="http://schemas.microsoft.com/office/drawing/2014/main" id="{FC2D62B5-4A40-C0DB-DAA5-FC2370200C5E}"/>
              </a:ext>
            </a:extLst>
          </p:cNvPr>
          <p:cNvGrpSpPr/>
          <p:nvPr/>
        </p:nvGrpSpPr>
        <p:grpSpPr>
          <a:xfrm>
            <a:off x="565101" y="3956484"/>
            <a:ext cx="7709400" cy="111960"/>
            <a:chOff x="565101" y="3956484"/>
            <a:chExt cx="7709400" cy="11196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F5C6374-B354-2532-12A0-E8BE2EBB4414}"/>
                    </a:ext>
                  </a:extLst>
                </p14:cNvPr>
                <p14:cNvContentPartPr/>
                <p14:nvPr/>
              </p14:nvContentPartPr>
              <p14:xfrm>
                <a:off x="565101" y="3978804"/>
                <a:ext cx="4386600" cy="52560"/>
              </p14:xfrm>
            </p:contentPart>
          </mc:Choice>
          <mc:Fallback>
            <p:pic>
              <p:nvPicPr>
                <p:cNvPr id="13" name="Ink 12">
                  <a:extLst>
                    <a:ext uri="{FF2B5EF4-FFF2-40B4-BE49-F238E27FC236}">
                      <a16:creationId xmlns:a16="http://schemas.microsoft.com/office/drawing/2014/main" id="{EF5C6374-B354-2532-12A0-E8BE2EBB4414}"/>
                    </a:ext>
                  </a:extLst>
                </p:cNvPr>
                <p:cNvPicPr/>
                <p:nvPr/>
              </p:nvPicPr>
              <p:blipFill>
                <a:blip r:embed="rId19"/>
                <a:stretch>
                  <a:fillRect/>
                </a:stretch>
              </p:blipFill>
              <p:spPr>
                <a:xfrm>
                  <a:off x="547101" y="3961164"/>
                  <a:ext cx="4422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AD96979-FB2D-46E4-A2E0-39D50CADE510}"/>
                    </a:ext>
                  </a:extLst>
                </p14:cNvPr>
                <p14:cNvContentPartPr/>
                <p14:nvPr/>
              </p14:nvContentPartPr>
              <p14:xfrm>
                <a:off x="5168421" y="3956484"/>
                <a:ext cx="3106080" cy="111960"/>
              </p14:xfrm>
            </p:contentPart>
          </mc:Choice>
          <mc:Fallback>
            <p:pic>
              <p:nvPicPr>
                <p:cNvPr id="14" name="Ink 13">
                  <a:extLst>
                    <a:ext uri="{FF2B5EF4-FFF2-40B4-BE49-F238E27FC236}">
                      <a16:creationId xmlns:a16="http://schemas.microsoft.com/office/drawing/2014/main" id="{FAD96979-FB2D-46E4-A2E0-39D50CADE510}"/>
                    </a:ext>
                  </a:extLst>
                </p:cNvPr>
                <p:cNvPicPr/>
                <p:nvPr/>
              </p:nvPicPr>
              <p:blipFill>
                <a:blip r:embed="rId21"/>
                <a:stretch>
                  <a:fillRect/>
                </a:stretch>
              </p:blipFill>
              <p:spPr>
                <a:xfrm>
                  <a:off x="5150781" y="3938844"/>
                  <a:ext cx="3141720" cy="14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9B9F5A6-066B-5718-C0C7-62EEC8B93A3E}"/>
                  </a:ext>
                </a:extLst>
              </p14:cNvPr>
              <p14:cNvContentPartPr/>
              <p14:nvPr/>
            </p14:nvContentPartPr>
            <p14:xfrm>
              <a:off x="8616141" y="4343844"/>
              <a:ext cx="9000" cy="16200"/>
            </p14:xfrm>
          </p:contentPart>
        </mc:Choice>
        <mc:Fallback>
          <p:pic>
            <p:nvPicPr>
              <p:cNvPr id="16" name="Ink 15">
                <a:extLst>
                  <a:ext uri="{FF2B5EF4-FFF2-40B4-BE49-F238E27FC236}">
                    <a16:creationId xmlns:a16="http://schemas.microsoft.com/office/drawing/2014/main" id="{49B9F5A6-066B-5718-C0C7-62EEC8B93A3E}"/>
                  </a:ext>
                </a:extLst>
              </p:cNvPr>
              <p:cNvPicPr/>
              <p:nvPr/>
            </p:nvPicPr>
            <p:blipFill>
              <a:blip r:embed="rId23"/>
              <a:stretch>
                <a:fillRect/>
              </a:stretch>
            </p:blipFill>
            <p:spPr>
              <a:xfrm>
                <a:off x="8598141" y="4325844"/>
                <a:ext cx="44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FDD365DA-6A97-7551-28A5-E4E98F836195}"/>
                  </a:ext>
                </a:extLst>
              </p14:cNvPr>
              <p14:cNvContentPartPr/>
              <p14:nvPr/>
            </p14:nvContentPartPr>
            <p14:xfrm>
              <a:off x="8894061" y="2204004"/>
              <a:ext cx="276480" cy="2006280"/>
            </p14:xfrm>
          </p:contentPart>
        </mc:Choice>
        <mc:Fallback>
          <p:pic>
            <p:nvPicPr>
              <p:cNvPr id="17" name="Ink 16">
                <a:extLst>
                  <a:ext uri="{FF2B5EF4-FFF2-40B4-BE49-F238E27FC236}">
                    <a16:creationId xmlns:a16="http://schemas.microsoft.com/office/drawing/2014/main" id="{FDD365DA-6A97-7551-28A5-E4E98F836195}"/>
                  </a:ext>
                </a:extLst>
              </p:cNvPr>
              <p:cNvPicPr/>
              <p:nvPr/>
            </p:nvPicPr>
            <p:blipFill>
              <a:blip r:embed="rId25"/>
              <a:stretch>
                <a:fillRect/>
              </a:stretch>
            </p:blipFill>
            <p:spPr>
              <a:xfrm>
                <a:off x="8876061" y="2186364"/>
                <a:ext cx="312120" cy="2041920"/>
              </a:xfrm>
              <a:prstGeom prst="rect">
                <a:avLst/>
              </a:prstGeom>
            </p:spPr>
          </p:pic>
        </mc:Fallback>
      </mc:AlternateContent>
    </p:spTree>
    <p:extLst>
      <p:ext uri="{BB962C8B-B14F-4D97-AF65-F5344CB8AC3E}">
        <p14:creationId xmlns:p14="http://schemas.microsoft.com/office/powerpoint/2010/main" val="11103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40706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8763435" cy="5955476"/>
          </a:xfrm>
          <a:prstGeom prst="rect">
            <a:avLst/>
          </a:prstGeom>
          <a:noFill/>
        </p:spPr>
        <p:txBody>
          <a:bodyPr wrap="square" rtlCol="0">
            <a:spAutoFit/>
          </a:bodyPr>
          <a:lstStyle/>
          <a:p>
            <a:r>
              <a:rPr lang="en-US" sz="2400" b="1" i="0" u="none" strike="noStrike">
                <a:solidFill>
                  <a:srgbClr val="FFC000"/>
                </a:solidFill>
                <a:effectLst/>
                <a:latin typeface="Arial" panose="020B0604020202020204" pitchFamily="34" charset="0"/>
                <a:cs typeface="+mj-cs"/>
              </a:rPr>
              <a:t>Targum Jonathan son of Uziel Isaiah 29:1-6</a:t>
            </a:r>
          </a:p>
          <a:p>
            <a:r>
              <a:rPr lang="en-US" sz="2100" i="0" u="none" strike="noStrike">
                <a:solidFill>
                  <a:srgbClr val="FFC000"/>
                </a:solidFill>
                <a:effectLst/>
                <a:latin typeface="Arial" panose="020B0604020202020204" pitchFamily="34" charset="0"/>
                <a:cs typeface="+mj-cs"/>
              </a:rPr>
              <a:t>29:1 Woe to the altar, the altar which is built in the city in which David dwelt; because of the assembly of the armies which are gathering themselves together against her year by year, because the festivals shall cease. </a:t>
            </a:r>
            <a:r>
              <a:rPr lang="en-US" sz="2100" i="0" u="none" strike="noStrike">
                <a:solidFill>
                  <a:srgbClr val="92D050"/>
                </a:solidFill>
                <a:effectLst/>
                <a:latin typeface="Arial" panose="020B0604020202020204" pitchFamily="34" charset="0"/>
                <a:cs typeface="+mj-cs"/>
              </a:rPr>
              <a:t>29:2 And I will distress the city, in which the altar is, and she shall be desolate and empty; and she shall be surrounded before me with the blood of the slain, as the altar is surrounded round about with the blood of the holy sacrifices in the day of the festival. 29:3 And I will encamp against thee with armies; and I will build a fortified camp against thee, and I will cast up a mound against thee. </a:t>
            </a:r>
            <a:r>
              <a:rPr lang="en-US" sz="2100" i="0" u="none" strike="noStrike">
                <a:solidFill>
                  <a:srgbClr val="00B0F0"/>
                </a:solidFill>
                <a:effectLst/>
                <a:latin typeface="Arial" panose="020B0604020202020204" pitchFamily="34" charset="0"/>
                <a:cs typeface="+mj-cs"/>
              </a:rPr>
              <a:t>29:4 And thou shalt be brought low, and shalt speak from beneath the earth, thy words shall gibber from the dust; and thy voice shall come like that of a necromancer out of the ground; yea, thy words shall gibber from the dust. </a:t>
            </a:r>
            <a:r>
              <a:rPr lang="en-US" sz="2100" i="0" u="none" strike="noStrike">
                <a:solidFill>
                  <a:srgbClr val="FFC000"/>
                </a:solidFill>
                <a:effectLst/>
                <a:latin typeface="Arial" panose="020B0604020202020204" pitchFamily="34" charset="0"/>
                <a:cs typeface="+mj-cs"/>
              </a:rPr>
              <a:t>29:5 Moreover the multitude of those scattering thee shall be like small dust, and the tumultuous assembly of the mighty as chaff that passeth away; and there shall be a tumult suddenly. 29:6 Thou shalt be visited with thunder from the Lord of hosts, and with earthquake, and with a great noise; with storm, and tempest, and a flame of devouring fire.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4318852-8FB9-D4CA-2DF2-A15CB89F01A9}"/>
                  </a:ext>
                </a:extLst>
              </p14:cNvPr>
              <p14:cNvContentPartPr/>
              <p14:nvPr/>
            </p14:nvContentPartPr>
            <p14:xfrm>
              <a:off x="8610741" y="1546644"/>
              <a:ext cx="91080" cy="65520"/>
            </p14:xfrm>
          </p:contentPart>
        </mc:Choice>
        <mc:Fallback>
          <p:pic>
            <p:nvPicPr>
              <p:cNvPr id="2" name="Ink 1">
                <a:extLst>
                  <a:ext uri="{FF2B5EF4-FFF2-40B4-BE49-F238E27FC236}">
                    <a16:creationId xmlns:a16="http://schemas.microsoft.com/office/drawing/2014/main" id="{44318852-8FB9-D4CA-2DF2-A15CB89F01A9}"/>
                  </a:ext>
                </a:extLst>
              </p:cNvPr>
              <p:cNvPicPr/>
              <p:nvPr/>
            </p:nvPicPr>
            <p:blipFill>
              <a:blip r:embed="rId5"/>
              <a:stretch>
                <a:fillRect/>
              </a:stretch>
            </p:blipFill>
            <p:spPr>
              <a:xfrm>
                <a:off x="8593101" y="1529004"/>
                <a:ext cx="126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5655582-E4FB-59D0-6B48-3F6D8877B63C}"/>
                  </a:ext>
                </a:extLst>
              </p14:cNvPr>
              <p14:cNvContentPartPr/>
              <p14:nvPr/>
            </p14:nvContentPartPr>
            <p14:xfrm>
              <a:off x="6162381" y="4080684"/>
              <a:ext cx="1100160" cy="21240"/>
            </p14:xfrm>
          </p:contentPart>
        </mc:Choice>
        <mc:Fallback>
          <p:pic>
            <p:nvPicPr>
              <p:cNvPr id="4" name="Ink 3">
                <a:extLst>
                  <a:ext uri="{FF2B5EF4-FFF2-40B4-BE49-F238E27FC236}">
                    <a16:creationId xmlns:a16="http://schemas.microsoft.com/office/drawing/2014/main" id="{45655582-E4FB-59D0-6B48-3F6D8877B63C}"/>
                  </a:ext>
                </a:extLst>
              </p:cNvPr>
              <p:cNvPicPr/>
              <p:nvPr/>
            </p:nvPicPr>
            <p:blipFill>
              <a:blip r:embed="rId7"/>
              <a:stretch>
                <a:fillRect/>
              </a:stretch>
            </p:blipFill>
            <p:spPr>
              <a:xfrm>
                <a:off x="6144381" y="4063044"/>
                <a:ext cx="1135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3B02F6F-78E2-F6C0-A661-5626D74DF721}"/>
                  </a:ext>
                </a:extLst>
              </p14:cNvPr>
              <p14:cNvContentPartPr/>
              <p14:nvPr/>
            </p14:nvContentPartPr>
            <p14:xfrm>
              <a:off x="5539941" y="6139164"/>
              <a:ext cx="1800" cy="6120"/>
            </p14:xfrm>
          </p:contentPart>
        </mc:Choice>
        <mc:Fallback>
          <p:pic>
            <p:nvPicPr>
              <p:cNvPr id="5" name="Ink 4">
                <a:extLst>
                  <a:ext uri="{FF2B5EF4-FFF2-40B4-BE49-F238E27FC236}">
                    <a16:creationId xmlns:a16="http://schemas.microsoft.com/office/drawing/2014/main" id="{B3B02F6F-78E2-F6C0-A661-5626D74DF721}"/>
                  </a:ext>
                </a:extLst>
              </p:cNvPr>
              <p:cNvPicPr/>
              <p:nvPr/>
            </p:nvPicPr>
            <p:blipFill>
              <a:blip r:embed="rId9"/>
              <a:stretch>
                <a:fillRect/>
              </a:stretch>
            </p:blipFill>
            <p:spPr>
              <a:xfrm>
                <a:off x="5521941" y="6121164"/>
                <a:ext cx="37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257C62C-4183-2083-EE36-5FAAB27C3BEC}"/>
                  </a:ext>
                </a:extLst>
              </p14:cNvPr>
              <p14:cNvContentPartPr/>
              <p14:nvPr/>
            </p14:nvContentPartPr>
            <p14:xfrm>
              <a:off x="4771701" y="6009204"/>
              <a:ext cx="1506960" cy="95040"/>
            </p14:xfrm>
          </p:contentPart>
        </mc:Choice>
        <mc:Fallback>
          <p:pic>
            <p:nvPicPr>
              <p:cNvPr id="7" name="Ink 6">
                <a:extLst>
                  <a:ext uri="{FF2B5EF4-FFF2-40B4-BE49-F238E27FC236}">
                    <a16:creationId xmlns:a16="http://schemas.microsoft.com/office/drawing/2014/main" id="{B257C62C-4183-2083-EE36-5FAAB27C3BEC}"/>
                  </a:ext>
                </a:extLst>
              </p:cNvPr>
              <p:cNvPicPr/>
              <p:nvPr/>
            </p:nvPicPr>
            <p:blipFill>
              <a:blip r:embed="rId11"/>
              <a:stretch>
                <a:fillRect/>
              </a:stretch>
            </p:blipFill>
            <p:spPr>
              <a:xfrm>
                <a:off x="4753701" y="5991564"/>
                <a:ext cx="1542600" cy="130680"/>
              </a:xfrm>
              <a:prstGeom prst="rect">
                <a:avLst/>
              </a:prstGeom>
            </p:spPr>
          </p:pic>
        </mc:Fallback>
      </mc:AlternateContent>
      <p:grpSp>
        <p:nvGrpSpPr>
          <p:cNvPr id="12" name="Group 11">
            <a:extLst>
              <a:ext uri="{FF2B5EF4-FFF2-40B4-BE49-F238E27FC236}">
                <a16:creationId xmlns:a16="http://schemas.microsoft.com/office/drawing/2014/main" id="{50E41EF9-B94D-844E-CD4E-9EAADA3F8085}"/>
              </a:ext>
            </a:extLst>
          </p:cNvPr>
          <p:cNvGrpSpPr/>
          <p:nvPr/>
        </p:nvGrpSpPr>
        <p:grpSpPr>
          <a:xfrm>
            <a:off x="2429901" y="867684"/>
            <a:ext cx="1549800" cy="67680"/>
            <a:chOff x="2429901" y="867684"/>
            <a:chExt cx="1549800" cy="6768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FC58DEC-D0DA-8CE9-AE4A-5333538B38FB}"/>
                    </a:ext>
                  </a:extLst>
                </p14:cNvPr>
                <p14:cNvContentPartPr/>
                <p14:nvPr/>
              </p14:nvContentPartPr>
              <p14:xfrm>
                <a:off x="2429901" y="867684"/>
                <a:ext cx="452520" cy="35640"/>
              </p14:xfrm>
            </p:contentPart>
          </mc:Choice>
          <mc:Fallback>
            <p:pic>
              <p:nvPicPr>
                <p:cNvPr id="9" name="Ink 8">
                  <a:extLst>
                    <a:ext uri="{FF2B5EF4-FFF2-40B4-BE49-F238E27FC236}">
                      <a16:creationId xmlns:a16="http://schemas.microsoft.com/office/drawing/2014/main" id="{5FC58DEC-D0DA-8CE9-AE4A-5333538B38FB}"/>
                    </a:ext>
                  </a:extLst>
                </p:cNvPr>
                <p:cNvPicPr/>
                <p:nvPr/>
              </p:nvPicPr>
              <p:blipFill>
                <a:blip r:embed="rId13"/>
                <a:stretch>
                  <a:fillRect/>
                </a:stretch>
              </p:blipFill>
              <p:spPr>
                <a:xfrm>
                  <a:off x="2411901" y="849684"/>
                  <a:ext cx="488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919CC1A-0503-AAB7-F987-84A8CE44FB2C}"/>
                    </a:ext>
                  </a:extLst>
                </p14:cNvPr>
                <p14:cNvContentPartPr/>
                <p14:nvPr/>
              </p14:nvContentPartPr>
              <p14:xfrm>
                <a:off x="3508461" y="888564"/>
                <a:ext cx="471240" cy="46800"/>
              </p14:xfrm>
            </p:contentPart>
          </mc:Choice>
          <mc:Fallback>
            <p:pic>
              <p:nvPicPr>
                <p:cNvPr id="11" name="Ink 10">
                  <a:extLst>
                    <a:ext uri="{FF2B5EF4-FFF2-40B4-BE49-F238E27FC236}">
                      <a16:creationId xmlns:a16="http://schemas.microsoft.com/office/drawing/2014/main" id="{7919CC1A-0503-AAB7-F987-84A8CE44FB2C}"/>
                    </a:ext>
                  </a:extLst>
                </p:cNvPr>
                <p:cNvPicPr/>
                <p:nvPr/>
              </p:nvPicPr>
              <p:blipFill>
                <a:blip r:embed="rId15"/>
                <a:stretch>
                  <a:fillRect/>
                </a:stretch>
              </p:blipFill>
              <p:spPr>
                <a:xfrm>
                  <a:off x="3490821" y="870564"/>
                  <a:ext cx="506880" cy="82440"/>
                </a:xfrm>
                <a:prstGeom prst="rect">
                  <a:avLst/>
                </a:prstGeom>
              </p:spPr>
            </p:pic>
          </mc:Fallback>
        </mc:AlternateContent>
      </p:grpSp>
    </p:spTree>
    <p:extLst>
      <p:ext uri="{BB962C8B-B14F-4D97-AF65-F5344CB8AC3E}">
        <p14:creationId xmlns:p14="http://schemas.microsoft.com/office/powerpoint/2010/main" val="2512198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5240923"/>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8763435" cy="4647426"/>
          </a:xfrm>
          <a:prstGeom prst="rect">
            <a:avLst/>
          </a:prstGeom>
          <a:noFill/>
        </p:spPr>
        <p:txBody>
          <a:bodyPr wrap="square" rtlCol="0">
            <a:spAutoFit/>
          </a:bodyPr>
          <a:lstStyle/>
          <a:p>
            <a:pPr algn="r"/>
            <a:r>
              <a:rPr lang="he-IL" sz="3200" b="1" i="0" u="none" strike="noStrike">
                <a:solidFill>
                  <a:srgbClr val="FFFF00"/>
                </a:solidFill>
                <a:effectLst/>
                <a:latin typeface="Arial" panose="020B0604020202020204" pitchFamily="34" charset="0"/>
                <a:cs typeface="+mj-cs"/>
              </a:rPr>
              <a:t>ספר שמות פרק כז</a:t>
            </a:r>
          </a:p>
          <a:p>
            <a:pPr algn="r"/>
            <a:r>
              <a:rPr lang="he-IL" sz="3200" i="0" u="none" strike="noStrike">
                <a:solidFill>
                  <a:srgbClr val="FFFF00"/>
                </a:solidFill>
                <a:effectLst/>
                <a:latin typeface="Arial" panose="020B0604020202020204" pitchFamily="34" charset="0"/>
                <a:cs typeface="+mj-cs"/>
              </a:rPr>
              <a:t>א   וְעָשִֹיתָ אֶת-הַמִּזְבֵּחַ עֲצֵי שִׁטִּים חָמֵשׁ אַמּוֹת אֹרֶךְ וְחָמֵשׁ אַמּוֹת רֹחַב רָבוּעַ יִהְיֶה הַמִּזְבֵּחַ וְשָׁלֹשׁ אַמּוֹת קֹמָתוֹ: ב   וְעָשִֹיתָ קַרְנֹתָיו עַל אַרְבַּע פִּנֹּתָיו מִמֶּנּוּ תִּהְיֶין ָ קַרְנֹתָיו וְצִפִּיתָ אֹתוֹ נְחֹשֶׁת: </a:t>
            </a:r>
          </a:p>
          <a:p>
            <a:endParaRPr lang="he-IL" sz="2400" b="1" i="0" u="none" strike="noStrike">
              <a:solidFill>
                <a:srgbClr val="FFC000"/>
              </a:solidFill>
              <a:effectLst/>
              <a:latin typeface="Arial" panose="020B0604020202020204" pitchFamily="34" charset="0"/>
              <a:cs typeface="+mj-cs"/>
            </a:endParaRPr>
          </a:p>
          <a:p>
            <a:r>
              <a:rPr lang="en-US" sz="2400" b="1" i="0" u="none" strike="noStrike">
                <a:solidFill>
                  <a:srgbClr val="FFC000"/>
                </a:solidFill>
                <a:effectLst/>
                <a:latin typeface="Arial" panose="020B0604020202020204" pitchFamily="34" charset="0"/>
                <a:cs typeface="+mj-cs"/>
              </a:rPr>
              <a:t>Shemot / Exodus 27:2</a:t>
            </a:r>
          </a:p>
          <a:p>
            <a:r>
              <a:rPr lang="en-US" sz="2400" i="0" u="none" strike="noStrike">
                <a:solidFill>
                  <a:srgbClr val="FFC000"/>
                </a:solidFill>
                <a:effectLst/>
                <a:latin typeface="Arial" panose="020B0604020202020204" pitchFamily="34" charset="0"/>
                <a:cs typeface="+mj-cs"/>
              </a:rPr>
              <a:t>27:1 And thou shalt make an altar of shittim wood, five cubits long, and five cubits broad; the altar shall be foursquare: and the height thereof shall be three cubits. 27:2 And thou shalt make the horns of it upon the four corners thereof: his horns shall be of the same: and thou shalt overlay it with brass.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D304E02-6246-03CF-3C15-03FC41B485A4}"/>
                  </a:ext>
                </a:extLst>
              </p14:cNvPr>
              <p14:cNvContentPartPr/>
              <p14:nvPr/>
            </p14:nvContentPartPr>
            <p14:xfrm>
              <a:off x="4684941" y="1181964"/>
              <a:ext cx="3714840" cy="101520"/>
            </p14:xfrm>
          </p:contentPart>
        </mc:Choice>
        <mc:Fallback>
          <p:pic>
            <p:nvPicPr>
              <p:cNvPr id="2" name="Ink 1">
                <a:extLst>
                  <a:ext uri="{FF2B5EF4-FFF2-40B4-BE49-F238E27FC236}">
                    <a16:creationId xmlns:a16="http://schemas.microsoft.com/office/drawing/2014/main" id="{8D304E02-6246-03CF-3C15-03FC41B485A4}"/>
                  </a:ext>
                </a:extLst>
              </p:cNvPr>
              <p:cNvPicPr/>
              <p:nvPr/>
            </p:nvPicPr>
            <p:blipFill>
              <a:blip r:embed="rId5"/>
              <a:stretch>
                <a:fillRect/>
              </a:stretch>
            </p:blipFill>
            <p:spPr>
              <a:xfrm>
                <a:off x="4667301" y="1163964"/>
                <a:ext cx="3750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2E39257-018F-B9BC-C9F3-9FF905167421}"/>
                  </a:ext>
                </a:extLst>
              </p14:cNvPr>
              <p14:cNvContentPartPr/>
              <p14:nvPr/>
            </p14:nvContentPartPr>
            <p14:xfrm>
              <a:off x="3383181" y="1212924"/>
              <a:ext cx="1164600" cy="37800"/>
            </p14:xfrm>
          </p:contentPart>
        </mc:Choice>
        <mc:Fallback>
          <p:pic>
            <p:nvPicPr>
              <p:cNvPr id="4" name="Ink 3">
                <a:extLst>
                  <a:ext uri="{FF2B5EF4-FFF2-40B4-BE49-F238E27FC236}">
                    <a16:creationId xmlns:a16="http://schemas.microsoft.com/office/drawing/2014/main" id="{02E39257-018F-B9BC-C9F3-9FF905167421}"/>
                  </a:ext>
                </a:extLst>
              </p:cNvPr>
              <p:cNvPicPr/>
              <p:nvPr/>
            </p:nvPicPr>
            <p:blipFill>
              <a:blip r:embed="rId7"/>
              <a:stretch>
                <a:fillRect/>
              </a:stretch>
            </p:blipFill>
            <p:spPr>
              <a:xfrm>
                <a:off x="3365181" y="1194924"/>
                <a:ext cx="1200240" cy="73440"/>
              </a:xfrm>
              <a:prstGeom prst="rect">
                <a:avLst/>
              </a:prstGeom>
            </p:spPr>
          </p:pic>
        </mc:Fallback>
      </mc:AlternateContent>
      <p:grpSp>
        <p:nvGrpSpPr>
          <p:cNvPr id="9" name="Group 8">
            <a:extLst>
              <a:ext uri="{FF2B5EF4-FFF2-40B4-BE49-F238E27FC236}">
                <a16:creationId xmlns:a16="http://schemas.microsoft.com/office/drawing/2014/main" id="{645EA040-DAC2-85F5-A45D-FCD958FA4FB7}"/>
              </a:ext>
            </a:extLst>
          </p:cNvPr>
          <p:cNvGrpSpPr/>
          <p:nvPr/>
        </p:nvGrpSpPr>
        <p:grpSpPr>
          <a:xfrm>
            <a:off x="722781" y="1175484"/>
            <a:ext cx="2378880" cy="109440"/>
            <a:chOff x="722781" y="1175484"/>
            <a:chExt cx="2378880" cy="1094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951F667-067B-10E6-2AFF-3A85A3D05023}"/>
                    </a:ext>
                  </a:extLst>
                </p14:cNvPr>
                <p14:cNvContentPartPr/>
                <p14:nvPr/>
              </p14:nvContentPartPr>
              <p14:xfrm>
                <a:off x="2526381" y="1217964"/>
                <a:ext cx="575280" cy="34920"/>
              </p14:xfrm>
            </p:contentPart>
          </mc:Choice>
          <mc:Fallback>
            <p:pic>
              <p:nvPicPr>
                <p:cNvPr id="5" name="Ink 4">
                  <a:extLst>
                    <a:ext uri="{FF2B5EF4-FFF2-40B4-BE49-F238E27FC236}">
                      <a16:creationId xmlns:a16="http://schemas.microsoft.com/office/drawing/2014/main" id="{0951F667-067B-10E6-2AFF-3A85A3D05023}"/>
                    </a:ext>
                  </a:extLst>
                </p:cNvPr>
                <p:cNvPicPr/>
                <p:nvPr/>
              </p:nvPicPr>
              <p:blipFill>
                <a:blip r:embed="rId9"/>
                <a:stretch>
                  <a:fillRect/>
                </a:stretch>
              </p:blipFill>
              <p:spPr>
                <a:xfrm>
                  <a:off x="2508381" y="1200324"/>
                  <a:ext cx="610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37F5647-0944-9C27-32F6-2D08851D0CCC}"/>
                    </a:ext>
                  </a:extLst>
                </p14:cNvPr>
                <p14:cNvContentPartPr/>
                <p14:nvPr/>
              </p14:nvContentPartPr>
              <p14:xfrm>
                <a:off x="722781" y="1175484"/>
                <a:ext cx="1636560" cy="109440"/>
              </p14:xfrm>
            </p:contentPart>
          </mc:Choice>
          <mc:Fallback>
            <p:pic>
              <p:nvPicPr>
                <p:cNvPr id="7" name="Ink 6">
                  <a:extLst>
                    <a:ext uri="{FF2B5EF4-FFF2-40B4-BE49-F238E27FC236}">
                      <a16:creationId xmlns:a16="http://schemas.microsoft.com/office/drawing/2014/main" id="{037F5647-0944-9C27-32F6-2D08851D0CCC}"/>
                    </a:ext>
                  </a:extLst>
                </p:cNvPr>
                <p:cNvPicPr/>
                <p:nvPr/>
              </p:nvPicPr>
              <p:blipFill>
                <a:blip r:embed="rId11"/>
                <a:stretch>
                  <a:fillRect/>
                </a:stretch>
              </p:blipFill>
              <p:spPr>
                <a:xfrm>
                  <a:off x="705141" y="1157484"/>
                  <a:ext cx="1672200"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E10B2F9-93CF-0908-0011-96A849749B3A}"/>
                  </a:ext>
                </a:extLst>
              </p14:cNvPr>
              <p14:cNvContentPartPr/>
              <p14:nvPr/>
            </p14:nvContentPartPr>
            <p14:xfrm>
              <a:off x="8495541" y="1683084"/>
              <a:ext cx="455400" cy="39960"/>
            </p14:xfrm>
          </p:contentPart>
        </mc:Choice>
        <mc:Fallback>
          <p:pic>
            <p:nvPicPr>
              <p:cNvPr id="11" name="Ink 10">
                <a:extLst>
                  <a:ext uri="{FF2B5EF4-FFF2-40B4-BE49-F238E27FC236}">
                    <a16:creationId xmlns:a16="http://schemas.microsoft.com/office/drawing/2014/main" id="{8E10B2F9-93CF-0908-0011-96A849749B3A}"/>
                  </a:ext>
                </a:extLst>
              </p:cNvPr>
              <p:cNvPicPr/>
              <p:nvPr/>
            </p:nvPicPr>
            <p:blipFill>
              <a:blip r:embed="rId13"/>
              <a:stretch>
                <a:fillRect/>
              </a:stretch>
            </p:blipFill>
            <p:spPr>
              <a:xfrm>
                <a:off x="8477901" y="1665084"/>
                <a:ext cx="491040" cy="75600"/>
              </a:xfrm>
              <a:prstGeom prst="rect">
                <a:avLst/>
              </a:prstGeom>
            </p:spPr>
          </p:pic>
        </mc:Fallback>
      </mc:AlternateContent>
      <p:grpSp>
        <p:nvGrpSpPr>
          <p:cNvPr id="14" name="Group 13">
            <a:extLst>
              <a:ext uri="{FF2B5EF4-FFF2-40B4-BE49-F238E27FC236}">
                <a16:creationId xmlns:a16="http://schemas.microsoft.com/office/drawing/2014/main" id="{0570BB36-799D-00CC-1731-1D82B1B0C648}"/>
              </a:ext>
            </a:extLst>
          </p:cNvPr>
          <p:cNvGrpSpPr/>
          <p:nvPr/>
        </p:nvGrpSpPr>
        <p:grpSpPr>
          <a:xfrm>
            <a:off x="5991741" y="1664004"/>
            <a:ext cx="2313720" cy="106920"/>
            <a:chOff x="5991741" y="1664004"/>
            <a:chExt cx="2313720" cy="10692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AD385DB-609D-681D-8785-0EC632C7C1F0}"/>
                    </a:ext>
                  </a:extLst>
                </p14:cNvPr>
                <p14:cNvContentPartPr/>
                <p14:nvPr/>
              </p14:nvContentPartPr>
              <p14:xfrm>
                <a:off x="7676901" y="1715484"/>
                <a:ext cx="628560" cy="55440"/>
              </p14:xfrm>
            </p:contentPart>
          </mc:Choice>
          <mc:Fallback>
            <p:pic>
              <p:nvPicPr>
                <p:cNvPr id="12" name="Ink 11">
                  <a:extLst>
                    <a:ext uri="{FF2B5EF4-FFF2-40B4-BE49-F238E27FC236}">
                      <a16:creationId xmlns:a16="http://schemas.microsoft.com/office/drawing/2014/main" id="{3AD385DB-609D-681D-8785-0EC632C7C1F0}"/>
                    </a:ext>
                  </a:extLst>
                </p:cNvPr>
                <p:cNvPicPr/>
                <p:nvPr/>
              </p:nvPicPr>
              <p:blipFill>
                <a:blip r:embed="rId15"/>
                <a:stretch>
                  <a:fillRect/>
                </a:stretch>
              </p:blipFill>
              <p:spPr>
                <a:xfrm>
                  <a:off x="7659261" y="1697844"/>
                  <a:ext cx="664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0C3712C-6BCB-368A-D0B2-5B623F226443}"/>
                    </a:ext>
                  </a:extLst>
                </p14:cNvPr>
                <p14:cNvContentPartPr/>
                <p14:nvPr/>
              </p14:nvContentPartPr>
              <p14:xfrm>
                <a:off x="5991741" y="1664004"/>
                <a:ext cx="1498680" cy="59040"/>
              </p14:xfrm>
            </p:contentPart>
          </mc:Choice>
          <mc:Fallback>
            <p:pic>
              <p:nvPicPr>
                <p:cNvPr id="13" name="Ink 12">
                  <a:extLst>
                    <a:ext uri="{FF2B5EF4-FFF2-40B4-BE49-F238E27FC236}">
                      <a16:creationId xmlns:a16="http://schemas.microsoft.com/office/drawing/2014/main" id="{E0C3712C-6BCB-368A-D0B2-5B623F226443}"/>
                    </a:ext>
                  </a:extLst>
                </p:cNvPr>
                <p:cNvPicPr/>
                <p:nvPr/>
              </p:nvPicPr>
              <p:blipFill>
                <a:blip r:embed="rId17"/>
                <a:stretch>
                  <a:fillRect/>
                </a:stretch>
              </p:blipFill>
              <p:spPr>
                <a:xfrm>
                  <a:off x="5973741" y="1646364"/>
                  <a:ext cx="1534320" cy="94680"/>
                </a:xfrm>
                <a:prstGeom prst="rect">
                  <a:avLst/>
                </a:prstGeom>
              </p:spPr>
            </p:pic>
          </mc:Fallback>
        </mc:AlternateContent>
      </p:grpSp>
      <p:grpSp>
        <p:nvGrpSpPr>
          <p:cNvPr id="17" name="Group 16">
            <a:extLst>
              <a:ext uri="{FF2B5EF4-FFF2-40B4-BE49-F238E27FC236}">
                <a16:creationId xmlns:a16="http://schemas.microsoft.com/office/drawing/2014/main" id="{5ED1E23F-63FD-3B59-FC96-360253DEDBD0}"/>
              </a:ext>
            </a:extLst>
          </p:cNvPr>
          <p:cNvGrpSpPr/>
          <p:nvPr/>
        </p:nvGrpSpPr>
        <p:grpSpPr>
          <a:xfrm>
            <a:off x="3454821" y="1672644"/>
            <a:ext cx="2430000" cy="89280"/>
            <a:chOff x="3454821" y="1672644"/>
            <a:chExt cx="2430000" cy="8928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A1B16DF4-6E5F-6CD0-D981-90BCCE281C1D}"/>
                    </a:ext>
                  </a:extLst>
                </p14:cNvPr>
                <p14:cNvContentPartPr/>
                <p14:nvPr/>
              </p14:nvContentPartPr>
              <p14:xfrm>
                <a:off x="5243661" y="1672644"/>
                <a:ext cx="641160" cy="36360"/>
              </p14:xfrm>
            </p:contentPart>
          </mc:Choice>
          <mc:Fallback>
            <p:pic>
              <p:nvPicPr>
                <p:cNvPr id="15" name="Ink 14">
                  <a:extLst>
                    <a:ext uri="{FF2B5EF4-FFF2-40B4-BE49-F238E27FC236}">
                      <a16:creationId xmlns:a16="http://schemas.microsoft.com/office/drawing/2014/main" id="{A1B16DF4-6E5F-6CD0-D981-90BCCE281C1D}"/>
                    </a:ext>
                  </a:extLst>
                </p:cNvPr>
                <p:cNvPicPr/>
                <p:nvPr/>
              </p:nvPicPr>
              <p:blipFill>
                <a:blip r:embed="rId19"/>
                <a:stretch>
                  <a:fillRect/>
                </a:stretch>
              </p:blipFill>
              <p:spPr>
                <a:xfrm>
                  <a:off x="5225661" y="1654644"/>
                  <a:ext cx="676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1F89119-0E2B-AB2C-BA7A-6BA55607D53C}"/>
                    </a:ext>
                  </a:extLst>
                </p14:cNvPr>
                <p14:cNvContentPartPr/>
                <p14:nvPr/>
              </p14:nvContentPartPr>
              <p14:xfrm>
                <a:off x="3454821" y="1705764"/>
                <a:ext cx="1637640" cy="56160"/>
              </p14:xfrm>
            </p:contentPart>
          </mc:Choice>
          <mc:Fallback>
            <p:pic>
              <p:nvPicPr>
                <p:cNvPr id="16" name="Ink 15">
                  <a:extLst>
                    <a:ext uri="{FF2B5EF4-FFF2-40B4-BE49-F238E27FC236}">
                      <a16:creationId xmlns:a16="http://schemas.microsoft.com/office/drawing/2014/main" id="{71F89119-0E2B-AB2C-BA7A-6BA55607D53C}"/>
                    </a:ext>
                  </a:extLst>
                </p:cNvPr>
                <p:cNvPicPr/>
                <p:nvPr/>
              </p:nvPicPr>
              <p:blipFill>
                <a:blip r:embed="rId21"/>
                <a:stretch>
                  <a:fillRect/>
                </a:stretch>
              </p:blipFill>
              <p:spPr>
                <a:xfrm>
                  <a:off x="3437181" y="1687764"/>
                  <a:ext cx="167328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BFD5918F-CD1D-FA62-A76F-8B789F49D588}"/>
                  </a:ext>
                </a:extLst>
              </p14:cNvPr>
              <p14:cNvContentPartPr/>
              <p14:nvPr/>
            </p14:nvContentPartPr>
            <p14:xfrm>
              <a:off x="932661" y="1714764"/>
              <a:ext cx="1969560" cy="68040"/>
            </p14:xfrm>
          </p:contentPart>
        </mc:Choice>
        <mc:Fallback>
          <p:pic>
            <p:nvPicPr>
              <p:cNvPr id="18" name="Ink 17">
                <a:extLst>
                  <a:ext uri="{FF2B5EF4-FFF2-40B4-BE49-F238E27FC236}">
                    <a16:creationId xmlns:a16="http://schemas.microsoft.com/office/drawing/2014/main" id="{BFD5918F-CD1D-FA62-A76F-8B789F49D588}"/>
                  </a:ext>
                </a:extLst>
              </p:cNvPr>
              <p:cNvPicPr/>
              <p:nvPr/>
            </p:nvPicPr>
            <p:blipFill>
              <a:blip r:embed="rId23"/>
              <a:stretch>
                <a:fillRect/>
              </a:stretch>
            </p:blipFill>
            <p:spPr>
              <a:xfrm>
                <a:off x="914661" y="1697124"/>
                <a:ext cx="2005200" cy="103680"/>
              </a:xfrm>
              <a:prstGeom prst="rect">
                <a:avLst/>
              </a:prstGeom>
            </p:spPr>
          </p:pic>
        </mc:Fallback>
      </mc:AlternateContent>
      <p:grpSp>
        <p:nvGrpSpPr>
          <p:cNvPr id="24" name="Group 23">
            <a:extLst>
              <a:ext uri="{FF2B5EF4-FFF2-40B4-BE49-F238E27FC236}">
                <a16:creationId xmlns:a16="http://schemas.microsoft.com/office/drawing/2014/main" id="{410DCE42-F719-C591-189D-DBE868183AAA}"/>
              </a:ext>
            </a:extLst>
          </p:cNvPr>
          <p:cNvGrpSpPr/>
          <p:nvPr/>
        </p:nvGrpSpPr>
        <p:grpSpPr>
          <a:xfrm>
            <a:off x="6221421" y="2135604"/>
            <a:ext cx="2745360" cy="134280"/>
            <a:chOff x="6221421" y="2135604"/>
            <a:chExt cx="2745360" cy="13428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AB696B10-110D-84A3-B624-E1C1231DA23C}"/>
                    </a:ext>
                  </a:extLst>
                </p14:cNvPr>
                <p14:cNvContentPartPr/>
                <p14:nvPr/>
              </p14:nvContentPartPr>
              <p14:xfrm>
                <a:off x="8613261" y="2135604"/>
                <a:ext cx="353520" cy="43200"/>
              </p14:xfrm>
            </p:contentPart>
          </mc:Choice>
          <mc:Fallback>
            <p:pic>
              <p:nvPicPr>
                <p:cNvPr id="19" name="Ink 18">
                  <a:extLst>
                    <a:ext uri="{FF2B5EF4-FFF2-40B4-BE49-F238E27FC236}">
                      <a16:creationId xmlns:a16="http://schemas.microsoft.com/office/drawing/2014/main" id="{AB696B10-110D-84A3-B624-E1C1231DA23C}"/>
                    </a:ext>
                  </a:extLst>
                </p:cNvPr>
                <p:cNvPicPr/>
                <p:nvPr/>
              </p:nvPicPr>
              <p:blipFill>
                <a:blip r:embed="rId25"/>
                <a:stretch>
                  <a:fillRect/>
                </a:stretch>
              </p:blipFill>
              <p:spPr>
                <a:xfrm>
                  <a:off x="8595621" y="2117964"/>
                  <a:ext cx="389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51ADB8A3-E84C-1FAD-A73A-A8F1C601633F}"/>
                    </a:ext>
                  </a:extLst>
                </p14:cNvPr>
                <p14:cNvContentPartPr/>
                <p14:nvPr/>
              </p14:nvContentPartPr>
              <p14:xfrm>
                <a:off x="7869861" y="2249724"/>
                <a:ext cx="632520" cy="20160"/>
              </p14:xfrm>
            </p:contentPart>
          </mc:Choice>
          <mc:Fallback>
            <p:pic>
              <p:nvPicPr>
                <p:cNvPr id="20" name="Ink 19">
                  <a:extLst>
                    <a:ext uri="{FF2B5EF4-FFF2-40B4-BE49-F238E27FC236}">
                      <a16:creationId xmlns:a16="http://schemas.microsoft.com/office/drawing/2014/main" id="{51ADB8A3-E84C-1FAD-A73A-A8F1C601633F}"/>
                    </a:ext>
                  </a:extLst>
                </p:cNvPr>
                <p:cNvPicPr/>
                <p:nvPr/>
              </p:nvPicPr>
              <p:blipFill>
                <a:blip r:embed="rId27"/>
                <a:stretch>
                  <a:fillRect/>
                </a:stretch>
              </p:blipFill>
              <p:spPr>
                <a:xfrm>
                  <a:off x="7852221" y="2231724"/>
                  <a:ext cx="668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721088DD-A4BB-AAFF-C068-9EEE4DBEA3DA}"/>
                    </a:ext>
                  </a:extLst>
                </p14:cNvPr>
                <p14:cNvContentPartPr/>
                <p14:nvPr/>
              </p14:nvContentPartPr>
              <p14:xfrm>
                <a:off x="7071741" y="2229924"/>
                <a:ext cx="618840" cy="13320"/>
              </p14:xfrm>
            </p:contentPart>
          </mc:Choice>
          <mc:Fallback>
            <p:pic>
              <p:nvPicPr>
                <p:cNvPr id="21" name="Ink 20">
                  <a:extLst>
                    <a:ext uri="{FF2B5EF4-FFF2-40B4-BE49-F238E27FC236}">
                      <a16:creationId xmlns:a16="http://schemas.microsoft.com/office/drawing/2014/main" id="{721088DD-A4BB-AAFF-C068-9EEE4DBEA3DA}"/>
                    </a:ext>
                  </a:extLst>
                </p:cNvPr>
                <p:cNvPicPr/>
                <p:nvPr/>
              </p:nvPicPr>
              <p:blipFill>
                <a:blip r:embed="rId29"/>
                <a:stretch>
                  <a:fillRect/>
                </a:stretch>
              </p:blipFill>
              <p:spPr>
                <a:xfrm>
                  <a:off x="7053741" y="2211924"/>
                  <a:ext cx="654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8EB12AEE-FAFA-486B-6FF5-A7C43EE628D2}"/>
                    </a:ext>
                  </a:extLst>
                </p14:cNvPr>
                <p14:cNvContentPartPr/>
                <p14:nvPr/>
              </p14:nvContentPartPr>
              <p14:xfrm>
                <a:off x="6221421" y="2158284"/>
                <a:ext cx="629280" cy="60480"/>
              </p14:xfrm>
            </p:contentPart>
          </mc:Choice>
          <mc:Fallback>
            <p:pic>
              <p:nvPicPr>
                <p:cNvPr id="23" name="Ink 22">
                  <a:extLst>
                    <a:ext uri="{FF2B5EF4-FFF2-40B4-BE49-F238E27FC236}">
                      <a16:creationId xmlns:a16="http://schemas.microsoft.com/office/drawing/2014/main" id="{8EB12AEE-FAFA-486B-6FF5-A7C43EE628D2}"/>
                    </a:ext>
                  </a:extLst>
                </p:cNvPr>
                <p:cNvPicPr/>
                <p:nvPr/>
              </p:nvPicPr>
              <p:blipFill>
                <a:blip r:embed="rId31"/>
                <a:stretch>
                  <a:fillRect/>
                </a:stretch>
              </p:blipFill>
              <p:spPr>
                <a:xfrm>
                  <a:off x="6203781" y="2140644"/>
                  <a:ext cx="664920" cy="96120"/>
                </a:xfrm>
                <a:prstGeom prst="rect">
                  <a:avLst/>
                </a:prstGeom>
              </p:spPr>
            </p:pic>
          </mc:Fallback>
        </mc:AlternateContent>
      </p:grpSp>
      <p:grpSp>
        <p:nvGrpSpPr>
          <p:cNvPr id="29" name="Group 28">
            <a:extLst>
              <a:ext uri="{FF2B5EF4-FFF2-40B4-BE49-F238E27FC236}">
                <a16:creationId xmlns:a16="http://schemas.microsoft.com/office/drawing/2014/main" id="{B3862C1D-4DFE-9310-9A1D-D36ECC5E1BC2}"/>
              </a:ext>
            </a:extLst>
          </p:cNvPr>
          <p:cNvGrpSpPr/>
          <p:nvPr/>
        </p:nvGrpSpPr>
        <p:grpSpPr>
          <a:xfrm>
            <a:off x="1689741" y="2171604"/>
            <a:ext cx="4337640" cy="105840"/>
            <a:chOff x="1689741" y="2171604"/>
            <a:chExt cx="4337640" cy="105840"/>
          </a:xfrm>
        </p:grpSpPr>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CF3A438E-C0FD-E7D2-144D-72290B3FC8BD}"/>
                    </a:ext>
                  </a:extLst>
                </p14:cNvPr>
                <p14:cNvContentPartPr/>
                <p14:nvPr/>
              </p14:nvContentPartPr>
              <p14:xfrm>
                <a:off x="4114701" y="2171604"/>
                <a:ext cx="1912680" cy="105840"/>
              </p14:xfrm>
            </p:contentPart>
          </mc:Choice>
          <mc:Fallback>
            <p:pic>
              <p:nvPicPr>
                <p:cNvPr id="25" name="Ink 24">
                  <a:extLst>
                    <a:ext uri="{FF2B5EF4-FFF2-40B4-BE49-F238E27FC236}">
                      <a16:creationId xmlns:a16="http://schemas.microsoft.com/office/drawing/2014/main" id="{CF3A438E-C0FD-E7D2-144D-72290B3FC8BD}"/>
                    </a:ext>
                  </a:extLst>
                </p:cNvPr>
                <p:cNvPicPr/>
                <p:nvPr/>
              </p:nvPicPr>
              <p:blipFill>
                <a:blip r:embed="rId33"/>
                <a:stretch>
                  <a:fillRect/>
                </a:stretch>
              </p:blipFill>
              <p:spPr>
                <a:xfrm>
                  <a:off x="4097061" y="2153964"/>
                  <a:ext cx="1948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1ADAA05B-172E-BCD0-C7BA-E8172AA0D570}"/>
                    </a:ext>
                  </a:extLst>
                </p14:cNvPr>
                <p14:cNvContentPartPr/>
                <p14:nvPr/>
              </p14:nvContentPartPr>
              <p14:xfrm>
                <a:off x="3330621" y="2216604"/>
                <a:ext cx="709200" cy="44640"/>
              </p14:xfrm>
            </p:contentPart>
          </mc:Choice>
          <mc:Fallback>
            <p:pic>
              <p:nvPicPr>
                <p:cNvPr id="26" name="Ink 25">
                  <a:extLst>
                    <a:ext uri="{FF2B5EF4-FFF2-40B4-BE49-F238E27FC236}">
                      <a16:creationId xmlns:a16="http://schemas.microsoft.com/office/drawing/2014/main" id="{1ADAA05B-172E-BCD0-C7BA-E8172AA0D570}"/>
                    </a:ext>
                  </a:extLst>
                </p:cNvPr>
                <p:cNvPicPr/>
                <p:nvPr/>
              </p:nvPicPr>
              <p:blipFill>
                <a:blip r:embed="rId35"/>
                <a:stretch>
                  <a:fillRect/>
                </a:stretch>
              </p:blipFill>
              <p:spPr>
                <a:xfrm>
                  <a:off x="3312981" y="2198604"/>
                  <a:ext cx="744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A43E4E7A-68E5-BEC6-E23E-685FC09FB121}"/>
                    </a:ext>
                  </a:extLst>
                </p14:cNvPr>
                <p14:cNvContentPartPr/>
                <p14:nvPr/>
              </p14:nvContentPartPr>
              <p14:xfrm>
                <a:off x="2616021" y="2216604"/>
                <a:ext cx="474840" cy="18000"/>
              </p14:xfrm>
            </p:contentPart>
          </mc:Choice>
          <mc:Fallback>
            <p:pic>
              <p:nvPicPr>
                <p:cNvPr id="27" name="Ink 26">
                  <a:extLst>
                    <a:ext uri="{FF2B5EF4-FFF2-40B4-BE49-F238E27FC236}">
                      <a16:creationId xmlns:a16="http://schemas.microsoft.com/office/drawing/2014/main" id="{A43E4E7A-68E5-BEC6-E23E-685FC09FB121}"/>
                    </a:ext>
                  </a:extLst>
                </p:cNvPr>
                <p:cNvPicPr/>
                <p:nvPr/>
              </p:nvPicPr>
              <p:blipFill>
                <a:blip r:embed="rId37"/>
                <a:stretch>
                  <a:fillRect/>
                </a:stretch>
              </p:blipFill>
              <p:spPr>
                <a:xfrm>
                  <a:off x="2598381" y="2198964"/>
                  <a:ext cx="5104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0A2CF606-217F-1D29-CD0C-D7FC7D5FCA3E}"/>
                    </a:ext>
                  </a:extLst>
                </p14:cNvPr>
                <p14:cNvContentPartPr/>
                <p14:nvPr/>
              </p14:nvContentPartPr>
              <p14:xfrm>
                <a:off x="1689741" y="2219844"/>
                <a:ext cx="799200" cy="19440"/>
              </p14:xfrm>
            </p:contentPart>
          </mc:Choice>
          <mc:Fallback>
            <p:pic>
              <p:nvPicPr>
                <p:cNvPr id="28" name="Ink 27">
                  <a:extLst>
                    <a:ext uri="{FF2B5EF4-FFF2-40B4-BE49-F238E27FC236}">
                      <a16:creationId xmlns:a16="http://schemas.microsoft.com/office/drawing/2014/main" id="{0A2CF606-217F-1D29-CD0C-D7FC7D5FCA3E}"/>
                    </a:ext>
                  </a:extLst>
                </p:cNvPr>
                <p:cNvPicPr/>
                <p:nvPr/>
              </p:nvPicPr>
              <p:blipFill>
                <a:blip r:embed="rId39"/>
                <a:stretch>
                  <a:fillRect/>
                </a:stretch>
              </p:blipFill>
              <p:spPr>
                <a:xfrm>
                  <a:off x="1672101" y="2202204"/>
                  <a:ext cx="834840" cy="55080"/>
                </a:xfrm>
                <a:prstGeom prst="rect">
                  <a:avLst/>
                </a:prstGeom>
              </p:spPr>
            </p:pic>
          </mc:Fallback>
        </mc:AlternateContent>
      </p:grpSp>
    </p:spTree>
    <p:extLst>
      <p:ext uri="{BB962C8B-B14F-4D97-AF65-F5344CB8AC3E}">
        <p14:creationId xmlns:p14="http://schemas.microsoft.com/office/powerpoint/2010/main" val="192881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579324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8763435" cy="5386090"/>
          </a:xfrm>
          <a:prstGeom prst="rect">
            <a:avLst/>
          </a:prstGeom>
          <a:noFill/>
        </p:spPr>
        <p:txBody>
          <a:bodyPr wrap="square" rtlCol="0">
            <a:spAutoFit/>
          </a:bodyPr>
          <a:lstStyle/>
          <a:p>
            <a:pPr algn="r"/>
            <a:r>
              <a:rPr lang="he-IL" sz="3200" b="1" i="0" u="none" strike="noStrike">
                <a:solidFill>
                  <a:srgbClr val="FFFF00"/>
                </a:solidFill>
                <a:effectLst/>
                <a:latin typeface="Arial" panose="020B0604020202020204" pitchFamily="34" charset="0"/>
                <a:cs typeface="+mj-cs"/>
              </a:rPr>
              <a:t>ספר שמות פרק לז</a:t>
            </a:r>
          </a:p>
          <a:p>
            <a:pPr algn="r"/>
            <a:r>
              <a:rPr lang="he-IL" sz="3200" i="0" u="none" strike="noStrike">
                <a:solidFill>
                  <a:srgbClr val="FFFF00"/>
                </a:solidFill>
                <a:effectLst/>
                <a:latin typeface="Arial" panose="020B0604020202020204" pitchFamily="34" charset="0"/>
                <a:cs typeface="+mj-cs"/>
              </a:rPr>
              <a:t>כה   וַיַּעַשֹ אֶת-מִזְבַּח הַקְּטֹרֶת עֲצֵי שִׁטִּים אַמָּה אָרְכּוֹ וְאַמָּה רָחְבּוֹ רָבוּעַ וְאַמָּתַיִם קֹמָתוֹ מִמֶּנּוּ הָיוּ קַרְנֹתָיו: כו   וַיְצַף אֹתוֹ זָהָב טָהוֹר אֶת-גַּגּוֹ וְאֶת-קִירֹתָיו סָבִיב וְאֶת-קַרְנֹתָיו וַיַּעַשֹ לוֹ זֵר זָהָב סָבִיב: </a:t>
            </a:r>
          </a:p>
          <a:p>
            <a:endParaRPr lang="en-US" sz="2400" b="1" i="0" u="none" strike="noStrike">
              <a:solidFill>
                <a:srgbClr val="FFC000"/>
              </a:solidFill>
              <a:effectLst/>
              <a:latin typeface="Arial" panose="020B0604020202020204" pitchFamily="34" charset="0"/>
              <a:cs typeface="+mj-cs"/>
            </a:endParaRPr>
          </a:p>
          <a:p>
            <a:r>
              <a:rPr lang="en-US" sz="2400" b="1" i="0" u="none" strike="noStrike">
                <a:solidFill>
                  <a:srgbClr val="FFC000"/>
                </a:solidFill>
                <a:effectLst/>
                <a:latin typeface="Arial" panose="020B0604020202020204" pitchFamily="34" charset="0"/>
                <a:cs typeface="+mj-cs"/>
              </a:rPr>
              <a:t>Shemot / Exodus 37:25-26</a:t>
            </a:r>
          </a:p>
          <a:p>
            <a:r>
              <a:rPr lang="en-US" sz="2400" i="0" u="none" strike="noStrike">
                <a:solidFill>
                  <a:srgbClr val="FFC000"/>
                </a:solidFill>
                <a:effectLst/>
                <a:latin typeface="Arial" panose="020B0604020202020204" pitchFamily="34" charset="0"/>
                <a:cs typeface="+mj-cs"/>
              </a:rPr>
              <a:t>37:25 And he made the incense altar of shittim wood: the length of it was a cubit, and the breadth of it a cubit; it was foursquare; and two cubits was the height of it; the horns thereof were of the same. 37:26 And he overlaid it with pure gold, both the top of it, and the sides thereof round about, and the horns of it: also he made unto it a crown of gold round about.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1" name="Group 10">
            <a:extLst>
              <a:ext uri="{FF2B5EF4-FFF2-40B4-BE49-F238E27FC236}">
                <a16:creationId xmlns:a16="http://schemas.microsoft.com/office/drawing/2014/main" id="{156E0613-49A3-6463-8C3B-A0A4E33B6656}"/>
              </a:ext>
            </a:extLst>
          </p:cNvPr>
          <p:cNvGrpSpPr/>
          <p:nvPr/>
        </p:nvGrpSpPr>
        <p:grpSpPr>
          <a:xfrm>
            <a:off x="752301" y="1154244"/>
            <a:ext cx="7530120" cy="156960"/>
            <a:chOff x="752301" y="1154244"/>
            <a:chExt cx="7530120" cy="1569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867E394-E2BB-1EE8-497A-AC897965ED4F}"/>
                    </a:ext>
                  </a:extLst>
                </p14:cNvPr>
                <p14:cNvContentPartPr/>
                <p14:nvPr/>
              </p14:nvContentPartPr>
              <p14:xfrm>
                <a:off x="5211981" y="1154244"/>
                <a:ext cx="3070440" cy="156960"/>
              </p14:xfrm>
            </p:contentPart>
          </mc:Choice>
          <mc:Fallback>
            <p:pic>
              <p:nvPicPr>
                <p:cNvPr id="2" name="Ink 1">
                  <a:extLst>
                    <a:ext uri="{FF2B5EF4-FFF2-40B4-BE49-F238E27FC236}">
                      <a16:creationId xmlns:a16="http://schemas.microsoft.com/office/drawing/2014/main" id="{3867E394-E2BB-1EE8-497A-AC897965ED4F}"/>
                    </a:ext>
                  </a:extLst>
                </p:cNvPr>
                <p:cNvPicPr/>
                <p:nvPr/>
              </p:nvPicPr>
              <p:blipFill>
                <a:blip r:embed="rId5"/>
                <a:stretch>
                  <a:fillRect/>
                </a:stretch>
              </p:blipFill>
              <p:spPr>
                <a:xfrm>
                  <a:off x="5193981" y="1136604"/>
                  <a:ext cx="31060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2DC0E58-1FA8-7040-571F-928C9E6AD096}"/>
                    </a:ext>
                  </a:extLst>
                </p14:cNvPr>
                <p14:cNvContentPartPr/>
                <p14:nvPr/>
              </p14:nvContentPartPr>
              <p14:xfrm>
                <a:off x="4749741" y="1244604"/>
                <a:ext cx="405000" cy="34560"/>
              </p14:xfrm>
            </p:contentPart>
          </mc:Choice>
          <mc:Fallback>
            <p:pic>
              <p:nvPicPr>
                <p:cNvPr id="4" name="Ink 3">
                  <a:extLst>
                    <a:ext uri="{FF2B5EF4-FFF2-40B4-BE49-F238E27FC236}">
                      <a16:creationId xmlns:a16="http://schemas.microsoft.com/office/drawing/2014/main" id="{82DC0E58-1FA8-7040-571F-928C9E6AD096}"/>
                    </a:ext>
                  </a:extLst>
                </p:cNvPr>
                <p:cNvPicPr/>
                <p:nvPr/>
              </p:nvPicPr>
              <p:blipFill>
                <a:blip r:embed="rId7"/>
                <a:stretch>
                  <a:fillRect/>
                </a:stretch>
              </p:blipFill>
              <p:spPr>
                <a:xfrm>
                  <a:off x="4731741" y="1226604"/>
                  <a:ext cx="440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D1031BD-7EBD-30A2-3DC7-0F8E4B291B38}"/>
                    </a:ext>
                  </a:extLst>
                </p14:cNvPr>
                <p14:cNvContentPartPr/>
                <p14:nvPr/>
              </p14:nvContentPartPr>
              <p14:xfrm>
                <a:off x="3928941" y="1245684"/>
                <a:ext cx="629280" cy="23040"/>
              </p14:xfrm>
            </p:contentPart>
          </mc:Choice>
          <mc:Fallback>
            <p:pic>
              <p:nvPicPr>
                <p:cNvPr id="5" name="Ink 4">
                  <a:extLst>
                    <a:ext uri="{FF2B5EF4-FFF2-40B4-BE49-F238E27FC236}">
                      <a16:creationId xmlns:a16="http://schemas.microsoft.com/office/drawing/2014/main" id="{9D1031BD-7EBD-30A2-3DC7-0F8E4B291B38}"/>
                    </a:ext>
                  </a:extLst>
                </p:cNvPr>
                <p:cNvPicPr/>
                <p:nvPr/>
              </p:nvPicPr>
              <p:blipFill>
                <a:blip r:embed="rId9"/>
                <a:stretch>
                  <a:fillRect/>
                </a:stretch>
              </p:blipFill>
              <p:spPr>
                <a:xfrm>
                  <a:off x="3911301" y="1228044"/>
                  <a:ext cx="6649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3AB4144-B1E8-1BE3-7556-1EA8143787BA}"/>
                    </a:ext>
                  </a:extLst>
                </p14:cNvPr>
                <p14:cNvContentPartPr/>
                <p14:nvPr/>
              </p14:nvContentPartPr>
              <p14:xfrm>
                <a:off x="752301" y="1174764"/>
                <a:ext cx="2909880" cy="118080"/>
              </p14:xfrm>
            </p:contentPart>
          </mc:Choice>
          <mc:Fallback>
            <p:pic>
              <p:nvPicPr>
                <p:cNvPr id="9" name="Ink 8">
                  <a:extLst>
                    <a:ext uri="{FF2B5EF4-FFF2-40B4-BE49-F238E27FC236}">
                      <a16:creationId xmlns:a16="http://schemas.microsoft.com/office/drawing/2014/main" id="{F3AB4144-B1E8-1BE3-7556-1EA8143787BA}"/>
                    </a:ext>
                  </a:extLst>
                </p:cNvPr>
                <p:cNvPicPr/>
                <p:nvPr/>
              </p:nvPicPr>
              <p:blipFill>
                <a:blip r:embed="rId11"/>
                <a:stretch>
                  <a:fillRect/>
                </a:stretch>
              </p:blipFill>
              <p:spPr>
                <a:xfrm>
                  <a:off x="734301" y="1157124"/>
                  <a:ext cx="2945520" cy="153720"/>
                </a:xfrm>
                <a:prstGeom prst="rect">
                  <a:avLst/>
                </a:prstGeom>
              </p:spPr>
            </p:pic>
          </mc:Fallback>
        </mc:AlternateContent>
      </p:grpSp>
      <p:grpSp>
        <p:nvGrpSpPr>
          <p:cNvPr id="16" name="Group 15">
            <a:extLst>
              <a:ext uri="{FF2B5EF4-FFF2-40B4-BE49-F238E27FC236}">
                <a16:creationId xmlns:a16="http://schemas.microsoft.com/office/drawing/2014/main" id="{5206F2D1-A746-E1FE-F290-28F73D6DEE05}"/>
              </a:ext>
            </a:extLst>
          </p:cNvPr>
          <p:cNvGrpSpPr/>
          <p:nvPr/>
        </p:nvGrpSpPr>
        <p:grpSpPr>
          <a:xfrm>
            <a:off x="6243741" y="1584444"/>
            <a:ext cx="2775600" cy="220680"/>
            <a:chOff x="6243741" y="1584444"/>
            <a:chExt cx="2775600" cy="22068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8AB782E6-2565-2EC8-915A-4410DE2834FE}"/>
                    </a:ext>
                  </a:extLst>
                </p14:cNvPr>
                <p14:cNvContentPartPr/>
                <p14:nvPr/>
              </p14:nvContentPartPr>
              <p14:xfrm>
                <a:off x="8929701" y="1584444"/>
                <a:ext cx="20160" cy="9720"/>
              </p14:xfrm>
            </p:contentPart>
          </mc:Choice>
          <mc:Fallback>
            <p:pic>
              <p:nvPicPr>
                <p:cNvPr id="12" name="Ink 11">
                  <a:extLst>
                    <a:ext uri="{FF2B5EF4-FFF2-40B4-BE49-F238E27FC236}">
                      <a16:creationId xmlns:a16="http://schemas.microsoft.com/office/drawing/2014/main" id="{8AB782E6-2565-2EC8-915A-4410DE2834FE}"/>
                    </a:ext>
                  </a:extLst>
                </p:cNvPr>
                <p:cNvPicPr/>
                <p:nvPr/>
              </p:nvPicPr>
              <p:blipFill>
                <a:blip r:embed="rId13"/>
                <a:stretch>
                  <a:fillRect/>
                </a:stretch>
              </p:blipFill>
              <p:spPr>
                <a:xfrm>
                  <a:off x="8911701" y="1566444"/>
                  <a:ext cx="55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96AD46B1-7102-5E63-E20E-58DE4DF918C1}"/>
                    </a:ext>
                  </a:extLst>
                </p14:cNvPr>
                <p14:cNvContentPartPr/>
                <p14:nvPr/>
              </p14:nvContentPartPr>
              <p14:xfrm>
                <a:off x="8918181" y="1630524"/>
                <a:ext cx="360" cy="360"/>
              </p14:xfrm>
            </p:contentPart>
          </mc:Choice>
          <mc:Fallback>
            <p:pic>
              <p:nvPicPr>
                <p:cNvPr id="13" name="Ink 12">
                  <a:extLst>
                    <a:ext uri="{FF2B5EF4-FFF2-40B4-BE49-F238E27FC236}">
                      <a16:creationId xmlns:a16="http://schemas.microsoft.com/office/drawing/2014/main" id="{96AD46B1-7102-5E63-E20E-58DE4DF918C1}"/>
                    </a:ext>
                  </a:extLst>
                </p:cNvPr>
                <p:cNvPicPr/>
                <p:nvPr/>
              </p:nvPicPr>
              <p:blipFill>
                <a:blip r:embed="rId15"/>
                <a:stretch>
                  <a:fillRect/>
                </a:stretch>
              </p:blipFill>
              <p:spPr>
                <a:xfrm>
                  <a:off x="8900541" y="161252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6D812A10-28C1-FD4B-A784-1BE536ED4B26}"/>
                    </a:ext>
                  </a:extLst>
                </p14:cNvPr>
                <p14:cNvContentPartPr/>
                <p14:nvPr/>
              </p14:nvContentPartPr>
              <p14:xfrm>
                <a:off x="6243741" y="1600284"/>
                <a:ext cx="2775600" cy="204840"/>
              </p14:xfrm>
            </p:contentPart>
          </mc:Choice>
          <mc:Fallback>
            <p:pic>
              <p:nvPicPr>
                <p:cNvPr id="15" name="Ink 14">
                  <a:extLst>
                    <a:ext uri="{FF2B5EF4-FFF2-40B4-BE49-F238E27FC236}">
                      <a16:creationId xmlns:a16="http://schemas.microsoft.com/office/drawing/2014/main" id="{6D812A10-28C1-FD4B-A784-1BE536ED4B26}"/>
                    </a:ext>
                  </a:extLst>
                </p:cNvPr>
                <p:cNvPicPr/>
                <p:nvPr/>
              </p:nvPicPr>
              <p:blipFill>
                <a:blip r:embed="rId17"/>
                <a:stretch>
                  <a:fillRect/>
                </a:stretch>
              </p:blipFill>
              <p:spPr>
                <a:xfrm>
                  <a:off x="6225741" y="1582284"/>
                  <a:ext cx="2811240" cy="24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8F5BF644-38F1-F8F8-50DB-0ED159F08610}"/>
                  </a:ext>
                </a:extLst>
              </p14:cNvPr>
              <p14:cNvContentPartPr/>
              <p14:nvPr/>
            </p14:nvContentPartPr>
            <p14:xfrm>
              <a:off x="4108221" y="1690284"/>
              <a:ext cx="2027880" cy="94680"/>
            </p14:xfrm>
          </p:contentPart>
        </mc:Choice>
        <mc:Fallback>
          <p:pic>
            <p:nvPicPr>
              <p:cNvPr id="17" name="Ink 16">
                <a:extLst>
                  <a:ext uri="{FF2B5EF4-FFF2-40B4-BE49-F238E27FC236}">
                    <a16:creationId xmlns:a16="http://schemas.microsoft.com/office/drawing/2014/main" id="{8F5BF644-38F1-F8F8-50DB-0ED159F08610}"/>
                  </a:ext>
                </a:extLst>
              </p:cNvPr>
              <p:cNvPicPr/>
              <p:nvPr/>
            </p:nvPicPr>
            <p:blipFill>
              <a:blip r:embed="rId19"/>
              <a:stretch>
                <a:fillRect/>
              </a:stretch>
            </p:blipFill>
            <p:spPr>
              <a:xfrm>
                <a:off x="4090581" y="1672284"/>
                <a:ext cx="2063520" cy="130320"/>
              </a:xfrm>
              <a:prstGeom prst="rect">
                <a:avLst/>
              </a:prstGeom>
            </p:spPr>
          </p:pic>
        </mc:Fallback>
      </mc:AlternateContent>
      <p:grpSp>
        <p:nvGrpSpPr>
          <p:cNvPr id="22" name="Group 21">
            <a:extLst>
              <a:ext uri="{FF2B5EF4-FFF2-40B4-BE49-F238E27FC236}">
                <a16:creationId xmlns:a16="http://schemas.microsoft.com/office/drawing/2014/main" id="{9CCB5313-7807-CA4B-9445-1C6323918151}"/>
              </a:ext>
            </a:extLst>
          </p:cNvPr>
          <p:cNvGrpSpPr/>
          <p:nvPr/>
        </p:nvGrpSpPr>
        <p:grpSpPr>
          <a:xfrm>
            <a:off x="701901" y="1674084"/>
            <a:ext cx="2582280" cy="101160"/>
            <a:chOff x="701901" y="1674084"/>
            <a:chExt cx="2582280" cy="101160"/>
          </a:xfrm>
        </p:grpSpPr>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2CF0D1D2-2E81-7032-045C-038AE30E8870}"/>
                    </a:ext>
                  </a:extLst>
                </p14:cNvPr>
                <p14:cNvContentPartPr/>
                <p14:nvPr/>
              </p14:nvContentPartPr>
              <p14:xfrm>
                <a:off x="2609541" y="1700724"/>
                <a:ext cx="674640" cy="74520"/>
              </p14:xfrm>
            </p:contentPart>
          </mc:Choice>
          <mc:Fallback>
            <p:pic>
              <p:nvPicPr>
                <p:cNvPr id="18" name="Ink 17">
                  <a:extLst>
                    <a:ext uri="{FF2B5EF4-FFF2-40B4-BE49-F238E27FC236}">
                      <a16:creationId xmlns:a16="http://schemas.microsoft.com/office/drawing/2014/main" id="{2CF0D1D2-2E81-7032-045C-038AE30E8870}"/>
                    </a:ext>
                  </a:extLst>
                </p:cNvPr>
                <p:cNvPicPr/>
                <p:nvPr/>
              </p:nvPicPr>
              <p:blipFill>
                <a:blip r:embed="rId21"/>
                <a:stretch>
                  <a:fillRect/>
                </a:stretch>
              </p:blipFill>
              <p:spPr>
                <a:xfrm>
                  <a:off x="2591541" y="1682724"/>
                  <a:ext cx="710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15199058-93FB-CD87-1216-E29A183A59B0}"/>
                    </a:ext>
                  </a:extLst>
                </p14:cNvPr>
                <p14:cNvContentPartPr/>
                <p14:nvPr/>
              </p14:nvContentPartPr>
              <p14:xfrm>
                <a:off x="2126421" y="1706124"/>
                <a:ext cx="413280" cy="37800"/>
              </p14:xfrm>
            </p:contentPart>
          </mc:Choice>
          <mc:Fallback>
            <p:pic>
              <p:nvPicPr>
                <p:cNvPr id="19" name="Ink 18">
                  <a:extLst>
                    <a:ext uri="{FF2B5EF4-FFF2-40B4-BE49-F238E27FC236}">
                      <a16:creationId xmlns:a16="http://schemas.microsoft.com/office/drawing/2014/main" id="{15199058-93FB-CD87-1216-E29A183A59B0}"/>
                    </a:ext>
                  </a:extLst>
                </p:cNvPr>
                <p:cNvPicPr/>
                <p:nvPr/>
              </p:nvPicPr>
              <p:blipFill>
                <a:blip r:embed="rId23"/>
                <a:stretch>
                  <a:fillRect/>
                </a:stretch>
              </p:blipFill>
              <p:spPr>
                <a:xfrm>
                  <a:off x="2108781" y="1688124"/>
                  <a:ext cx="448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A89617F4-16A0-ACD0-AAB7-2C5AA9676EC8}"/>
                    </a:ext>
                  </a:extLst>
                </p14:cNvPr>
                <p14:cNvContentPartPr/>
                <p14:nvPr/>
              </p14:nvContentPartPr>
              <p14:xfrm>
                <a:off x="1496781" y="1725204"/>
                <a:ext cx="456120" cy="42120"/>
              </p14:xfrm>
            </p:contentPart>
          </mc:Choice>
          <mc:Fallback>
            <p:pic>
              <p:nvPicPr>
                <p:cNvPr id="20" name="Ink 19">
                  <a:extLst>
                    <a:ext uri="{FF2B5EF4-FFF2-40B4-BE49-F238E27FC236}">
                      <a16:creationId xmlns:a16="http://schemas.microsoft.com/office/drawing/2014/main" id="{A89617F4-16A0-ACD0-AAB7-2C5AA9676EC8}"/>
                    </a:ext>
                  </a:extLst>
                </p:cNvPr>
                <p:cNvPicPr/>
                <p:nvPr/>
              </p:nvPicPr>
              <p:blipFill>
                <a:blip r:embed="rId25"/>
                <a:stretch>
                  <a:fillRect/>
                </a:stretch>
              </p:blipFill>
              <p:spPr>
                <a:xfrm>
                  <a:off x="1479141" y="1707564"/>
                  <a:ext cx="491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6E0434F4-45F1-E5C4-0ADA-4350B8AF8015}"/>
                    </a:ext>
                  </a:extLst>
                </p14:cNvPr>
                <p14:cNvContentPartPr/>
                <p14:nvPr/>
              </p14:nvContentPartPr>
              <p14:xfrm>
                <a:off x="701901" y="1674084"/>
                <a:ext cx="677520" cy="52200"/>
              </p14:xfrm>
            </p:contentPart>
          </mc:Choice>
          <mc:Fallback>
            <p:pic>
              <p:nvPicPr>
                <p:cNvPr id="21" name="Ink 20">
                  <a:extLst>
                    <a:ext uri="{FF2B5EF4-FFF2-40B4-BE49-F238E27FC236}">
                      <a16:creationId xmlns:a16="http://schemas.microsoft.com/office/drawing/2014/main" id="{6E0434F4-45F1-E5C4-0ADA-4350B8AF8015}"/>
                    </a:ext>
                  </a:extLst>
                </p:cNvPr>
                <p:cNvPicPr/>
                <p:nvPr/>
              </p:nvPicPr>
              <p:blipFill>
                <a:blip r:embed="rId27"/>
                <a:stretch>
                  <a:fillRect/>
                </a:stretch>
              </p:blipFill>
              <p:spPr>
                <a:xfrm>
                  <a:off x="684261" y="1656084"/>
                  <a:ext cx="713160" cy="8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40284AAD-989A-B1DC-1152-A6B877284797}"/>
                  </a:ext>
                </a:extLst>
              </p14:cNvPr>
              <p14:cNvContentPartPr/>
              <p14:nvPr/>
            </p14:nvContentPartPr>
            <p14:xfrm>
              <a:off x="8072901" y="2191044"/>
              <a:ext cx="808560" cy="41040"/>
            </p14:xfrm>
          </p:contentPart>
        </mc:Choice>
        <mc:Fallback>
          <p:pic>
            <p:nvPicPr>
              <p:cNvPr id="23" name="Ink 22">
                <a:extLst>
                  <a:ext uri="{FF2B5EF4-FFF2-40B4-BE49-F238E27FC236}">
                    <a16:creationId xmlns:a16="http://schemas.microsoft.com/office/drawing/2014/main" id="{40284AAD-989A-B1DC-1152-A6B877284797}"/>
                  </a:ext>
                </a:extLst>
              </p:cNvPr>
              <p:cNvPicPr/>
              <p:nvPr/>
            </p:nvPicPr>
            <p:blipFill>
              <a:blip r:embed="rId29"/>
              <a:stretch>
                <a:fillRect/>
              </a:stretch>
            </p:blipFill>
            <p:spPr>
              <a:xfrm>
                <a:off x="8054901" y="2173044"/>
                <a:ext cx="844200" cy="76680"/>
              </a:xfrm>
              <a:prstGeom prst="rect">
                <a:avLst/>
              </a:prstGeom>
            </p:spPr>
          </p:pic>
        </mc:Fallback>
      </mc:AlternateContent>
      <p:grpSp>
        <p:nvGrpSpPr>
          <p:cNvPr id="26" name="Group 25">
            <a:extLst>
              <a:ext uri="{FF2B5EF4-FFF2-40B4-BE49-F238E27FC236}">
                <a16:creationId xmlns:a16="http://schemas.microsoft.com/office/drawing/2014/main" id="{A28092D8-4278-A0F4-ED28-77D2FCE3A1F9}"/>
              </a:ext>
            </a:extLst>
          </p:cNvPr>
          <p:cNvGrpSpPr/>
          <p:nvPr/>
        </p:nvGrpSpPr>
        <p:grpSpPr>
          <a:xfrm>
            <a:off x="6538221" y="2219844"/>
            <a:ext cx="1352520" cy="61560"/>
            <a:chOff x="6538221" y="2219844"/>
            <a:chExt cx="1352520" cy="61560"/>
          </a:xfrm>
        </p:grpSpPr>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87BC6791-5614-F8CA-9CF4-0355A60DC101}"/>
                    </a:ext>
                  </a:extLst>
                </p14:cNvPr>
                <p14:cNvContentPartPr/>
                <p14:nvPr/>
              </p14:nvContentPartPr>
              <p14:xfrm>
                <a:off x="7491141" y="2219844"/>
                <a:ext cx="399600" cy="61560"/>
              </p14:xfrm>
            </p:contentPart>
          </mc:Choice>
          <mc:Fallback>
            <p:pic>
              <p:nvPicPr>
                <p:cNvPr id="24" name="Ink 23">
                  <a:extLst>
                    <a:ext uri="{FF2B5EF4-FFF2-40B4-BE49-F238E27FC236}">
                      <a16:creationId xmlns:a16="http://schemas.microsoft.com/office/drawing/2014/main" id="{87BC6791-5614-F8CA-9CF4-0355A60DC101}"/>
                    </a:ext>
                  </a:extLst>
                </p:cNvPr>
                <p:cNvPicPr/>
                <p:nvPr/>
              </p:nvPicPr>
              <p:blipFill>
                <a:blip r:embed="rId31"/>
                <a:stretch>
                  <a:fillRect/>
                </a:stretch>
              </p:blipFill>
              <p:spPr>
                <a:xfrm>
                  <a:off x="7473501" y="2202204"/>
                  <a:ext cx="435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0815DDC5-E79C-8596-91B8-AE986A7328E5}"/>
                    </a:ext>
                  </a:extLst>
                </p14:cNvPr>
                <p14:cNvContentPartPr/>
                <p14:nvPr/>
              </p14:nvContentPartPr>
              <p14:xfrm>
                <a:off x="6538221" y="2223084"/>
                <a:ext cx="781560" cy="41040"/>
              </p14:xfrm>
            </p:contentPart>
          </mc:Choice>
          <mc:Fallback>
            <p:pic>
              <p:nvPicPr>
                <p:cNvPr id="25" name="Ink 24">
                  <a:extLst>
                    <a:ext uri="{FF2B5EF4-FFF2-40B4-BE49-F238E27FC236}">
                      <a16:creationId xmlns:a16="http://schemas.microsoft.com/office/drawing/2014/main" id="{0815DDC5-E79C-8596-91B8-AE986A7328E5}"/>
                    </a:ext>
                  </a:extLst>
                </p:cNvPr>
                <p:cNvPicPr/>
                <p:nvPr/>
              </p:nvPicPr>
              <p:blipFill>
                <a:blip r:embed="rId33"/>
                <a:stretch>
                  <a:fillRect/>
                </a:stretch>
              </p:blipFill>
              <p:spPr>
                <a:xfrm>
                  <a:off x="6520581" y="2205444"/>
                  <a:ext cx="81720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0022A277-B1A5-C1ED-5241-4FDAC714A522}"/>
                  </a:ext>
                </a:extLst>
              </p14:cNvPr>
              <p14:cNvContentPartPr/>
              <p14:nvPr/>
            </p14:nvContentPartPr>
            <p14:xfrm>
              <a:off x="5674221" y="2261604"/>
              <a:ext cx="497520" cy="68760"/>
            </p14:xfrm>
          </p:contentPart>
        </mc:Choice>
        <mc:Fallback>
          <p:pic>
            <p:nvPicPr>
              <p:cNvPr id="27" name="Ink 26">
                <a:extLst>
                  <a:ext uri="{FF2B5EF4-FFF2-40B4-BE49-F238E27FC236}">
                    <a16:creationId xmlns:a16="http://schemas.microsoft.com/office/drawing/2014/main" id="{0022A277-B1A5-C1ED-5241-4FDAC714A522}"/>
                  </a:ext>
                </a:extLst>
              </p:cNvPr>
              <p:cNvPicPr/>
              <p:nvPr/>
            </p:nvPicPr>
            <p:blipFill>
              <a:blip r:embed="rId35"/>
              <a:stretch>
                <a:fillRect/>
              </a:stretch>
            </p:blipFill>
            <p:spPr>
              <a:xfrm>
                <a:off x="5656581" y="2243604"/>
                <a:ext cx="533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66CBB317-18DF-6163-F347-E2F74DBCE683}"/>
                  </a:ext>
                </a:extLst>
              </p14:cNvPr>
              <p14:cNvContentPartPr/>
              <p14:nvPr/>
            </p14:nvContentPartPr>
            <p14:xfrm>
              <a:off x="962181" y="2142444"/>
              <a:ext cx="4344840" cy="301680"/>
            </p14:xfrm>
          </p:contentPart>
        </mc:Choice>
        <mc:Fallback>
          <p:pic>
            <p:nvPicPr>
              <p:cNvPr id="28" name="Ink 27">
                <a:extLst>
                  <a:ext uri="{FF2B5EF4-FFF2-40B4-BE49-F238E27FC236}">
                    <a16:creationId xmlns:a16="http://schemas.microsoft.com/office/drawing/2014/main" id="{66CBB317-18DF-6163-F347-E2F74DBCE683}"/>
                  </a:ext>
                </a:extLst>
              </p:cNvPr>
              <p:cNvPicPr/>
              <p:nvPr/>
            </p:nvPicPr>
            <p:blipFill>
              <a:blip r:embed="rId37"/>
              <a:stretch>
                <a:fillRect/>
              </a:stretch>
            </p:blipFill>
            <p:spPr>
              <a:xfrm>
                <a:off x="944541" y="2124804"/>
                <a:ext cx="4380480" cy="337320"/>
              </a:xfrm>
              <a:prstGeom prst="rect">
                <a:avLst/>
              </a:prstGeom>
            </p:spPr>
          </p:pic>
        </mc:Fallback>
      </mc:AlternateContent>
    </p:spTree>
    <p:extLst>
      <p:ext uri="{BB962C8B-B14F-4D97-AF65-F5344CB8AC3E}">
        <p14:creationId xmlns:p14="http://schemas.microsoft.com/office/powerpoint/2010/main" val="366037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29:1-6</a:t>
            </a:r>
          </a:p>
          <a:p>
            <a:pPr algn="ctr"/>
            <a:r>
              <a:rPr lang="he-IL" sz="9600" b="1" dirty="0">
                <a:ln w="15875">
                  <a:solidFill>
                    <a:schemeClr val="tx1"/>
                  </a:solidFill>
                  <a:prstDash val="solid"/>
                </a:ln>
                <a:solidFill>
                  <a:srgbClr val="FFFF00"/>
                </a:solidFill>
                <a:cs typeface="+mj-cs"/>
              </a:rPr>
              <a:t>ישעיהו כט:א-ו</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517955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8763435" cy="4524315"/>
          </a:xfrm>
          <a:prstGeom prst="rect">
            <a:avLst/>
          </a:prstGeom>
          <a:noFill/>
        </p:spPr>
        <p:txBody>
          <a:bodyPr wrap="square" rtlCol="0">
            <a:spAutoFit/>
          </a:bodyPr>
          <a:lstStyle/>
          <a:p>
            <a:pPr algn="r"/>
            <a:r>
              <a:rPr lang="he-IL" sz="3200" b="1" i="0" u="none" strike="noStrike">
                <a:solidFill>
                  <a:srgbClr val="FFFF00"/>
                </a:solidFill>
                <a:effectLst/>
                <a:latin typeface="Arial" panose="020B0604020202020204" pitchFamily="34" charset="0"/>
                <a:cs typeface="+mj-cs"/>
              </a:rPr>
              <a:t>ספר עמוס פרק ג</a:t>
            </a:r>
          </a:p>
          <a:p>
            <a:pPr algn="r"/>
            <a:r>
              <a:rPr lang="he-IL" sz="3200" i="0" u="none" strike="noStrike">
                <a:solidFill>
                  <a:srgbClr val="FFFF00"/>
                </a:solidFill>
                <a:effectLst/>
                <a:latin typeface="Arial" panose="020B0604020202020204" pitchFamily="34" charset="0"/>
                <a:cs typeface="+mj-cs"/>
              </a:rPr>
              <a:t>יד  כִּ֗י בְּיֹ֛ום פָּקְדִ֥י פִשְׁעֵֽי־יִשְׂרָאֵ֖ל עָלָ֑יו וּפָֽקַדְתִּי֙ עַל־מִזְבְּחֹ֣ות בֵּֽית־אֵ֔ל וְנִגְדְּעוּ֙ קַרְנֹ֣ות הַמִּזְבֵּ֔חַ וְנָפְל֖וּ לָאָֽרֶץ׃</a:t>
            </a:r>
          </a:p>
          <a:p>
            <a:pPr algn="r"/>
            <a:endParaRPr lang="he-IL" sz="3200" b="1" i="0" u="none" strike="noStrike">
              <a:solidFill>
                <a:srgbClr val="FFFF00"/>
              </a:solidFill>
              <a:effectLst/>
              <a:latin typeface="Arial" panose="020B0604020202020204" pitchFamily="34" charset="0"/>
              <a:cs typeface="+mj-cs"/>
            </a:endParaRPr>
          </a:p>
          <a:p>
            <a:r>
              <a:rPr lang="en-US" sz="3200" b="1" i="0" u="none" strike="noStrike">
                <a:solidFill>
                  <a:srgbClr val="FFC000"/>
                </a:solidFill>
                <a:effectLst/>
                <a:latin typeface="Arial" panose="020B0604020202020204" pitchFamily="34" charset="0"/>
                <a:cs typeface="+mj-cs"/>
              </a:rPr>
              <a:t>Amos 3:14 </a:t>
            </a:r>
          </a:p>
          <a:p>
            <a:r>
              <a:rPr lang="en-US" sz="3200" i="0" u="none" strike="noStrike">
                <a:solidFill>
                  <a:srgbClr val="FFC000"/>
                </a:solidFill>
                <a:effectLst/>
                <a:latin typeface="Arial" panose="020B0604020202020204" pitchFamily="34" charset="0"/>
                <a:cs typeface="+mj-cs"/>
              </a:rPr>
              <a:t>3:14 That in the day that I shall visit the transgressions of Israel upon him I will also visit the altars of Beth-el: And the horns of the altar shall be cut off, And fall to the ground.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9B805C9-EE95-AF09-209D-610FEA12C2DE}"/>
                  </a:ext>
                </a:extLst>
              </p14:cNvPr>
              <p14:cNvContentPartPr/>
              <p14:nvPr/>
            </p14:nvContentPartPr>
            <p14:xfrm>
              <a:off x="4326021" y="1238844"/>
              <a:ext cx="2322720" cy="37080"/>
            </p14:xfrm>
          </p:contentPart>
        </mc:Choice>
        <mc:Fallback>
          <p:pic>
            <p:nvPicPr>
              <p:cNvPr id="2" name="Ink 1">
                <a:extLst>
                  <a:ext uri="{FF2B5EF4-FFF2-40B4-BE49-F238E27FC236}">
                    <a16:creationId xmlns:a16="http://schemas.microsoft.com/office/drawing/2014/main" id="{59B805C9-EE95-AF09-209D-610FEA12C2DE}"/>
                  </a:ext>
                </a:extLst>
              </p:cNvPr>
              <p:cNvPicPr/>
              <p:nvPr/>
            </p:nvPicPr>
            <p:blipFill>
              <a:blip r:embed="rId5"/>
              <a:stretch>
                <a:fillRect/>
              </a:stretch>
            </p:blipFill>
            <p:spPr>
              <a:xfrm>
                <a:off x="4308381" y="1221204"/>
                <a:ext cx="2358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A7DF671-505F-3269-673D-A272BB3A960D}"/>
                  </a:ext>
                </a:extLst>
              </p14:cNvPr>
              <p14:cNvContentPartPr/>
              <p14:nvPr/>
            </p14:nvContentPartPr>
            <p14:xfrm>
              <a:off x="6852501" y="1219404"/>
              <a:ext cx="543600" cy="27000"/>
            </p14:xfrm>
          </p:contentPart>
        </mc:Choice>
        <mc:Fallback>
          <p:pic>
            <p:nvPicPr>
              <p:cNvPr id="4" name="Ink 3">
                <a:extLst>
                  <a:ext uri="{FF2B5EF4-FFF2-40B4-BE49-F238E27FC236}">
                    <a16:creationId xmlns:a16="http://schemas.microsoft.com/office/drawing/2014/main" id="{2A7DF671-505F-3269-673D-A272BB3A960D}"/>
                  </a:ext>
                </a:extLst>
              </p:cNvPr>
              <p:cNvPicPr/>
              <p:nvPr/>
            </p:nvPicPr>
            <p:blipFill>
              <a:blip r:embed="rId7"/>
              <a:stretch>
                <a:fillRect/>
              </a:stretch>
            </p:blipFill>
            <p:spPr>
              <a:xfrm>
                <a:off x="6834501" y="1201404"/>
                <a:ext cx="579240" cy="62640"/>
              </a:xfrm>
              <a:prstGeom prst="rect">
                <a:avLst/>
              </a:prstGeom>
            </p:spPr>
          </p:pic>
        </mc:Fallback>
      </mc:AlternateContent>
      <p:grpSp>
        <p:nvGrpSpPr>
          <p:cNvPr id="11" name="Group 10">
            <a:extLst>
              <a:ext uri="{FF2B5EF4-FFF2-40B4-BE49-F238E27FC236}">
                <a16:creationId xmlns:a16="http://schemas.microsoft.com/office/drawing/2014/main" id="{F7448CE3-AA66-9731-495E-BE799DC72A4C}"/>
              </a:ext>
            </a:extLst>
          </p:cNvPr>
          <p:cNvGrpSpPr/>
          <p:nvPr/>
        </p:nvGrpSpPr>
        <p:grpSpPr>
          <a:xfrm>
            <a:off x="1569861" y="1224804"/>
            <a:ext cx="2530800" cy="104400"/>
            <a:chOff x="1569861" y="1224804"/>
            <a:chExt cx="2530800" cy="10440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D1B930B-C1FB-A4CD-7A8F-5B6EFBF64745}"/>
                    </a:ext>
                  </a:extLst>
                </p14:cNvPr>
                <p14:cNvContentPartPr/>
                <p14:nvPr/>
              </p14:nvContentPartPr>
              <p14:xfrm>
                <a:off x="3323061" y="1229484"/>
                <a:ext cx="777600" cy="52920"/>
              </p14:xfrm>
            </p:contentPart>
          </mc:Choice>
          <mc:Fallback>
            <p:pic>
              <p:nvPicPr>
                <p:cNvPr id="5" name="Ink 4">
                  <a:extLst>
                    <a:ext uri="{FF2B5EF4-FFF2-40B4-BE49-F238E27FC236}">
                      <a16:creationId xmlns:a16="http://schemas.microsoft.com/office/drawing/2014/main" id="{2D1B930B-C1FB-A4CD-7A8F-5B6EFBF64745}"/>
                    </a:ext>
                  </a:extLst>
                </p:cNvPr>
                <p:cNvPicPr/>
                <p:nvPr/>
              </p:nvPicPr>
              <p:blipFill>
                <a:blip r:embed="rId9"/>
                <a:stretch>
                  <a:fillRect/>
                </a:stretch>
              </p:blipFill>
              <p:spPr>
                <a:xfrm>
                  <a:off x="3305061" y="1211844"/>
                  <a:ext cx="813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8B23988-3D49-5E33-DD58-5724863568B3}"/>
                    </a:ext>
                  </a:extLst>
                </p14:cNvPr>
                <p14:cNvContentPartPr/>
                <p14:nvPr/>
              </p14:nvContentPartPr>
              <p14:xfrm>
                <a:off x="2719341" y="1224804"/>
                <a:ext cx="272520" cy="34200"/>
              </p14:xfrm>
            </p:contentPart>
          </mc:Choice>
          <mc:Fallback>
            <p:pic>
              <p:nvPicPr>
                <p:cNvPr id="7" name="Ink 6">
                  <a:extLst>
                    <a:ext uri="{FF2B5EF4-FFF2-40B4-BE49-F238E27FC236}">
                      <a16:creationId xmlns:a16="http://schemas.microsoft.com/office/drawing/2014/main" id="{D8B23988-3D49-5E33-DD58-5724863568B3}"/>
                    </a:ext>
                  </a:extLst>
                </p:cNvPr>
                <p:cNvPicPr/>
                <p:nvPr/>
              </p:nvPicPr>
              <p:blipFill>
                <a:blip r:embed="rId11"/>
                <a:stretch>
                  <a:fillRect/>
                </a:stretch>
              </p:blipFill>
              <p:spPr>
                <a:xfrm>
                  <a:off x="2701341" y="1206804"/>
                  <a:ext cx="308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A4A4450-C6C8-00C4-628C-4F0ABA3CECA8}"/>
                    </a:ext>
                  </a:extLst>
                </p14:cNvPr>
                <p14:cNvContentPartPr/>
                <p14:nvPr/>
              </p14:nvContentPartPr>
              <p14:xfrm>
                <a:off x="1569861" y="1294644"/>
                <a:ext cx="888120" cy="34560"/>
              </p14:xfrm>
            </p:contentPart>
          </mc:Choice>
          <mc:Fallback>
            <p:pic>
              <p:nvPicPr>
                <p:cNvPr id="9" name="Ink 8">
                  <a:extLst>
                    <a:ext uri="{FF2B5EF4-FFF2-40B4-BE49-F238E27FC236}">
                      <a16:creationId xmlns:a16="http://schemas.microsoft.com/office/drawing/2014/main" id="{EA4A4450-C6C8-00C4-628C-4F0ABA3CECA8}"/>
                    </a:ext>
                  </a:extLst>
                </p:cNvPr>
                <p:cNvPicPr/>
                <p:nvPr/>
              </p:nvPicPr>
              <p:blipFill>
                <a:blip r:embed="rId13"/>
                <a:stretch>
                  <a:fillRect/>
                </a:stretch>
              </p:blipFill>
              <p:spPr>
                <a:xfrm>
                  <a:off x="1552221" y="1276644"/>
                  <a:ext cx="923760" cy="70200"/>
                </a:xfrm>
                <a:prstGeom prst="rect">
                  <a:avLst/>
                </a:prstGeom>
              </p:spPr>
            </p:pic>
          </mc:Fallback>
        </mc:AlternateContent>
      </p:grpSp>
      <p:grpSp>
        <p:nvGrpSpPr>
          <p:cNvPr id="16" name="Group 15">
            <a:extLst>
              <a:ext uri="{FF2B5EF4-FFF2-40B4-BE49-F238E27FC236}">
                <a16:creationId xmlns:a16="http://schemas.microsoft.com/office/drawing/2014/main" id="{94996E39-CD95-93BA-5087-19C821BADA8B}"/>
              </a:ext>
            </a:extLst>
          </p:cNvPr>
          <p:cNvGrpSpPr/>
          <p:nvPr/>
        </p:nvGrpSpPr>
        <p:grpSpPr>
          <a:xfrm>
            <a:off x="3543741" y="1696044"/>
            <a:ext cx="5395680" cy="117720"/>
            <a:chOff x="3543741" y="1696044"/>
            <a:chExt cx="5395680" cy="11772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8D1CD61-29C8-02F9-2ED7-6CB235710E82}"/>
                    </a:ext>
                  </a:extLst>
                </p14:cNvPr>
                <p14:cNvContentPartPr/>
                <p14:nvPr/>
              </p14:nvContentPartPr>
              <p14:xfrm>
                <a:off x="8378901" y="1696044"/>
                <a:ext cx="560520" cy="93960"/>
              </p14:xfrm>
            </p:contentPart>
          </mc:Choice>
          <mc:Fallback>
            <p:pic>
              <p:nvPicPr>
                <p:cNvPr id="12" name="Ink 11">
                  <a:extLst>
                    <a:ext uri="{FF2B5EF4-FFF2-40B4-BE49-F238E27FC236}">
                      <a16:creationId xmlns:a16="http://schemas.microsoft.com/office/drawing/2014/main" id="{38D1CD61-29C8-02F9-2ED7-6CB235710E82}"/>
                    </a:ext>
                  </a:extLst>
                </p:cNvPr>
                <p:cNvPicPr/>
                <p:nvPr/>
              </p:nvPicPr>
              <p:blipFill>
                <a:blip r:embed="rId15"/>
                <a:stretch>
                  <a:fillRect/>
                </a:stretch>
              </p:blipFill>
              <p:spPr>
                <a:xfrm>
                  <a:off x="8361261" y="1678404"/>
                  <a:ext cx="596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B669584-28F6-B207-65F7-749DD9AF158D}"/>
                    </a:ext>
                  </a:extLst>
                </p14:cNvPr>
                <p14:cNvContentPartPr/>
                <p14:nvPr/>
              </p14:nvContentPartPr>
              <p14:xfrm>
                <a:off x="8207181" y="1715844"/>
                <a:ext cx="317160" cy="31320"/>
              </p14:xfrm>
            </p:contentPart>
          </mc:Choice>
          <mc:Fallback>
            <p:pic>
              <p:nvPicPr>
                <p:cNvPr id="13" name="Ink 12">
                  <a:extLst>
                    <a:ext uri="{FF2B5EF4-FFF2-40B4-BE49-F238E27FC236}">
                      <a16:creationId xmlns:a16="http://schemas.microsoft.com/office/drawing/2014/main" id="{8B669584-28F6-B207-65F7-749DD9AF158D}"/>
                    </a:ext>
                  </a:extLst>
                </p:cNvPr>
                <p:cNvPicPr/>
                <p:nvPr/>
              </p:nvPicPr>
              <p:blipFill>
                <a:blip r:embed="rId17"/>
                <a:stretch>
                  <a:fillRect/>
                </a:stretch>
              </p:blipFill>
              <p:spPr>
                <a:xfrm>
                  <a:off x="8189181" y="1697844"/>
                  <a:ext cx="352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F254ED44-6351-839A-3086-38D52FEE852C}"/>
                    </a:ext>
                  </a:extLst>
                </p14:cNvPr>
                <p14:cNvContentPartPr/>
                <p14:nvPr/>
              </p14:nvContentPartPr>
              <p14:xfrm>
                <a:off x="3543741" y="1713684"/>
                <a:ext cx="4267080" cy="100080"/>
              </p14:xfrm>
            </p:contentPart>
          </mc:Choice>
          <mc:Fallback>
            <p:pic>
              <p:nvPicPr>
                <p:cNvPr id="15" name="Ink 14">
                  <a:extLst>
                    <a:ext uri="{FF2B5EF4-FFF2-40B4-BE49-F238E27FC236}">
                      <a16:creationId xmlns:a16="http://schemas.microsoft.com/office/drawing/2014/main" id="{F254ED44-6351-839A-3086-38D52FEE852C}"/>
                    </a:ext>
                  </a:extLst>
                </p:cNvPr>
                <p:cNvPicPr/>
                <p:nvPr/>
              </p:nvPicPr>
              <p:blipFill>
                <a:blip r:embed="rId19"/>
                <a:stretch>
                  <a:fillRect/>
                </a:stretch>
              </p:blipFill>
              <p:spPr>
                <a:xfrm>
                  <a:off x="3526101" y="1696044"/>
                  <a:ext cx="4302720" cy="135720"/>
                </a:xfrm>
                <a:prstGeom prst="rect">
                  <a:avLst/>
                </a:prstGeom>
              </p:spPr>
            </p:pic>
          </mc:Fallback>
        </mc:AlternateContent>
      </p:grpSp>
    </p:spTree>
    <p:extLst>
      <p:ext uri="{BB962C8B-B14F-4D97-AF65-F5344CB8AC3E}">
        <p14:creationId xmlns:p14="http://schemas.microsoft.com/office/powerpoint/2010/main" val="184516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8763435" cy="5940088"/>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Talmud Bavli Berakhot 18b:1</a:t>
            </a:r>
            <a:endParaRPr lang="en-US" sz="4000" b="0">
              <a:solidFill>
                <a:srgbClr val="FFC000"/>
              </a:solidFill>
              <a:effectLst/>
            </a:endParaRPr>
          </a:p>
          <a:p>
            <a:pPr algn="r" rtl="1">
              <a:spcBef>
                <a:spcPts val="0"/>
              </a:spcBef>
              <a:spcAft>
                <a:spcPts val="0"/>
              </a:spcAft>
            </a:pPr>
            <a:r>
              <a:rPr lang="he-IL" sz="2800" b="0" i="0" u="none" strike="noStrike">
                <a:solidFill>
                  <a:srgbClr val="FFFF00"/>
                </a:solidFill>
                <a:effectLst/>
                <a:latin typeface="Arial" panose="020B0604020202020204" pitchFamily="34" charset="0"/>
                <a:cs typeface="+mj-cs"/>
              </a:rPr>
              <a:t>״בֶּן אִישׁ חַי״: אַטּוּ כּוּלֵּי עָלְמָא בְּנֵי מֵתֵי נִינְהוּ? אֶלָּא: ״בֶּן אִישׁ חַי״ — שֶׁאֲפִילּוּ בְּמִיתָתוֹ קָרוּי חַי. ״רַב פְּעָלִים מִקַּבְצְאֵל״ — שֶׁרִיבָּה וְקִבֵּץ פּוֹעֲלִים לַתּוֹרָה. ״וְהוּא הִכָּה אֵת שְׁנֵי אֲרִאֵל מוֹאָב״ — שֶׁלֹּא הִנִּיחַ כְּמוֹתוֹ לֹא בְּמִקְדָּשׁ רִאשׁוֹן וְלֹא בְּמִקְדָּשׁ שֵׁנִי.</a:t>
            </a:r>
            <a:endParaRPr lang="he-IL" sz="4400" b="0">
              <a:solidFill>
                <a:srgbClr val="FFFF00"/>
              </a:solidFill>
              <a:effectLst/>
              <a:cs typeface="+mj-cs"/>
            </a:endParaRPr>
          </a:p>
          <a:p>
            <a:r>
              <a:rPr lang="he-IL" sz="2400" b="0" i="0" u="none" strike="noStrike">
                <a:solidFill>
                  <a:srgbClr val="FFC000"/>
                </a:solidFill>
                <a:effectLst/>
                <a:latin typeface="Arial" panose="020B0604020202020204" pitchFamily="34" charset="0"/>
              </a:rPr>
              <a:t> </a:t>
            </a:r>
            <a:r>
              <a:rPr lang="en-US" sz="2200" b="0" i="0" u="none" strike="noStrike">
                <a:solidFill>
                  <a:srgbClr val="FFC000"/>
                </a:solidFill>
                <a:effectLst/>
                <a:latin typeface="Arial" panose="020B0604020202020204" pitchFamily="34" charset="0"/>
              </a:rPr>
              <a:t>He was referred to in the verse as </a:t>
            </a:r>
            <a:r>
              <a:rPr lang="en-US" sz="2200" b="1" i="0" u="none" strike="noStrike">
                <a:solidFill>
                  <a:srgbClr val="FFC000"/>
                </a:solidFill>
                <a:effectLst/>
                <a:latin typeface="Arial" panose="020B0604020202020204" pitchFamily="34" charset="0"/>
              </a:rPr>
              <a:t>son of a living man.</a:t>
            </a:r>
            <a:r>
              <a:rPr lang="en-US" sz="2200" b="0" i="0" u="none" strike="noStrike">
                <a:solidFill>
                  <a:srgbClr val="FFC000"/>
                </a:solidFill>
                <a:effectLst/>
                <a:latin typeface="Arial" panose="020B0604020202020204" pitchFamily="34" charset="0"/>
              </a:rPr>
              <a:t> The Gemara wonders: </a:t>
            </a:r>
            <a:r>
              <a:rPr lang="en-US" sz="2200" b="1" i="0" u="none" strike="noStrike">
                <a:solidFill>
                  <a:srgbClr val="FFC000"/>
                </a:solidFill>
                <a:effectLst/>
                <a:latin typeface="Arial" panose="020B0604020202020204" pitchFamily="34" charset="0"/>
              </a:rPr>
              <a:t>Is that to say,</a:t>
            </a:r>
            <a:r>
              <a:rPr lang="en-US" sz="2200" b="0" i="0" u="none" strike="noStrike">
                <a:solidFill>
                  <a:srgbClr val="FFC000"/>
                </a:solidFill>
                <a:effectLst/>
                <a:latin typeface="Arial" panose="020B0604020202020204" pitchFamily="34" charset="0"/>
              </a:rPr>
              <a:t> the fact that the Bible referred to him with that appellation, </a:t>
            </a:r>
            <a:r>
              <a:rPr lang="en-US" sz="2200" b="1" i="0" u="none" strike="noStrike">
                <a:solidFill>
                  <a:srgbClr val="FFC000"/>
                </a:solidFill>
                <a:effectLst/>
                <a:latin typeface="Arial" panose="020B0604020202020204" pitchFamily="34" charset="0"/>
              </a:rPr>
              <a:t>that all others are children of the dead? Rather,</a:t>
            </a:r>
            <a:r>
              <a:rPr lang="en-US" sz="2200" b="0" i="0" u="none" strike="noStrike">
                <a:solidFill>
                  <a:srgbClr val="FFC000"/>
                </a:solidFill>
                <a:effectLst/>
                <a:latin typeface="Arial" panose="020B0604020202020204" pitchFamily="34" charset="0"/>
              </a:rPr>
              <a:t> the verse should be explained as follows: </a:t>
            </a:r>
            <a:r>
              <a:rPr lang="en-US" sz="2200" b="1" i="0" u="none" strike="noStrike">
                <a:solidFill>
                  <a:srgbClr val="FFC000"/>
                </a:solidFill>
                <a:effectLst/>
                <a:latin typeface="Arial" panose="020B0604020202020204" pitchFamily="34" charset="0"/>
              </a:rPr>
              <a:t>The son of a living man</a:t>
            </a:r>
            <a:r>
              <a:rPr lang="en-US" sz="2200" b="0" i="0" u="none" strike="noStrike">
                <a:solidFill>
                  <a:srgbClr val="FFC000"/>
                </a:solidFill>
                <a:effectLst/>
                <a:latin typeface="Arial" panose="020B0604020202020204" pitchFamily="34" charset="0"/>
              </a:rPr>
              <a:t> who lives forever, </a:t>
            </a:r>
            <a:r>
              <a:rPr lang="en-US" sz="2200" b="1" i="0" u="none" strike="noStrike">
                <a:solidFill>
                  <a:srgbClr val="FFC000"/>
                </a:solidFill>
                <a:effectLst/>
                <a:latin typeface="Arial" panose="020B0604020202020204" pitchFamily="34" charset="0"/>
              </a:rPr>
              <a:t>who even in death is referred to as living. Man of Kabze’el who had done mighty deeds, as he accumulated and gathered many workers for</a:t>
            </a:r>
            <a:r>
              <a:rPr lang="en-US" sz="2200" b="0" i="0" u="none" strike="noStrike">
                <a:solidFill>
                  <a:srgbClr val="FFC000"/>
                </a:solidFill>
                <a:effectLst/>
                <a:latin typeface="Arial" panose="020B0604020202020204" pitchFamily="34" charset="0"/>
              </a:rPr>
              <a:t> the sake of the </a:t>
            </a:r>
            <a:r>
              <a:rPr lang="en-US" sz="2200" b="1" i="0" u="none" strike="noStrike">
                <a:solidFill>
                  <a:srgbClr val="FFC000"/>
                </a:solidFill>
                <a:effectLst/>
                <a:latin typeface="Arial" panose="020B0604020202020204" pitchFamily="34" charset="0"/>
              </a:rPr>
              <a:t>Torah. Who killed the two lion-hearted men [</a:t>
            </a:r>
            <a:r>
              <a:rPr lang="en-US" sz="2200" b="1" i="1" u="none" strike="noStrike">
                <a:solidFill>
                  <a:srgbClr val="FFC000"/>
                </a:solidFill>
                <a:effectLst/>
                <a:latin typeface="Arial" panose="020B0604020202020204" pitchFamily="34" charset="0"/>
              </a:rPr>
              <a:t>Ariel</a:t>
            </a:r>
            <a:r>
              <a:rPr lang="en-US" sz="2200" b="1" i="0" u="none" strike="noStrike">
                <a:solidFill>
                  <a:srgbClr val="FFC000"/>
                </a:solidFill>
                <a:effectLst/>
                <a:latin typeface="Arial" panose="020B0604020202020204" pitchFamily="34" charset="0"/>
              </a:rPr>
              <a:t>] of Moab, as</a:t>
            </a:r>
            <a:r>
              <a:rPr lang="en-US" sz="2200" b="0" i="0" u="none" strike="noStrike">
                <a:solidFill>
                  <a:srgbClr val="FFC000"/>
                </a:solidFill>
                <a:effectLst/>
                <a:latin typeface="Arial" panose="020B0604020202020204" pitchFamily="34" charset="0"/>
              </a:rPr>
              <a:t> after his death </a:t>
            </a:r>
            <a:r>
              <a:rPr lang="en-US" sz="2200" b="1" i="0" u="none" strike="noStrike">
                <a:solidFill>
                  <a:srgbClr val="FFC000"/>
                </a:solidFill>
                <a:effectLst/>
                <a:latin typeface="Arial" panose="020B0604020202020204" pitchFamily="34" charset="0"/>
              </a:rPr>
              <a:t>he left no one his equal, in either the First Temple or the Second Temple</a:t>
            </a:r>
            <a:r>
              <a:rPr lang="en-US" sz="2200" b="0" i="0" u="none" strike="noStrike">
                <a:solidFill>
                  <a:srgbClr val="FFC000"/>
                </a:solidFill>
                <a:effectLst/>
                <a:latin typeface="Arial" panose="020B0604020202020204" pitchFamily="34" charset="0"/>
              </a:rPr>
              <a:t> periods, as the Temple is called </a:t>
            </a:r>
            <a:r>
              <a:rPr lang="en-US" sz="2200" b="0" i="1" u="none" strike="noStrike">
                <a:solidFill>
                  <a:srgbClr val="FFC000"/>
                </a:solidFill>
                <a:effectLst/>
                <a:latin typeface="Arial" panose="020B0604020202020204" pitchFamily="34" charset="0"/>
              </a:rPr>
              <a:t>Ariel</a:t>
            </a:r>
            <a:r>
              <a:rPr lang="en-US" sz="2200" b="0" i="0" u="none" strike="noStrike">
                <a:solidFill>
                  <a:srgbClr val="FFC000"/>
                </a:solidFill>
                <a:effectLst/>
                <a:latin typeface="Arial" panose="020B0604020202020204" pitchFamily="34" charset="0"/>
              </a:rPr>
              <a:t> (see </a:t>
            </a:r>
            <a:r>
              <a:rPr lang="en-US" sz="2200" b="0" i="0" u="none" strike="noStrike">
                <a:solidFill>
                  <a:srgbClr val="00B0F0"/>
                </a:solidFill>
                <a:effectLst/>
                <a:latin typeface="Arial" panose="020B0604020202020204" pitchFamily="34" charset="0"/>
              </a:rPr>
              <a:t>Isaiah 29:1</a:t>
            </a:r>
            <a:r>
              <a:rPr lang="en-US" sz="2200" b="0" i="0" u="none" strike="noStrike">
                <a:solidFill>
                  <a:srgbClr val="FFC000"/>
                </a:solidFill>
                <a:effectLst/>
                <a:latin typeface="Arial" panose="020B0604020202020204" pitchFamily="34" charset="0"/>
              </a:rPr>
              <a:t>), and the two </a:t>
            </a:r>
            <a:r>
              <a:rPr lang="en-US" sz="2200" b="0" i="1" u="none" strike="noStrike">
                <a:solidFill>
                  <a:srgbClr val="FFC000"/>
                </a:solidFill>
                <a:effectLst/>
                <a:latin typeface="Arial" panose="020B0604020202020204" pitchFamily="34" charset="0"/>
              </a:rPr>
              <a:t>Ariel</a:t>
            </a:r>
            <a:r>
              <a:rPr lang="en-US" sz="2200" b="0" i="0" u="none" strike="noStrike">
                <a:solidFill>
                  <a:srgbClr val="FFC000"/>
                </a:solidFill>
                <a:effectLst/>
                <a:latin typeface="Arial" panose="020B0604020202020204" pitchFamily="34" charset="0"/>
              </a:rPr>
              <a:t> refers to the two Temples</a:t>
            </a:r>
            <a:endParaRPr lang="en-US" sz="2200" i="0" u="none" strike="noStrike">
              <a:solidFill>
                <a:srgbClr val="FFC000"/>
              </a:solidFill>
              <a:effectLst/>
              <a:latin typeface="Arial" panose="020B0604020202020204" pitchFamily="34" charset="0"/>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BA7C3CD-38F9-80C2-6F08-96D3E985F7CB}"/>
                  </a:ext>
                </a:extLst>
              </p14:cNvPr>
              <p14:cNvContentPartPr/>
              <p14:nvPr/>
            </p14:nvContentPartPr>
            <p14:xfrm>
              <a:off x="4685301" y="206004"/>
              <a:ext cx="320040" cy="223920"/>
            </p14:xfrm>
          </p:contentPart>
        </mc:Choice>
        <mc:Fallback>
          <p:pic>
            <p:nvPicPr>
              <p:cNvPr id="2" name="Ink 1">
                <a:extLst>
                  <a:ext uri="{FF2B5EF4-FFF2-40B4-BE49-F238E27FC236}">
                    <a16:creationId xmlns:a16="http://schemas.microsoft.com/office/drawing/2014/main" id="{1BA7C3CD-38F9-80C2-6F08-96D3E985F7CB}"/>
                  </a:ext>
                </a:extLst>
              </p:cNvPr>
              <p:cNvPicPr/>
              <p:nvPr/>
            </p:nvPicPr>
            <p:blipFill>
              <a:blip r:embed="rId5"/>
              <a:stretch>
                <a:fillRect/>
              </a:stretch>
            </p:blipFill>
            <p:spPr>
              <a:xfrm>
                <a:off x="4667661" y="188364"/>
                <a:ext cx="3556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C394C38-9249-254B-7FFE-66F033953D8A}"/>
                  </a:ext>
                </a:extLst>
              </p14:cNvPr>
              <p14:cNvContentPartPr/>
              <p14:nvPr/>
            </p14:nvContentPartPr>
            <p14:xfrm>
              <a:off x="8451261" y="3243324"/>
              <a:ext cx="38520" cy="1800"/>
            </p14:xfrm>
          </p:contentPart>
        </mc:Choice>
        <mc:Fallback>
          <p:pic>
            <p:nvPicPr>
              <p:cNvPr id="4" name="Ink 3">
                <a:extLst>
                  <a:ext uri="{FF2B5EF4-FFF2-40B4-BE49-F238E27FC236}">
                    <a16:creationId xmlns:a16="http://schemas.microsoft.com/office/drawing/2014/main" id="{5C394C38-9249-254B-7FFE-66F033953D8A}"/>
                  </a:ext>
                </a:extLst>
              </p:cNvPr>
              <p:cNvPicPr/>
              <p:nvPr/>
            </p:nvPicPr>
            <p:blipFill>
              <a:blip r:embed="rId7"/>
              <a:stretch>
                <a:fillRect/>
              </a:stretch>
            </p:blipFill>
            <p:spPr>
              <a:xfrm>
                <a:off x="8433621" y="3225324"/>
                <a:ext cx="74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9E0275D-AE64-891C-014C-99478286C23C}"/>
                  </a:ext>
                </a:extLst>
              </p14:cNvPr>
              <p14:cNvContentPartPr/>
              <p14:nvPr/>
            </p14:nvContentPartPr>
            <p14:xfrm>
              <a:off x="8324901" y="4269324"/>
              <a:ext cx="2880" cy="5760"/>
            </p14:xfrm>
          </p:contentPart>
        </mc:Choice>
        <mc:Fallback>
          <p:pic>
            <p:nvPicPr>
              <p:cNvPr id="5" name="Ink 4">
                <a:extLst>
                  <a:ext uri="{FF2B5EF4-FFF2-40B4-BE49-F238E27FC236}">
                    <a16:creationId xmlns:a16="http://schemas.microsoft.com/office/drawing/2014/main" id="{29E0275D-AE64-891C-014C-99478286C23C}"/>
                  </a:ext>
                </a:extLst>
              </p:cNvPr>
              <p:cNvPicPr/>
              <p:nvPr/>
            </p:nvPicPr>
            <p:blipFill>
              <a:blip r:embed="rId9"/>
              <a:stretch>
                <a:fillRect/>
              </a:stretch>
            </p:blipFill>
            <p:spPr>
              <a:xfrm>
                <a:off x="8307261" y="4251684"/>
                <a:ext cx="38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062CA1F-C630-3443-978B-A80EBE52ACF3}"/>
                  </a:ext>
                </a:extLst>
              </p14:cNvPr>
              <p14:cNvContentPartPr/>
              <p14:nvPr/>
            </p14:nvContentPartPr>
            <p14:xfrm>
              <a:off x="1349901" y="4698084"/>
              <a:ext cx="27360" cy="32760"/>
            </p14:xfrm>
          </p:contentPart>
        </mc:Choice>
        <mc:Fallback>
          <p:pic>
            <p:nvPicPr>
              <p:cNvPr id="7" name="Ink 6">
                <a:extLst>
                  <a:ext uri="{FF2B5EF4-FFF2-40B4-BE49-F238E27FC236}">
                    <a16:creationId xmlns:a16="http://schemas.microsoft.com/office/drawing/2014/main" id="{3062CA1F-C630-3443-978B-A80EBE52ACF3}"/>
                  </a:ext>
                </a:extLst>
              </p:cNvPr>
              <p:cNvPicPr/>
              <p:nvPr/>
            </p:nvPicPr>
            <p:blipFill>
              <a:blip r:embed="rId11"/>
              <a:stretch>
                <a:fillRect/>
              </a:stretch>
            </p:blipFill>
            <p:spPr>
              <a:xfrm>
                <a:off x="1332261" y="4680444"/>
                <a:ext cx="63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D68A070-74B1-4AE2-73F9-B62DA8B8B08D}"/>
                  </a:ext>
                </a:extLst>
              </p14:cNvPr>
              <p14:cNvContentPartPr/>
              <p14:nvPr/>
            </p14:nvContentPartPr>
            <p14:xfrm>
              <a:off x="6329421" y="4974204"/>
              <a:ext cx="506880" cy="47520"/>
            </p14:xfrm>
          </p:contentPart>
        </mc:Choice>
        <mc:Fallback>
          <p:pic>
            <p:nvPicPr>
              <p:cNvPr id="9" name="Ink 8">
                <a:extLst>
                  <a:ext uri="{FF2B5EF4-FFF2-40B4-BE49-F238E27FC236}">
                    <a16:creationId xmlns:a16="http://schemas.microsoft.com/office/drawing/2014/main" id="{1D68A070-74B1-4AE2-73F9-B62DA8B8B08D}"/>
                  </a:ext>
                </a:extLst>
              </p:cNvPr>
              <p:cNvPicPr/>
              <p:nvPr/>
            </p:nvPicPr>
            <p:blipFill>
              <a:blip r:embed="rId13"/>
              <a:stretch>
                <a:fillRect/>
              </a:stretch>
            </p:blipFill>
            <p:spPr>
              <a:xfrm>
                <a:off x="6311781" y="4956204"/>
                <a:ext cx="542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1BF7A11-02E1-F3A2-10F5-819DD2B0904E}"/>
                  </a:ext>
                </a:extLst>
              </p14:cNvPr>
              <p14:cNvContentPartPr/>
              <p14:nvPr/>
            </p14:nvContentPartPr>
            <p14:xfrm>
              <a:off x="7534701" y="5666484"/>
              <a:ext cx="352080" cy="13680"/>
            </p14:xfrm>
          </p:contentPart>
        </mc:Choice>
        <mc:Fallback>
          <p:pic>
            <p:nvPicPr>
              <p:cNvPr id="11" name="Ink 10">
                <a:extLst>
                  <a:ext uri="{FF2B5EF4-FFF2-40B4-BE49-F238E27FC236}">
                    <a16:creationId xmlns:a16="http://schemas.microsoft.com/office/drawing/2014/main" id="{11BF7A11-02E1-F3A2-10F5-819DD2B0904E}"/>
                  </a:ext>
                </a:extLst>
              </p:cNvPr>
              <p:cNvPicPr/>
              <p:nvPr/>
            </p:nvPicPr>
            <p:blipFill>
              <a:blip r:embed="rId15"/>
              <a:stretch>
                <a:fillRect/>
              </a:stretch>
            </p:blipFill>
            <p:spPr>
              <a:xfrm>
                <a:off x="7516701" y="5648484"/>
                <a:ext cx="387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9CDA0FD-9AA1-4108-984E-B71D2299B850}"/>
                  </a:ext>
                </a:extLst>
              </p14:cNvPr>
              <p14:cNvContentPartPr/>
              <p14:nvPr/>
            </p14:nvContentPartPr>
            <p14:xfrm>
              <a:off x="1237581" y="5950164"/>
              <a:ext cx="413280" cy="104760"/>
            </p14:xfrm>
          </p:contentPart>
        </mc:Choice>
        <mc:Fallback>
          <p:pic>
            <p:nvPicPr>
              <p:cNvPr id="12" name="Ink 11">
                <a:extLst>
                  <a:ext uri="{FF2B5EF4-FFF2-40B4-BE49-F238E27FC236}">
                    <a16:creationId xmlns:a16="http://schemas.microsoft.com/office/drawing/2014/main" id="{99CDA0FD-9AA1-4108-984E-B71D2299B850}"/>
                  </a:ext>
                </a:extLst>
              </p:cNvPr>
              <p:cNvPicPr/>
              <p:nvPr/>
            </p:nvPicPr>
            <p:blipFill>
              <a:blip r:embed="rId17"/>
              <a:stretch>
                <a:fillRect/>
              </a:stretch>
            </p:blipFill>
            <p:spPr>
              <a:xfrm>
                <a:off x="1219581" y="5932524"/>
                <a:ext cx="448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6E65F4E-1CF1-E50D-C6D2-8CFBA27B97AC}"/>
                  </a:ext>
                </a:extLst>
              </p14:cNvPr>
              <p14:cNvContentPartPr/>
              <p14:nvPr/>
            </p14:nvContentPartPr>
            <p14:xfrm>
              <a:off x="5892741" y="6018924"/>
              <a:ext cx="1279440" cy="33120"/>
            </p14:xfrm>
          </p:contentPart>
        </mc:Choice>
        <mc:Fallback>
          <p:pic>
            <p:nvPicPr>
              <p:cNvPr id="13" name="Ink 12">
                <a:extLst>
                  <a:ext uri="{FF2B5EF4-FFF2-40B4-BE49-F238E27FC236}">
                    <a16:creationId xmlns:a16="http://schemas.microsoft.com/office/drawing/2014/main" id="{66E65F4E-1CF1-E50D-C6D2-8CFBA27B97AC}"/>
                  </a:ext>
                </a:extLst>
              </p:cNvPr>
              <p:cNvPicPr/>
              <p:nvPr/>
            </p:nvPicPr>
            <p:blipFill>
              <a:blip r:embed="rId19"/>
              <a:stretch>
                <a:fillRect/>
              </a:stretch>
            </p:blipFill>
            <p:spPr>
              <a:xfrm>
                <a:off x="5875101" y="6000924"/>
                <a:ext cx="1315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765760D-0B0B-DCC4-1145-98F4901C15F6}"/>
                  </a:ext>
                </a:extLst>
              </p14:cNvPr>
              <p14:cNvContentPartPr/>
              <p14:nvPr/>
            </p14:nvContentPartPr>
            <p14:xfrm>
              <a:off x="3185541" y="6065004"/>
              <a:ext cx="818280" cy="39600"/>
            </p14:xfrm>
          </p:contentPart>
        </mc:Choice>
        <mc:Fallback>
          <p:pic>
            <p:nvPicPr>
              <p:cNvPr id="14" name="Ink 13">
                <a:extLst>
                  <a:ext uri="{FF2B5EF4-FFF2-40B4-BE49-F238E27FC236}">
                    <a16:creationId xmlns:a16="http://schemas.microsoft.com/office/drawing/2014/main" id="{C765760D-0B0B-DCC4-1145-98F4901C15F6}"/>
                  </a:ext>
                </a:extLst>
              </p:cNvPr>
              <p:cNvPicPr/>
              <p:nvPr/>
            </p:nvPicPr>
            <p:blipFill>
              <a:blip r:embed="rId21"/>
              <a:stretch>
                <a:fillRect/>
              </a:stretch>
            </p:blipFill>
            <p:spPr>
              <a:xfrm>
                <a:off x="3167541" y="6047364"/>
                <a:ext cx="853920" cy="75240"/>
              </a:xfrm>
              <a:prstGeom prst="rect">
                <a:avLst/>
              </a:prstGeom>
            </p:spPr>
          </p:pic>
        </mc:Fallback>
      </mc:AlternateContent>
    </p:spTree>
    <p:extLst>
      <p:ext uri="{BB962C8B-B14F-4D97-AF65-F5344CB8AC3E}">
        <p14:creationId xmlns:p14="http://schemas.microsoft.com/office/powerpoint/2010/main" val="155104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11758879" cy="6186309"/>
          </a:xfrm>
          <a:prstGeom prst="rect">
            <a:avLst/>
          </a:prstGeom>
          <a:noFill/>
        </p:spPr>
        <p:txBody>
          <a:bodyPr wrap="square" rtlCol="0">
            <a:spAutoFit/>
          </a:bodyPr>
          <a:lstStyle/>
          <a:p>
            <a:pPr rtl="0">
              <a:spcBef>
                <a:spcPts val="0"/>
              </a:spcBef>
              <a:spcAft>
                <a:spcPts val="0"/>
              </a:spcAft>
            </a:pPr>
            <a:r>
              <a:rPr lang="en-US" sz="2200" b="1" i="0" u="none" strike="noStrike">
                <a:solidFill>
                  <a:srgbClr val="FFC000"/>
                </a:solidFill>
                <a:effectLst/>
                <a:latin typeface="Arial" panose="020B0604020202020204" pitchFamily="34" charset="0"/>
              </a:rPr>
              <a:t>Pesikta Rabbati 27,1 </a:t>
            </a:r>
            <a:endParaRPr lang="en-US" sz="2200" b="0">
              <a:solidFill>
                <a:srgbClr val="FFC000"/>
              </a:solidFill>
              <a:effectLst/>
            </a:endParaRPr>
          </a:p>
          <a:p>
            <a:pPr rtl="0">
              <a:spcBef>
                <a:spcPts val="0"/>
              </a:spcBef>
              <a:spcAft>
                <a:spcPts val="0"/>
              </a:spcAft>
            </a:pPr>
            <a:r>
              <a:rPr lang="en-US" sz="2200" b="0" i="0" u="none" strike="noStrike">
                <a:solidFill>
                  <a:srgbClr val="FFC000"/>
                </a:solidFill>
                <a:effectLst/>
                <a:latin typeface="Arial" panose="020B0604020202020204" pitchFamily="34" charset="0"/>
              </a:rPr>
              <a:t>... The angels said before the Holy One, ‘Master of the World! Isn’t this Jerusalem?!’ as it is said </a:t>
            </a:r>
            <a:r>
              <a:rPr lang="en-US" sz="2200" b="0" i="0" u="none" strike="noStrike">
                <a:solidFill>
                  <a:srgbClr val="00B0F0"/>
                </a:solidFill>
                <a:effectLst/>
                <a:latin typeface="Arial" panose="020B0604020202020204" pitchFamily="34" charset="0"/>
              </a:rPr>
              <a:t>“This is Jerusalem; in the midst of the nations I have placed her…” </a:t>
            </a:r>
            <a:r>
              <a:rPr lang="en-US" sz="2200" b="0" i="0" u="none" strike="noStrike">
                <a:solidFill>
                  <a:srgbClr val="FFC000"/>
                </a:solidFill>
                <a:effectLst/>
                <a:latin typeface="Arial" panose="020B0604020202020204" pitchFamily="34" charset="0"/>
              </a:rPr>
              <a:t>(</a:t>
            </a:r>
            <a:r>
              <a:rPr lang="en-US" sz="2200" b="0" i="0" u="none" strike="noStrike">
                <a:solidFill>
                  <a:srgbClr val="00B0F0"/>
                </a:solidFill>
                <a:effectLst/>
                <a:latin typeface="Arial" panose="020B0604020202020204" pitchFamily="34" charset="0"/>
              </a:rPr>
              <a:t>Yechezkel 5:5</a:t>
            </a:r>
            <a:r>
              <a:rPr lang="en-US" sz="2200" b="0" i="0" u="none" strike="noStrike">
                <a:solidFill>
                  <a:srgbClr val="FFC000"/>
                </a:solidFill>
                <a:effectLst/>
                <a:latin typeface="Arial" panose="020B0604020202020204" pitchFamily="34" charset="0"/>
              </a:rPr>
              <a:t>) He replied to them, “But she exchanged My judgments for wickedness more than the nations…” (Yechezkel 5:6) They said to Him, </a:t>
            </a:r>
            <a:r>
              <a:rPr lang="en-US" sz="2200" b="0" i="0" u="none" strike="noStrike">
                <a:solidFill>
                  <a:srgbClr val="00B0F0"/>
                </a:solidFill>
                <a:effectLst/>
                <a:latin typeface="Arial" panose="020B0604020202020204" pitchFamily="34" charset="0"/>
              </a:rPr>
              <a:t>“But they are Your people and Your inheritance, which You brought out with Your great strength…”</a:t>
            </a:r>
            <a:r>
              <a:rPr lang="en-US" sz="2200" b="0" i="0" u="none" strike="noStrike">
                <a:solidFill>
                  <a:srgbClr val="FFC000"/>
                </a:solidFill>
                <a:effectLst/>
                <a:latin typeface="Arial" panose="020B0604020202020204" pitchFamily="34" charset="0"/>
              </a:rPr>
              <a:t> (</a:t>
            </a:r>
            <a:r>
              <a:rPr lang="en-US" sz="2200" b="0" i="0" u="none" strike="noStrike">
                <a:solidFill>
                  <a:srgbClr val="00B0F0"/>
                </a:solidFill>
                <a:effectLst/>
                <a:latin typeface="Arial" panose="020B0604020202020204" pitchFamily="34" charset="0"/>
              </a:rPr>
              <a:t>Devarim 9:29</a:t>
            </a:r>
            <a:r>
              <a:rPr lang="en-US" sz="2200" b="0" i="0" u="none" strike="noStrike">
                <a:solidFill>
                  <a:srgbClr val="FFC000"/>
                </a:solidFill>
                <a:effectLst/>
                <a:latin typeface="Arial" panose="020B0604020202020204" pitchFamily="34" charset="0"/>
              </a:rPr>
              <a:t>) He replied to them, </a:t>
            </a:r>
            <a:r>
              <a:rPr lang="en-US" sz="2200" b="0" i="0" u="none" strike="noStrike">
                <a:solidFill>
                  <a:srgbClr val="00B0F0"/>
                </a:solidFill>
                <a:effectLst/>
                <a:latin typeface="Arial" panose="020B0604020202020204" pitchFamily="34" charset="0"/>
              </a:rPr>
              <a:t>“For My people have forgotten Me; they burn incense to vanity…”</a:t>
            </a:r>
            <a:r>
              <a:rPr lang="en-US" sz="2200" b="0" i="0" u="none" strike="noStrike">
                <a:solidFill>
                  <a:srgbClr val="FFC000"/>
                </a:solidFill>
                <a:effectLst/>
                <a:latin typeface="Arial" panose="020B0604020202020204" pitchFamily="34" charset="0"/>
              </a:rPr>
              <a:t> (</a:t>
            </a:r>
            <a:r>
              <a:rPr lang="en-US" sz="2200" b="0" i="0" u="none" strike="noStrike">
                <a:solidFill>
                  <a:srgbClr val="00B0F0"/>
                </a:solidFill>
                <a:effectLst/>
                <a:latin typeface="Arial" panose="020B0604020202020204" pitchFamily="34" charset="0"/>
              </a:rPr>
              <a:t>Yirmiyahu 18:15</a:t>
            </a:r>
            <a:r>
              <a:rPr lang="en-US" sz="2200" b="0" i="0" u="none" strike="noStrike">
                <a:solidFill>
                  <a:srgbClr val="FFC000"/>
                </a:solidFill>
                <a:effectLst/>
                <a:latin typeface="Arial" panose="020B0604020202020204" pitchFamily="34" charset="0"/>
              </a:rPr>
              <a:t>) They said to Him, ‘act for the sake of the forefathers!’ He replied to them, </a:t>
            </a:r>
            <a:r>
              <a:rPr lang="en-US" sz="2200" b="0" i="0" u="none" strike="noStrike">
                <a:solidFill>
                  <a:srgbClr val="00B0F0"/>
                </a:solidFill>
                <a:effectLst/>
                <a:latin typeface="Arial" panose="020B0604020202020204" pitchFamily="34" charset="0"/>
              </a:rPr>
              <a:t>“…the fathers are kindling fire…” </a:t>
            </a:r>
            <a:r>
              <a:rPr lang="en-US" sz="2200" b="0" i="0" u="none" strike="noStrike">
                <a:solidFill>
                  <a:srgbClr val="FFC000"/>
                </a:solidFill>
                <a:effectLst/>
                <a:latin typeface="Arial" panose="020B0604020202020204" pitchFamily="34" charset="0"/>
              </a:rPr>
              <a:t>(</a:t>
            </a:r>
            <a:r>
              <a:rPr lang="en-US" sz="2200" b="0" i="0" u="none" strike="noStrike">
                <a:solidFill>
                  <a:srgbClr val="00B0F0"/>
                </a:solidFill>
                <a:effectLst/>
                <a:latin typeface="Arial" panose="020B0604020202020204" pitchFamily="34" charset="0"/>
              </a:rPr>
              <a:t>Yirmiyahu 7:18</a:t>
            </a:r>
            <a:r>
              <a:rPr lang="en-US" sz="2200" b="0" i="0" u="none" strike="noStrike">
                <a:solidFill>
                  <a:srgbClr val="FFC000"/>
                </a:solidFill>
                <a:effectLst/>
                <a:latin typeface="Arial" panose="020B0604020202020204" pitchFamily="34" charset="0"/>
              </a:rPr>
              <a:t>) They said to Him, ‘act for the sake of the children!’ He replied to them, </a:t>
            </a:r>
            <a:r>
              <a:rPr lang="en-US" sz="2200" b="0" i="0" u="none" strike="noStrike">
                <a:solidFill>
                  <a:srgbClr val="00B0F0"/>
                </a:solidFill>
                <a:effectLst/>
                <a:latin typeface="Arial" panose="020B0604020202020204" pitchFamily="34" charset="0"/>
              </a:rPr>
              <a:t>“But they rebelled against Me and would not consent to hearken to Me…”</a:t>
            </a:r>
            <a:r>
              <a:rPr lang="en-US" sz="2200" b="0" i="0" u="none" strike="noStrike">
                <a:solidFill>
                  <a:srgbClr val="FFC000"/>
                </a:solidFill>
                <a:effectLst/>
                <a:latin typeface="Arial" panose="020B0604020202020204" pitchFamily="34" charset="0"/>
              </a:rPr>
              <a:t> (</a:t>
            </a:r>
            <a:r>
              <a:rPr lang="en-US" sz="2200" b="0" i="0" u="none" strike="noStrike">
                <a:solidFill>
                  <a:srgbClr val="00B0F0"/>
                </a:solidFill>
                <a:effectLst/>
                <a:latin typeface="Arial" panose="020B0604020202020204" pitchFamily="34" charset="0"/>
              </a:rPr>
              <a:t>Yechezkel 20:8</a:t>
            </a:r>
            <a:r>
              <a:rPr lang="en-US" sz="2200" b="0" i="0" u="none" strike="noStrike">
                <a:solidFill>
                  <a:srgbClr val="FFC000"/>
                </a:solidFill>
                <a:effectLst/>
                <a:latin typeface="Arial" panose="020B0604020202020204" pitchFamily="34" charset="0"/>
              </a:rPr>
              <a:t>) They said to Him, ‘act for the sake of the tribe of Yehudah!’ </a:t>
            </a:r>
            <a:r>
              <a:rPr lang="en-US" sz="2200" b="0" i="0" u="none" strike="noStrike">
                <a:solidFill>
                  <a:srgbClr val="00B0F0"/>
                </a:solidFill>
                <a:effectLst/>
                <a:latin typeface="Arial" panose="020B0604020202020204" pitchFamily="34" charset="0"/>
              </a:rPr>
              <a:t>“And Judah did what displeased the Lord…” </a:t>
            </a:r>
            <a:r>
              <a:rPr lang="en-US" sz="2200" b="0" i="0" u="none" strike="noStrike">
                <a:solidFill>
                  <a:srgbClr val="FFC000"/>
                </a:solidFill>
                <a:effectLst/>
                <a:latin typeface="Arial" panose="020B0604020202020204" pitchFamily="34" charset="0"/>
              </a:rPr>
              <a:t>(</a:t>
            </a:r>
            <a:r>
              <a:rPr lang="en-US" sz="2200" b="0" i="0" u="none" strike="noStrike">
                <a:solidFill>
                  <a:srgbClr val="00B0F0"/>
                </a:solidFill>
                <a:effectLst/>
                <a:latin typeface="Arial" panose="020B0604020202020204" pitchFamily="34" charset="0"/>
              </a:rPr>
              <a:t>Melachim I 14:22</a:t>
            </a:r>
            <a:r>
              <a:rPr lang="en-US" sz="2200" b="0" i="0" u="none" strike="noStrike">
                <a:solidFill>
                  <a:srgbClr val="FFC000"/>
                </a:solidFill>
                <a:effectLst/>
                <a:latin typeface="Arial" panose="020B0604020202020204" pitchFamily="34" charset="0"/>
              </a:rPr>
              <a:t>) They said to Him, ‘act for the sake of the leaders!’ He replied to them, </a:t>
            </a:r>
            <a:r>
              <a:rPr lang="en-US" sz="2200" b="0" i="0" u="none" strike="noStrike">
                <a:solidFill>
                  <a:srgbClr val="00B0F0"/>
                </a:solidFill>
                <a:effectLst/>
                <a:latin typeface="Arial" panose="020B0604020202020204" pitchFamily="34" charset="0"/>
              </a:rPr>
              <a:t>“Its heads judge for bribes…”</a:t>
            </a:r>
            <a:r>
              <a:rPr lang="en-US" sz="2200" b="0" i="0" u="none" strike="noStrike">
                <a:solidFill>
                  <a:srgbClr val="FFC000"/>
                </a:solidFill>
                <a:effectLst/>
                <a:latin typeface="Arial" panose="020B0604020202020204" pitchFamily="34" charset="0"/>
              </a:rPr>
              <a:t> (</a:t>
            </a:r>
            <a:r>
              <a:rPr lang="en-US" sz="2200" b="0" i="0" u="none" strike="noStrike">
                <a:solidFill>
                  <a:srgbClr val="00B0F0"/>
                </a:solidFill>
                <a:effectLst/>
                <a:latin typeface="Arial" panose="020B0604020202020204" pitchFamily="34" charset="0"/>
              </a:rPr>
              <a:t>Micha 3:11</a:t>
            </a:r>
            <a:r>
              <a:rPr lang="en-US" sz="2200" b="0" i="0" u="none" strike="noStrike">
                <a:solidFill>
                  <a:srgbClr val="FFC000"/>
                </a:solidFill>
                <a:effectLst/>
                <a:latin typeface="Arial" panose="020B0604020202020204" pitchFamily="34" charset="0"/>
              </a:rPr>
              <a:t>) They said to Him, ‘act for the sake of the tribes!’ He replied to them, ‘and Gad, and Reuven and the half tribe of Menashe…’ They said to Him, ‘act for the sake of the tribe of Dan!’ He replied to them, </a:t>
            </a:r>
            <a:r>
              <a:rPr lang="en-US" sz="2200" b="0" i="0" u="none" strike="noStrike">
                <a:solidFill>
                  <a:srgbClr val="00B0F0"/>
                </a:solidFill>
                <a:effectLst/>
                <a:latin typeface="Arial" panose="020B0604020202020204" pitchFamily="34" charset="0"/>
              </a:rPr>
              <a:t>“And the children of Dan set up for themselves the graven image.”</a:t>
            </a:r>
            <a:r>
              <a:rPr lang="en-US" sz="2200" b="0" i="0" u="none" strike="noStrike">
                <a:solidFill>
                  <a:srgbClr val="FFC000"/>
                </a:solidFill>
                <a:effectLst/>
                <a:latin typeface="Arial" panose="020B0604020202020204" pitchFamily="34" charset="0"/>
              </a:rPr>
              <a:t> (</a:t>
            </a:r>
            <a:r>
              <a:rPr lang="en-US" sz="2200" b="0" i="0" u="none" strike="noStrike">
                <a:solidFill>
                  <a:srgbClr val="00B0F0"/>
                </a:solidFill>
                <a:effectLst/>
                <a:latin typeface="Arial" panose="020B0604020202020204" pitchFamily="34" charset="0"/>
              </a:rPr>
              <a:t>Shoftim 18:30</a:t>
            </a:r>
            <a:r>
              <a:rPr lang="en-US" sz="2200" b="0" i="0" u="none" strike="noStrike">
                <a:solidFill>
                  <a:srgbClr val="FFC000"/>
                </a:solidFill>
                <a:effectLst/>
                <a:latin typeface="Arial" panose="020B0604020202020204" pitchFamily="34" charset="0"/>
              </a:rPr>
              <a:t>) They said to Him,’ act for the sake of the students!’</a:t>
            </a:r>
            <a:br>
              <a:rPr lang="en-US" sz="2200">
                <a:solidFill>
                  <a:srgbClr val="FFC000"/>
                </a:solidFill>
              </a:rPr>
            </a:br>
            <a:endParaRPr lang="en-US" sz="2200" i="0" u="none" strike="noStrike">
              <a:solidFill>
                <a:srgbClr val="FFC000"/>
              </a:solidFill>
              <a:effectLst/>
              <a:latin typeface="Arial" panose="020B0604020202020204" pitchFamily="34" charset="0"/>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CE3092F-B80E-E0EC-1324-FE9080003151}"/>
                  </a:ext>
                </a:extLst>
              </p14:cNvPr>
              <p14:cNvContentPartPr/>
              <p14:nvPr/>
            </p14:nvContentPartPr>
            <p14:xfrm>
              <a:off x="11134341" y="3950004"/>
              <a:ext cx="10800" cy="14040"/>
            </p14:xfrm>
          </p:contentPart>
        </mc:Choice>
        <mc:Fallback>
          <p:pic>
            <p:nvPicPr>
              <p:cNvPr id="2" name="Ink 1">
                <a:extLst>
                  <a:ext uri="{FF2B5EF4-FFF2-40B4-BE49-F238E27FC236}">
                    <a16:creationId xmlns:a16="http://schemas.microsoft.com/office/drawing/2014/main" id="{7CE3092F-B80E-E0EC-1324-FE9080003151}"/>
                  </a:ext>
                </a:extLst>
              </p:cNvPr>
              <p:cNvPicPr/>
              <p:nvPr/>
            </p:nvPicPr>
            <p:blipFill>
              <a:blip r:embed="rId5"/>
              <a:stretch>
                <a:fillRect/>
              </a:stretch>
            </p:blipFill>
            <p:spPr>
              <a:xfrm>
                <a:off x="11116701" y="3932004"/>
                <a:ext cx="46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0E57D96-A8F2-0277-8104-A08F35808A56}"/>
                  </a:ext>
                </a:extLst>
              </p14:cNvPr>
              <p14:cNvContentPartPr/>
              <p14:nvPr/>
            </p14:nvContentPartPr>
            <p14:xfrm>
              <a:off x="3660741" y="5596284"/>
              <a:ext cx="6120" cy="18000"/>
            </p14:xfrm>
          </p:contentPart>
        </mc:Choice>
        <mc:Fallback>
          <p:pic>
            <p:nvPicPr>
              <p:cNvPr id="4" name="Ink 3">
                <a:extLst>
                  <a:ext uri="{FF2B5EF4-FFF2-40B4-BE49-F238E27FC236}">
                    <a16:creationId xmlns:a16="http://schemas.microsoft.com/office/drawing/2014/main" id="{30E57D96-A8F2-0277-8104-A08F35808A56}"/>
                  </a:ext>
                </a:extLst>
              </p:cNvPr>
              <p:cNvPicPr/>
              <p:nvPr/>
            </p:nvPicPr>
            <p:blipFill>
              <a:blip r:embed="rId7"/>
              <a:stretch>
                <a:fillRect/>
              </a:stretch>
            </p:blipFill>
            <p:spPr>
              <a:xfrm>
                <a:off x="3643101" y="5578644"/>
                <a:ext cx="41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4627622-D521-BFD1-F75A-8CC4DDF58D87}"/>
                  </a:ext>
                </a:extLst>
              </p14:cNvPr>
              <p14:cNvContentPartPr/>
              <p14:nvPr/>
            </p14:nvContentPartPr>
            <p14:xfrm>
              <a:off x="4719501" y="5605644"/>
              <a:ext cx="1233720" cy="37800"/>
            </p14:xfrm>
          </p:contentPart>
        </mc:Choice>
        <mc:Fallback>
          <p:pic>
            <p:nvPicPr>
              <p:cNvPr id="5" name="Ink 4">
                <a:extLst>
                  <a:ext uri="{FF2B5EF4-FFF2-40B4-BE49-F238E27FC236}">
                    <a16:creationId xmlns:a16="http://schemas.microsoft.com/office/drawing/2014/main" id="{F4627622-D521-BFD1-F75A-8CC4DDF58D87}"/>
                  </a:ext>
                </a:extLst>
              </p:cNvPr>
              <p:cNvPicPr/>
              <p:nvPr/>
            </p:nvPicPr>
            <p:blipFill>
              <a:blip r:embed="rId9"/>
              <a:stretch>
                <a:fillRect/>
              </a:stretch>
            </p:blipFill>
            <p:spPr>
              <a:xfrm>
                <a:off x="4701861" y="5588004"/>
                <a:ext cx="1269360" cy="73440"/>
              </a:xfrm>
              <a:prstGeom prst="rect">
                <a:avLst/>
              </a:prstGeom>
            </p:spPr>
          </p:pic>
        </mc:Fallback>
      </mc:AlternateContent>
    </p:spTree>
    <p:extLst>
      <p:ext uri="{BB962C8B-B14F-4D97-AF65-F5344CB8AC3E}">
        <p14:creationId xmlns:p14="http://schemas.microsoft.com/office/powerpoint/2010/main" val="6260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39340" y="164846"/>
            <a:ext cx="11868789" cy="5940088"/>
          </a:xfrm>
          <a:prstGeom prst="rect">
            <a:avLst/>
          </a:prstGeom>
          <a:noFill/>
        </p:spPr>
        <p:txBody>
          <a:bodyPr wrap="square" rtlCol="0">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Pesikta Rabbati 27,1 …continued…</a:t>
            </a:r>
            <a:endParaRPr lang="en-US" sz="20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He replied to them, </a:t>
            </a:r>
            <a:r>
              <a:rPr lang="en-US" sz="2000" b="0" i="0" u="none" strike="noStrike">
                <a:solidFill>
                  <a:srgbClr val="00B0F0"/>
                </a:solidFill>
                <a:effectLst/>
                <a:latin typeface="Arial" panose="020B0604020202020204" pitchFamily="34" charset="0"/>
              </a:rPr>
              <a:t>“…And those who hold onto the Torah did not know Me…”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Yirmiyahu 2:8</a:t>
            </a:r>
            <a:r>
              <a:rPr lang="en-US" sz="2000" b="0" i="0" u="none" strike="noStrike">
                <a:solidFill>
                  <a:srgbClr val="FFC000"/>
                </a:solidFill>
                <a:effectLst/>
                <a:latin typeface="Arial" panose="020B0604020202020204" pitchFamily="34" charset="0"/>
              </a:rPr>
              <a:t>) They said to Him, ‘act for the sake of the prophets!’ He replied to them, </a:t>
            </a:r>
            <a:r>
              <a:rPr lang="en-US" sz="2000" b="0" i="0" u="none" strike="noStrike">
                <a:solidFill>
                  <a:srgbClr val="00B0F0"/>
                </a:solidFill>
                <a:effectLst/>
                <a:latin typeface="Arial" panose="020B0604020202020204" pitchFamily="34" charset="0"/>
              </a:rPr>
              <a:t>“[It was] for the sins of her prophets, the iniquities of her priests…”</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Eicha 4:13</a:t>
            </a:r>
            <a:r>
              <a:rPr lang="en-US" sz="2000" b="0" i="0" u="none" strike="noStrike">
                <a:solidFill>
                  <a:srgbClr val="FFC000"/>
                </a:solidFill>
                <a:effectLst/>
                <a:latin typeface="Arial" panose="020B0604020202020204" pitchFamily="34" charset="0"/>
              </a:rPr>
              <a:t>) They said to Him, ‘act for the sake of the kings!’ He replied to them, </a:t>
            </a:r>
            <a:r>
              <a:rPr lang="en-US" sz="2000" b="0" i="0" u="none" strike="noStrike">
                <a:solidFill>
                  <a:srgbClr val="00B0F0"/>
                </a:solidFill>
                <a:effectLst/>
                <a:latin typeface="Arial" panose="020B0604020202020204" pitchFamily="34" charset="0"/>
              </a:rPr>
              <a:t>“And the altars that were on the roof, [the roof of] Ahaz's upper chamber, which the kings of Judah had made…”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Melachim II 23:12</a:t>
            </a:r>
            <a:r>
              <a:rPr lang="en-US" sz="2000" b="0" i="0" u="none" strike="noStrike">
                <a:solidFill>
                  <a:srgbClr val="FFC000"/>
                </a:solidFill>
                <a:effectLst/>
                <a:latin typeface="Arial" panose="020B0604020202020204" pitchFamily="34" charset="0"/>
              </a:rPr>
              <a:t>) The ministering angels said to Him, ‘act for our sake!’ He replied to them, </a:t>
            </a:r>
            <a:r>
              <a:rPr lang="en-US" sz="2000" b="0" i="0" u="none" strike="noStrike">
                <a:solidFill>
                  <a:srgbClr val="00B0F0"/>
                </a:solidFill>
                <a:effectLst/>
                <a:latin typeface="Arial" panose="020B0604020202020204" pitchFamily="34" charset="0"/>
              </a:rPr>
              <a:t>“But they mocked the messengers of God…”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Divre HaYamim II 36:16</a:t>
            </a:r>
            <a:r>
              <a:rPr lang="en-US" sz="2000" b="0" i="0" u="none" strike="noStrike">
                <a:solidFill>
                  <a:srgbClr val="FFC000"/>
                </a:solidFill>
                <a:effectLst/>
                <a:latin typeface="Arial" panose="020B0604020202020204" pitchFamily="34" charset="0"/>
              </a:rPr>
              <a:t>) They said to Him, ‘act for the sake of Your name which is called upon them!’ He replied to them, ‘they have profaned My holy name.’ They said to Him, ‘You do not want to be appeased, what is the image of their father doing by You?’ </a:t>
            </a:r>
            <a:r>
              <a:rPr lang="en-US" sz="2000" b="0" i="0" u="none" strike="noStrike">
                <a:solidFill>
                  <a:srgbClr val="00B0F0"/>
                </a:solidFill>
                <a:effectLst/>
                <a:latin typeface="Arial" panose="020B0604020202020204" pitchFamily="34" charset="0"/>
              </a:rPr>
              <a:t>“He has cast down from heaven to earth the glory of Israel…”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Eicha 2:1</a:t>
            </a:r>
            <a:r>
              <a:rPr lang="en-US" sz="2000" b="0" i="0" u="none" strike="noStrike">
                <a:solidFill>
                  <a:srgbClr val="FFC000"/>
                </a:solidFill>
                <a:effectLst/>
                <a:latin typeface="Arial" panose="020B0604020202020204" pitchFamily="34" charset="0"/>
              </a:rPr>
              <a:t>) This statement with which they clothed You, what has it done to You?! If the thing were not written, it would be impossible to say </a:t>
            </a:r>
            <a:r>
              <a:rPr lang="en-US" sz="2000" b="0" i="0" u="none" strike="noStrike">
                <a:solidFill>
                  <a:srgbClr val="00B0F0"/>
                </a:solidFill>
                <a:effectLst/>
                <a:latin typeface="Arial" panose="020B0604020202020204" pitchFamily="34" charset="0"/>
              </a:rPr>
              <a:t>“The Lord has done what He devised, He has carried out His word…”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Eicha 2:17</a:t>
            </a:r>
            <a:r>
              <a:rPr lang="en-US" sz="2000" b="0" i="0" u="none" strike="noStrike">
                <a:solidFill>
                  <a:srgbClr val="FFC000"/>
                </a:solidFill>
                <a:effectLst/>
                <a:latin typeface="Arial" panose="020B0604020202020204" pitchFamily="34" charset="0"/>
              </a:rPr>
              <a:t>) They said to Him, ‘Master of the World! Is this not Jerusalem about whom you wrote </a:t>
            </a:r>
            <a:r>
              <a:rPr lang="en-US" sz="2000" b="0" i="0" u="none" strike="noStrike">
                <a:solidFill>
                  <a:srgbClr val="00B0F0"/>
                </a:solidFill>
                <a:effectLst/>
                <a:latin typeface="Arial" panose="020B0604020202020204" pitchFamily="34" charset="0"/>
              </a:rPr>
              <a:t>“Behold on [My] hands have I engraved you…”’</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Yeshayahu 49:16</a:t>
            </a:r>
            <a:r>
              <a:rPr lang="en-US" sz="2000" b="0" i="0" u="none" strike="noStrike">
                <a:solidFill>
                  <a:srgbClr val="FFC000"/>
                </a:solidFill>
                <a:effectLst/>
                <a:latin typeface="Arial" panose="020B0604020202020204" pitchFamily="34" charset="0"/>
              </a:rPr>
              <a:t>) He replied to them, </a:t>
            </a:r>
            <a:r>
              <a:rPr lang="en-US" sz="2000" b="0" i="0" u="none" strike="noStrike">
                <a:solidFill>
                  <a:srgbClr val="00B0F0"/>
                </a:solidFill>
                <a:effectLst/>
                <a:latin typeface="Arial" panose="020B0604020202020204" pitchFamily="34" charset="0"/>
              </a:rPr>
              <a:t>“I, too, shall clap My hands, one upon the other, and I shall put My fury to rest…”</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Yechezkel 21:22</a:t>
            </a:r>
            <a:r>
              <a:rPr lang="en-US" sz="2000" b="0" i="0" u="none" strike="noStrike">
                <a:solidFill>
                  <a:srgbClr val="FFC000"/>
                </a:solidFill>
                <a:effectLst/>
                <a:latin typeface="Arial" panose="020B0604020202020204" pitchFamily="34" charset="0"/>
              </a:rPr>
              <a:t>) Since Zion saw that He did not want to be appeased, she started up and said </a:t>
            </a:r>
            <a:r>
              <a:rPr lang="en-US" sz="2000" b="0" i="0" u="none" strike="noStrike">
                <a:solidFill>
                  <a:srgbClr val="00B0F0"/>
                </a:solidFill>
                <a:effectLst/>
                <a:latin typeface="Arial" panose="020B0604020202020204" pitchFamily="34" charset="0"/>
              </a:rPr>
              <a:t>“The Lord has forsaken me, and the Lord has forgotten me."</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Yeshayahu 49:14</a:t>
            </a:r>
            <a:r>
              <a:rPr lang="en-US" sz="2000" b="0" i="0" u="none" strike="noStrike">
                <a:solidFill>
                  <a:srgbClr val="FFC000"/>
                </a:solidFill>
                <a:effectLst/>
                <a:latin typeface="Arial" panose="020B0604020202020204" pitchFamily="34" charset="0"/>
              </a:rPr>
              <a:t>) May it be Your will Lord our God and God of our fathers that Your Temple be rebuilt speedily in our days, that your Presence return within it, that You gather my exiles from the four corners of the world, that they rebuild the cities of Yehudah and settle Shechem and inherit it speedily. Amen.</a:t>
            </a:r>
            <a:endParaRPr lang="en-US" sz="20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213203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5607" y="0"/>
            <a:ext cx="8763435" cy="6001643"/>
          </a:xfrm>
          <a:prstGeom prst="rect">
            <a:avLst/>
          </a:prstGeom>
          <a:noFill/>
        </p:spPr>
        <p:txBody>
          <a:bodyPr wrap="square" rtlCol="0">
            <a:spAutoFit/>
          </a:bodyPr>
          <a:lstStyle/>
          <a:p>
            <a:pPr algn="r" rtl="0">
              <a:spcBef>
                <a:spcPts val="0"/>
              </a:spcBef>
              <a:spcAft>
                <a:spcPts val="0"/>
              </a:spcAft>
            </a:pPr>
            <a:r>
              <a:rPr lang="he-IL" sz="3200" b="1" i="0" u="none" strike="noStrike">
                <a:solidFill>
                  <a:srgbClr val="FFFF00"/>
                </a:solidFill>
                <a:effectLst/>
                <a:latin typeface="Arial" panose="020B0604020202020204" pitchFamily="34" charset="0"/>
                <a:cs typeface="+mj-cs"/>
              </a:rPr>
              <a:t>ספר דברים פרק כח:א-ב ו’כח:טו-כ</a:t>
            </a:r>
          </a:p>
          <a:p>
            <a:pPr algn="r" rtl="0">
              <a:spcBef>
                <a:spcPts val="0"/>
              </a:spcBef>
              <a:spcAft>
                <a:spcPts val="0"/>
              </a:spcAft>
            </a:pPr>
            <a:r>
              <a:rPr lang="he-IL" sz="3200" i="0" u="none" strike="noStrike">
                <a:solidFill>
                  <a:srgbClr val="FFFF00"/>
                </a:solidFill>
                <a:effectLst/>
                <a:latin typeface="Arial" panose="020B0604020202020204" pitchFamily="34" charset="0"/>
                <a:cs typeface="+mj-cs"/>
              </a:rPr>
              <a:t>א   וְהָיָה אִם-שָׁמוֹעַ תִּשְׁמַע בְּקוֹל יְהוָֹה אֱלֹהֶיךָ לִשְׁמֹר לַעֲשֹוֹת אֶת-כָּל-מִצְוֹתָיו אֲשֶׁר אָנֹכִי מְצַוְּךָ הַיּוֹם וּנְתָנְךָ יְהוָֹה אֱלֹהֶיךָ עֶלְיוֹן עַל כָּל-גּוֹיֵי הָאָרֶץ: </a:t>
            </a:r>
            <a:r>
              <a:rPr lang="he-IL" sz="3200" i="0" u="none" strike="noStrike">
                <a:solidFill>
                  <a:srgbClr val="FFC000"/>
                </a:solidFill>
                <a:effectLst/>
                <a:latin typeface="Arial" panose="020B0604020202020204" pitchFamily="34" charset="0"/>
                <a:cs typeface="+mj-cs"/>
              </a:rPr>
              <a:t>ב   וּבָאוּ עָלֶיךָ כָּל-הַבְּרָכוֹת הָאֵלֶּה וְהִשִּׂיגֻךָ כִּי תִשְׁמַע בְּקוֹל יְהוָֹה אֱלֹהֶיךָ: ... </a:t>
            </a:r>
            <a:r>
              <a:rPr lang="he-IL" sz="3200" i="0" u="none" strike="noStrike">
                <a:solidFill>
                  <a:srgbClr val="92D050"/>
                </a:solidFill>
                <a:effectLst/>
                <a:latin typeface="Arial" panose="020B0604020202020204" pitchFamily="34" charset="0"/>
                <a:cs typeface="+mj-cs"/>
              </a:rPr>
              <a:t>טו   וְהָיָה אִם-לֹא תִשְׁמַע בְּקוֹל יְהוָֹה אֱלֹהֶיךָ לִשְׁמֹר לַעֲשֹוֹת אֶת-כָּל-מִצְוֹתָיו וְחֻקֹּתָיו אֲשֶׁר אָנֹכִי מְצַוְּךָ הַיּוֹם וּבָאוּ עָלֶיךָ כָּל-הַקְּלָלוֹת הָאֵלֶּה וְהִשִּׂיגוּךָ: </a:t>
            </a:r>
            <a:r>
              <a:rPr lang="he-IL" sz="3200" i="0" u="none" strike="noStrike">
                <a:solidFill>
                  <a:srgbClr val="00B0F0"/>
                </a:solidFill>
                <a:effectLst/>
                <a:latin typeface="Arial" panose="020B0604020202020204" pitchFamily="34" charset="0"/>
                <a:cs typeface="+mj-cs"/>
              </a:rPr>
              <a:t>טז   אָרוּר אַתָּה בָּעִיר וְאָרוּר אַתָּה בַּשָּׂדֶה:</a:t>
            </a:r>
            <a:r>
              <a:rPr lang="he-IL" sz="3200" i="0" u="none" strike="noStrike">
                <a:solidFill>
                  <a:srgbClr val="FFFF00"/>
                </a:solidFill>
                <a:effectLst/>
                <a:latin typeface="Arial" panose="020B0604020202020204" pitchFamily="34" charset="0"/>
                <a:cs typeface="+mj-cs"/>
              </a:rPr>
              <a:t> יז   אָרוּר טַנְאֲךָ וּמִשְׁאַרְתֶּךָ: יח   אָרוּר פְּרִי-בִטְנְךָ וּפְרִי אַדְמָתֶךָ שְׁגַר אֲלָפֶיךָ וְעַשְׁתְּרֹת צֹאנֶךָ: יט   אָרוּר אַתָּה בְּבֹאֶךָ וְאָרוּר אַתָּה בְּצֵאתֶךָ: </a:t>
            </a:r>
            <a:r>
              <a:rPr lang="he-IL" sz="3200" i="0" u="none" strike="noStrike">
                <a:solidFill>
                  <a:srgbClr val="FFC000"/>
                </a:solidFill>
                <a:effectLst/>
                <a:latin typeface="Arial" panose="020B0604020202020204" pitchFamily="34" charset="0"/>
                <a:cs typeface="+mj-cs"/>
              </a:rPr>
              <a:t>כ   יְשַׁלַּח יְהוָֹה | בְּךָ אֶת-הַמְּאֵרָה אֶת-הַמְּהוּמָה וְאֶת-הַמִּגְעֶרֶת בְּכָל-מִשְׁלַח יָדְךָ אֲשֶׁר תַּעֲשֶֹה עַד הִשָּׁמֶדְךָ וְעַד-אֲבָדְךָ מַהֵר מִפְּנֵי רֹעַ מַעֲלָלֶיךָ אֲשֶׁר עֲזַבְתָּנִי:</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1" name="Group 10">
            <a:extLst>
              <a:ext uri="{FF2B5EF4-FFF2-40B4-BE49-F238E27FC236}">
                <a16:creationId xmlns:a16="http://schemas.microsoft.com/office/drawing/2014/main" id="{3B04EB8E-3434-4E09-3711-928B3736C67B}"/>
              </a:ext>
            </a:extLst>
          </p:cNvPr>
          <p:cNvGrpSpPr/>
          <p:nvPr/>
        </p:nvGrpSpPr>
        <p:grpSpPr>
          <a:xfrm>
            <a:off x="3162501" y="919164"/>
            <a:ext cx="5281560" cy="193320"/>
            <a:chOff x="3162501" y="919164"/>
            <a:chExt cx="5281560" cy="1933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3AA0B2F-B2A1-D4F5-70D0-3DC27CFA7204}"/>
                    </a:ext>
                  </a:extLst>
                </p14:cNvPr>
                <p14:cNvContentPartPr/>
                <p14:nvPr/>
              </p14:nvContentPartPr>
              <p14:xfrm>
                <a:off x="8435061" y="975324"/>
                <a:ext cx="9000" cy="19440"/>
              </p14:xfrm>
            </p:contentPart>
          </mc:Choice>
          <mc:Fallback>
            <p:pic>
              <p:nvPicPr>
                <p:cNvPr id="2" name="Ink 1">
                  <a:extLst>
                    <a:ext uri="{FF2B5EF4-FFF2-40B4-BE49-F238E27FC236}">
                      <a16:creationId xmlns:a16="http://schemas.microsoft.com/office/drawing/2014/main" id="{83AA0B2F-B2A1-D4F5-70D0-3DC27CFA7204}"/>
                    </a:ext>
                  </a:extLst>
                </p:cNvPr>
                <p:cNvPicPr/>
                <p:nvPr/>
              </p:nvPicPr>
              <p:blipFill>
                <a:blip r:embed="rId5"/>
                <a:stretch>
                  <a:fillRect/>
                </a:stretch>
              </p:blipFill>
              <p:spPr>
                <a:xfrm>
                  <a:off x="8417061" y="957324"/>
                  <a:ext cx="446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17A702E-A4A0-66C8-4389-CD2E77BE9689}"/>
                    </a:ext>
                  </a:extLst>
                </p14:cNvPr>
                <p14:cNvContentPartPr/>
                <p14:nvPr/>
              </p14:nvContentPartPr>
              <p14:xfrm>
                <a:off x="6329421" y="919164"/>
                <a:ext cx="2102400" cy="144000"/>
              </p14:xfrm>
            </p:contentPart>
          </mc:Choice>
          <mc:Fallback>
            <p:pic>
              <p:nvPicPr>
                <p:cNvPr id="4" name="Ink 3">
                  <a:extLst>
                    <a:ext uri="{FF2B5EF4-FFF2-40B4-BE49-F238E27FC236}">
                      <a16:creationId xmlns:a16="http://schemas.microsoft.com/office/drawing/2014/main" id="{117A702E-A4A0-66C8-4389-CD2E77BE9689}"/>
                    </a:ext>
                  </a:extLst>
                </p:cNvPr>
                <p:cNvPicPr/>
                <p:nvPr/>
              </p:nvPicPr>
              <p:blipFill>
                <a:blip r:embed="rId7"/>
                <a:stretch>
                  <a:fillRect/>
                </a:stretch>
              </p:blipFill>
              <p:spPr>
                <a:xfrm>
                  <a:off x="6311781" y="901524"/>
                  <a:ext cx="2138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ED10192-D289-80E9-1181-41E82E947141}"/>
                    </a:ext>
                  </a:extLst>
                </p14:cNvPr>
                <p14:cNvContentPartPr/>
                <p14:nvPr/>
              </p14:nvContentPartPr>
              <p14:xfrm>
                <a:off x="5677461" y="1032564"/>
                <a:ext cx="519480" cy="79920"/>
              </p14:xfrm>
            </p:contentPart>
          </mc:Choice>
          <mc:Fallback>
            <p:pic>
              <p:nvPicPr>
                <p:cNvPr id="5" name="Ink 4">
                  <a:extLst>
                    <a:ext uri="{FF2B5EF4-FFF2-40B4-BE49-F238E27FC236}">
                      <a16:creationId xmlns:a16="http://schemas.microsoft.com/office/drawing/2014/main" id="{BED10192-D289-80E9-1181-41E82E947141}"/>
                    </a:ext>
                  </a:extLst>
                </p:cNvPr>
                <p:cNvPicPr/>
                <p:nvPr/>
              </p:nvPicPr>
              <p:blipFill>
                <a:blip r:embed="rId9"/>
                <a:stretch>
                  <a:fillRect/>
                </a:stretch>
              </p:blipFill>
              <p:spPr>
                <a:xfrm>
                  <a:off x="5659821" y="1014564"/>
                  <a:ext cx="555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86632E6-8333-7015-63EA-B9F2576C94C0}"/>
                    </a:ext>
                  </a:extLst>
                </p14:cNvPr>
                <p14:cNvContentPartPr/>
                <p14:nvPr/>
              </p14:nvContentPartPr>
              <p14:xfrm>
                <a:off x="3162501" y="980364"/>
                <a:ext cx="2249280" cy="121320"/>
              </p14:xfrm>
            </p:contentPart>
          </mc:Choice>
          <mc:Fallback>
            <p:pic>
              <p:nvPicPr>
                <p:cNvPr id="9" name="Ink 8">
                  <a:extLst>
                    <a:ext uri="{FF2B5EF4-FFF2-40B4-BE49-F238E27FC236}">
                      <a16:creationId xmlns:a16="http://schemas.microsoft.com/office/drawing/2014/main" id="{586632E6-8333-7015-63EA-B9F2576C94C0}"/>
                    </a:ext>
                  </a:extLst>
                </p:cNvPr>
                <p:cNvPicPr/>
                <p:nvPr/>
              </p:nvPicPr>
              <p:blipFill>
                <a:blip r:embed="rId11"/>
                <a:stretch>
                  <a:fillRect/>
                </a:stretch>
              </p:blipFill>
              <p:spPr>
                <a:xfrm>
                  <a:off x="3144501" y="962724"/>
                  <a:ext cx="2284920" cy="156960"/>
                </a:xfrm>
                <a:prstGeom prst="rect">
                  <a:avLst/>
                </a:prstGeom>
              </p:spPr>
            </p:pic>
          </mc:Fallback>
        </mc:AlternateContent>
      </p:grpSp>
      <p:grpSp>
        <p:nvGrpSpPr>
          <p:cNvPr id="16" name="Group 15">
            <a:extLst>
              <a:ext uri="{FF2B5EF4-FFF2-40B4-BE49-F238E27FC236}">
                <a16:creationId xmlns:a16="http://schemas.microsoft.com/office/drawing/2014/main" id="{1D4D1CA2-E08D-07CD-16EF-529451B0EE14}"/>
              </a:ext>
            </a:extLst>
          </p:cNvPr>
          <p:cNvGrpSpPr/>
          <p:nvPr/>
        </p:nvGrpSpPr>
        <p:grpSpPr>
          <a:xfrm>
            <a:off x="556461" y="999444"/>
            <a:ext cx="2414520" cy="155160"/>
            <a:chOff x="556461" y="999444"/>
            <a:chExt cx="2414520" cy="15516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4002B81E-75FE-A594-AD24-AC0B8016CAA3}"/>
                    </a:ext>
                  </a:extLst>
                </p14:cNvPr>
                <p14:cNvContentPartPr/>
                <p14:nvPr/>
              </p14:nvContentPartPr>
              <p14:xfrm>
                <a:off x="2316141" y="999444"/>
                <a:ext cx="654840" cy="62640"/>
              </p14:xfrm>
            </p:contentPart>
          </mc:Choice>
          <mc:Fallback>
            <p:pic>
              <p:nvPicPr>
                <p:cNvPr id="12" name="Ink 11">
                  <a:extLst>
                    <a:ext uri="{FF2B5EF4-FFF2-40B4-BE49-F238E27FC236}">
                      <a16:creationId xmlns:a16="http://schemas.microsoft.com/office/drawing/2014/main" id="{4002B81E-75FE-A594-AD24-AC0B8016CAA3}"/>
                    </a:ext>
                  </a:extLst>
                </p:cNvPr>
                <p:cNvPicPr/>
                <p:nvPr/>
              </p:nvPicPr>
              <p:blipFill>
                <a:blip r:embed="rId13"/>
                <a:stretch>
                  <a:fillRect/>
                </a:stretch>
              </p:blipFill>
              <p:spPr>
                <a:xfrm>
                  <a:off x="2298501" y="981804"/>
                  <a:ext cx="690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A1AA462-0FC2-B52C-B273-1B9800075D22}"/>
                    </a:ext>
                  </a:extLst>
                </p14:cNvPr>
                <p14:cNvContentPartPr/>
                <p14:nvPr/>
              </p14:nvContentPartPr>
              <p14:xfrm>
                <a:off x="1255221" y="1051644"/>
                <a:ext cx="833400" cy="18000"/>
              </p14:xfrm>
            </p:contentPart>
          </mc:Choice>
          <mc:Fallback>
            <p:pic>
              <p:nvPicPr>
                <p:cNvPr id="13" name="Ink 12">
                  <a:extLst>
                    <a:ext uri="{FF2B5EF4-FFF2-40B4-BE49-F238E27FC236}">
                      <a16:creationId xmlns:a16="http://schemas.microsoft.com/office/drawing/2014/main" id="{8A1AA462-0FC2-B52C-B273-1B9800075D22}"/>
                    </a:ext>
                  </a:extLst>
                </p:cNvPr>
                <p:cNvPicPr/>
                <p:nvPr/>
              </p:nvPicPr>
              <p:blipFill>
                <a:blip r:embed="rId15"/>
                <a:stretch>
                  <a:fillRect/>
                </a:stretch>
              </p:blipFill>
              <p:spPr>
                <a:xfrm>
                  <a:off x="1237581" y="1034004"/>
                  <a:ext cx="869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E3C80F54-ADE7-97D2-7411-0D01870E1A68}"/>
                    </a:ext>
                  </a:extLst>
                </p14:cNvPr>
                <p14:cNvContentPartPr/>
                <p14:nvPr/>
              </p14:nvContentPartPr>
              <p14:xfrm>
                <a:off x="556461" y="1121484"/>
                <a:ext cx="365760" cy="33120"/>
              </p14:xfrm>
            </p:contentPart>
          </mc:Choice>
          <mc:Fallback>
            <p:pic>
              <p:nvPicPr>
                <p:cNvPr id="15" name="Ink 14">
                  <a:extLst>
                    <a:ext uri="{FF2B5EF4-FFF2-40B4-BE49-F238E27FC236}">
                      <a16:creationId xmlns:a16="http://schemas.microsoft.com/office/drawing/2014/main" id="{E3C80F54-ADE7-97D2-7411-0D01870E1A68}"/>
                    </a:ext>
                  </a:extLst>
                </p:cNvPr>
                <p:cNvPicPr/>
                <p:nvPr/>
              </p:nvPicPr>
              <p:blipFill>
                <a:blip r:embed="rId17"/>
                <a:stretch>
                  <a:fillRect/>
                </a:stretch>
              </p:blipFill>
              <p:spPr>
                <a:xfrm>
                  <a:off x="538821" y="1103844"/>
                  <a:ext cx="40140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35" name="Ink 34">
                <a:extLst>
                  <a:ext uri="{FF2B5EF4-FFF2-40B4-BE49-F238E27FC236}">
                    <a16:creationId xmlns:a16="http://schemas.microsoft.com/office/drawing/2014/main" id="{796FCD79-A559-B03C-3F26-1DFF0AF91686}"/>
                  </a:ext>
                </a:extLst>
              </p14:cNvPr>
              <p14:cNvContentPartPr/>
              <p14:nvPr/>
            </p14:nvContentPartPr>
            <p14:xfrm>
              <a:off x="1495701" y="2029044"/>
              <a:ext cx="977760" cy="53280"/>
            </p14:xfrm>
          </p:contentPart>
        </mc:Choice>
        <mc:Fallback>
          <p:pic>
            <p:nvPicPr>
              <p:cNvPr id="35" name="Ink 34">
                <a:extLst>
                  <a:ext uri="{FF2B5EF4-FFF2-40B4-BE49-F238E27FC236}">
                    <a16:creationId xmlns:a16="http://schemas.microsoft.com/office/drawing/2014/main" id="{796FCD79-A559-B03C-3F26-1DFF0AF91686}"/>
                  </a:ext>
                </a:extLst>
              </p:cNvPr>
              <p:cNvPicPr/>
              <p:nvPr/>
            </p:nvPicPr>
            <p:blipFill>
              <a:blip r:embed="rId19"/>
              <a:stretch>
                <a:fillRect/>
              </a:stretch>
            </p:blipFill>
            <p:spPr>
              <a:xfrm>
                <a:off x="1477701" y="2011404"/>
                <a:ext cx="1013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6" name="Ink 35">
                <a:extLst>
                  <a:ext uri="{FF2B5EF4-FFF2-40B4-BE49-F238E27FC236}">
                    <a16:creationId xmlns:a16="http://schemas.microsoft.com/office/drawing/2014/main" id="{5C592DCA-8061-8BBA-2894-E35B26BC4F3D}"/>
                  </a:ext>
                </a:extLst>
              </p14:cNvPr>
              <p14:cNvContentPartPr/>
              <p14:nvPr/>
            </p14:nvContentPartPr>
            <p14:xfrm>
              <a:off x="1395261" y="1512804"/>
              <a:ext cx="1159920" cy="582120"/>
            </p14:xfrm>
          </p:contentPart>
        </mc:Choice>
        <mc:Fallback>
          <p:pic>
            <p:nvPicPr>
              <p:cNvPr id="36" name="Ink 35">
                <a:extLst>
                  <a:ext uri="{FF2B5EF4-FFF2-40B4-BE49-F238E27FC236}">
                    <a16:creationId xmlns:a16="http://schemas.microsoft.com/office/drawing/2014/main" id="{5C592DCA-8061-8BBA-2894-E35B26BC4F3D}"/>
                  </a:ext>
                </a:extLst>
              </p:cNvPr>
              <p:cNvPicPr/>
              <p:nvPr/>
            </p:nvPicPr>
            <p:blipFill>
              <a:blip r:embed="rId21"/>
              <a:stretch>
                <a:fillRect/>
              </a:stretch>
            </p:blipFill>
            <p:spPr>
              <a:xfrm>
                <a:off x="1377621" y="1495164"/>
                <a:ext cx="1195560" cy="617760"/>
              </a:xfrm>
              <a:prstGeom prst="rect">
                <a:avLst/>
              </a:prstGeom>
            </p:spPr>
          </p:pic>
        </mc:Fallback>
      </mc:AlternateContent>
      <p:grpSp>
        <p:nvGrpSpPr>
          <p:cNvPr id="39" name="Group 38">
            <a:extLst>
              <a:ext uri="{FF2B5EF4-FFF2-40B4-BE49-F238E27FC236}">
                <a16:creationId xmlns:a16="http://schemas.microsoft.com/office/drawing/2014/main" id="{2B0B11D8-6E3F-EC9D-ABD5-BC20C0DE7BCA}"/>
              </a:ext>
            </a:extLst>
          </p:cNvPr>
          <p:cNvGrpSpPr/>
          <p:nvPr/>
        </p:nvGrpSpPr>
        <p:grpSpPr>
          <a:xfrm>
            <a:off x="759501" y="1455924"/>
            <a:ext cx="8132400" cy="667800"/>
            <a:chOff x="759501" y="1455924"/>
            <a:chExt cx="8132400" cy="66780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0CCFEA97-72E9-A038-F68D-EBCF223CD18E}"/>
                    </a:ext>
                  </a:extLst>
                </p14:cNvPr>
                <p14:cNvContentPartPr/>
                <p14:nvPr/>
              </p14:nvContentPartPr>
              <p14:xfrm>
                <a:off x="7535421" y="1492644"/>
                <a:ext cx="1336680" cy="125640"/>
              </p14:xfrm>
            </p:contentPart>
          </mc:Choice>
          <mc:Fallback>
            <p:pic>
              <p:nvPicPr>
                <p:cNvPr id="17" name="Ink 16">
                  <a:extLst>
                    <a:ext uri="{FF2B5EF4-FFF2-40B4-BE49-F238E27FC236}">
                      <a16:creationId xmlns:a16="http://schemas.microsoft.com/office/drawing/2014/main" id="{0CCFEA97-72E9-A038-F68D-EBCF223CD18E}"/>
                    </a:ext>
                  </a:extLst>
                </p:cNvPr>
                <p:cNvPicPr/>
                <p:nvPr/>
              </p:nvPicPr>
              <p:blipFill>
                <a:blip r:embed="rId23"/>
                <a:stretch>
                  <a:fillRect/>
                </a:stretch>
              </p:blipFill>
              <p:spPr>
                <a:xfrm>
                  <a:off x="7517421" y="1475004"/>
                  <a:ext cx="1372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56CD8B14-D381-562D-391B-27E42CF9F5AF}"/>
                    </a:ext>
                  </a:extLst>
                </p14:cNvPr>
                <p14:cNvContentPartPr/>
                <p14:nvPr/>
              </p14:nvContentPartPr>
              <p14:xfrm>
                <a:off x="5478741" y="1455924"/>
                <a:ext cx="1885680" cy="129960"/>
              </p14:xfrm>
            </p:contentPart>
          </mc:Choice>
          <mc:Fallback>
            <p:pic>
              <p:nvPicPr>
                <p:cNvPr id="18" name="Ink 17">
                  <a:extLst>
                    <a:ext uri="{FF2B5EF4-FFF2-40B4-BE49-F238E27FC236}">
                      <a16:creationId xmlns:a16="http://schemas.microsoft.com/office/drawing/2014/main" id="{56CD8B14-D381-562D-391B-27E42CF9F5AF}"/>
                    </a:ext>
                  </a:extLst>
                </p:cNvPr>
                <p:cNvPicPr/>
                <p:nvPr/>
              </p:nvPicPr>
              <p:blipFill>
                <a:blip r:embed="rId25"/>
                <a:stretch>
                  <a:fillRect/>
                </a:stretch>
              </p:blipFill>
              <p:spPr>
                <a:xfrm>
                  <a:off x="5460741" y="1438284"/>
                  <a:ext cx="1921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B5C38561-92AA-FA92-BCF1-D591FD86B124}"/>
                    </a:ext>
                  </a:extLst>
                </p14:cNvPr>
                <p14:cNvContentPartPr/>
                <p14:nvPr/>
              </p14:nvContentPartPr>
              <p14:xfrm>
                <a:off x="4737861" y="1522524"/>
                <a:ext cx="409320" cy="32400"/>
              </p14:xfrm>
            </p:contentPart>
          </mc:Choice>
          <mc:Fallback>
            <p:pic>
              <p:nvPicPr>
                <p:cNvPr id="20" name="Ink 19">
                  <a:extLst>
                    <a:ext uri="{FF2B5EF4-FFF2-40B4-BE49-F238E27FC236}">
                      <a16:creationId xmlns:a16="http://schemas.microsoft.com/office/drawing/2014/main" id="{B5C38561-92AA-FA92-BCF1-D591FD86B124}"/>
                    </a:ext>
                  </a:extLst>
                </p:cNvPr>
                <p:cNvPicPr/>
                <p:nvPr/>
              </p:nvPicPr>
              <p:blipFill>
                <a:blip r:embed="rId27"/>
                <a:stretch>
                  <a:fillRect/>
                </a:stretch>
              </p:blipFill>
              <p:spPr>
                <a:xfrm>
                  <a:off x="4719861" y="1504524"/>
                  <a:ext cx="444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02FAC1AB-567D-38CC-4365-01E7B9D67AD9}"/>
                    </a:ext>
                  </a:extLst>
                </p14:cNvPr>
                <p14:cNvContentPartPr/>
                <p14:nvPr/>
              </p14:nvContentPartPr>
              <p14:xfrm>
                <a:off x="3908781" y="1508124"/>
                <a:ext cx="589680" cy="87840"/>
              </p14:xfrm>
            </p:contentPart>
          </mc:Choice>
          <mc:Fallback>
            <p:pic>
              <p:nvPicPr>
                <p:cNvPr id="21" name="Ink 20">
                  <a:extLst>
                    <a:ext uri="{FF2B5EF4-FFF2-40B4-BE49-F238E27FC236}">
                      <a16:creationId xmlns:a16="http://schemas.microsoft.com/office/drawing/2014/main" id="{02FAC1AB-567D-38CC-4365-01E7B9D67AD9}"/>
                    </a:ext>
                  </a:extLst>
                </p:cNvPr>
                <p:cNvPicPr/>
                <p:nvPr/>
              </p:nvPicPr>
              <p:blipFill>
                <a:blip r:embed="rId29"/>
                <a:stretch>
                  <a:fillRect/>
                </a:stretch>
              </p:blipFill>
              <p:spPr>
                <a:xfrm>
                  <a:off x="3890781" y="1490124"/>
                  <a:ext cx="625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39FB17A2-38CC-F225-ACF6-E978BDE8F715}"/>
                    </a:ext>
                  </a:extLst>
                </p14:cNvPr>
                <p14:cNvContentPartPr/>
                <p14:nvPr/>
              </p14:nvContentPartPr>
              <p14:xfrm>
                <a:off x="2102301" y="1536204"/>
                <a:ext cx="1470240" cy="79920"/>
              </p14:xfrm>
            </p:contentPart>
          </mc:Choice>
          <mc:Fallback>
            <p:pic>
              <p:nvPicPr>
                <p:cNvPr id="22" name="Ink 21">
                  <a:extLst>
                    <a:ext uri="{FF2B5EF4-FFF2-40B4-BE49-F238E27FC236}">
                      <a16:creationId xmlns:a16="http://schemas.microsoft.com/office/drawing/2014/main" id="{39FB17A2-38CC-F225-ACF6-E978BDE8F715}"/>
                    </a:ext>
                  </a:extLst>
                </p:cNvPr>
                <p:cNvPicPr/>
                <p:nvPr/>
              </p:nvPicPr>
              <p:blipFill>
                <a:blip r:embed="rId31"/>
                <a:stretch>
                  <a:fillRect/>
                </a:stretch>
              </p:blipFill>
              <p:spPr>
                <a:xfrm>
                  <a:off x="2084301" y="1518564"/>
                  <a:ext cx="1505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A3B04ECA-0A62-7649-DED1-71E598CAC125}"/>
                    </a:ext>
                  </a:extLst>
                </p14:cNvPr>
                <p14:cNvContentPartPr/>
                <p14:nvPr/>
              </p14:nvContentPartPr>
              <p14:xfrm>
                <a:off x="1296981" y="1540164"/>
                <a:ext cx="641160" cy="42480"/>
              </p14:xfrm>
            </p:contentPart>
          </mc:Choice>
          <mc:Fallback>
            <p:pic>
              <p:nvPicPr>
                <p:cNvPr id="24" name="Ink 23">
                  <a:extLst>
                    <a:ext uri="{FF2B5EF4-FFF2-40B4-BE49-F238E27FC236}">
                      <a16:creationId xmlns:a16="http://schemas.microsoft.com/office/drawing/2014/main" id="{A3B04ECA-0A62-7649-DED1-71E598CAC125}"/>
                    </a:ext>
                  </a:extLst>
                </p:cNvPr>
                <p:cNvPicPr/>
                <p:nvPr/>
              </p:nvPicPr>
              <p:blipFill>
                <a:blip r:embed="rId33"/>
                <a:stretch>
                  <a:fillRect/>
                </a:stretch>
              </p:blipFill>
              <p:spPr>
                <a:xfrm>
                  <a:off x="1278981" y="1522524"/>
                  <a:ext cx="676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2BE00A64-E5B9-5F80-6C6A-A25C78C60B16}"/>
                    </a:ext>
                  </a:extLst>
                </p14:cNvPr>
                <p14:cNvContentPartPr/>
                <p14:nvPr/>
              </p14:nvContentPartPr>
              <p14:xfrm>
                <a:off x="759501" y="1511364"/>
                <a:ext cx="383760" cy="57240"/>
              </p14:xfrm>
            </p:contentPart>
          </mc:Choice>
          <mc:Fallback>
            <p:pic>
              <p:nvPicPr>
                <p:cNvPr id="25" name="Ink 24">
                  <a:extLst>
                    <a:ext uri="{FF2B5EF4-FFF2-40B4-BE49-F238E27FC236}">
                      <a16:creationId xmlns:a16="http://schemas.microsoft.com/office/drawing/2014/main" id="{2BE00A64-E5B9-5F80-6C6A-A25C78C60B16}"/>
                    </a:ext>
                  </a:extLst>
                </p:cNvPr>
                <p:cNvPicPr/>
                <p:nvPr/>
              </p:nvPicPr>
              <p:blipFill>
                <a:blip r:embed="rId35"/>
                <a:stretch>
                  <a:fillRect/>
                </a:stretch>
              </p:blipFill>
              <p:spPr>
                <a:xfrm>
                  <a:off x="741501" y="1493724"/>
                  <a:ext cx="419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50DD9F2D-5885-F922-945E-40FAB31CB9BB}"/>
                    </a:ext>
                  </a:extLst>
                </p14:cNvPr>
                <p14:cNvContentPartPr/>
                <p14:nvPr/>
              </p14:nvContentPartPr>
              <p14:xfrm>
                <a:off x="7114581" y="1986564"/>
                <a:ext cx="1777320" cy="137160"/>
              </p14:xfrm>
            </p:contentPart>
          </mc:Choice>
          <mc:Fallback>
            <p:pic>
              <p:nvPicPr>
                <p:cNvPr id="26" name="Ink 25">
                  <a:extLst>
                    <a:ext uri="{FF2B5EF4-FFF2-40B4-BE49-F238E27FC236}">
                      <a16:creationId xmlns:a16="http://schemas.microsoft.com/office/drawing/2014/main" id="{50DD9F2D-5885-F922-945E-40FAB31CB9BB}"/>
                    </a:ext>
                  </a:extLst>
                </p:cNvPr>
                <p:cNvPicPr/>
                <p:nvPr/>
              </p:nvPicPr>
              <p:blipFill>
                <a:blip r:embed="rId37"/>
                <a:stretch>
                  <a:fillRect/>
                </a:stretch>
              </p:blipFill>
              <p:spPr>
                <a:xfrm>
                  <a:off x="7096581" y="1968924"/>
                  <a:ext cx="1812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FE245DC5-3ACA-97F8-A73C-3E8C78509283}"/>
                    </a:ext>
                  </a:extLst>
                </p14:cNvPr>
                <p14:cNvContentPartPr/>
                <p14:nvPr/>
              </p14:nvContentPartPr>
              <p14:xfrm>
                <a:off x="5818941" y="2029764"/>
                <a:ext cx="553320" cy="42840"/>
              </p14:xfrm>
            </p:contentPart>
          </mc:Choice>
          <mc:Fallback>
            <p:pic>
              <p:nvPicPr>
                <p:cNvPr id="28" name="Ink 27">
                  <a:extLst>
                    <a:ext uri="{FF2B5EF4-FFF2-40B4-BE49-F238E27FC236}">
                      <a16:creationId xmlns:a16="http://schemas.microsoft.com/office/drawing/2014/main" id="{FE245DC5-3ACA-97F8-A73C-3E8C78509283}"/>
                    </a:ext>
                  </a:extLst>
                </p:cNvPr>
                <p:cNvPicPr/>
                <p:nvPr/>
              </p:nvPicPr>
              <p:blipFill>
                <a:blip r:embed="rId39"/>
                <a:stretch>
                  <a:fillRect/>
                </a:stretch>
              </p:blipFill>
              <p:spPr>
                <a:xfrm>
                  <a:off x="5801301" y="2011764"/>
                  <a:ext cx="588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339947C8-C945-3A96-A08A-88C3AD5A8525}"/>
                    </a:ext>
                  </a:extLst>
                </p14:cNvPr>
                <p14:cNvContentPartPr/>
                <p14:nvPr/>
              </p14:nvContentPartPr>
              <p14:xfrm>
                <a:off x="5036661" y="2062884"/>
                <a:ext cx="631800" cy="25560"/>
              </p14:xfrm>
            </p:contentPart>
          </mc:Choice>
          <mc:Fallback>
            <p:pic>
              <p:nvPicPr>
                <p:cNvPr id="29" name="Ink 28">
                  <a:extLst>
                    <a:ext uri="{FF2B5EF4-FFF2-40B4-BE49-F238E27FC236}">
                      <a16:creationId xmlns:a16="http://schemas.microsoft.com/office/drawing/2014/main" id="{339947C8-C945-3A96-A08A-88C3AD5A8525}"/>
                    </a:ext>
                  </a:extLst>
                </p:cNvPr>
                <p:cNvPicPr/>
                <p:nvPr/>
              </p:nvPicPr>
              <p:blipFill>
                <a:blip r:embed="rId41"/>
                <a:stretch>
                  <a:fillRect/>
                </a:stretch>
              </p:blipFill>
              <p:spPr>
                <a:xfrm>
                  <a:off x="5019021" y="2045244"/>
                  <a:ext cx="667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9FF48C5D-CDBF-F7F3-0539-C2A26E54748F}"/>
                    </a:ext>
                  </a:extLst>
                </p14:cNvPr>
                <p14:cNvContentPartPr/>
                <p14:nvPr/>
              </p14:nvContentPartPr>
              <p14:xfrm>
                <a:off x="3410901" y="2004564"/>
                <a:ext cx="1520280" cy="47880"/>
              </p14:xfrm>
            </p:contentPart>
          </mc:Choice>
          <mc:Fallback>
            <p:pic>
              <p:nvPicPr>
                <p:cNvPr id="31" name="Ink 30">
                  <a:extLst>
                    <a:ext uri="{FF2B5EF4-FFF2-40B4-BE49-F238E27FC236}">
                      <a16:creationId xmlns:a16="http://schemas.microsoft.com/office/drawing/2014/main" id="{9FF48C5D-CDBF-F7F3-0539-C2A26E54748F}"/>
                    </a:ext>
                  </a:extLst>
                </p:cNvPr>
                <p:cNvPicPr/>
                <p:nvPr/>
              </p:nvPicPr>
              <p:blipFill>
                <a:blip r:embed="rId43"/>
                <a:stretch>
                  <a:fillRect/>
                </a:stretch>
              </p:blipFill>
              <p:spPr>
                <a:xfrm>
                  <a:off x="3392901" y="1986564"/>
                  <a:ext cx="1555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F8E36FCD-5375-5F0D-84AD-ABE489C071B1}"/>
                    </a:ext>
                  </a:extLst>
                </p14:cNvPr>
                <p14:cNvContentPartPr/>
                <p14:nvPr/>
              </p14:nvContentPartPr>
              <p14:xfrm>
                <a:off x="2678301" y="1990164"/>
                <a:ext cx="633240" cy="50760"/>
              </p14:xfrm>
            </p:contentPart>
          </mc:Choice>
          <mc:Fallback>
            <p:pic>
              <p:nvPicPr>
                <p:cNvPr id="33" name="Ink 32">
                  <a:extLst>
                    <a:ext uri="{FF2B5EF4-FFF2-40B4-BE49-F238E27FC236}">
                      <a16:creationId xmlns:a16="http://schemas.microsoft.com/office/drawing/2014/main" id="{F8E36FCD-5375-5F0D-84AD-ABE489C071B1}"/>
                    </a:ext>
                  </a:extLst>
                </p:cNvPr>
                <p:cNvPicPr/>
                <p:nvPr/>
              </p:nvPicPr>
              <p:blipFill>
                <a:blip r:embed="rId45"/>
                <a:stretch>
                  <a:fillRect/>
                </a:stretch>
              </p:blipFill>
              <p:spPr>
                <a:xfrm>
                  <a:off x="2660661" y="1972164"/>
                  <a:ext cx="668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184281DA-51F6-F5EA-00B8-CB4384B39F1B}"/>
                    </a:ext>
                  </a:extLst>
                </p14:cNvPr>
                <p14:cNvContentPartPr/>
                <p14:nvPr/>
              </p14:nvContentPartPr>
              <p14:xfrm>
                <a:off x="3355461" y="1534764"/>
                <a:ext cx="1180440" cy="557640"/>
              </p14:xfrm>
            </p:contentPart>
          </mc:Choice>
          <mc:Fallback>
            <p:pic>
              <p:nvPicPr>
                <p:cNvPr id="38" name="Ink 37">
                  <a:extLst>
                    <a:ext uri="{FF2B5EF4-FFF2-40B4-BE49-F238E27FC236}">
                      <a16:creationId xmlns:a16="http://schemas.microsoft.com/office/drawing/2014/main" id="{184281DA-51F6-F5EA-00B8-CB4384B39F1B}"/>
                    </a:ext>
                  </a:extLst>
                </p:cNvPr>
                <p:cNvPicPr/>
                <p:nvPr/>
              </p:nvPicPr>
              <p:blipFill>
                <a:blip r:embed="rId47"/>
                <a:stretch>
                  <a:fillRect/>
                </a:stretch>
              </p:blipFill>
              <p:spPr>
                <a:xfrm>
                  <a:off x="3337461" y="1516764"/>
                  <a:ext cx="1216080" cy="59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849248CA-B6B3-9C45-592E-E10C4D3B2155}"/>
                  </a:ext>
                </a:extLst>
              </p14:cNvPr>
              <p14:cNvContentPartPr/>
              <p14:nvPr/>
            </p14:nvContentPartPr>
            <p14:xfrm>
              <a:off x="1052541" y="2015364"/>
              <a:ext cx="249120" cy="37440"/>
            </p14:xfrm>
          </p:contentPart>
        </mc:Choice>
        <mc:Fallback>
          <p:pic>
            <p:nvPicPr>
              <p:cNvPr id="40" name="Ink 39">
                <a:extLst>
                  <a:ext uri="{FF2B5EF4-FFF2-40B4-BE49-F238E27FC236}">
                    <a16:creationId xmlns:a16="http://schemas.microsoft.com/office/drawing/2014/main" id="{849248CA-B6B3-9C45-592E-E10C4D3B2155}"/>
                  </a:ext>
                </a:extLst>
              </p:cNvPr>
              <p:cNvPicPr/>
              <p:nvPr/>
            </p:nvPicPr>
            <p:blipFill>
              <a:blip r:embed="rId49"/>
              <a:stretch>
                <a:fillRect/>
              </a:stretch>
            </p:blipFill>
            <p:spPr>
              <a:xfrm>
                <a:off x="1034541" y="1997724"/>
                <a:ext cx="284760" cy="73080"/>
              </a:xfrm>
              <a:prstGeom prst="rect">
                <a:avLst/>
              </a:prstGeom>
            </p:spPr>
          </p:pic>
        </mc:Fallback>
      </mc:AlternateContent>
      <p:grpSp>
        <p:nvGrpSpPr>
          <p:cNvPr id="45" name="Group 44">
            <a:extLst>
              <a:ext uri="{FF2B5EF4-FFF2-40B4-BE49-F238E27FC236}">
                <a16:creationId xmlns:a16="http://schemas.microsoft.com/office/drawing/2014/main" id="{F2BA21DA-3F74-C458-1B38-0805B3581E9E}"/>
              </a:ext>
            </a:extLst>
          </p:cNvPr>
          <p:cNvGrpSpPr/>
          <p:nvPr/>
        </p:nvGrpSpPr>
        <p:grpSpPr>
          <a:xfrm>
            <a:off x="5765661" y="2486604"/>
            <a:ext cx="3136680" cy="90720"/>
            <a:chOff x="5765661" y="2486604"/>
            <a:chExt cx="3136680" cy="90720"/>
          </a:xfrm>
        </p:grpSpPr>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E2907B3E-1316-D1A2-5BA0-8018CD30AA94}"/>
                    </a:ext>
                  </a:extLst>
                </p14:cNvPr>
                <p14:cNvContentPartPr/>
                <p14:nvPr/>
              </p14:nvContentPartPr>
              <p14:xfrm>
                <a:off x="8329581" y="2486604"/>
                <a:ext cx="572760" cy="50400"/>
              </p14:xfrm>
            </p:contentPart>
          </mc:Choice>
          <mc:Fallback>
            <p:pic>
              <p:nvPicPr>
                <p:cNvPr id="41" name="Ink 40">
                  <a:extLst>
                    <a:ext uri="{FF2B5EF4-FFF2-40B4-BE49-F238E27FC236}">
                      <a16:creationId xmlns:a16="http://schemas.microsoft.com/office/drawing/2014/main" id="{E2907B3E-1316-D1A2-5BA0-8018CD30AA94}"/>
                    </a:ext>
                  </a:extLst>
                </p:cNvPr>
                <p:cNvPicPr/>
                <p:nvPr/>
              </p:nvPicPr>
              <p:blipFill>
                <a:blip r:embed="rId51"/>
                <a:stretch>
                  <a:fillRect/>
                </a:stretch>
              </p:blipFill>
              <p:spPr>
                <a:xfrm>
                  <a:off x="8311581" y="2468604"/>
                  <a:ext cx="608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F0B233F5-DB40-2C00-9562-D140269A5EB1}"/>
                    </a:ext>
                  </a:extLst>
                </p14:cNvPr>
                <p14:cNvContentPartPr/>
                <p14:nvPr/>
              </p14:nvContentPartPr>
              <p14:xfrm>
                <a:off x="7420581" y="2512164"/>
                <a:ext cx="669960" cy="41400"/>
              </p14:xfrm>
            </p:contentPart>
          </mc:Choice>
          <mc:Fallback>
            <p:pic>
              <p:nvPicPr>
                <p:cNvPr id="42" name="Ink 41">
                  <a:extLst>
                    <a:ext uri="{FF2B5EF4-FFF2-40B4-BE49-F238E27FC236}">
                      <a16:creationId xmlns:a16="http://schemas.microsoft.com/office/drawing/2014/main" id="{F0B233F5-DB40-2C00-9562-D140269A5EB1}"/>
                    </a:ext>
                  </a:extLst>
                </p:cNvPr>
                <p:cNvPicPr/>
                <p:nvPr/>
              </p:nvPicPr>
              <p:blipFill>
                <a:blip r:embed="rId53"/>
                <a:stretch>
                  <a:fillRect/>
                </a:stretch>
              </p:blipFill>
              <p:spPr>
                <a:xfrm>
                  <a:off x="7402941" y="2494524"/>
                  <a:ext cx="705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001656B7-35F9-DAD6-D9E6-E2DD11E6C622}"/>
                    </a:ext>
                  </a:extLst>
                </p14:cNvPr>
                <p14:cNvContentPartPr/>
                <p14:nvPr/>
              </p14:nvContentPartPr>
              <p14:xfrm>
                <a:off x="6612741" y="2492004"/>
                <a:ext cx="632520" cy="46440"/>
              </p14:xfrm>
            </p:contentPart>
          </mc:Choice>
          <mc:Fallback>
            <p:pic>
              <p:nvPicPr>
                <p:cNvPr id="43" name="Ink 42">
                  <a:extLst>
                    <a:ext uri="{FF2B5EF4-FFF2-40B4-BE49-F238E27FC236}">
                      <a16:creationId xmlns:a16="http://schemas.microsoft.com/office/drawing/2014/main" id="{001656B7-35F9-DAD6-D9E6-E2DD11E6C622}"/>
                    </a:ext>
                  </a:extLst>
                </p:cNvPr>
                <p:cNvPicPr/>
                <p:nvPr/>
              </p:nvPicPr>
              <p:blipFill>
                <a:blip r:embed="rId55"/>
                <a:stretch>
                  <a:fillRect/>
                </a:stretch>
              </p:blipFill>
              <p:spPr>
                <a:xfrm>
                  <a:off x="6594741" y="2474364"/>
                  <a:ext cx="668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B2D24636-D1CF-BA72-9CF4-C23EBB713C12}"/>
                    </a:ext>
                  </a:extLst>
                </p14:cNvPr>
                <p14:cNvContentPartPr/>
                <p14:nvPr/>
              </p14:nvContentPartPr>
              <p14:xfrm>
                <a:off x="5765661" y="2539164"/>
                <a:ext cx="633240" cy="38160"/>
              </p14:xfrm>
            </p:contentPart>
          </mc:Choice>
          <mc:Fallback>
            <p:pic>
              <p:nvPicPr>
                <p:cNvPr id="44" name="Ink 43">
                  <a:extLst>
                    <a:ext uri="{FF2B5EF4-FFF2-40B4-BE49-F238E27FC236}">
                      <a16:creationId xmlns:a16="http://schemas.microsoft.com/office/drawing/2014/main" id="{B2D24636-D1CF-BA72-9CF4-C23EBB713C12}"/>
                    </a:ext>
                  </a:extLst>
                </p:cNvPr>
                <p:cNvPicPr/>
                <p:nvPr/>
              </p:nvPicPr>
              <p:blipFill>
                <a:blip r:embed="rId57"/>
                <a:stretch>
                  <a:fillRect/>
                </a:stretch>
              </p:blipFill>
              <p:spPr>
                <a:xfrm>
                  <a:off x="5748021" y="2521164"/>
                  <a:ext cx="668880" cy="7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46" name="Ink 45">
                <a:extLst>
                  <a:ext uri="{FF2B5EF4-FFF2-40B4-BE49-F238E27FC236}">
                    <a16:creationId xmlns:a16="http://schemas.microsoft.com/office/drawing/2014/main" id="{35336641-C08C-9264-0D05-FED954DE98E9}"/>
                  </a:ext>
                </a:extLst>
              </p14:cNvPr>
              <p14:cNvContentPartPr/>
              <p14:nvPr/>
            </p14:nvContentPartPr>
            <p14:xfrm>
              <a:off x="476181" y="2440164"/>
              <a:ext cx="3960360" cy="116640"/>
            </p14:xfrm>
          </p:contentPart>
        </mc:Choice>
        <mc:Fallback>
          <p:pic>
            <p:nvPicPr>
              <p:cNvPr id="46" name="Ink 45">
                <a:extLst>
                  <a:ext uri="{FF2B5EF4-FFF2-40B4-BE49-F238E27FC236}">
                    <a16:creationId xmlns:a16="http://schemas.microsoft.com/office/drawing/2014/main" id="{35336641-C08C-9264-0D05-FED954DE98E9}"/>
                  </a:ext>
                </a:extLst>
              </p:cNvPr>
              <p:cNvPicPr/>
              <p:nvPr/>
            </p:nvPicPr>
            <p:blipFill>
              <a:blip r:embed="rId59"/>
              <a:stretch>
                <a:fillRect/>
              </a:stretch>
            </p:blipFill>
            <p:spPr>
              <a:xfrm>
                <a:off x="458181" y="2422524"/>
                <a:ext cx="3996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26233B9E-6DF6-C960-70AA-0E6A5085E3EA}"/>
                  </a:ext>
                </a:extLst>
              </p14:cNvPr>
              <p14:cNvContentPartPr/>
              <p14:nvPr/>
            </p14:nvContentPartPr>
            <p14:xfrm>
              <a:off x="8242101" y="2977644"/>
              <a:ext cx="695880" cy="57960"/>
            </p14:xfrm>
          </p:contentPart>
        </mc:Choice>
        <mc:Fallback>
          <p:pic>
            <p:nvPicPr>
              <p:cNvPr id="47" name="Ink 46">
                <a:extLst>
                  <a:ext uri="{FF2B5EF4-FFF2-40B4-BE49-F238E27FC236}">
                    <a16:creationId xmlns:a16="http://schemas.microsoft.com/office/drawing/2014/main" id="{26233B9E-6DF6-C960-70AA-0E6A5085E3EA}"/>
                  </a:ext>
                </a:extLst>
              </p:cNvPr>
              <p:cNvPicPr/>
              <p:nvPr/>
            </p:nvPicPr>
            <p:blipFill>
              <a:blip r:embed="rId61"/>
              <a:stretch>
                <a:fillRect/>
              </a:stretch>
            </p:blipFill>
            <p:spPr>
              <a:xfrm>
                <a:off x="8224101" y="2959644"/>
                <a:ext cx="731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Ink 47">
                <a:extLst>
                  <a:ext uri="{FF2B5EF4-FFF2-40B4-BE49-F238E27FC236}">
                    <a16:creationId xmlns:a16="http://schemas.microsoft.com/office/drawing/2014/main" id="{34905A4E-F9D2-AB06-5DB8-79F210A705DE}"/>
                  </a:ext>
                </a:extLst>
              </p14:cNvPr>
              <p14:cNvContentPartPr/>
              <p14:nvPr/>
            </p14:nvContentPartPr>
            <p14:xfrm>
              <a:off x="6210981" y="2999964"/>
              <a:ext cx="1783080" cy="87480"/>
            </p14:xfrm>
          </p:contentPart>
        </mc:Choice>
        <mc:Fallback>
          <p:pic>
            <p:nvPicPr>
              <p:cNvPr id="48" name="Ink 47">
                <a:extLst>
                  <a:ext uri="{FF2B5EF4-FFF2-40B4-BE49-F238E27FC236}">
                    <a16:creationId xmlns:a16="http://schemas.microsoft.com/office/drawing/2014/main" id="{34905A4E-F9D2-AB06-5DB8-79F210A705DE}"/>
                  </a:ext>
                </a:extLst>
              </p:cNvPr>
              <p:cNvPicPr/>
              <p:nvPr/>
            </p:nvPicPr>
            <p:blipFill>
              <a:blip r:embed="rId63"/>
              <a:stretch>
                <a:fillRect/>
              </a:stretch>
            </p:blipFill>
            <p:spPr>
              <a:xfrm>
                <a:off x="6192981" y="2981964"/>
                <a:ext cx="1818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B7DBBEA9-6778-5872-7B1B-F26CBDA035A2}"/>
                  </a:ext>
                </a:extLst>
              </p14:cNvPr>
              <p14:cNvContentPartPr/>
              <p14:nvPr/>
            </p14:nvContentPartPr>
            <p14:xfrm>
              <a:off x="4345101" y="3007524"/>
              <a:ext cx="1632960" cy="32400"/>
            </p14:xfrm>
          </p:contentPart>
        </mc:Choice>
        <mc:Fallback>
          <p:pic>
            <p:nvPicPr>
              <p:cNvPr id="49" name="Ink 48">
                <a:extLst>
                  <a:ext uri="{FF2B5EF4-FFF2-40B4-BE49-F238E27FC236}">
                    <a16:creationId xmlns:a16="http://schemas.microsoft.com/office/drawing/2014/main" id="{B7DBBEA9-6778-5872-7B1B-F26CBDA035A2}"/>
                  </a:ext>
                </a:extLst>
              </p:cNvPr>
              <p:cNvPicPr/>
              <p:nvPr/>
            </p:nvPicPr>
            <p:blipFill>
              <a:blip r:embed="rId65"/>
              <a:stretch>
                <a:fillRect/>
              </a:stretch>
            </p:blipFill>
            <p:spPr>
              <a:xfrm>
                <a:off x="4327461" y="2989884"/>
                <a:ext cx="1668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Ink 49">
                <a:extLst>
                  <a:ext uri="{FF2B5EF4-FFF2-40B4-BE49-F238E27FC236}">
                    <a16:creationId xmlns:a16="http://schemas.microsoft.com/office/drawing/2014/main" id="{75019E54-9A47-4DA0-8017-2B7E140D5E26}"/>
                  </a:ext>
                </a:extLst>
              </p14:cNvPr>
              <p14:cNvContentPartPr/>
              <p14:nvPr/>
            </p14:nvContentPartPr>
            <p14:xfrm>
              <a:off x="3062421" y="2925444"/>
              <a:ext cx="947880" cy="46080"/>
            </p14:xfrm>
          </p:contentPart>
        </mc:Choice>
        <mc:Fallback>
          <p:pic>
            <p:nvPicPr>
              <p:cNvPr id="50" name="Ink 49">
                <a:extLst>
                  <a:ext uri="{FF2B5EF4-FFF2-40B4-BE49-F238E27FC236}">
                    <a16:creationId xmlns:a16="http://schemas.microsoft.com/office/drawing/2014/main" id="{75019E54-9A47-4DA0-8017-2B7E140D5E26}"/>
                  </a:ext>
                </a:extLst>
              </p:cNvPr>
              <p:cNvPicPr/>
              <p:nvPr/>
            </p:nvPicPr>
            <p:blipFill>
              <a:blip r:embed="rId67"/>
              <a:stretch>
                <a:fillRect/>
              </a:stretch>
            </p:blipFill>
            <p:spPr>
              <a:xfrm>
                <a:off x="3044421" y="2907804"/>
                <a:ext cx="983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C97AF868-BCF8-019C-54CE-5785A47B2090}"/>
                  </a:ext>
                </a:extLst>
              </p14:cNvPr>
              <p14:cNvContentPartPr/>
              <p14:nvPr/>
            </p14:nvContentPartPr>
            <p14:xfrm>
              <a:off x="857421" y="2964684"/>
              <a:ext cx="2050560" cy="128880"/>
            </p14:xfrm>
          </p:contentPart>
        </mc:Choice>
        <mc:Fallback>
          <p:pic>
            <p:nvPicPr>
              <p:cNvPr id="51" name="Ink 50">
                <a:extLst>
                  <a:ext uri="{FF2B5EF4-FFF2-40B4-BE49-F238E27FC236}">
                    <a16:creationId xmlns:a16="http://schemas.microsoft.com/office/drawing/2014/main" id="{C97AF868-BCF8-019C-54CE-5785A47B2090}"/>
                  </a:ext>
                </a:extLst>
              </p:cNvPr>
              <p:cNvPicPr/>
              <p:nvPr/>
            </p:nvPicPr>
            <p:blipFill>
              <a:blip r:embed="rId69"/>
              <a:stretch>
                <a:fillRect/>
              </a:stretch>
            </p:blipFill>
            <p:spPr>
              <a:xfrm>
                <a:off x="839781" y="2947044"/>
                <a:ext cx="2086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1" name="Ink 60">
                <a:extLst>
                  <a:ext uri="{FF2B5EF4-FFF2-40B4-BE49-F238E27FC236}">
                    <a16:creationId xmlns:a16="http://schemas.microsoft.com/office/drawing/2014/main" id="{76C6D909-054A-3A41-D47A-25EE28B6C722}"/>
                  </a:ext>
                </a:extLst>
              </p14:cNvPr>
              <p14:cNvContentPartPr/>
              <p14:nvPr/>
            </p14:nvContentPartPr>
            <p14:xfrm>
              <a:off x="4427541" y="3516204"/>
              <a:ext cx="678600" cy="27000"/>
            </p14:xfrm>
          </p:contentPart>
        </mc:Choice>
        <mc:Fallback>
          <p:pic>
            <p:nvPicPr>
              <p:cNvPr id="61" name="Ink 60">
                <a:extLst>
                  <a:ext uri="{FF2B5EF4-FFF2-40B4-BE49-F238E27FC236}">
                    <a16:creationId xmlns:a16="http://schemas.microsoft.com/office/drawing/2014/main" id="{76C6D909-054A-3A41-D47A-25EE28B6C722}"/>
                  </a:ext>
                </a:extLst>
              </p:cNvPr>
              <p:cNvPicPr/>
              <p:nvPr/>
            </p:nvPicPr>
            <p:blipFill>
              <a:blip r:embed="rId71"/>
              <a:stretch>
                <a:fillRect/>
              </a:stretch>
            </p:blipFill>
            <p:spPr>
              <a:xfrm>
                <a:off x="4409901" y="3498564"/>
                <a:ext cx="714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2" name="Ink 61">
                <a:extLst>
                  <a:ext uri="{FF2B5EF4-FFF2-40B4-BE49-F238E27FC236}">
                    <a16:creationId xmlns:a16="http://schemas.microsoft.com/office/drawing/2014/main" id="{85714998-3C72-FBB3-138D-CC5650A153C8}"/>
                  </a:ext>
                </a:extLst>
              </p14:cNvPr>
              <p14:cNvContentPartPr/>
              <p14:nvPr/>
            </p14:nvContentPartPr>
            <p14:xfrm>
              <a:off x="3059901" y="2983764"/>
              <a:ext cx="1327320" cy="534600"/>
            </p14:xfrm>
          </p:contentPart>
        </mc:Choice>
        <mc:Fallback>
          <p:pic>
            <p:nvPicPr>
              <p:cNvPr id="62" name="Ink 61">
                <a:extLst>
                  <a:ext uri="{FF2B5EF4-FFF2-40B4-BE49-F238E27FC236}">
                    <a16:creationId xmlns:a16="http://schemas.microsoft.com/office/drawing/2014/main" id="{85714998-3C72-FBB3-138D-CC5650A153C8}"/>
                  </a:ext>
                </a:extLst>
              </p:cNvPr>
              <p:cNvPicPr/>
              <p:nvPr/>
            </p:nvPicPr>
            <p:blipFill>
              <a:blip r:embed="rId73"/>
              <a:stretch>
                <a:fillRect/>
              </a:stretch>
            </p:blipFill>
            <p:spPr>
              <a:xfrm>
                <a:off x="3042261" y="2966124"/>
                <a:ext cx="1362960" cy="570240"/>
              </a:xfrm>
              <a:prstGeom prst="rect">
                <a:avLst/>
              </a:prstGeom>
            </p:spPr>
          </p:pic>
        </mc:Fallback>
      </mc:AlternateContent>
      <p:grpSp>
        <p:nvGrpSpPr>
          <p:cNvPr id="64" name="Group 63">
            <a:extLst>
              <a:ext uri="{FF2B5EF4-FFF2-40B4-BE49-F238E27FC236}">
                <a16:creationId xmlns:a16="http://schemas.microsoft.com/office/drawing/2014/main" id="{1E765556-CA8B-9CA2-5DBD-52854028937E}"/>
              </a:ext>
            </a:extLst>
          </p:cNvPr>
          <p:cNvGrpSpPr/>
          <p:nvPr/>
        </p:nvGrpSpPr>
        <p:grpSpPr>
          <a:xfrm>
            <a:off x="5133141" y="2996004"/>
            <a:ext cx="3763800" cy="579600"/>
            <a:chOff x="5133141" y="2996004"/>
            <a:chExt cx="3763800" cy="579600"/>
          </a:xfrm>
        </p:grpSpPr>
        <mc:AlternateContent xmlns:mc="http://schemas.openxmlformats.org/markup-compatibility/2006">
          <mc:Choice xmlns:p14="http://schemas.microsoft.com/office/powerpoint/2010/main" Requires="p14">
            <p:contentPart p14:bwMode="auto" r:id="rId74">
              <p14:nvContentPartPr>
                <p14:cNvPr id="52" name="Ink 51">
                  <a:extLst>
                    <a:ext uri="{FF2B5EF4-FFF2-40B4-BE49-F238E27FC236}">
                      <a16:creationId xmlns:a16="http://schemas.microsoft.com/office/drawing/2014/main" id="{E9D30253-CE55-E2DF-E6B7-FEB980B6AFD0}"/>
                    </a:ext>
                  </a:extLst>
                </p14:cNvPr>
                <p14:cNvContentPartPr/>
                <p14:nvPr/>
              </p14:nvContentPartPr>
              <p14:xfrm>
                <a:off x="8428221" y="3446004"/>
                <a:ext cx="468720" cy="37440"/>
              </p14:xfrm>
            </p:contentPart>
          </mc:Choice>
          <mc:Fallback>
            <p:pic>
              <p:nvPicPr>
                <p:cNvPr id="52" name="Ink 51">
                  <a:extLst>
                    <a:ext uri="{FF2B5EF4-FFF2-40B4-BE49-F238E27FC236}">
                      <a16:creationId xmlns:a16="http://schemas.microsoft.com/office/drawing/2014/main" id="{E9D30253-CE55-E2DF-E6B7-FEB980B6AFD0}"/>
                    </a:ext>
                  </a:extLst>
                </p:cNvPr>
                <p:cNvPicPr/>
                <p:nvPr/>
              </p:nvPicPr>
              <p:blipFill>
                <a:blip r:embed="rId75"/>
                <a:stretch>
                  <a:fillRect/>
                </a:stretch>
              </p:blipFill>
              <p:spPr>
                <a:xfrm>
                  <a:off x="8410581" y="3428004"/>
                  <a:ext cx="504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Ink 52">
                  <a:extLst>
                    <a:ext uri="{FF2B5EF4-FFF2-40B4-BE49-F238E27FC236}">
                      <a16:creationId xmlns:a16="http://schemas.microsoft.com/office/drawing/2014/main" id="{7A465F0E-ECA8-247F-C69C-6C6AB31D7AAB}"/>
                    </a:ext>
                  </a:extLst>
                </p14:cNvPr>
                <p14:cNvContentPartPr/>
                <p14:nvPr/>
              </p14:nvContentPartPr>
              <p14:xfrm>
                <a:off x="8080461" y="3377604"/>
                <a:ext cx="360" cy="360"/>
              </p14:xfrm>
            </p:contentPart>
          </mc:Choice>
          <mc:Fallback>
            <p:pic>
              <p:nvPicPr>
                <p:cNvPr id="53" name="Ink 52">
                  <a:extLst>
                    <a:ext uri="{FF2B5EF4-FFF2-40B4-BE49-F238E27FC236}">
                      <a16:creationId xmlns:a16="http://schemas.microsoft.com/office/drawing/2014/main" id="{7A465F0E-ECA8-247F-C69C-6C6AB31D7AAB}"/>
                    </a:ext>
                  </a:extLst>
                </p:cNvPr>
                <p:cNvPicPr/>
                <p:nvPr/>
              </p:nvPicPr>
              <p:blipFill>
                <a:blip r:embed="rId77"/>
                <a:stretch>
                  <a:fillRect/>
                </a:stretch>
              </p:blipFill>
              <p:spPr>
                <a:xfrm>
                  <a:off x="8062821" y="335996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Ink 53">
                  <a:extLst>
                    <a:ext uri="{FF2B5EF4-FFF2-40B4-BE49-F238E27FC236}">
                      <a16:creationId xmlns:a16="http://schemas.microsoft.com/office/drawing/2014/main" id="{D082B986-9BB9-A7DA-6B81-EA765EDF2160}"/>
                    </a:ext>
                  </a:extLst>
                </p14:cNvPr>
                <p14:cNvContentPartPr/>
                <p14:nvPr/>
              </p14:nvContentPartPr>
              <p14:xfrm>
                <a:off x="8125461" y="3392724"/>
                <a:ext cx="21600" cy="12240"/>
              </p14:xfrm>
            </p:contentPart>
          </mc:Choice>
          <mc:Fallback>
            <p:pic>
              <p:nvPicPr>
                <p:cNvPr id="54" name="Ink 53">
                  <a:extLst>
                    <a:ext uri="{FF2B5EF4-FFF2-40B4-BE49-F238E27FC236}">
                      <a16:creationId xmlns:a16="http://schemas.microsoft.com/office/drawing/2014/main" id="{D082B986-9BB9-A7DA-6B81-EA765EDF2160}"/>
                    </a:ext>
                  </a:extLst>
                </p:cNvPr>
                <p:cNvPicPr/>
                <p:nvPr/>
              </p:nvPicPr>
              <p:blipFill>
                <a:blip r:embed="rId79"/>
                <a:stretch>
                  <a:fillRect/>
                </a:stretch>
              </p:blipFill>
              <p:spPr>
                <a:xfrm>
                  <a:off x="8107461" y="3375084"/>
                  <a:ext cx="57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Ink 54">
                  <a:extLst>
                    <a:ext uri="{FF2B5EF4-FFF2-40B4-BE49-F238E27FC236}">
                      <a16:creationId xmlns:a16="http://schemas.microsoft.com/office/drawing/2014/main" id="{A54F0DA1-BC47-EB00-B927-92FD8771B0F3}"/>
                    </a:ext>
                  </a:extLst>
                </p14:cNvPr>
                <p14:cNvContentPartPr/>
                <p14:nvPr/>
              </p14:nvContentPartPr>
              <p14:xfrm>
                <a:off x="7642701" y="3418644"/>
                <a:ext cx="537840" cy="114840"/>
              </p14:xfrm>
            </p:contentPart>
          </mc:Choice>
          <mc:Fallback>
            <p:pic>
              <p:nvPicPr>
                <p:cNvPr id="55" name="Ink 54">
                  <a:extLst>
                    <a:ext uri="{FF2B5EF4-FFF2-40B4-BE49-F238E27FC236}">
                      <a16:creationId xmlns:a16="http://schemas.microsoft.com/office/drawing/2014/main" id="{A54F0DA1-BC47-EB00-B927-92FD8771B0F3}"/>
                    </a:ext>
                  </a:extLst>
                </p:cNvPr>
                <p:cNvPicPr/>
                <p:nvPr/>
              </p:nvPicPr>
              <p:blipFill>
                <a:blip r:embed="rId81"/>
                <a:stretch>
                  <a:fillRect/>
                </a:stretch>
              </p:blipFill>
              <p:spPr>
                <a:xfrm>
                  <a:off x="7624701" y="3400644"/>
                  <a:ext cx="573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Ink 55">
                  <a:extLst>
                    <a:ext uri="{FF2B5EF4-FFF2-40B4-BE49-F238E27FC236}">
                      <a16:creationId xmlns:a16="http://schemas.microsoft.com/office/drawing/2014/main" id="{62CD6450-D1E8-A97B-001D-775D642D674D}"/>
                    </a:ext>
                  </a:extLst>
                </p14:cNvPr>
                <p14:cNvContentPartPr/>
                <p14:nvPr/>
              </p14:nvContentPartPr>
              <p14:xfrm>
                <a:off x="6969141" y="3542844"/>
                <a:ext cx="502200" cy="32760"/>
              </p14:xfrm>
            </p:contentPart>
          </mc:Choice>
          <mc:Fallback>
            <p:pic>
              <p:nvPicPr>
                <p:cNvPr id="56" name="Ink 55">
                  <a:extLst>
                    <a:ext uri="{FF2B5EF4-FFF2-40B4-BE49-F238E27FC236}">
                      <a16:creationId xmlns:a16="http://schemas.microsoft.com/office/drawing/2014/main" id="{62CD6450-D1E8-A97B-001D-775D642D674D}"/>
                    </a:ext>
                  </a:extLst>
                </p:cNvPr>
                <p:cNvPicPr/>
                <p:nvPr/>
              </p:nvPicPr>
              <p:blipFill>
                <a:blip r:embed="rId83"/>
                <a:stretch>
                  <a:fillRect/>
                </a:stretch>
              </p:blipFill>
              <p:spPr>
                <a:xfrm>
                  <a:off x="6951141" y="3524844"/>
                  <a:ext cx="537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Ink 56">
                  <a:extLst>
                    <a:ext uri="{FF2B5EF4-FFF2-40B4-BE49-F238E27FC236}">
                      <a16:creationId xmlns:a16="http://schemas.microsoft.com/office/drawing/2014/main" id="{36E9FBB8-35CA-4423-D058-5C62348F503B}"/>
                    </a:ext>
                  </a:extLst>
                </p14:cNvPr>
                <p14:cNvContentPartPr/>
                <p14:nvPr/>
              </p14:nvContentPartPr>
              <p14:xfrm>
                <a:off x="6343461" y="3534924"/>
                <a:ext cx="399600" cy="15840"/>
              </p14:xfrm>
            </p:contentPart>
          </mc:Choice>
          <mc:Fallback>
            <p:pic>
              <p:nvPicPr>
                <p:cNvPr id="57" name="Ink 56">
                  <a:extLst>
                    <a:ext uri="{FF2B5EF4-FFF2-40B4-BE49-F238E27FC236}">
                      <a16:creationId xmlns:a16="http://schemas.microsoft.com/office/drawing/2014/main" id="{36E9FBB8-35CA-4423-D058-5C62348F503B}"/>
                    </a:ext>
                  </a:extLst>
                </p:cNvPr>
                <p:cNvPicPr/>
                <p:nvPr/>
              </p:nvPicPr>
              <p:blipFill>
                <a:blip r:embed="rId85"/>
                <a:stretch>
                  <a:fillRect/>
                </a:stretch>
              </p:blipFill>
              <p:spPr>
                <a:xfrm>
                  <a:off x="6325461" y="3517284"/>
                  <a:ext cx="435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Ink 58">
                  <a:extLst>
                    <a:ext uri="{FF2B5EF4-FFF2-40B4-BE49-F238E27FC236}">
                      <a16:creationId xmlns:a16="http://schemas.microsoft.com/office/drawing/2014/main" id="{9DDDAA3A-2AE8-896F-0954-9886424F95B4}"/>
                    </a:ext>
                  </a:extLst>
                </p14:cNvPr>
                <p14:cNvContentPartPr/>
                <p14:nvPr/>
              </p14:nvContentPartPr>
              <p14:xfrm>
                <a:off x="5447781" y="3502164"/>
                <a:ext cx="762480" cy="18720"/>
              </p14:xfrm>
            </p:contentPart>
          </mc:Choice>
          <mc:Fallback>
            <p:pic>
              <p:nvPicPr>
                <p:cNvPr id="59" name="Ink 58">
                  <a:extLst>
                    <a:ext uri="{FF2B5EF4-FFF2-40B4-BE49-F238E27FC236}">
                      <a16:creationId xmlns:a16="http://schemas.microsoft.com/office/drawing/2014/main" id="{9DDDAA3A-2AE8-896F-0954-9886424F95B4}"/>
                    </a:ext>
                  </a:extLst>
                </p:cNvPr>
                <p:cNvPicPr/>
                <p:nvPr/>
              </p:nvPicPr>
              <p:blipFill>
                <a:blip r:embed="rId87"/>
                <a:stretch>
                  <a:fillRect/>
                </a:stretch>
              </p:blipFill>
              <p:spPr>
                <a:xfrm>
                  <a:off x="5429781" y="3484524"/>
                  <a:ext cx="7981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Ink 62">
                  <a:extLst>
                    <a:ext uri="{FF2B5EF4-FFF2-40B4-BE49-F238E27FC236}">
                      <a16:creationId xmlns:a16="http://schemas.microsoft.com/office/drawing/2014/main" id="{497CD6F7-D8E5-7803-4BE6-81F61BE4FEA3}"/>
                    </a:ext>
                  </a:extLst>
                </p14:cNvPr>
                <p14:cNvContentPartPr/>
                <p14:nvPr/>
              </p14:nvContentPartPr>
              <p14:xfrm>
                <a:off x="5133141" y="2996004"/>
                <a:ext cx="1271160" cy="532800"/>
              </p14:xfrm>
            </p:contentPart>
          </mc:Choice>
          <mc:Fallback>
            <p:pic>
              <p:nvPicPr>
                <p:cNvPr id="63" name="Ink 62">
                  <a:extLst>
                    <a:ext uri="{FF2B5EF4-FFF2-40B4-BE49-F238E27FC236}">
                      <a16:creationId xmlns:a16="http://schemas.microsoft.com/office/drawing/2014/main" id="{497CD6F7-D8E5-7803-4BE6-81F61BE4FEA3}"/>
                    </a:ext>
                  </a:extLst>
                </p:cNvPr>
                <p:cNvPicPr/>
                <p:nvPr/>
              </p:nvPicPr>
              <p:blipFill>
                <a:blip r:embed="rId89"/>
                <a:stretch>
                  <a:fillRect/>
                </a:stretch>
              </p:blipFill>
              <p:spPr>
                <a:xfrm>
                  <a:off x="5115141" y="2978364"/>
                  <a:ext cx="1306800" cy="56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65" name="Ink 64">
                <a:extLst>
                  <a:ext uri="{FF2B5EF4-FFF2-40B4-BE49-F238E27FC236}">
                    <a16:creationId xmlns:a16="http://schemas.microsoft.com/office/drawing/2014/main" id="{E012C1D2-DEA1-B31E-5B7C-4B5FADCBD386}"/>
                  </a:ext>
                </a:extLst>
              </p14:cNvPr>
              <p14:cNvContentPartPr/>
              <p14:nvPr/>
            </p14:nvContentPartPr>
            <p14:xfrm>
              <a:off x="1025901" y="3443844"/>
              <a:ext cx="1371600" cy="62280"/>
            </p14:xfrm>
          </p:contentPart>
        </mc:Choice>
        <mc:Fallback>
          <p:pic>
            <p:nvPicPr>
              <p:cNvPr id="65" name="Ink 64">
                <a:extLst>
                  <a:ext uri="{FF2B5EF4-FFF2-40B4-BE49-F238E27FC236}">
                    <a16:creationId xmlns:a16="http://schemas.microsoft.com/office/drawing/2014/main" id="{E012C1D2-DEA1-B31E-5B7C-4B5FADCBD386}"/>
                  </a:ext>
                </a:extLst>
              </p:cNvPr>
              <p:cNvPicPr/>
              <p:nvPr/>
            </p:nvPicPr>
            <p:blipFill>
              <a:blip r:embed="rId91"/>
              <a:stretch>
                <a:fillRect/>
              </a:stretch>
            </p:blipFill>
            <p:spPr>
              <a:xfrm>
                <a:off x="1008261" y="3425844"/>
                <a:ext cx="1407240" cy="97920"/>
              </a:xfrm>
              <a:prstGeom prst="rect">
                <a:avLst/>
              </a:prstGeom>
            </p:spPr>
          </p:pic>
        </mc:Fallback>
      </mc:AlternateContent>
      <p:grpSp>
        <p:nvGrpSpPr>
          <p:cNvPr id="70" name="Group 69">
            <a:extLst>
              <a:ext uri="{FF2B5EF4-FFF2-40B4-BE49-F238E27FC236}">
                <a16:creationId xmlns:a16="http://schemas.microsoft.com/office/drawing/2014/main" id="{545A4D5E-F891-89C7-AFA0-469C42242CF9}"/>
              </a:ext>
            </a:extLst>
          </p:cNvPr>
          <p:cNvGrpSpPr/>
          <p:nvPr/>
        </p:nvGrpSpPr>
        <p:grpSpPr>
          <a:xfrm>
            <a:off x="5857461" y="3926244"/>
            <a:ext cx="3086280" cy="110520"/>
            <a:chOff x="5857461" y="3926244"/>
            <a:chExt cx="3086280" cy="110520"/>
          </a:xfrm>
        </p:grpSpPr>
        <mc:AlternateContent xmlns:mc="http://schemas.openxmlformats.org/markup-compatibility/2006">
          <mc:Choice xmlns:p14="http://schemas.microsoft.com/office/powerpoint/2010/main" Requires="p14">
            <p:contentPart p14:bwMode="auto" r:id="rId92">
              <p14:nvContentPartPr>
                <p14:cNvPr id="66" name="Ink 65">
                  <a:extLst>
                    <a:ext uri="{FF2B5EF4-FFF2-40B4-BE49-F238E27FC236}">
                      <a16:creationId xmlns:a16="http://schemas.microsoft.com/office/drawing/2014/main" id="{692106FD-8171-8E40-F74B-989607FA1779}"/>
                    </a:ext>
                  </a:extLst>
                </p14:cNvPr>
                <p14:cNvContentPartPr/>
                <p14:nvPr/>
              </p14:nvContentPartPr>
              <p14:xfrm>
                <a:off x="8254341" y="3926244"/>
                <a:ext cx="689400" cy="19080"/>
              </p14:xfrm>
            </p:contentPart>
          </mc:Choice>
          <mc:Fallback>
            <p:pic>
              <p:nvPicPr>
                <p:cNvPr id="66" name="Ink 65">
                  <a:extLst>
                    <a:ext uri="{FF2B5EF4-FFF2-40B4-BE49-F238E27FC236}">
                      <a16:creationId xmlns:a16="http://schemas.microsoft.com/office/drawing/2014/main" id="{692106FD-8171-8E40-F74B-989607FA1779}"/>
                    </a:ext>
                  </a:extLst>
                </p:cNvPr>
                <p:cNvPicPr/>
                <p:nvPr/>
              </p:nvPicPr>
              <p:blipFill>
                <a:blip r:embed="rId93"/>
                <a:stretch>
                  <a:fillRect/>
                </a:stretch>
              </p:blipFill>
              <p:spPr>
                <a:xfrm>
                  <a:off x="8236701" y="3908244"/>
                  <a:ext cx="7250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7" name="Ink 66">
                  <a:extLst>
                    <a:ext uri="{FF2B5EF4-FFF2-40B4-BE49-F238E27FC236}">
                      <a16:creationId xmlns:a16="http://schemas.microsoft.com/office/drawing/2014/main" id="{3184347F-A265-823E-44CF-FA159E346A9B}"/>
                    </a:ext>
                  </a:extLst>
                </p14:cNvPr>
                <p14:cNvContentPartPr/>
                <p14:nvPr/>
              </p14:nvContentPartPr>
              <p14:xfrm>
                <a:off x="7474221" y="4000044"/>
                <a:ext cx="614880" cy="34560"/>
              </p14:xfrm>
            </p:contentPart>
          </mc:Choice>
          <mc:Fallback>
            <p:pic>
              <p:nvPicPr>
                <p:cNvPr id="67" name="Ink 66">
                  <a:extLst>
                    <a:ext uri="{FF2B5EF4-FFF2-40B4-BE49-F238E27FC236}">
                      <a16:creationId xmlns:a16="http://schemas.microsoft.com/office/drawing/2014/main" id="{3184347F-A265-823E-44CF-FA159E346A9B}"/>
                    </a:ext>
                  </a:extLst>
                </p:cNvPr>
                <p:cNvPicPr/>
                <p:nvPr/>
              </p:nvPicPr>
              <p:blipFill>
                <a:blip r:embed="rId95"/>
                <a:stretch>
                  <a:fillRect/>
                </a:stretch>
              </p:blipFill>
              <p:spPr>
                <a:xfrm>
                  <a:off x="7456221" y="3982404"/>
                  <a:ext cx="650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8" name="Ink 67">
                  <a:extLst>
                    <a:ext uri="{FF2B5EF4-FFF2-40B4-BE49-F238E27FC236}">
                      <a16:creationId xmlns:a16="http://schemas.microsoft.com/office/drawing/2014/main" id="{A4456A2D-6B6C-7017-4A95-6CEF46ABD04E}"/>
                    </a:ext>
                  </a:extLst>
                </p14:cNvPr>
                <p14:cNvContentPartPr/>
                <p14:nvPr/>
              </p14:nvContentPartPr>
              <p14:xfrm>
                <a:off x="6799581" y="3961164"/>
                <a:ext cx="430560" cy="26280"/>
              </p14:xfrm>
            </p:contentPart>
          </mc:Choice>
          <mc:Fallback>
            <p:pic>
              <p:nvPicPr>
                <p:cNvPr id="68" name="Ink 67">
                  <a:extLst>
                    <a:ext uri="{FF2B5EF4-FFF2-40B4-BE49-F238E27FC236}">
                      <a16:creationId xmlns:a16="http://schemas.microsoft.com/office/drawing/2014/main" id="{A4456A2D-6B6C-7017-4A95-6CEF46ABD04E}"/>
                    </a:ext>
                  </a:extLst>
                </p:cNvPr>
                <p:cNvPicPr/>
                <p:nvPr/>
              </p:nvPicPr>
              <p:blipFill>
                <a:blip r:embed="rId97"/>
                <a:stretch>
                  <a:fillRect/>
                </a:stretch>
              </p:blipFill>
              <p:spPr>
                <a:xfrm>
                  <a:off x="6781941" y="3943164"/>
                  <a:ext cx="466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9" name="Ink 68">
                  <a:extLst>
                    <a:ext uri="{FF2B5EF4-FFF2-40B4-BE49-F238E27FC236}">
                      <a16:creationId xmlns:a16="http://schemas.microsoft.com/office/drawing/2014/main" id="{0C77E8C2-C833-F16F-E6AC-D5E0314C7821}"/>
                    </a:ext>
                  </a:extLst>
                </p14:cNvPr>
                <p14:cNvContentPartPr/>
                <p14:nvPr/>
              </p14:nvContentPartPr>
              <p14:xfrm>
                <a:off x="5857461" y="4004004"/>
                <a:ext cx="619560" cy="32760"/>
              </p14:xfrm>
            </p:contentPart>
          </mc:Choice>
          <mc:Fallback>
            <p:pic>
              <p:nvPicPr>
                <p:cNvPr id="69" name="Ink 68">
                  <a:extLst>
                    <a:ext uri="{FF2B5EF4-FFF2-40B4-BE49-F238E27FC236}">
                      <a16:creationId xmlns:a16="http://schemas.microsoft.com/office/drawing/2014/main" id="{0C77E8C2-C833-F16F-E6AC-D5E0314C7821}"/>
                    </a:ext>
                  </a:extLst>
                </p:cNvPr>
                <p:cNvPicPr/>
                <p:nvPr/>
              </p:nvPicPr>
              <p:blipFill>
                <a:blip r:embed="rId99"/>
                <a:stretch>
                  <a:fillRect/>
                </a:stretch>
              </p:blipFill>
              <p:spPr>
                <a:xfrm>
                  <a:off x="5839461" y="3986004"/>
                  <a:ext cx="655200" cy="68400"/>
                </a:xfrm>
                <a:prstGeom prst="rect">
                  <a:avLst/>
                </a:prstGeom>
              </p:spPr>
            </p:pic>
          </mc:Fallback>
        </mc:AlternateContent>
      </p:grpSp>
      <p:grpSp>
        <p:nvGrpSpPr>
          <p:cNvPr id="75" name="Group 74">
            <a:extLst>
              <a:ext uri="{FF2B5EF4-FFF2-40B4-BE49-F238E27FC236}">
                <a16:creationId xmlns:a16="http://schemas.microsoft.com/office/drawing/2014/main" id="{DFC2A9A2-4317-CCA2-3432-3BB6229141A4}"/>
              </a:ext>
            </a:extLst>
          </p:cNvPr>
          <p:cNvGrpSpPr/>
          <p:nvPr/>
        </p:nvGrpSpPr>
        <p:grpSpPr>
          <a:xfrm>
            <a:off x="2308221" y="3930924"/>
            <a:ext cx="2792520" cy="126000"/>
            <a:chOff x="2308221" y="3930924"/>
            <a:chExt cx="2792520" cy="126000"/>
          </a:xfrm>
        </p:grpSpPr>
        <mc:AlternateContent xmlns:mc="http://schemas.openxmlformats.org/markup-compatibility/2006">
          <mc:Choice xmlns:p14="http://schemas.microsoft.com/office/powerpoint/2010/main" Requires="p14">
            <p:contentPart p14:bwMode="auto" r:id="rId100">
              <p14:nvContentPartPr>
                <p14:cNvPr id="71" name="Ink 70">
                  <a:extLst>
                    <a:ext uri="{FF2B5EF4-FFF2-40B4-BE49-F238E27FC236}">
                      <a16:creationId xmlns:a16="http://schemas.microsoft.com/office/drawing/2014/main" id="{27BE05A7-2C77-1788-7470-199BF240133E}"/>
                    </a:ext>
                  </a:extLst>
                </p14:cNvPr>
                <p14:cNvContentPartPr/>
                <p14:nvPr/>
              </p14:nvContentPartPr>
              <p14:xfrm>
                <a:off x="4480101" y="3930924"/>
                <a:ext cx="620640" cy="35280"/>
              </p14:xfrm>
            </p:contentPart>
          </mc:Choice>
          <mc:Fallback>
            <p:pic>
              <p:nvPicPr>
                <p:cNvPr id="71" name="Ink 70">
                  <a:extLst>
                    <a:ext uri="{FF2B5EF4-FFF2-40B4-BE49-F238E27FC236}">
                      <a16:creationId xmlns:a16="http://schemas.microsoft.com/office/drawing/2014/main" id="{27BE05A7-2C77-1788-7470-199BF240133E}"/>
                    </a:ext>
                  </a:extLst>
                </p:cNvPr>
                <p:cNvPicPr/>
                <p:nvPr/>
              </p:nvPicPr>
              <p:blipFill>
                <a:blip r:embed="rId101"/>
                <a:stretch>
                  <a:fillRect/>
                </a:stretch>
              </p:blipFill>
              <p:spPr>
                <a:xfrm>
                  <a:off x="4462461" y="3912924"/>
                  <a:ext cx="656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2" name="Ink 71">
                  <a:extLst>
                    <a:ext uri="{FF2B5EF4-FFF2-40B4-BE49-F238E27FC236}">
                      <a16:creationId xmlns:a16="http://schemas.microsoft.com/office/drawing/2014/main" id="{8106D188-8B7B-F856-F25F-34956FDFE82E}"/>
                    </a:ext>
                  </a:extLst>
                </p14:cNvPr>
                <p14:cNvContentPartPr/>
                <p14:nvPr/>
              </p14:nvContentPartPr>
              <p14:xfrm>
                <a:off x="3716181" y="3986724"/>
                <a:ext cx="566640" cy="70200"/>
              </p14:xfrm>
            </p:contentPart>
          </mc:Choice>
          <mc:Fallback>
            <p:pic>
              <p:nvPicPr>
                <p:cNvPr id="72" name="Ink 71">
                  <a:extLst>
                    <a:ext uri="{FF2B5EF4-FFF2-40B4-BE49-F238E27FC236}">
                      <a16:creationId xmlns:a16="http://schemas.microsoft.com/office/drawing/2014/main" id="{8106D188-8B7B-F856-F25F-34956FDFE82E}"/>
                    </a:ext>
                  </a:extLst>
                </p:cNvPr>
                <p:cNvPicPr/>
                <p:nvPr/>
              </p:nvPicPr>
              <p:blipFill>
                <a:blip r:embed="rId103"/>
                <a:stretch>
                  <a:fillRect/>
                </a:stretch>
              </p:blipFill>
              <p:spPr>
                <a:xfrm>
                  <a:off x="3698541" y="3968724"/>
                  <a:ext cx="602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4" name="Ink 73">
                  <a:extLst>
                    <a:ext uri="{FF2B5EF4-FFF2-40B4-BE49-F238E27FC236}">
                      <a16:creationId xmlns:a16="http://schemas.microsoft.com/office/drawing/2014/main" id="{4074BDEC-7198-982A-DBFE-950ED4D784B1}"/>
                    </a:ext>
                  </a:extLst>
                </p14:cNvPr>
                <p14:cNvContentPartPr/>
                <p14:nvPr/>
              </p14:nvContentPartPr>
              <p14:xfrm>
                <a:off x="2308221" y="3987444"/>
                <a:ext cx="1151640" cy="58320"/>
              </p14:xfrm>
            </p:contentPart>
          </mc:Choice>
          <mc:Fallback>
            <p:pic>
              <p:nvPicPr>
                <p:cNvPr id="74" name="Ink 73">
                  <a:extLst>
                    <a:ext uri="{FF2B5EF4-FFF2-40B4-BE49-F238E27FC236}">
                      <a16:creationId xmlns:a16="http://schemas.microsoft.com/office/drawing/2014/main" id="{4074BDEC-7198-982A-DBFE-950ED4D784B1}"/>
                    </a:ext>
                  </a:extLst>
                </p:cNvPr>
                <p:cNvPicPr/>
                <p:nvPr/>
              </p:nvPicPr>
              <p:blipFill>
                <a:blip r:embed="rId105"/>
                <a:stretch>
                  <a:fillRect/>
                </a:stretch>
              </p:blipFill>
              <p:spPr>
                <a:xfrm>
                  <a:off x="2290581" y="3969804"/>
                  <a:ext cx="1187280" cy="9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76" name="Ink 75">
                <a:extLst>
                  <a:ext uri="{FF2B5EF4-FFF2-40B4-BE49-F238E27FC236}">
                    <a16:creationId xmlns:a16="http://schemas.microsoft.com/office/drawing/2014/main" id="{1E24B48C-4D4D-2CB3-9807-A10002CA1EDC}"/>
                  </a:ext>
                </a:extLst>
              </p14:cNvPr>
              <p14:cNvContentPartPr/>
              <p14:nvPr/>
            </p14:nvContentPartPr>
            <p14:xfrm>
              <a:off x="521541" y="3921924"/>
              <a:ext cx="781920" cy="63720"/>
            </p14:xfrm>
          </p:contentPart>
        </mc:Choice>
        <mc:Fallback>
          <p:pic>
            <p:nvPicPr>
              <p:cNvPr id="76" name="Ink 75">
                <a:extLst>
                  <a:ext uri="{FF2B5EF4-FFF2-40B4-BE49-F238E27FC236}">
                    <a16:creationId xmlns:a16="http://schemas.microsoft.com/office/drawing/2014/main" id="{1E24B48C-4D4D-2CB3-9807-A10002CA1EDC}"/>
                  </a:ext>
                </a:extLst>
              </p:cNvPr>
              <p:cNvPicPr/>
              <p:nvPr/>
            </p:nvPicPr>
            <p:blipFill>
              <a:blip r:embed="rId107"/>
              <a:stretch>
                <a:fillRect/>
              </a:stretch>
            </p:blipFill>
            <p:spPr>
              <a:xfrm>
                <a:off x="503901" y="3904284"/>
                <a:ext cx="817560" cy="99360"/>
              </a:xfrm>
              <a:prstGeom prst="rect">
                <a:avLst/>
              </a:prstGeom>
            </p:spPr>
          </p:pic>
        </mc:Fallback>
      </mc:AlternateContent>
      <p:grpSp>
        <p:nvGrpSpPr>
          <p:cNvPr id="79" name="Group 78">
            <a:extLst>
              <a:ext uri="{FF2B5EF4-FFF2-40B4-BE49-F238E27FC236}">
                <a16:creationId xmlns:a16="http://schemas.microsoft.com/office/drawing/2014/main" id="{F924210B-3FD5-2525-907A-4C0ADC104771}"/>
              </a:ext>
            </a:extLst>
          </p:cNvPr>
          <p:cNvGrpSpPr/>
          <p:nvPr/>
        </p:nvGrpSpPr>
        <p:grpSpPr>
          <a:xfrm>
            <a:off x="7741341" y="4404324"/>
            <a:ext cx="1176480" cy="107280"/>
            <a:chOff x="7741341" y="4404324"/>
            <a:chExt cx="1176480" cy="107280"/>
          </a:xfrm>
        </p:grpSpPr>
        <mc:AlternateContent xmlns:mc="http://schemas.openxmlformats.org/markup-compatibility/2006">
          <mc:Choice xmlns:p14="http://schemas.microsoft.com/office/powerpoint/2010/main" Requires="p14">
            <p:contentPart p14:bwMode="auto" r:id="rId108">
              <p14:nvContentPartPr>
                <p14:cNvPr id="77" name="Ink 76">
                  <a:extLst>
                    <a:ext uri="{FF2B5EF4-FFF2-40B4-BE49-F238E27FC236}">
                      <a16:creationId xmlns:a16="http://schemas.microsoft.com/office/drawing/2014/main" id="{555326B1-B960-084B-FCA9-AEC2DA204E8F}"/>
                    </a:ext>
                  </a:extLst>
                </p14:cNvPr>
                <p14:cNvContentPartPr/>
                <p14:nvPr/>
              </p14:nvContentPartPr>
              <p14:xfrm>
                <a:off x="8532981" y="4404324"/>
                <a:ext cx="384840" cy="79200"/>
              </p14:xfrm>
            </p:contentPart>
          </mc:Choice>
          <mc:Fallback>
            <p:pic>
              <p:nvPicPr>
                <p:cNvPr id="77" name="Ink 76">
                  <a:extLst>
                    <a:ext uri="{FF2B5EF4-FFF2-40B4-BE49-F238E27FC236}">
                      <a16:creationId xmlns:a16="http://schemas.microsoft.com/office/drawing/2014/main" id="{555326B1-B960-084B-FCA9-AEC2DA204E8F}"/>
                    </a:ext>
                  </a:extLst>
                </p:cNvPr>
                <p:cNvPicPr/>
                <p:nvPr/>
              </p:nvPicPr>
              <p:blipFill>
                <a:blip r:embed="rId109"/>
                <a:stretch>
                  <a:fillRect/>
                </a:stretch>
              </p:blipFill>
              <p:spPr>
                <a:xfrm>
                  <a:off x="8515341" y="4386684"/>
                  <a:ext cx="420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8" name="Ink 77">
                  <a:extLst>
                    <a:ext uri="{FF2B5EF4-FFF2-40B4-BE49-F238E27FC236}">
                      <a16:creationId xmlns:a16="http://schemas.microsoft.com/office/drawing/2014/main" id="{D17EF37D-3E3C-5DCC-7975-24789679590B}"/>
                    </a:ext>
                  </a:extLst>
                </p14:cNvPr>
                <p14:cNvContentPartPr/>
                <p14:nvPr/>
              </p14:nvContentPartPr>
              <p14:xfrm>
                <a:off x="7741341" y="4484244"/>
                <a:ext cx="583200" cy="27360"/>
              </p14:xfrm>
            </p:contentPart>
          </mc:Choice>
          <mc:Fallback>
            <p:pic>
              <p:nvPicPr>
                <p:cNvPr id="78" name="Ink 77">
                  <a:extLst>
                    <a:ext uri="{FF2B5EF4-FFF2-40B4-BE49-F238E27FC236}">
                      <a16:creationId xmlns:a16="http://schemas.microsoft.com/office/drawing/2014/main" id="{D17EF37D-3E3C-5DCC-7975-24789679590B}"/>
                    </a:ext>
                  </a:extLst>
                </p:cNvPr>
                <p:cNvPicPr/>
                <p:nvPr/>
              </p:nvPicPr>
              <p:blipFill>
                <a:blip r:embed="rId111"/>
                <a:stretch>
                  <a:fillRect/>
                </a:stretch>
              </p:blipFill>
              <p:spPr>
                <a:xfrm>
                  <a:off x="7723701" y="4466604"/>
                  <a:ext cx="618840" cy="63000"/>
                </a:xfrm>
                <a:prstGeom prst="rect">
                  <a:avLst/>
                </a:prstGeom>
              </p:spPr>
            </p:pic>
          </mc:Fallback>
        </mc:AlternateContent>
      </p:grpSp>
      <p:grpSp>
        <p:nvGrpSpPr>
          <p:cNvPr id="82" name="Group 81">
            <a:extLst>
              <a:ext uri="{FF2B5EF4-FFF2-40B4-BE49-F238E27FC236}">
                <a16:creationId xmlns:a16="http://schemas.microsoft.com/office/drawing/2014/main" id="{CB13281D-AC93-F40A-CD84-DE13B3698BF8}"/>
              </a:ext>
            </a:extLst>
          </p:cNvPr>
          <p:cNvGrpSpPr/>
          <p:nvPr/>
        </p:nvGrpSpPr>
        <p:grpSpPr>
          <a:xfrm>
            <a:off x="5897421" y="4462284"/>
            <a:ext cx="1641600" cy="85680"/>
            <a:chOff x="5897421" y="4462284"/>
            <a:chExt cx="1641600" cy="85680"/>
          </a:xfrm>
        </p:grpSpPr>
        <mc:AlternateContent xmlns:mc="http://schemas.openxmlformats.org/markup-compatibility/2006">
          <mc:Choice xmlns:p14="http://schemas.microsoft.com/office/powerpoint/2010/main" Requires="p14">
            <p:contentPart p14:bwMode="auto" r:id="rId112">
              <p14:nvContentPartPr>
                <p14:cNvPr id="80" name="Ink 79">
                  <a:extLst>
                    <a:ext uri="{FF2B5EF4-FFF2-40B4-BE49-F238E27FC236}">
                      <a16:creationId xmlns:a16="http://schemas.microsoft.com/office/drawing/2014/main" id="{2C283EF1-489D-D686-A011-8E1A82C9E8C1}"/>
                    </a:ext>
                  </a:extLst>
                </p14:cNvPr>
                <p14:cNvContentPartPr/>
                <p14:nvPr/>
              </p14:nvContentPartPr>
              <p14:xfrm>
                <a:off x="7078941" y="4495764"/>
                <a:ext cx="460080" cy="52200"/>
              </p14:xfrm>
            </p:contentPart>
          </mc:Choice>
          <mc:Fallback>
            <p:pic>
              <p:nvPicPr>
                <p:cNvPr id="80" name="Ink 79">
                  <a:extLst>
                    <a:ext uri="{FF2B5EF4-FFF2-40B4-BE49-F238E27FC236}">
                      <a16:creationId xmlns:a16="http://schemas.microsoft.com/office/drawing/2014/main" id="{2C283EF1-489D-D686-A011-8E1A82C9E8C1}"/>
                    </a:ext>
                  </a:extLst>
                </p:cNvPr>
                <p:cNvPicPr/>
                <p:nvPr/>
              </p:nvPicPr>
              <p:blipFill>
                <a:blip r:embed="rId113"/>
                <a:stretch>
                  <a:fillRect/>
                </a:stretch>
              </p:blipFill>
              <p:spPr>
                <a:xfrm>
                  <a:off x="7061301" y="4478124"/>
                  <a:ext cx="495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1" name="Ink 80">
                  <a:extLst>
                    <a:ext uri="{FF2B5EF4-FFF2-40B4-BE49-F238E27FC236}">
                      <a16:creationId xmlns:a16="http://schemas.microsoft.com/office/drawing/2014/main" id="{68EFD678-5409-1C11-6089-3E480DBE1DC0}"/>
                    </a:ext>
                  </a:extLst>
                </p14:cNvPr>
                <p14:cNvContentPartPr/>
                <p14:nvPr/>
              </p14:nvContentPartPr>
              <p14:xfrm>
                <a:off x="5897421" y="4462284"/>
                <a:ext cx="966960" cy="46080"/>
              </p14:xfrm>
            </p:contentPart>
          </mc:Choice>
          <mc:Fallback>
            <p:pic>
              <p:nvPicPr>
                <p:cNvPr id="81" name="Ink 80">
                  <a:extLst>
                    <a:ext uri="{FF2B5EF4-FFF2-40B4-BE49-F238E27FC236}">
                      <a16:creationId xmlns:a16="http://schemas.microsoft.com/office/drawing/2014/main" id="{68EFD678-5409-1C11-6089-3E480DBE1DC0}"/>
                    </a:ext>
                  </a:extLst>
                </p:cNvPr>
                <p:cNvPicPr/>
                <p:nvPr/>
              </p:nvPicPr>
              <p:blipFill>
                <a:blip r:embed="rId115"/>
                <a:stretch>
                  <a:fillRect/>
                </a:stretch>
              </p:blipFill>
              <p:spPr>
                <a:xfrm>
                  <a:off x="5879781" y="4444284"/>
                  <a:ext cx="1002600" cy="8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83" name="Ink 82">
                <a:extLst>
                  <a:ext uri="{FF2B5EF4-FFF2-40B4-BE49-F238E27FC236}">
                    <a16:creationId xmlns:a16="http://schemas.microsoft.com/office/drawing/2014/main" id="{3358F581-8281-B396-4F41-C3A3356B9E0F}"/>
                  </a:ext>
                </a:extLst>
              </p14:cNvPr>
              <p14:cNvContentPartPr/>
              <p14:nvPr/>
            </p14:nvContentPartPr>
            <p14:xfrm>
              <a:off x="2211381" y="4376604"/>
              <a:ext cx="3492000" cy="143640"/>
            </p14:xfrm>
          </p:contentPart>
        </mc:Choice>
        <mc:Fallback>
          <p:pic>
            <p:nvPicPr>
              <p:cNvPr id="83" name="Ink 82">
                <a:extLst>
                  <a:ext uri="{FF2B5EF4-FFF2-40B4-BE49-F238E27FC236}">
                    <a16:creationId xmlns:a16="http://schemas.microsoft.com/office/drawing/2014/main" id="{3358F581-8281-B396-4F41-C3A3356B9E0F}"/>
                  </a:ext>
                </a:extLst>
              </p:cNvPr>
              <p:cNvPicPr/>
              <p:nvPr/>
            </p:nvPicPr>
            <p:blipFill>
              <a:blip r:embed="rId117"/>
              <a:stretch>
                <a:fillRect/>
              </a:stretch>
            </p:blipFill>
            <p:spPr>
              <a:xfrm>
                <a:off x="2193741" y="4358964"/>
                <a:ext cx="3527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4" name="Ink 83">
                <a:extLst>
                  <a:ext uri="{FF2B5EF4-FFF2-40B4-BE49-F238E27FC236}">
                    <a16:creationId xmlns:a16="http://schemas.microsoft.com/office/drawing/2014/main" id="{4E6D45FF-1156-4F5E-0FC1-6A9E82520803}"/>
                  </a:ext>
                </a:extLst>
              </p14:cNvPr>
              <p14:cNvContentPartPr/>
              <p14:nvPr/>
            </p14:nvContentPartPr>
            <p14:xfrm>
              <a:off x="661941" y="4471284"/>
              <a:ext cx="782640" cy="80280"/>
            </p14:xfrm>
          </p:contentPart>
        </mc:Choice>
        <mc:Fallback>
          <p:pic>
            <p:nvPicPr>
              <p:cNvPr id="84" name="Ink 83">
                <a:extLst>
                  <a:ext uri="{FF2B5EF4-FFF2-40B4-BE49-F238E27FC236}">
                    <a16:creationId xmlns:a16="http://schemas.microsoft.com/office/drawing/2014/main" id="{4E6D45FF-1156-4F5E-0FC1-6A9E82520803}"/>
                  </a:ext>
                </a:extLst>
              </p:cNvPr>
              <p:cNvPicPr/>
              <p:nvPr/>
            </p:nvPicPr>
            <p:blipFill>
              <a:blip r:embed="rId119"/>
              <a:stretch>
                <a:fillRect/>
              </a:stretch>
            </p:blipFill>
            <p:spPr>
              <a:xfrm>
                <a:off x="644301" y="4453644"/>
                <a:ext cx="818280" cy="115920"/>
              </a:xfrm>
              <a:prstGeom prst="rect">
                <a:avLst/>
              </a:prstGeom>
            </p:spPr>
          </p:pic>
        </mc:Fallback>
      </mc:AlternateContent>
      <p:grpSp>
        <p:nvGrpSpPr>
          <p:cNvPr id="87" name="Group 86">
            <a:extLst>
              <a:ext uri="{FF2B5EF4-FFF2-40B4-BE49-F238E27FC236}">
                <a16:creationId xmlns:a16="http://schemas.microsoft.com/office/drawing/2014/main" id="{CBD8AF75-AEEA-18F5-46B9-7041A916238D}"/>
              </a:ext>
            </a:extLst>
          </p:cNvPr>
          <p:cNvGrpSpPr/>
          <p:nvPr/>
        </p:nvGrpSpPr>
        <p:grpSpPr>
          <a:xfrm>
            <a:off x="7530741" y="4961604"/>
            <a:ext cx="1357200" cy="88560"/>
            <a:chOff x="7530741" y="4961604"/>
            <a:chExt cx="1357200" cy="88560"/>
          </a:xfrm>
        </p:grpSpPr>
        <mc:AlternateContent xmlns:mc="http://schemas.openxmlformats.org/markup-compatibility/2006">
          <mc:Choice xmlns:p14="http://schemas.microsoft.com/office/powerpoint/2010/main" Requires="p14">
            <p:contentPart p14:bwMode="auto" r:id="rId120">
              <p14:nvContentPartPr>
                <p14:cNvPr id="85" name="Ink 84">
                  <a:extLst>
                    <a:ext uri="{FF2B5EF4-FFF2-40B4-BE49-F238E27FC236}">
                      <a16:creationId xmlns:a16="http://schemas.microsoft.com/office/drawing/2014/main" id="{56F5ABE4-297E-CE9C-C27D-7A391483DE80}"/>
                    </a:ext>
                  </a:extLst>
                </p14:cNvPr>
                <p14:cNvContentPartPr/>
                <p14:nvPr/>
              </p14:nvContentPartPr>
              <p14:xfrm>
                <a:off x="8364501" y="4961604"/>
                <a:ext cx="523440" cy="34560"/>
              </p14:xfrm>
            </p:contentPart>
          </mc:Choice>
          <mc:Fallback>
            <p:pic>
              <p:nvPicPr>
                <p:cNvPr id="85" name="Ink 84">
                  <a:extLst>
                    <a:ext uri="{FF2B5EF4-FFF2-40B4-BE49-F238E27FC236}">
                      <a16:creationId xmlns:a16="http://schemas.microsoft.com/office/drawing/2014/main" id="{56F5ABE4-297E-CE9C-C27D-7A391483DE80}"/>
                    </a:ext>
                  </a:extLst>
                </p:cNvPr>
                <p:cNvPicPr/>
                <p:nvPr/>
              </p:nvPicPr>
              <p:blipFill>
                <a:blip r:embed="rId121"/>
                <a:stretch>
                  <a:fillRect/>
                </a:stretch>
              </p:blipFill>
              <p:spPr>
                <a:xfrm>
                  <a:off x="8346501" y="4943604"/>
                  <a:ext cx="559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6" name="Ink 85">
                  <a:extLst>
                    <a:ext uri="{FF2B5EF4-FFF2-40B4-BE49-F238E27FC236}">
                      <a16:creationId xmlns:a16="http://schemas.microsoft.com/office/drawing/2014/main" id="{28F2E90E-7C11-93FA-D454-AB079D7A984A}"/>
                    </a:ext>
                  </a:extLst>
                </p14:cNvPr>
                <p14:cNvContentPartPr/>
                <p14:nvPr/>
              </p14:nvContentPartPr>
              <p14:xfrm>
                <a:off x="7530741" y="5012724"/>
                <a:ext cx="742680" cy="37440"/>
              </p14:xfrm>
            </p:contentPart>
          </mc:Choice>
          <mc:Fallback>
            <p:pic>
              <p:nvPicPr>
                <p:cNvPr id="86" name="Ink 85">
                  <a:extLst>
                    <a:ext uri="{FF2B5EF4-FFF2-40B4-BE49-F238E27FC236}">
                      <a16:creationId xmlns:a16="http://schemas.microsoft.com/office/drawing/2014/main" id="{28F2E90E-7C11-93FA-D454-AB079D7A984A}"/>
                    </a:ext>
                  </a:extLst>
                </p:cNvPr>
                <p:cNvPicPr/>
                <p:nvPr/>
              </p:nvPicPr>
              <p:blipFill>
                <a:blip r:embed="rId123"/>
                <a:stretch>
                  <a:fillRect/>
                </a:stretch>
              </p:blipFill>
              <p:spPr>
                <a:xfrm>
                  <a:off x="7512741" y="4995084"/>
                  <a:ext cx="778320" cy="7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88" name="Ink 87">
                <a:extLst>
                  <a:ext uri="{FF2B5EF4-FFF2-40B4-BE49-F238E27FC236}">
                    <a16:creationId xmlns:a16="http://schemas.microsoft.com/office/drawing/2014/main" id="{C8E89F39-1A42-E301-21CE-BDE8672D27C8}"/>
                  </a:ext>
                </a:extLst>
              </p14:cNvPr>
              <p14:cNvContentPartPr/>
              <p14:nvPr/>
            </p14:nvContentPartPr>
            <p14:xfrm>
              <a:off x="6752421" y="4922724"/>
              <a:ext cx="656280" cy="55800"/>
            </p14:xfrm>
          </p:contentPart>
        </mc:Choice>
        <mc:Fallback>
          <p:pic>
            <p:nvPicPr>
              <p:cNvPr id="88" name="Ink 87">
                <a:extLst>
                  <a:ext uri="{FF2B5EF4-FFF2-40B4-BE49-F238E27FC236}">
                    <a16:creationId xmlns:a16="http://schemas.microsoft.com/office/drawing/2014/main" id="{C8E89F39-1A42-E301-21CE-BDE8672D27C8}"/>
                  </a:ext>
                </a:extLst>
              </p:cNvPr>
              <p:cNvPicPr/>
              <p:nvPr/>
            </p:nvPicPr>
            <p:blipFill>
              <a:blip r:embed="rId125"/>
              <a:stretch>
                <a:fillRect/>
              </a:stretch>
            </p:blipFill>
            <p:spPr>
              <a:xfrm>
                <a:off x="6734421" y="4904724"/>
                <a:ext cx="691920" cy="91440"/>
              </a:xfrm>
              <a:prstGeom prst="rect">
                <a:avLst/>
              </a:prstGeom>
            </p:spPr>
          </p:pic>
        </mc:Fallback>
      </mc:AlternateContent>
      <p:grpSp>
        <p:nvGrpSpPr>
          <p:cNvPr id="91" name="Group 90">
            <a:extLst>
              <a:ext uri="{FF2B5EF4-FFF2-40B4-BE49-F238E27FC236}">
                <a16:creationId xmlns:a16="http://schemas.microsoft.com/office/drawing/2014/main" id="{EA5276E0-858E-6A95-9D2E-28FF2E4CF7CA}"/>
              </a:ext>
            </a:extLst>
          </p:cNvPr>
          <p:cNvGrpSpPr/>
          <p:nvPr/>
        </p:nvGrpSpPr>
        <p:grpSpPr>
          <a:xfrm>
            <a:off x="4756941" y="4977084"/>
            <a:ext cx="1712520" cy="62640"/>
            <a:chOff x="4756941" y="4977084"/>
            <a:chExt cx="1712520" cy="62640"/>
          </a:xfrm>
        </p:grpSpPr>
        <mc:AlternateContent xmlns:mc="http://schemas.openxmlformats.org/markup-compatibility/2006">
          <mc:Choice xmlns:p14="http://schemas.microsoft.com/office/powerpoint/2010/main" Requires="p14">
            <p:contentPart p14:bwMode="auto" r:id="rId126">
              <p14:nvContentPartPr>
                <p14:cNvPr id="89" name="Ink 88">
                  <a:extLst>
                    <a:ext uri="{FF2B5EF4-FFF2-40B4-BE49-F238E27FC236}">
                      <a16:creationId xmlns:a16="http://schemas.microsoft.com/office/drawing/2014/main" id="{6CC170DA-EE38-6167-B5D9-F812CC168410}"/>
                    </a:ext>
                  </a:extLst>
                </p14:cNvPr>
                <p14:cNvContentPartPr/>
                <p14:nvPr/>
              </p14:nvContentPartPr>
              <p14:xfrm>
                <a:off x="6033141" y="4977084"/>
                <a:ext cx="436320" cy="27720"/>
              </p14:xfrm>
            </p:contentPart>
          </mc:Choice>
          <mc:Fallback>
            <p:pic>
              <p:nvPicPr>
                <p:cNvPr id="89" name="Ink 88">
                  <a:extLst>
                    <a:ext uri="{FF2B5EF4-FFF2-40B4-BE49-F238E27FC236}">
                      <a16:creationId xmlns:a16="http://schemas.microsoft.com/office/drawing/2014/main" id="{6CC170DA-EE38-6167-B5D9-F812CC168410}"/>
                    </a:ext>
                  </a:extLst>
                </p:cNvPr>
                <p:cNvPicPr/>
                <p:nvPr/>
              </p:nvPicPr>
              <p:blipFill>
                <a:blip r:embed="rId127"/>
                <a:stretch>
                  <a:fillRect/>
                </a:stretch>
              </p:blipFill>
              <p:spPr>
                <a:xfrm>
                  <a:off x="6015501" y="4959084"/>
                  <a:ext cx="471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Ink 89">
                  <a:extLst>
                    <a:ext uri="{FF2B5EF4-FFF2-40B4-BE49-F238E27FC236}">
                      <a16:creationId xmlns:a16="http://schemas.microsoft.com/office/drawing/2014/main" id="{F9FC3936-0ED4-6ABE-496C-5E4630B198C3}"/>
                    </a:ext>
                  </a:extLst>
                </p14:cNvPr>
                <p14:cNvContentPartPr/>
                <p14:nvPr/>
              </p14:nvContentPartPr>
              <p14:xfrm>
                <a:off x="4756941" y="5014164"/>
                <a:ext cx="1090800" cy="25560"/>
              </p14:xfrm>
            </p:contentPart>
          </mc:Choice>
          <mc:Fallback>
            <p:pic>
              <p:nvPicPr>
                <p:cNvPr id="90" name="Ink 89">
                  <a:extLst>
                    <a:ext uri="{FF2B5EF4-FFF2-40B4-BE49-F238E27FC236}">
                      <a16:creationId xmlns:a16="http://schemas.microsoft.com/office/drawing/2014/main" id="{F9FC3936-0ED4-6ABE-496C-5E4630B198C3}"/>
                    </a:ext>
                  </a:extLst>
                </p:cNvPr>
                <p:cNvPicPr/>
                <p:nvPr/>
              </p:nvPicPr>
              <p:blipFill>
                <a:blip r:embed="rId129"/>
                <a:stretch>
                  <a:fillRect/>
                </a:stretch>
              </p:blipFill>
              <p:spPr>
                <a:xfrm>
                  <a:off x="4738941" y="4996524"/>
                  <a:ext cx="1126440" cy="61200"/>
                </a:xfrm>
                <a:prstGeom prst="rect">
                  <a:avLst/>
                </a:prstGeom>
              </p:spPr>
            </p:pic>
          </mc:Fallback>
        </mc:AlternateContent>
      </p:grpSp>
      <p:grpSp>
        <p:nvGrpSpPr>
          <p:cNvPr id="98" name="Group 97">
            <a:extLst>
              <a:ext uri="{FF2B5EF4-FFF2-40B4-BE49-F238E27FC236}">
                <a16:creationId xmlns:a16="http://schemas.microsoft.com/office/drawing/2014/main" id="{0AE4AE14-AC94-9929-A406-AB4CDF0A8D8B}"/>
              </a:ext>
            </a:extLst>
          </p:cNvPr>
          <p:cNvGrpSpPr/>
          <p:nvPr/>
        </p:nvGrpSpPr>
        <p:grpSpPr>
          <a:xfrm>
            <a:off x="521541" y="4865484"/>
            <a:ext cx="3629160" cy="119520"/>
            <a:chOff x="521541" y="4865484"/>
            <a:chExt cx="3629160" cy="119520"/>
          </a:xfrm>
        </p:grpSpPr>
        <mc:AlternateContent xmlns:mc="http://schemas.openxmlformats.org/markup-compatibility/2006">
          <mc:Choice xmlns:p14="http://schemas.microsoft.com/office/powerpoint/2010/main" Requires="p14">
            <p:contentPart p14:bwMode="auto" r:id="rId130">
              <p14:nvContentPartPr>
                <p14:cNvPr id="92" name="Ink 91">
                  <a:extLst>
                    <a:ext uri="{FF2B5EF4-FFF2-40B4-BE49-F238E27FC236}">
                      <a16:creationId xmlns:a16="http://schemas.microsoft.com/office/drawing/2014/main" id="{6360C9AD-A684-1333-3231-F10B9E5E3C8C}"/>
                    </a:ext>
                  </a:extLst>
                </p14:cNvPr>
                <p14:cNvContentPartPr/>
                <p14:nvPr/>
              </p14:nvContentPartPr>
              <p14:xfrm>
                <a:off x="3422061" y="4865484"/>
                <a:ext cx="728640" cy="56880"/>
              </p14:xfrm>
            </p:contentPart>
          </mc:Choice>
          <mc:Fallback>
            <p:pic>
              <p:nvPicPr>
                <p:cNvPr id="92" name="Ink 91">
                  <a:extLst>
                    <a:ext uri="{FF2B5EF4-FFF2-40B4-BE49-F238E27FC236}">
                      <a16:creationId xmlns:a16="http://schemas.microsoft.com/office/drawing/2014/main" id="{6360C9AD-A684-1333-3231-F10B9E5E3C8C}"/>
                    </a:ext>
                  </a:extLst>
                </p:cNvPr>
                <p:cNvPicPr/>
                <p:nvPr/>
              </p:nvPicPr>
              <p:blipFill>
                <a:blip r:embed="rId131"/>
                <a:stretch>
                  <a:fillRect/>
                </a:stretch>
              </p:blipFill>
              <p:spPr>
                <a:xfrm>
                  <a:off x="3404061" y="4847484"/>
                  <a:ext cx="764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3" name="Ink 92">
                  <a:extLst>
                    <a:ext uri="{FF2B5EF4-FFF2-40B4-BE49-F238E27FC236}">
                      <a16:creationId xmlns:a16="http://schemas.microsoft.com/office/drawing/2014/main" id="{D58F1B5B-9E51-0177-5DB0-8F903C4DFB42}"/>
                    </a:ext>
                  </a:extLst>
                </p14:cNvPr>
                <p14:cNvContentPartPr/>
                <p14:nvPr/>
              </p14:nvContentPartPr>
              <p14:xfrm>
                <a:off x="2725821" y="4934244"/>
                <a:ext cx="640440" cy="50400"/>
              </p14:xfrm>
            </p:contentPart>
          </mc:Choice>
          <mc:Fallback>
            <p:pic>
              <p:nvPicPr>
                <p:cNvPr id="93" name="Ink 92">
                  <a:extLst>
                    <a:ext uri="{FF2B5EF4-FFF2-40B4-BE49-F238E27FC236}">
                      <a16:creationId xmlns:a16="http://schemas.microsoft.com/office/drawing/2014/main" id="{D58F1B5B-9E51-0177-5DB0-8F903C4DFB42}"/>
                    </a:ext>
                  </a:extLst>
                </p:cNvPr>
                <p:cNvPicPr/>
                <p:nvPr/>
              </p:nvPicPr>
              <p:blipFill>
                <a:blip r:embed="rId133"/>
                <a:stretch>
                  <a:fillRect/>
                </a:stretch>
              </p:blipFill>
              <p:spPr>
                <a:xfrm>
                  <a:off x="2708181" y="4916244"/>
                  <a:ext cx="676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4" name="Ink 93">
                  <a:extLst>
                    <a:ext uri="{FF2B5EF4-FFF2-40B4-BE49-F238E27FC236}">
                      <a16:creationId xmlns:a16="http://schemas.microsoft.com/office/drawing/2014/main" id="{6B01E080-3070-790D-353E-0DA6C29B9FC3}"/>
                    </a:ext>
                  </a:extLst>
                </p14:cNvPr>
                <p14:cNvContentPartPr/>
                <p14:nvPr/>
              </p14:nvContentPartPr>
              <p14:xfrm>
                <a:off x="2129661" y="4931724"/>
                <a:ext cx="344880" cy="53280"/>
              </p14:xfrm>
            </p:contentPart>
          </mc:Choice>
          <mc:Fallback>
            <p:pic>
              <p:nvPicPr>
                <p:cNvPr id="94" name="Ink 93">
                  <a:extLst>
                    <a:ext uri="{FF2B5EF4-FFF2-40B4-BE49-F238E27FC236}">
                      <a16:creationId xmlns:a16="http://schemas.microsoft.com/office/drawing/2014/main" id="{6B01E080-3070-790D-353E-0DA6C29B9FC3}"/>
                    </a:ext>
                  </a:extLst>
                </p:cNvPr>
                <p:cNvPicPr/>
                <p:nvPr/>
              </p:nvPicPr>
              <p:blipFill>
                <a:blip r:embed="rId135"/>
                <a:stretch>
                  <a:fillRect/>
                </a:stretch>
              </p:blipFill>
              <p:spPr>
                <a:xfrm>
                  <a:off x="2112021" y="4913724"/>
                  <a:ext cx="380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6" name="Ink 95">
                  <a:extLst>
                    <a:ext uri="{FF2B5EF4-FFF2-40B4-BE49-F238E27FC236}">
                      <a16:creationId xmlns:a16="http://schemas.microsoft.com/office/drawing/2014/main" id="{E1023818-3731-759A-4AD8-1BDC7372724C}"/>
                    </a:ext>
                  </a:extLst>
                </p14:cNvPr>
                <p14:cNvContentPartPr/>
                <p14:nvPr/>
              </p14:nvContentPartPr>
              <p14:xfrm>
                <a:off x="1557621" y="4940724"/>
                <a:ext cx="356040" cy="35280"/>
              </p14:xfrm>
            </p:contentPart>
          </mc:Choice>
          <mc:Fallback>
            <p:pic>
              <p:nvPicPr>
                <p:cNvPr id="96" name="Ink 95">
                  <a:extLst>
                    <a:ext uri="{FF2B5EF4-FFF2-40B4-BE49-F238E27FC236}">
                      <a16:creationId xmlns:a16="http://schemas.microsoft.com/office/drawing/2014/main" id="{E1023818-3731-759A-4AD8-1BDC7372724C}"/>
                    </a:ext>
                  </a:extLst>
                </p:cNvPr>
                <p:cNvPicPr/>
                <p:nvPr/>
              </p:nvPicPr>
              <p:blipFill>
                <a:blip r:embed="rId137"/>
                <a:stretch>
                  <a:fillRect/>
                </a:stretch>
              </p:blipFill>
              <p:spPr>
                <a:xfrm>
                  <a:off x="1539621" y="4922724"/>
                  <a:ext cx="391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7" name="Ink 96">
                  <a:extLst>
                    <a:ext uri="{FF2B5EF4-FFF2-40B4-BE49-F238E27FC236}">
                      <a16:creationId xmlns:a16="http://schemas.microsoft.com/office/drawing/2014/main" id="{B1569BB0-46A5-C879-3751-5B0DBB9AA210}"/>
                    </a:ext>
                  </a:extLst>
                </p14:cNvPr>
                <p14:cNvContentPartPr/>
                <p14:nvPr/>
              </p14:nvContentPartPr>
              <p14:xfrm>
                <a:off x="521541" y="4944684"/>
                <a:ext cx="970920" cy="37800"/>
              </p14:xfrm>
            </p:contentPart>
          </mc:Choice>
          <mc:Fallback>
            <p:pic>
              <p:nvPicPr>
                <p:cNvPr id="97" name="Ink 96">
                  <a:extLst>
                    <a:ext uri="{FF2B5EF4-FFF2-40B4-BE49-F238E27FC236}">
                      <a16:creationId xmlns:a16="http://schemas.microsoft.com/office/drawing/2014/main" id="{B1569BB0-46A5-C879-3751-5B0DBB9AA210}"/>
                    </a:ext>
                  </a:extLst>
                </p:cNvPr>
                <p:cNvPicPr/>
                <p:nvPr/>
              </p:nvPicPr>
              <p:blipFill>
                <a:blip r:embed="rId139"/>
                <a:stretch>
                  <a:fillRect/>
                </a:stretch>
              </p:blipFill>
              <p:spPr>
                <a:xfrm>
                  <a:off x="503901" y="4927044"/>
                  <a:ext cx="100656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121" name="Ink 120">
                <a:extLst>
                  <a:ext uri="{FF2B5EF4-FFF2-40B4-BE49-F238E27FC236}">
                    <a16:creationId xmlns:a16="http://schemas.microsoft.com/office/drawing/2014/main" id="{240A233E-BF04-6290-8826-C2B1C5AA1017}"/>
                  </a:ext>
                </a:extLst>
              </p14:cNvPr>
              <p14:cNvContentPartPr/>
              <p14:nvPr/>
            </p14:nvContentPartPr>
            <p14:xfrm>
              <a:off x="5765661" y="5413044"/>
              <a:ext cx="1568520" cy="659160"/>
            </p14:xfrm>
          </p:contentPart>
        </mc:Choice>
        <mc:Fallback>
          <p:pic>
            <p:nvPicPr>
              <p:cNvPr id="121" name="Ink 120">
                <a:extLst>
                  <a:ext uri="{FF2B5EF4-FFF2-40B4-BE49-F238E27FC236}">
                    <a16:creationId xmlns:a16="http://schemas.microsoft.com/office/drawing/2014/main" id="{240A233E-BF04-6290-8826-C2B1C5AA1017}"/>
                  </a:ext>
                </a:extLst>
              </p:cNvPr>
              <p:cNvPicPr/>
              <p:nvPr/>
            </p:nvPicPr>
            <p:blipFill>
              <a:blip r:embed="rId141"/>
              <a:stretch>
                <a:fillRect/>
              </a:stretch>
            </p:blipFill>
            <p:spPr>
              <a:xfrm>
                <a:off x="5748021" y="5395404"/>
                <a:ext cx="1604160" cy="694800"/>
              </a:xfrm>
              <a:prstGeom prst="rect">
                <a:avLst/>
              </a:prstGeom>
            </p:spPr>
          </p:pic>
        </mc:Fallback>
      </mc:AlternateContent>
      <p:grpSp>
        <p:nvGrpSpPr>
          <p:cNvPr id="124" name="Group 123">
            <a:extLst>
              <a:ext uri="{FF2B5EF4-FFF2-40B4-BE49-F238E27FC236}">
                <a16:creationId xmlns:a16="http://schemas.microsoft.com/office/drawing/2014/main" id="{5C89C853-264E-6032-D200-9C63C63B70D3}"/>
              </a:ext>
            </a:extLst>
          </p:cNvPr>
          <p:cNvGrpSpPr/>
          <p:nvPr/>
        </p:nvGrpSpPr>
        <p:grpSpPr>
          <a:xfrm>
            <a:off x="1229661" y="5372724"/>
            <a:ext cx="7673400" cy="706320"/>
            <a:chOff x="1229661" y="5372724"/>
            <a:chExt cx="7673400" cy="706320"/>
          </a:xfrm>
        </p:grpSpPr>
        <mc:AlternateContent xmlns:mc="http://schemas.openxmlformats.org/markup-compatibility/2006">
          <mc:Choice xmlns:p14="http://schemas.microsoft.com/office/powerpoint/2010/main" Requires="p14">
            <p:contentPart p14:bwMode="auto" r:id="rId142">
              <p14:nvContentPartPr>
                <p14:cNvPr id="99" name="Ink 98">
                  <a:extLst>
                    <a:ext uri="{FF2B5EF4-FFF2-40B4-BE49-F238E27FC236}">
                      <a16:creationId xmlns:a16="http://schemas.microsoft.com/office/drawing/2014/main" id="{A090E761-74D5-A3A6-B8DC-0908A259B968}"/>
                    </a:ext>
                  </a:extLst>
                </p14:cNvPr>
                <p14:cNvContentPartPr/>
                <p14:nvPr/>
              </p14:nvContentPartPr>
              <p14:xfrm>
                <a:off x="7423461" y="5405484"/>
                <a:ext cx="1479600" cy="97200"/>
              </p14:xfrm>
            </p:contentPart>
          </mc:Choice>
          <mc:Fallback>
            <p:pic>
              <p:nvPicPr>
                <p:cNvPr id="99" name="Ink 98">
                  <a:extLst>
                    <a:ext uri="{FF2B5EF4-FFF2-40B4-BE49-F238E27FC236}">
                      <a16:creationId xmlns:a16="http://schemas.microsoft.com/office/drawing/2014/main" id="{A090E761-74D5-A3A6-B8DC-0908A259B968}"/>
                    </a:ext>
                  </a:extLst>
                </p:cNvPr>
                <p:cNvPicPr/>
                <p:nvPr/>
              </p:nvPicPr>
              <p:blipFill>
                <a:blip r:embed="rId143"/>
                <a:stretch>
                  <a:fillRect/>
                </a:stretch>
              </p:blipFill>
              <p:spPr>
                <a:xfrm>
                  <a:off x="7405461" y="5387484"/>
                  <a:ext cx="1515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0" name="Ink 99">
                  <a:extLst>
                    <a:ext uri="{FF2B5EF4-FFF2-40B4-BE49-F238E27FC236}">
                      <a16:creationId xmlns:a16="http://schemas.microsoft.com/office/drawing/2014/main" id="{B15487B9-1A27-049D-ED5C-CEE4B49FE21F}"/>
                    </a:ext>
                  </a:extLst>
                </p14:cNvPr>
                <p14:cNvContentPartPr/>
                <p14:nvPr/>
              </p14:nvContentPartPr>
              <p14:xfrm>
                <a:off x="5666301" y="5435724"/>
                <a:ext cx="1366560" cy="33480"/>
              </p14:xfrm>
            </p:contentPart>
          </mc:Choice>
          <mc:Fallback>
            <p:pic>
              <p:nvPicPr>
                <p:cNvPr id="100" name="Ink 99">
                  <a:extLst>
                    <a:ext uri="{FF2B5EF4-FFF2-40B4-BE49-F238E27FC236}">
                      <a16:creationId xmlns:a16="http://schemas.microsoft.com/office/drawing/2014/main" id="{B15487B9-1A27-049D-ED5C-CEE4B49FE21F}"/>
                    </a:ext>
                  </a:extLst>
                </p:cNvPr>
                <p:cNvPicPr/>
                <p:nvPr/>
              </p:nvPicPr>
              <p:blipFill>
                <a:blip r:embed="rId145"/>
                <a:stretch>
                  <a:fillRect/>
                </a:stretch>
              </p:blipFill>
              <p:spPr>
                <a:xfrm>
                  <a:off x="5648661" y="5417724"/>
                  <a:ext cx="1402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2" name="Ink 101">
                  <a:extLst>
                    <a:ext uri="{FF2B5EF4-FFF2-40B4-BE49-F238E27FC236}">
                      <a16:creationId xmlns:a16="http://schemas.microsoft.com/office/drawing/2014/main" id="{5C63C159-C0A4-E6FD-AA99-0E1805B75BDF}"/>
                    </a:ext>
                  </a:extLst>
                </p14:cNvPr>
                <p14:cNvContentPartPr/>
                <p14:nvPr/>
              </p14:nvContentPartPr>
              <p14:xfrm>
                <a:off x="4784661" y="5450124"/>
                <a:ext cx="550440" cy="28800"/>
              </p14:xfrm>
            </p:contentPart>
          </mc:Choice>
          <mc:Fallback>
            <p:pic>
              <p:nvPicPr>
                <p:cNvPr id="102" name="Ink 101">
                  <a:extLst>
                    <a:ext uri="{FF2B5EF4-FFF2-40B4-BE49-F238E27FC236}">
                      <a16:creationId xmlns:a16="http://schemas.microsoft.com/office/drawing/2014/main" id="{5C63C159-C0A4-E6FD-AA99-0E1805B75BDF}"/>
                    </a:ext>
                  </a:extLst>
                </p:cNvPr>
                <p:cNvPicPr/>
                <p:nvPr/>
              </p:nvPicPr>
              <p:blipFill>
                <a:blip r:embed="rId147"/>
                <a:stretch>
                  <a:fillRect/>
                </a:stretch>
              </p:blipFill>
              <p:spPr>
                <a:xfrm>
                  <a:off x="4766661" y="5432124"/>
                  <a:ext cx="586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 name="Ink 102">
                  <a:extLst>
                    <a:ext uri="{FF2B5EF4-FFF2-40B4-BE49-F238E27FC236}">
                      <a16:creationId xmlns:a16="http://schemas.microsoft.com/office/drawing/2014/main" id="{32935BD0-086F-EAB2-09C5-13D2306FAA08}"/>
                    </a:ext>
                  </a:extLst>
                </p14:cNvPr>
                <p14:cNvContentPartPr/>
                <p14:nvPr/>
              </p14:nvContentPartPr>
              <p14:xfrm>
                <a:off x="3301461" y="5472444"/>
                <a:ext cx="1278000" cy="21240"/>
              </p14:xfrm>
            </p:contentPart>
          </mc:Choice>
          <mc:Fallback>
            <p:pic>
              <p:nvPicPr>
                <p:cNvPr id="103" name="Ink 102">
                  <a:extLst>
                    <a:ext uri="{FF2B5EF4-FFF2-40B4-BE49-F238E27FC236}">
                      <a16:creationId xmlns:a16="http://schemas.microsoft.com/office/drawing/2014/main" id="{32935BD0-086F-EAB2-09C5-13D2306FAA08}"/>
                    </a:ext>
                  </a:extLst>
                </p:cNvPr>
                <p:cNvPicPr/>
                <p:nvPr/>
              </p:nvPicPr>
              <p:blipFill>
                <a:blip r:embed="rId149"/>
                <a:stretch>
                  <a:fillRect/>
                </a:stretch>
              </p:blipFill>
              <p:spPr>
                <a:xfrm>
                  <a:off x="3283461" y="5454804"/>
                  <a:ext cx="1313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Ink 104">
                  <a:extLst>
                    <a:ext uri="{FF2B5EF4-FFF2-40B4-BE49-F238E27FC236}">
                      <a16:creationId xmlns:a16="http://schemas.microsoft.com/office/drawing/2014/main" id="{DF01EED2-C46E-6E5C-F15C-730E0A726333}"/>
                    </a:ext>
                  </a:extLst>
                </p14:cNvPr>
                <p14:cNvContentPartPr/>
                <p14:nvPr/>
              </p14:nvContentPartPr>
              <p14:xfrm>
                <a:off x="1744461" y="5372724"/>
                <a:ext cx="1370160" cy="114480"/>
              </p14:xfrm>
            </p:contentPart>
          </mc:Choice>
          <mc:Fallback>
            <p:pic>
              <p:nvPicPr>
                <p:cNvPr id="105" name="Ink 104">
                  <a:extLst>
                    <a:ext uri="{FF2B5EF4-FFF2-40B4-BE49-F238E27FC236}">
                      <a16:creationId xmlns:a16="http://schemas.microsoft.com/office/drawing/2014/main" id="{DF01EED2-C46E-6E5C-F15C-730E0A726333}"/>
                    </a:ext>
                  </a:extLst>
                </p:cNvPr>
                <p:cNvPicPr/>
                <p:nvPr/>
              </p:nvPicPr>
              <p:blipFill>
                <a:blip r:embed="rId151"/>
                <a:stretch>
                  <a:fillRect/>
                </a:stretch>
              </p:blipFill>
              <p:spPr>
                <a:xfrm>
                  <a:off x="1726821" y="5354724"/>
                  <a:ext cx="1405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Ink 106">
                  <a:extLst>
                    <a:ext uri="{FF2B5EF4-FFF2-40B4-BE49-F238E27FC236}">
                      <a16:creationId xmlns:a16="http://schemas.microsoft.com/office/drawing/2014/main" id="{6972BDBC-6218-B752-A6B1-A2AE34CB0C69}"/>
                    </a:ext>
                  </a:extLst>
                </p14:cNvPr>
                <p14:cNvContentPartPr/>
                <p14:nvPr/>
              </p14:nvContentPartPr>
              <p14:xfrm>
                <a:off x="1229661" y="5481084"/>
                <a:ext cx="345600" cy="20880"/>
              </p14:xfrm>
            </p:contentPart>
          </mc:Choice>
          <mc:Fallback>
            <p:pic>
              <p:nvPicPr>
                <p:cNvPr id="107" name="Ink 106">
                  <a:extLst>
                    <a:ext uri="{FF2B5EF4-FFF2-40B4-BE49-F238E27FC236}">
                      <a16:creationId xmlns:a16="http://schemas.microsoft.com/office/drawing/2014/main" id="{6972BDBC-6218-B752-A6B1-A2AE34CB0C69}"/>
                    </a:ext>
                  </a:extLst>
                </p:cNvPr>
                <p:cNvPicPr/>
                <p:nvPr/>
              </p:nvPicPr>
              <p:blipFill>
                <a:blip r:embed="rId153"/>
                <a:stretch>
                  <a:fillRect/>
                </a:stretch>
              </p:blipFill>
              <p:spPr>
                <a:xfrm>
                  <a:off x="1211661" y="5463444"/>
                  <a:ext cx="381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Ink 107">
                  <a:extLst>
                    <a:ext uri="{FF2B5EF4-FFF2-40B4-BE49-F238E27FC236}">
                      <a16:creationId xmlns:a16="http://schemas.microsoft.com/office/drawing/2014/main" id="{D77770C4-20E5-905D-58DB-C6C188B78982}"/>
                    </a:ext>
                  </a:extLst>
                </p14:cNvPr>
                <p14:cNvContentPartPr/>
                <p14:nvPr/>
              </p14:nvContentPartPr>
              <p14:xfrm>
                <a:off x="8095221" y="5964564"/>
                <a:ext cx="800640" cy="73440"/>
              </p14:xfrm>
            </p:contentPart>
          </mc:Choice>
          <mc:Fallback>
            <p:pic>
              <p:nvPicPr>
                <p:cNvPr id="108" name="Ink 107">
                  <a:extLst>
                    <a:ext uri="{FF2B5EF4-FFF2-40B4-BE49-F238E27FC236}">
                      <a16:creationId xmlns:a16="http://schemas.microsoft.com/office/drawing/2014/main" id="{D77770C4-20E5-905D-58DB-C6C188B78982}"/>
                    </a:ext>
                  </a:extLst>
                </p:cNvPr>
                <p:cNvPicPr/>
                <p:nvPr/>
              </p:nvPicPr>
              <p:blipFill>
                <a:blip r:embed="rId155"/>
                <a:stretch>
                  <a:fillRect/>
                </a:stretch>
              </p:blipFill>
              <p:spPr>
                <a:xfrm>
                  <a:off x="8077221" y="5946564"/>
                  <a:ext cx="836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Ink 108">
                  <a:extLst>
                    <a:ext uri="{FF2B5EF4-FFF2-40B4-BE49-F238E27FC236}">
                      <a16:creationId xmlns:a16="http://schemas.microsoft.com/office/drawing/2014/main" id="{A1E4253B-CFFA-307F-514F-B999B60103AD}"/>
                    </a:ext>
                  </a:extLst>
                </p14:cNvPr>
                <p14:cNvContentPartPr/>
                <p14:nvPr/>
              </p14:nvContentPartPr>
              <p14:xfrm>
                <a:off x="7388541" y="5921004"/>
                <a:ext cx="377640" cy="17280"/>
              </p14:xfrm>
            </p:contentPart>
          </mc:Choice>
          <mc:Fallback>
            <p:pic>
              <p:nvPicPr>
                <p:cNvPr id="109" name="Ink 108">
                  <a:extLst>
                    <a:ext uri="{FF2B5EF4-FFF2-40B4-BE49-F238E27FC236}">
                      <a16:creationId xmlns:a16="http://schemas.microsoft.com/office/drawing/2014/main" id="{A1E4253B-CFFA-307F-514F-B999B60103AD}"/>
                    </a:ext>
                  </a:extLst>
                </p:cNvPr>
                <p:cNvPicPr/>
                <p:nvPr/>
              </p:nvPicPr>
              <p:blipFill>
                <a:blip r:embed="rId157"/>
                <a:stretch>
                  <a:fillRect/>
                </a:stretch>
              </p:blipFill>
              <p:spPr>
                <a:xfrm>
                  <a:off x="7370541" y="5903004"/>
                  <a:ext cx="413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Ink 109">
                  <a:extLst>
                    <a:ext uri="{FF2B5EF4-FFF2-40B4-BE49-F238E27FC236}">
                      <a16:creationId xmlns:a16="http://schemas.microsoft.com/office/drawing/2014/main" id="{CA858844-55D8-FAFD-3575-ADEE3D5A1708}"/>
                    </a:ext>
                  </a:extLst>
                </p14:cNvPr>
                <p14:cNvContentPartPr/>
                <p14:nvPr/>
              </p14:nvContentPartPr>
              <p14:xfrm>
                <a:off x="6540381" y="6002004"/>
                <a:ext cx="641160" cy="37080"/>
              </p14:xfrm>
            </p:contentPart>
          </mc:Choice>
          <mc:Fallback>
            <p:pic>
              <p:nvPicPr>
                <p:cNvPr id="110" name="Ink 109">
                  <a:extLst>
                    <a:ext uri="{FF2B5EF4-FFF2-40B4-BE49-F238E27FC236}">
                      <a16:creationId xmlns:a16="http://schemas.microsoft.com/office/drawing/2014/main" id="{CA858844-55D8-FAFD-3575-ADEE3D5A1708}"/>
                    </a:ext>
                  </a:extLst>
                </p:cNvPr>
                <p:cNvPicPr/>
                <p:nvPr/>
              </p:nvPicPr>
              <p:blipFill>
                <a:blip r:embed="rId159"/>
                <a:stretch>
                  <a:fillRect/>
                </a:stretch>
              </p:blipFill>
              <p:spPr>
                <a:xfrm>
                  <a:off x="6522381" y="5984364"/>
                  <a:ext cx="676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2" name="Ink 111">
                  <a:extLst>
                    <a:ext uri="{FF2B5EF4-FFF2-40B4-BE49-F238E27FC236}">
                      <a16:creationId xmlns:a16="http://schemas.microsoft.com/office/drawing/2014/main" id="{9E150903-3843-A728-7C67-841799AEF247}"/>
                    </a:ext>
                  </a:extLst>
                </p14:cNvPr>
                <p14:cNvContentPartPr/>
                <p14:nvPr/>
              </p14:nvContentPartPr>
              <p14:xfrm>
                <a:off x="5890941" y="5907684"/>
                <a:ext cx="471240" cy="40680"/>
              </p14:xfrm>
            </p:contentPart>
          </mc:Choice>
          <mc:Fallback>
            <p:pic>
              <p:nvPicPr>
                <p:cNvPr id="112" name="Ink 111">
                  <a:extLst>
                    <a:ext uri="{FF2B5EF4-FFF2-40B4-BE49-F238E27FC236}">
                      <a16:creationId xmlns:a16="http://schemas.microsoft.com/office/drawing/2014/main" id="{9E150903-3843-A728-7C67-841799AEF247}"/>
                    </a:ext>
                  </a:extLst>
                </p:cNvPr>
                <p:cNvPicPr/>
                <p:nvPr/>
              </p:nvPicPr>
              <p:blipFill>
                <a:blip r:embed="rId161"/>
                <a:stretch>
                  <a:fillRect/>
                </a:stretch>
              </p:blipFill>
              <p:spPr>
                <a:xfrm>
                  <a:off x="5872941" y="5890044"/>
                  <a:ext cx="506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3" name="Ink 112">
                  <a:extLst>
                    <a:ext uri="{FF2B5EF4-FFF2-40B4-BE49-F238E27FC236}">
                      <a16:creationId xmlns:a16="http://schemas.microsoft.com/office/drawing/2014/main" id="{DF6C5F18-D0F5-108D-4067-0CB236C3B2B7}"/>
                    </a:ext>
                  </a:extLst>
                </p14:cNvPr>
                <p14:cNvContentPartPr/>
                <p14:nvPr/>
              </p14:nvContentPartPr>
              <p14:xfrm>
                <a:off x="5192901" y="5903724"/>
                <a:ext cx="489600" cy="63000"/>
              </p14:xfrm>
            </p:contentPart>
          </mc:Choice>
          <mc:Fallback>
            <p:pic>
              <p:nvPicPr>
                <p:cNvPr id="113" name="Ink 112">
                  <a:extLst>
                    <a:ext uri="{FF2B5EF4-FFF2-40B4-BE49-F238E27FC236}">
                      <a16:creationId xmlns:a16="http://schemas.microsoft.com/office/drawing/2014/main" id="{DF6C5F18-D0F5-108D-4067-0CB236C3B2B7}"/>
                    </a:ext>
                  </a:extLst>
                </p:cNvPr>
                <p:cNvPicPr/>
                <p:nvPr/>
              </p:nvPicPr>
              <p:blipFill>
                <a:blip r:embed="rId163"/>
                <a:stretch>
                  <a:fillRect/>
                </a:stretch>
              </p:blipFill>
              <p:spPr>
                <a:xfrm>
                  <a:off x="5174901" y="5885724"/>
                  <a:ext cx="525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 name="Ink 113">
                  <a:extLst>
                    <a:ext uri="{FF2B5EF4-FFF2-40B4-BE49-F238E27FC236}">
                      <a16:creationId xmlns:a16="http://schemas.microsoft.com/office/drawing/2014/main" id="{FBD184BA-546B-B5C5-AF92-ED545A4FF55F}"/>
                    </a:ext>
                  </a:extLst>
                </p14:cNvPr>
                <p14:cNvContentPartPr/>
                <p14:nvPr/>
              </p14:nvContentPartPr>
              <p14:xfrm>
                <a:off x="4720221" y="5892204"/>
                <a:ext cx="330120" cy="32400"/>
              </p14:xfrm>
            </p:contentPart>
          </mc:Choice>
          <mc:Fallback>
            <p:pic>
              <p:nvPicPr>
                <p:cNvPr id="114" name="Ink 113">
                  <a:extLst>
                    <a:ext uri="{FF2B5EF4-FFF2-40B4-BE49-F238E27FC236}">
                      <a16:creationId xmlns:a16="http://schemas.microsoft.com/office/drawing/2014/main" id="{FBD184BA-546B-B5C5-AF92-ED545A4FF55F}"/>
                    </a:ext>
                  </a:extLst>
                </p:cNvPr>
                <p:cNvPicPr/>
                <p:nvPr/>
              </p:nvPicPr>
              <p:blipFill>
                <a:blip r:embed="rId165"/>
                <a:stretch>
                  <a:fillRect/>
                </a:stretch>
              </p:blipFill>
              <p:spPr>
                <a:xfrm>
                  <a:off x="4702221" y="5874564"/>
                  <a:ext cx="365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6" name="Ink 115">
                  <a:extLst>
                    <a:ext uri="{FF2B5EF4-FFF2-40B4-BE49-F238E27FC236}">
                      <a16:creationId xmlns:a16="http://schemas.microsoft.com/office/drawing/2014/main" id="{73DEB444-6CCE-49EA-6322-8E693CA4DEAD}"/>
                    </a:ext>
                  </a:extLst>
                </p14:cNvPr>
                <p14:cNvContentPartPr/>
                <p14:nvPr/>
              </p14:nvContentPartPr>
              <p14:xfrm>
                <a:off x="3419901" y="6020004"/>
                <a:ext cx="1092240" cy="59040"/>
              </p14:xfrm>
            </p:contentPart>
          </mc:Choice>
          <mc:Fallback>
            <p:pic>
              <p:nvPicPr>
                <p:cNvPr id="116" name="Ink 115">
                  <a:extLst>
                    <a:ext uri="{FF2B5EF4-FFF2-40B4-BE49-F238E27FC236}">
                      <a16:creationId xmlns:a16="http://schemas.microsoft.com/office/drawing/2014/main" id="{73DEB444-6CCE-49EA-6322-8E693CA4DEAD}"/>
                    </a:ext>
                  </a:extLst>
                </p:cNvPr>
                <p:cNvPicPr/>
                <p:nvPr/>
              </p:nvPicPr>
              <p:blipFill>
                <a:blip r:embed="rId167"/>
                <a:stretch>
                  <a:fillRect/>
                </a:stretch>
              </p:blipFill>
              <p:spPr>
                <a:xfrm>
                  <a:off x="3402261" y="6002364"/>
                  <a:ext cx="1127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8" name="Ink 117">
                  <a:extLst>
                    <a:ext uri="{FF2B5EF4-FFF2-40B4-BE49-F238E27FC236}">
                      <a16:creationId xmlns:a16="http://schemas.microsoft.com/office/drawing/2014/main" id="{B9F948B6-CBCF-47B0-766B-3B6B805FAC0D}"/>
                    </a:ext>
                  </a:extLst>
                </p14:cNvPr>
                <p14:cNvContentPartPr/>
                <p14:nvPr/>
              </p14:nvContentPartPr>
              <p14:xfrm>
                <a:off x="2910141" y="5971044"/>
                <a:ext cx="364680" cy="36000"/>
              </p14:xfrm>
            </p:contentPart>
          </mc:Choice>
          <mc:Fallback>
            <p:pic>
              <p:nvPicPr>
                <p:cNvPr id="118" name="Ink 117">
                  <a:extLst>
                    <a:ext uri="{FF2B5EF4-FFF2-40B4-BE49-F238E27FC236}">
                      <a16:creationId xmlns:a16="http://schemas.microsoft.com/office/drawing/2014/main" id="{B9F948B6-CBCF-47B0-766B-3B6B805FAC0D}"/>
                    </a:ext>
                  </a:extLst>
                </p:cNvPr>
                <p:cNvPicPr/>
                <p:nvPr/>
              </p:nvPicPr>
              <p:blipFill>
                <a:blip r:embed="rId169"/>
                <a:stretch>
                  <a:fillRect/>
                </a:stretch>
              </p:blipFill>
              <p:spPr>
                <a:xfrm>
                  <a:off x="2892501" y="5953044"/>
                  <a:ext cx="400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9" name="Ink 118">
                  <a:extLst>
                    <a:ext uri="{FF2B5EF4-FFF2-40B4-BE49-F238E27FC236}">
                      <a16:creationId xmlns:a16="http://schemas.microsoft.com/office/drawing/2014/main" id="{5518817E-C0B7-3DC8-75D7-955FE6A340B0}"/>
                    </a:ext>
                  </a:extLst>
                </p14:cNvPr>
                <p14:cNvContentPartPr/>
                <p14:nvPr/>
              </p14:nvContentPartPr>
              <p14:xfrm>
                <a:off x="1810341" y="5971404"/>
                <a:ext cx="805680" cy="56520"/>
              </p14:xfrm>
            </p:contentPart>
          </mc:Choice>
          <mc:Fallback>
            <p:pic>
              <p:nvPicPr>
                <p:cNvPr id="119" name="Ink 118">
                  <a:extLst>
                    <a:ext uri="{FF2B5EF4-FFF2-40B4-BE49-F238E27FC236}">
                      <a16:creationId xmlns:a16="http://schemas.microsoft.com/office/drawing/2014/main" id="{5518817E-C0B7-3DC8-75D7-955FE6A340B0}"/>
                    </a:ext>
                  </a:extLst>
                </p:cNvPr>
                <p:cNvPicPr/>
                <p:nvPr/>
              </p:nvPicPr>
              <p:blipFill>
                <a:blip r:embed="rId171"/>
                <a:stretch>
                  <a:fillRect/>
                </a:stretch>
              </p:blipFill>
              <p:spPr>
                <a:xfrm>
                  <a:off x="1792701" y="5953764"/>
                  <a:ext cx="841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3" name="Ink 122">
                  <a:extLst>
                    <a:ext uri="{FF2B5EF4-FFF2-40B4-BE49-F238E27FC236}">
                      <a16:creationId xmlns:a16="http://schemas.microsoft.com/office/drawing/2014/main" id="{D0F1DF64-ECCD-36E2-3BA9-2D9705B1BA4F}"/>
                    </a:ext>
                  </a:extLst>
                </p14:cNvPr>
                <p14:cNvContentPartPr/>
                <p14:nvPr/>
              </p14:nvContentPartPr>
              <p14:xfrm>
                <a:off x="1637901" y="5450844"/>
                <a:ext cx="1107360" cy="610920"/>
              </p14:xfrm>
            </p:contentPart>
          </mc:Choice>
          <mc:Fallback>
            <p:pic>
              <p:nvPicPr>
                <p:cNvPr id="123" name="Ink 122">
                  <a:extLst>
                    <a:ext uri="{FF2B5EF4-FFF2-40B4-BE49-F238E27FC236}">
                      <a16:creationId xmlns:a16="http://schemas.microsoft.com/office/drawing/2014/main" id="{D0F1DF64-ECCD-36E2-3BA9-2D9705B1BA4F}"/>
                    </a:ext>
                  </a:extLst>
                </p:cNvPr>
                <p:cNvPicPr/>
                <p:nvPr/>
              </p:nvPicPr>
              <p:blipFill>
                <a:blip r:embed="rId173"/>
                <a:stretch>
                  <a:fillRect/>
                </a:stretch>
              </p:blipFill>
              <p:spPr>
                <a:xfrm>
                  <a:off x="1619901" y="5433204"/>
                  <a:ext cx="1143000" cy="64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125" name="Ink 124">
                <a:extLst>
                  <a:ext uri="{FF2B5EF4-FFF2-40B4-BE49-F238E27FC236}">
                    <a16:creationId xmlns:a16="http://schemas.microsoft.com/office/drawing/2014/main" id="{53769A22-13A6-40AB-BE29-D6208D400A8D}"/>
                  </a:ext>
                </a:extLst>
              </p14:cNvPr>
              <p14:cNvContentPartPr/>
              <p14:nvPr/>
            </p14:nvContentPartPr>
            <p14:xfrm>
              <a:off x="7262181" y="938244"/>
              <a:ext cx="33840" cy="124200"/>
            </p14:xfrm>
          </p:contentPart>
        </mc:Choice>
        <mc:Fallback>
          <p:pic>
            <p:nvPicPr>
              <p:cNvPr id="125" name="Ink 124">
                <a:extLst>
                  <a:ext uri="{FF2B5EF4-FFF2-40B4-BE49-F238E27FC236}">
                    <a16:creationId xmlns:a16="http://schemas.microsoft.com/office/drawing/2014/main" id="{53769A22-13A6-40AB-BE29-D6208D400A8D}"/>
                  </a:ext>
                </a:extLst>
              </p:cNvPr>
              <p:cNvPicPr/>
              <p:nvPr/>
            </p:nvPicPr>
            <p:blipFill>
              <a:blip r:embed="rId175"/>
              <a:stretch>
                <a:fillRect/>
              </a:stretch>
            </p:blipFill>
            <p:spPr>
              <a:xfrm>
                <a:off x="7244181" y="920604"/>
                <a:ext cx="69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6" name="Ink 125">
                <a:extLst>
                  <a:ext uri="{FF2B5EF4-FFF2-40B4-BE49-F238E27FC236}">
                    <a16:creationId xmlns:a16="http://schemas.microsoft.com/office/drawing/2014/main" id="{574A39E4-94EE-BAFB-DEF0-B56920FCFC7F}"/>
                  </a:ext>
                </a:extLst>
              </p14:cNvPr>
              <p14:cNvContentPartPr/>
              <p14:nvPr/>
            </p14:nvContentPartPr>
            <p14:xfrm>
              <a:off x="3015981" y="577164"/>
              <a:ext cx="4813560" cy="536040"/>
            </p14:xfrm>
          </p:contentPart>
        </mc:Choice>
        <mc:Fallback>
          <p:pic>
            <p:nvPicPr>
              <p:cNvPr id="126" name="Ink 125">
                <a:extLst>
                  <a:ext uri="{FF2B5EF4-FFF2-40B4-BE49-F238E27FC236}">
                    <a16:creationId xmlns:a16="http://schemas.microsoft.com/office/drawing/2014/main" id="{574A39E4-94EE-BAFB-DEF0-B56920FCFC7F}"/>
                  </a:ext>
                </a:extLst>
              </p:cNvPr>
              <p:cNvPicPr/>
              <p:nvPr/>
            </p:nvPicPr>
            <p:blipFill>
              <a:blip r:embed="rId177"/>
              <a:stretch>
                <a:fillRect/>
              </a:stretch>
            </p:blipFill>
            <p:spPr>
              <a:xfrm>
                <a:off x="2998341" y="559524"/>
                <a:ext cx="484920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7" name="Ink 126">
                <a:extLst>
                  <a:ext uri="{FF2B5EF4-FFF2-40B4-BE49-F238E27FC236}">
                    <a16:creationId xmlns:a16="http://schemas.microsoft.com/office/drawing/2014/main" id="{3589F239-6004-7E2F-21C7-43BFA1FC3E64}"/>
                  </a:ext>
                </a:extLst>
              </p14:cNvPr>
              <p14:cNvContentPartPr/>
              <p14:nvPr/>
            </p14:nvContentPartPr>
            <p14:xfrm>
              <a:off x="4248981" y="2427204"/>
              <a:ext cx="30960" cy="27720"/>
            </p14:xfrm>
          </p:contentPart>
        </mc:Choice>
        <mc:Fallback>
          <p:pic>
            <p:nvPicPr>
              <p:cNvPr id="127" name="Ink 126">
                <a:extLst>
                  <a:ext uri="{FF2B5EF4-FFF2-40B4-BE49-F238E27FC236}">
                    <a16:creationId xmlns:a16="http://schemas.microsoft.com/office/drawing/2014/main" id="{3589F239-6004-7E2F-21C7-43BFA1FC3E64}"/>
                  </a:ext>
                </a:extLst>
              </p:cNvPr>
              <p:cNvPicPr/>
              <p:nvPr/>
            </p:nvPicPr>
            <p:blipFill>
              <a:blip r:embed="rId179"/>
              <a:stretch>
                <a:fillRect/>
              </a:stretch>
            </p:blipFill>
            <p:spPr>
              <a:xfrm>
                <a:off x="4231341" y="2409204"/>
                <a:ext cx="66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8" name="Ink 127">
                <a:extLst>
                  <a:ext uri="{FF2B5EF4-FFF2-40B4-BE49-F238E27FC236}">
                    <a16:creationId xmlns:a16="http://schemas.microsoft.com/office/drawing/2014/main" id="{3C0D1BBF-649C-27EF-3F68-7296365E473E}"/>
                  </a:ext>
                </a:extLst>
              </p14:cNvPr>
              <p14:cNvContentPartPr/>
              <p14:nvPr/>
            </p14:nvContentPartPr>
            <p14:xfrm>
              <a:off x="361701" y="1959564"/>
              <a:ext cx="4211640" cy="625320"/>
            </p14:xfrm>
          </p:contentPart>
        </mc:Choice>
        <mc:Fallback>
          <p:pic>
            <p:nvPicPr>
              <p:cNvPr id="128" name="Ink 127">
                <a:extLst>
                  <a:ext uri="{FF2B5EF4-FFF2-40B4-BE49-F238E27FC236}">
                    <a16:creationId xmlns:a16="http://schemas.microsoft.com/office/drawing/2014/main" id="{3C0D1BBF-649C-27EF-3F68-7296365E473E}"/>
                  </a:ext>
                </a:extLst>
              </p:cNvPr>
              <p:cNvPicPr/>
              <p:nvPr/>
            </p:nvPicPr>
            <p:blipFill>
              <a:blip r:embed="rId181"/>
              <a:stretch>
                <a:fillRect/>
              </a:stretch>
            </p:blipFill>
            <p:spPr>
              <a:xfrm>
                <a:off x="344061" y="1941564"/>
                <a:ext cx="4247280" cy="660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9" name="Ink 128">
                <a:extLst>
                  <a:ext uri="{FF2B5EF4-FFF2-40B4-BE49-F238E27FC236}">
                    <a16:creationId xmlns:a16="http://schemas.microsoft.com/office/drawing/2014/main" id="{43D74D1A-3314-84A0-9A22-1791D5739818}"/>
                  </a:ext>
                </a:extLst>
              </p14:cNvPr>
              <p14:cNvContentPartPr/>
              <p14:nvPr/>
            </p14:nvContentPartPr>
            <p14:xfrm>
              <a:off x="7980741" y="2554284"/>
              <a:ext cx="932040" cy="494640"/>
            </p14:xfrm>
          </p:contentPart>
        </mc:Choice>
        <mc:Fallback>
          <p:pic>
            <p:nvPicPr>
              <p:cNvPr id="129" name="Ink 128">
                <a:extLst>
                  <a:ext uri="{FF2B5EF4-FFF2-40B4-BE49-F238E27FC236}">
                    <a16:creationId xmlns:a16="http://schemas.microsoft.com/office/drawing/2014/main" id="{43D74D1A-3314-84A0-9A22-1791D5739818}"/>
                  </a:ext>
                </a:extLst>
              </p:cNvPr>
              <p:cNvPicPr/>
              <p:nvPr/>
            </p:nvPicPr>
            <p:blipFill>
              <a:blip r:embed="rId183"/>
              <a:stretch>
                <a:fillRect/>
              </a:stretch>
            </p:blipFill>
            <p:spPr>
              <a:xfrm>
                <a:off x="7963101" y="2536284"/>
                <a:ext cx="967680" cy="530280"/>
              </a:xfrm>
              <a:prstGeom prst="rect">
                <a:avLst/>
              </a:prstGeom>
            </p:spPr>
          </p:pic>
        </mc:Fallback>
      </mc:AlternateContent>
    </p:spTree>
    <p:extLst>
      <p:ext uri="{BB962C8B-B14F-4D97-AF65-F5344CB8AC3E}">
        <p14:creationId xmlns:p14="http://schemas.microsoft.com/office/powerpoint/2010/main" val="271821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549353"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9887120" cy="5909310"/>
          </a:xfrm>
          <a:prstGeom prst="rect">
            <a:avLst/>
          </a:prstGeom>
          <a:noFill/>
        </p:spPr>
        <p:txBody>
          <a:bodyPr wrap="square" rtlCol="0">
            <a:spAutoFit/>
          </a:bodyPr>
          <a:lstStyle/>
          <a:p>
            <a:pPr rtl="0">
              <a:spcBef>
                <a:spcPts val="0"/>
              </a:spcBef>
              <a:spcAft>
                <a:spcPts val="0"/>
              </a:spcAft>
            </a:pPr>
            <a:r>
              <a:rPr lang="en-US" b="1" i="0" u="none" strike="noStrike">
                <a:solidFill>
                  <a:srgbClr val="FFC000"/>
                </a:solidFill>
                <a:effectLst/>
                <a:latin typeface="Arial" panose="020B0604020202020204" pitchFamily="34" charset="0"/>
              </a:rPr>
              <a:t>Galatians 3:6–14 </a:t>
            </a:r>
          </a:p>
          <a:p>
            <a:pPr rtl="0">
              <a:spcBef>
                <a:spcPts val="0"/>
              </a:spcBef>
              <a:spcAft>
                <a:spcPts val="0"/>
              </a:spcAft>
            </a:pPr>
            <a:r>
              <a:rPr lang="en-US" i="0" u="none" strike="noStrike">
                <a:solidFill>
                  <a:srgbClr val="FFC000"/>
                </a:solidFill>
                <a:effectLst/>
                <a:latin typeface="Arial" panose="020B0604020202020204" pitchFamily="34" charset="0"/>
              </a:rPr>
              <a:t>3:6 Even as Abraham believed God, and it was accounted to him for righteousness. 3:7 Know ye therefore that they which are of faith, the same are the children of Abraham. 3:8 And the scripture, foreseeing that God would justify the heathen through faith, preached before the gospel unto Abraham, saying, In thee shall all nations be blessed. 3:9 So then they which be of faith are blessed with faithful Abraham. 3:10 For as many as are of the works of the law are under the curse: for it is written, Cursed is every one that continueth not in all things which are written in the book of the law to do them. 3:11 But that no man is justified by the law in the sight of God, it is evident: for, The just shall live by faith. 3:12 And the law is not of faith: but, The man that doeth them shall live in them. 3:13 Christ hath redeemed us from the curse of the law, being made a curse for us: for it is written, Cursed is every one that hangeth on a tree: 3:14 That the blessing of Abraham might come on the Gentiles through Jesus Christ; that we might receive the promise of the Spirit through faith. (KJV, </a:t>
            </a:r>
            <a:r>
              <a:rPr lang="en-US" sz="1600" i="0" u="none" strike="noStrike">
                <a:solidFill>
                  <a:srgbClr val="00B0F0"/>
                </a:solidFill>
                <a:effectLst/>
                <a:latin typeface="Arial" panose="020B0604020202020204" pitchFamily="34" charset="0"/>
              </a:rPr>
              <a:t>6 </a:t>
            </a:r>
            <a:r>
              <a:rPr lang="el-GR" sz="1600" i="0" u="none" strike="noStrike">
                <a:solidFill>
                  <a:srgbClr val="00B0F0"/>
                </a:solidFill>
                <a:effectLst/>
                <a:latin typeface="Arial" panose="020B0604020202020204" pitchFamily="34" charset="0"/>
              </a:rPr>
              <a:t>Καθὼς Ἀβραὰμ ἐπίστευσεν τῷ θεῷ,* καὶ ἐλογίσθη αὐτῷ εἰς δικαιοσύνην·* *7 γινώσκετε ἄρα ὅτι οἱ ἐκ πίστεως, οὗτοι ⸂υἱοί εἰσιν⸃ Ἀβραάμ.* 8 προϊδοῦσα δὲ ἡ γραφὴ ὅτι ἐκ πίστεως δικαιοῖ τὰ ἔθνη ὁ θεός,* προευηγγελίσατο τῷ Ἀβραὰμ ὅτι ἐνευλογηθήσονται ἐν σοὶ πάντα τὰ ἔθνη·* 9 ὥστε οἱ ἐκ πίστεως εὐλογοῦνται σὺν τῷ πιστῷ Ἀβραάμ. *10 Ὅσοι γὰρ ἐξ ἔργων νόμου εἰσίν, ὑπὸ κατάραν εἰσίν· γέγραπται γὰρ ὅτι ἐπικατάρατος πᾶς ὃς οὐκ ἐμμένει ⸆* πᾶσιν τοῖς γεγραμμένοις ἐν τῷ βιβλίῳ τοῦ νόμου τοῦ ποιῆσαι αὐτά.* 11 ὅτι δὲ ἐν νόμῳ οὐδεὶς δικαιοῦται παρὰ τῷ θεῷ δῆλον, ὅτι ὁ δίκαιος ἐκ πίστεως ζήσεται·* 12 ὁ δὲ νόμος οὐκ ἔστιν ἐκ πίστεως,* ἀλλʼ ὁ ποιήσας αὐτὰ ⸆ ζήσεται ἐν αὐτοῖς.* 13 Χριστὸς ἡμᾶς ἐξηγόρασεν ἐκ τῆς κατάρας τοῦ νόμου γενόμενος ὑπὲρ ἡμῶν κατάρα,* ὅτι γέγραπται· ἐπικατάρατος πᾶς ὁ κρεμάμενος ἐπὶ ξύλου, 14 ἵνα εἰς τὰ ἔθνη ἡ εὐλογία τοῦ Ἀβραὰμ γένηται ἐν ⸉Χριστῷ Ἰησοῦ⸊, ἵνα τὴν ⸀ἐπαγγελίαν τοῦ πνεύματος λάβωμεν διὰ τῆς πίστεως.*</a:t>
            </a:r>
            <a:r>
              <a:rPr lang="el-GR" sz="160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C95E755-4DE2-B5B6-2110-7D5C0899FE88}"/>
                  </a:ext>
                </a:extLst>
              </p14:cNvPr>
              <p14:cNvContentPartPr/>
              <p14:nvPr/>
            </p14:nvContentPartPr>
            <p14:xfrm>
              <a:off x="7622181" y="1558524"/>
              <a:ext cx="2270880" cy="34560"/>
            </p14:xfrm>
          </p:contentPart>
        </mc:Choice>
        <mc:Fallback>
          <p:pic>
            <p:nvPicPr>
              <p:cNvPr id="2" name="Ink 1">
                <a:extLst>
                  <a:ext uri="{FF2B5EF4-FFF2-40B4-BE49-F238E27FC236}">
                    <a16:creationId xmlns:a16="http://schemas.microsoft.com/office/drawing/2014/main" id="{6C95E755-4DE2-B5B6-2110-7D5C0899FE88}"/>
                  </a:ext>
                </a:extLst>
              </p:cNvPr>
              <p:cNvPicPr/>
              <p:nvPr/>
            </p:nvPicPr>
            <p:blipFill>
              <a:blip r:embed="rId5"/>
              <a:stretch>
                <a:fillRect/>
              </a:stretch>
            </p:blipFill>
            <p:spPr>
              <a:xfrm>
                <a:off x="7604541" y="1540884"/>
                <a:ext cx="2306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B10690B-7326-7CA5-D720-35D61D60ED61}"/>
                  </a:ext>
                </a:extLst>
              </p14:cNvPr>
              <p14:cNvContentPartPr/>
              <p14:nvPr/>
            </p14:nvContentPartPr>
            <p14:xfrm>
              <a:off x="566541" y="1832484"/>
              <a:ext cx="3683880" cy="82080"/>
            </p14:xfrm>
          </p:contentPart>
        </mc:Choice>
        <mc:Fallback>
          <p:pic>
            <p:nvPicPr>
              <p:cNvPr id="4" name="Ink 3">
                <a:extLst>
                  <a:ext uri="{FF2B5EF4-FFF2-40B4-BE49-F238E27FC236}">
                    <a16:creationId xmlns:a16="http://schemas.microsoft.com/office/drawing/2014/main" id="{5B10690B-7326-7CA5-D720-35D61D60ED61}"/>
                  </a:ext>
                </a:extLst>
              </p:cNvPr>
              <p:cNvPicPr/>
              <p:nvPr/>
            </p:nvPicPr>
            <p:blipFill>
              <a:blip r:embed="rId7"/>
              <a:stretch>
                <a:fillRect/>
              </a:stretch>
            </p:blipFill>
            <p:spPr>
              <a:xfrm>
                <a:off x="548541" y="1814844"/>
                <a:ext cx="3719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8B47C06-25D3-E644-C82A-E8861A7E7BA8}"/>
                  </a:ext>
                </a:extLst>
              </p14:cNvPr>
              <p14:cNvContentPartPr/>
              <p14:nvPr/>
            </p14:nvContentPartPr>
            <p14:xfrm>
              <a:off x="5352021" y="2375364"/>
              <a:ext cx="4618800" cy="98640"/>
            </p14:xfrm>
          </p:contentPart>
        </mc:Choice>
        <mc:Fallback>
          <p:pic>
            <p:nvPicPr>
              <p:cNvPr id="5" name="Ink 4">
                <a:extLst>
                  <a:ext uri="{FF2B5EF4-FFF2-40B4-BE49-F238E27FC236}">
                    <a16:creationId xmlns:a16="http://schemas.microsoft.com/office/drawing/2014/main" id="{88B47C06-25D3-E644-C82A-E8861A7E7BA8}"/>
                  </a:ext>
                </a:extLst>
              </p:cNvPr>
              <p:cNvPicPr/>
              <p:nvPr/>
            </p:nvPicPr>
            <p:blipFill>
              <a:blip r:embed="rId9"/>
              <a:stretch>
                <a:fillRect/>
              </a:stretch>
            </p:blipFill>
            <p:spPr>
              <a:xfrm>
                <a:off x="5334381" y="2357364"/>
                <a:ext cx="4654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6D376B3-4E68-67F2-7FD9-779075A7DF28}"/>
                  </a:ext>
                </a:extLst>
              </p14:cNvPr>
              <p14:cNvContentPartPr/>
              <p14:nvPr/>
            </p14:nvContentPartPr>
            <p14:xfrm>
              <a:off x="459621" y="2641764"/>
              <a:ext cx="4917960" cy="127080"/>
            </p14:xfrm>
          </p:contentPart>
        </mc:Choice>
        <mc:Fallback>
          <p:pic>
            <p:nvPicPr>
              <p:cNvPr id="7" name="Ink 6">
                <a:extLst>
                  <a:ext uri="{FF2B5EF4-FFF2-40B4-BE49-F238E27FC236}">
                    <a16:creationId xmlns:a16="http://schemas.microsoft.com/office/drawing/2014/main" id="{26D376B3-4E68-67F2-7FD9-779075A7DF28}"/>
                  </a:ext>
                </a:extLst>
              </p:cNvPr>
              <p:cNvPicPr/>
              <p:nvPr/>
            </p:nvPicPr>
            <p:blipFill>
              <a:blip r:embed="rId11"/>
              <a:stretch>
                <a:fillRect/>
              </a:stretch>
            </p:blipFill>
            <p:spPr>
              <a:xfrm>
                <a:off x="441981" y="2624124"/>
                <a:ext cx="4953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B24DFC7-494F-66A2-CE6D-932B7BC33D8E}"/>
                  </a:ext>
                </a:extLst>
              </p14:cNvPr>
              <p14:cNvContentPartPr/>
              <p14:nvPr/>
            </p14:nvContentPartPr>
            <p14:xfrm>
              <a:off x="4560021" y="2943444"/>
              <a:ext cx="4749840" cy="54360"/>
            </p14:xfrm>
          </p:contentPart>
        </mc:Choice>
        <mc:Fallback>
          <p:pic>
            <p:nvPicPr>
              <p:cNvPr id="9" name="Ink 8">
                <a:extLst>
                  <a:ext uri="{FF2B5EF4-FFF2-40B4-BE49-F238E27FC236}">
                    <a16:creationId xmlns:a16="http://schemas.microsoft.com/office/drawing/2014/main" id="{CB24DFC7-494F-66A2-CE6D-932B7BC33D8E}"/>
                  </a:ext>
                </a:extLst>
              </p:cNvPr>
              <p:cNvPicPr/>
              <p:nvPr/>
            </p:nvPicPr>
            <p:blipFill>
              <a:blip r:embed="rId13"/>
              <a:stretch>
                <a:fillRect/>
              </a:stretch>
            </p:blipFill>
            <p:spPr>
              <a:xfrm>
                <a:off x="4542021" y="2925444"/>
                <a:ext cx="4785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DBF830E-8504-483B-2D3B-47191D29E78E}"/>
                  </a:ext>
                </a:extLst>
              </p14:cNvPr>
              <p14:cNvContentPartPr/>
              <p14:nvPr/>
            </p14:nvContentPartPr>
            <p14:xfrm>
              <a:off x="530181" y="3164124"/>
              <a:ext cx="8549280" cy="114480"/>
            </p14:xfrm>
          </p:contentPart>
        </mc:Choice>
        <mc:Fallback>
          <p:pic>
            <p:nvPicPr>
              <p:cNvPr id="11" name="Ink 10">
                <a:extLst>
                  <a:ext uri="{FF2B5EF4-FFF2-40B4-BE49-F238E27FC236}">
                    <a16:creationId xmlns:a16="http://schemas.microsoft.com/office/drawing/2014/main" id="{0DBF830E-8504-483B-2D3B-47191D29E78E}"/>
                  </a:ext>
                </a:extLst>
              </p:cNvPr>
              <p:cNvPicPr/>
              <p:nvPr/>
            </p:nvPicPr>
            <p:blipFill>
              <a:blip r:embed="rId15"/>
              <a:stretch>
                <a:fillRect/>
              </a:stretch>
            </p:blipFill>
            <p:spPr>
              <a:xfrm>
                <a:off x="512181" y="3146484"/>
                <a:ext cx="8584920" cy="150120"/>
              </a:xfrm>
              <a:prstGeom prst="rect">
                <a:avLst/>
              </a:prstGeom>
            </p:spPr>
          </p:pic>
        </mc:Fallback>
      </mc:AlternateContent>
    </p:spTree>
    <p:extLst>
      <p:ext uri="{BB962C8B-B14F-4D97-AF65-F5344CB8AC3E}">
        <p14:creationId xmlns:p14="http://schemas.microsoft.com/office/powerpoint/2010/main" val="316488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8763435" cy="5693866"/>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1 John 1:1-10</a:t>
            </a:r>
          </a:p>
          <a:p>
            <a:pPr rtl="0">
              <a:spcBef>
                <a:spcPts val="0"/>
              </a:spcBef>
              <a:spcAft>
                <a:spcPts val="0"/>
              </a:spcAft>
            </a:pPr>
            <a:r>
              <a:rPr lang="en-US" sz="2000" i="0" u="none" strike="noStrike">
                <a:solidFill>
                  <a:srgbClr val="FFC000"/>
                </a:solidFill>
                <a:effectLst/>
                <a:latin typeface="Arial" panose="020B0604020202020204" pitchFamily="34" charset="0"/>
              </a:rPr>
              <a:t>1:1 THAT which was from the beginning, which we have heard, which we have seen with our eyes, which we have looked upon, and our hands have handled, of the Word of life; 1:2 (For the life was manifested, and we have seen it, and bear witness, and shew unto you that eternal life, which was with the Father, and was manifested unto us;) 1:3 That which we have seen and heard declare we unto you, that ye also may have fellowship with us: and truly our fellowship is with the Father, and with his Son Jesus Christ. 1:4 And these things write we unto you, that your joy may be full. 1:5 This then is the message which we have heard of him, and declare unto you, that God is light, and in him is no darkness at all. 1:6 If we say that we have fellowship with him, and walk in darkness, we lie, and do not the truth: 1:7 But if we walk in the light, as he is in the light, we have fellowship one with another, and the blood of Jesus Christ his Son cleanseth us from all sin. 1:8 If we say that we have no sin, we deceive ourselves, and the truth is not in us. 1:9 If we confess our sins, he is faithful and just to forgive us our sins, and to cleanse us from all unrighteousness. 1:10 If we say that we have not sinned, we make him a liar, and his word is not in us.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D858977-D11A-9A95-CF8A-7396ED965DE3}"/>
                  </a:ext>
                </a:extLst>
              </p14:cNvPr>
              <p14:cNvContentPartPr/>
              <p14:nvPr/>
            </p14:nvContentPartPr>
            <p14:xfrm>
              <a:off x="5354901" y="3611964"/>
              <a:ext cx="2246400" cy="70200"/>
            </p14:xfrm>
          </p:contentPart>
        </mc:Choice>
        <mc:Fallback>
          <p:pic>
            <p:nvPicPr>
              <p:cNvPr id="2" name="Ink 1">
                <a:extLst>
                  <a:ext uri="{FF2B5EF4-FFF2-40B4-BE49-F238E27FC236}">
                    <a16:creationId xmlns:a16="http://schemas.microsoft.com/office/drawing/2014/main" id="{3D858977-D11A-9A95-CF8A-7396ED965DE3}"/>
                  </a:ext>
                </a:extLst>
              </p:cNvPr>
              <p:cNvPicPr/>
              <p:nvPr/>
            </p:nvPicPr>
            <p:blipFill>
              <a:blip r:embed="rId5"/>
              <a:stretch>
                <a:fillRect/>
              </a:stretch>
            </p:blipFill>
            <p:spPr>
              <a:xfrm>
                <a:off x="5336901" y="3594324"/>
                <a:ext cx="2282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5ACDA60-D8A0-4242-C115-08087AF4EDAC}"/>
                  </a:ext>
                </a:extLst>
              </p14:cNvPr>
              <p14:cNvContentPartPr/>
              <p14:nvPr/>
            </p14:nvContentPartPr>
            <p14:xfrm>
              <a:off x="505701" y="3853884"/>
              <a:ext cx="7648200" cy="122760"/>
            </p14:xfrm>
          </p:contentPart>
        </mc:Choice>
        <mc:Fallback>
          <p:pic>
            <p:nvPicPr>
              <p:cNvPr id="4" name="Ink 3">
                <a:extLst>
                  <a:ext uri="{FF2B5EF4-FFF2-40B4-BE49-F238E27FC236}">
                    <a16:creationId xmlns:a16="http://schemas.microsoft.com/office/drawing/2014/main" id="{B5ACDA60-D8A0-4242-C115-08087AF4EDAC}"/>
                  </a:ext>
                </a:extLst>
              </p:cNvPr>
              <p:cNvPicPr/>
              <p:nvPr/>
            </p:nvPicPr>
            <p:blipFill>
              <a:blip r:embed="rId7"/>
              <a:stretch>
                <a:fillRect/>
              </a:stretch>
            </p:blipFill>
            <p:spPr>
              <a:xfrm>
                <a:off x="488061" y="3835884"/>
                <a:ext cx="76838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0D9C8C9-E438-DAC0-CA33-E04B9FB04313}"/>
                  </a:ext>
                </a:extLst>
              </p14:cNvPr>
              <p14:cNvContentPartPr/>
              <p14:nvPr/>
            </p14:nvContentPartPr>
            <p14:xfrm>
              <a:off x="427581" y="4154844"/>
              <a:ext cx="8240040" cy="150480"/>
            </p14:xfrm>
          </p:contentPart>
        </mc:Choice>
        <mc:Fallback>
          <p:pic>
            <p:nvPicPr>
              <p:cNvPr id="5" name="Ink 4">
                <a:extLst>
                  <a:ext uri="{FF2B5EF4-FFF2-40B4-BE49-F238E27FC236}">
                    <a16:creationId xmlns:a16="http://schemas.microsoft.com/office/drawing/2014/main" id="{50D9C8C9-E438-DAC0-CA33-E04B9FB04313}"/>
                  </a:ext>
                </a:extLst>
              </p:cNvPr>
              <p:cNvPicPr/>
              <p:nvPr/>
            </p:nvPicPr>
            <p:blipFill>
              <a:blip r:embed="rId9"/>
              <a:stretch>
                <a:fillRect/>
              </a:stretch>
            </p:blipFill>
            <p:spPr>
              <a:xfrm>
                <a:off x="409581" y="4137204"/>
                <a:ext cx="8275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2B717AA-3BFE-2FE4-7B23-6F4B03C6E670}"/>
                  </a:ext>
                </a:extLst>
              </p14:cNvPr>
              <p14:cNvContentPartPr/>
              <p14:nvPr/>
            </p14:nvContentPartPr>
            <p14:xfrm>
              <a:off x="556461" y="4476684"/>
              <a:ext cx="7813440" cy="111600"/>
            </p14:xfrm>
          </p:contentPart>
        </mc:Choice>
        <mc:Fallback>
          <p:pic>
            <p:nvPicPr>
              <p:cNvPr id="7" name="Ink 6">
                <a:extLst>
                  <a:ext uri="{FF2B5EF4-FFF2-40B4-BE49-F238E27FC236}">
                    <a16:creationId xmlns:a16="http://schemas.microsoft.com/office/drawing/2014/main" id="{52B717AA-3BFE-2FE4-7B23-6F4B03C6E670}"/>
                  </a:ext>
                </a:extLst>
              </p:cNvPr>
              <p:cNvPicPr/>
              <p:nvPr/>
            </p:nvPicPr>
            <p:blipFill>
              <a:blip r:embed="rId11"/>
              <a:stretch>
                <a:fillRect/>
              </a:stretch>
            </p:blipFill>
            <p:spPr>
              <a:xfrm>
                <a:off x="538821" y="4459044"/>
                <a:ext cx="7849080" cy="147240"/>
              </a:xfrm>
              <a:prstGeom prst="rect">
                <a:avLst/>
              </a:prstGeom>
            </p:spPr>
          </p:pic>
        </mc:Fallback>
      </mc:AlternateContent>
    </p:spTree>
    <p:extLst>
      <p:ext uri="{BB962C8B-B14F-4D97-AF65-F5344CB8AC3E}">
        <p14:creationId xmlns:p14="http://schemas.microsoft.com/office/powerpoint/2010/main" val="118326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8763435" cy="5970865"/>
          </a:xfrm>
          <a:prstGeom prst="rect">
            <a:avLst/>
          </a:prstGeom>
          <a:noFill/>
        </p:spPr>
        <p:txBody>
          <a:bodyPr wrap="square" rtlCol="0">
            <a:spAutoFit/>
          </a:bodyPr>
          <a:lstStyle/>
          <a:p>
            <a:pPr algn="r" rtl="0">
              <a:spcBef>
                <a:spcPts val="0"/>
              </a:spcBef>
              <a:spcAft>
                <a:spcPts val="0"/>
              </a:spcAft>
            </a:pPr>
            <a:r>
              <a:rPr lang="he-IL" sz="2400" b="1" i="0" u="none" strike="noStrike">
                <a:solidFill>
                  <a:srgbClr val="FFFF00"/>
                </a:solidFill>
                <a:effectLst/>
                <a:latin typeface="Arial" panose="020B0604020202020204" pitchFamily="34" charset="0"/>
                <a:cs typeface="+mj-cs"/>
              </a:rPr>
              <a:t>ספר במדבר פרק לה</a:t>
            </a:r>
          </a:p>
          <a:p>
            <a:pPr algn="r" rtl="0">
              <a:spcBef>
                <a:spcPts val="0"/>
              </a:spcBef>
              <a:spcAft>
                <a:spcPts val="0"/>
              </a:spcAft>
            </a:pPr>
            <a:r>
              <a:rPr lang="he-IL" sz="2400" i="0" u="none" strike="noStrike">
                <a:solidFill>
                  <a:srgbClr val="FFFF00"/>
                </a:solidFill>
                <a:effectLst/>
                <a:latin typeface="Arial" panose="020B0604020202020204" pitchFamily="34" charset="0"/>
                <a:cs typeface="+mj-cs"/>
              </a:rPr>
              <a:t>ל   כָּל-מַכֵּה-נֶפֶשׁ לְפִי עֵדִים יִרְצַח אֶת-הָרֹצֵחַ וְעֵד אֶחָד לֹא-יַעֲנֶה בְנֶפֶשׁ לָמוּת: לא   וְלֹא-תִקְחוּ כֹפֶר לְנֶפֶשׁ רֹצֵחַ אֲשֶׁר-הוּא רָשָׁע לָמוּת כִּי-מוֹת יוּמָת: לב   וְלֹא-תִקְחוּ כֹפֶר לָנוּס אֶל-עִיר מִקְלָטוֹ לָשׁוּב לָשֶׁבֶת בָּאָרֶץ עַד-מוֹת הַכֹּהֵן: לג   וְלֹא-תַחֲנִיפוּ אֶת-הָאָרֶץ אֲשֶׁר אַתֶּם בָּהּ כִּי הַדָּם הוּא יַחֲנִיף אֶת-הָאָרֶץ וְלָאָרֶץ לֹא-יְכֻפַּר לַדָּם אֲשֶׁר שֻׁפַּךְ-בָּהּ כִּי-אִם בְּדַם שֹׁפְכוֹ: לד   וְלֹא תְטַמֵּא אֶת-הָאָרֶץ אֲשֶׁר אַתֶּם ישְׁבִים בָּהּ אֲשֶׁר אֲנִי שֹׁכֵן בְּתוֹכָהּ כִּי אֲנִי יְהֹוָה שֹׁכֵן בְּתוֹךְ בְּנֵי יִשְֹרָאֵל: </a:t>
            </a:r>
            <a:endParaRPr lang="he-IL" sz="2400" b="1" i="0" u="none" strike="noStrike">
              <a:solidFill>
                <a:srgbClr val="FFC000"/>
              </a:solidFill>
              <a:effectLst/>
              <a:latin typeface="Arial" panose="020B0604020202020204" pitchFamily="34" charset="0"/>
            </a:endParaRPr>
          </a:p>
          <a:p>
            <a:pPr rtl="0">
              <a:spcBef>
                <a:spcPts val="0"/>
              </a:spcBef>
              <a:spcAft>
                <a:spcPts val="0"/>
              </a:spcAft>
            </a:pPr>
            <a:r>
              <a:rPr lang="en-US" sz="2400" b="1" i="0" u="none" strike="noStrike">
                <a:solidFill>
                  <a:srgbClr val="FFC000"/>
                </a:solidFill>
                <a:effectLst/>
                <a:latin typeface="Arial" panose="020B0604020202020204" pitchFamily="34" charset="0"/>
              </a:rPr>
              <a:t>Bamidbar / Numbers 35:30–34 </a:t>
            </a:r>
          </a:p>
          <a:p>
            <a:pPr rtl="0">
              <a:spcBef>
                <a:spcPts val="0"/>
              </a:spcBef>
              <a:spcAft>
                <a:spcPts val="0"/>
              </a:spcAft>
            </a:pPr>
            <a:r>
              <a:rPr lang="en-US" sz="1900" i="0" u="none" strike="noStrike">
                <a:solidFill>
                  <a:srgbClr val="FFC000"/>
                </a:solidFill>
                <a:effectLst/>
                <a:latin typeface="Arial" panose="020B0604020202020204" pitchFamily="34" charset="0"/>
              </a:rPr>
              <a:t>35:30 Whoso killeth any person, the murderer shall be put to death by the mouth of witnesses: but one witness shall not testify against any person to cause him to die. 35:31 Moreover ye shall take no satisfaction for the life of a murderer, which is guilty of death: but he shall be surely put to death. 35:32 And ye shall take no satisfaction for him that is fled to the city of his refuge, that he should come again to dwell in the land, until the death of the priest. 35:33 So ye shall not pollute the land wherein ye are: for blood it defileth the land: and the land cannot be cleansed of the blood that is shed therein, but by the blood of him that shed it. 35:34 Defile not therefore the land which ye shall inhabit, wherein I dwell: for I the LORD dwell among the children of Israel.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E1E2DA5-75B1-C64C-79CB-46B79B48F1ED}"/>
                  </a:ext>
                </a:extLst>
              </p14:cNvPr>
              <p14:cNvContentPartPr/>
              <p14:nvPr/>
            </p14:nvContentPartPr>
            <p14:xfrm>
              <a:off x="3819861" y="6076524"/>
              <a:ext cx="3376080" cy="126720"/>
            </p14:xfrm>
          </p:contentPart>
        </mc:Choice>
        <mc:Fallback>
          <p:pic>
            <p:nvPicPr>
              <p:cNvPr id="2" name="Ink 1">
                <a:extLst>
                  <a:ext uri="{FF2B5EF4-FFF2-40B4-BE49-F238E27FC236}">
                    <a16:creationId xmlns:a16="http://schemas.microsoft.com/office/drawing/2014/main" id="{5E1E2DA5-75B1-C64C-79CB-46B79B48F1ED}"/>
                  </a:ext>
                </a:extLst>
              </p:cNvPr>
              <p:cNvPicPr/>
              <p:nvPr/>
            </p:nvPicPr>
            <p:blipFill>
              <a:blip r:embed="rId5"/>
              <a:stretch>
                <a:fillRect/>
              </a:stretch>
            </p:blipFill>
            <p:spPr>
              <a:xfrm>
                <a:off x="3801861" y="6058524"/>
                <a:ext cx="3411720" cy="162360"/>
              </a:xfrm>
              <a:prstGeom prst="rect">
                <a:avLst/>
              </a:prstGeom>
            </p:spPr>
          </p:pic>
        </mc:Fallback>
      </mc:AlternateContent>
    </p:spTree>
    <p:extLst>
      <p:ext uri="{BB962C8B-B14F-4D97-AF65-F5344CB8AC3E}">
        <p14:creationId xmlns:p14="http://schemas.microsoft.com/office/powerpoint/2010/main" val="4167634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37463" y="291401"/>
            <a:ext cx="8763435" cy="5509200"/>
          </a:xfrm>
          <a:prstGeom prst="rect">
            <a:avLst/>
          </a:prstGeom>
          <a:noFill/>
        </p:spPr>
        <p:txBody>
          <a:bodyPr wrap="square" rtlCol="0">
            <a:spAutoFit/>
          </a:bodyPr>
          <a:lstStyle/>
          <a:p>
            <a:pPr rtl="0">
              <a:spcBef>
                <a:spcPts val="0"/>
              </a:spcBef>
              <a:spcAft>
                <a:spcPts val="0"/>
              </a:spcAft>
            </a:pPr>
            <a:r>
              <a:rPr lang="en-US" sz="3200" b="1" i="0" u="none" strike="noStrike">
                <a:solidFill>
                  <a:srgbClr val="FFC000"/>
                </a:solidFill>
                <a:effectLst/>
                <a:latin typeface="Arial" panose="020B0604020202020204" pitchFamily="34" charset="0"/>
                <a:cs typeface="+mj-cs"/>
              </a:rPr>
              <a:t>Rashi on Isaiah 29,3 Parts 1-3</a:t>
            </a:r>
            <a:endParaRPr lang="en-US" sz="3200" i="0" u="none" strike="noStrike">
              <a:solidFill>
                <a:srgbClr val="FFC000"/>
              </a:solidFill>
              <a:effectLst/>
              <a:latin typeface="Arial" panose="020B0604020202020204" pitchFamily="34" charset="0"/>
              <a:cs typeface="+mj-cs"/>
            </a:endParaRPr>
          </a:p>
          <a:p>
            <a:pPr rtl="0">
              <a:spcBef>
                <a:spcPts val="0"/>
              </a:spcBef>
              <a:spcAft>
                <a:spcPts val="0"/>
              </a:spcAft>
            </a:pPr>
            <a:r>
              <a:rPr lang="he-IL" sz="3200" i="0" u="none" strike="noStrike">
                <a:solidFill>
                  <a:srgbClr val="FFFF00"/>
                </a:solidFill>
                <a:effectLst/>
                <a:latin typeface="Arial" panose="020B0604020202020204" pitchFamily="34" charset="0"/>
                <a:cs typeface="+mj-cs"/>
              </a:rPr>
              <a:t>כדור. כשורה של גייסות מקיפות: </a:t>
            </a:r>
            <a:r>
              <a:rPr lang="en-US" sz="3200" i="0" u="none" strike="noStrike">
                <a:solidFill>
                  <a:srgbClr val="FFFF00"/>
                </a:solidFill>
                <a:effectLst/>
                <a:latin typeface="Arial" panose="020B0604020202020204" pitchFamily="34" charset="0"/>
                <a:cs typeface="+mj-cs"/>
              </a:rPr>
              <a:t> </a:t>
            </a:r>
            <a:r>
              <a:rPr lang="en-US" sz="3200" i="0" u="none" strike="noStrike">
                <a:solidFill>
                  <a:srgbClr val="FFC000"/>
                </a:solidFill>
                <a:effectLst/>
                <a:latin typeface="Arial" panose="020B0604020202020204" pitchFamily="34" charset="0"/>
                <a:cs typeface="+mj-cs"/>
              </a:rPr>
              <a:t>in a circle like a row of surrounding troops. ([Other editions read:] In a row of surrounding troops.) ([Some manuscripts read:] An expression of the encampment of surrounding troops.)</a:t>
            </a:r>
          </a:p>
          <a:p>
            <a:pPr rtl="0">
              <a:spcBef>
                <a:spcPts val="0"/>
              </a:spcBef>
              <a:spcAft>
                <a:spcPts val="0"/>
              </a:spcAft>
            </a:pPr>
            <a:r>
              <a:rPr lang="he-IL" sz="3200" i="0" u="none" strike="noStrike">
                <a:solidFill>
                  <a:srgbClr val="FFFF00"/>
                </a:solidFill>
                <a:effectLst/>
                <a:latin typeface="Arial" panose="020B0604020202020204" pitchFamily="34" charset="0"/>
                <a:cs typeface="+mj-cs"/>
              </a:rPr>
              <a:t>מוצב. ל' כרקום המוצב על העיירות: </a:t>
            </a:r>
            <a:r>
              <a:rPr lang="en-US" sz="3200" i="0" u="none" strike="noStrike">
                <a:solidFill>
                  <a:srgbClr val="FFFF00"/>
                </a:solidFill>
                <a:effectLst/>
                <a:latin typeface="Arial" panose="020B0604020202020204" pitchFamily="34" charset="0"/>
                <a:cs typeface="+mj-cs"/>
              </a:rPr>
              <a:t> </a:t>
            </a:r>
            <a:r>
              <a:rPr lang="en-US" sz="3200" i="0" u="none" strike="noStrike">
                <a:solidFill>
                  <a:srgbClr val="FFC000"/>
                </a:solidFill>
                <a:effectLst/>
                <a:latin typeface="Arial" panose="020B0604020202020204" pitchFamily="34" charset="0"/>
                <a:cs typeface="+mj-cs"/>
              </a:rPr>
              <a:t>a camp of siege (</a:t>
            </a:r>
            <a:r>
              <a:rPr lang="he-IL" sz="3200" i="0" u="none" strike="noStrike">
                <a:solidFill>
                  <a:srgbClr val="FFFF00"/>
                </a:solidFill>
                <a:effectLst/>
                <a:latin typeface="Arial" panose="020B0604020202020204" pitchFamily="34" charset="0"/>
                <a:cs typeface="+mj-cs"/>
              </a:rPr>
              <a:t>מֻצַּב</a:t>
            </a:r>
            <a:r>
              <a:rPr lang="he-IL" sz="3200" i="0" u="none" strike="noStrike">
                <a:solidFill>
                  <a:srgbClr val="FFC000"/>
                </a:solidFill>
                <a:effectLst/>
                <a:latin typeface="Arial" panose="020B0604020202020204" pitchFamily="34" charset="0"/>
                <a:cs typeface="+mj-cs"/>
              </a:rPr>
              <a:t>, </a:t>
            </a:r>
            <a:r>
              <a:rPr lang="en-US" sz="3200" i="0" u="none" strike="noStrike">
                <a:solidFill>
                  <a:srgbClr val="FFC000"/>
                </a:solidFill>
                <a:effectLst/>
                <a:latin typeface="Arial" panose="020B0604020202020204" pitchFamily="34" charset="0"/>
                <a:cs typeface="+mj-cs"/>
              </a:rPr>
              <a:t> lit. stationed,) an expression of a camp of siege stationed against the towns.</a:t>
            </a:r>
          </a:p>
          <a:p>
            <a:pPr rtl="0">
              <a:spcBef>
                <a:spcPts val="0"/>
              </a:spcBef>
              <a:spcAft>
                <a:spcPts val="0"/>
              </a:spcAft>
            </a:pPr>
            <a:r>
              <a:rPr lang="he-IL" sz="3200" i="0" u="none" strike="noStrike">
                <a:solidFill>
                  <a:srgbClr val="FFFF00"/>
                </a:solidFill>
                <a:effectLst/>
                <a:latin typeface="Arial" panose="020B0604020202020204" pitchFamily="34" charset="0"/>
                <a:cs typeface="+mj-cs"/>
              </a:rPr>
              <a:t>מצורות. ל' מצור: </a:t>
            </a:r>
            <a:r>
              <a:rPr lang="en-US" sz="3200" i="0" u="none" strike="noStrike">
                <a:solidFill>
                  <a:srgbClr val="FFFF00"/>
                </a:solidFill>
                <a:effectLst/>
                <a:latin typeface="Arial" panose="020B0604020202020204" pitchFamily="34" charset="0"/>
                <a:cs typeface="+mj-cs"/>
              </a:rPr>
              <a:t> </a:t>
            </a:r>
            <a:r>
              <a:rPr lang="en-US" sz="3200" i="0" u="none" strike="noStrike">
                <a:solidFill>
                  <a:srgbClr val="FFC000"/>
                </a:solidFill>
                <a:effectLst/>
                <a:latin typeface="Arial" panose="020B0604020202020204" pitchFamily="34" charset="0"/>
                <a:cs typeface="+mj-cs"/>
              </a:rPr>
              <a:t>siege works (</a:t>
            </a:r>
            <a:r>
              <a:rPr lang="he-IL" sz="3200" i="0" u="none" strike="noStrike">
                <a:solidFill>
                  <a:srgbClr val="FFFF00"/>
                </a:solidFill>
                <a:effectLst/>
                <a:latin typeface="Arial" panose="020B0604020202020204" pitchFamily="34" charset="0"/>
                <a:cs typeface="+mj-cs"/>
              </a:rPr>
              <a:t>מְצֻרוֹת</a:t>
            </a:r>
            <a:r>
              <a:rPr lang="he-IL" sz="3200" i="0" u="none" strike="noStrike">
                <a:solidFill>
                  <a:srgbClr val="FFC000"/>
                </a:solidFill>
                <a:effectLst/>
                <a:latin typeface="Arial" panose="020B0604020202020204" pitchFamily="34" charset="0"/>
                <a:cs typeface="+mj-cs"/>
              </a:rPr>
              <a:t>) </a:t>
            </a:r>
            <a:r>
              <a:rPr lang="en-US" sz="3200" i="0" u="none" strike="noStrike">
                <a:solidFill>
                  <a:srgbClr val="FFC000"/>
                </a:solidFill>
                <a:effectLst/>
                <a:latin typeface="Arial" panose="020B0604020202020204" pitchFamily="34" charset="0"/>
                <a:cs typeface="+mj-cs"/>
              </a:rPr>
              <a:t> an expression of </a:t>
            </a:r>
            <a:r>
              <a:rPr lang="he-IL" sz="3200" i="0" u="none" strike="noStrike">
                <a:solidFill>
                  <a:srgbClr val="FFFF00"/>
                </a:solidFill>
                <a:effectLst/>
                <a:latin typeface="Arial" panose="020B0604020202020204" pitchFamily="34" charset="0"/>
                <a:cs typeface="+mj-cs"/>
              </a:rPr>
              <a:t>מָצוֹר</a:t>
            </a:r>
            <a:r>
              <a:rPr lang="he-IL" sz="3200" i="0" u="none" strike="noStrike">
                <a:solidFill>
                  <a:srgbClr val="FFC000"/>
                </a:solidFill>
                <a:effectLst/>
                <a:latin typeface="Arial" panose="020B0604020202020204" pitchFamily="34" charset="0"/>
                <a:cs typeface="+mj-cs"/>
              </a:rPr>
              <a:t>, </a:t>
            </a:r>
            <a:r>
              <a:rPr lang="en-US" sz="3200" i="0" u="none" strike="noStrike">
                <a:solidFill>
                  <a:srgbClr val="FFC000"/>
                </a:solidFill>
                <a:effectLst/>
                <a:latin typeface="Arial" panose="020B0604020202020204" pitchFamily="34" charset="0"/>
                <a:cs typeface="+mj-cs"/>
              </a:rPr>
              <a:t> a siege.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2A5CACF-4F55-7633-241C-DB05BBE5C352}"/>
                  </a:ext>
                </a:extLst>
              </p14:cNvPr>
              <p14:cNvContentPartPr/>
              <p14:nvPr/>
            </p14:nvContentPartPr>
            <p14:xfrm>
              <a:off x="3466701" y="1764084"/>
              <a:ext cx="93240" cy="26640"/>
            </p14:xfrm>
          </p:contentPart>
        </mc:Choice>
        <mc:Fallback>
          <p:pic>
            <p:nvPicPr>
              <p:cNvPr id="2" name="Ink 1">
                <a:extLst>
                  <a:ext uri="{FF2B5EF4-FFF2-40B4-BE49-F238E27FC236}">
                    <a16:creationId xmlns:a16="http://schemas.microsoft.com/office/drawing/2014/main" id="{32A5CACF-4F55-7633-241C-DB05BBE5C352}"/>
                  </a:ext>
                </a:extLst>
              </p:cNvPr>
              <p:cNvPicPr/>
              <p:nvPr/>
            </p:nvPicPr>
            <p:blipFill>
              <a:blip r:embed="rId5"/>
              <a:stretch>
                <a:fillRect/>
              </a:stretch>
            </p:blipFill>
            <p:spPr>
              <a:xfrm>
                <a:off x="3449061" y="1746444"/>
                <a:ext cx="128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072A44D-60CD-106C-7352-EEF1A56F8DA3}"/>
                  </a:ext>
                </a:extLst>
              </p14:cNvPr>
              <p14:cNvContentPartPr/>
              <p14:nvPr/>
            </p14:nvContentPartPr>
            <p14:xfrm>
              <a:off x="2373381" y="2220564"/>
              <a:ext cx="126720" cy="66960"/>
            </p14:xfrm>
          </p:contentPart>
        </mc:Choice>
        <mc:Fallback>
          <p:pic>
            <p:nvPicPr>
              <p:cNvPr id="4" name="Ink 3">
                <a:extLst>
                  <a:ext uri="{FF2B5EF4-FFF2-40B4-BE49-F238E27FC236}">
                    <a16:creationId xmlns:a16="http://schemas.microsoft.com/office/drawing/2014/main" id="{E072A44D-60CD-106C-7352-EEF1A56F8DA3}"/>
                  </a:ext>
                </a:extLst>
              </p:cNvPr>
              <p:cNvPicPr/>
              <p:nvPr/>
            </p:nvPicPr>
            <p:blipFill>
              <a:blip r:embed="rId7"/>
              <a:stretch>
                <a:fillRect/>
              </a:stretch>
            </p:blipFill>
            <p:spPr>
              <a:xfrm>
                <a:off x="2355741" y="2202564"/>
                <a:ext cx="162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6A7B8DA-6EE8-E2A3-C4B7-FEE50272D9B6}"/>
                  </a:ext>
                </a:extLst>
              </p14:cNvPr>
              <p14:cNvContentPartPr/>
              <p14:nvPr/>
            </p14:nvContentPartPr>
            <p14:xfrm>
              <a:off x="3144501" y="2277084"/>
              <a:ext cx="45720" cy="16920"/>
            </p14:xfrm>
          </p:contentPart>
        </mc:Choice>
        <mc:Fallback>
          <p:pic>
            <p:nvPicPr>
              <p:cNvPr id="5" name="Ink 4">
                <a:extLst>
                  <a:ext uri="{FF2B5EF4-FFF2-40B4-BE49-F238E27FC236}">
                    <a16:creationId xmlns:a16="http://schemas.microsoft.com/office/drawing/2014/main" id="{B6A7B8DA-6EE8-E2A3-C4B7-FEE50272D9B6}"/>
                  </a:ext>
                </a:extLst>
              </p:cNvPr>
              <p:cNvPicPr/>
              <p:nvPr/>
            </p:nvPicPr>
            <p:blipFill>
              <a:blip r:embed="rId9"/>
              <a:stretch>
                <a:fillRect/>
              </a:stretch>
            </p:blipFill>
            <p:spPr>
              <a:xfrm>
                <a:off x="3126861" y="2259444"/>
                <a:ext cx="813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8E09BC8-CC25-20BF-9896-D522530091BA}"/>
                  </a:ext>
                </a:extLst>
              </p14:cNvPr>
              <p14:cNvContentPartPr/>
              <p14:nvPr/>
            </p14:nvContentPartPr>
            <p14:xfrm>
              <a:off x="4287141" y="2315964"/>
              <a:ext cx="8280" cy="11520"/>
            </p14:xfrm>
          </p:contentPart>
        </mc:Choice>
        <mc:Fallback>
          <p:pic>
            <p:nvPicPr>
              <p:cNvPr id="7" name="Ink 6">
                <a:extLst>
                  <a:ext uri="{FF2B5EF4-FFF2-40B4-BE49-F238E27FC236}">
                    <a16:creationId xmlns:a16="http://schemas.microsoft.com/office/drawing/2014/main" id="{F8E09BC8-CC25-20BF-9896-D522530091BA}"/>
                  </a:ext>
                </a:extLst>
              </p:cNvPr>
              <p:cNvPicPr/>
              <p:nvPr/>
            </p:nvPicPr>
            <p:blipFill>
              <a:blip r:embed="rId11"/>
              <a:stretch>
                <a:fillRect/>
              </a:stretch>
            </p:blipFill>
            <p:spPr>
              <a:xfrm>
                <a:off x="4269501" y="2298324"/>
                <a:ext cx="439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4D0A627-FE61-7CB2-CAB8-D5608735ED6F}"/>
                  </a:ext>
                </a:extLst>
              </p14:cNvPr>
              <p14:cNvContentPartPr/>
              <p14:nvPr/>
            </p14:nvContentPartPr>
            <p14:xfrm>
              <a:off x="3094101" y="2693964"/>
              <a:ext cx="78840" cy="45720"/>
            </p14:xfrm>
          </p:contentPart>
        </mc:Choice>
        <mc:Fallback>
          <p:pic>
            <p:nvPicPr>
              <p:cNvPr id="9" name="Ink 8">
                <a:extLst>
                  <a:ext uri="{FF2B5EF4-FFF2-40B4-BE49-F238E27FC236}">
                    <a16:creationId xmlns:a16="http://schemas.microsoft.com/office/drawing/2014/main" id="{C4D0A627-FE61-7CB2-CAB8-D5608735ED6F}"/>
                  </a:ext>
                </a:extLst>
              </p:cNvPr>
              <p:cNvPicPr/>
              <p:nvPr/>
            </p:nvPicPr>
            <p:blipFill>
              <a:blip r:embed="rId13"/>
              <a:stretch>
                <a:fillRect/>
              </a:stretch>
            </p:blipFill>
            <p:spPr>
              <a:xfrm>
                <a:off x="3076101" y="2676324"/>
                <a:ext cx="114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7B4A7E5-E7AD-DACB-6B23-C79DEB9EBC07}"/>
                  </a:ext>
                </a:extLst>
              </p14:cNvPr>
              <p14:cNvContentPartPr/>
              <p14:nvPr/>
            </p14:nvContentPartPr>
            <p14:xfrm>
              <a:off x="1783341" y="3398124"/>
              <a:ext cx="23400" cy="38520"/>
            </p14:xfrm>
          </p:contentPart>
        </mc:Choice>
        <mc:Fallback>
          <p:pic>
            <p:nvPicPr>
              <p:cNvPr id="11" name="Ink 10">
                <a:extLst>
                  <a:ext uri="{FF2B5EF4-FFF2-40B4-BE49-F238E27FC236}">
                    <a16:creationId xmlns:a16="http://schemas.microsoft.com/office/drawing/2014/main" id="{B7B4A7E5-E7AD-DACB-6B23-C79DEB9EBC07}"/>
                  </a:ext>
                </a:extLst>
              </p:cNvPr>
              <p:cNvPicPr/>
              <p:nvPr/>
            </p:nvPicPr>
            <p:blipFill>
              <a:blip r:embed="rId15"/>
              <a:stretch>
                <a:fillRect/>
              </a:stretch>
            </p:blipFill>
            <p:spPr>
              <a:xfrm>
                <a:off x="1765701" y="3380124"/>
                <a:ext cx="59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BD72567-7A78-322A-9F58-4AE04048F44C}"/>
                  </a:ext>
                </a:extLst>
              </p14:cNvPr>
              <p14:cNvContentPartPr/>
              <p14:nvPr/>
            </p14:nvContentPartPr>
            <p14:xfrm>
              <a:off x="3508821" y="3217044"/>
              <a:ext cx="153720" cy="56160"/>
            </p14:xfrm>
          </p:contentPart>
        </mc:Choice>
        <mc:Fallback>
          <p:pic>
            <p:nvPicPr>
              <p:cNvPr id="12" name="Ink 11">
                <a:extLst>
                  <a:ext uri="{FF2B5EF4-FFF2-40B4-BE49-F238E27FC236}">
                    <a16:creationId xmlns:a16="http://schemas.microsoft.com/office/drawing/2014/main" id="{4BD72567-7A78-322A-9F58-4AE04048F44C}"/>
                  </a:ext>
                </a:extLst>
              </p:cNvPr>
              <p:cNvPicPr/>
              <p:nvPr/>
            </p:nvPicPr>
            <p:blipFill>
              <a:blip r:embed="rId17"/>
              <a:stretch>
                <a:fillRect/>
              </a:stretch>
            </p:blipFill>
            <p:spPr>
              <a:xfrm>
                <a:off x="3491181" y="3199044"/>
                <a:ext cx="189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2451468-1F1A-A958-36CE-C1702A60A2C6}"/>
                  </a:ext>
                </a:extLst>
              </p14:cNvPr>
              <p14:cNvContentPartPr/>
              <p14:nvPr/>
            </p14:nvContentPartPr>
            <p14:xfrm>
              <a:off x="6023421" y="3105084"/>
              <a:ext cx="28080" cy="32760"/>
            </p14:xfrm>
          </p:contentPart>
        </mc:Choice>
        <mc:Fallback>
          <p:pic>
            <p:nvPicPr>
              <p:cNvPr id="13" name="Ink 12">
                <a:extLst>
                  <a:ext uri="{FF2B5EF4-FFF2-40B4-BE49-F238E27FC236}">
                    <a16:creationId xmlns:a16="http://schemas.microsoft.com/office/drawing/2014/main" id="{C2451468-1F1A-A958-36CE-C1702A60A2C6}"/>
                  </a:ext>
                </a:extLst>
              </p:cNvPr>
              <p:cNvPicPr/>
              <p:nvPr/>
            </p:nvPicPr>
            <p:blipFill>
              <a:blip r:embed="rId19"/>
              <a:stretch>
                <a:fillRect/>
              </a:stretch>
            </p:blipFill>
            <p:spPr>
              <a:xfrm>
                <a:off x="6005421" y="3087084"/>
                <a:ext cx="63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4A43D182-B01F-29C5-36B8-2AF9FF542E3F}"/>
                  </a:ext>
                </a:extLst>
              </p14:cNvPr>
              <p14:cNvContentPartPr/>
              <p14:nvPr/>
            </p14:nvContentPartPr>
            <p14:xfrm>
              <a:off x="6028461" y="3658764"/>
              <a:ext cx="15480" cy="32760"/>
            </p14:xfrm>
          </p:contentPart>
        </mc:Choice>
        <mc:Fallback>
          <p:pic>
            <p:nvPicPr>
              <p:cNvPr id="14" name="Ink 13">
                <a:extLst>
                  <a:ext uri="{FF2B5EF4-FFF2-40B4-BE49-F238E27FC236}">
                    <a16:creationId xmlns:a16="http://schemas.microsoft.com/office/drawing/2014/main" id="{4A43D182-B01F-29C5-36B8-2AF9FF542E3F}"/>
                  </a:ext>
                </a:extLst>
              </p:cNvPr>
              <p:cNvPicPr/>
              <p:nvPr/>
            </p:nvPicPr>
            <p:blipFill>
              <a:blip r:embed="rId21"/>
              <a:stretch>
                <a:fillRect/>
              </a:stretch>
            </p:blipFill>
            <p:spPr>
              <a:xfrm>
                <a:off x="6010821" y="3641124"/>
                <a:ext cx="51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F91DA402-31E3-6275-0371-DCD140B4C006}"/>
                  </a:ext>
                </a:extLst>
              </p14:cNvPr>
              <p14:cNvContentPartPr/>
              <p14:nvPr/>
            </p14:nvContentPartPr>
            <p14:xfrm>
              <a:off x="7235541" y="3654084"/>
              <a:ext cx="2160" cy="7560"/>
            </p14:xfrm>
          </p:contentPart>
        </mc:Choice>
        <mc:Fallback>
          <p:pic>
            <p:nvPicPr>
              <p:cNvPr id="15" name="Ink 14">
                <a:extLst>
                  <a:ext uri="{FF2B5EF4-FFF2-40B4-BE49-F238E27FC236}">
                    <a16:creationId xmlns:a16="http://schemas.microsoft.com/office/drawing/2014/main" id="{F91DA402-31E3-6275-0371-DCD140B4C006}"/>
                  </a:ext>
                </a:extLst>
              </p:cNvPr>
              <p:cNvPicPr/>
              <p:nvPr/>
            </p:nvPicPr>
            <p:blipFill>
              <a:blip r:embed="rId23"/>
              <a:stretch>
                <a:fillRect/>
              </a:stretch>
            </p:blipFill>
            <p:spPr>
              <a:xfrm>
                <a:off x="7217901" y="3636444"/>
                <a:ext cx="37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5742F7FB-4EAF-B27F-F375-393AC0D98719}"/>
                  </a:ext>
                </a:extLst>
              </p14:cNvPr>
              <p14:cNvContentPartPr/>
              <p14:nvPr/>
            </p14:nvContentPartPr>
            <p14:xfrm>
              <a:off x="8011341" y="3673884"/>
              <a:ext cx="29160" cy="14760"/>
            </p14:xfrm>
          </p:contentPart>
        </mc:Choice>
        <mc:Fallback>
          <p:pic>
            <p:nvPicPr>
              <p:cNvPr id="16" name="Ink 15">
                <a:extLst>
                  <a:ext uri="{FF2B5EF4-FFF2-40B4-BE49-F238E27FC236}">
                    <a16:creationId xmlns:a16="http://schemas.microsoft.com/office/drawing/2014/main" id="{5742F7FB-4EAF-B27F-F375-393AC0D98719}"/>
                  </a:ext>
                </a:extLst>
              </p:cNvPr>
              <p:cNvPicPr/>
              <p:nvPr/>
            </p:nvPicPr>
            <p:blipFill>
              <a:blip r:embed="rId25"/>
              <a:stretch>
                <a:fillRect/>
              </a:stretch>
            </p:blipFill>
            <p:spPr>
              <a:xfrm>
                <a:off x="7993701" y="3656244"/>
                <a:ext cx="648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5D496E65-0ABE-7CC0-21A9-7D8AEA74EE5B}"/>
                  </a:ext>
                </a:extLst>
              </p14:cNvPr>
              <p14:cNvContentPartPr/>
              <p14:nvPr/>
            </p14:nvContentPartPr>
            <p14:xfrm>
              <a:off x="1752381" y="5816964"/>
              <a:ext cx="2160" cy="14040"/>
            </p14:xfrm>
          </p:contentPart>
        </mc:Choice>
        <mc:Fallback>
          <p:pic>
            <p:nvPicPr>
              <p:cNvPr id="17" name="Ink 16">
                <a:extLst>
                  <a:ext uri="{FF2B5EF4-FFF2-40B4-BE49-F238E27FC236}">
                    <a16:creationId xmlns:a16="http://schemas.microsoft.com/office/drawing/2014/main" id="{5D496E65-0ABE-7CC0-21A9-7D8AEA74EE5B}"/>
                  </a:ext>
                </a:extLst>
              </p:cNvPr>
              <p:cNvPicPr/>
              <p:nvPr/>
            </p:nvPicPr>
            <p:blipFill>
              <a:blip r:embed="rId27"/>
              <a:stretch>
                <a:fillRect/>
              </a:stretch>
            </p:blipFill>
            <p:spPr>
              <a:xfrm>
                <a:off x="1734741" y="5799324"/>
                <a:ext cx="37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12851084-D2BC-B87A-E8E7-FB653CBC2DE7}"/>
                  </a:ext>
                </a:extLst>
              </p14:cNvPr>
              <p14:cNvContentPartPr/>
              <p14:nvPr/>
            </p14:nvContentPartPr>
            <p14:xfrm>
              <a:off x="756261" y="4265004"/>
              <a:ext cx="610560" cy="38880"/>
            </p14:xfrm>
          </p:contentPart>
        </mc:Choice>
        <mc:Fallback>
          <p:pic>
            <p:nvPicPr>
              <p:cNvPr id="18" name="Ink 17">
                <a:extLst>
                  <a:ext uri="{FF2B5EF4-FFF2-40B4-BE49-F238E27FC236}">
                    <a16:creationId xmlns:a16="http://schemas.microsoft.com/office/drawing/2014/main" id="{12851084-D2BC-B87A-E8E7-FB653CBC2DE7}"/>
                  </a:ext>
                </a:extLst>
              </p:cNvPr>
              <p:cNvPicPr/>
              <p:nvPr/>
            </p:nvPicPr>
            <p:blipFill>
              <a:blip r:embed="rId29"/>
              <a:stretch>
                <a:fillRect/>
              </a:stretch>
            </p:blipFill>
            <p:spPr>
              <a:xfrm>
                <a:off x="738621" y="4247004"/>
                <a:ext cx="646200" cy="74520"/>
              </a:xfrm>
              <a:prstGeom prst="rect">
                <a:avLst/>
              </a:prstGeom>
            </p:spPr>
          </p:pic>
        </mc:Fallback>
      </mc:AlternateContent>
    </p:spTree>
    <p:extLst>
      <p:ext uri="{BB962C8B-B14F-4D97-AF65-F5344CB8AC3E}">
        <p14:creationId xmlns:p14="http://schemas.microsoft.com/office/powerpoint/2010/main" val="940886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37463" y="291401"/>
            <a:ext cx="8763435" cy="5693866"/>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Likutei Moharan 60,8 Part 9</a:t>
            </a:r>
          </a:p>
          <a:p>
            <a:pPr rtl="0">
              <a:spcBef>
                <a:spcPts val="0"/>
              </a:spcBef>
              <a:spcAft>
                <a:spcPts val="0"/>
              </a:spcAft>
            </a:pPr>
            <a:r>
              <a:rPr lang="en-US" sz="2400" i="0" u="none" strike="noStrike">
                <a:solidFill>
                  <a:srgbClr val="FFC000"/>
                </a:solidFill>
                <a:effectLst/>
                <a:latin typeface="Arial" panose="020B0604020202020204" pitchFamily="34" charset="0"/>
                <a:cs typeface="+mj-cs"/>
              </a:rPr>
              <a:t>And this is </a:t>
            </a:r>
            <a:r>
              <a:rPr lang="en-US" sz="2400" i="0" u="none" strike="noStrike">
                <a:solidFill>
                  <a:srgbClr val="00B0F0"/>
                </a:solidFill>
                <a:effectLst/>
                <a:latin typeface="Arial" panose="020B0604020202020204" pitchFamily="34" charset="0"/>
                <a:cs typeface="+mj-cs"/>
              </a:rPr>
              <a:t>“Let him put his mouth to the dust; there may yet be hope” </a:t>
            </a:r>
            <a:r>
              <a:rPr lang="en-US" sz="2400" i="0" u="none" strike="noStrike">
                <a:solidFill>
                  <a:srgbClr val="FFC000"/>
                </a:solidFill>
                <a:effectLst/>
                <a:latin typeface="Arial" panose="020B0604020202020204" pitchFamily="34" charset="0"/>
                <a:cs typeface="+mj-cs"/>
              </a:rPr>
              <a:t>(</a:t>
            </a:r>
            <a:r>
              <a:rPr lang="en-US" sz="2400" i="0" u="none" strike="noStrike">
                <a:solidFill>
                  <a:srgbClr val="00B0F0"/>
                </a:solidFill>
                <a:effectLst/>
                <a:latin typeface="Arial" panose="020B0604020202020204" pitchFamily="34" charset="0"/>
                <a:cs typeface="+mj-cs"/>
              </a:rPr>
              <a:t>Lamentations 3:29</a:t>
            </a:r>
            <a:r>
              <a:rPr lang="en-US" sz="2400" i="0" u="none" strike="noStrike">
                <a:solidFill>
                  <a:srgbClr val="FFC000"/>
                </a:solidFill>
                <a:effectLst/>
                <a:latin typeface="Arial" panose="020B0604020202020204" pitchFamily="34" charset="0"/>
                <a:cs typeface="+mj-cs"/>
              </a:rPr>
              <a:t>). </a:t>
            </a:r>
            <a:r>
              <a:rPr lang="en-US" sz="2400" i="0" u="none" strike="noStrike">
                <a:solidFill>
                  <a:srgbClr val="00B0F0"/>
                </a:solidFill>
                <a:effectLst/>
                <a:latin typeface="Arial" panose="020B0604020202020204" pitchFamily="34" charset="0"/>
                <a:cs typeface="+mj-cs"/>
              </a:rPr>
              <a:t>“Dust” </a:t>
            </a:r>
            <a:r>
              <a:rPr lang="en-US" sz="2400" i="0" u="none" strike="noStrike">
                <a:solidFill>
                  <a:srgbClr val="FFC000"/>
                </a:solidFill>
                <a:effectLst/>
                <a:latin typeface="Arial" panose="020B0604020202020204" pitchFamily="34" charset="0"/>
                <a:cs typeface="+mj-cs"/>
              </a:rPr>
              <a:t>is the aspect of an absence of speech, as it is written (</a:t>
            </a:r>
            <a:r>
              <a:rPr lang="en-US" sz="2400" i="0" u="none" strike="noStrike">
                <a:solidFill>
                  <a:srgbClr val="00B0F0"/>
                </a:solidFill>
                <a:effectLst/>
                <a:latin typeface="Arial" panose="020B0604020202020204" pitchFamily="34" charset="0"/>
                <a:cs typeface="+mj-cs"/>
              </a:rPr>
              <a:t>Isaiah 29:4</a:t>
            </a:r>
            <a:r>
              <a:rPr lang="en-US" sz="2400" i="0" u="none" strike="noStrike">
                <a:solidFill>
                  <a:srgbClr val="FFC000"/>
                </a:solidFill>
                <a:effectLst/>
                <a:latin typeface="Arial" panose="020B0604020202020204" pitchFamily="34" charset="0"/>
                <a:cs typeface="+mj-cs"/>
              </a:rPr>
              <a:t>), </a:t>
            </a:r>
            <a:r>
              <a:rPr lang="en-US" sz="2400" i="0" u="none" strike="noStrike">
                <a:solidFill>
                  <a:srgbClr val="00B0F0"/>
                </a:solidFill>
                <a:effectLst/>
                <a:latin typeface="Arial" panose="020B0604020202020204" pitchFamily="34" charset="0"/>
                <a:cs typeface="+mj-cs"/>
              </a:rPr>
              <a:t>“and your speech will be lower than the dust.”</a:t>
            </a:r>
            <a:r>
              <a:rPr lang="en-US" sz="2400" i="0" u="none" strike="noStrike">
                <a:solidFill>
                  <a:srgbClr val="FFC000"/>
                </a:solidFill>
                <a:effectLst/>
                <a:latin typeface="Arial" panose="020B0604020202020204" pitchFamily="34" charset="0"/>
                <a:cs typeface="+mj-cs"/>
              </a:rPr>
              <a:t> That is, a person must instill the aspect of speech &lt;in the one who is the aspect of </a:t>
            </a:r>
            <a:r>
              <a:rPr lang="en-US" sz="2400" i="0" u="none" strike="noStrike">
                <a:solidFill>
                  <a:srgbClr val="00B0F0"/>
                </a:solidFill>
                <a:effectLst/>
                <a:latin typeface="Arial" panose="020B0604020202020204" pitchFamily="34" charset="0"/>
                <a:cs typeface="+mj-cs"/>
              </a:rPr>
              <a:t>“dust,” </a:t>
            </a:r>
            <a:r>
              <a:rPr lang="en-US" sz="2400" i="0" u="none" strike="noStrike">
                <a:solidFill>
                  <a:srgbClr val="FFC000"/>
                </a:solidFill>
                <a:effectLst/>
                <a:latin typeface="Arial" panose="020B0604020202020204" pitchFamily="34" charset="0"/>
                <a:cs typeface="+mj-cs"/>
              </a:rPr>
              <a:t>since he is in the aspect of a mute, in order&gt; to unbind the mouth of the mute, as explained above. Through this, the strength of the words reaches those who hope in God, who are the reproductive organs, as explained above. This is </a:t>
            </a:r>
            <a:r>
              <a:rPr lang="en-US" sz="2400" i="0" u="none" strike="noStrike">
                <a:solidFill>
                  <a:srgbClr val="00B0F0"/>
                </a:solidFill>
                <a:effectLst/>
                <a:latin typeface="Arial" panose="020B0604020202020204" pitchFamily="34" charset="0"/>
                <a:cs typeface="+mj-cs"/>
              </a:rPr>
              <a:t>&lt;“Let him put his mouth to the dust,”</a:t>
            </a:r>
            <a:r>
              <a:rPr lang="en-US" sz="2400" i="0" u="none" strike="noStrike">
                <a:solidFill>
                  <a:srgbClr val="FFC000"/>
                </a:solidFill>
                <a:effectLst/>
                <a:latin typeface="Arial" panose="020B0604020202020204" pitchFamily="34" charset="0"/>
                <a:cs typeface="+mj-cs"/>
              </a:rPr>
              <a:t> as explained,&gt; </a:t>
            </a:r>
            <a:r>
              <a:rPr lang="en-US" sz="2400" i="0" u="none" strike="noStrike">
                <a:solidFill>
                  <a:srgbClr val="00B0F0"/>
                </a:solidFill>
                <a:effectLst/>
                <a:latin typeface="Arial" panose="020B0604020202020204" pitchFamily="34" charset="0"/>
                <a:cs typeface="+mj-cs"/>
              </a:rPr>
              <a:t>“there may yet be hope”</a:t>
            </a:r>
            <a:r>
              <a:rPr lang="en-US" sz="2400" i="0" u="none" strike="noStrike">
                <a:solidFill>
                  <a:srgbClr val="FFC000"/>
                </a:solidFill>
                <a:effectLst/>
                <a:latin typeface="Arial" panose="020B0604020202020204" pitchFamily="34" charset="0"/>
                <a:cs typeface="+mj-cs"/>
              </a:rPr>
              <a:t>—in order that the words might reach those who hope in God. And this is </a:t>
            </a:r>
            <a:r>
              <a:rPr lang="en-US" sz="2400" i="0" u="none" strike="noStrike">
                <a:solidFill>
                  <a:srgbClr val="00B0F0"/>
                </a:solidFill>
                <a:effectLst/>
                <a:latin typeface="Arial" panose="020B0604020202020204" pitchFamily="34" charset="0"/>
                <a:cs typeface="+mj-cs"/>
              </a:rPr>
              <a:t>“your descendants will be like the dust of the earth” </a:t>
            </a:r>
            <a:r>
              <a:rPr lang="en-US" sz="2400" i="0" u="none" strike="noStrike">
                <a:solidFill>
                  <a:srgbClr val="FFC000"/>
                </a:solidFill>
                <a:effectLst/>
                <a:latin typeface="Arial" panose="020B0604020202020204" pitchFamily="34" charset="0"/>
                <a:cs typeface="+mj-cs"/>
              </a:rPr>
              <a:t>(</a:t>
            </a:r>
            <a:r>
              <a:rPr lang="en-US" sz="2400" i="0" u="none" strike="noStrike">
                <a:solidFill>
                  <a:srgbClr val="00B0F0"/>
                </a:solidFill>
                <a:effectLst/>
                <a:latin typeface="Arial" panose="020B0604020202020204" pitchFamily="34" charset="0"/>
                <a:cs typeface="+mj-cs"/>
              </a:rPr>
              <a:t>Genesis 28:14</a:t>
            </a:r>
            <a:r>
              <a:rPr lang="en-US" sz="2400" i="0" u="none" strike="noStrike">
                <a:solidFill>
                  <a:srgbClr val="FFC000"/>
                </a:solidFill>
                <a:effectLst/>
                <a:latin typeface="Arial" panose="020B0604020202020204" pitchFamily="34" charset="0"/>
                <a:cs typeface="+mj-cs"/>
              </a:rPr>
              <a:t>), since procreation is dependent on the aforementioned aspect of </a:t>
            </a:r>
            <a:r>
              <a:rPr lang="en-US" sz="2400" i="0" u="none" strike="noStrike">
                <a:solidFill>
                  <a:srgbClr val="00B0F0"/>
                </a:solidFill>
                <a:effectLst/>
                <a:latin typeface="Arial" panose="020B0604020202020204" pitchFamily="34" charset="0"/>
                <a:cs typeface="+mj-cs"/>
              </a:rPr>
              <a:t>“Let him put his mouth to the dust.”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FC76023-91CF-E4BF-1F24-4B0FF62FAB2E}"/>
                  </a:ext>
                </a:extLst>
              </p14:cNvPr>
              <p14:cNvContentPartPr/>
              <p14:nvPr/>
            </p14:nvContentPartPr>
            <p14:xfrm>
              <a:off x="2382741" y="4086804"/>
              <a:ext cx="43200" cy="10080"/>
            </p14:xfrm>
          </p:contentPart>
        </mc:Choice>
        <mc:Fallback>
          <p:pic>
            <p:nvPicPr>
              <p:cNvPr id="2" name="Ink 1">
                <a:extLst>
                  <a:ext uri="{FF2B5EF4-FFF2-40B4-BE49-F238E27FC236}">
                    <a16:creationId xmlns:a16="http://schemas.microsoft.com/office/drawing/2014/main" id="{1FC76023-91CF-E4BF-1F24-4B0FF62FAB2E}"/>
                  </a:ext>
                </a:extLst>
              </p:cNvPr>
              <p:cNvPicPr/>
              <p:nvPr/>
            </p:nvPicPr>
            <p:blipFill>
              <a:blip r:embed="rId5"/>
              <a:stretch>
                <a:fillRect/>
              </a:stretch>
            </p:blipFill>
            <p:spPr>
              <a:xfrm>
                <a:off x="2364741" y="4069164"/>
                <a:ext cx="78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0299AF2-0086-C934-CEC1-179A985ED625}"/>
                  </a:ext>
                </a:extLst>
              </p14:cNvPr>
              <p14:cNvContentPartPr/>
              <p14:nvPr/>
            </p14:nvContentPartPr>
            <p14:xfrm>
              <a:off x="2545461" y="5470284"/>
              <a:ext cx="803880" cy="82440"/>
            </p14:xfrm>
          </p:contentPart>
        </mc:Choice>
        <mc:Fallback>
          <p:pic>
            <p:nvPicPr>
              <p:cNvPr id="4" name="Ink 3">
                <a:extLst>
                  <a:ext uri="{FF2B5EF4-FFF2-40B4-BE49-F238E27FC236}">
                    <a16:creationId xmlns:a16="http://schemas.microsoft.com/office/drawing/2014/main" id="{40299AF2-0086-C934-CEC1-179A985ED625}"/>
                  </a:ext>
                </a:extLst>
              </p:cNvPr>
              <p:cNvPicPr/>
              <p:nvPr/>
            </p:nvPicPr>
            <p:blipFill>
              <a:blip r:embed="rId7"/>
              <a:stretch>
                <a:fillRect/>
              </a:stretch>
            </p:blipFill>
            <p:spPr>
              <a:xfrm>
                <a:off x="2527461" y="5452644"/>
                <a:ext cx="839520" cy="118080"/>
              </a:xfrm>
              <a:prstGeom prst="rect">
                <a:avLst/>
              </a:prstGeom>
            </p:spPr>
          </p:pic>
        </mc:Fallback>
      </mc:AlternateContent>
      <p:grpSp>
        <p:nvGrpSpPr>
          <p:cNvPr id="9" name="Group 8">
            <a:extLst>
              <a:ext uri="{FF2B5EF4-FFF2-40B4-BE49-F238E27FC236}">
                <a16:creationId xmlns:a16="http://schemas.microsoft.com/office/drawing/2014/main" id="{C7D2C0BA-DBA0-B2D5-3DDE-B90577016A0F}"/>
              </a:ext>
            </a:extLst>
          </p:cNvPr>
          <p:cNvGrpSpPr/>
          <p:nvPr/>
        </p:nvGrpSpPr>
        <p:grpSpPr>
          <a:xfrm>
            <a:off x="1737981" y="5845764"/>
            <a:ext cx="133200" cy="42840"/>
            <a:chOff x="1737981" y="5845764"/>
            <a:chExt cx="133200" cy="428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0958F53-C663-AB0F-8B36-2CFBFDC0D060}"/>
                    </a:ext>
                  </a:extLst>
                </p14:cNvPr>
                <p14:cNvContentPartPr/>
                <p14:nvPr/>
              </p14:nvContentPartPr>
              <p14:xfrm>
                <a:off x="1737981" y="5845764"/>
                <a:ext cx="58320" cy="27000"/>
              </p14:xfrm>
            </p:contentPart>
          </mc:Choice>
          <mc:Fallback>
            <p:pic>
              <p:nvPicPr>
                <p:cNvPr id="5" name="Ink 4">
                  <a:extLst>
                    <a:ext uri="{FF2B5EF4-FFF2-40B4-BE49-F238E27FC236}">
                      <a16:creationId xmlns:a16="http://schemas.microsoft.com/office/drawing/2014/main" id="{F0958F53-C663-AB0F-8B36-2CFBFDC0D060}"/>
                    </a:ext>
                  </a:extLst>
                </p:cNvPr>
                <p:cNvPicPr/>
                <p:nvPr/>
              </p:nvPicPr>
              <p:blipFill>
                <a:blip r:embed="rId9"/>
                <a:stretch>
                  <a:fillRect/>
                </a:stretch>
              </p:blipFill>
              <p:spPr>
                <a:xfrm>
                  <a:off x="1719981" y="5827764"/>
                  <a:ext cx="93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619227B-C098-A71C-B0B6-69B570FAE52C}"/>
                    </a:ext>
                  </a:extLst>
                </p14:cNvPr>
                <p14:cNvContentPartPr/>
                <p14:nvPr/>
              </p14:nvContentPartPr>
              <p14:xfrm>
                <a:off x="1836621" y="5863044"/>
                <a:ext cx="34560" cy="25560"/>
              </p14:xfrm>
            </p:contentPart>
          </mc:Choice>
          <mc:Fallback>
            <p:pic>
              <p:nvPicPr>
                <p:cNvPr id="7" name="Ink 6">
                  <a:extLst>
                    <a:ext uri="{FF2B5EF4-FFF2-40B4-BE49-F238E27FC236}">
                      <a16:creationId xmlns:a16="http://schemas.microsoft.com/office/drawing/2014/main" id="{D619227B-C098-A71C-B0B6-69B570FAE52C}"/>
                    </a:ext>
                  </a:extLst>
                </p:cNvPr>
                <p:cNvPicPr/>
                <p:nvPr/>
              </p:nvPicPr>
              <p:blipFill>
                <a:blip r:embed="rId11"/>
                <a:stretch>
                  <a:fillRect/>
                </a:stretch>
              </p:blipFill>
              <p:spPr>
                <a:xfrm>
                  <a:off x="1818981" y="5845404"/>
                  <a:ext cx="70200" cy="61200"/>
                </a:xfrm>
                <a:prstGeom prst="rect">
                  <a:avLst/>
                </a:prstGeom>
              </p:spPr>
            </p:pic>
          </mc:Fallback>
        </mc:AlternateContent>
      </p:grpSp>
    </p:spTree>
    <p:extLst>
      <p:ext uri="{BB962C8B-B14F-4D97-AF65-F5344CB8AC3E}">
        <p14:creationId xmlns:p14="http://schemas.microsoft.com/office/powerpoint/2010/main" val="241248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1159544" cy="6449895"/>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6" y="49937"/>
            <a:ext cx="10860018" cy="5970865"/>
          </a:xfrm>
          <a:prstGeom prst="rect">
            <a:avLst/>
          </a:prstGeom>
          <a:noFill/>
        </p:spPr>
        <p:txBody>
          <a:bodyPr wrap="square" rtlCol="0">
            <a:spAutoFit/>
          </a:bodyPr>
          <a:lstStyle/>
          <a:p>
            <a:pPr algn="r"/>
            <a:r>
              <a:rPr lang="he-IL" sz="3200" b="1">
                <a:solidFill>
                  <a:srgbClr val="FFFF00"/>
                </a:solidFill>
                <a:cs typeface="+mj-cs"/>
              </a:rPr>
              <a:t>ספר שמות פרק לב</a:t>
            </a:r>
          </a:p>
          <a:p>
            <a:pPr algn="r"/>
            <a:r>
              <a:rPr lang="he-IL" sz="2500">
                <a:solidFill>
                  <a:srgbClr val="FFFF00"/>
                </a:solidFill>
                <a:cs typeface="+mj-cs"/>
              </a:rPr>
              <a:t>א   וַיַּרְא הָעָם כִּי-בֹשֵׁשׁ מֹשֶׁה לָרֶדֶת מִן-הָהָר וַיִּקָּהֵל הָעָם עַל-אַהֲרֹן וַיֹּאמְרוּ אֵלָיו קוּם | עֲשֵֹה-לָנוּ אֱלֹהִים אֲשֶׁר יֵלְכוּ לְפָנֵינוּ כִּי-זֶה | מֹשֶׁה הָאִישׁ אֲשֶׁר הֶעֱלָנוּ מֵאֶרֶץ מִצְרַיִם לֹא יָדַעְנוּ מֶה-הָיָה לוֹ: </a:t>
            </a:r>
            <a:r>
              <a:rPr lang="he-IL" sz="2500">
                <a:solidFill>
                  <a:srgbClr val="FFC000"/>
                </a:solidFill>
                <a:cs typeface="+mj-cs"/>
              </a:rPr>
              <a:t>ב   וַיֹּאמֶר אֲלֵהֶם אַהֲרֹן פָּרְקוּ נִזְמֵי הַזָּהָב אֲשֶׁר בְּאָזְנֵי נְשֵׁיכֶם בְּנֵיכֶם וּבְנֹתֵיכֶם וְהָבִיאוּ אֵלָי: </a:t>
            </a:r>
            <a:r>
              <a:rPr lang="he-IL" sz="2500">
                <a:solidFill>
                  <a:srgbClr val="92D050"/>
                </a:solidFill>
                <a:cs typeface="+mj-cs"/>
              </a:rPr>
              <a:t>ג   וַיִּתְפָּרְקוּ כָּל-הָעָם אֶת-נִזְמֵי הַזָּהָב אֲשֶׁר בְּאָזְנֵיהֶם וַיָּבִיאוּ אֶל-אַהֲרֹן:</a:t>
            </a:r>
            <a:r>
              <a:rPr lang="he-IL" sz="2500">
                <a:solidFill>
                  <a:srgbClr val="FFFF00"/>
                </a:solidFill>
                <a:cs typeface="+mj-cs"/>
              </a:rPr>
              <a:t> </a:t>
            </a:r>
            <a:r>
              <a:rPr lang="he-IL" sz="2500">
                <a:solidFill>
                  <a:srgbClr val="00B0F0"/>
                </a:solidFill>
                <a:cs typeface="+mj-cs"/>
              </a:rPr>
              <a:t>ד   וַיִּקַּח מִיָּדָם וַיָּצַר אֹתוֹ בַּחֶרֶט וַיַּעֲשֵֹהוּ עֵגֶל מַסֵּכָה וַיֹּאמְרוּ אֵלֶּה אֱלֹהֶיךָ יִשְֹרָאֵל אֲשֶׁר הֶעֱלוּךָ מֵאֶרֶץ מִצְרָיִם: </a:t>
            </a:r>
            <a:r>
              <a:rPr lang="he-IL" sz="2500">
                <a:solidFill>
                  <a:srgbClr val="FFFF00"/>
                </a:solidFill>
                <a:cs typeface="+mj-cs"/>
              </a:rPr>
              <a:t>ה   וַיַּרְא אַהֲרֹן וַיִּבֶן מִזְבֵּחַ לְפָנָיו וַיִּקְרָא אַהֲרֹן וַיֹּאמַר חַג לַיהוָֹה מָחָר: </a:t>
            </a:r>
            <a:r>
              <a:rPr lang="he-IL" sz="2500">
                <a:solidFill>
                  <a:srgbClr val="FFC000"/>
                </a:solidFill>
                <a:cs typeface="+mj-cs"/>
              </a:rPr>
              <a:t>ו   וַיַּשְׁכִּימוּ מִמָּחֳרָת וַיַּעֲלוּ עֹלֹת וַיַּגִּשׁוּ שְׁלָמִים וַיֵּשֶׁב הָעָם לֶאֱכֹל וְשָׁתוֹ וַיָּקֻמוּ לְצַחֵק:   פ   </a:t>
            </a:r>
            <a:r>
              <a:rPr lang="he-IL" sz="2500">
                <a:solidFill>
                  <a:srgbClr val="92D050"/>
                </a:solidFill>
                <a:cs typeface="+mj-cs"/>
              </a:rPr>
              <a:t>ז   וַיְדַבֵּר יְהֹוָה אֶל-מֹשֶׁה לֶךְ-רֵד כִּי שִׁחֵת עַמְּךָ אֲשֶׁר הֶעֱלֵיתָ מֵאֶרֶץ מִצְרָיִם: </a:t>
            </a:r>
            <a:r>
              <a:rPr lang="he-IL" sz="2500">
                <a:solidFill>
                  <a:srgbClr val="00B0F0"/>
                </a:solidFill>
                <a:cs typeface="+mj-cs"/>
              </a:rPr>
              <a:t>ח   סָרוּ מַהֵר מִן-הַדֶּרֶךְ אֲשֶׁר צִוִּיתִם עָשֹוּ לָהֶם עֵגֶל מַסֵּכָה וַיִּשְׁתַּחֲווּ-לוֹ וַיִּזְבְּחוּ-לוֹ וַיֹּאמְרוּ אֵלֶּה אֱלֹהֶיךָ יִשְֹרָאֵל אֲשֶׁר הֶעֱלוּךָ מֵאֶרֶץ מִצְרָיִם: </a:t>
            </a:r>
            <a:r>
              <a:rPr lang="he-IL" sz="2500">
                <a:solidFill>
                  <a:srgbClr val="FFFF00"/>
                </a:solidFill>
                <a:cs typeface="+mj-cs"/>
              </a:rPr>
              <a:t>ט   וַיֹּאמֶר יְהֹוָה אֶל-מֹשֶׁה רָאִיתִי אֶת-הָעָם הַזֶּה וְהִנֵּה עַם-קְשֵׁה-עֹרֶף הוּא: </a:t>
            </a:r>
            <a:r>
              <a:rPr lang="he-IL" sz="2500">
                <a:solidFill>
                  <a:srgbClr val="FFC000"/>
                </a:solidFill>
                <a:cs typeface="+mj-cs"/>
              </a:rPr>
              <a:t>י   וְעַתָּה הַנִּיחָה לִּי וְיִחַר-אַפִּי בָהֶם וַאֲכַלֵּם וְאֶעֱשֶֹה אוֹתְךָ לְגוֹי גָּדוֹל: </a:t>
            </a:r>
            <a:r>
              <a:rPr lang="he-IL" sz="2500">
                <a:solidFill>
                  <a:srgbClr val="92D050"/>
                </a:solidFill>
                <a:cs typeface="+mj-cs"/>
              </a:rPr>
              <a:t>יא   וַיְחַל מֹשֶׁה אֶת-פְּנֵי יְהוָֹה אֱלֹהָיו וַיֹּאמֶר לָמָה יְהוָֹה יֶחֱרֶה אַפְּךָ בְּעַמֶּךָ אֲשֶׁר הוֹצֵאתָ מֵאֶרֶץ מִצְרַיִם בְּכֹחַ גָּדוֹל וּבְיָד חֲזָקָה: </a:t>
            </a:r>
            <a:r>
              <a:rPr lang="he-IL" sz="2500">
                <a:solidFill>
                  <a:srgbClr val="00B0F0"/>
                </a:solidFill>
                <a:cs typeface="+mj-cs"/>
              </a:rPr>
              <a:t>יב   לָמָּה יֹאמְרוּ מִצְרַיִם לֵאמֹר בְּרָעָה הוֹצִיאָם לַהֲרֹג אֹתָם בֶּהָרִים וּלְכַלֹּתָם מֵעַל פְּנֵי הָאֲדָמָה שׁוּב מֵחֲרוֹן אַפֶּךָ וְהִנָּחֵם עַל-הָרָעָה לְעַמֶּךָ: </a:t>
            </a:r>
            <a:r>
              <a:rPr lang="he-IL" sz="2500">
                <a:solidFill>
                  <a:srgbClr val="FFFF00"/>
                </a:solidFill>
                <a:cs typeface="+mj-cs"/>
              </a:rPr>
              <a:t>יג   זְכֹר לְאַבְרָהָם לְיִצְחָק וּלְיִשְֹרָאֵל עֲבָדֶיךָ אֲשֶׁר נִשְׁבַּעְתָּ לָהֶם בָּךְ וַתְּדַבֵּר אֲלֵהֶם אַרְבֶּה אֶת-זַרְעֲכֶם כְּכוֹכְבֵי הַשָּׁמָיִם וְכָל-הָאָרֶץ הַזֹּאת אֲשֶׁר אָמַרְתִּי אֶתֵּן לְזַרְעֲכֶם וְנָחֲלוּ לְעֹלָם: </a:t>
            </a:r>
            <a:r>
              <a:rPr lang="he-IL" sz="2500">
                <a:solidFill>
                  <a:srgbClr val="FFC000"/>
                </a:solidFill>
                <a:cs typeface="+mj-cs"/>
              </a:rPr>
              <a:t>יד   וַיִּנָּחֶם יְהוָֹה עַל-הָרָעָה אֲשֶׁר דִּבֶּר לַעֲשֹוֹת לְעַמּוֹ</a:t>
            </a:r>
            <a:endParaRPr lang="he-IL" sz="25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5" name="Group 14">
            <a:extLst>
              <a:ext uri="{FF2B5EF4-FFF2-40B4-BE49-F238E27FC236}">
                <a16:creationId xmlns:a16="http://schemas.microsoft.com/office/drawing/2014/main" id="{897A84D4-B428-85C8-7EA1-6F76D3097E2A}"/>
              </a:ext>
            </a:extLst>
          </p:cNvPr>
          <p:cNvGrpSpPr/>
          <p:nvPr/>
        </p:nvGrpSpPr>
        <p:grpSpPr>
          <a:xfrm>
            <a:off x="6362541" y="990084"/>
            <a:ext cx="4057920" cy="115920"/>
            <a:chOff x="6362541" y="990084"/>
            <a:chExt cx="4057920" cy="1159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0234F24-FBF1-F434-00A1-264D1CDD6F46}"/>
                    </a:ext>
                  </a:extLst>
                </p14:cNvPr>
                <p14:cNvContentPartPr/>
                <p14:nvPr/>
              </p14:nvContentPartPr>
              <p14:xfrm>
                <a:off x="10060461" y="1032564"/>
                <a:ext cx="360000" cy="51840"/>
              </p14:xfrm>
            </p:contentPart>
          </mc:Choice>
          <mc:Fallback>
            <p:pic>
              <p:nvPicPr>
                <p:cNvPr id="2" name="Ink 1">
                  <a:extLst>
                    <a:ext uri="{FF2B5EF4-FFF2-40B4-BE49-F238E27FC236}">
                      <a16:creationId xmlns:a16="http://schemas.microsoft.com/office/drawing/2014/main" id="{80234F24-FBF1-F434-00A1-264D1CDD6F46}"/>
                    </a:ext>
                  </a:extLst>
                </p:cNvPr>
                <p:cNvPicPr/>
                <p:nvPr/>
              </p:nvPicPr>
              <p:blipFill>
                <a:blip r:embed="rId5"/>
                <a:stretch>
                  <a:fillRect/>
                </a:stretch>
              </p:blipFill>
              <p:spPr>
                <a:xfrm>
                  <a:off x="10042461" y="1014564"/>
                  <a:ext cx="395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6392F81-3F12-8188-14F5-2564A52E1C62}"/>
                    </a:ext>
                  </a:extLst>
                </p14:cNvPr>
                <p14:cNvContentPartPr/>
                <p14:nvPr/>
              </p14:nvContentPartPr>
              <p14:xfrm>
                <a:off x="9458181" y="1009524"/>
                <a:ext cx="402840" cy="60480"/>
              </p14:xfrm>
            </p:contentPart>
          </mc:Choice>
          <mc:Fallback>
            <p:pic>
              <p:nvPicPr>
                <p:cNvPr id="4" name="Ink 3">
                  <a:extLst>
                    <a:ext uri="{FF2B5EF4-FFF2-40B4-BE49-F238E27FC236}">
                      <a16:creationId xmlns:a16="http://schemas.microsoft.com/office/drawing/2014/main" id="{56392F81-3F12-8188-14F5-2564A52E1C62}"/>
                    </a:ext>
                  </a:extLst>
                </p:cNvPr>
                <p:cNvPicPr/>
                <p:nvPr/>
              </p:nvPicPr>
              <p:blipFill>
                <a:blip r:embed="rId7"/>
                <a:stretch>
                  <a:fillRect/>
                </a:stretch>
              </p:blipFill>
              <p:spPr>
                <a:xfrm>
                  <a:off x="9440541" y="991524"/>
                  <a:ext cx="438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6C45248-C2A3-73A8-81EC-2AD7BEB5252E}"/>
                    </a:ext>
                  </a:extLst>
                </p14:cNvPr>
                <p14:cNvContentPartPr/>
                <p14:nvPr/>
              </p14:nvContentPartPr>
              <p14:xfrm>
                <a:off x="9053901" y="1007364"/>
                <a:ext cx="319680" cy="9000"/>
              </p14:xfrm>
            </p:contentPart>
          </mc:Choice>
          <mc:Fallback>
            <p:pic>
              <p:nvPicPr>
                <p:cNvPr id="5" name="Ink 4">
                  <a:extLst>
                    <a:ext uri="{FF2B5EF4-FFF2-40B4-BE49-F238E27FC236}">
                      <a16:creationId xmlns:a16="http://schemas.microsoft.com/office/drawing/2014/main" id="{36C45248-C2A3-73A8-81EC-2AD7BEB5252E}"/>
                    </a:ext>
                  </a:extLst>
                </p:cNvPr>
                <p:cNvPicPr/>
                <p:nvPr/>
              </p:nvPicPr>
              <p:blipFill>
                <a:blip r:embed="rId9"/>
                <a:stretch>
                  <a:fillRect/>
                </a:stretch>
              </p:blipFill>
              <p:spPr>
                <a:xfrm>
                  <a:off x="9036261" y="989724"/>
                  <a:ext cx="355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FA2063E-6E03-71BB-24FE-3ADD3BA3E1F6}"/>
                    </a:ext>
                  </a:extLst>
                </p14:cNvPr>
                <p14:cNvContentPartPr/>
                <p14:nvPr/>
              </p14:nvContentPartPr>
              <p14:xfrm>
                <a:off x="8557461" y="1013484"/>
                <a:ext cx="415800" cy="37080"/>
              </p14:xfrm>
            </p:contentPart>
          </mc:Choice>
          <mc:Fallback>
            <p:pic>
              <p:nvPicPr>
                <p:cNvPr id="7" name="Ink 6">
                  <a:extLst>
                    <a:ext uri="{FF2B5EF4-FFF2-40B4-BE49-F238E27FC236}">
                      <a16:creationId xmlns:a16="http://schemas.microsoft.com/office/drawing/2014/main" id="{8FA2063E-6E03-71BB-24FE-3ADD3BA3E1F6}"/>
                    </a:ext>
                  </a:extLst>
                </p:cNvPr>
                <p:cNvPicPr/>
                <p:nvPr/>
              </p:nvPicPr>
              <p:blipFill>
                <a:blip r:embed="rId11"/>
                <a:stretch>
                  <a:fillRect/>
                </a:stretch>
              </p:blipFill>
              <p:spPr>
                <a:xfrm>
                  <a:off x="8539461" y="995844"/>
                  <a:ext cx="451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7159014-E455-597A-25A9-55BA454F93BE}"/>
                    </a:ext>
                  </a:extLst>
                </p14:cNvPr>
                <p14:cNvContentPartPr/>
                <p14:nvPr/>
              </p14:nvContentPartPr>
              <p14:xfrm>
                <a:off x="7928541" y="990084"/>
                <a:ext cx="536400" cy="51120"/>
              </p14:xfrm>
            </p:contentPart>
          </mc:Choice>
          <mc:Fallback>
            <p:pic>
              <p:nvPicPr>
                <p:cNvPr id="9" name="Ink 8">
                  <a:extLst>
                    <a:ext uri="{FF2B5EF4-FFF2-40B4-BE49-F238E27FC236}">
                      <a16:creationId xmlns:a16="http://schemas.microsoft.com/office/drawing/2014/main" id="{87159014-E455-597A-25A9-55BA454F93BE}"/>
                    </a:ext>
                  </a:extLst>
                </p:cNvPr>
                <p:cNvPicPr/>
                <p:nvPr/>
              </p:nvPicPr>
              <p:blipFill>
                <a:blip r:embed="rId13"/>
                <a:stretch>
                  <a:fillRect/>
                </a:stretch>
              </p:blipFill>
              <p:spPr>
                <a:xfrm>
                  <a:off x="7910541" y="972444"/>
                  <a:ext cx="572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BC1B710-CF71-4E7E-48C5-5845FBE6AD30}"/>
                    </a:ext>
                  </a:extLst>
                </p14:cNvPr>
                <p14:cNvContentPartPr/>
                <p14:nvPr/>
              </p14:nvContentPartPr>
              <p14:xfrm>
                <a:off x="7365501" y="1008444"/>
                <a:ext cx="497520" cy="65160"/>
              </p14:xfrm>
            </p:contentPart>
          </mc:Choice>
          <mc:Fallback>
            <p:pic>
              <p:nvPicPr>
                <p:cNvPr id="12" name="Ink 11">
                  <a:extLst>
                    <a:ext uri="{FF2B5EF4-FFF2-40B4-BE49-F238E27FC236}">
                      <a16:creationId xmlns:a16="http://schemas.microsoft.com/office/drawing/2014/main" id="{3BC1B710-CF71-4E7E-48C5-5845FBE6AD30}"/>
                    </a:ext>
                  </a:extLst>
                </p:cNvPr>
                <p:cNvPicPr/>
                <p:nvPr/>
              </p:nvPicPr>
              <p:blipFill>
                <a:blip r:embed="rId15"/>
                <a:stretch>
                  <a:fillRect/>
                </a:stretch>
              </p:blipFill>
              <p:spPr>
                <a:xfrm>
                  <a:off x="7347501" y="990804"/>
                  <a:ext cx="533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81A69CE-CC6A-2205-BAD9-03933AA87934}"/>
                    </a:ext>
                  </a:extLst>
                </p14:cNvPr>
                <p14:cNvContentPartPr/>
                <p14:nvPr/>
              </p14:nvContentPartPr>
              <p14:xfrm>
                <a:off x="6915141" y="1019964"/>
                <a:ext cx="259200" cy="14040"/>
              </p14:xfrm>
            </p:contentPart>
          </mc:Choice>
          <mc:Fallback>
            <p:pic>
              <p:nvPicPr>
                <p:cNvPr id="13" name="Ink 12">
                  <a:extLst>
                    <a:ext uri="{FF2B5EF4-FFF2-40B4-BE49-F238E27FC236}">
                      <a16:creationId xmlns:a16="http://schemas.microsoft.com/office/drawing/2014/main" id="{E81A69CE-CC6A-2205-BAD9-03933AA87934}"/>
                    </a:ext>
                  </a:extLst>
                </p:cNvPr>
                <p:cNvPicPr/>
                <p:nvPr/>
              </p:nvPicPr>
              <p:blipFill>
                <a:blip r:embed="rId17"/>
                <a:stretch>
                  <a:fillRect/>
                </a:stretch>
              </p:blipFill>
              <p:spPr>
                <a:xfrm>
                  <a:off x="6897141" y="1001964"/>
                  <a:ext cx="294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7EDA14F-BA4B-0FCA-1541-2324ECECA4B4}"/>
                    </a:ext>
                  </a:extLst>
                </p14:cNvPr>
                <p14:cNvContentPartPr/>
                <p14:nvPr/>
              </p14:nvContentPartPr>
              <p14:xfrm>
                <a:off x="6362541" y="1057764"/>
                <a:ext cx="456840" cy="48240"/>
              </p14:xfrm>
            </p:contentPart>
          </mc:Choice>
          <mc:Fallback>
            <p:pic>
              <p:nvPicPr>
                <p:cNvPr id="14" name="Ink 13">
                  <a:extLst>
                    <a:ext uri="{FF2B5EF4-FFF2-40B4-BE49-F238E27FC236}">
                      <a16:creationId xmlns:a16="http://schemas.microsoft.com/office/drawing/2014/main" id="{D7EDA14F-BA4B-0FCA-1541-2324ECECA4B4}"/>
                    </a:ext>
                  </a:extLst>
                </p:cNvPr>
                <p:cNvPicPr/>
                <p:nvPr/>
              </p:nvPicPr>
              <p:blipFill>
                <a:blip r:embed="rId19"/>
                <a:stretch>
                  <a:fillRect/>
                </a:stretch>
              </p:blipFill>
              <p:spPr>
                <a:xfrm>
                  <a:off x="6344541" y="1039764"/>
                  <a:ext cx="492480" cy="83880"/>
                </a:xfrm>
                <a:prstGeom prst="rect">
                  <a:avLst/>
                </a:prstGeom>
              </p:spPr>
            </p:pic>
          </mc:Fallback>
        </mc:AlternateContent>
      </p:grpSp>
      <p:grpSp>
        <p:nvGrpSpPr>
          <p:cNvPr id="20" name="Group 19">
            <a:extLst>
              <a:ext uri="{FF2B5EF4-FFF2-40B4-BE49-F238E27FC236}">
                <a16:creationId xmlns:a16="http://schemas.microsoft.com/office/drawing/2014/main" id="{F608CCB6-31E7-CCB8-8A78-75885BF692A2}"/>
              </a:ext>
            </a:extLst>
          </p:cNvPr>
          <p:cNvGrpSpPr/>
          <p:nvPr/>
        </p:nvGrpSpPr>
        <p:grpSpPr>
          <a:xfrm>
            <a:off x="4202901" y="948684"/>
            <a:ext cx="2161800" cy="121680"/>
            <a:chOff x="4202901" y="948684"/>
            <a:chExt cx="2161800" cy="12168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24F5D388-EB3A-2D0D-AE90-6DF75D6D02B4}"/>
                    </a:ext>
                  </a:extLst>
                </p14:cNvPr>
                <p14:cNvContentPartPr/>
                <p14:nvPr/>
              </p14:nvContentPartPr>
              <p14:xfrm>
                <a:off x="5709861" y="948684"/>
                <a:ext cx="654840" cy="121680"/>
              </p14:xfrm>
            </p:contentPart>
          </mc:Choice>
          <mc:Fallback>
            <p:pic>
              <p:nvPicPr>
                <p:cNvPr id="16" name="Ink 15">
                  <a:extLst>
                    <a:ext uri="{FF2B5EF4-FFF2-40B4-BE49-F238E27FC236}">
                      <a16:creationId xmlns:a16="http://schemas.microsoft.com/office/drawing/2014/main" id="{24F5D388-EB3A-2D0D-AE90-6DF75D6D02B4}"/>
                    </a:ext>
                  </a:extLst>
                </p:cNvPr>
                <p:cNvPicPr/>
                <p:nvPr/>
              </p:nvPicPr>
              <p:blipFill>
                <a:blip r:embed="rId21"/>
                <a:stretch>
                  <a:fillRect/>
                </a:stretch>
              </p:blipFill>
              <p:spPr>
                <a:xfrm>
                  <a:off x="5691861" y="930684"/>
                  <a:ext cx="690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C311B9C9-B3F0-048D-10FE-95403BD53945}"/>
                    </a:ext>
                  </a:extLst>
                </p14:cNvPr>
                <p14:cNvContentPartPr/>
                <p14:nvPr/>
              </p14:nvContentPartPr>
              <p14:xfrm>
                <a:off x="5190741" y="974964"/>
                <a:ext cx="475200" cy="43560"/>
              </p14:xfrm>
            </p:contentPart>
          </mc:Choice>
          <mc:Fallback>
            <p:pic>
              <p:nvPicPr>
                <p:cNvPr id="17" name="Ink 16">
                  <a:extLst>
                    <a:ext uri="{FF2B5EF4-FFF2-40B4-BE49-F238E27FC236}">
                      <a16:creationId xmlns:a16="http://schemas.microsoft.com/office/drawing/2014/main" id="{C311B9C9-B3F0-048D-10FE-95403BD53945}"/>
                    </a:ext>
                  </a:extLst>
                </p:cNvPr>
                <p:cNvPicPr/>
                <p:nvPr/>
              </p:nvPicPr>
              <p:blipFill>
                <a:blip r:embed="rId23"/>
                <a:stretch>
                  <a:fillRect/>
                </a:stretch>
              </p:blipFill>
              <p:spPr>
                <a:xfrm>
                  <a:off x="5173101" y="956964"/>
                  <a:ext cx="510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3BFEE9E6-C598-1AC9-2538-041F564C072C}"/>
                    </a:ext>
                  </a:extLst>
                </p14:cNvPr>
                <p14:cNvContentPartPr/>
                <p14:nvPr/>
              </p14:nvContentPartPr>
              <p14:xfrm>
                <a:off x="4815621" y="985044"/>
                <a:ext cx="281520" cy="29520"/>
              </p14:xfrm>
            </p:contentPart>
          </mc:Choice>
          <mc:Fallback>
            <p:pic>
              <p:nvPicPr>
                <p:cNvPr id="18" name="Ink 17">
                  <a:extLst>
                    <a:ext uri="{FF2B5EF4-FFF2-40B4-BE49-F238E27FC236}">
                      <a16:creationId xmlns:a16="http://schemas.microsoft.com/office/drawing/2014/main" id="{3BFEE9E6-C598-1AC9-2538-041F564C072C}"/>
                    </a:ext>
                  </a:extLst>
                </p:cNvPr>
                <p:cNvPicPr/>
                <p:nvPr/>
              </p:nvPicPr>
              <p:blipFill>
                <a:blip r:embed="rId25"/>
                <a:stretch>
                  <a:fillRect/>
                </a:stretch>
              </p:blipFill>
              <p:spPr>
                <a:xfrm>
                  <a:off x="4797621" y="967044"/>
                  <a:ext cx="317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EB1E830D-1BCF-1048-4D01-CF1B71F0B3C4}"/>
                    </a:ext>
                  </a:extLst>
                </p14:cNvPr>
                <p14:cNvContentPartPr/>
                <p14:nvPr/>
              </p14:nvContentPartPr>
              <p14:xfrm>
                <a:off x="4202901" y="1005924"/>
                <a:ext cx="455400" cy="38160"/>
              </p14:xfrm>
            </p:contentPart>
          </mc:Choice>
          <mc:Fallback>
            <p:pic>
              <p:nvPicPr>
                <p:cNvPr id="19" name="Ink 18">
                  <a:extLst>
                    <a:ext uri="{FF2B5EF4-FFF2-40B4-BE49-F238E27FC236}">
                      <a16:creationId xmlns:a16="http://schemas.microsoft.com/office/drawing/2014/main" id="{EB1E830D-1BCF-1048-4D01-CF1B71F0B3C4}"/>
                    </a:ext>
                  </a:extLst>
                </p:cNvPr>
                <p:cNvPicPr/>
                <p:nvPr/>
              </p:nvPicPr>
              <p:blipFill>
                <a:blip r:embed="rId27"/>
                <a:stretch>
                  <a:fillRect/>
                </a:stretch>
              </p:blipFill>
              <p:spPr>
                <a:xfrm>
                  <a:off x="4185261" y="988284"/>
                  <a:ext cx="491040" cy="73800"/>
                </a:xfrm>
                <a:prstGeom prst="rect">
                  <a:avLst/>
                </a:prstGeom>
              </p:spPr>
            </p:pic>
          </mc:Fallback>
        </mc:AlternateContent>
      </p:grpSp>
      <p:grpSp>
        <p:nvGrpSpPr>
          <p:cNvPr id="28" name="Group 27">
            <a:extLst>
              <a:ext uri="{FF2B5EF4-FFF2-40B4-BE49-F238E27FC236}">
                <a16:creationId xmlns:a16="http://schemas.microsoft.com/office/drawing/2014/main" id="{469A7609-C51B-20F0-028E-5E67D1227BD5}"/>
              </a:ext>
            </a:extLst>
          </p:cNvPr>
          <p:cNvGrpSpPr/>
          <p:nvPr/>
        </p:nvGrpSpPr>
        <p:grpSpPr>
          <a:xfrm>
            <a:off x="399861" y="966684"/>
            <a:ext cx="3623760" cy="114840"/>
            <a:chOff x="399861" y="966684"/>
            <a:chExt cx="3623760" cy="11484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AB118708-AFDC-71C1-70EB-7708F9CDD20B}"/>
                    </a:ext>
                  </a:extLst>
                </p14:cNvPr>
                <p14:cNvContentPartPr/>
                <p14:nvPr/>
              </p14:nvContentPartPr>
              <p14:xfrm>
                <a:off x="3375261" y="966684"/>
                <a:ext cx="648360" cy="71280"/>
              </p14:xfrm>
            </p:contentPart>
          </mc:Choice>
          <mc:Fallback>
            <p:pic>
              <p:nvPicPr>
                <p:cNvPr id="21" name="Ink 20">
                  <a:extLst>
                    <a:ext uri="{FF2B5EF4-FFF2-40B4-BE49-F238E27FC236}">
                      <a16:creationId xmlns:a16="http://schemas.microsoft.com/office/drawing/2014/main" id="{AB118708-AFDC-71C1-70EB-7708F9CDD20B}"/>
                    </a:ext>
                  </a:extLst>
                </p:cNvPr>
                <p:cNvPicPr/>
                <p:nvPr/>
              </p:nvPicPr>
              <p:blipFill>
                <a:blip r:embed="rId29"/>
                <a:stretch>
                  <a:fillRect/>
                </a:stretch>
              </p:blipFill>
              <p:spPr>
                <a:xfrm>
                  <a:off x="3357261" y="948684"/>
                  <a:ext cx="684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4AE80CCA-9BBA-3E1F-A46F-07696D0A6760}"/>
                    </a:ext>
                  </a:extLst>
                </p14:cNvPr>
                <p14:cNvContentPartPr/>
                <p14:nvPr/>
              </p14:nvContentPartPr>
              <p14:xfrm>
                <a:off x="2740221" y="1018884"/>
                <a:ext cx="498960" cy="26280"/>
              </p14:xfrm>
            </p:contentPart>
          </mc:Choice>
          <mc:Fallback>
            <p:pic>
              <p:nvPicPr>
                <p:cNvPr id="22" name="Ink 21">
                  <a:extLst>
                    <a:ext uri="{FF2B5EF4-FFF2-40B4-BE49-F238E27FC236}">
                      <a16:creationId xmlns:a16="http://schemas.microsoft.com/office/drawing/2014/main" id="{4AE80CCA-9BBA-3E1F-A46F-07696D0A6760}"/>
                    </a:ext>
                  </a:extLst>
                </p:cNvPr>
                <p:cNvPicPr/>
                <p:nvPr/>
              </p:nvPicPr>
              <p:blipFill>
                <a:blip r:embed="rId31"/>
                <a:stretch>
                  <a:fillRect/>
                </a:stretch>
              </p:blipFill>
              <p:spPr>
                <a:xfrm>
                  <a:off x="2722581" y="1000884"/>
                  <a:ext cx="534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42A1415B-2FB9-2CAC-7298-81C85AB418AA}"/>
                    </a:ext>
                  </a:extLst>
                </p14:cNvPr>
                <p14:cNvContentPartPr/>
                <p14:nvPr/>
              </p14:nvContentPartPr>
              <p14:xfrm>
                <a:off x="2378061" y="1009524"/>
                <a:ext cx="331560" cy="25560"/>
              </p14:xfrm>
            </p:contentPart>
          </mc:Choice>
          <mc:Fallback>
            <p:pic>
              <p:nvPicPr>
                <p:cNvPr id="24" name="Ink 23">
                  <a:extLst>
                    <a:ext uri="{FF2B5EF4-FFF2-40B4-BE49-F238E27FC236}">
                      <a16:creationId xmlns:a16="http://schemas.microsoft.com/office/drawing/2014/main" id="{42A1415B-2FB9-2CAC-7298-81C85AB418AA}"/>
                    </a:ext>
                  </a:extLst>
                </p:cNvPr>
                <p:cNvPicPr/>
                <p:nvPr/>
              </p:nvPicPr>
              <p:blipFill>
                <a:blip r:embed="rId33"/>
                <a:stretch>
                  <a:fillRect/>
                </a:stretch>
              </p:blipFill>
              <p:spPr>
                <a:xfrm>
                  <a:off x="2360421" y="991524"/>
                  <a:ext cx="367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C705EDFE-216B-F748-819C-20B99358FAC7}"/>
                    </a:ext>
                  </a:extLst>
                </p14:cNvPr>
                <p14:cNvContentPartPr/>
                <p14:nvPr/>
              </p14:nvContentPartPr>
              <p14:xfrm>
                <a:off x="1695141" y="1027164"/>
                <a:ext cx="467280" cy="54360"/>
              </p14:xfrm>
            </p:contentPart>
          </mc:Choice>
          <mc:Fallback>
            <p:pic>
              <p:nvPicPr>
                <p:cNvPr id="25" name="Ink 24">
                  <a:extLst>
                    <a:ext uri="{FF2B5EF4-FFF2-40B4-BE49-F238E27FC236}">
                      <a16:creationId xmlns:a16="http://schemas.microsoft.com/office/drawing/2014/main" id="{C705EDFE-216B-F748-819C-20B99358FAC7}"/>
                    </a:ext>
                  </a:extLst>
                </p:cNvPr>
                <p:cNvPicPr/>
                <p:nvPr/>
              </p:nvPicPr>
              <p:blipFill>
                <a:blip r:embed="rId35"/>
                <a:stretch>
                  <a:fillRect/>
                </a:stretch>
              </p:blipFill>
              <p:spPr>
                <a:xfrm>
                  <a:off x="1677501" y="1009524"/>
                  <a:ext cx="502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06E8A391-7893-9027-EACE-BB8E85B2651B}"/>
                    </a:ext>
                  </a:extLst>
                </p14:cNvPr>
                <p14:cNvContentPartPr/>
                <p14:nvPr/>
              </p14:nvContentPartPr>
              <p14:xfrm>
                <a:off x="399861" y="997284"/>
                <a:ext cx="1108080" cy="65880"/>
              </p14:xfrm>
            </p:contentPart>
          </mc:Choice>
          <mc:Fallback>
            <p:pic>
              <p:nvPicPr>
                <p:cNvPr id="27" name="Ink 26">
                  <a:extLst>
                    <a:ext uri="{FF2B5EF4-FFF2-40B4-BE49-F238E27FC236}">
                      <a16:creationId xmlns:a16="http://schemas.microsoft.com/office/drawing/2014/main" id="{06E8A391-7893-9027-EACE-BB8E85B2651B}"/>
                    </a:ext>
                  </a:extLst>
                </p:cNvPr>
                <p:cNvPicPr/>
                <p:nvPr/>
              </p:nvPicPr>
              <p:blipFill>
                <a:blip r:embed="rId37"/>
                <a:stretch>
                  <a:fillRect/>
                </a:stretch>
              </p:blipFill>
              <p:spPr>
                <a:xfrm>
                  <a:off x="381861" y="979644"/>
                  <a:ext cx="1143720" cy="101520"/>
                </a:xfrm>
                <a:prstGeom prst="rect">
                  <a:avLst/>
                </a:prstGeom>
              </p:spPr>
            </p:pic>
          </mc:Fallback>
        </mc:AlternateContent>
      </p:grpSp>
      <p:grpSp>
        <p:nvGrpSpPr>
          <p:cNvPr id="36" name="Group 35">
            <a:extLst>
              <a:ext uri="{FF2B5EF4-FFF2-40B4-BE49-F238E27FC236}">
                <a16:creationId xmlns:a16="http://schemas.microsoft.com/office/drawing/2014/main" id="{7BFA7615-86F2-A07A-EE19-C5014075F662}"/>
              </a:ext>
            </a:extLst>
          </p:cNvPr>
          <p:cNvGrpSpPr/>
          <p:nvPr/>
        </p:nvGrpSpPr>
        <p:grpSpPr>
          <a:xfrm>
            <a:off x="5884461" y="1334604"/>
            <a:ext cx="4891680" cy="112320"/>
            <a:chOff x="5884461" y="1334604"/>
            <a:chExt cx="4891680" cy="112320"/>
          </a:xfrm>
        </p:grpSpPr>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4B5C237F-C7FA-47FC-EB59-0D5C10EDE125}"/>
                    </a:ext>
                  </a:extLst>
                </p14:cNvPr>
                <p14:cNvContentPartPr/>
                <p14:nvPr/>
              </p14:nvContentPartPr>
              <p14:xfrm>
                <a:off x="9861021" y="1336764"/>
                <a:ext cx="915120" cy="73440"/>
              </p14:xfrm>
            </p:contentPart>
          </mc:Choice>
          <mc:Fallback>
            <p:pic>
              <p:nvPicPr>
                <p:cNvPr id="29" name="Ink 28">
                  <a:extLst>
                    <a:ext uri="{FF2B5EF4-FFF2-40B4-BE49-F238E27FC236}">
                      <a16:creationId xmlns:a16="http://schemas.microsoft.com/office/drawing/2014/main" id="{4B5C237F-C7FA-47FC-EB59-0D5C10EDE125}"/>
                    </a:ext>
                  </a:extLst>
                </p:cNvPr>
                <p:cNvPicPr/>
                <p:nvPr/>
              </p:nvPicPr>
              <p:blipFill>
                <a:blip r:embed="rId39"/>
                <a:stretch>
                  <a:fillRect/>
                </a:stretch>
              </p:blipFill>
              <p:spPr>
                <a:xfrm>
                  <a:off x="9843021" y="1319124"/>
                  <a:ext cx="950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6CB0F39D-EFBD-47AF-86A6-83FCB0DC04B4}"/>
                    </a:ext>
                  </a:extLst>
                </p14:cNvPr>
                <p14:cNvContentPartPr/>
                <p14:nvPr/>
              </p14:nvContentPartPr>
              <p14:xfrm>
                <a:off x="9260901" y="1334604"/>
                <a:ext cx="479880" cy="45000"/>
              </p14:xfrm>
            </p:contentPart>
          </mc:Choice>
          <mc:Fallback>
            <p:pic>
              <p:nvPicPr>
                <p:cNvPr id="30" name="Ink 29">
                  <a:extLst>
                    <a:ext uri="{FF2B5EF4-FFF2-40B4-BE49-F238E27FC236}">
                      <a16:creationId xmlns:a16="http://schemas.microsoft.com/office/drawing/2014/main" id="{6CB0F39D-EFBD-47AF-86A6-83FCB0DC04B4}"/>
                    </a:ext>
                  </a:extLst>
                </p:cNvPr>
                <p:cNvPicPr/>
                <p:nvPr/>
              </p:nvPicPr>
              <p:blipFill>
                <a:blip r:embed="rId41"/>
                <a:stretch>
                  <a:fillRect/>
                </a:stretch>
              </p:blipFill>
              <p:spPr>
                <a:xfrm>
                  <a:off x="9242901" y="1316964"/>
                  <a:ext cx="515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11435356-4C16-F37D-8B28-5CFC6E741B08}"/>
                    </a:ext>
                  </a:extLst>
                </p14:cNvPr>
                <p14:cNvContentPartPr/>
                <p14:nvPr/>
              </p14:nvContentPartPr>
              <p14:xfrm>
                <a:off x="8488341" y="1349364"/>
                <a:ext cx="660240" cy="70200"/>
              </p14:xfrm>
            </p:contentPart>
          </mc:Choice>
          <mc:Fallback>
            <p:pic>
              <p:nvPicPr>
                <p:cNvPr id="31" name="Ink 30">
                  <a:extLst>
                    <a:ext uri="{FF2B5EF4-FFF2-40B4-BE49-F238E27FC236}">
                      <a16:creationId xmlns:a16="http://schemas.microsoft.com/office/drawing/2014/main" id="{11435356-4C16-F37D-8B28-5CFC6E741B08}"/>
                    </a:ext>
                  </a:extLst>
                </p:cNvPr>
                <p:cNvPicPr/>
                <p:nvPr/>
              </p:nvPicPr>
              <p:blipFill>
                <a:blip r:embed="rId43"/>
                <a:stretch>
                  <a:fillRect/>
                </a:stretch>
              </p:blipFill>
              <p:spPr>
                <a:xfrm>
                  <a:off x="8470341" y="1331724"/>
                  <a:ext cx="695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D6096A30-5E6A-104B-EDDB-7A9000FEF1CB}"/>
                    </a:ext>
                  </a:extLst>
                </p14:cNvPr>
                <p14:cNvContentPartPr/>
                <p14:nvPr/>
              </p14:nvContentPartPr>
              <p14:xfrm>
                <a:off x="7796781" y="1371324"/>
                <a:ext cx="501480" cy="17640"/>
              </p14:xfrm>
            </p:contentPart>
          </mc:Choice>
          <mc:Fallback>
            <p:pic>
              <p:nvPicPr>
                <p:cNvPr id="32" name="Ink 31">
                  <a:extLst>
                    <a:ext uri="{FF2B5EF4-FFF2-40B4-BE49-F238E27FC236}">
                      <a16:creationId xmlns:a16="http://schemas.microsoft.com/office/drawing/2014/main" id="{D6096A30-5E6A-104B-EDDB-7A9000FEF1CB}"/>
                    </a:ext>
                  </a:extLst>
                </p:cNvPr>
                <p:cNvPicPr/>
                <p:nvPr/>
              </p:nvPicPr>
              <p:blipFill>
                <a:blip r:embed="rId45"/>
                <a:stretch>
                  <a:fillRect/>
                </a:stretch>
              </p:blipFill>
              <p:spPr>
                <a:xfrm>
                  <a:off x="7779141" y="1353684"/>
                  <a:ext cx="5371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859C7DF6-1EFA-F712-A095-2E99F324CBEA}"/>
                    </a:ext>
                  </a:extLst>
                </p14:cNvPr>
                <p14:cNvContentPartPr/>
                <p14:nvPr/>
              </p14:nvContentPartPr>
              <p14:xfrm>
                <a:off x="7071021" y="1397244"/>
                <a:ext cx="527400" cy="49680"/>
              </p14:xfrm>
            </p:contentPart>
          </mc:Choice>
          <mc:Fallback>
            <p:pic>
              <p:nvPicPr>
                <p:cNvPr id="33" name="Ink 32">
                  <a:extLst>
                    <a:ext uri="{FF2B5EF4-FFF2-40B4-BE49-F238E27FC236}">
                      <a16:creationId xmlns:a16="http://schemas.microsoft.com/office/drawing/2014/main" id="{859C7DF6-1EFA-F712-A095-2E99F324CBEA}"/>
                    </a:ext>
                  </a:extLst>
                </p:cNvPr>
                <p:cNvPicPr/>
                <p:nvPr/>
              </p:nvPicPr>
              <p:blipFill>
                <a:blip r:embed="rId47"/>
                <a:stretch>
                  <a:fillRect/>
                </a:stretch>
              </p:blipFill>
              <p:spPr>
                <a:xfrm>
                  <a:off x="7053381" y="1379604"/>
                  <a:ext cx="563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6A100ECF-E68B-3F07-6C1B-108C168755CF}"/>
                    </a:ext>
                  </a:extLst>
                </p14:cNvPr>
                <p14:cNvContentPartPr/>
                <p14:nvPr/>
              </p14:nvContentPartPr>
              <p14:xfrm>
                <a:off x="6553341" y="1423524"/>
                <a:ext cx="377640" cy="21600"/>
              </p14:xfrm>
            </p:contentPart>
          </mc:Choice>
          <mc:Fallback>
            <p:pic>
              <p:nvPicPr>
                <p:cNvPr id="34" name="Ink 33">
                  <a:extLst>
                    <a:ext uri="{FF2B5EF4-FFF2-40B4-BE49-F238E27FC236}">
                      <a16:creationId xmlns:a16="http://schemas.microsoft.com/office/drawing/2014/main" id="{6A100ECF-E68B-3F07-6C1B-108C168755CF}"/>
                    </a:ext>
                  </a:extLst>
                </p:cNvPr>
                <p:cNvPicPr/>
                <p:nvPr/>
              </p:nvPicPr>
              <p:blipFill>
                <a:blip r:embed="rId49"/>
                <a:stretch>
                  <a:fillRect/>
                </a:stretch>
              </p:blipFill>
              <p:spPr>
                <a:xfrm>
                  <a:off x="6535701" y="1405884"/>
                  <a:ext cx="413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A2DEF380-EDD1-88D7-54AC-B0C906DC9B44}"/>
                    </a:ext>
                  </a:extLst>
                </p14:cNvPr>
                <p14:cNvContentPartPr/>
                <p14:nvPr/>
              </p14:nvContentPartPr>
              <p14:xfrm>
                <a:off x="5884461" y="1406604"/>
                <a:ext cx="547560" cy="39960"/>
              </p14:xfrm>
            </p:contentPart>
          </mc:Choice>
          <mc:Fallback>
            <p:pic>
              <p:nvPicPr>
                <p:cNvPr id="35" name="Ink 34">
                  <a:extLst>
                    <a:ext uri="{FF2B5EF4-FFF2-40B4-BE49-F238E27FC236}">
                      <a16:creationId xmlns:a16="http://schemas.microsoft.com/office/drawing/2014/main" id="{A2DEF380-EDD1-88D7-54AC-B0C906DC9B44}"/>
                    </a:ext>
                  </a:extLst>
                </p:cNvPr>
                <p:cNvPicPr/>
                <p:nvPr/>
              </p:nvPicPr>
              <p:blipFill>
                <a:blip r:embed="rId51"/>
                <a:stretch>
                  <a:fillRect/>
                </a:stretch>
              </p:blipFill>
              <p:spPr>
                <a:xfrm>
                  <a:off x="5866461" y="1388604"/>
                  <a:ext cx="583200" cy="75600"/>
                </a:xfrm>
                <a:prstGeom prst="rect">
                  <a:avLst/>
                </a:prstGeom>
              </p:spPr>
            </p:pic>
          </mc:Fallback>
        </mc:AlternateContent>
      </p:grpSp>
      <p:grpSp>
        <p:nvGrpSpPr>
          <p:cNvPr id="45" name="Group 44">
            <a:extLst>
              <a:ext uri="{FF2B5EF4-FFF2-40B4-BE49-F238E27FC236}">
                <a16:creationId xmlns:a16="http://schemas.microsoft.com/office/drawing/2014/main" id="{608DA8D2-2397-537F-A675-71C819B7E115}"/>
              </a:ext>
            </a:extLst>
          </p:cNvPr>
          <p:cNvGrpSpPr/>
          <p:nvPr/>
        </p:nvGrpSpPr>
        <p:grpSpPr>
          <a:xfrm>
            <a:off x="2115261" y="1348644"/>
            <a:ext cx="3576600" cy="110160"/>
            <a:chOff x="2115261" y="1348644"/>
            <a:chExt cx="3576600" cy="110160"/>
          </a:xfrm>
        </p:grpSpPr>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B61EC7E6-C8B8-83BB-9EAA-ACA61EDEE0E9}"/>
                    </a:ext>
                  </a:extLst>
                </p14:cNvPr>
                <p14:cNvContentPartPr/>
                <p14:nvPr/>
              </p14:nvContentPartPr>
              <p14:xfrm>
                <a:off x="5192181" y="1370244"/>
                <a:ext cx="499680" cy="29160"/>
              </p14:xfrm>
            </p:contentPart>
          </mc:Choice>
          <mc:Fallback>
            <p:pic>
              <p:nvPicPr>
                <p:cNvPr id="37" name="Ink 36">
                  <a:extLst>
                    <a:ext uri="{FF2B5EF4-FFF2-40B4-BE49-F238E27FC236}">
                      <a16:creationId xmlns:a16="http://schemas.microsoft.com/office/drawing/2014/main" id="{B61EC7E6-C8B8-83BB-9EAA-ACA61EDEE0E9}"/>
                    </a:ext>
                  </a:extLst>
                </p:cNvPr>
                <p:cNvPicPr/>
                <p:nvPr/>
              </p:nvPicPr>
              <p:blipFill>
                <a:blip r:embed="rId53"/>
                <a:stretch>
                  <a:fillRect/>
                </a:stretch>
              </p:blipFill>
              <p:spPr>
                <a:xfrm>
                  <a:off x="5174181" y="1352604"/>
                  <a:ext cx="535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58BE5B06-3CB0-5F09-2655-5FC8D010F4CF}"/>
                    </a:ext>
                  </a:extLst>
                </p14:cNvPr>
                <p14:cNvContentPartPr/>
                <p14:nvPr/>
              </p14:nvContentPartPr>
              <p14:xfrm>
                <a:off x="4437261" y="1397964"/>
                <a:ext cx="558000" cy="48240"/>
              </p14:xfrm>
            </p:contentPart>
          </mc:Choice>
          <mc:Fallback>
            <p:pic>
              <p:nvPicPr>
                <p:cNvPr id="38" name="Ink 37">
                  <a:extLst>
                    <a:ext uri="{FF2B5EF4-FFF2-40B4-BE49-F238E27FC236}">
                      <a16:creationId xmlns:a16="http://schemas.microsoft.com/office/drawing/2014/main" id="{58BE5B06-3CB0-5F09-2655-5FC8D010F4CF}"/>
                    </a:ext>
                  </a:extLst>
                </p:cNvPr>
                <p:cNvPicPr/>
                <p:nvPr/>
              </p:nvPicPr>
              <p:blipFill>
                <a:blip r:embed="rId55"/>
                <a:stretch>
                  <a:fillRect/>
                </a:stretch>
              </p:blipFill>
              <p:spPr>
                <a:xfrm>
                  <a:off x="4419621" y="1380324"/>
                  <a:ext cx="593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B36CDB18-A8B8-9926-4830-A096B2981178}"/>
                    </a:ext>
                  </a:extLst>
                </p14:cNvPr>
                <p14:cNvContentPartPr/>
                <p14:nvPr/>
              </p14:nvContentPartPr>
              <p14:xfrm>
                <a:off x="4003461" y="1416324"/>
                <a:ext cx="318600" cy="30240"/>
              </p14:xfrm>
            </p:contentPart>
          </mc:Choice>
          <mc:Fallback>
            <p:pic>
              <p:nvPicPr>
                <p:cNvPr id="39" name="Ink 38">
                  <a:extLst>
                    <a:ext uri="{FF2B5EF4-FFF2-40B4-BE49-F238E27FC236}">
                      <a16:creationId xmlns:a16="http://schemas.microsoft.com/office/drawing/2014/main" id="{B36CDB18-A8B8-9926-4830-A096B2981178}"/>
                    </a:ext>
                  </a:extLst>
                </p:cNvPr>
                <p:cNvPicPr/>
                <p:nvPr/>
              </p:nvPicPr>
              <p:blipFill>
                <a:blip r:embed="rId57"/>
                <a:stretch>
                  <a:fillRect/>
                </a:stretch>
              </p:blipFill>
              <p:spPr>
                <a:xfrm>
                  <a:off x="3985461" y="1398324"/>
                  <a:ext cx="354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AB6A8318-7896-10FC-2DDF-EF549765B180}"/>
                    </a:ext>
                  </a:extLst>
                </p14:cNvPr>
                <p14:cNvContentPartPr/>
                <p14:nvPr/>
              </p14:nvContentPartPr>
              <p14:xfrm>
                <a:off x="3354021" y="1441884"/>
                <a:ext cx="568800" cy="16920"/>
              </p14:xfrm>
            </p:contentPart>
          </mc:Choice>
          <mc:Fallback>
            <p:pic>
              <p:nvPicPr>
                <p:cNvPr id="40" name="Ink 39">
                  <a:extLst>
                    <a:ext uri="{FF2B5EF4-FFF2-40B4-BE49-F238E27FC236}">
                      <a16:creationId xmlns:a16="http://schemas.microsoft.com/office/drawing/2014/main" id="{AB6A8318-7896-10FC-2DDF-EF549765B180}"/>
                    </a:ext>
                  </a:extLst>
                </p:cNvPr>
                <p:cNvPicPr/>
                <p:nvPr/>
              </p:nvPicPr>
              <p:blipFill>
                <a:blip r:embed="rId59"/>
                <a:stretch>
                  <a:fillRect/>
                </a:stretch>
              </p:blipFill>
              <p:spPr>
                <a:xfrm>
                  <a:off x="3336381" y="1424244"/>
                  <a:ext cx="604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73FEC8FB-C142-AF8C-737F-6689E6AB4409}"/>
                    </a:ext>
                  </a:extLst>
                </p14:cNvPr>
                <p14:cNvContentPartPr/>
                <p14:nvPr/>
              </p14:nvContentPartPr>
              <p14:xfrm>
                <a:off x="2967021" y="1418484"/>
                <a:ext cx="290160" cy="26640"/>
              </p14:xfrm>
            </p:contentPart>
          </mc:Choice>
          <mc:Fallback>
            <p:pic>
              <p:nvPicPr>
                <p:cNvPr id="41" name="Ink 40">
                  <a:extLst>
                    <a:ext uri="{FF2B5EF4-FFF2-40B4-BE49-F238E27FC236}">
                      <a16:creationId xmlns:a16="http://schemas.microsoft.com/office/drawing/2014/main" id="{73FEC8FB-C142-AF8C-737F-6689E6AB4409}"/>
                    </a:ext>
                  </a:extLst>
                </p:cNvPr>
                <p:cNvPicPr/>
                <p:nvPr/>
              </p:nvPicPr>
              <p:blipFill>
                <a:blip r:embed="rId61"/>
                <a:stretch>
                  <a:fillRect/>
                </a:stretch>
              </p:blipFill>
              <p:spPr>
                <a:xfrm>
                  <a:off x="2949021" y="1400484"/>
                  <a:ext cx="325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032EAD7A-9A78-C6FA-97A9-51951D38E202}"/>
                    </a:ext>
                  </a:extLst>
                </p14:cNvPr>
                <p14:cNvContentPartPr/>
                <p14:nvPr/>
              </p14:nvContentPartPr>
              <p14:xfrm>
                <a:off x="2519541" y="1428204"/>
                <a:ext cx="387000" cy="17640"/>
              </p14:xfrm>
            </p:contentPart>
          </mc:Choice>
          <mc:Fallback>
            <p:pic>
              <p:nvPicPr>
                <p:cNvPr id="42" name="Ink 41">
                  <a:extLst>
                    <a:ext uri="{FF2B5EF4-FFF2-40B4-BE49-F238E27FC236}">
                      <a16:creationId xmlns:a16="http://schemas.microsoft.com/office/drawing/2014/main" id="{032EAD7A-9A78-C6FA-97A9-51951D38E202}"/>
                    </a:ext>
                  </a:extLst>
                </p:cNvPr>
                <p:cNvPicPr/>
                <p:nvPr/>
              </p:nvPicPr>
              <p:blipFill>
                <a:blip r:embed="rId63"/>
                <a:stretch>
                  <a:fillRect/>
                </a:stretch>
              </p:blipFill>
              <p:spPr>
                <a:xfrm>
                  <a:off x="2501901" y="1410564"/>
                  <a:ext cx="422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59A2C382-96A9-7595-43A9-1849033F1BE8}"/>
                    </a:ext>
                  </a:extLst>
                </p14:cNvPr>
                <p14:cNvContentPartPr/>
                <p14:nvPr/>
              </p14:nvContentPartPr>
              <p14:xfrm>
                <a:off x="2115261" y="1348644"/>
                <a:ext cx="259920" cy="20880"/>
              </p14:xfrm>
            </p:contentPart>
          </mc:Choice>
          <mc:Fallback>
            <p:pic>
              <p:nvPicPr>
                <p:cNvPr id="44" name="Ink 43">
                  <a:extLst>
                    <a:ext uri="{FF2B5EF4-FFF2-40B4-BE49-F238E27FC236}">
                      <a16:creationId xmlns:a16="http://schemas.microsoft.com/office/drawing/2014/main" id="{59A2C382-96A9-7595-43A9-1849033F1BE8}"/>
                    </a:ext>
                  </a:extLst>
                </p:cNvPr>
                <p:cNvPicPr/>
                <p:nvPr/>
              </p:nvPicPr>
              <p:blipFill>
                <a:blip r:embed="rId65"/>
                <a:stretch>
                  <a:fillRect/>
                </a:stretch>
              </p:blipFill>
              <p:spPr>
                <a:xfrm>
                  <a:off x="2097621" y="1330644"/>
                  <a:ext cx="295560" cy="5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46" name="Ink 45">
                <a:extLst>
                  <a:ext uri="{FF2B5EF4-FFF2-40B4-BE49-F238E27FC236}">
                    <a16:creationId xmlns:a16="http://schemas.microsoft.com/office/drawing/2014/main" id="{65E70B32-57D8-EBAA-A6BE-DC1EF62D5771}"/>
                  </a:ext>
                </a:extLst>
              </p14:cNvPr>
              <p14:cNvContentPartPr/>
              <p14:nvPr/>
            </p14:nvContentPartPr>
            <p14:xfrm>
              <a:off x="300861" y="1346484"/>
              <a:ext cx="1316160" cy="79920"/>
            </p14:xfrm>
          </p:contentPart>
        </mc:Choice>
        <mc:Fallback>
          <p:pic>
            <p:nvPicPr>
              <p:cNvPr id="46" name="Ink 45">
                <a:extLst>
                  <a:ext uri="{FF2B5EF4-FFF2-40B4-BE49-F238E27FC236}">
                    <a16:creationId xmlns:a16="http://schemas.microsoft.com/office/drawing/2014/main" id="{65E70B32-57D8-EBAA-A6BE-DC1EF62D5771}"/>
                  </a:ext>
                </a:extLst>
              </p:cNvPr>
              <p:cNvPicPr/>
              <p:nvPr/>
            </p:nvPicPr>
            <p:blipFill>
              <a:blip r:embed="rId67"/>
              <a:stretch>
                <a:fillRect/>
              </a:stretch>
            </p:blipFill>
            <p:spPr>
              <a:xfrm>
                <a:off x="283221" y="1328484"/>
                <a:ext cx="1351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Ink 46">
                <a:extLst>
                  <a:ext uri="{FF2B5EF4-FFF2-40B4-BE49-F238E27FC236}">
                    <a16:creationId xmlns:a16="http://schemas.microsoft.com/office/drawing/2014/main" id="{3A5A9913-EE9B-C517-08D8-4707838755DD}"/>
                  </a:ext>
                </a:extLst>
              </p14:cNvPr>
              <p14:cNvContentPartPr/>
              <p14:nvPr/>
            </p14:nvContentPartPr>
            <p14:xfrm>
              <a:off x="10272861" y="1748964"/>
              <a:ext cx="500760" cy="21960"/>
            </p14:xfrm>
          </p:contentPart>
        </mc:Choice>
        <mc:Fallback>
          <p:pic>
            <p:nvPicPr>
              <p:cNvPr id="47" name="Ink 46">
                <a:extLst>
                  <a:ext uri="{FF2B5EF4-FFF2-40B4-BE49-F238E27FC236}">
                    <a16:creationId xmlns:a16="http://schemas.microsoft.com/office/drawing/2014/main" id="{3A5A9913-EE9B-C517-08D8-4707838755DD}"/>
                  </a:ext>
                </a:extLst>
              </p:cNvPr>
              <p:cNvPicPr/>
              <p:nvPr/>
            </p:nvPicPr>
            <p:blipFill>
              <a:blip r:embed="rId69"/>
              <a:stretch>
                <a:fillRect/>
              </a:stretch>
            </p:blipFill>
            <p:spPr>
              <a:xfrm>
                <a:off x="10255221" y="1731324"/>
                <a:ext cx="536400" cy="57600"/>
              </a:xfrm>
              <a:prstGeom prst="rect">
                <a:avLst/>
              </a:prstGeom>
            </p:spPr>
          </p:pic>
        </mc:Fallback>
      </mc:AlternateContent>
      <p:grpSp>
        <p:nvGrpSpPr>
          <p:cNvPr id="53" name="Group 52">
            <a:extLst>
              <a:ext uri="{FF2B5EF4-FFF2-40B4-BE49-F238E27FC236}">
                <a16:creationId xmlns:a16="http://schemas.microsoft.com/office/drawing/2014/main" id="{5D7A5FFE-7235-C910-B278-CEE6EF52182A}"/>
              </a:ext>
            </a:extLst>
          </p:cNvPr>
          <p:cNvGrpSpPr/>
          <p:nvPr/>
        </p:nvGrpSpPr>
        <p:grpSpPr>
          <a:xfrm>
            <a:off x="7379181" y="1707924"/>
            <a:ext cx="2754000" cy="97200"/>
            <a:chOff x="7379181" y="1707924"/>
            <a:chExt cx="2754000" cy="97200"/>
          </a:xfrm>
        </p:grpSpPr>
        <mc:AlternateContent xmlns:mc="http://schemas.openxmlformats.org/markup-compatibility/2006">
          <mc:Choice xmlns:p14="http://schemas.microsoft.com/office/powerpoint/2010/main" Requires="p14">
            <p:contentPart p14:bwMode="auto" r:id="rId70">
              <p14:nvContentPartPr>
                <p14:cNvPr id="48" name="Ink 47">
                  <a:extLst>
                    <a:ext uri="{FF2B5EF4-FFF2-40B4-BE49-F238E27FC236}">
                      <a16:creationId xmlns:a16="http://schemas.microsoft.com/office/drawing/2014/main" id="{F2DCE26C-D934-1703-FF47-5D3AF8E06C11}"/>
                    </a:ext>
                  </a:extLst>
                </p14:cNvPr>
                <p14:cNvContentPartPr/>
                <p14:nvPr/>
              </p14:nvContentPartPr>
              <p14:xfrm>
                <a:off x="9264141" y="1753284"/>
                <a:ext cx="869040" cy="35640"/>
              </p14:xfrm>
            </p:contentPart>
          </mc:Choice>
          <mc:Fallback>
            <p:pic>
              <p:nvPicPr>
                <p:cNvPr id="48" name="Ink 47">
                  <a:extLst>
                    <a:ext uri="{FF2B5EF4-FFF2-40B4-BE49-F238E27FC236}">
                      <a16:creationId xmlns:a16="http://schemas.microsoft.com/office/drawing/2014/main" id="{F2DCE26C-D934-1703-FF47-5D3AF8E06C11}"/>
                    </a:ext>
                  </a:extLst>
                </p:cNvPr>
                <p:cNvPicPr/>
                <p:nvPr/>
              </p:nvPicPr>
              <p:blipFill>
                <a:blip r:embed="rId71"/>
                <a:stretch>
                  <a:fillRect/>
                </a:stretch>
              </p:blipFill>
              <p:spPr>
                <a:xfrm>
                  <a:off x="9246141" y="1735284"/>
                  <a:ext cx="904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Ink 48">
                  <a:extLst>
                    <a:ext uri="{FF2B5EF4-FFF2-40B4-BE49-F238E27FC236}">
                      <a16:creationId xmlns:a16="http://schemas.microsoft.com/office/drawing/2014/main" id="{7A81DAA7-DDAB-FFE0-0993-A7BADB47D7C0}"/>
                    </a:ext>
                  </a:extLst>
                </p14:cNvPr>
                <p14:cNvContentPartPr/>
                <p14:nvPr/>
              </p14:nvContentPartPr>
              <p14:xfrm>
                <a:off x="8457381" y="1707924"/>
                <a:ext cx="648720" cy="42120"/>
              </p14:xfrm>
            </p:contentPart>
          </mc:Choice>
          <mc:Fallback>
            <p:pic>
              <p:nvPicPr>
                <p:cNvPr id="49" name="Ink 48">
                  <a:extLst>
                    <a:ext uri="{FF2B5EF4-FFF2-40B4-BE49-F238E27FC236}">
                      <a16:creationId xmlns:a16="http://schemas.microsoft.com/office/drawing/2014/main" id="{7A81DAA7-DDAB-FFE0-0993-A7BADB47D7C0}"/>
                    </a:ext>
                  </a:extLst>
                </p:cNvPr>
                <p:cNvPicPr/>
                <p:nvPr/>
              </p:nvPicPr>
              <p:blipFill>
                <a:blip r:embed="rId73"/>
                <a:stretch>
                  <a:fillRect/>
                </a:stretch>
              </p:blipFill>
              <p:spPr>
                <a:xfrm>
                  <a:off x="8439381" y="1689924"/>
                  <a:ext cx="684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Ink 50">
                  <a:extLst>
                    <a:ext uri="{FF2B5EF4-FFF2-40B4-BE49-F238E27FC236}">
                      <a16:creationId xmlns:a16="http://schemas.microsoft.com/office/drawing/2014/main" id="{BFFF5F5E-4ECD-17D8-27BA-B236EF7AD393}"/>
                    </a:ext>
                  </a:extLst>
                </p14:cNvPr>
                <p14:cNvContentPartPr/>
                <p14:nvPr/>
              </p14:nvContentPartPr>
              <p14:xfrm>
                <a:off x="7922421" y="1755444"/>
                <a:ext cx="423720" cy="43200"/>
              </p14:xfrm>
            </p:contentPart>
          </mc:Choice>
          <mc:Fallback>
            <p:pic>
              <p:nvPicPr>
                <p:cNvPr id="51" name="Ink 50">
                  <a:extLst>
                    <a:ext uri="{FF2B5EF4-FFF2-40B4-BE49-F238E27FC236}">
                      <a16:creationId xmlns:a16="http://schemas.microsoft.com/office/drawing/2014/main" id="{BFFF5F5E-4ECD-17D8-27BA-B236EF7AD393}"/>
                    </a:ext>
                  </a:extLst>
                </p:cNvPr>
                <p:cNvPicPr/>
                <p:nvPr/>
              </p:nvPicPr>
              <p:blipFill>
                <a:blip r:embed="rId75"/>
                <a:stretch>
                  <a:fillRect/>
                </a:stretch>
              </p:blipFill>
              <p:spPr>
                <a:xfrm>
                  <a:off x="7904781" y="1737804"/>
                  <a:ext cx="459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Ink 51">
                  <a:extLst>
                    <a:ext uri="{FF2B5EF4-FFF2-40B4-BE49-F238E27FC236}">
                      <a16:creationId xmlns:a16="http://schemas.microsoft.com/office/drawing/2014/main" id="{52CEBF23-040F-C6FB-EA81-439813FA2A12}"/>
                    </a:ext>
                  </a:extLst>
                </p14:cNvPr>
                <p14:cNvContentPartPr/>
                <p14:nvPr/>
              </p14:nvContentPartPr>
              <p14:xfrm>
                <a:off x="7379181" y="1785684"/>
                <a:ext cx="552240" cy="19440"/>
              </p14:xfrm>
            </p:contentPart>
          </mc:Choice>
          <mc:Fallback>
            <p:pic>
              <p:nvPicPr>
                <p:cNvPr id="52" name="Ink 51">
                  <a:extLst>
                    <a:ext uri="{FF2B5EF4-FFF2-40B4-BE49-F238E27FC236}">
                      <a16:creationId xmlns:a16="http://schemas.microsoft.com/office/drawing/2014/main" id="{52CEBF23-040F-C6FB-EA81-439813FA2A12}"/>
                    </a:ext>
                  </a:extLst>
                </p:cNvPr>
                <p:cNvPicPr/>
                <p:nvPr/>
              </p:nvPicPr>
              <p:blipFill>
                <a:blip r:embed="rId77"/>
                <a:stretch>
                  <a:fillRect/>
                </a:stretch>
              </p:blipFill>
              <p:spPr>
                <a:xfrm>
                  <a:off x="7361541" y="1768044"/>
                  <a:ext cx="587880" cy="55080"/>
                </a:xfrm>
                <a:prstGeom prst="rect">
                  <a:avLst/>
                </a:prstGeom>
              </p:spPr>
            </p:pic>
          </mc:Fallback>
        </mc:AlternateContent>
      </p:grpSp>
      <p:grpSp>
        <p:nvGrpSpPr>
          <p:cNvPr id="58" name="Group 57">
            <a:extLst>
              <a:ext uri="{FF2B5EF4-FFF2-40B4-BE49-F238E27FC236}">
                <a16:creationId xmlns:a16="http://schemas.microsoft.com/office/drawing/2014/main" id="{3FFC8F5D-A95C-111A-33B0-3FCDF2C99056}"/>
              </a:ext>
            </a:extLst>
          </p:cNvPr>
          <p:cNvGrpSpPr/>
          <p:nvPr/>
        </p:nvGrpSpPr>
        <p:grpSpPr>
          <a:xfrm>
            <a:off x="5022981" y="1670124"/>
            <a:ext cx="2240640" cy="127800"/>
            <a:chOff x="5022981" y="1670124"/>
            <a:chExt cx="2240640" cy="127800"/>
          </a:xfrm>
        </p:grpSpPr>
        <mc:AlternateContent xmlns:mc="http://schemas.openxmlformats.org/markup-compatibility/2006">
          <mc:Choice xmlns:p14="http://schemas.microsoft.com/office/powerpoint/2010/main" Requires="p14">
            <p:contentPart p14:bwMode="auto" r:id="rId78">
              <p14:nvContentPartPr>
                <p14:cNvPr id="54" name="Ink 53">
                  <a:extLst>
                    <a:ext uri="{FF2B5EF4-FFF2-40B4-BE49-F238E27FC236}">
                      <a16:creationId xmlns:a16="http://schemas.microsoft.com/office/drawing/2014/main" id="{84625B7C-66B1-9376-0AD4-370FD6A304F1}"/>
                    </a:ext>
                  </a:extLst>
                </p14:cNvPr>
                <p14:cNvContentPartPr/>
                <p14:nvPr/>
              </p14:nvContentPartPr>
              <p14:xfrm>
                <a:off x="6532821" y="1724124"/>
                <a:ext cx="730800" cy="46440"/>
              </p14:xfrm>
            </p:contentPart>
          </mc:Choice>
          <mc:Fallback>
            <p:pic>
              <p:nvPicPr>
                <p:cNvPr id="54" name="Ink 53">
                  <a:extLst>
                    <a:ext uri="{FF2B5EF4-FFF2-40B4-BE49-F238E27FC236}">
                      <a16:creationId xmlns:a16="http://schemas.microsoft.com/office/drawing/2014/main" id="{84625B7C-66B1-9376-0AD4-370FD6A304F1}"/>
                    </a:ext>
                  </a:extLst>
                </p:cNvPr>
                <p:cNvPicPr/>
                <p:nvPr/>
              </p:nvPicPr>
              <p:blipFill>
                <a:blip r:embed="rId79"/>
                <a:stretch>
                  <a:fillRect/>
                </a:stretch>
              </p:blipFill>
              <p:spPr>
                <a:xfrm>
                  <a:off x="6515181" y="1706124"/>
                  <a:ext cx="766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Ink 54">
                  <a:extLst>
                    <a:ext uri="{FF2B5EF4-FFF2-40B4-BE49-F238E27FC236}">
                      <a16:creationId xmlns:a16="http://schemas.microsoft.com/office/drawing/2014/main" id="{979B21DB-CCF1-62B1-B099-E7B68891EDF6}"/>
                    </a:ext>
                  </a:extLst>
                </p14:cNvPr>
                <p14:cNvContentPartPr/>
                <p14:nvPr/>
              </p14:nvContentPartPr>
              <p14:xfrm>
                <a:off x="5782221" y="1769484"/>
                <a:ext cx="704880" cy="27360"/>
              </p14:xfrm>
            </p:contentPart>
          </mc:Choice>
          <mc:Fallback>
            <p:pic>
              <p:nvPicPr>
                <p:cNvPr id="55" name="Ink 54">
                  <a:extLst>
                    <a:ext uri="{FF2B5EF4-FFF2-40B4-BE49-F238E27FC236}">
                      <a16:creationId xmlns:a16="http://schemas.microsoft.com/office/drawing/2014/main" id="{979B21DB-CCF1-62B1-B099-E7B68891EDF6}"/>
                    </a:ext>
                  </a:extLst>
                </p:cNvPr>
                <p:cNvPicPr/>
                <p:nvPr/>
              </p:nvPicPr>
              <p:blipFill>
                <a:blip r:embed="rId81"/>
                <a:stretch>
                  <a:fillRect/>
                </a:stretch>
              </p:blipFill>
              <p:spPr>
                <a:xfrm>
                  <a:off x="5764581" y="1751844"/>
                  <a:ext cx="740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Ink 56">
                  <a:extLst>
                    <a:ext uri="{FF2B5EF4-FFF2-40B4-BE49-F238E27FC236}">
                      <a16:creationId xmlns:a16="http://schemas.microsoft.com/office/drawing/2014/main" id="{BC77A00B-0DA8-7A99-1BE8-A2A771FD3570}"/>
                    </a:ext>
                  </a:extLst>
                </p14:cNvPr>
                <p14:cNvContentPartPr/>
                <p14:nvPr/>
              </p14:nvContentPartPr>
              <p14:xfrm>
                <a:off x="5022981" y="1670124"/>
                <a:ext cx="722880" cy="127800"/>
              </p14:xfrm>
            </p:contentPart>
          </mc:Choice>
          <mc:Fallback>
            <p:pic>
              <p:nvPicPr>
                <p:cNvPr id="57" name="Ink 56">
                  <a:extLst>
                    <a:ext uri="{FF2B5EF4-FFF2-40B4-BE49-F238E27FC236}">
                      <a16:creationId xmlns:a16="http://schemas.microsoft.com/office/drawing/2014/main" id="{BC77A00B-0DA8-7A99-1BE8-A2A771FD3570}"/>
                    </a:ext>
                  </a:extLst>
                </p:cNvPr>
                <p:cNvPicPr/>
                <p:nvPr/>
              </p:nvPicPr>
              <p:blipFill>
                <a:blip r:embed="rId83"/>
                <a:stretch>
                  <a:fillRect/>
                </a:stretch>
              </p:blipFill>
              <p:spPr>
                <a:xfrm>
                  <a:off x="5004981" y="1652124"/>
                  <a:ext cx="758520" cy="16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59" name="Ink 58">
                <a:extLst>
                  <a:ext uri="{FF2B5EF4-FFF2-40B4-BE49-F238E27FC236}">
                    <a16:creationId xmlns:a16="http://schemas.microsoft.com/office/drawing/2014/main" id="{E38B9664-8BC9-C974-E39C-524E121304E2}"/>
                  </a:ext>
                </a:extLst>
              </p14:cNvPr>
              <p14:cNvContentPartPr/>
              <p14:nvPr/>
            </p14:nvContentPartPr>
            <p14:xfrm>
              <a:off x="3715821" y="1763724"/>
              <a:ext cx="1181160" cy="41040"/>
            </p14:xfrm>
          </p:contentPart>
        </mc:Choice>
        <mc:Fallback>
          <p:pic>
            <p:nvPicPr>
              <p:cNvPr id="59" name="Ink 58">
                <a:extLst>
                  <a:ext uri="{FF2B5EF4-FFF2-40B4-BE49-F238E27FC236}">
                    <a16:creationId xmlns:a16="http://schemas.microsoft.com/office/drawing/2014/main" id="{E38B9664-8BC9-C974-E39C-524E121304E2}"/>
                  </a:ext>
                </a:extLst>
              </p:cNvPr>
              <p:cNvPicPr/>
              <p:nvPr/>
            </p:nvPicPr>
            <p:blipFill>
              <a:blip r:embed="rId85"/>
              <a:stretch>
                <a:fillRect/>
              </a:stretch>
            </p:blipFill>
            <p:spPr>
              <a:xfrm>
                <a:off x="3697821" y="1746084"/>
                <a:ext cx="1216800" cy="76680"/>
              </a:xfrm>
              <a:prstGeom prst="rect">
                <a:avLst/>
              </a:prstGeom>
            </p:spPr>
          </p:pic>
        </mc:Fallback>
      </mc:AlternateContent>
      <p:grpSp>
        <p:nvGrpSpPr>
          <p:cNvPr id="62" name="Group 61">
            <a:extLst>
              <a:ext uri="{FF2B5EF4-FFF2-40B4-BE49-F238E27FC236}">
                <a16:creationId xmlns:a16="http://schemas.microsoft.com/office/drawing/2014/main" id="{5574AC47-FDBE-C701-436B-BCB7789FB46E}"/>
              </a:ext>
            </a:extLst>
          </p:cNvPr>
          <p:cNvGrpSpPr/>
          <p:nvPr/>
        </p:nvGrpSpPr>
        <p:grpSpPr>
          <a:xfrm>
            <a:off x="2388501" y="1743204"/>
            <a:ext cx="923040" cy="57960"/>
            <a:chOff x="2388501" y="1743204"/>
            <a:chExt cx="923040" cy="57960"/>
          </a:xfrm>
        </p:grpSpPr>
        <mc:AlternateContent xmlns:mc="http://schemas.openxmlformats.org/markup-compatibility/2006">
          <mc:Choice xmlns:p14="http://schemas.microsoft.com/office/powerpoint/2010/main" Requires="p14">
            <p:contentPart p14:bwMode="auto" r:id="rId86">
              <p14:nvContentPartPr>
                <p14:cNvPr id="60" name="Ink 59">
                  <a:extLst>
                    <a:ext uri="{FF2B5EF4-FFF2-40B4-BE49-F238E27FC236}">
                      <a16:creationId xmlns:a16="http://schemas.microsoft.com/office/drawing/2014/main" id="{5D23F1EC-44D9-9F6B-FFA0-6EF9CBFF2A06}"/>
                    </a:ext>
                  </a:extLst>
                </p14:cNvPr>
                <p14:cNvContentPartPr/>
                <p14:nvPr/>
              </p14:nvContentPartPr>
              <p14:xfrm>
                <a:off x="3210021" y="1767324"/>
                <a:ext cx="33120" cy="9000"/>
              </p14:xfrm>
            </p:contentPart>
          </mc:Choice>
          <mc:Fallback>
            <p:pic>
              <p:nvPicPr>
                <p:cNvPr id="60" name="Ink 59">
                  <a:extLst>
                    <a:ext uri="{FF2B5EF4-FFF2-40B4-BE49-F238E27FC236}">
                      <a16:creationId xmlns:a16="http://schemas.microsoft.com/office/drawing/2014/main" id="{5D23F1EC-44D9-9F6B-FFA0-6EF9CBFF2A06}"/>
                    </a:ext>
                  </a:extLst>
                </p:cNvPr>
                <p:cNvPicPr/>
                <p:nvPr/>
              </p:nvPicPr>
              <p:blipFill>
                <a:blip r:embed="rId87"/>
                <a:stretch>
                  <a:fillRect/>
                </a:stretch>
              </p:blipFill>
              <p:spPr>
                <a:xfrm>
                  <a:off x="3192021" y="1749684"/>
                  <a:ext cx="68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Ink 60">
                  <a:extLst>
                    <a:ext uri="{FF2B5EF4-FFF2-40B4-BE49-F238E27FC236}">
                      <a16:creationId xmlns:a16="http://schemas.microsoft.com/office/drawing/2014/main" id="{7DC7A99C-94A7-1D71-D54A-68ED3BD3D2C7}"/>
                    </a:ext>
                  </a:extLst>
                </p14:cNvPr>
                <p14:cNvContentPartPr/>
                <p14:nvPr/>
              </p14:nvContentPartPr>
              <p14:xfrm>
                <a:off x="2388501" y="1743204"/>
                <a:ext cx="923040" cy="57960"/>
              </p14:xfrm>
            </p:contentPart>
          </mc:Choice>
          <mc:Fallback>
            <p:pic>
              <p:nvPicPr>
                <p:cNvPr id="61" name="Ink 60">
                  <a:extLst>
                    <a:ext uri="{FF2B5EF4-FFF2-40B4-BE49-F238E27FC236}">
                      <a16:creationId xmlns:a16="http://schemas.microsoft.com/office/drawing/2014/main" id="{7DC7A99C-94A7-1D71-D54A-68ED3BD3D2C7}"/>
                    </a:ext>
                  </a:extLst>
                </p:cNvPr>
                <p:cNvPicPr/>
                <p:nvPr/>
              </p:nvPicPr>
              <p:blipFill>
                <a:blip r:embed="rId89"/>
                <a:stretch>
                  <a:fillRect/>
                </a:stretch>
              </p:blipFill>
              <p:spPr>
                <a:xfrm>
                  <a:off x="2370861" y="1725204"/>
                  <a:ext cx="958680" cy="93600"/>
                </a:xfrm>
                <a:prstGeom prst="rect">
                  <a:avLst/>
                </a:prstGeom>
              </p:spPr>
            </p:pic>
          </mc:Fallback>
        </mc:AlternateContent>
      </p:grpSp>
      <p:grpSp>
        <p:nvGrpSpPr>
          <p:cNvPr id="65" name="Group 64">
            <a:extLst>
              <a:ext uri="{FF2B5EF4-FFF2-40B4-BE49-F238E27FC236}">
                <a16:creationId xmlns:a16="http://schemas.microsoft.com/office/drawing/2014/main" id="{6B015C6C-C388-4E95-E044-2928CCC043EE}"/>
              </a:ext>
            </a:extLst>
          </p:cNvPr>
          <p:cNvGrpSpPr/>
          <p:nvPr/>
        </p:nvGrpSpPr>
        <p:grpSpPr>
          <a:xfrm>
            <a:off x="373941" y="1733124"/>
            <a:ext cx="1938960" cy="159480"/>
            <a:chOff x="373941" y="1733124"/>
            <a:chExt cx="1938960" cy="159480"/>
          </a:xfrm>
        </p:grpSpPr>
        <mc:AlternateContent xmlns:mc="http://schemas.openxmlformats.org/markup-compatibility/2006">
          <mc:Choice xmlns:p14="http://schemas.microsoft.com/office/powerpoint/2010/main" Requires="p14">
            <p:contentPart p14:bwMode="auto" r:id="rId90">
              <p14:nvContentPartPr>
                <p14:cNvPr id="63" name="Ink 62">
                  <a:extLst>
                    <a:ext uri="{FF2B5EF4-FFF2-40B4-BE49-F238E27FC236}">
                      <a16:creationId xmlns:a16="http://schemas.microsoft.com/office/drawing/2014/main" id="{18C24BCB-5DEC-4817-EB50-D3D6FBD876FC}"/>
                    </a:ext>
                  </a:extLst>
                </p14:cNvPr>
                <p14:cNvContentPartPr/>
                <p14:nvPr/>
              </p14:nvContentPartPr>
              <p14:xfrm>
                <a:off x="1075581" y="1769484"/>
                <a:ext cx="1237320" cy="123120"/>
              </p14:xfrm>
            </p:contentPart>
          </mc:Choice>
          <mc:Fallback>
            <p:pic>
              <p:nvPicPr>
                <p:cNvPr id="63" name="Ink 62">
                  <a:extLst>
                    <a:ext uri="{FF2B5EF4-FFF2-40B4-BE49-F238E27FC236}">
                      <a16:creationId xmlns:a16="http://schemas.microsoft.com/office/drawing/2014/main" id="{18C24BCB-5DEC-4817-EB50-D3D6FBD876FC}"/>
                    </a:ext>
                  </a:extLst>
                </p:cNvPr>
                <p:cNvPicPr/>
                <p:nvPr/>
              </p:nvPicPr>
              <p:blipFill>
                <a:blip r:embed="rId91"/>
                <a:stretch>
                  <a:fillRect/>
                </a:stretch>
              </p:blipFill>
              <p:spPr>
                <a:xfrm>
                  <a:off x="1057581" y="1751484"/>
                  <a:ext cx="1272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4" name="Ink 63">
                  <a:extLst>
                    <a:ext uri="{FF2B5EF4-FFF2-40B4-BE49-F238E27FC236}">
                      <a16:creationId xmlns:a16="http://schemas.microsoft.com/office/drawing/2014/main" id="{63F86A51-F810-2726-8998-E5EBA3006726}"/>
                    </a:ext>
                  </a:extLst>
                </p14:cNvPr>
                <p14:cNvContentPartPr/>
                <p14:nvPr/>
              </p14:nvContentPartPr>
              <p14:xfrm>
                <a:off x="373941" y="1733124"/>
                <a:ext cx="741960" cy="104040"/>
              </p14:xfrm>
            </p:contentPart>
          </mc:Choice>
          <mc:Fallback>
            <p:pic>
              <p:nvPicPr>
                <p:cNvPr id="64" name="Ink 63">
                  <a:extLst>
                    <a:ext uri="{FF2B5EF4-FFF2-40B4-BE49-F238E27FC236}">
                      <a16:creationId xmlns:a16="http://schemas.microsoft.com/office/drawing/2014/main" id="{63F86A51-F810-2726-8998-E5EBA3006726}"/>
                    </a:ext>
                  </a:extLst>
                </p:cNvPr>
                <p:cNvPicPr/>
                <p:nvPr/>
              </p:nvPicPr>
              <p:blipFill>
                <a:blip r:embed="rId93"/>
                <a:stretch>
                  <a:fillRect/>
                </a:stretch>
              </p:blipFill>
              <p:spPr>
                <a:xfrm>
                  <a:off x="356301" y="1715484"/>
                  <a:ext cx="777600" cy="139680"/>
                </a:xfrm>
                <a:prstGeom prst="rect">
                  <a:avLst/>
                </a:prstGeom>
              </p:spPr>
            </p:pic>
          </mc:Fallback>
        </mc:AlternateContent>
      </p:grpSp>
      <p:grpSp>
        <p:nvGrpSpPr>
          <p:cNvPr id="68" name="Group 67">
            <a:extLst>
              <a:ext uri="{FF2B5EF4-FFF2-40B4-BE49-F238E27FC236}">
                <a16:creationId xmlns:a16="http://schemas.microsoft.com/office/drawing/2014/main" id="{E8AD7E44-A333-67D6-274D-DDF0D24DD2C4}"/>
              </a:ext>
            </a:extLst>
          </p:cNvPr>
          <p:cNvGrpSpPr/>
          <p:nvPr/>
        </p:nvGrpSpPr>
        <p:grpSpPr>
          <a:xfrm>
            <a:off x="8804421" y="2126244"/>
            <a:ext cx="1977480" cy="70560"/>
            <a:chOff x="8804421" y="2126244"/>
            <a:chExt cx="1977480" cy="70560"/>
          </a:xfrm>
        </p:grpSpPr>
        <mc:AlternateContent xmlns:mc="http://schemas.openxmlformats.org/markup-compatibility/2006">
          <mc:Choice xmlns:p14="http://schemas.microsoft.com/office/powerpoint/2010/main" Requires="p14">
            <p:contentPart p14:bwMode="auto" r:id="rId94">
              <p14:nvContentPartPr>
                <p14:cNvPr id="66" name="Ink 65">
                  <a:extLst>
                    <a:ext uri="{FF2B5EF4-FFF2-40B4-BE49-F238E27FC236}">
                      <a16:creationId xmlns:a16="http://schemas.microsoft.com/office/drawing/2014/main" id="{A433559C-F3EA-D518-C076-B534E3CF64EA}"/>
                    </a:ext>
                  </a:extLst>
                </p14:cNvPr>
                <p14:cNvContentPartPr/>
                <p14:nvPr/>
              </p14:nvContentPartPr>
              <p14:xfrm>
                <a:off x="9769941" y="2140284"/>
                <a:ext cx="1011960" cy="56520"/>
              </p14:xfrm>
            </p:contentPart>
          </mc:Choice>
          <mc:Fallback>
            <p:pic>
              <p:nvPicPr>
                <p:cNvPr id="66" name="Ink 65">
                  <a:extLst>
                    <a:ext uri="{FF2B5EF4-FFF2-40B4-BE49-F238E27FC236}">
                      <a16:creationId xmlns:a16="http://schemas.microsoft.com/office/drawing/2014/main" id="{A433559C-F3EA-D518-C076-B534E3CF64EA}"/>
                    </a:ext>
                  </a:extLst>
                </p:cNvPr>
                <p:cNvPicPr/>
                <p:nvPr/>
              </p:nvPicPr>
              <p:blipFill>
                <a:blip r:embed="rId95"/>
                <a:stretch>
                  <a:fillRect/>
                </a:stretch>
              </p:blipFill>
              <p:spPr>
                <a:xfrm>
                  <a:off x="9751941" y="2122644"/>
                  <a:ext cx="1047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7" name="Ink 66">
                  <a:extLst>
                    <a:ext uri="{FF2B5EF4-FFF2-40B4-BE49-F238E27FC236}">
                      <a16:creationId xmlns:a16="http://schemas.microsoft.com/office/drawing/2014/main" id="{CF57C9B6-D3FB-6CB6-FD1A-420231E8A18A}"/>
                    </a:ext>
                  </a:extLst>
                </p14:cNvPr>
                <p14:cNvContentPartPr/>
                <p14:nvPr/>
              </p14:nvContentPartPr>
              <p14:xfrm>
                <a:off x="8804421" y="2126244"/>
                <a:ext cx="912600" cy="34560"/>
              </p14:xfrm>
            </p:contentPart>
          </mc:Choice>
          <mc:Fallback>
            <p:pic>
              <p:nvPicPr>
                <p:cNvPr id="67" name="Ink 66">
                  <a:extLst>
                    <a:ext uri="{FF2B5EF4-FFF2-40B4-BE49-F238E27FC236}">
                      <a16:creationId xmlns:a16="http://schemas.microsoft.com/office/drawing/2014/main" id="{CF57C9B6-D3FB-6CB6-FD1A-420231E8A18A}"/>
                    </a:ext>
                  </a:extLst>
                </p:cNvPr>
                <p:cNvPicPr/>
                <p:nvPr/>
              </p:nvPicPr>
              <p:blipFill>
                <a:blip r:embed="rId97"/>
                <a:stretch>
                  <a:fillRect/>
                </a:stretch>
              </p:blipFill>
              <p:spPr>
                <a:xfrm>
                  <a:off x="8786421" y="2108604"/>
                  <a:ext cx="948240" cy="70200"/>
                </a:xfrm>
                <a:prstGeom prst="rect">
                  <a:avLst/>
                </a:prstGeom>
              </p:spPr>
            </p:pic>
          </mc:Fallback>
        </mc:AlternateContent>
      </p:grpSp>
      <p:grpSp>
        <p:nvGrpSpPr>
          <p:cNvPr id="73" name="Group 72">
            <a:extLst>
              <a:ext uri="{FF2B5EF4-FFF2-40B4-BE49-F238E27FC236}">
                <a16:creationId xmlns:a16="http://schemas.microsoft.com/office/drawing/2014/main" id="{1C0BF2BC-D0EB-FEA7-A41A-CE31659F6B65}"/>
              </a:ext>
            </a:extLst>
          </p:cNvPr>
          <p:cNvGrpSpPr/>
          <p:nvPr/>
        </p:nvGrpSpPr>
        <p:grpSpPr>
          <a:xfrm>
            <a:off x="6920901" y="2098164"/>
            <a:ext cx="1799640" cy="79200"/>
            <a:chOff x="6920901" y="2098164"/>
            <a:chExt cx="1799640" cy="79200"/>
          </a:xfrm>
        </p:grpSpPr>
        <mc:AlternateContent xmlns:mc="http://schemas.openxmlformats.org/markup-compatibility/2006">
          <mc:Choice xmlns:p14="http://schemas.microsoft.com/office/powerpoint/2010/main" Requires="p14">
            <p:contentPart p14:bwMode="auto" r:id="rId98">
              <p14:nvContentPartPr>
                <p14:cNvPr id="69" name="Ink 68">
                  <a:extLst>
                    <a:ext uri="{FF2B5EF4-FFF2-40B4-BE49-F238E27FC236}">
                      <a16:creationId xmlns:a16="http://schemas.microsoft.com/office/drawing/2014/main" id="{806F110C-2916-1A7E-695C-B33921CD3733}"/>
                    </a:ext>
                  </a:extLst>
                </p14:cNvPr>
                <p14:cNvContentPartPr/>
                <p14:nvPr/>
              </p14:nvContentPartPr>
              <p14:xfrm>
                <a:off x="8701101" y="2165844"/>
                <a:ext cx="19440" cy="11520"/>
              </p14:xfrm>
            </p:contentPart>
          </mc:Choice>
          <mc:Fallback>
            <p:pic>
              <p:nvPicPr>
                <p:cNvPr id="69" name="Ink 68">
                  <a:extLst>
                    <a:ext uri="{FF2B5EF4-FFF2-40B4-BE49-F238E27FC236}">
                      <a16:creationId xmlns:a16="http://schemas.microsoft.com/office/drawing/2014/main" id="{806F110C-2916-1A7E-695C-B33921CD3733}"/>
                    </a:ext>
                  </a:extLst>
                </p:cNvPr>
                <p:cNvPicPr/>
                <p:nvPr/>
              </p:nvPicPr>
              <p:blipFill>
                <a:blip r:embed="rId99"/>
                <a:stretch>
                  <a:fillRect/>
                </a:stretch>
              </p:blipFill>
              <p:spPr>
                <a:xfrm>
                  <a:off x="8683101" y="2148204"/>
                  <a:ext cx="550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0" name="Ink 69">
                  <a:extLst>
                    <a:ext uri="{FF2B5EF4-FFF2-40B4-BE49-F238E27FC236}">
                      <a16:creationId xmlns:a16="http://schemas.microsoft.com/office/drawing/2014/main" id="{4A68317C-E425-0D0E-B3B6-9474E8104022}"/>
                    </a:ext>
                  </a:extLst>
                </p14:cNvPr>
                <p14:cNvContentPartPr/>
                <p14:nvPr/>
              </p14:nvContentPartPr>
              <p14:xfrm>
                <a:off x="8681661" y="2117964"/>
                <a:ext cx="16920" cy="37800"/>
              </p14:xfrm>
            </p:contentPart>
          </mc:Choice>
          <mc:Fallback>
            <p:pic>
              <p:nvPicPr>
                <p:cNvPr id="70" name="Ink 69">
                  <a:extLst>
                    <a:ext uri="{FF2B5EF4-FFF2-40B4-BE49-F238E27FC236}">
                      <a16:creationId xmlns:a16="http://schemas.microsoft.com/office/drawing/2014/main" id="{4A68317C-E425-0D0E-B3B6-9474E8104022}"/>
                    </a:ext>
                  </a:extLst>
                </p:cNvPr>
                <p:cNvPicPr/>
                <p:nvPr/>
              </p:nvPicPr>
              <p:blipFill>
                <a:blip r:embed="rId101"/>
                <a:stretch>
                  <a:fillRect/>
                </a:stretch>
              </p:blipFill>
              <p:spPr>
                <a:xfrm>
                  <a:off x="8664021" y="2099964"/>
                  <a:ext cx="52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 name="Ink 70">
                  <a:extLst>
                    <a:ext uri="{FF2B5EF4-FFF2-40B4-BE49-F238E27FC236}">
                      <a16:creationId xmlns:a16="http://schemas.microsoft.com/office/drawing/2014/main" id="{B31D7A6E-474D-7D17-98AE-13F7AC73FCA2}"/>
                    </a:ext>
                  </a:extLst>
                </p14:cNvPr>
                <p14:cNvContentPartPr/>
                <p14:nvPr/>
              </p14:nvContentPartPr>
              <p14:xfrm>
                <a:off x="8230941" y="2098164"/>
                <a:ext cx="453960" cy="51840"/>
              </p14:xfrm>
            </p:contentPart>
          </mc:Choice>
          <mc:Fallback>
            <p:pic>
              <p:nvPicPr>
                <p:cNvPr id="71" name="Ink 70">
                  <a:extLst>
                    <a:ext uri="{FF2B5EF4-FFF2-40B4-BE49-F238E27FC236}">
                      <a16:creationId xmlns:a16="http://schemas.microsoft.com/office/drawing/2014/main" id="{B31D7A6E-474D-7D17-98AE-13F7AC73FCA2}"/>
                    </a:ext>
                  </a:extLst>
                </p:cNvPr>
                <p:cNvPicPr/>
                <p:nvPr/>
              </p:nvPicPr>
              <p:blipFill>
                <a:blip r:embed="rId103"/>
                <a:stretch>
                  <a:fillRect/>
                </a:stretch>
              </p:blipFill>
              <p:spPr>
                <a:xfrm>
                  <a:off x="8212941" y="2080164"/>
                  <a:ext cx="489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2" name="Ink 71">
                  <a:extLst>
                    <a:ext uri="{FF2B5EF4-FFF2-40B4-BE49-F238E27FC236}">
                      <a16:creationId xmlns:a16="http://schemas.microsoft.com/office/drawing/2014/main" id="{EF09F03A-1C30-3B37-B357-DC2DD0DF04C6}"/>
                    </a:ext>
                  </a:extLst>
                </p14:cNvPr>
                <p14:cNvContentPartPr/>
                <p14:nvPr/>
              </p14:nvContentPartPr>
              <p14:xfrm>
                <a:off x="6920901" y="2130564"/>
                <a:ext cx="1147680" cy="46800"/>
              </p14:xfrm>
            </p:contentPart>
          </mc:Choice>
          <mc:Fallback>
            <p:pic>
              <p:nvPicPr>
                <p:cNvPr id="72" name="Ink 71">
                  <a:extLst>
                    <a:ext uri="{FF2B5EF4-FFF2-40B4-BE49-F238E27FC236}">
                      <a16:creationId xmlns:a16="http://schemas.microsoft.com/office/drawing/2014/main" id="{EF09F03A-1C30-3B37-B357-DC2DD0DF04C6}"/>
                    </a:ext>
                  </a:extLst>
                </p:cNvPr>
                <p:cNvPicPr/>
                <p:nvPr/>
              </p:nvPicPr>
              <p:blipFill>
                <a:blip r:embed="rId105"/>
                <a:stretch>
                  <a:fillRect/>
                </a:stretch>
              </p:blipFill>
              <p:spPr>
                <a:xfrm>
                  <a:off x="6902901" y="2112564"/>
                  <a:ext cx="118332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74" name="Ink 73">
                <a:extLst>
                  <a:ext uri="{FF2B5EF4-FFF2-40B4-BE49-F238E27FC236}">
                    <a16:creationId xmlns:a16="http://schemas.microsoft.com/office/drawing/2014/main" id="{40454D28-91BB-D3B5-1356-8729734747F2}"/>
                  </a:ext>
                </a:extLst>
              </p14:cNvPr>
              <p14:cNvContentPartPr/>
              <p14:nvPr/>
            </p14:nvContentPartPr>
            <p14:xfrm>
              <a:off x="5381901" y="2088084"/>
              <a:ext cx="1231200" cy="78840"/>
            </p14:xfrm>
          </p:contentPart>
        </mc:Choice>
        <mc:Fallback>
          <p:pic>
            <p:nvPicPr>
              <p:cNvPr id="74" name="Ink 73">
                <a:extLst>
                  <a:ext uri="{FF2B5EF4-FFF2-40B4-BE49-F238E27FC236}">
                    <a16:creationId xmlns:a16="http://schemas.microsoft.com/office/drawing/2014/main" id="{40454D28-91BB-D3B5-1356-8729734747F2}"/>
                  </a:ext>
                </a:extLst>
              </p:cNvPr>
              <p:cNvPicPr/>
              <p:nvPr/>
            </p:nvPicPr>
            <p:blipFill>
              <a:blip r:embed="rId107"/>
              <a:stretch>
                <a:fillRect/>
              </a:stretch>
            </p:blipFill>
            <p:spPr>
              <a:xfrm>
                <a:off x="5363901" y="2070444"/>
                <a:ext cx="1266840" cy="114480"/>
              </a:xfrm>
              <a:prstGeom prst="rect">
                <a:avLst/>
              </a:prstGeom>
            </p:spPr>
          </p:pic>
        </mc:Fallback>
      </mc:AlternateContent>
      <p:grpSp>
        <p:nvGrpSpPr>
          <p:cNvPr id="78" name="Group 77">
            <a:extLst>
              <a:ext uri="{FF2B5EF4-FFF2-40B4-BE49-F238E27FC236}">
                <a16:creationId xmlns:a16="http://schemas.microsoft.com/office/drawing/2014/main" id="{C74CB4C5-89CD-F853-1339-900E99F7FE8F}"/>
              </a:ext>
            </a:extLst>
          </p:cNvPr>
          <p:cNvGrpSpPr/>
          <p:nvPr/>
        </p:nvGrpSpPr>
        <p:grpSpPr>
          <a:xfrm>
            <a:off x="3765861" y="2142804"/>
            <a:ext cx="1613520" cy="75960"/>
            <a:chOff x="3765861" y="2142804"/>
            <a:chExt cx="1613520" cy="75960"/>
          </a:xfrm>
        </p:grpSpPr>
        <mc:AlternateContent xmlns:mc="http://schemas.openxmlformats.org/markup-compatibility/2006">
          <mc:Choice xmlns:p14="http://schemas.microsoft.com/office/powerpoint/2010/main" Requires="p14">
            <p:contentPart p14:bwMode="auto" r:id="rId108">
              <p14:nvContentPartPr>
                <p14:cNvPr id="75" name="Ink 74">
                  <a:extLst>
                    <a:ext uri="{FF2B5EF4-FFF2-40B4-BE49-F238E27FC236}">
                      <a16:creationId xmlns:a16="http://schemas.microsoft.com/office/drawing/2014/main" id="{13077144-5925-A25D-33BB-E7EEFF32A585}"/>
                    </a:ext>
                  </a:extLst>
                </p14:cNvPr>
                <p14:cNvContentPartPr/>
                <p14:nvPr/>
              </p14:nvContentPartPr>
              <p14:xfrm>
                <a:off x="4931901" y="2143524"/>
                <a:ext cx="447480" cy="61200"/>
              </p14:xfrm>
            </p:contentPart>
          </mc:Choice>
          <mc:Fallback>
            <p:pic>
              <p:nvPicPr>
                <p:cNvPr id="75" name="Ink 74">
                  <a:extLst>
                    <a:ext uri="{FF2B5EF4-FFF2-40B4-BE49-F238E27FC236}">
                      <a16:creationId xmlns:a16="http://schemas.microsoft.com/office/drawing/2014/main" id="{13077144-5925-A25D-33BB-E7EEFF32A585}"/>
                    </a:ext>
                  </a:extLst>
                </p:cNvPr>
                <p:cNvPicPr/>
                <p:nvPr/>
              </p:nvPicPr>
              <p:blipFill>
                <a:blip r:embed="rId109"/>
                <a:stretch>
                  <a:fillRect/>
                </a:stretch>
              </p:blipFill>
              <p:spPr>
                <a:xfrm>
                  <a:off x="4914261" y="2125524"/>
                  <a:ext cx="483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6" name="Ink 75">
                  <a:extLst>
                    <a:ext uri="{FF2B5EF4-FFF2-40B4-BE49-F238E27FC236}">
                      <a16:creationId xmlns:a16="http://schemas.microsoft.com/office/drawing/2014/main" id="{3A12DB59-F9ED-8C48-8800-D21C83203480}"/>
                    </a:ext>
                  </a:extLst>
                </p14:cNvPr>
                <p14:cNvContentPartPr/>
                <p14:nvPr/>
              </p14:nvContentPartPr>
              <p14:xfrm>
                <a:off x="4453821" y="2142804"/>
                <a:ext cx="322560" cy="72720"/>
              </p14:xfrm>
            </p:contentPart>
          </mc:Choice>
          <mc:Fallback>
            <p:pic>
              <p:nvPicPr>
                <p:cNvPr id="76" name="Ink 75">
                  <a:extLst>
                    <a:ext uri="{FF2B5EF4-FFF2-40B4-BE49-F238E27FC236}">
                      <a16:creationId xmlns:a16="http://schemas.microsoft.com/office/drawing/2014/main" id="{3A12DB59-F9ED-8C48-8800-D21C83203480}"/>
                    </a:ext>
                  </a:extLst>
                </p:cNvPr>
                <p:cNvPicPr/>
                <p:nvPr/>
              </p:nvPicPr>
              <p:blipFill>
                <a:blip r:embed="rId111"/>
                <a:stretch>
                  <a:fillRect/>
                </a:stretch>
              </p:blipFill>
              <p:spPr>
                <a:xfrm>
                  <a:off x="4436181" y="2125164"/>
                  <a:ext cx="358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Ink 76">
                  <a:extLst>
                    <a:ext uri="{FF2B5EF4-FFF2-40B4-BE49-F238E27FC236}">
                      <a16:creationId xmlns:a16="http://schemas.microsoft.com/office/drawing/2014/main" id="{A900B023-2020-76DC-0A52-10458234F90B}"/>
                    </a:ext>
                  </a:extLst>
                </p14:cNvPr>
                <p14:cNvContentPartPr/>
                <p14:nvPr/>
              </p14:nvContentPartPr>
              <p14:xfrm>
                <a:off x="3765861" y="2184924"/>
                <a:ext cx="572040" cy="33840"/>
              </p14:xfrm>
            </p:contentPart>
          </mc:Choice>
          <mc:Fallback>
            <p:pic>
              <p:nvPicPr>
                <p:cNvPr id="77" name="Ink 76">
                  <a:extLst>
                    <a:ext uri="{FF2B5EF4-FFF2-40B4-BE49-F238E27FC236}">
                      <a16:creationId xmlns:a16="http://schemas.microsoft.com/office/drawing/2014/main" id="{A900B023-2020-76DC-0A52-10458234F90B}"/>
                    </a:ext>
                  </a:extLst>
                </p:cNvPr>
                <p:cNvPicPr/>
                <p:nvPr/>
              </p:nvPicPr>
              <p:blipFill>
                <a:blip r:embed="rId113"/>
                <a:stretch>
                  <a:fillRect/>
                </a:stretch>
              </p:blipFill>
              <p:spPr>
                <a:xfrm>
                  <a:off x="3747861" y="2166924"/>
                  <a:ext cx="607680" cy="69480"/>
                </a:xfrm>
                <a:prstGeom prst="rect">
                  <a:avLst/>
                </a:prstGeom>
              </p:spPr>
            </p:pic>
          </mc:Fallback>
        </mc:AlternateContent>
      </p:grpSp>
      <p:grpSp>
        <p:nvGrpSpPr>
          <p:cNvPr id="82" name="Group 81">
            <a:extLst>
              <a:ext uri="{FF2B5EF4-FFF2-40B4-BE49-F238E27FC236}">
                <a16:creationId xmlns:a16="http://schemas.microsoft.com/office/drawing/2014/main" id="{AECAA9A7-68FB-2C8B-FF61-7B6A94BE61FC}"/>
              </a:ext>
            </a:extLst>
          </p:cNvPr>
          <p:cNvGrpSpPr/>
          <p:nvPr/>
        </p:nvGrpSpPr>
        <p:grpSpPr>
          <a:xfrm>
            <a:off x="1625301" y="2103564"/>
            <a:ext cx="2028960" cy="139680"/>
            <a:chOff x="1625301" y="2103564"/>
            <a:chExt cx="2028960" cy="139680"/>
          </a:xfrm>
        </p:grpSpPr>
        <mc:AlternateContent xmlns:mc="http://schemas.openxmlformats.org/markup-compatibility/2006">
          <mc:Choice xmlns:p14="http://schemas.microsoft.com/office/powerpoint/2010/main" Requires="p14">
            <p:contentPart p14:bwMode="auto" r:id="rId114">
              <p14:nvContentPartPr>
                <p14:cNvPr id="79" name="Ink 78">
                  <a:extLst>
                    <a:ext uri="{FF2B5EF4-FFF2-40B4-BE49-F238E27FC236}">
                      <a16:creationId xmlns:a16="http://schemas.microsoft.com/office/drawing/2014/main" id="{D9CDF085-9CCC-EE37-1FF1-39C23749B359}"/>
                    </a:ext>
                  </a:extLst>
                </p14:cNvPr>
                <p14:cNvContentPartPr/>
                <p14:nvPr/>
              </p14:nvContentPartPr>
              <p14:xfrm>
                <a:off x="2829861" y="2142804"/>
                <a:ext cx="824400" cy="32760"/>
              </p14:xfrm>
            </p:contentPart>
          </mc:Choice>
          <mc:Fallback>
            <p:pic>
              <p:nvPicPr>
                <p:cNvPr id="79" name="Ink 78">
                  <a:extLst>
                    <a:ext uri="{FF2B5EF4-FFF2-40B4-BE49-F238E27FC236}">
                      <a16:creationId xmlns:a16="http://schemas.microsoft.com/office/drawing/2014/main" id="{D9CDF085-9CCC-EE37-1FF1-39C23749B359}"/>
                    </a:ext>
                  </a:extLst>
                </p:cNvPr>
                <p:cNvPicPr/>
                <p:nvPr/>
              </p:nvPicPr>
              <p:blipFill>
                <a:blip r:embed="rId115"/>
                <a:stretch>
                  <a:fillRect/>
                </a:stretch>
              </p:blipFill>
              <p:spPr>
                <a:xfrm>
                  <a:off x="2812221" y="2125164"/>
                  <a:ext cx="860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0" name="Ink 79">
                  <a:extLst>
                    <a:ext uri="{FF2B5EF4-FFF2-40B4-BE49-F238E27FC236}">
                      <a16:creationId xmlns:a16="http://schemas.microsoft.com/office/drawing/2014/main" id="{7C05BCEE-62E4-0750-9714-E1E3423681F0}"/>
                    </a:ext>
                  </a:extLst>
                </p14:cNvPr>
                <p14:cNvContentPartPr/>
                <p14:nvPr/>
              </p14:nvContentPartPr>
              <p14:xfrm>
                <a:off x="2401101" y="2103564"/>
                <a:ext cx="396720" cy="22320"/>
              </p14:xfrm>
            </p:contentPart>
          </mc:Choice>
          <mc:Fallback>
            <p:pic>
              <p:nvPicPr>
                <p:cNvPr id="80" name="Ink 79">
                  <a:extLst>
                    <a:ext uri="{FF2B5EF4-FFF2-40B4-BE49-F238E27FC236}">
                      <a16:creationId xmlns:a16="http://schemas.microsoft.com/office/drawing/2014/main" id="{7C05BCEE-62E4-0750-9714-E1E3423681F0}"/>
                    </a:ext>
                  </a:extLst>
                </p:cNvPr>
                <p:cNvPicPr/>
                <p:nvPr/>
              </p:nvPicPr>
              <p:blipFill>
                <a:blip r:embed="rId117"/>
                <a:stretch>
                  <a:fillRect/>
                </a:stretch>
              </p:blipFill>
              <p:spPr>
                <a:xfrm>
                  <a:off x="2383461" y="2085564"/>
                  <a:ext cx="432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1" name="Ink 80">
                  <a:extLst>
                    <a:ext uri="{FF2B5EF4-FFF2-40B4-BE49-F238E27FC236}">
                      <a16:creationId xmlns:a16="http://schemas.microsoft.com/office/drawing/2014/main" id="{05B7FE57-1FEF-B62F-8970-3DF75BA74418}"/>
                    </a:ext>
                  </a:extLst>
                </p14:cNvPr>
                <p14:cNvContentPartPr/>
                <p14:nvPr/>
              </p14:nvContentPartPr>
              <p14:xfrm>
                <a:off x="1625301" y="2177724"/>
                <a:ext cx="683280" cy="65520"/>
              </p14:xfrm>
            </p:contentPart>
          </mc:Choice>
          <mc:Fallback>
            <p:pic>
              <p:nvPicPr>
                <p:cNvPr id="81" name="Ink 80">
                  <a:extLst>
                    <a:ext uri="{FF2B5EF4-FFF2-40B4-BE49-F238E27FC236}">
                      <a16:creationId xmlns:a16="http://schemas.microsoft.com/office/drawing/2014/main" id="{05B7FE57-1FEF-B62F-8970-3DF75BA74418}"/>
                    </a:ext>
                  </a:extLst>
                </p:cNvPr>
                <p:cNvPicPr/>
                <p:nvPr/>
              </p:nvPicPr>
              <p:blipFill>
                <a:blip r:embed="rId119"/>
                <a:stretch>
                  <a:fillRect/>
                </a:stretch>
              </p:blipFill>
              <p:spPr>
                <a:xfrm>
                  <a:off x="1607661" y="2160084"/>
                  <a:ext cx="71892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83" name="Ink 82">
                <a:extLst>
                  <a:ext uri="{FF2B5EF4-FFF2-40B4-BE49-F238E27FC236}">
                    <a16:creationId xmlns:a16="http://schemas.microsoft.com/office/drawing/2014/main" id="{8F4AB963-B85E-C6C8-D510-F4C5DE90D6FB}"/>
                  </a:ext>
                </a:extLst>
              </p14:cNvPr>
              <p14:cNvContentPartPr/>
              <p14:nvPr/>
            </p14:nvContentPartPr>
            <p14:xfrm>
              <a:off x="284661" y="2053884"/>
              <a:ext cx="1343880" cy="136440"/>
            </p14:xfrm>
          </p:contentPart>
        </mc:Choice>
        <mc:Fallback>
          <p:pic>
            <p:nvPicPr>
              <p:cNvPr id="83" name="Ink 82">
                <a:extLst>
                  <a:ext uri="{FF2B5EF4-FFF2-40B4-BE49-F238E27FC236}">
                    <a16:creationId xmlns:a16="http://schemas.microsoft.com/office/drawing/2014/main" id="{8F4AB963-B85E-C6C8-D510-F4C5DE90D6FB}"/>
                  </a:ext>
                </a:extLst>
              </p:cNvPr>
              <p:cNvPicPr/>
              <p:nvPr/>
            </p:nvPicPr>
            <p:blipFill>
              <a:blip r:embed="rId121"/>
              <a:stretch>
                <a:fillRect/>
              </a:stretch>
            </p:blipFill>
            <p:spPr>
              <a:xfrm>
                <a:off x="266661" y="2036244"/>
                <a:ext cx="1379520" cy="172080"/>
              </a:xfrm>
              <a:prstGeom prst="rect">
                <a:avLst/>
              </a:prstGeom>
            </p:spPr>
          </p:pic>
        </mc:Fallback>
      </mc:AlternateContent>
      <p:grpSp>
        <p:nvGrpSpPr>
          <p:cNvPr id="125" name="Group 124">
            <a:extLst>
              <a:ext uri="{FF2B5EF4-FFF2-40B4-BE49-F238E27FC236}">
                <a16:creationId xmlns:a16="http://schemas.microsoft.com/office/drawing/2014/main" id="{0DBBC2B6-65D2-CAD7-1341-5177EE658A91}"/>
              </a:ext>
            </a:extLst>
          </p:cNvPr>
          <p:cNvGrpSpPr/>
          <p:nvPr/>
        </p:nvGrpSpPr>
        <p:grpSpPr>
          <a:xfrm>
            <a:off x="90981" y="2468964"/>
            <a:ext cx="10768680" cy="561960"/>
            <a:chOff x="90981" y="2468964"/>
            <a:chExt cx="10768680" cy="561960"/>
          </a:xfrm>
        </p:grpSpPr>
        <mc:AlternateContent xmlns:mc="http://schemas.openxmlformats.org/markup-compatibility/2006">
          <mc:Choice xmlns:p14="http://schemas.microsoft.com/office/powerpoint/2010/main" Requires="p14">
            <p:contentPart p14:bwMode="auto" r:id="rId122">
              <p14:nvContentPartPr>
                <p14:cNvPr id="84" name="Ink 83">
                  <a:extLst>
                    <a:ext uri="{FF2B5EF4-FFF2-40B4-BE49-F238E27FC236}">
                      <a16:creationId xmlns:a16="http://schemas.microsoft.com/office/drawing/2014/main" id="{CDF45AE6-F0B2-6217-EA54-641F2AB71DD5}"/>
                    </a:ext>
                  </a:extLst>
                </p14:cNvPr>
                <p14:cNvContentPartPr/>
                <p14:nvPr/>
              </p14:nvContentPartPr>
              <p14:xfrm>
                <a:off x="10433061" y="2512884"/>
                <a:ext cx="426600" cy="42120"/>
              </p14:xfrm>
            </p:contentPart>
          </mc:Choice>
          <mc:Fallback>
            <p:pic>
              <p:nvPicPr>
                <p:cNvPr id="84" name="Ink 83">
                  <a:extLst>
                    <a:ext uri="{FF2B5EF4-FFF2-40B4-BE49-F238E27FC236}">
                      <a16:creationId xmlns:a16="http://schemas.microsoft.com/office/drawing/2014/main" id="{CDF45AE6-F0B2-6217-EA54-641F2AB71DD5}"/>
                    </a:ext>
                  </a:extLst>
                </p:cNvPr>
                <p:cNvPicPr/>
                <p:nvPr/>
              </p:nvPicPr>
              <p:blipFill>
                <a:blip r:embed="rId123"/>
                <a:stretch>
                  <a:fillRect/>
                </a:stretch>
              </p:blipFill>
              <p:spPr>
                <a:xfrm>
                  <a:off x="10415061" y="2495244"/>
                  <a:ext cx="462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5" name="Ink 84">
                  <a:extLst>
                    <a:ext uri="{FF2B5EF4-FFF2-40B4-BE49-F238E27FC236}">
                      <a16:creationId xmlns:a16="http://schemas.microsoft.com/office/drawing/2014/main" id="{A54CEB52-E798-41F1-48BF-EDDBAC5C16BF}"/>
                    </a:ext>
                  </a:extLst>
                </p14:cNvPr>
                <p14:cNvContentPartPr/>
                <p14:nvPr/>
              </p14:nvContentPartPr>
              <p14:xfrm>
                <a:off x="9542781" y="2520804"/>
                <a:ext cx="559440" cy="56160"/>
              </p14:xfrm>
            </p:contentPart>
          </mc:Choice>
          <mc:Fallback>
            <p:pic>
              <p:nvPicPr>
                <p:cNvPr id="85" name="Ink 84">
                  <a:extLst>
                    <a:ext uri="{FF2B5EF4-FFF2-40B4-BE49-F238E27FC236}">
                      <a16:creationId xmlns:a16="http://schemas.microsoft.com/office/drawing/2014/main" id="{A54CEB52-E798-41F1-48BF-EDDBAC5C16BF}"/>
                    </a:ext>
                  </a:extLst>
                </p:cNvPr>
                <p:cNvPicPr/>
                <p:nvPr/>
              </p:nvPicPr>
              <p:blipFill>
                <a:blip r:embed="rId125"/>
                <a:stretch>
                  <a:fillRect/>
                </a:stretch>
              </p:blipFill>
              <p:spPr>
                <a:xfrm>
                  <a:off x="9524781" y="2503164"/>
                  <a:ext cx="595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7" name="Ink 86">
                  <a:extLst>
                    <a:ext uri="{FF2B5EF4-FFF2-40B4-BE49-F238E27FC236}">
                      <a16:creationId xmlns:a16="http://schemas.microsoft.com/office/drawing/2014/main" id="{DB0DD1C6-0413-E5C3-9E16-A1A00D73AD80}"/>
                    </a:ext>
                  </a:extLst>
                </p14:cNvPr>
                <p14:cNvContentPartPr/>
                <p14:nvPr/>
              </p14:nvContentPartPr>
              <p14:xfrm>
                <a:off x="8863821" y="2485884"/>
                <a:ext cx="477720" cy="70920"/>
              </p14:xfrm>
            </p:contentPart>
          </mc:Choice>
          <mc:Fallback>
            <p:pic>
              <p:nvPicPr>
                <p:cNvPr id="87" name="Ink 86">
                  <a:extLst>
                    <a:ext uri="{FF2B5EF4-FFF2-40B4-BE49-F238E27FC236}">
                      <a16:creationId xmlns:a16="http://schemas.microsoft.com/office/drawing/2014/main" id="{DB0DD1C6-0413-E5C3-9E16-A1A00D73AD80}"/>
                    </a:ext>
                  </a:extLst>
                </p:cNvPr>
                <p:cNvPicPr/>
                <p:nvPr/>
              </p:nvPicPr>
              <p:blipFill>
                <a:blip r:embed="rId127"/>
                <a:stretch>
                  <a:fillRect/>
                </a:stretch>
              </p:blipFill>
              <p:spPr>
                <a:xfrm>
                  <a:off x="8845821" y="2468244"/>
                  <a:ext cx="513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8" name="Ink 87">
                  <a:extLst>
                    <a:ext uri="{FF2B5EF4-FFF2-40B4-BE49-F238E27FC236}">
                      <a16:creationId xmlns:a16="http://schemas.microsoft.com/office/drawing/2014/main" id="{EB2EB899-B303-0D6D-55E1-F37B65B8B87B}"/>
                    </a:ext>
                  </a:extLst>
                </p14:cNvPr>
                <p14:cNvContentPartPr/>
                <p14:nvPr/>
              </p14:nvContentPartPr>
              <p14:xfrm>
                <a:off x="8156421" y="2540964"/>
                <a:ext cx="545760" cy="38520"/>
              </p14:xfrm>
            </p:contentPart>
          </mc:Choice>
          <mc:Fallback>
            <p:pic>
              <p:nvPicPr>
                <p:cNvPr id="88" name="Ink 87">
                  <a:extLst>
                    <a:ext uri="{FF2B5EF4-FFF2-40B4-BE49-F238E27FC236}">
                      <a16:creationId xmlns:a16="http://schemas.microsoft.com/office/drawing/2014/main" id="{EB2EB899-B303-0D6D-55E1-F37B65B8B87B}"/>
                    </a:ext>
                  </a:extLst>
                </p:cNvPr>
                <p:cNvPicPr/>
                <p:nvPr/>
              </p:nvPicPr>
              <p:blipFill>
                <a:blip r:embed="rId129"/>
                <a:stretch>
                  <a:fillRect/>
                </a:stretch>
              </p:blipFill>
              <p:spPr>
                <a:xfrm>
                  <a:off x="8138421" y="2523324"/>
                  <a:ext cx="581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0" name="Ink 89">
                  <a:extLst>
                    <a:ext uri="{FF2B5EF4-FFF2-40B4-BE49-F238E27FC236}">
                      <a16:creationId xmlns:a16="http://schemas.microsoft.com/office/drawing/2014/main" id="{860AB7AA-FDD8-1AE5-14DC-816D674F4AA9}"/>
                    </a:ext>
                  </a:extLst>
                </p14:cNvPr>
                <p14:cNvContentPartPr/>
                <p14:nvPr/>
              </p14:nvContentPartPr>
              <p14:xfrm>
                <a:off x="7382061" y="2484444"/>
                <a:ext cx="597600" cy="72360"/>
              </p14:xfrm>
            </p:contentPart>
          </mc:Choice>
          <mc:Fallback>
            <p:pic>
              <p:nvPicPr>
                <p:cNvPr id="90" name="Ink 89">
                  <a:extLst>
                    <a:ext uri="{FF2B5EF4-FFF2-40B4-BE49-F238E27FC236}">
                      <a16:creationId xmlns:a16="http://schemas.microsoft.com/office/drawing/2014/main" id="{860AB7AA-FDD8-1AE5-14DC-816D674F4AA9}"/>
                    </a:ext>
                  </a:extLst>
                </p:cNvPr>
                <p:cNvPicPr/>
                <p:nvPr/>
              </p:nvPicPr>
              <p:blipFill>
                <a:blip r:embed="rId131"/>
                <a:stretch>
                  <a:fillRect/>
                </a:stretch>
              </p:blipFill>
              <p:spPr>
                <a:xfrm>
                  <a:off x="7364061" y="2466444"/>
                  <a:ext cx="633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1" name="Ink 90">
                  <a:extLst>
                    <a:ext uri="{FF2B5EF4-FFF2-40B4-BE49-F238E27FC236}">
                      <a16:creationId xmlns:a16="http://schemas.microsoft.com/office/drawing/2014/main" id="{6B1FAEB4-3E8E-4BBE-2021-08126C83B315}"/>
                    </a:ext>
                  </a:extLst>
                </p14:cNvPr>
                <p14:cNvContentPartPr/>
                <p14:nvPr/>
              </p14:nvContentPartPr>
              <p14:xfrm>
                <a:off x="6618501" y="2507124"/>
                <a:ext cx="589680" cy="47160"/>
              </p14:xfrm>
            </p:contentPart>
          </mc:Choice>
          <mc:Fallback>
            <p:pic>
              <p:nvPicPr>
                <p:cNvPr id="91" name="Ink 90">
                  <a:extLst>
                    <a:ext uri="{FF2B5EF4-FFF2-40B4-BE49-F238E27FC236}">
                      <a16:creationId xmlns:a16="http://schemas.microsoft.com/office/drawing/2014/main" id="{6B1FAEB4-3E8E-4BBE-2021-08126C83B315}"/>
                    </a:ext>
                  </a:extLst>
                </p:cNvPr>
                <p:cNvPicPr/>
                <p:nvPr/>
              </p:nvPicPr>
              <p:blipFill>
                <a:blip r:embed="rId133"/>
                <a:stretch>
                  <a:fillRect/>
                </a:stretch>
              </p:blipFill>
              <p:spPr>
                <a:xfrm>
                  <a:off x="6600861" y="2489124"/>
                  <a:ext cx="625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Ink 92">
                  <a:extLst>
                    <a:ext uri="{FF2B5EF4-FFF2-40B4-BE49-F238E27FC236}">
                      <a16:creationId xmlns:a16="http://schemas.microsoft.com/office/drawing/2014/main" id="{9532A810-E79A-0D35-AB90-E8D0D8E14B12}"/>
                    </a:ext>
                  </a:extLst>
                </p14:cNvPr>
                <p14:cNvContentPartPr/>
                <p14:nvPr/>
              </p14:nvContentPartPr>
              <p14:xfrm>
                <a:off x="5614461" y="2480124"/>
                <a:ext cx="529200" cy="52920"/>
              </p14:xfrm>
            </p:contentPart>
          </mc:Choice>
          <mc:Fallback>
            <p:pic>
              <p:nvPicPr>
                <p:cNvPr id="93" name="Ink 92">
                  <a:extLst>
                    <a:ext uri="{FF2B5EF4-FFF2-40B4-BE49-F238E27FC236}">
                      <a16:creationId xmlns:a16="http://schemas.microsoft.com/office/drawing/2014/main" id="{9532A810-E79A-0D35-AB90-E8D0D8E14B12}"/>
                    </a:ext>
                  </a:extLst>
                </p:cNvPr>
                <p:cNvPicPr/>
                <p:nvPr/>
              </p:nvPicPr>
              <p:blipFill>
                <a:blip r:embed="rId135"/>
                <a:stretch>
                  <a:fillRect/>
                </a:stretch>
              </p:blipFill>
              <p:spPr>
                <a:xfrm>
                  <a:off x="5596461" y="2462484"/>
                  <a:ext cx="564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4" name="Ink 93">
                  <a:extLst>
                    <a:ext uri="{FF2B5EF4-FFF2-40B4-BE49-F238E27FC236}">
                      <a16:creationId xmlns:a16="http://schemas.microsoft.com/office/drawing/2014/main" id="{F614A83D-3E36-BA42-542D-D5254187590B}"/>
                    </a:ext>
                  </a:extLst>
                </p14:cNvPr>
                <p14:cNvContentPartPr/>
                <p14:nvPr/>
              </p14:nvContentPartPr>
              <p14:xfrm>
                <a:off x="5032341" y="2524764"/>
                <a:ext cx="461880" cy="39600"/>
              </p14:xfrm>
            </p:contentPart>
          </mc:Choice>
          <mc:Fallback>
            <p:pic>
              <p:nvPicPr>
                <p:cNvPr id="94" name="Ink 93">
                  <a:extLst>
                    <a:ext uri="{FF2B5EF4-FFF2-40B4-BE49-F238E27FC236}">
                      <a16:creationId xmlns:a16="http://schemas.microsoft.com/office/drawing/2014/main" id="{F614A83D-3E36-BA42-542D-D5254187590B}"/>
                    </a:ext>
                  </a:extLst>
                </p:cNvPr>
                <p:cNvPicPr/>
                <p:nvPr/>
              </p:nvPicPr>
              <p:blipFill>
                <a:blip r:embed="rId137"/>
                <a:stretch>
                  <a:fillRect/>
                </a:stretch>
              </p:blipFill>
              <p:spPr>
                <a:xfrm>
                  <a:off x="5014341" y="2507124"/>
                  <a:ext cx="497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6" name="Ink 95">
                  <a:extLst>
                    <a:ext uri="{FF2B5EF4-FFF2-40B4-BE49-F238E27FC236}">
                      <a16:creationId xmlns:a16="http://schemas.microsoft.com/office/drawing/2014/main" id="{06D0F834-1893-CD84-45B5-E7FB28DE49F2}"/>
                    </a:ext>
                  </a:extLst>
                </p14:cNvPr>
                <p14:cNvContentPartPr/>
                <p14:nvPr/>
              </p14:nvContentPartPr>
              <p14:xfrm>
                <a:off x="3842901" y="2468964"/>
                <a:ext cx="1018440" cy="75600"/>
              </p14:xfrm>
            </p:contentPart>
          </mc:Choice>
          <mc:Fallback>
            <p:pic>
              <p:nvPicPr>
                <p:cNvPr id="96" name="Ink 95">
                  <a:extLst>
                    <a:ext uri="{FF2B5EF4-FFF2-40B4-BE49-F238E27FC236}">
                      <a16:creationId xmlns:a16="http://schemas.microsoft.com/office/drawing/2014/main" id="{06D0F834-1893-CD84-45B5-E7FB28DE49F2}"/>
                    </a:ext>
                  </a:extLst>
                </p:cNvPr>
                <p:cNvPicPr/>
                <p:nvPr/>
              </p:nvPicPr>
              <p:blipFill>
                <a:blip r:embed="rId139"/>
                <a:stretch>
                  <a:fillRect/>
                </a:stretch>
              </p:blipFill>
              <p:spPr>
                <a:xfrm>
                  <a:off x="3824901" y="2450964"/>
                  <a:ext cx="1054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7" name="Ink 96">
                  <a:extLst>
                    <a:ext uri="{FF2B5EF4-FFF2-40B4-BE49-F238E27FC236}">
                      <a16:creationId xmlns:a16="http://schemas.microsoft.com/office/drawing/2014/main" id="{914D6193-DEA3-D638-7807-0D0AD207AE32}"/>
                    </a:ext>
                  </a:extLst>
                </p14:cNvPr>
                <p14:cNvContentPartPr/>
                <p14:nvPr/>
              </p14:nvContentPartPr>
              <p14:xfrm>
                <a:off x="3137301" y="2474004"/>
                <a:ext cx="591840" cy="109080"/>
              </p14:xfrm>
            </p:contentPart>
          </mc:Choice>
          <mc:Fallback>
            <p:pic>
              <p:nvPicPr>
                <p:cNvPr id="97" name="Ink 96">
                  <a:extLst>
                    <a:ext uri="{FF2B5EF4-FFF2-40B4-BE49-F238E27FC236}">
                      <a16:creationId xmlns:a16="http://schemas.microsoft.com/office/drawing/2014/main" id="{914D6193-DEA3-D638-7807-0D0AD207AE32}"/>
                    </a:ext>
                  </a:extLst>
                </p:cNvPr>
                <p:cNvPicPr/>
                <p:nvPr/>
              </p:nvPicPr>
              <p:blipFill>
                <a:blip r:embed="rId141"/>
                <a:stretch>
                  <a:fillRect/>
                </a:stretch>
              </p:blipFill>
              <p:spPr>
                <a:xfrm>
                  <a:off x="3119661" y="2456004"/>
                  <a:ext cx="627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9" name="Ink 98">
                  <a:extLst>
                    <a:ext uri="{FF2B5EF4-FFF2-40B4-BE49-F238E27FC236}">
                      <a16:creationId xmlns:a16="http://schemas.microsoft.com/office/drawing/2014/main" id="{4DEE9522-0C25-2A0A-CE40-D8E6D76FB1BF}"/>
                    </a:ext>
                  </a:extLst>
                </p14:cNvPr>
                <p14:cNvContentPartPr/>
                <p14:nvPr/>
              </p14:nvContentPartPr>
              <p14:xfrm>
                <a:off x="2558061" y="2475444"/>
                <a:ext cx="571320" cy="85320"/>
              </p14:xfrm>
            </p:contentPart>
          </mc:Choice>
          <mc:Fallback>
            <p:pic>
              <p:nvPicPr>
                <p:cNvPr id="99" name="Ink 98">
                  <a:extLst>
                    <a:ext uri="{FF2B5EF4-FFF2-40B4-BE49-F238E27FC236}">
                      <a16:creationId xmlns:a16="http://schemas.microsoft.com/office/drawing/2014/main" id="{4DEE9522-0C25-2A0A-CE40-D8E6D76FB1BF}"/>
                    </a:ext>
                  </a:extLst>
                </p:cNvPr>
                <p:cNvPicPr/>
                <p:nvPr/>
              </p:nvPicPr>
              <p:blipFill>
                <a:blip r:embed="rId143"/>
                <a:stretch>
                  <a:fillRect/>
                </a:stretch>
              </p:blipFill>
              <p:spPr>
                <a:xfrm>
                  <a:off x="2540061" y="2457444"/>
                  <a:ext cx="606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0" name="Ink 99">
                  <a:extLst>
                    <a:ext uri="{FF2B5EF4-FFF2-40B4-BE49-F238E27FC236}">
                      <a16:creationId xmlns:a16="http://schemas.microsoft.com/office/drawing/2014/main" id="{750A142B-1C27-8A8A-8832-1511FF537DEA}"/>
                    </a:ext>
                  </a:extLst>
                </p14:cNvPr>
                <p14:cNvContentPartPr/>
                <p14:nvPr/>
              </p14:nvContentPartPr>
              <p14:xfrm>
                <a:off x="1778301" y="2536644"/>
                <a:ext cx="612000" cy="79920"/>
              </p14:xfrm>
            </p:contentPart>
          </mc:Choice>
          <mc:Fallback>
            <p:pic>
              <p:nvPicPr>
                <p:cNvPr id="100" name="Ink 99">
                  <a:extLst>
                    <a:ext uri="{FF2B5EF4-FFF2-40B4-BE49-F238E27FC236}">
                      <a16:creationId xmlns:a16="http://schemas.microsoft.com/office/drawing/2014/main" id="{750A142B-1C27-8A8A-8832-1511FF537DEA}"/>
                    </a:ext>
                  </a:extLst>
                </p:cNvPr>
                <p:cNvPicPr/>
                <p:nvPr/>
              </p:nvPicPr>
              <p:blipFill>
                <a:blip r:embed="rId145"/>
                <a:stretch>
                  <a:fillRect/>
                </a:stretch>
              </p:blipFill>
              <p:spPr>
                <a:xfrm>
                  <a:off x="1760661" y="2519004"/>
                  <a:ext cx="647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2" name="Ink 101">
                  <a:extLst>
                    <a:ext uri="{FF2B5EF4-FFF2-40B4-BE49-F238E27FC236}">
                      <a16:creationId xmlns:a16="http://schemas.microsoft.com/office/drawing/2014/main" id="{65F34BDC-DFE2-6A19-C2F8-0A41F1047973}"/>
                    </a:ext>
                  </a:extLst>
                </p14:cNvPr>
                <p14:cNvContentPartPr/>
                <p14:nvPr/>
              </p14:nvContentPartPr>
              <p14:xfrm>
                <a:off x="1336221" y="2506764"/>
                <a:ext cx="460800" cy="39600"/>
              </p14:xfrm>
            </p:contentPart>
          </mc:Choice>
          <mc:Fallback>
            <p:pic>
              <p:nvPicPr>
                <p:cNvPr id="102" name="Ink 101">
                  <a:extLst>
                    <a:ext uri="{FF2B5EF4-FFF2-40B4-BE49-F238E27FC236}">
                      <a16:creationId xmlns:a16="http://schemas.microsoft.com/office/drawing/2014/main" id="{65F34BDC-DFE2-6A19-C2F8-0A41F1047973}"/>
                    </a:ext>
                  </a:extLst>
                </p:cNvPr>
                <p:cNvPicPr/>
                <p:nvPr/>
              </p:nvPicPr>
              <p:blipFill>
                <a:blip r:embed="rId147"/>
                <a:stretch>
                  <a:fillRect/>
                </a:stretch>
              </p:blipFill>
              <p:spPr>
                <a:xfrm>
                  <a:off x="1318581" y="2488764"/>
                  <a:ext cx="496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 name="Ink 102">
                  <a:extLst>
                    <a:ext uri="{FF2B5EF4-FFF2-40B4-BE49-F238E27FC236}">
                      <a16:creationId xmlns:a16="http://schemas.microsoft.com/office/drawing/2014/main" id="{E1F6A8EB-12E2-E5A4-AAFB-A905CCF6C047}"/>
                    </a:ext>
                  </a:extLst>
                </p14:cNvPr>
                <p14:cNvContentPartPr/>
                <p14:nvPr/>
              </p14:nvContentPartPr>
              <p14:xfrm>
                <a:off x="90981" y="2473284"/>
                <a:ext cx="1036440" cy="88200"/>
              </p14:xfrm>
            </p:contentPart>
          </mc:Choice>
          <mc:Fallback>
            <p:pic>
              <p:nvPicPr>
                <p:cNvPr id="103" name="Ink 102">
                  <a:extLst>
                    <a:ext uri="{FF2B5EF4-FFF2-40B4-BE49-F238E27FC236}">
                      <a16:creationId xmlns:a16="http://schemas.microsoft.com/office/drawing/2014/main" id="{E1F6A8EB-12E2-E5A4-AAFB-A905CCF6C047}"/>
                    </a:ext>
                  </a:extLst>
                </p:cNvPr>
                <p:cNvPicPr/>
                <p:nvPr/>
              </p:nvPicPr>
              <p:blipFill>
                <a:blip r:embed="rId149"/>
                <a:stretch>
                  <a:fillRect/>
                </a:stretch>
              </p:blipFill>
              <p:spPr>
                <a:xfrm>
                  <a:off x="72981" y="2455644"/>
                  <a:ext cx="1072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Ink 104">
                  <a:extLst>
                    <a:ext uri="{FF2B5EF4-FFF2-40B4-BE49-F238E27FC236}">
                      <a16:creationId xmlns:a16="http://schemas.microsoft.com/office/drawing/2014/main" id="{0E012D3A-D631-8C21-B391-80DF655E1A0E}"/>
                    </a:ext>
                  </a:extLst>
                </p14:cNvPr>
                <p14:cNvContentPartPr/>
                <p14:nvPr/>
              </p14:nvContentPartPr>
              <p14:xfrm>
                <a:off x="10331541" y="2893764"/>
                <a:ext cx="446760" cy="52560"/>
              </p14:xfrm>
            </p:contentPart>
          </mc:Choice>
          <mc:Fallback>
            <p:pic>
              <p:nvPicPr>
                <p:cNvPr id="105" name="Ink 104">
                  <a:extLst>
                    <a:ext uri="{FF2B5EF4-FFF2-40B4-BE49-F238E27FC236}">
                      <a16:creationId xmlns:a16="http://schemas.microsoft.com/office/drawing/2014/main" id="{0E012D3A-D631-8C21-B391-80DF655E1A0E}"/>
                    </a:ext>
                  </a:extLst>
                </p:cNvPr>
                <p:cNvPicPr/>
                <p:nvPr/>
              </p:nvPicPr>
              <p:blipFill>
                <a:blip r:embed="rId151"/>
                <a:stretch>
                  <a:fillRect/>
                </a:stretch>
              </p:blipFill>
              <p:spPr>
                <a:xfrm>
                  <a:off x="10313901" y="2876124"/>
                  <a:ext cx="482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6" name="Ink 105">
                  <a:extLst>
                    <a:ext uri="{FF2B5EF4-FFF2-40B4-BE49-F238E27FC236}">
                      <a16:creationId xmlns:a16="http://schemas.microsoft.com/office/drawing/2014/main" id="{57030289-BF28-F143-DF3E-09B8C5B8CB66}"/>
                    </a:ext>
                  </a:extLst>
                </p14:cNvPr>
                <p14:cNvContentPartPr/>
                <p14:nvPr/>
              </p14:nvContentPartPr>
              <p14:xfrm>
                <a:off x="9173061" y="2910684"/>
                <a:ext cx="707760" cy="66240"/>
              </p14:xfrm>
            </p:contentPart>
          </mc:Choice>
          <mc:Fallback>
            <p:pic>
              <p:nvPicPr>
                <p:cNvPr id="106" name="Ink 105">
                  <a:extLst>
                    <a:ext uri="{FF2B5EF4-FFF2-40B4-BE49-F238E27FC236}">
                      <a16:creationId xmlns:a16="http://schemas.microsoft.com/office/drawing/2014/main" id="{57030289-BF28-F143-DF3E-09B8C5B8CB66}"/>
                    </a:ext>
                  </a:extLst>
                </p:cNvPr>
                <p:cNvPicPr/>
                <p:nvPr/>
              </p:nvPicPr>
              <p:blipFill>
                <a:blip r:embed="rId153"/>
                <a:stretch>
                  <a:fillRect/>
                </a:stretch>
              </p:blipFill>
              <p:spPr>
                <a:xfrm>
                  <a:off x="9155421" y="2893044"/>
                  <a:ext cx="743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Ink 106">
                  <a:extLst>
                    <a:ext uri="{FF2B5EF4-FFF2-40B4-BE49-F238E27FC236}">
                      <a16:creationId xmlns:a16="http://schemas.microsoft.com/office/drawing/2014/main" id="{8254FD0B-2CCD-107B-412C-83C5C350A104}"/>
                    </a:ext>
                  </a:extLst>
                </p14:cNvPr>
                <p14:cNvContentPartPr/>
                <p14:nvPr/>
              </p14:nvContentPartPr>
              <p14:xfrm>
                <a:off x="8384301" y="2912844"/>
                <a:ext cx="581040" cy="60840"/>
              </p14:xfrm>
            </p:contentPart>
          </mc:Choice>
          <mc:Fallback>
            <p:pic>
              <p:nvPicPr>
                <p:cNvPr id="107" name="Ink 106">
                  <a:extLst>
                    <a:ext uri="{FF2B5EF4-FFF2-40B4-BE49-F238E27FC236}">
                      <a16:creationId xmlns:a16="http://schemas.microsoft.com/office/drawing/2014/main" id="{8254FD0B-2CCD-107B-412C-83C5C350A104}"/>
                    </a:ext>
                  </a:extLst>
                </p:cNvPr>
                <p:cNvPicPr/>
                <p:nvPr/>
              </p:nvPicPr>
              <p:blipFill>
                <a:blip r:embed="rId155"/>
                <a:stretch>
                  <a:fillRect/>
                </a:stretch>
              </p:blipFill>
              <p:spPr>
                <a:xfrm>
                  <a:off x="8366301" y="2894844"/>
                  <a:ext cx="616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Ink 108">
                  <a:extLst>
                    <a:ext uri="{FF2B5EF4-FFF2-40B4-BE49-F238E27FC236}">
                      <a16:creationId xmlns:a16="http://schemas.microsoft.com/office/drawing/2014/main" id="{1BCF9905-90ED-5FAA-D678-85C601E9CEBA}"/>
                    </a:ext>
                  </a:extLst>
                </p14:cNvPr>
                <p14:cNvContentPartPr/>
                <p14:nvPr/>
              </p14:nvContentPartPr>
              <p14:xfrm>
                <a:off x="7711101" y="2914644"/>
                <a:ext cx="483120" cy="62640"/>
              </p14:xfrm>
            </p:contentPart>
          </mc:Choice>
          <mc:Fallback>
            <p:pic>
              <p:nvPicPr>
                <p:cNvPr id="109" name="Ink 108">
                  <a:extLst>
                    <a:ext uri="{FF2B5EF4-FFF2-40B4-BE49-F238E27FC236}">
                      <a16:creationId xmlns:a16="http://schemas.microsoft.com/office/drawing/2014/main" id="{1BCF9905-90ED-5FAA-D678-85C601E9CEBA}"/>
                    </a:ext>
                  </a:extLst>
                </p:cNvPr>
                <p:cNvPicPr/>
                <p:nvPr/>
              </p:nvPicPr>
              <p:blipFill>
                <a:blip r:embed="rId157"/>
                <a:stretch>
                  <a:fillRect/>
                </a:stretch>
              </p:blipFill>
              <p:spPr>
                <a:xfrm>
                  <a:off x="7693461" y="2897004"/>
                  <a:ext cx="51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Ink 109">
                  <a:extLst>
                    <a:ext uri="{FF2B5EF4-FFF2-40B4-BE49-F238E27FC236}">
                      <a16:creationId xmlns:a16="http://schemas.microsoft.com/office/drawing/2014/main" id="{EC139AF3-E0D0-10E8-81A7-1FC01C9ECBB5}"/>
                    </a:ext>
                  </a:extLst>
                </p14:cNvPr>
                <p14:cNvContentPartPr/>
                <p14:nvPr/>
              </p14:nvContentPartPr>
              <p14:xfrm>
                <a:off x="6981381" y="2900244"/>
                <a:ext cx="608760" cy="100440"/>
              </p14:xfrm>
            </p:contentPart>
          </mc:Choice>
          <mc:Fallback>
            <p:pic>
              <p:nvPicPr>
                <p:cNvPr id="110" name="Ink 109">
                  <a:extLst>
                    <a:ext uri="{FF2B5EF4-FFF2-40B4-BE49-F238E27FC236}">
                      <a16:creationId xmlns:a16="http://schemas.microsoft.com/office/drawing/2014/main" id="{EC139AF3-E0D0-10E8-81A7-1FC01C9ECBB5}"/>
                    </a:ext>
                  </a:extLst>
                </p:cNvPr>
                <p:cNvPicPr/>
                <p:nvPr/>
              </p:nvPicPr>
              <p:blipFill>
                <a:blip r:embed="rId159"/>
                <a:stretch>
                  <a:fillRect/>
                </a:stretch>
              </p:blipFill>
              <p:spPr>
                <a:xfrm>
                  <a:off x="6963741" y="2882244"/>
                  <a:ext cx="644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2" name="Ink 111">
                  <a:extLst>
                    <a:ext uri="{FF2B5EF4-FFF2-40B4-BE49-F238E27FC236}">
                      <a16:creationId xmlns:a16="http://schemas.microsoft.com/office/drawing/2014/main" id="{8AC11C2D-5CB8-43D4-D02B-135235A0857A}"/>
                    </a:ext>
                  </a:extLst>
                </p14:cNvPr>
                <p14:cNvContentPartPr/>
                <p14:nvPr/>
              </p14:nvContentPartPr>
              <p14:xfrm>
                <a:off x="6402501" y="2973324"/>
                <a:ext cx="626760" cy="36000"/>
              </p14:xfrm>
            </p:contentPart>
          </mc:Choice>
          <mc:Fallback>
            <p:pic>
              <p:nvPicPr>
                <p:cNvPr id="112" name="Ink 111">
                  <a:extLst>
                    <a:ext uri="{FF2B5EF4-FFF2-40B4-BE49-F238E27FC236}">
                      <a16:creationId xmlns:a16="http://schemas.microsoft.com/office/drawing/2014/main" id="{8AC11C2D-5CB8-43D4-D02B-135235A0857A}"/>
                    </a:ext>
                  </a:extLst>
                </p:cNvPr>
                <p:cNvPicPr/>
                <p:nvPr/>
              </p:nvPicPr>
              <p:blipFill>
                <a:blip r:embed="rId161"/>
                <a:stretch>
                  <a:fillRect/>
                </a:stretch>
              </p:blipFill>
              <p:spPr>
                <a:xfrm>
                  <a:off x="6384861" y="2955324"/>
                  <a:ext cx="662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3" name="Ink 112">
                  <a:extLst>
                    <a:ext uri="{FF2B5EF4-FFF2-40B4-BE49-F238E27FC236}">
                      <a16:creationId xmlns:a16="http://schemas.microsoft.com/office/drawing/2014/main" id="{716CB4A2-8CFB-96EF-2F9A-8C5BFC51C7D4}"/>
                    </a:ext>
                  </a:extLst>
                </p14:cNvPr>
                <p14:cNvContentPartPr/>
                <p14:nvPr/>
              </p14:nvContentPartPr>
              <p14:xfrm>
                <a:off x="5586741" y="2892684"/>
                <a:ext cx="778680" cy="61920"/>
              </p14:xfrm>
            </p:contentPart>
          </mc:Choice>
          <mc:Fallback>
            <p:pic>
              <p:nvPicPr>
                <p:cNvPr id="113" name="Ink 112">
                  <a:extLst>
                    <a:ext uri="{FF2B5EF4-FFF2-40B4-BE49-F238E27FC236}">
                      <a16:creationId xmlns:a16="http://schemas.microsoft.com/office/drawing/2014/main" id="{716CB4A2-8CFB-96EF-2F9A-8C5BFC51C7D4}"/>
                    </a:ext>
                  </a:extLst>
                </p:cNvPr>
                <p:cNvPicPr/>
                <p:nvPr/>
              </p:nvPicPr>
              <p:blipFill>
                <a:blip r:embed="rId163"/>
                <a:stretch>
                  <a:fillRect/>
                </a:stretch>
              </p:blipFill>
              <p:spPr>
                <a:xfrm>
                  <a:off x="5568741" y="2875044"/>
                  <a:ext cx="814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5" name="Ink 114">
                  <a:extLst>
                    <a:ext uri="{FF2B5EF4-FFF2-40B4-BE49-F238E27FC236}">
                      <a16:creationId xmlns:a16="http://schemas.microsoft.com/office/drawing/2014/main" id="{17336540-86C5-7B6F-33A7-09A164830C90}"/>
                    </a:ext>
                  </a:extLst>
                </p14:cNvPr>
                <p14:cNvContentPartPr/>
                <p14:nvPr/>
              </p14:nvContentPartPr>
              <p14:xfrm>
                <a:off x="5050701" y="2887644"/>
                <a:ext cx="484560" cy="28800"/>
              </p14:xfrm>
            </p:contentPart>
          </mc:Choice>
          <mc:Fallback>
            <p:pic>
              <p:nvPicPr>
                <p:cNvPr id="115" name="Ink 114">
                  <a:extLst>
                    <a:ext uri="{FF2B5EF4-FFF2-40B4-BE49-F238E27FC236}">
                      <a16:creationId xmlns:a16="http://schemas.microsoft.com/office/drawing/2014/main" id="{17336540-86C5-7B6F-33A7-09A164830C90}"/>
                    </a:ext>
                  </a:extLst>
                </p:cNvPr>
                <p:cNvPicPr/>
                <p:nvPr/>
              </p:nvPicPr>
              <p:blipFill>
                <a:blip r:embed="rId165"/>
                <a:stretch>
                  <a:fillRect/>
                </a:stretch>
              </p:blipFill>
              <p:spPr>
                <a:xfrm>
                  <a:off x="5032701" y="2870004"/>
                  <a:ext cx="520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6" name="Ink 115">
                  <a:extLst>
                    <a:ext uri="{FF2B5EF4-FFF2-40B4-BE49-F238E27FC236}">
                      <a16:creationId xmlns:a16="http://schemas.microsoft.com/office/drawing/2014/main" id="{F7D1C373-F51F-12F6-0695-CFA4A00B2483}"/>
                    </a:ext>
                  </a:extLst>
                </p14:cNvPr>
                <p14:cNvContentPartPr/>
                <p14:nvPr/>
              </p14:nvContentPartPr>
              <p14:xfrm>
                <a:off x="4569021" y="2874324"/>
                <a:ext cx="324360" cy="27000"/>
              </p14:xfrm>
            </p:contentPart>
          </mc:Choice>
          <mc:Fallback>
            <p:pic>
              <p:nvPicPr>
                <p:cNvPr id="116" name="Ink 115">
                  <a:extLst>
                    <a:ext uri="{FF2B5EF4-FFF2-40B4-BE49-F238E27FC236}">
                      <a16:creationId xmlns:a16="http://schemas.microsoft.com/office/drawing/2014/main" id="{F7D1C373-F51F-12F6-0695-CFA4A00B2483}"/>
                    </a:ext>
                  </a:extLst>
                </p:cNvPr>
                <p:cNvPicPr/>
                <p:nvPr/>
              </p:nvPicPr>
              <p:blipFill>
                <a:blip r:embed="rId167"/>
                <a:stretch>
                  <a:fillRect/>
                </a:stretch>
              </p:blipFill>
              <p:spPr>
                <a:xfrm>
                  <a:off x="4551381" y="2856684"/>
                  <a:ext cx="360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7" name="Ink 116">
                  <a:extLst>
                    <a:ext uri="{FF2B5EF4-FFF2-40B4-BE49-F238E27FC236}">
                      <a16:creationId xmlns:a16="http://schemas.microsoft.com/office/drawing/2014/main" id="{8D5FA176-7CC4-6A5A-926F-A71232481056}"/>
                    </a:ext>
                  </a:extLst>
                </p14:cNvPr>
                <p14:cNvContentPartPr/>
                <p14:nvPr/>
              </p14:nvContentPartPr>
              <p14:xfrm>
                <a:off x="3779541" y="2934444"/>
                <a:ext cx="699840" cy="71280"/>
              </p14:xfrm>
            </p:contentPart>
          </mc:Choice>
          <mc:Fallback>
            <p:pic>
              <p:nvPicPr>
                <p:cNvPr id="117" name="Ink 116">
                  <a:extLst>
                    <a:ext uri="{FF2B5EF4-FFF2-40B4-BE49-F238E27FC236}">
                      <a16:creationId xmlns:a16="http://schemas.microsoft.com/office/drawing/2014/main" id="{8D5FA176-7CC4-6A5A-926F-A71232481056}"/>
                    </a:ext>
                  </a:extLst>
                </p:cNvPr>
                <p:cNvPicPr/>
                <p:nvPr/>
              </p:nvPicPr>
              <p:blipFill>
                <a:blip r:embed="rId169"/>
                <a:stretch>
                  <a:fillRect/>
                </a:stretch>
              </p:blipFill>
              <p:spPr>
                <a:xfrm>
                  <a:off x="3761541" y="2916804"/>
                  <a:ext cx="735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9" name="Ink 118">
                  <a:extLst>
                    <a:ext uri="{FF2B5EF4-FFF2-40B4-BE49-F238E27FC236}">
                      <a16:creationId xmlns:a16="http://schemas.microsoft.com/office/drawing/2014/main" id="{A94D1B56-22F0-1A8D-6E52-E4F13F4C208D}"/>
                    </a:ext>
                  </a:extLst>
                </p14:cNvPr>
                <p14:cNvContentPartPr/>
                <p14:nvPr/>
              </p14:nvContentPartPr>
              <p14:xfrm>
                <a:off x="3250701" y="2907084"/>
                <a:ext cx="538920" cy="43200"/>
              </p14:xfrm>
            </p:contentPart>
          </mc:Choice>
          <mc:Fallback>
            <p:pic>
              <p:nvPicPr>
                <p:cNvPr id="119" name="Ink 118">
                  <a:extLst>
                    <a:ext uri="{FF2B5EF4-FFF2-40B4-BE49-F238E27FC236}">
                      <a16:creationId xmlns:a16="http://schemas.microsoft.com/office/drawing/2014/main" id="{A94D1B56-22F0-1A8D-6E52-E4F13F4C208D}"/>
                    </a:ext>
                  </a:extLst>
                </p:cNvPr>
                <p:cNvPicPr/>
                <p:nvPr/>
              </p:nvPicPr>
              <p:blipFill>
                <a:blip r:embed="rId171"/>
                <a:stretch>
                  <a:fillRect/>
                </a:stretch>
              </p:blipFill>
              <p:spPr>
                <a:xfrm>
                  <a:off x="3233061" y="2889444"/>
                  <a:ext cx="574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1" name="Ink 120">
                  <a:extLst>
                    <a:ext uri="{FF2B5EF4-FFF2-40B4-BE49-F238E27FC236}">
                      <a16:creationId xmlns:a16="http://schemas.microsoft.com/office/drawing/2014/main" id="{D88663E1-DBC5-9A51-E341-7D979AC0A794}"/>
                    </a:ext>
                  </a:extLst>
                </p14:cNvPr>
                <p14:cNvContentPartPr/>
                <p14:nvPr/>
              </p14:nvContentPartPr>
              <p14:xfrm>
                <a:off x="2567781" y="2879364"/>
                <a:ext cx="621360" cy="77760"/>
              </p14:xfrm>
            </p:contentPart>
          </mc:Choice>
          <mc:Fallback>
            <p:pic>
              <p:nvPicPr>
                <p:cNvPr id="121" name="Ink 120">
                  <a:extLst>
                    <a:ext uri="{FF2B5EF4-FFF2-40B4-BE49-F238E27FC236}">
                      <a16:creationId xmlns:a16="http://schemas.microsoft.com/office/drawing/2014/main" id="{D88663E1-DBC5-9A51-E341-7D979AC0A794}"/>
                    </a:ext>
                  </a:extLst>
                </p:cNvPr>
                <p:cNvPicPr/>
                <p:nvPr/>
              </p:nvPicPr>
              <p:blipFill>
                <a:blip r:embed="rId173"/>
                <a:stretch>
                  <a:fillRect/>
                </a:stretch>
              </p:blipFill>
              <p:spPr>
                <a:xfrm>
                  <a:off x="2549781" y="2861364"/>
                  <a:ext cx="657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2" name="Ink 121">
                  <a:extLst>
                    <a:ext uri="{FF2B5EF4-FFF2-40B4-BE49-F238E27FC236}">
                      <a16:creationId xmlns:a16="http://schemas.microsoft.com/office/drawing/2014/main" id="{508E9B19-EC19-A4A4-A699-C4697926B2BA}"/>
                    </a:ext>
                  </a:extLst>
                </p14:cNvPr>
                <p14:cNvContentPartPr/>
                <p14:nvPr/>
              </p14:nvContentPartPr>
              <p14:xfrm>
                <a:off x="1724661" y="2927244"/>
                <a:ext cx="743400" cy="103680"/>
              </p14:xfrm>
            </p:contentPart>
          </mc:Choice>
          <mc:Fallback>
            <p:pic>
              <p:nvPicPr>
                <p:cNvPr id="122" name="Ink 121">
                  <a:extLst>
                    <a:ext uri="{FF2B5EF4-FFF2-40B4-BE49-F238E27FC236}">
                      <a16:creationId xmlns:a16="http://schemas.microsoft.com/office/drawing/2014/main" id="{508E9B19-EC19-A4A4-A699-C4697926B2BA}"/>
                    </a:ext>
                  </a:extLst>
                </p:cNvPr>
                <p:cNvPicPr/>
                <p:nvPr/>
              </p:nvPicPr>
              <p:blipFill>
                <a:blip r:embed="rId175"/>
                <a:stretch>
                  <a:fillRect/>
                </a:stretch>
              </p:blipFill>
              <p:spPr>
                <a:xfrm>
                  <a:off x="1707021" y="2909244"/>
                  <a:ext cx="779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4" name="Ink 123">
                  <a:extLst>
                    <a:ext uri="{FF2B5EF4-FFF2-40B4-BE49-F238E27FC236}">
                      <a16:creationId xmlns:a16="http://schemas.microsoft.com/office/drawing/2014/main" id="{7748DEF7-A209-8579-D232-F294BF3F34EA}"/>
                    </a:ext>
                  </a:extLst>
                </p14:cNvPr>
                <p14:cNvContentPartPr/>
                <p14:nvPr/>
              </p14:nvContentPartPr>
              <p14:xfrm>
                <a:off x="1690461" y="2534124"/>
                <a:ext cx="823320" cy="410760"/>
              </p14:xfrm>
            </p:contentPart>
          </mc:Choice>
          <mc:Fallback>
            <p:pic>
              <p:nvPicPr>
                <p:cNvPr id="124" name="Ink 123">
                  <a:extLst>
                    <a:ext uri="{FF2B5EF4-FFF2-40B4-BE49-F238E27FC236}">
                      <a16:creationId xmlns:a16="http://schemas.microsoft.com/office/drawing/2014/main" id="{7748DEF7-A209-8579-D232-F294BF3F34EA}"/>
                    </a:ext>
                  </a:extLst>
                </p:cNvPr>
                <p:cNvPicPr/>
                <p:nvPr/>
              </p:nvPicPr>
              <p:blipFill>
                <a:blip r:embed="rId177"/>
                <a:stretch>
                  <a:fillRect/>
                </a:stretch>
              </p:blipFill>
              <p:spPr>
                <a:xfrm>
                  <a:off x="1672461" y="2516124"/>
                  <a:ext cx="858960" cy="44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26" name="Ink 125">
                <a:extLst>
                  <a:ext uri="{FF2B5EF4-FFF2-40B4-BE49-F238E27FC236}">
                    <a16:creationId xmlns:a16="http://schemas.microsoft.com/office/drawing/2014/main" id="{52F58C98-726A-BF49-94E7-CCD1988BB177}"/>
                  </a:ext>
                </a:extLst>
              </p14:cNvPr>
              <p14:cNvContentPartPr/>
              <p14:nvPr/>
            </p14:nvContentPartPr>
            <p14:xfrm>
              <a:off x="403821" y="2931924"/>
              <a:ext cx="556920" cy="19440"/>
            </p14:xfrm>
          </p:contentPart>
        </mc:Choice>
        <mc:Fallback>
          <p:pic>
            <p:nvPicPr>
              <p:cNvPr id="126" name="Ink 125">
                <a:extLst>
                  <a:ext uri="{FF2B5EF4-FFF2-40B4-BE49-F238E27FC236}">
                    <a16:creationId xmlns:a16="http://schemas.microsoft.com/office/drawing/2014/main" id="{52F58C98-726A-BF49-94E7-CCD1988BB177}"/>
                  </a:ext>
                </a:extLst>
              </p:cNvPr>
              <p:cNvPicPr/>
              <p:nvPr/>
            </p:nvPicPr>
            <p:blipFill>
              <a:blip r:embed="rId179"/>
              <a:stretch>
                <a:fillRect/>
              </a:stretch>
            </p:blipFill>
            <p:spPr>
              <a:xfrm>
                <a:off x="385821" y="2913924"/>
                <a:ext cx="592560" cy="55080"/>
              </a:xfrm>
              <a:prstGeom prst="rect">
                <a:avLst/>
              </a:prstGeom>
            </p:spPr>
          </p:pic>
        </mc:Fallback>
      </mc:AlternateContent>
      <p:grpSp>
        <p:nvGrpSpPr>
          <p:cNvPr id="139" name="Group 138">
            <a:extLst>
              <a:ext uri="{FF2B5EF4-FFF2-40B4-BE49-F238E27FC236}">
                <a16:creationId xmlns:a16="http://schemas.microsoft.com/office/drawing/2014/main" id="{42CC8570-C5FE-0A2B-0F5F-1DF37AA787AA}"/>
              </a:ext>
            </a:extLst>
          </p:cNvPr>
          <p:cNvGrpSpPr/>
          <p:nvPr/>
        </p:nvGrpSpPr>
        <p:grpSpPr>
          <a:xfrm>
            <a:off x="4449141" y="3209124"/>
            <a:ext cx="6310800" cy="163800"/>
            <a:chOff x="4449141" y="3209124"/>
            <a:chExt cx="6310800" cy="163800"/>
          </a:xfrm>
        </p:grpSpPr>
        <mc:AlternateContent xmlns:mc="http://schemas.openxmlformats.org/markup-compatibility/2006">
          <mc:Choice xmlns:p14="http://schemas.microsoft.com/office/powerpoint/2010/main" Requires="p14">
            <p:contentPart p14:bwMode="auto" r:id="rId180">
              <p14:nvContentPartPr>
                <p14:cNvPr id="127" name="Ink 126">
                  <a:extLst>
                    <a:ext uri="{FF2B5EF4-FFF2-40B4-BE49-F238E27FC236}">
                      <a16:creationId xmlns:a16="http://schemas.microsoft.com/office/drawing/2014/main" id="{C61FDDD3-B760-958B-4D29-46752F1D138C}"/>
                    </a:ext>
                  </a:extLst>
                </p14:cNvPr>
                <p14:cNvContentPartPr/>
                <p14:nvPr/>
              </p14:nvContentPartPr>
              <p14:xfrm>
                <a:off x="9547461" y="3209124"/>
                <a:ext cx="1212480" cy="73440"/>
              </p14:xfrm>
            </p:contentPart>
          </mc:Choice>
          <mc:Fallback>
            <p:pic>
              <p:nvPicPr>
                <p:cNvPr id="127" name="Ink 126">
                  <a:extLst>
                    <a:ext uri="{FF2B5EF4-FFF2-40B4-BE49-F238E27FC236}">
                      <a16:creationId xmlns:a16="http://schemas.microsoft.com/office/drawing/2014/main" id="{C61FDDD3-B760-958B-4D29-46752F1D138C}"/>
                    </a:ext>
                  </a:extLst>
                </p:cNvPr>
                <p:cNvPicPr/>
                <p:nvPr/>
              </p:nvPicPr>
              <p:blipFill>
                <a:blip r:embed="rId181"/>
                <a:stretch>
                  <a:fillRect/>
                </a:stretch>
              </p:blipFill>
              <p:spPr>
                <a:xfrm>
                  <a:off x="9529461" y="3191484"/>
                  <a:ext cx="1248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8" name="Ink 127">
                  <a:extLst>
                    <a:ext uri="{FF2B5EF4-FFF2-40B4-BE49-F238E27FC236}">
                      <a16:creationId xmlns:a16="http://schemas.microsoft.com/office/drawing/2014/main" id="{5C1B4827-E7D7-2ECA-69CB-59115F2A10BB}"/>
                    </a:ext>
                  </a:extLst>
                </p14:cNvPr>
                <p14:cNvContentPartPr/>
                <p14:nvPr/>
              </p14:nvContentPartPr>
              <p14:xfrm>
                <a:off x="8594181" y="3310644"/>
                <a:ext cx="760320" cy="62280"/>
              </p14:xfrm>
            </p:contentPart>
          </mc:Choice>
          <mc:Fallback>
            <p:pic>
              <p:nvPicPr>
                <p:cNvPr id="128" name="Ink 127">
                  <a:extLst>
                    <a:ext uri="{FF2B5EF4-FFF2-40B4-BE49-F238E27FC236}">
                      <a16:creationId xmlns:a16="http://schemas.microsoft.com/office/drawing/2014/main" id="{5C1B4827-E7D7-2ECA-69CB-59115F2A10BB}"/>
                    </a:ext>
                  </a:extLst>
                </p:cNvPr>
                <p:cNvPicPr/>
                <p:nvPr/>
              </p:nvPicPr>
              <p:blipFill>
                <a:blip r:embed="rId183"/>
                <a:stretch>
                  <a:fillRect/>
                </a:stretch>
              </p:blipFill>
              <p:spPr>
                <a:xfrm>
                  <a:off x="8576541" y="3292644"/>
                  <a:ext cx="795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9" name="Ink 128">
                  <a:extLst>
                    <a:ext uri="{FF2B5EF4-FFF2-40B4-BE49-F238E27FC236}">
                      <a16:creationId xmlns:a16="http://schemas.microsoft.com/office/drawing/2014/main" id="{4AE8657C-32DD-F220-14D7-B20805DF8D23}"/>
                    </a:ext>
                  </a:extLst>
                </p14:cNvPr>
                <p14:cNvContentPartPr/>
                <p14:nvPr/>
              </p14:nvContentPartPr>
              <p14:xfrm>
                <a:off x="8310501" y="3289764"/>
                <a:ext cx="266400" cy="28080"/>
              </p14:xfrm>
            </p:contentPart>
          </mc:Choice>
          <mc:Fallback>
            <p:pic>
              <p:nvPicPr>
                <p:cNvPr id="129" name="Ink 128">
                  <a:extLst>
                    <a:ext uri="{FF2B5EF4-FFF2-40B4-BE49-F238E27FC236}">
                      <a16:creationId xmlns:a16="http://schemas.microsoft.com/office/drawing/2014/main" id="{4AE8657C-32DD-F220-14D7-B20805DF8D23}"/>
                    </a:ext>
                  </a:extLst>
                </p:cNvPr>
                <p:cNvPicPr/>
                <p:nvPr/>
              </p:nvPicPr>
              <p:blipFill>
                <a:blip r:embed="rId185"/>
                <a:stretch>
                  <a:fillRect/>
                </a:stretch>
              </p:blipFill>
              <p:spPr>
                <a:xfrm>
                  <a:off x="8292861" y="3272124"/>
                  <a:ext cx="302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1" name="Ink 130">
                  <a:extLst>
                    <a:ext uri="{FF2B5EF4-FFF2-40B4-BE49-F238E27FC236}">
                      <a16:creationId xmlns:a16="http://schemas.microsoft.com/office/drawing/2014/main" id="{A3F8AEAB-1C8B-1CE3-773F-016020F756AA}"/>
                    </a:ext>
                  </a:extLst>
                </p14:cNvPr>
                <p14:cNvContentPartPr/>
                <p14:nvPr/>
              </p14:nvContentPartPr>
              <p14:xfrm>
                <a:off x="7747461" y="3262764"/>
                <a:ext cx="561600" cy="33480"/>
              </p14:xfrm>
            </p:contentPart>
          </mc:Choice>
          <mc:Fallback>
            <p:pic>
              <p:nvPicPr>
                <p:cNvPr id="131" name="Ink 130">
                  <a:extLst>
                    <a:ext uri="{FF2B5EF4-FFF2-40B4-BE49-F238E27FC236}">
                      <a16:creationId xmlns:a16="http://schemas.microsoft.com/office/drawing/2014/main" id="{A3F8AEAB-1C8B-1CE3-773F-016020F756AA}"/>
                    </a:ext>
                  </a:extLst>
                </p:cNvPr>
                <p:cNvPicPr/>
                <p:nvPr/>
              </p:nvPicPr>
              <p:blipFill>
                <a:blip r:embed="rId187"/>
                <a:stretch>
                  <a:fillRect/>
                </a:stretch>
              </p:blipFill>
              <p:spPr>
                <a:xfrm>
                  <a:off x="7729461" y="3244764"/>
                  <a:ext cx="597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2" name="Ink 131">
                  <a:extLst>
                    <a:ext uri="{FF2B5EF4-FFF2-40B4-BE49-F238E27FC236}">
                      <a16:creationId xmlns:a16="http://schemas.microsoft.com/office/drawing/2014/main" id="{F75A1FE8-43E2-60CD-C853-682338583876}"/>
                    </a:ext>
                  </a:extLst>
                </p14:cNvPr>
                <p14:cNvContentPartPr/>
                <p14:nvPr/>
              </p14:nvContentPartPr>
              <p14:xfrm>
                <a:off x="7399701" y="3282564"/>
                <a:ext cx="342720" cy="28080"/>
              </p14:xfrm>
            </p:contentPart>
          </mc:Choice>
          <mc:Fallback>
            <p:pic>
              <p:nvPicPr>
                <p:cNvPr id="132" name="Ink 131">
                  <a:extLst>
                    <a:ext uri="{FF2B5EF4-FFF2-40B4-BE49-F238E27FC236}">
                      <a16:creationId xmlns:a16="http://schemas.microsoft.com/office/drawing/2014/main" id="{F75A1FE8-43E2-60CD-C853-682338583876}"/>
                    </a:ext>
                  </a:extLst>
                </p:cNvPr>
                <p:cNvPicPr/>
                <p:nvPr/>
              </p:nvPicPr>
              <p:blipFill>
                <a:blip r:embed="rId189"/>
                <a:stretch>
                  <a:fillRect/>
                </a:stretch>
              </p:blipFill>
              <p:spPr>
                <a:xfrm>
                  <a:off x="7381701" y="3264924"/>
                  <a:ext cx="378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4" name="Ink 133">
                  <a:extLst>
                    <a:ext uri="{FF2B5EF4-FFF2-40B4-BE49-F238E27FC236}">
                      <a16:creationId xmlns:a16="http://schemas.microsoft.com/office/drawing/2014/main" id="{0FBBCC47-35C2-0CED-EDF6-F9337FB148B8}"/>
                    </a:ext>
                  </a:extLst>
                </p14:cNvPr>
                <p14:cNvContentPartPr/>
                <p14:nvPr/>
              </p14:nvContentPartPr>
              <p14:xfrm>
                <a:off x="6796341" y="3296244"/>
                <a:ext cx="399600" cy="39240"/>
              </p14:xfrm>
            </p:contentPart>
          </mc:Choice>
          <mc:Fallback>
            <p:pic>
              <p:nvPicPr>
                <p:cNvPr id="134" name="Ink 133">
                  <a:extLst>
                    <a:ext uri="{FF2B5EF4-FFF2-40B4-BE49-F238E27FC236}">
                      <a16:creationId xmlns:a16="http://schemas.microsoft.com/office/drawing/2014/main" id="{0FBBCC47-35C2-0CED-EDF6-F9337FB148B8}"/>
                    </a:ext>
                  </a:extLst>
                </p:cNvPr>
                <p:cNvPicPr/>
                <p:nvPr/>
              </p:nvPicPr>
              <p:blipFill>
                <a:blip r:embed="rId191"/>
                <a:stretch>
                  <a:fillRect/>
                </a:stretch>
              </p:blipFill>
              <p:spPr>
                <a:xfrm>
                  <a:off x="6778701" y="3278244"/>
                  <a:ext cx="435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5" name="Ink 134">
                  <a:extLst>
                    <a:ext uri="{FF2B5EF4-FFF2-40B4-BE49-F238E27FC236}">
                      <a16:creationId xmlns:a16="http://schemas.microsoft.com/office/drawing/2014/main" id="{A762C57E-7F9D-EAE7-A857-85C384641737}"/>
                    </a:ext>
                  </a:extLst>
                </p14:cNvPr>
                <p14:cNvContentPartPr/>
                <p14:nvPr/>
              </p14:nvContentPartPr>
              <p14:xfrm>
                <a:off x="5876541" y="3305604"/>
                <a:ext cx="770400" cy="41760"/>
              </p14:xfrm>
            </p:contentPart>
          </mc:Choice>
          <mc:Fallback>
            <p:pic>
              <p:nvPicPr>
                <p:cNvPr id="135" name="Ink 134">
                  <a:extLst>
                    <a:ext uri="{FF2B5EF4-FFF2-40B4-BE49-F238E27FC236}">
                      <a16:creationId xmlns:a16="http://schemas.microsoft.com/office/drawing/2014/main" id="{A762C57E-7F9D-EAE7-A857-85C384641737}"/>
                    </a:ext>
                  </a:extLst>
                </p:cNvPr>
                <p:cNvPicPr/>
                <p:nvPr/>
              </p:nvPicPr>
              <p:blipFill>
                <a:blip r:embed="rId193"/>
                <a:stretch>
                  <a:fillRect/>
                </a:stretch>
              </p:blipFill>
              <p:spPr>
                <a:xfrm>
                  <a:off x="5858541" y="3287964"/>
                  <a:ext cx="806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7" name="Ink 136">
                  <a:extLst>
                    <a:ext uri="{FF2B5EF4-FFF2-40B4-BE49-F238E27FC236}">
                      <a16:creationId xmlns:a16="http://schemas.microsoft.com/office/drawing/2014/main" id="{DCB21AAC-CC39-596F-4125-F890B49980EE}"/>
                    </a:ext>
                  </a:extLst>
                </p14:cNvPr>
                <p14:cNvContentPartPr/>
                <p14:nvPr/>
              </p14:nvContentPartPr>
              <p14:xfrm>
                <a:off x="5286861" y="3227124"/>
                <a:ext cx="500040" cy="63360"/>
              </p14:xfrm>
            </p:contentPart>
          </mc:Choice>
          <mc:Fallback>
            <p:pic>
              <p:nvPicPr>
                <p:cNvPr id="137" name="Ink 136">
                  <a:extLst>
                    <a:ext uri="{FF2B5EF4-FFF2-40B4-BE49-F238E27FC236}">
                      <a16:creationId xmlns:a16="http://schemas.microsoft.com/office/drawing/2014/main" id="{DCB21AAC-CC39-596F-4125-F890B49980EE}"/>
                    </a:ext>
                  </a:extLst>
                </p:cNvPr>
                <p:cNvPicPr/>
                <p:nvPr/>
              </p:nvPicPr>
              <p:blipFill>
                <a:blip r:embed="rId195"/>
                <a:stretch>
                  <a:fillRect/>
                </a:stretch>
              </p:blipFill>
              <p:spPr>
                <a:xfrm>
                  <a:off x="5269221" y="3209124"/>
                  <a:ext cx="535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8" name="Ink 137">
                  <a:extLst>
                    <a:ext uri="{FF2B5EF4-FFF2-40B4-BE49-F238E27FC236}">
                      <a16:creationId xmlns:a16="http://schemas.microsoft.com/office/drawing/2014/main" id="{9F10EEDF-1C99-779E-722C-D133E933E4C0}"/>
                    </a:ext>
                  </a:extLst>
                </p14:cNvPr>
                <p14:cNvContentPartPr/>
                <p14:nvPr/>
              </p14:nvContentPartPr>
              <p14:xfrm>
                <a:off x="4449141" y="3267084"/>
                <a:ext cx="573480" cy="50400"/>
              </p14:xfrm>
            </p:contentPart>
          </mc:Choice>
          <mc:Fallback>
            <p:pic>
              <p:nvPicPr>
                <p:cNvPr id="138" name="Ink 137">
                  <a:extLst>
                    <a:ext uri="{FF2B5EF4-FFF2-40B4-BE49-F238E27FC236}">
                      <a16:creationId xmlns:a16="http://schemas.microsoft.com/office/drawing/2014/main" id="{9F10EEDF-1C99-779E-722C-D133E933E4C0}"/>
                    </a:ext>
                  </a:extLst>
                </p:cNvPr>
                <p:cNvPicPr/>
                <p:nvPr/>
              </p:nvPicPr>
              <p:blipFill>
                <a:blip r:embed="rId197"/>
                <a:stretch>
                  <a:fillRect/>
                </a:stretch>
              </p:blipFill>
              <p:spPr>
                <a:xfrm>
                  <a:off x="4431501" y="3249084"/>
                  <a:ext cx="609120" cy="86040"/>
                </a:xfrm>
                <a:prstGeom prst="rect">
                  <a:avLst/>
                </a:prstGeom>
              </p:spPr>
            </p:pic>
          </mc:Fallback>
        </mc:AlternateContent>
      </p:grpSp>
      <p:grpSp>
        <p:nvGrpSpPr>
          <p:cNvPr id="147" name="Group 146">
            <a:extLst>
              <a:ext uri="{FF2B5EF4-FFF2-40B4-BE49-F238E27FC236}">
                <a16:creationId xmlns:a16="http://schemas.microsoft.com/office/drawing/2014/main" id="{3E5E65F4-4F9F-8E05-AA9E-AA520D8CFB1C}"/>
              </a:ext>
            </a:extLst>
          </p:cNvPr>
          <p:cNvGrpSpPr/>
          <p:nvPr/>
        </p:nvGrpSpPr>
        <p:grpSpPr>
          <a:xfrm>
            <a:off x="2061" y="3236844"/>
            <a:ext cx="3931200" cy="152640"/>
            <a:chOff x="2061" y="3236844"/>
            <a:chExt cx="3931200" cy="152640"/>
          </a:xfrm>
        </p:grpSpPr>
        <mc:AlternateContent xmlns:mc="http://schemas.openxmlformats.org/markup-compatibility/2006">
          <mc:Choice xmlns:p14="http://schemas.microsoft.com/office/powerpoint/2010/main" Requires="p14">
            <p:contentPart p14:bwMode="auto" r:id="rId198">
              <p14:nvContentPartPr>
                <p14:cNvPr id="140" name="Ink 139">
                  <a:extLst>
                    <a:ext uri="{FF2B5EF4-FFF2-40B4-BE49-F238E27FC236}">
                      <a16:creationId xmlns:a16="http://schemas.microsoft.com/office/drawing/2014/main" id="{537A05B8-DBD4-2FCA-D4DC-44FAE2AEBE00}"/>
                    </a:ext>
                  </a:extLst>
                </p14:cNvPr>
                <p14:cNvContentPartPr/>
                <p14:nvPr/>
              </p14:nvContentPartPr>
              <p14:xfrm>
                <a:off x="3485061" y="3295884"/>
                <a:ext cx="448200" cy="64440"/>
              </p14:xfrm>
            </p:contentPart>
          </mc:Choice>
          <mc:Fallback>
            <p:pic>
              <p:nvPicPr>
                <p:cNvPr id="140" name="Ink 139">
                  <a:extLst>
                    <a:ext uri="{FF2B5EF4-FFF2-40B4-BE49-F238E27FC236}">
                      <a16:creationId xmlns:a16="http://schemas.microsoft.com/office/drawing/2014/main" id="{537A05B8-DBD4-2FCA-D4DC-44FAE2AEBE00}"/>
                    </a:ext>
                  </a:extLst>
                </p:cNvPr>
                <p:cNvPicPr/>
                <p:nvPr/>
              </p:nvPicPr>
              <p:blipFill>
                <a:blip r:embed="rId199"/>
                <a:stretch>
                  <a:fillRect/>
                </a:stretch>
              </p:blipFill>
              <p:spPr>
                <a:xfrm>
                  <a:off x="3467421" y="3277884"/>
                  <a:ext cx="483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1" name="Ink 140">
                  <a:extLst>
                    <a:ext uri="{FF2B5EF4-FFF2-40B4-BE49-F238E27FC236}">
                      <a16:creationId xmlns:a16="http://schemas.microsoft.com/office/drawing/2014/main" id="{A279ECA8-2757-52C2-8F64-9B3A3AE84916}"/>
                    </a:ext>
                  </a:extLst>
                </p14:cNvPr>
                <p14:cNvContentPartPr/>
                <p14:nvPr/>
              </p14:nvContentPartPr>
              <p14:xfrm>
                <a:off x="3016341" y="3299124"/>
                <a:ext cx="427680" cy="24120"/>
              </p14:xfrm>
            </p:contentPart>
          </mc:Choice>
          <mc:Fallback>
            <p:pic>
              <p:nvPicPr>
                <p:cNvPr id="141" name="Ink 140">
                  <a:extLst>
                    <a:ext uri="{FF2B5EF4-FFF2-40B4-BE49-F238E27FC236}">
                      <a16:creationId xmlns:a16="http://schemas.microsoft.com/office/drawing/2014/main" id="{A279ECA8-2757-52C2-8F64-9B3A3AE84916}"/>
                    </a:ext>
                  </a:extLst>
                </p:cNvPr>
                <p:cNvPicPr/>
                <p:nvPr/>
              </p:nvPicPr>
              <p:blipFill>
                <a:blip r:embed="rId201"/>
                <a:stretch>
                  <a:fillRect/>
                </a:stretch>
              </p:blipFill>
              <p:spPr>
                <a:xfrm>
                  <a:off x="2998341" y="3281484"/>
                  <a:ext cx="463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2" name="Ink 141">
                  <a:extLst>
                    <a:ext uri="{FF2B5EF4-FFF2-40B4-BE49-F238E27FC236}">
                      <a16:creationId xmlns:a16="http://schemas.microsoft.com/office/drawing/2014/main" id="{8AB4B6DC-A07F-38A9-9D6B-9F7A61E56421}"/>
                    </a:ext>
                  </a:extLst>
                </p14:cNvPr>
                <p14:cNvContentPartPr/>
                <p14:nvPr/>
              </p14:nvContentPartPr>
              <p14:xfrm>
                <a:off x="2092221" y="3298044"/>
                <a:ext cx="784440" cy="91440"/>
              </p14:xfrm>
            </p:contentPart>
          </mc:Choice>
          <mc:Fallback>
            <p:pic>
              <p:nvPicPr>
                <p:cNvPr id="142" name="Ink 141">
                  <a:extLst>
                    <a:ext uri="{FF2B5EF4-FFF2-40B4-BE49-F238E27FC236}">
                      <a16:creationId xmlns:a16="http://schemas.microsoft.com/office/drawing/2014/main" id="{8AB4B6DC-A07F-38A9-9D6B-9F7A61E56421}"/>
                    </a:ext>
                  </a:extLst>
                </p:cNvPr>
                <p:cNvPicPr/>
                <p:nvPr/>
              </p:nvPicPr>
              <p:blipFill>
                <a:blip r:embed="rId203"/>
                <a:stretch>
                  <a:fillRect/>
                </a:stretch>
              </p:blipFill>
              <p:spPr>
                <a:xfrm>
                  <a:off x="2074581" y="3280044"/>
                  <a:ext cx="820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3" name="Ink 142">
                  <a:extLst>
                    <a:ext uri="{FF2B5EF4-FFF2-40B4-BE49-F238E27FC236}">
                      <a16:creationId xmlns:a16="http://schemas.microsoft.com/office/drawing/2014/main" id="{065D1D69-24E9-FCC8-52EF-4EC06AC0FE54}"/>
                    </a:ext>
                  </a:extLst>
                </p14:cNvPr>
                <p14:cNvContentPartPr/>
                <p14:nvPr/>
              </p14:nvContentPartPr>
              <p14:xfrm>
                <a:off x="1380501" y="3262044"/>
                <a:ext cx="450720" cy="61920"/>
              </p14:xfrm>
            </p:contentPart>
          </mc:Choice>
          <mc:Fallback>
            <p:pic>
              <p:nvPicPr>
                <p:cNvPr id="143" name="Ink 142">
                  <a:extLst>
                    <a:ext uri="{FF2B5EF4-FFF2-40B4-BE49-F238E27FC236}">
                      <a16:creationId xmlns:a16="http://schemas.microsoft.com/office/drawing/2014/main" id="{065D1D69-24E9-FCC8-52EF-4EC06AC0FE54}"/>
                    </a:ext>
                  </a:extLst>
                </p:cNvPr>
                <p:cNvPicPr/>
                <p:nvPr/>
              </p:nvPicPr>
              <p:blipFill>
                <a:blip r:embed="rId205"/>
                <a:stretch>
                  <a:fillRect/>
                </a:stretch>
              </p:blipFill>
              <p:spPr>
                <a:xfrm>
                  <a:off x="1362861" y="3244404"/>
                  <a:ext cx="486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4" name="Ink 143">
                  <a:extLst>
                    <a:ext uri="{FF2B5EF4-FFF2-40B4-BE49-F238E27FC236}">
                      <a16:creationId xmlns:a16="http://schemas.microsoft.com/office/drawing/2014/main" id="{EE349282-14EA-05D2-9081-71776CD1AC2E}"/>
                    </a:ext>
                  </a:extLst>
                </p14:cNvPr>
                <p14:cNvContentPartPr/>
                <p14:nvPr/>
              </p14:nvContentPartPr>
              <p14:xfrm>
                <a:off x="753381" y="3291924"/>
                <a:ext cx="539640" cy="36000"/>
              </p14:xfrm>
            </p:contentPart>
          </mc:Choice>
          <mc:Fallback>
            <p:pic>
              <p:nvPicPr>
                <p:cNvPr id="144" name="Ink 143">
                  <a:extLst>
                    <a:ext uri="{FF2B5EF4-FFF2-40B4-BE49-F238E27FC236}">
                      <a16:creationId xmlns:a16="http://schemas.microsoft.com/office/drawing/2014/main" id="{EE349282-14EA-05D2-9081-71776CD1AC2E}"/>
                    </a:ext>
                  </a:extLst>
                </p:cNvPr>
                <p:cNvPicPr/>
                <p:nvPr/>
              </p:nvPicPr>
              <p:blipFill>
                <a:blip r:embed="rId207"/>
                <a:stretch>
                  <a:fillRect/>
                </a:stretch>
              </p:blipFill>
              <p:spPr>
                <a:xfrm>
                  <a:off x="735741" y="3274284"/>
                  <a:ext cx="575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6" name="Ink 145">
                  <a:extLst>
                    <a:ext uri="{FF2B5EF4-FFF2-40B4-BE49-F238E27FC236}">
                      <a16:creationId xmlns:a16="http://schemas.microsoft.com/office/drawing/2014/main" id="{2F085E9A-B8BB-91AB-C575-6522A2966196}"/>
                    </a:ext>
                  </a:extLst>
                </p14:cNvPr>
                <p14:cNvContentPartPr/>
                <p14:nvPr/>
              </p14:nvContentPartPr>
              <p14:xfrm>
                <a:off x="2061" y="3236844"/>
                <a:ext cx="583200" cy="95040"/>
              </p14:xfrm>
            </p:contentPart>
          </mc:Choice>
          <mc:Fallback>
            <p:pic>
              <p:nvPicPr>
                <p:cNvPr id="146" name="Ink 145">
                  <a:extLst>
                    <a:ext uri="{FF2B5EF4-FFF2-40B4-BE49-F238E27FC236}">
                      <a16:creationId xmlns:a16="http://schemas.microsoft.com/office/drawing/2014/main" id="{2F085E9A-B8BB-91AB-C575-6522A2966196}"/>
                    </a:ext>
                  </a:extLst>
                </p:cNvPr>
                <p:cNvPicPr/>
                <p:nvPr/>
              </p:nvPicPr>
              <p:blipFill>
                <a:blip r:embed="rId209"/>
                <a:stretch>
                  <a:fillRect/>
                </a:stretch>
              </p:blipFill>
              <p:spPr>
                <a:xfrm>
                  <a:off x="-15939" y="3218844"/>
                  <a:ext cx="618840" cy="13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0">
            <p14:nvContentPartPr>
              <p14:cNvPr id="148" name="Ink 147">
                <a:extLst>
                  <a:ext uri="{FF2B5EF4-FFF2-40B4-BE49-F238E27FC236}">
                    <a16:creationId xmlns:a16="http://schemas.microsoft.com/office/drawing/2014/main" id="{46583623-26D2-BD90-923B-5272AF466642}"/>
                  </a:ext>
                </a:extLst>
              </p14:cNvPr>
              <p14:cNvContentPartPr/>
              <p14:nvPr/>
            </p14:nvContentPartPr>
            <p14:xfrm>
              <a:off x="9183141" y="3616644"/>
              <a:ext cx="1588680" cy="97920"/>
            </p14:xfrm>
          </p:contentPart>
        </mc:Choice>
        <mc:Fallback>
          <p:pic>
            <p:nvPicPr>
              <p:cNvPr id="148" name="Ink 147">
                <a:extLst>
                  <a:ext uri="{FF2B5EF4-FFF2-40B4-BE49-F238E27FC236}">
                    <a16:creationId xmlns:a16="http://schemas.microsoft.com/office/drawing/2014/main" id="{46583623-26D2-BD90-923B-5272AF466642}"/>
                  </a:ext>
                </a:extLst>
              </p:cNvPr>
              <p:cNvPicPr/>
              <p:nvPr/>
            </p:nvPicPr>
            <p:blipFill>
              <a:blip r:embed="rId211"/>
              <a:stretch>
                <a:fillRect/>
              </a:stretch>
            </p:blipFill>
            <p:spPr>
              <a:xfrm>
                <a:off x="9165141" y="3598644"/>
                <a:ext cx="1624320" cy="133560"/>
              </a:xfrm>
              <a:prstGeom prst="rect">
                <a:avLst/>
              </a:prstGeom>
            </p:spPr>
          </p:pic>
        </mc:Fallback>
      </mc:AlternateContent>
      <p:grpSp>
        <p:nvGrpSpPr>
          <p:cNvPr id="167" name="Group 166">
            <a:extLst>
              <a:ext uri="{FF2B5EF4-FFF2-40B4-BE49-F238E27FC236}">
                <a16:creationId xmlns:a16="http://schemas.microsoft.com/office/drawing/2014/main" id="{8E2943C6-5F28-0098-331C-B78152F25FA7}"/>
              </a:ext>
            </a:extLst>
          </p:cNvPr>
          <p:cNvGrpSpPr/>
          <p:nvPr/>
        </p:nvGrpSpPr>
        <p:grpSpPr>
          <a:xfrm>
            <a:off x="1294101" y="3573084"/>
            <a:ext cx="7897320" cy="154080"/>
            <a:chOff x="1294101" y="3573084"/>
            <a:chExt cx="7897320" cy="154080"/>
          </a:xfrm>
        </p:grpSpPr>
        <mc:AlternateContent xmlns:mc="http://schemas.openxmlformats.org/markup-compatibility/2006">
          <mc:Choice xmlns:p14="http://schemas.microsoft.com/office/powerpoint/2010/main" Requires="p14">
            <p:contentPart p14:bwMode="auto" r:id="rId212">
              <p14:nvContentPartPr>
                <p14:cNvPr id="149" name="Ink 148">
                  <a:extLst>
                    <a:ext uri="{FF2B5EF4-FFF2-40B4-BE49-F238E27FC236}">
                      <a16:creationId xmlns:a16="http://schemas.microsoft.com/office/drawing/2014/main" id="{2EC5A4BE-5AE1-710B-1C0C-A1578262BA5E}"/>
                    </a:ext>
                  </a:extLst>
                </p14:cNvPr>
                <p14:cNvContentPartPr/>
                <p14:nvPr/>
              </p14:nvContentPartPr>
              <p14:xfrm>
                <a:off x="8394021" y="3634644"/>
                <a:ext cx="797400" cy="34200"/>
              </p14:xfrm>
            </p:contentPart>
          </mc:Choice>
          <mc:Fallback>
            <p:pic>
              <p:nvPicPr>
                <p:cNvPr id="149" name="Ink 148">
                  <a:extLst>
                    <a:ext uri="{FF2B5EF4-FFF2-40B4-BE49-F238E27FC236}">
                      <a16:creationId xmlns:a16="http://schemas.microsoft.com/office/drawing/2014/main" id="{2EC5A4BE-5AE1-710B-1C0C-A1578262BA5E}"/>
                    </a:ext>
                  </a:extLst>
                </p:cNvPr>
                <p:cNvPicPr/>
                <p:nvPr/>
              </p:nvPicPr>
              <p:blipFill>
                <a:blip r:embed="rId213"/>
                <a:stretch>
                  <a:fillRect/>
                </a:stretch>
              </p:blipFill>
              <p:spPr>
                <a:xfrm>
                  <a:off x="8376381" y="3616644"/>
                  <a:ext cx="833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0" name="Ink 149">
                  <a:extLst>
                    <a:ext uri="{FF2B5EF4-FFF2-40B4-BE49-F238E27FC236}">
                      <a16:creationId xmlns:a16="http://schemas.microsoft.com/office/drawing/2014/main" id="{7D92D6E4-9EAD-B07D-4832-BCF4CE4588BE}"/>
                    </a:ext>
                  </a:extLst>
                </p14:cNvPr>
                <p14:cNvContentPartPr/>
                <p14:nvPr/>
              </p14:nvContentPartPr>
              <p14:xfrm>
                <a:off x="8127981" y="3653004"/>
                <a:ext cx="41760" cy="20160"/>
              </p14:xfrm>
            </p:contentPart>
          </mc:Choice>
          <mc:Fallback>
            <p:pic>
              <p:nvPicPr>
                <p:cNvPr id="150" name="Ink 149">
                  <a:extLst>
                    <a:ext uri="{FF2B5EF4-FFF2-40B4-BE49-F238E27FC236}">
                      <a16:creationId xmlns:a16="http://schemas.microsoft.com/office/drawing/2014/main" id="{7D92D6E4-9EAD-B07D-4832-BCF4CE4588BE}"/>
                    </a:ext>
                  </a:extLst>
                </p:cNvPr>
                <p:cNvPicPr/>
                <p:nvPr/>
              </p:nvPicPr>
              <p:blipFill>
                <a:blip r:embed="rId215"/>
                <a:stretch>
                  <a:fillRect/>
                </a:stretch>
              </p:blipFill>
              <p:spPr>
                <a:xfrm>
                  <a:off x="8110341" y="3635004"/>
                  <a:ext cx="77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1" name="Ink 150">
                  <a:extLst>
                    <a:ext uri="{FF2B5EF4-FFF2-40B4-BE49-F238E27FC236}">
                      <a16:creationId xmlns:a16="http://schemas.microsoft.com/office/drawing/2014/main" id="{A0D4EA2A-6F47-7746-1142-4B325B5C6201}"/>
                    </a:ext>
                  </a:extLst>
                </p14:cNvPr>
                <p14:cNvContentPartPr/>
                <p14:nvPr/>
              </p14:nvContentPartPr>
              <p14:xfrm>
                <a:off x="7949421" y="3636804"/>
                <a:ext cx="198720" cy="31680"/>
              </p14:xfrm>
            </p:contentPart>
          </mc:Choice>
          <mc:Fallback>
            <p:pic>
              <p:nvPicPr>
                <p:cNvPr id="151" name="Ink 150">
                  <a:extLst>
                    <a:ext uri="{FF2B5EF4-FFF2-40B4-BE49-F238E27FC236}">
                      <a16:creationId xmlns:a16="http://schemas.microsoft.com/office/drawing/2014/main" id="{A0D4EA2A-6F47-7746-1142-4B325B5C6201}"/>
                    </a:ext>
                  </a:extLst>
                </p:cNvPr>
                <p:cNvPicPr/>
                <p:nvPr/>
              </p:nvPicPr>
              <p:blipFill>
                <a:blip r:embed="rId217"/>
                <a:stretch>
                  <a:fillRect/>
                </a:stretch>
              </p:blipFill>
              <p:spPr>
                <a:xfrm>
                  <a:off x="7931781" y="3619164"/>
                  <a:ext cx="234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3" name="Ink 152">
                  <a:extLst>
                    <a:ext uri="{FF2B5EF4-FFF2-40B4-BE49-F238E27FC236}">
                      <a16:creationId xmlns:a16="http://schemas.microsoft.com/office/drawing/2014/main" id="{AE0D15FC-8C7A-87B0-F03B-AD8927B04DB4}"/>
                    </a:ext>
                  </a:extLst>
                </p14:cNvPr>
                <p14:cNvContentPartPr/>
                <p14:nvPr/>
              </p14:nvContentPartPr>
              <p14:xfrm>
                <a:off x="7281261" y="3673884"/>
                <a:ext cx="595800" cy="48600"/>
              </p14:xfrm>
            </p:contentPart>
          </mc:Choice>
          <mc:Fallback>
            <p:pic>
              <p:nvPicPr>
                <p:cNvPr id="153" name="Ink 152">
                  <a:extLst>
                    <a:ext uri="{FF2B5EF4-FFF2-40B4-BE49-F238E27FC236}">
                      <a16:creationId xmlns:a16="http://schemas.microsoft.com/office/drawing/2014/main" id="{AE0D15FC-8C7A-87B0-F03B-AD8927B04DB4}"/>
                    </a:ext>
                  </a:extLst>
                </p:cNvPr>
                <p:cNvPicPr/>
                <p:nvPr/>
              </p:nvPicPr>
              <p:blipFill>
                <a:blip r:embed="rId219"/>
                <a:stretch>
                  <a:fillRect/>
                </a:stretch>
              </p:blipFill>
              <p:spPr>
                <a:xfrm>
                  <a:off x="7263261" y="3656244"/>
                  <a:ext cx="631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5" name="Ink 154">
                  <a:extLst>
                    <a:ext uri="{FF2B5EF4-FFF2-40B4-BE49-F238E27FC236}">
                      <a16:creationId xmlns:a16="http://schemas.microsoft.com/office/drawing/2014/main" id="{159CE1C8-6213-B997-CCCF-718BB16C5ADA}"/>
                    </a:ext>
                  </a:extLst>
                </p14:cNvPr>
                <p14:cNvContentPartPr/>
                <p14:nvPr/>
              </p14:nvContentPartPr>
              <p14:xfrm>
                <a:off x="6956541" y="3573084"/>
                <a:ext cx="261000" cy="45000"/>
              </p14:xfrm>
            </p:contentPart>
          </mc:Choice>
          <mc:Fallback>
            <p:pic>
              <p:nvPicPr>
                <p:cNvPr id="155" name="Ink 154">
                  <a:extLst>
                    <a:ext uri="{FF2B5EF4-FFF2-40B4-BE49-F238E27FC236}">
                      <a16:creationId xmlns:a16="http://schemas.microsoft.com/office/drawing/2014/main" id="{159CE1C8-6213-B997-CCCF-718BB16C5ADA}"/>
                    </a:ext>
                  </a:extLst>
                </p:cNvPr>
                <p:cNvPicPr/>
                <p:nvPr/>
              </p:nvPicPr>
              <p:blipFill>
                <a:blip r:embed="rId221"/>
                <a:stretch>
                  <a:fillRect/>
                </a:stretch>
              </p:blipFill>
              <p:spPr>
                <a:xfrm>
                  <a:off x="6938541" y="3555084"/>
                  <a:ext cx="296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7" name="Ink 156">
                  <a:extLst>
                    <a:ext uri="{FF2B5EF4-FFF2-40B4-BE49-F238E27FC236}">
                      <a16:creationId xmlns:a16="http://schemas.microsoft.com/office/drawing/2014/main" id="{4C2F5E74-8FA6-577C-5B7C-7686E38ADBEC}"/>
                    </a:ext>
                  </a:extLst>
                </p14:cNvPr>
                <p14:cNvContentPartPr/>
                <p14:nvPr/>
              </p14:nvContentPartPr>
              <p14:xfrm>
                <a:off x="6214941" y="3600804"/>
                <a:ext cx="564120" cy="52920"/>
              </p14:xfrm>
            </p:contentPart>
          </mc:Choice>
          <mc:Fallback>
            <p:pic>
              <p:nvPicPr>
                <p:cNvPr id="157" name="Ink 156">
                  <a:extLst>
                    <a:ext uri="{FF2B5EF4-FFF2-40B4-BE49-F238E27FC236}">
                      <a16:creationId xmlns:a16="http://schemas.microsoft.com/office/drawing/2014/main" id="{4C2F5E74-8FA6-577C-5B7C-7686E38ADBEC}"/>
                    </a:ext>
                  </a:extLst>
                </p:cNvPr>
                <p:cNvPicPr/>
                <p:nvPr/>
              </p:nvPicPr>
              <p:blipFill>
                <a:blip r:embed="rId223"/>
                <a:stretch>
                  <a:fillRect/>
                </a:stretch>
              </p:blipFill>
              <p:spPr>
                <a:xfrm>
                  <a:off x="6196941" y="3583164"/>
                  <a:ext cx="599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8" name="Ink 157">
                  <a:extLst>
                    <a:ext uri="{FF2B5EF4-FFF2-40B4-BE49-F238E27FC236}">
                      <a16:creationId xmlns:a16="http://schemas.microsoft.com/office/drawing/2014/main" id="{2922CD36-A655-03BE-53A7-E37DBA923CC7}"/>
                    </a:ext>
                  </a:extLst>
                </p14:cNvPr>
                <p14:cNvContentPartPr/>
                <p14:nvPr/>
              </p14:nvContentPartPr>
              <p14:xfrm>
                <a:off x="5695461" y="3643644"/>
                <a:ext cx="344520" cy="39600"/>
              </p14:xfrm>
            </p:contentPart>
          </mc:Choice>
          <mc:Fallback>
            <p:pic>
              <p:nvPicPr>
                <p:cNvPr id="158" name="Ink 157">
                  <a:extLst>
                    <a:ext uri="{FF2B5EF4-FFF2-40B4-BE49-F238E27FC236}">
                      <a16:creationId xmlns:a16="http://schemas.microsoft.com/office/drawing/2014/main" id="{2922CD36-A655-03BE-53A7-E37DBA923CC7}"/>
                    </a:ext>
                  </a:extLst>
                </p:cNvPr>
                <p:cNvPicPr/>
                <p:nvPr/>
              </p:nvPicPr>
              <p:blipFill>
                <a:blip r:embed="rId225"/>
                <a:stretch>
                  <a:fillRect/>
                </a:stretch>
              </p:blipFill>
              <p:spPr>
                <a:xfrm>
                  <a:off x="5677821" y="3626004"/>
                  <a:ext cx="380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9" name="Ink 158">
                  <a:extLst>
                    <a:ext uri="{FF2B5EF4-FFF2-40B4-BE49-F238E27FC236}">
                      <a16:creationId xmlns:a16="http://schemas.microsoft.com/office/drawing/2014/main" id="{1C23A264-D89D-6EA7-4C9C-1B58F57F0435}"/>
                    </a:ext>
                  </a:extLst>
                </p14:cNvPr>
                <p14:cNvContentPartPr/>
                <p14:nvPr/>
              </p14:nvContentPartPr>
              <p14:xfrm>
                <a:off x="4925421" y="3669924"/>
                <a:ext cx="571320" cy="57240"/>
              </p14:xfrm>
            </p:contentPart>
          </mc:Choice>
          <mc:Fallback>
            <p:pic>
              <p:nvPicPr>
                <p:cNvPr id="159" name="Ink 158">
                  <a:extLst>
                    <a:ext uri="{FF2B5EF4-FFF2-40B4-BE49-F238E27FC236}">
                      <a16:creationId xmlns:a16="http://schemas.microsoft.com/office/drawing/2014/main" id="{1C23A264-D89D-6EA7-4C9C-1B58F57F0435}"/>
                    </a:ext>
                  </a:extLst>
                </p:cNvPr>
                <p:cNvPicPr/>
                <p:nvPr/>
              </p:nvPicPr>
              <p:blipFill>
                <a:blip r:embed="rId227"/>
                <a:stretch>
                  <a:fillRect/>
                </a:stretch>
              </p:blipFill>
              <p:spPr>
                <a:xfrm>
                  <a:off x="4907781" y="3652284"/>
                  <a:ext cx="606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1" name="Ink 160">
                  <a:extLst>
                    <a:ext uri="{FF2B5EF4-FFF2-40B4-BE49-F238E27FC236}">
                      <a16:creationId xmlns:a16="http://schemas.microsoft.com/office/drawing/2014/main" id="{F23E73C4-A529-2B0F-0AFF-1F6DDDBC6D0D}"/>
                    </a:ext>
                  </a:extLst>
                </p14:cNvPr>
                <p14:cNvContentPartPr/>
                <p14:nvPr/>
              </p14:nvContentPartPr>
              <p14:xfrm>
                <a:off x="4055661" y="3632484"/>
                <a:ext cx="689760" cy="32400"/>
              </p14:xfrm>
            </p:contentPart>
          </mc:Choice>
          <mc:Fallback>
            <p:pic>
              <p:nvPicPr>
                <p:cNvPr id="161" name="Ink 160">
                  <a:extLst>
                    <a:ext uri="{FF2B5EF4-FFF2-40B4-BE49-F238E27FC236}">
                      <a16:creationId xmlns:a16="http://schemas.microsoft.com/office/drawing/2014/main" id="{F23E73C4-A529-2B0F-0AFF-1F6DDDBC6D0D}"/>
                    </a:ext>
                  </a:extLst>
                </p:cNvPr>
                <p:cNvPicPr/>
                <p:nvPr/>
              </p:nvPicPr>
              <p:blipFill>
                <a:blip r:embed="rId229"/>
                <a:stretch>
                  <a:fillRect/>
                </a:stretch>
              </p:blipFill>
              <p:spPr>
                <a:xfrm>
                  <a:off x="4038021" y="3614844"/>
                  <a:ext cx="725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2" name="Ink 161">
                  <a:extLst>
                    <a:ext uri="{FF2B5EF4-FFF2-40B4-BE49-F238E27FC236}">
                      <a16:creationId xmlns:a16="http://schemas.microsoft.com/office/drawing/2014/main" id="{DCBA05C5-0456-54FD-1416-E1CA4CF3DB32}"/>
                    </a:ext>
                  </a:extLst>
                </p14:cNvPr>
                <p14:cNvContentPartPr/>
                <p14:nvPr/>
              </p14:nvContentPartPr>
              <p14:xfrm>
                <a:off x="3534021" y="3655884"/>
                <a:ext cx="448200" cy="38160"/>
              </p14:xfrm>
            </p:contentPart>
          </mc:Choice>
          <mc:Fallback>
            <p:pic>
              <p:nvPicPr>
                <p:cNvPr id="162" name="Ink 161">
                  <a:extLst>
                    <a:ext uri="{FF2B5EF4-FFF2-40B4-BE49-F238E27FC236}">
                      <a16:creationId xmlns:a16="http://schemas.microsoft.com/office/drawing/2014/main" id="{DCBA05C5-0456-54FD-1416-E1CA4CF3DB32}"/>
                    </a:ext>
                  </a:extLst>
                </p:cNvPr>
                <p:cNvPicPr/>
                <p:nvPr/>
              </p:nvPicPr>
              <p:blipFill>
                <a:blip r:embed="rId231"/>
                <a:stretch>
                  <a:fillRect/>
                </a:stretch>
              </p:blipFill>
              <p:spPr>
                <a:xfrm>
                  <a:off x="3516021" y="3637884"/>
                  <a:ext cx="483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3" name="Ink 162">
                  <a:extLst>
                    <a:ext uri="{FF2B5EF4-FFF2-40B4-BE49-F238E27FC236}">
                      <a16:creationId xmlns:a16="http://schemas.microsoft.com/office/drawing/2014/main" id="{8F09CB40-2E64-A1CB-9979-30AFD4FB7368}"/>
                    </a:ext>
                  </a:extLst>
                </p14:cNvPr>
                <p14:cNvContentPartPr/>
                <p14:nvPr/>
              </p14:nvContentPartPr>
              <p14:xfrm>
                <a:off x="2802861" y="3627444"/>
                <a:ext cx="597600" cy="26640"/>
              </p14:xfrm>
            </p:contentPart>
          </mc:Choice>
          <mc:Fallback>
            <p:pic>
              <p:nvPicPr>
                <p:cNvPr id="163" name="Ink 162">
                  <a:extLst>
                    <a:ext uri="{FF2B5EF4-FFF2-40B4-BE49-F238E27FC236}">
                      <a16:creationId xmlns:a16="http://schemas.microsoft.com/office/drawing/2014/main" id="{8F09CB40-2E64-A1CB-9979-30AFD4FB7368}"/>
                    </a:ext>
                  </a:extLst>
                </p:cNvPr>
                <p:cNvPicPr/>
                <p:nvPr/>
              </p:nvPicPr>
              <p:blipFill>
                <a:blip r:embed="rId233"/>
                <a:stretch>
                  <a:fillRect/>
                </a:stretch>
              </p:blipFill>
              <p:spPr>
                <a:xfrm>
                  <a:off x="2785221" y="3609804"/>
                  <a:ext cx="633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5" name="Ink 164">
                  <a:extLst>
                    <a:ext uri="{FF2B5EF4-FFF2-40B4-BE49-F238E27FC236}">
                      <a16:creationId xmlns:a16="http://schemas.microsoft.com/office/drawing/2014/main" id="{5DE3AFA2-0C6D-79A5-AE0F-22772D3869B5}"/>
                    </a:ext>
                  </a:extLst>
                </p14:cNvPr>
                <p14:cNvContentPartPr/>
                <p14:nvPr/>
              </p14:nvContentPartPr>
              <p14:xfrm>
                <a:off x="2200581" y="3652284"/>
                <a:ext cx="440640" cy="42120"/>
              </p14:xfrm>
            </p:contentPart>
          </mc:Choice>
          <mc:Fallback>
            <p:pic>
              <p:nvPicPr>
                <p:cNvPr id="165" name="Ink 164">
                  <a:extLst>
                    <a:ext uri="{FF2B5EF4-FFF2-40B4-BE49-F238E27FC236}">
                      <a16:creationId xmlns:a16="http://schemas.microsoft.com/office/drawing/2014/main" id="{5DE3AFA2-0C6D-79A5-AE0F-22772D3869B5}"/>
                    </a:ext>
                  </a:extLst>
                </p:cNvPr>
                <p:cNvPicPr/>
                <p:nvPr/>
              </p:nvPicPr>
              <p:blipFill>
                <a:blip r:embed="rId235"/>
                <a:stretch>
                  <a:fillRect/>
                </a:stretch>
              </p:blipFill>
              <p:spPr>
                <a:xfrm>
                  <a:off x="2182581" y="3634284"/>
                  <a:ext cx="476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6" name="Ink 165">
                  <a:extLst>
                    <a:ext uri="{FF2B5EF4-FFF2-40B4-BE49-F238E27FC236}">
                      <a16:creationId xmlns:a16="http://schemas.microsoft.com/office/drawing/2014/main" id="{A690435A-2738-AC85-3A62-5383B782E24B}"/>
                    </a:ext>
                  </a:extLst>
                </p14:cNvPr>
                <p14:cNvContentPartPr/>
                <p14:nvPr/>
              </p14:nvContentPartPr>
              <p14:xfrm>
                <a:off x="1294101" y="3599724"/>
                <a:ext cx="550440" cy="61560"/>
              </p14:xfrm>
            </p:contentPart>
          </mc:Choice>
          <mc:Fallback>
            <p:pic>
              <p:nvPicPr>
                <p:cNvPr id="166" name="Ink 165">
                  <a:extLst>
                    <a:ext uri="{FF2B5EF4-FFF2-40B4-BE49-F238E27FC236}">
                      <a16:creationId xmlns:a16="http://schemas.microsoft.com/office/drawing/2014/main" id="{A690435A-2738-AC85-3A62-5383B782E24B}"/>
                    </a:ext>
                  </a:extLst>
                </p:cNvPr>
                <p:cNvPicPr/>
                <p:nvPr/>
              </p:nvPicPr>
              <p:blipFill>
                <a:blip r:embed="rId237"/>
                <a:stretch>
                  <a:fillRect/>
                </a:stretch>
              </p:blipFill>
              <p:spPr>
                <a:xfrm>
                  <a:off x="1276101" y="3581724"/>
                  <a:ext cx="586080" cy="97200"/>
                </a:xfrm>
                <a:prstGeom prst="rect">
                  <a:avLst/>
                </a:prstGeom>
              </p:spPr>
            </p:pic>
          </mc:Fallback>
        </mc:AlternateContent>
      </p:grpSp>
      <p:grpSp>
        <p:nvGrpSpPr>
          <p:cNvPr id="172" name="Group 171">
            <a:extLst>
              <a:ext uri="{FF2B5EF4-FFF2-40B4-BE49-F238E27FC236}">
                <a16:creationId xmlns:a16="http://schemas.microsoft.com/office/drawing/2014/main" id="{CB5339CA-BE36-041A-8018-FBB16EE02460}"/>
              </a:ext>
            </a:extLst>
          </p:cNvPr>
          <p:cNvGrpSpPr/>
          <p:nvPr/>
        </p:nvGrpSpPr>
        <p:grpSpPr>
          <a:xfrm>
            <a:off x="6499341" y="4014444"/>
            <a:ext cx="4321440" cy="75600"/>
            <a:chOff x="6499341" y="4014444"/>
            <a:chExt cx="4321440" cy="75600"/>
          </a:xfrm>
        </p:grpSpPr>
        <mc:AlternateContent xmlns:mc="http://schemas.openxmlformats.org/markup-compatibility/2006">
          <mc:Choice xmlns:p14="http://schemas.microsoft.com/office/powerpoint/2010/main" Requires="p14">
            <p:contentPart p14:bwMode="auto" r:id="rId238">
              <p14:nvContentPartPr>
                <p14:cNvPr id="168" name="Ink 167">
                  <a:extLst>
                    <a:ext uri="{FF2B5EF4-FFF2-40B4-BE49-F238E27FC236}">
                      <a16:creationId xmlns:a16="http://schemas.microsoft.com/office/drawing/2014/main" id="{7EEA66A2-7009-5ED5-0EDB-13CB2BFEBACB}"/>
                    </a:ext>
                  </a:extLst>
                </p14:cNvPr>
                <p14:cNvContentPartPr/>
                <p14:nvPr/>
              </p14:nvContentPartPr>
              <p14:xfrm>
                <a:off x="8796501" y="4028484"/>
                <a:ext cx="2024280" cy="61560"/>
              </p14:xfrm>
            </p:contentPart>
          </mc:Choice>
          <mc:Fallback>
            <p:pic>
              <p:nvPicPr>
                <p:cNvPr id="168" name="Ink 167">
                  <a:extLst>
                    <a:ext uri="{FF2B5EF4-FFF2-40B4-BE49-F238E27FC236}">
                      <a16:creationId xmlns:a16="http://schemas.microsoft.com/office/drawing/2014/main" id="{7EEA66A2-7009-5ED5-0EDB-13CB2BFEBACB}"/>
                    </a:ext>
                  </a:extLst>
                </p:cNvPr>
                <p:cNvPicPr/>
                <p:nvPr/>
              </p:nvPicPr>
              <p:blipFill>
                <a:blip r:embed="rId239"/>
                <a:stretch>
                  <a:fillRect/>
                </a:stretch>
              </p:blipFill>
              <p:spPr>
                <a:xfrm>
                  <a:off x="8778501" y="4010484"/>
                  <a:ext cx="2059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9" name="Ink 168">
                  <a:extLst>
                    <a:ext uri="{FF2B5EF4-FFF2-40B4-BE49-F238E27FC236}">
                      <a16:creationId xmlns:a16="http://schemas.microsoft.com/office/drawing/2014/main" id="{61F3ECCF-0444-16CC-34BE-77FA507AAA59}"/>
                    </a:ext>
                  </a:extLst>
                </p14:cNvPr>
                <p14:cNvContentPartPr/>
                <p14:nvPr/>
              </p14:nvContentPartPr>
              <p14:xfrm>
                <a:off x="8550981" y="4031724"/>
                <a:ext cx="360" cy="360"/>
              </p14:xfrm>
            </p:contentPart>
          </mc:Choice>
          <mc:Fallback>
            <p:pic>
              <p:nvPicPr>
                <p:cNvPr id="169" name="Ink 168">
                  <a:extLst>
                    <a:ext uri="{FF2B5EF4-FFF2-40B4-BE49-F238E27FC236}">
                      <a16:creationId xmlns:a16="http://schemas.microsoft.com/office/drawing/2014/main" id="{61F3ECCF-0444-16CC-34BE-77FA507AAA59}"/>
                    </a:ext>
                  </a:extLst>
                </p:cNvPr>
                <p:cNvPicPr/>
                <p:nvPr/>
              </p:nvPicPr>
              <p:blipFill>
                <a:blip r:embed="rId241"/>
                <a:stretch>
                  <a:fillRect/>
                </a:stretch>
              </p:blipFill>
              <p:spPr>
                <a:xfrm>
                  <a:off x="8532981" y="401372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0" name="Ink 169">
                  <a:extLst>
                    <a:ext uri="{FF2B5EF4-FFF2-40B4-BE49-F238E27FC236}">
                      <a16:creationId xmlns:a16="http://schemas.microsoft.com/office/drawing/2014/main" id="{DDEB8BAE-5921-5AD2-DC5E-C57312CCC917}"/>
                    </a:ext>
                  </a:extLst>
                </p14:cNvPr>
                <p14:cNvContentPartPr/>
                <p14:nvPr/>
              </p14:nvContentPartPr>
              <p14:xfrm>
                <a:off x="8170101" y="4014444"/>
                <a:ext cx="380520" cy="18720"/>
              </p14:xfrm>
            </p:contentPart>
          </mc:Choice>
          <mc:Fallback>
            <p:pic>
              <p:nvPicPr>
                <p:cNvPr id="170" name="Ink 169">
                  <a:extLst>
                    <a:ext uri="{FF2B5EF4-FFF2-40B4-BE49-F238E27FC236}">
                      <a16:creationId xmlns:a16="http://schemas.microsoft.com/office/drawing/2014/main" id="{DDEB8BAE-5921-5AD2-DC5E-C57312CCC917}"/>
                    </a:ext>
                  </a:extLst>
                </p:cNvPr>
                <p:cNvPicPr/>
                <p:nvPr/>
              </p:nvPicPr>
              <p:blipFill>
                <a:blip r:embed="rId243"/>
                <a:stretch>
                  <a:fillRect/>
                </a:stretch>
              </p:blipFill>
              <p:spPr>
                <a:xfrm>
                  <a:off x="8152461" y="3996804"/>
                  <a:ext cx="4161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1" name="Ink 170">
                  <a:extLst>
                    <a:ext uri="{FF2B5EF4-FFF2-40B4-BE49-F238E27FC236}">
                      <a16:creationId xmlns:a16="http://schemas.microsoft.com/office/drawing/2014/main" id="{D669A71E-F400-13E4-2216-50F312300B4C}"/>
                    </a:ext>
                  </a:extLst>
                </p14:cNvPr>
                <p14:cNvContentPartPr/>
                <p14:nvPr/>
              </p14:nvContentPartPr>
              <p14:xfrm>
                <a:off x="6499341" y="4038204"/>
                <a:ext cx="1482840" cy="45360"/>
              </p14:xfrm>
            </p:contentPart>
          </mc:Choice>
          <mc:Fallback>
            <p:pic>
              <p:nvPicPr>
                <p:cNvPr id="171" name="Ink 170">
                  <a:extLst>
                    <a:ext uri="{FF2B5EF4-FFF2-40B4-BE49-F238E27FC236}">
                      <a16:creationId xmlns:a16="http://schemas.microsoft.com/office/drawing/2014/main" id="{D669A71E-F400-13E4-2216-50F312300B4C}"/>
                    </a:ext>
                  </a:extLst>
                </p:cNvPr>
                <p:cNvPicPr/>
                <p:nvPr/>
              </p:nvPicPr>
              <p:blipFill>
                <a:blip r:embed="rId245"/>
                <a:stretch>
                  <a:fillRect/>
                </a:stretch>
              </p:blipFill>
              <p:spPr>
                <a:xfrm>
                  <a:off x="6481701" y="4020564"/>
                  <a:ext cx="1518480" cy="81000"/>
                </a:xfrm>
                <a:prstGeom prst="rect">
                  <a:avLst/>
                </a:prstGeom>
              </p:spPr>
            </p:pic>
          </mc:Fallback>
        </mc:AlternateContent>
      </p:grpSp>
      <p:grpSp>
        <p:nvGrpSpPr>
          <p:cNvPr id="180" name="Group 179">
            <a:extLst>
              <a:ext uri="{FF2B5EF4-FFF2-40B4-BE49-F238E27FC236}">
                <a16:creationId xmlns:a16="http://schemas.microsoft.com/office/drawing/2014/main" id="{50563593-53D4-806F-2CE1-38752EEE23A4}"/>
              </a:ext>
            </a:extLst>
          </p:cNvPr>
          <p:cNvGrpSpPr/>
          <p:nvPr/>
        </p:nvGrpSpPr>
        <p:grpSpPr>
          <a:xfrm>
            <a:off x="3862701" y="3988164"/>
            <a:ext cx="2641680" cy="142560"/>
            <a:chOff x="3862701" y="3988164"/>
            <a:chExt cx="2641680" cy="142560"/>
          </a:xfrm>
        </p:grpSpPr>
        <mc:AlternateContent xmlns:mc="http://schemas.openxmlformats.org/markup-compatibility/2006">
          <mc:Choice xmlns:p14="http://schemas.microsoft.com/office/powerpoint/2010/main" Requires="p14">
            <p:contentPart p14:bwMode="auto" r:id="rId246">
              <p14:nvContentPartPr>
                <p14:cNvPr id="173" name="Ink 172">
                  <a:extLst>
                    <a:ext uri="{FF2B5EF4-FFF2-40B4-BE49-F238E27FC236}">
                      <a16:creationId xmlns:a16="http://schemas.microsoft.com/office/drawing/2014/main" id="{4177C59A-C84B-FF4E-E042-30A09812C1EF}"/>
                    </a:ext>
                  </a:extLst>
                </p14:cNvPr>
                <p14:cNvContentPartPr/>
                <p14:nvPr/>
              </p14:nvContentPartPr>
              <p14:xfrm>
                <a:off x="6054381" y="3988164"/>
                <a:ext cx="450000" cy="85320"/>
              </p14:xfrm>
            </p:contentPart>
          </mc:Choice>
          <mc:Fallback>
            <p:pic>
              <p:nvPicPr>
                <p:cNvPr id="173" name="Ink 172">
                  <a:extLst>
                    <a:ext uri="{FF2B5EF4-FFF2-40B4-BE49-F238E27FC236}">
                      <a16:creationId xmlns:a16="http://schemas.microsoft.com/office/drawing/2014/main" id="{4177C59A-C84B-FF4E-E042-30A09812C1EF}"/>
                    </a:ext>
                  </a:extLst>
                </p:cNvPr>
                <p:cNvPicPr/>
                <p:nvPr/>
              </p:nvPicPr>
              <p:blipFill>
                <a:blip r:embed="rId247"/>
                <a:stretch>
                  <a:fillRect/>
                </a:stretch>
              </p:blipFill>
              <p:spPr>
                <a:xfrm>
                  <a:off x="6036381" y="3970164"/>
                  <a:ext cx="485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4" name="Ink 173">
                  <a:extLst>
                    <a:ext uri="{FF2B5EF4-FFF2-40B4-BE49-F238E27FC236}">
                      <a16:creationId xmlns:a16="http://schemas.microsoft.com/office/drawing/2014/main" id="{111AA9FB-6A54-42CD-2659-95D6E85FB0D6}"/>
                    </a:ext>
                  </a:extLst>
                </p14:cNvPr>
                <p14:cNvContentPartPr/>
                <p14:nvPr/>
              </p14:nvContentPartPr>
              <p14:xfrm>
                <a:off x="5538501" y="4055844"/>
                <a:ext cx="372960" cy="72360"/>
              </p14:xfrm>
            </p:contentPart>
          </mc:Choice>
          <mc:Fallback>
            <p:pic>
              <p:nvPicPr>
                <p:cNvPr id="174" name="Ink 173">
                  <a:extLst>
                    <a:ext uri="{FF2B5EF4-FFF2-40B4-BE49-F238E27FC236}">
                      <a16:creationId xmlns:a16="http://schemas.microsoft.com/office/drawing/2014/main" id="{111AA9FB-6A54-42CD-2659-95D6E85FB0D6}"/>
                    </a:ext>
                  </a:extLst>
                </p:cNvPr>
                <p:cNvPicPr/>
                <p:nvPr/>
              </p:nvPicPr>
              <p:blipFill>
                <a:blip r:embed="rId249"/>
                <a:stretch>
                  <a:fillRect/>
                </a:stretch>
              </p:blipFill>
              <p:spPr>
                <a:xfrm>
                  <a:off x="5520861" y="4037844"/>
                  <a:ext cx="408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6" name="Ink 175">
                  <a:extLst>
                    <a:ext uri="{FF2B5EF4-FFF2-40B4-BE49-F238E27FC236}">
                      <a16:creationId xmlns:a16="http://schemas.microsoft.com/office/drawing/2014/main" id="{8922423F-7679-20A4-BDBF-5BF3CC6A5C96}"/>
                    </a:ext>
                  </a:extLst>
                </p14:cNvPr>
                <p14:cNvContentPartPr/>
                <p14:nvPr/>
              </p14:nvContentPartPr>
              <p14:xfrm>
                <a:off x="4841901" y="4042884"/>
                <a:ext cx="720720" cy="87840"/>
              </p14:xfrm>
            </p:contentPart>
          </mc:Choice>
          <mc:Fallback>
            <p:pic>
              <p:nvPicPr>
                <p:cNvPr id="176" name="Ink 175">
                  <a:extLst>
                    <a:ext uri="{FF2B5EF4-FFF2-40B4-BE49-F238E27FC236}">
                      <a16:creationId xmlns:a16="http://schemas.microsoft.com/office/drawing/2014/main" id="{8922423F-7679-20A4-BDBF-5BF3CC6A5C96}"/>
                    </a:ext>
                  </a:extLst>
                </p:cNvPr>
                <p:cNvPicPr/>
                <p:nvPr/>
              </p:nvPicPr>
              <p:blipFill>
                <a:blip r:embed="rId251"/>
                <a:stretch>
                  <a:fillRect/>
                </a:stretch>
              </p:blipFill>
              <p:spPr>
                <a:xfrm>
                  <a:off x="4823901" y="4024884"/>
                  <a:ext cx="756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7" name="Ink 176">
                  <a:extLst>
                    <a:ext uri="{FF2B5EF4-FFF2-40B4-BE49-F238E27FC236}">
                      <a16:creationId xmlns:a16="http://schemas.microsoft.com/office/drawing/2014/main" id="{8C59590B-EB10-C599-1874-1135EB086C6A}"/>
                    </a:ext>
                  </a:extLst>
                </p14:cNvPr>
                <p14:cNvContentPartPr/>
                <p14:nvPr/>
              </p14:nvContentPartPr>
              <p14:xfrm>
                <a:off x="4449141" y="4018404"/>
                <a:ext cx="468720" cy="71640"/>
              </p14:xfrm>
            </p:contentPart>
          </mc:Choice>
          <mc:Fallback>
            <p:pic>
              <p:nvPicPr>
                <p:cNvPr id="177" name="Ink 176">
                  <a:extLst>
                    <a:ext uri="{FF2B5EF4-FFF2-40B4-BE49-F238E27FC236}">
                      <a16:creationId xmlns:a16="http://schemas.microsoft.com/office/drawing/2014/main" id="{8C59590B-EB10-C599-1874-1135EB086C6A}"/>
                    </a:ext>
                  </a:extLst>
                </p:cNvPr>
                <p:cNvPicPr/>
                <p:nvPr/>
              </p:nvPicPr>
              <p:blipFill>
                <a:blip r:embed="rId253"/>
                <a:stretch>
                  <a:fillRect/>
                </a:stretch>
              </p:blipFill>
              <p:spPr>
                <a:xfrm>
                  <a:off x="4431501" y="4000764"/>
                  <a:ext cx="504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9" name="Ink 178">
                  <a:extLst>
                    <a:ext uri="{FF2B5EF4-FFF2-40B4-BE49-F238E27FC236}">
                      <a16:creationId xmlns:a16="http://schemas.microsoft.com/office/drawing/2014/main" id="{8FA77053-4F2E-020B-D2B0-EAC51CAF8DE5}"/>
                    </a:ext>
                  </a:extLst>
                </p14:cNvPr>
                <p14:cNvContentPartPr/>
                <p14:nvPr/>
              </p14:nvContentPartPr>
              <p14:xfrm>
                <a:off x="3862701" y="4000764"/>
                <a:ext cx="476280" cy="39240"/>
              </p14:xfrm>
            </p:contentPart>
          </mc:Choice>
          <mc:Fallback>
            <p:pic>
              <p:nvPicPr>
                <p:cNvPr id="179" name="Ink 178">
                  <a:extLst>
                    <a:ext uri="{FF2B5EF4-FFF2-40B4-BE49-F238E27FC236}">
                      <a16:creationId xmlns:a16="http://schemas.microsoft.com/office/drawing/2014/main" id="{8FA77053-4F2E-020B-D2B0-EAC51CAF8DE5}"/>
                    </a:ext>
                  </a:extLst>
                </p:cNvPr>
                <p:cNvPicPr/>
                <p:nvPr/>
              </p:nvPicPr>
              <p:blipFill>
                <a:blip r:embed="rId255"/>
                <a:stretch>
                  <a:fillRect/>
                </a:stretch>
              </p:blipFill>
              <p:spPr>
                <a:xfrm>
                  <a:off x="3844701" y="3982764"/>
                  <a:ext cx="511920" cy="74880"/>
                </a:xfrm>
                <a:prstGeom prst="rect">
                  <a:avLst/>
                </a:prstGeom>
              </p:spPr>
            </p:pic>
          </mc:Fallback>
        </mc:AlternateContent>
      </p:grpSp>
      <p:grpSp>
        <p:nvGrpSpPr>
          <p:cNvPr id="188" name="Group 187">
            <a:extLst>
              <a:ext uri="{FF2B5EF4-FFF2-40B4-BE49-F238E27FC236}">
                <a16:creationId xmlns:a16="http://schemas.microsoft.com/office/drawing/2014/main" id="{28657E5B-9D98-8355-7C58-5697B03F7234}"/>
              </a:ext>
            </a:extLst>
          </p:cNvPr>
          <p:cNvGrpSpPr/>
          <p:nvPr/>
        </p:nvGrpSpPr>
        <p:grpSpPr>
          <a:xfrm>
            <a:off x="405621" y="4023084"/>
            <a:ext cx="3060000" cy="129960"/>
            <a:chOff x="405621" y="4023084"/>
            <a:chExt cx="3060000" cy="129960"/>
          </a:xfrm>
        </p:grpSpPr>
        <mc:AlternateContent xmlns:mc="http://schemas.openxmlformats.org/markup-compatibility/2006">
          <mc:Choice xmlns:p14="http://schemas.microsoft.com/office/powerpoint/2010/main" Requires="p14">
            <p:contentPart p14:bwMode="auto" r:id="rId256">
              <p14:nvContentPartPr>
                <p14:cNvPr id="181" name="Ink 180">
                  <a:extLst>
                    <a:ext uri="{FF2B5EF4-FFF2-40B4-BE49-F238E27FC236}">
                      <a16:creationId xmlns:a16="http://schemas.microsoft.com/office/drawing/2014/main" id="{8E4BADFC-25E2-25A8-A9CE-3C2FB20BFC32}"/>
                    </a:ext>
                  </a:extLst>
                </p14:cNvPr>
                <p14:cNvContentPartPr/>
                <p14:nvPr/>
              </p14:nvContentPartPr>
              <p14:xfrm>
                <a:off x="3041901" y="4069524"/>
                <a:ext cx="423720" cy="31320"/>
              </p14:xfrm>
            </p:contentPart>
          </mc:Choice>
          <mc:Fallback>
            <p:pic>
              <p:nvPicPr>
                <p:cNvPr id="181" name="Ink 180">
                  <a:extLst>
                    <a:ext uri="{FF2B5EF4-FFF2-40B4-BE49-F238E27FC236}">
                      <a16:creationId xmlns:a16="http://schemas.microsoft.com/office/drawing/2014/main" id="{8E4BADFC-25E2-25A8-A9CE-3C2FB20BFC32}"/>
                    </a:ext>
                  </a:extLst>
                </p:cNvPr>
                <p:cNvPicPr/>
                <p:nvPr/>
              </p:nvPicPr>
              <p:blipFill>
                <a:blip r:embed="rId257"/>
                <a:stretch>
                  <a:fillRect/>
                </a:stretch>
              </p:blipFill>
              <p:spPr>
                <a:xfrm>
                  <a:off x="3024261" y="4051884"/>
                  <a:ext cx="459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2" name="Ink 181">
                  <a:extLst>
                    <a:ext uri="{FF2B5EF4-FFF2-40B4-BE49-F238E27FC236}">
                      <a16:creationId xmlns:a16="http://schemas.microsoft.com/office/drawing/2014/main" id="{F96A9962-080A-A3A0-E215-C02DF48E2D7C}"/>
                    </a:ext>
                  </a:extLst>
                </p14:cNvPr>
                <p14:cNvContentPartPr/>
                <p14:nvPr/>
              </p14:nvContentPartPr>
              <p14:xfrm>
                <a:off x="2335941" y="4041804"/>
                <a:ext cx="495720" cy="49680"/>
              </p14:xfrm>
            </p:contentPart>
          </mc:Choice>
          <mc:Fallback>
            <p:pic>
              <p:nvPicPr>
                <p:cNvPr id="182" name="Ink 181">
                  <a:extLst>
                    <a:ext uri="{FF2B5EF4-FFF2-40B4-BE49-F238E27FC236}">
                      <a16:creationId xmlns:a16="http://schemas.microsoft.com/office/drawing/2014/main" id="{F96A9962-080A-A3A0-E215-C02DF48E2D7C}"/>
                    </a:ext>
                  </a:extLst>
                </p:cNvPr>
                <p:cNvPicPr/>
                <p:nvPr/>
              </p:nvPicPr>
              <p:blipFill>
                <a:blip r:embed="rId259"/>
                <a:stretch>
                  <a:fillRect/>
                </a:stretch>
              </p:blipFill>
              <p:spPr>
                <a:xfrm>
                  <a:off x="2318301" y="4024164"/>
                  <a:ext cx="531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3" name="Ink 182">
                  <a:extLst>
                    <a:ext uri="{FF2B5EF4-FFF2-40B4-BE49-F238E27FC236}">
                      <a16:creationId xmlns:a16="http://schemas.microsoft.com/office/drawing/2014/main" id="{17436EF5-AA90-5EB3-7ED8-032129EE7497}"/>
                    </a:ext>
                  </a:extLst>
                </p14:cNvPr>
                <p14:cNvContentPartPr/>
                <p14:nvPr/>
              </p14:nvContentPartPr>
              <p14:xfrm>
                <a:off x="1954701" y="4064484"/>
                <a:ext cx="236160" cy="21960"/>
              </p14:xfrm>
            </p:contentPart>
          </mc:Choice>
          <mc:Fallback>
            <p:pic>
              <p:nvPicPr>
                <p:cNvPr id="183" name="Ink 182">
                  <a:extLst>
                    <a:ext uri="{FF2B5EF4-FFF2-40B4-BE49-F238E27FC236}">
                      <a16:creationId xmlns:a16="http://schemas.microsoft.com/office/drawing/2014/main" id="{17436EF5-AA90-5EB3-7ED8-032129EE7497}"/>
                    </a:ext>
                  </a:extLst>
                </p:cNvPr>
                <p:cNvPicPr/>
                <p:nvPr/>
              </p:nvPicPr>
              <p:blipFill>
                <a:blip r:embed="rId261"/>
                <a:stretch>
                  <a:fillRect/>
                </a:stretch>
              </p:blipFill>
              <p:spPr>
                <a:xfrm>
                  <a:off x="1936701" y="4046844"/>
                  <a:ext cx="271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5" name="Ink 184">
                  <a:extLst>
                    <a:ext uri="{FF2B5EF4-FFF2-40B4-BE49-F238E27FC236}">
                      <a16:creationId xmlns:a16="http://schemas.microsoft.com/office/drawing/2014/main" id="{1BF0F735-820B-895A-058E-0FD677B63BD4}"/>
                    </a:ext>
                  </a:extLst>
                </p14:cNvPr>
                <p14:cNvContentPartPr/>
                <p14:nvPr/>
              </p14:nvContentPartPr>
              <p14:xfrm>
                <a:off x="1502181" y="4117764"/>
                <a:ext cx="360720" cy="35280"/>
              </p14:xfrm>
            </p:contentPart>
          </mc:Choice>
          <mc:Fallback>
            <p:pic>
              <p:nvPicPr>
                <p:cNvPr id="185" name="Ink 184">
                  <a:extLst>
                    <a:ext uri="{FF2B5EF4-FFF2-40B4-BE49-F238E27FC236}">
                      <a16:creationId xmlns:a16="http://schemas.microsoft.com/office/drawing/2014/main" id="{1BF0F735-820B-895A-058E-0FD677B63BD4}"/>
                    </a:ext>
                  </a:extLst>
                </p:cNvPr>
                <p:cNvPicPr/>
                <p:nvPr/>
              </p:nvPicPr>
              <p:blipFill>
                <a:blip r:embed="rId263"/>
                <a:stretch>
                  <a:fillRect/>
                </a:stretch>
              </p:blipFill>
              <p:spPr>
                <a:xfrm>
                  <a:off x="1484181" y="4099764"/>
                  <a:ext cx="396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6" name="Ink 185">
                  <a:extLst>
                    <a:ext uri="{FF2B5EF4-FFF2-40B4-BE49-F238E27FC236}">
                      <a16:creationId xmlns:a16="http://schemas.microsoft.com/office/drawing/2014/main" id="{05C3DA36-E725-C61F-48A9-019D4402CB14}"/>
                    </a:ext>
                  </a:extLst>
                </p14:cNvPr>
                <p14:cNvContentPartPr/>
                <p14:nvPr/>
              </p14:nvContentPartPr>
              <p14:xfrm>
                <a:off x="922581" y="4023084"/>
                <a:ext cx="460080" cy="25560"/>
              </p14:xfrm>
            </p:contentPart>
          </mc:Choice>
          <mc:Fallback>
            <p:pic>
              <p:nvPicPr>
                <p:cNvPr id="186" name="Ink 185">
                  <a:extLst>
                    <a:ext uri="{FF2B5EF4-FFF2-40B4-BE49-F238E27FC236}">
                      <a16:creationId xmlns:a16="http://schemas.microsoft.com/office/drawing/2014/main" id="{05C3DA36-E725-C61F-48A9-019D4402CB14}"/>
                    </a:ext>
                  </a:extLst>
                </p:cNvPr>
                <p:cNvPicPr/>
                <p:nvPr/>
              </p:nvPicPr>
              <p:blipFill>
                <a:blip r:embed="rId265"/>
                <a:stretch>
                  <a:fillRect/>
                </a:stretch>
              </p:blipFill>
              <p:spPr>
                <a:xfrm>
                  <a:off x="904941" y="4005084"/>
                  <a:ext cx="4957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7" name="Ink 186">
                  <a:extLst>
                    <a:ext uri="{FF2B5EF4-FFF2-40B4-BE49-F238E27FC236}">
                      <a16:creationId xmlns:a16="http://schemas.microsoft.com/office/drawing/2014/main" id="{491FCDBA-2E98-458E-DBE1-95B854CA1C2C}"/>
                    </a:ext>
                  </a:extLst>
                </p14:cNvPr>
                <p14:cNvContentPartPr/>
                <p14:nvPr/>
              </p14:nvContentPartPr>
              <p14:xfrm>
                <a:off x="405621" y="4076364"/>
                <a:ext cx="428400" cy="33840"/>
              </p14:xfrm>
            </p:contentPart>
          </mc:Choice>
          <mc:Fallback>
            <p:pic>
              <p:nvPicPr>
                <p:cNvPr id="187" name="Ink 186">
                  <a:extLst>
                    <a:ext uri="{FF2B5EF4-FFF2-40B4-BE49-F238E27FC236}">
                      <a16:creationId xmlns:a16="http://schemas.microsoft.com/office/drawing/2014/main" id="{491FCDBA-2E98-458E-DBE1-95B854CA1C2C}"/>
                    </a:ext>
                  </a:extLst>
                </p:cNvPr>
                <p:cNvPicPr/>
                <p:nvPr/>
              </p:nvPicPr>
              <p:blipFill>
                <a:blip r:embed="rId267"/>
                <a:stretch>
                  <a:fillRect/>
                </a:stretch>
              </p:blipFill>
              <p:spPr>
                <a:xfrm>
                  <a:off x="387981" y="4058724"/>
                  <a:ext cx="46404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8">
            <p14:nvContentPartPr>
              <p14:cNvPr id="189" name="Ink 188">
                <a:extLst>
                  <a:ext uri="{FF2B5EF4-FFF2-40B4-BE49-F238E27FC236}">
                    <a16:creationId xmlns:a16="http://schemas.microsoft.com/office/drawing/2014/main" id="{398E6A33-8132-DF4C-16CB-A11D9FCD4B3F}"/>
                  </a:ext>
                </a:extLst>
              </p14:cNvPr>
              <p14:cNvContentPartPr/>
              <p14:nvPr/>
            </p14:nvContentPartPr>
            <p14:xfrm>
              <a:off x="10248021" y="4378044"/>
              <a:ext cx="518040" cy="65160"/>
            </p14:xfrm>
          </p:contentPart>
        </mc:Choice>
        <mc:Fallback>
          <p:pic>
            <p:nvPicPr>
              <p:cNvPr id="189" name="Ink 188">
                <a:extLst>
                  <a:ext uri="{FF2B5EF4-FFF2-40B4-BE49-F238E27FC236}">
                    <a16:creationId xmlns:a16="http://schemas.microsoft.com/office/drawing/2014/main" id="{398E6A33-8132-DF4C-16CB-A11D9FCD4B3F}"/>
                  </a:ext>
                </a:extLst>
              </p:cNvPr>
              <p:cNvPicPr/>
              <p:nvPr/>
            </p:nvPicPr>
            <p:blipFill>
              <a:blip r:embed="rId269"/>
              <a:stretch>
                <a:fillRect/>
              </a:stretch>
            </p:blipFill>
            <p:spPr>
              <a:xfrm>
                <a:off x="10230021" y="4360044"/>
                <a:ext cx="553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0" name="Ink 189">
                <a:extLst>
                  <a:ext uri="{FF2B5EF4-FFF2-40B4-BE49-F238E27FC236}">
                    <a16:creationId xmlns:a16="http://schemas.microsoft.com/office/drawing/2014/main" id="{ADD34625-3240-8655-29BC-7867480058C3}"/>
                  </a:ext>
                </a:extLst>
              </p14:cNvPr>
              <p14:cNvContentPartPr/>
              <p14:nvPr/>
            </p14:nvContentPartPr>
            <p14:xfrm>
              <a:off x="9417141" y="4458324"/>
              <a:ext cx="590040" cy="36720"/>
            </p14:xfrm>
          </p:contentPart>
        </mc:Choice>
        <mc:Fallback>
          <p:pic>
            <p:nvPicPr>
              <p:cNvPr id="190" name="Ink 189">
                <a:extLst>
                  <a:ext uri="{FF2B5EF4-FFF2-40B4-BE49-F238E27FC236}">
                    <a16:creationId xmlns:a16="http://schemas.microsoft.com/office/drawing/2014/main" id="{ADD34625-3240-8655-29BC-7867480058C3}"/>
                  </a:ext>
                </a:extLst>
              </p:cNvPr>
              <p:cNvPicPr/>
              <p:nvPr/>
            </p:nvPicPr>
            <p:blipFill>
              <a:blip r:embed="rId271"/>
              <a:stretch>
                <a:fillRect/>
              </a:stretch>
            </p:blipFill>
            <p:spPr>
              <a:xfrm>
                <a:off x="9399141" y="4440684"/>
                <a:ext cx="625680" cy="72360"/>
              </a:xfrm>
              <a:prstGeom prst="rect">
                <a:avLst/>
              </a:prstGeom>
            </p:spPr>
          </p:pic>
        </mc:Fallback>
      </mc:AlternateContent>
      <p:grpSp>
        <p:nvGrpSpPr>
          <p:cNvPr id="195" name="Group 194">
            <a:extLst>
              <a:ext uri="{FF2B5EF4-FFF2-40B4-BE49-F238E27FC236}">
                <a16:creationId xmlns:a16="http://schemas.microsoft.com/office/drawing/2014/main" id="{B0C1D9A9-C169-C636-2C6E-D78F73A604A7}"/>
              </a:ext>
            </a:extLst>
          </p:cNvPr>
          <p:cNvGrpSpPr/>
          <p:nvPr/>
        </p:nvGrpSpPr>
        <p:grpSpPr>
          <a:xfrm>
            <a:off x="7662501" y="4395324"/>
            <a:ext cx="1508400" cy="82080"/>
            <a:chOff x="7662501" y="4395324"/>
            <a:chExt cx="1508400" cy="82080"/>
          </a:xfrm>
        </p:grpSpPr>
        <mc:AlternateContent xmlns:mc="http://schemas.openxmlformats.org/markup-compatibility/2006">
          <mc:Choice xmlns:p14="http://schemas.microsoft.com/office/powerpoint/2010/main" Requires="p14">
            <p:contentPart p14:bwMode="auto" r:id="rId272">
              <p14:nvContentPartPr>
                <p14:cNvPr id="191" name="Ink 190">
                  <a:extLst>
                    <a:ext uri="{FF2B5EF4-FFF2-40B4-BE49-F238E27FC236}">
                      <a16:creationId xmlns:a16="http://schemas.microsoft.com/office/drawing/2014/main" id="{E19607C7-1508-0F06-1C4D-818C7FE5C574}"/>
                    </a:ext>
                  </a:extLst>
                </p14:cNvPr>
                <p14:cNvContentPartPr/>
                <p14:nvPr/>
              </p14:nvContentPartPr>
              <p14:xfrm>
                <a:off x="8792181" y="4448244"/>
                <a:ext cx="378720" cy="24120"/>
              </p14:xfrm>
            </p:contentPart>
          </mc:Choice>
          <mc:Fallback>
            <p:pic>
              <p:nvPicPr>
                <p:cNvPr id="191" name="Ink 190">
                  <a:extLst>
                    <a:ext uri="{FF2B5EF4-FFF2-40B4-BE49-F238E27FC236}">
                      <a16:creationId xmlns:a16="http://schemas.microsoft.com/office/drawing/2014/main" id="{E19607C7-1508-0F06-1C4D-818C7FE5C574}"/>
                    </a:ext>
                  </a:extLst>
                </p:cNvPr>
                <p:cNvPicPr/>
                <p:nvPr/>
              </p:nvPicPr>
              <p:blipFill>
                <a:blip r:embed="rId273"/>
                <a:stretch>
                  <a:fillRect/>
                </a:stretch>
              </p:blipFill>
              <p:spPr>
                <a:xfrm>
                  <a:off x="8774181" y="4430244"/>
                  <a:ext cx="414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2" name="Ink 191">
                  <a:extLst>
                    <a:ext uri="{FF2B5EF4-FFF2-40B4-BE49-F238E27FC236}">
                      <a16:creationId xmlns:a16="http://schemas.microsoft.com/office/drawing/2014/main" id="{CF9CAA53-F941-661C-701E-1F27E7D14754}"/>
                    </a:ext>
                  </a:extLst>
                </p14:cNvPr>
                <p14:cNvContentPartPr/>
                <p14:nvPr/>
              </p14:nvContentPartPr>
              <p14:xfrm>
                <a:off x="8279181" y="4456524"/>
                <a:ext cx="355680" cy="20880"/>
              </p14:xfrm>
            </p:contentPart>
          </mc:Choice>
          <mc:Fallback>
            <p:pic>
              <p:nvPicPr>
                <p:cNvPr id="192" name="Ink 191">
                  <a:extLst>
                    <a:ext uri="{FF2B5EF4-FFF2-40B4-BE49-F238E27FC236}">
                      <a16:creationId xmlns:a16="http://schemas.microsoft.com/office/drawing/2014/main" id="{CF9CAA53-F941-661C-701E-1F27E7D14754}"/>
                    </a:ext>
                  </a:extLst>
                </p:cNvPr>
                <p:cNvPicPr/>
                <p:nvPr/>
              </p:nvPicPr>
              <p:blipFill>
                <a:blip r:embed="rId275"/>
                <a:stretch>
                  <a:fillRect/>
                </a:stretch>
              </p:blipFill>
              <p:spPr>
                <a:xfrm>
                  <a:off x="8261541" y="4438524"/>
                  <a:ext cx="391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4" name="Ink 193">
                  <a:extLst>
                    <a:ext uri="{FF2B5EF4-FFF2-40B4-BE49-F238E27FC236}">
                      <a16:creationId xmlns:a16="http://schemas.microsoft.com/office/drawing/2014/main" id="{5F3A2A28-F5DE-E9DC-4DD2-CF9BB9BDCD51}"/>
                    </a:ext>
                  </a:extLst>
                </p14:cNvPr>
                <p14:cNvContentPartPr/>
                <p14:nvPr/>
              </p14:nvContentPartPr>
              <p14:xfrm>
                <a:off x="7662501" y="4395324"/>
                <a:ext cx="523440" cy="45720"/>
              </p14:xfrm>
            </p:contentPart>
          </mc:Choice>
          <mc:Fallback>
            <p:pic>
              <p:nvPicPr>
                <p:cNvPr id="194" name="Ink 193">
                  <a:extLst>
                    <a:ext uri="{FF2B5EF4-FFF2-40B4-BE49-F238E27FC236}">
                      <a16:creationId xmlns:a16="http://schemas.microsoft.com/office/drawing/2014/main" id="{5F3A2A28-F5DE-E9DC-4DD2-CF9BB9BDCD51}"/>
                    </a:ext>
                  </a:extLst>
                </p:cNvPr>
                <p:cNvPicPr/>
                <p:nvPr/>
              </p:nvPicPr>
              <p:blipFill>
                <a:blip r:embed="rId277"/>
                <a:stretch>
                  <a:fillRect/>
                </a:stretch>
              </p:blipFill>
              <p:spPr>
                <a:xfrm>
                  <a:off x="7644501" y="4377324"/>
                  <a:ext cx="559080" cy="81360"/>
                </a:xfrm>
                <a:prstGeom prst="rect">
                  <a:avLst/>
                </a:prstGeom>
              </p:spPr>
            </p:pic>
          </mc:Fallback>
        </mc:AlternateContent>
      </p:grpSp>
      <p:grpSp>
        <p:nvGrpSpPr>
          <p:cNvPr id="198" name="Group 197">
            <a:extLst>
              <a:ext uri="{FF2B5EF4-FFF2-40B4-BE49-F238E27FC236}">
                <a16:creationId xmlns:a16="http://schemas.microsoft.com/office/drawing/2014/main" id="{E1580C18-684F-A4EA-A3DE-4521D5E10A35}"/>
              </a:ext>
            </a:extLst>
          </p:cNvPr>
          <p:cNvGrpSpPr/>
          <p:nvPr/>
        </p:nvGrpSpPr>
        <p:grpSpPr>
          <a:xfrm>
            <a:off x="5992821" y="4431324"/>
            <a:ext cx="1093680" cy="68760"/>
            <a:chOff x="5992821" y="4431324"/>
            <a:chExt cx="1093680" cy="68760"/>
          </a:xfrm>
        </p:grpSpPr>
        <mc:AlternateContent xmlns:mc="http://schemas.openxmlformats.org/markup-compatibility/2006">
          <mc:Choice xmlns:p14="http://schemas.microsoft.com/office/powerpoint/2010/main" Requires="p14">
            <p:contentPart p14:bwMode="auto" r:id="rId278">
              <p14:nvContentPartPr>
                <p14:cNvPr id="196" name="Ink 195">
                  <a:extLst>
                    <a:ext uri="{FF2B5EF4-FFF2-40B4-BE49-F238E27FC236}">
                      <a16:creationId xmlns:a16="http://schemas.microsoft.com/office/drawing/2014/main" id="{5804DCD5-70FC-7711-18C5-7E8CEEA1636A}"/>
                    </a:ext>
                  </a:extLst>
                </p14:cNvPr>
                <p14:cNvContentPartPr/>
                <p14:nvPr/>
              </p14:nvContentPartPr>
              <p14:xfrm>
                <a:off x="6523821" y="4431324"/>
                <a:ext cx="562680" cy="62640"/>
              </p14:xfrm>
            </p:contentPart>
          </mc:Choice>
          <mc:Fallback>
            <p:pic>
              <p:nvPicPr>
                <p:cNvPr id="196" name="Ink 195">
                  <a:extLst>
                    <a:ext uri="{FF2B5EF4-FFF2-40B4-BE49-F238E27FC236}">
                      <a16:creationId xmlns:a16="http://schemas.microsoft.com/office/drawing/2014/main" id="{5804DCD5-70FC-7711-18C5-7E8CEEA1636A}"/>
                    </a:ext>
                  </a:extLst>
                </p:cNvPr>
                <p:cNvPicPr/>
                <p:nvPr/>
              </p:nvPicPr>
              <p:blipFill>
                <a:blip r:embed="rId279"/>
                <a:stretch>
                  <a:fillRect/>
                </a:stretch>
              </p:blipFill>
              <p:spPr>
                <a:xfrm>
                  <a:off x="6505821" y="4413684"/>
                  <a:ext cx="598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7" name="Ink 196">
                  <a:extLst>
                    <a:ext uri="{FF2B5EF4-FFF2-40B4-BE49-F238E27FC236}">
                      <a16:creationId xmlns:a16="http://schemas.microsoft.com/office/drawing/2014/main" id="{7DCF7D7B-7867-9358-537C-1D7F8FAD7F70}"/>
                    </a:ext>
                  </a:extLst>
                </p14:cNvPr>
                <p14:cNvContentPartPr/>
                <p14:nvPr/>
              </p14:nvContentPartPr>
              <p14:xfrm>
                <a:off x="5992821" y="4456524"/>
                <a:ext cx="414000" cy="43560"/>
              </p14:xfrm>
            </p:contentPart>
          </mc:Choice>
          <mc:Fallback>
            <p:pic>
              <p:nvPicPr>
                <p:cNvPr id="197" name="Ink 196">
                  <a:extLst>
                    <a:ext uri="{FF2B5EF4-FFF2-40B4-BE49-F238E27FC236}">
                      <a16:creationId xmlns:a16="http://schemas.microsoft.com/office/drawing/2014/main" id="{7DCF7D7B-7867-9358-537C-1D7F8FAD7F70}"/>
                    </a:ext>
                  </a:extLst>
                </p:cNvPr>
                <p:cNvPicPr/>
                <p:nvPr/>
              </p:nvPicPr>
              <p:blipFill>
                <a:blip r:embed="rId281"/>
                <a:stretch>
                  <a:fillRect/>
                </a:stretch>
              </p:blipFill>
              <p:spPr>
                <a:xfrm>
                  <a:off x="5975181" y="4438524"/>
                  <a:ext cx="449640" cy="79200"/>
                </a:xfrm>
                <a:prstGeom prst="rect">
                  <a:avLst/>
                </a:prstGeom>
              </p:spPr>
            </p:pic>
          </mc:Fallback>
        </mc:AlternateContent>
      </p:grpSp>
      <p:grpSp>
        <p:nvGrpSpPr>
          <p:cNvPr id="201" name="Group 200">
            <a:extLst>
              <a:ext uri="{FF2B5EF4-FFF2-40B4-BE49-F238E27FC236}">
                <a16:creationId xmlns:a16="http://schemas.microsoft.com/office/drawing/2014/main" id="{5B78A0A0-B8E7-EF9F-B2EA-B71C890CC8CF}"/>
              </a:ext>
            </a:extLst>
          </p:cNvPr>
          <p:cNvGrpSpPr/>
          <p:nvPr/>
        </p:nvGrpSpPr>
        <p:grpSpPr>
          <a:xfrm>
            <a:off x="3939021" y="4400364"/>
            <a:ext cx="1941120" cy="120960"/>
            <a:chOff x="3939021" y="4400364"/>
            <a:chExt cx="1941120" cy="120960"/>
          </a:xfrm>
        </p:grpSpPr>
        <mc:AlternateContent xmlns:mc="http://schemas.openxmlformats.org/markup-compatibility/2006">
          <mc:Choice xmlns:p14="http://schemas.microsoft.com/office/powerpoint/2010/main" Requires="p14">
            <p:contentPart p14:bwMode="auto" r:id="rId282">
              <p14:nvContentPartPr>
                <p14:cNvPr id="199" name="Ink 198">
                  <a:extLst>
                    <a:ext uri="{FF2B5EF4-FFF2-40B4-BE49-F238E27FC236}">
                      <a16:creationId xmlns:a16="http://schemas.microsoft.com/office/drawing/2014/main" id="{44BDD21C-4E72-1B6B-64C5-F771A9DDB746}"/>
                    </a:ext>
                  </a:extLst>
                </p14:cNvPr>
                <p14:cNvContentPartPr/>
                <p14:nvPr/>
              </p14:nvContentPartPr>
              <p14:xfrm>
                <a:off x="4571181" y="4435284"/>
                <a:ext cx="1308960" cy="86040"/>
              </p14:xfrm>
            </p:contentPart>
          </mc:Choice>
          <mc:Fallback>
            <p:pic>
              <p:nvPicPr>
                <p:cNvPr id="199" name="Ink 198">
                  <a:extLst>
                    <a:ext uri="{FF2B5EF4-FFF2-40B4-BE49-F238E27FC236}">
                      <a16:creationId xmlns:a16="http://schemas.microsoft.com/office/drawing/2014/main" id="{44BDD21C-4E72-1B6B-64C5-F771A9DDB746}"/>
                    </a:ext>
                  </a:extLst>
                </p:cNvPr>
                <p:cNvPicPr/>
                <p:nvPr/>
              </p:nvPicPr>
              <p:blipFill>
                <a:blip r:embed="rId283"/>
                <a:stretch>
                  <a:fillRect/>
                </a:stretch>
              </p:blipFill>
              <p:spPr>
                <a:xfrm>
                  <a:off x="4553181" y="4417284"/>
                  <a:ext cx="1344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0" name="Ink 199">
                  <a:extLst>
                    <a:ext uri="{FF2B5EF4-FFF2-40B4-BE49-F238E27FC236}">
                      <a16:creationId xmlns:a16="http://schemas.microsoft.com/office/drawing/2014/main" id="{7113F66B-5011-1600-A424-7C6FE9D17F58}"/>
                    </a:ext>
                  </a:extLst>
                </p14:cNvPr>
                <p14:cNvContentPartPr/>
                <p14:nvPr/>
              </p14:nvContentPartPr>
              <p14:xfrm>
                <a:off x="3939021" y="4400364"/>
                <a:ext cx="520560" cy="43560"/>
              </p14:xfrm>
            </p:contentPart>
          </mc:Choice>
          <mc:Fallback>
            <p:pic>
              <p:nvPicPr>
                <p:cNvPr id="200" name="Ink 199">
                  <a:extLst>
                    <a:ext uri="{FF2B5EF4-FFF2-40B4-BE49-F238E27FC236}">
                      <a16:creationId xmlns:a16="http://schemas.microsoft.com/office/drawing/2014/main" id="{7113F66B-5011-1600-A424-7C6FE9D17F58}"/>
                    </a:ext>
                  </a:extLst>
                </p:cNvPr>
                <p:cNvPicPr/>
                <p:nvPr/>
              </p:nvPicPr>
              <p:blipFill>
                <a:blip r:embed="rId285"/>
                <a:stretch>
                  <a:fillRect/>
                </a:stretch>
              </p:blipFill>
              <p:spPr>
                <a:xfrm>
                  <a:off x="3921021" y="4382724"/>
                  <a:ext cx="556200" cy="79200"/>
                </a:xfrm>
                <a:prstGeom prst="rect">
                  <a:avLst/>
                </a:prstGeom>
              </p:spPr>
            </p:pic>
          </mc:Fallback>
        </mc:AlternateContent>
      </p:grpSp>
      <p:grpSp>
        <p:nvGrpSpPr>
          <p:cNvPr id="208" name="Group 207">
            <a:extLst>
              <a:ext uri="{FF2B5EF4-FFF2-40B4-BE49-F238E27FC236}">
                <a16:creationId xmlns:a16="http://schemas.microsoft.com/office/drawing/2014/main" id="{1AB43F0D-31D0-C472-0EAB-ED75CC7DCF5C}"/>
              </a:ext>
            </a:extLst>
          </p:cNvPr>
          <p:cNvGrpSpPr/>
          <p:nvPr/>
        </p:nvGrpSpPr>
        <p:grpSpPr>
          <a:xfrm>
            <a:off x="84141" y="4368684"/>
            <a:ext cx="3721320" cy="102600"/>
            <a:chOff x="84141" y="4368684"/>
            <a:chExt cx="3721320" cy="102600"/>
          </a:xfrm>
        </p:grpSpPr>
        <mc:AlternateContent xmlns:mc="http://schemas.openxmlformats.org/markup-compatibility/2006">
          <mc:Choice xmlns:p14="http://schemas.microsoft.com/office/powerpoint/2010/main" Requires="p14">
            <p:contentPart p14:bwMode="auto" r:id="rId286">
              <p14:nvContentPartPr>
                <p14:cNvPr id="202" name="Ink 201">
                  <a:extLst>
                    <a:ext uri="{FF2B5EF4-FFF2-40B4-BE49-F238E27FC236}">
                      <a16:creationId xmlns:a16="http://schemas.microsoft.com/office/drawing/2014/main" id="{8BA78E32-78BC-15CE-3793-71DBD615A213}"/>
                    </a:ext>
                  </a:extLst>
                </p14:cNvPr>
                <p14:cNvContentPartPr/>
                <p14:nvPr/>
              </p14:nvContentPartPr>
              <p14:xfrm>
                <a:off x="3377781" y="4368684"/>
                <a:ext cx="427680" cy="54000"/>
              </p14:xfrm>
            </p:contentPart>
          </mc:Choice>
          <mc:Fallback>
            <p:pic>
              <p:nvPicPr>
                <p:cNvPr id="202" name="Ink 201">
                  <a:extLst>
                    <a:ext uri="{FF2B5EF4-FFF2-40B4-BE49-F238E27FC236}">
                      <a16:creationId xmlns:a16="http://schemas.microsoft.com/office/drawing/2014/main" id="{8BA78E32-78BC-15CE-3793-71DBD615A213}"/>
                    </a:ext>
                  </a:extLst>
                </p:cNvPr>
                <p:cNvPicPr/>
                <p:nvPr/>
              </p:nvPicPr>
              <p:blipFill>
                <a:blip r:embed="rId287"/>
                <a:stretch>
                  <a:fillRect/>
                </a:stretch>
              </p:blipFill>
              <p:spPr>
                <a:xfrm>
                  <a:off x="3360141" y="4351044"/>
                  <a:ext cx="463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3" name="Ink 202">
                  <a:extLst>
                    <a:ext uri="{FF2B5EF4-FFF2-40B4-BE49-F238E27FC236}">
                      <a16:creationId xmlns:a16="http://schemas.microsoft.com/office/drawing/2014/main" id="{7EFF2DCA-8EB5-CDAE-0266-0F9F08F214E7}"/>
                    </a:ext>
                  </a:extLst>
                </p14:cNvPr>
                <p14:cNvContentPartPr/>
                <p14:nvPr/>
              </p14:nvContentPartPr>
              <p14:xfrm>
                <a:off x="1482381" y="4429884"/>
                <a:ext cx="1661760" cy="40320"/>
              </p14:xfrm>
            </p:contentPart>
          </mc:Choice>
          <mc:Fallback>
            <p:pic>
              <p:nvPicPr>
                <p:cNvPr id="203" name="Ink 202">
                  <a:extLst>
                    <a:ext uri="{FF2B5EF4-FFF2-40B4-BE49-F238E27FC236}">
                      <a16:creationId xmlns:a16="http://schemas.microsoft.com/office/drawing/2014/main" id="{7EFF2DCA-8EB5-CDAE-0266-0F9F08F214E7}"/>
                    </a:ext>
                  </a:extLst>
                </p:cNvPr>
                <p:cNvPicPr/>
                <p:nvPr/>
              </p:nvPicPr>
              <p:blipFill>
                <a:blip r:embed="rId289"/>
                <a:stretch>
                  <a:fillRect/>
                </a:stretch>
              </p:blipFill>
              <p:spPr>
                <a:xfrm>
                  <a:off x="1464741" y="4412244"/>
                  <a:ext cx="1697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5" name="Ink 204">
                  <a:extLst>
                    <a:ext uri="{FF2B5EF4-FFF2-40B4-BE49-F238E27FC236}">
                      <a16:creationId xmlns:a16="http://schemas.microsoft.com/office/drawing/2014/main" id="{007071C2-C280-F963-9B70-E6B0EB155446}"/>
                    </a:ext>
                  </a:extLst>
                </p14:cNvPr>
                <p14:cNvContentPartPr/>
                <p14:nvPr/>
              </p14:nvContentPartPr>
              <p14:xfrm>
                <a:off x="979461" y="4405404"/>
                <a:ext cx="508680" cy="20880"/>
              </p14:xfrm>
            </p:contentPart>
          </mc:Choice>
          <mc:Fallback>
            <p:pic>
              <p:nvPicPr>
                <p:cNvPr id="205" name="Ink 204">
                  <a:extLst>
                    <a:ext uri="{FF2B5EF4-FFF2-40B4-BE49-F238E27FC236}">
                      <a16:creationId xmlns:a16="http://schemas.microsoft.com/office/drawing/2014/main" id="{007071C2-C280-F963-9B70-E6B0EB155446}"/>
                    </a:ext>
                  </a:extLst>
                </p:cNvPr>
                <p:cNvPicPr/>
                <p:nvPr/>
              </p:nvPicPr>
              <p:blipFill>
                <a:blip r:embed="rId291"/>
                <a:stretch>
                  <a:fillRect/>
                </a:stretch>
              </p:blipFill>
              <p:spPr>
                <a:xfrm>
                  <a:off x="961461" y="4387404"/>
                  <a:ext cx="544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7" name="Ink 206">
                  <a:extLst>
                    <a:ext uri="{FF2B5EF4-FFF2-40B4-BE49-F238E27FC236}">
                      <a16:creationId xmlns:a16="http://schemas.microsoft.com/office/drawing/2014/main" id="{BF2B65E0-C798-2208-C185-33A3835CBDD1}"/>
                    </a:ext>
                  </a:extLst>
                </p14:cNvPr>
                <p14:cNvContentPartPr/>
                <p14:nvPr/>
              </p14:nvContentPartPr>
              <p14:xfrm>
                <a:off x="84141" y="4427364"/>
                <a:ext cx="953280" cy="43920"/>
              </p14:xfrm>
            </p:contentPart>
          </mc:Choice>
          <mc:Fallback>
            <p:pic>
              <p:nvPicPr>
                <p:cNvPr id="207" name="Ink 206">
                  <a:extLst>
                    <a:ext uri="{FF2B5EF4-FFF2-40B4-BE49-F238E27FC236}">
                      <a16:creationId xmlns:a16="http://schemas.microsoft.com/office/drawing/2014/main" id="{BF2B65E0-C798-2208-C185-33A3835CBDD1}"/>
                    </a:ext>
                  </a:extLst>
                </p:cNvPr>
                <p:cNvPicPr/>
                <p:nvPr/>
              </p:nvPicPr>
              <p:blipFill>
                <a:blip r:embed="rId293"/>
                <a:stretch>
                  <a:fillRect/>
                </a:stretch>
              </p:blipFill>
              <p:spPr>
                <a:xfrm>
                  <a:off x="66501" y="4409724"/>
                  <a:ext cx="988920" cy="79560"/>
                </a:xfrm>
                <a:prstGeom prst="rect">
                  <a:avLst/>
                </a:prstGeom>
              </p:spPr>
            </p:pic>
          </mc:Fallback>
        </mc:AlternateContent>
      </p:grpSp>
      <p:grpSp>
        <p:nvGrpSpPr>
          <p:cNvPr id="218" name="Group 217">
            <a:extLst>
              <a:ext uri="{FF2B5EF4-FFF2-40B4-BE49-F238E27FC236}">
                <a16:creationId xmlns:a16="http://schemas.microsoft.com/office/drawing/2014/main" id="{2EA6F42C-F28B-19EE-21C4-14C940BE47F3}"/>
              </a:ext>
            </a:extLst>
          </p:cNvPr>
          <p:cNvGrpSpPr/>
          <p:nvPr/>
        </p:nvGrpSpPr>
        <p:grpSpPr>
          <a:xfrm>
            <a:off x="5804541" y="4709964"/>
            <a:ext cx="4951440" cy="172080"/>
            <a:chOff x="5804541" y="4709964"/>
            <a:chExt cx="4951440" cy="172080"/>
          </a:xfrm>
        </p:grpSpPr>
        <mc:AlternateContent xmlns:mc="http://schemas.openxmlformats.org/markup-compatibility/2006">
          <mc:Choice xmlns:p14="http://schemas.microsoft.com/office/powerpoint/2010/main" Requires="p14">
            <p:contentPart p14:bwMode="auto" r:id="rId294">
              <p14:nvContentPartPr>
                <p14:cNvPr id="209" name="Ink 208">
                  <a:extLst>
                    <a:ext uri="{FF2B5EF4-FFF2-40B4-BE49-F238E27FC236}">
                      <a16:creationId xmlns:a16="http://schemas.microsoft.com/office/drawing/2014/main" id="{44F01E62-8174-6F84-3E36-945326C10629}"/>
                    </a:ext>
                  </a:extLst>
                </p14:cNvPr>
                <p14:cNvContentPartPr/>
                <p14:nvPr/>
              </p14:nvContentPartPr>
              <p14:xfrm>
                <a:off x="9444501" y="4789524"/>
                <a:ext cx="1311480" cy="91080"/>
              </p14:xfrm>
            </p:contentPart>
          </mc:Choice>
          <mc:Fallback>
            <p:pic>
              <p:nvPicPr>
                <p:cNvPr id="209" name="Ink 208">
                  <a:extLst>
                    <a:ext uri="{FF2B5EF4-FFF2-40B4-BE49-F238E27FC236}">
                      <a16:creationId xmlns:a16="http://schemas.microsoft.com/office/drawing/2014/main" id="{44F01E62-8174-6F84-3E36-945326C10629}"/>
                    </a:ext>
                  </a:extLst>
                </p:cNvPr>
                <p:cNvPicPr/>
                <p:nvPr/>
              </p:nvPicPr>
              <p:blipFill>
                <a:blip r:embed="rId295"/>
                <a:stretch>
                  <a:fillRect/>
                </a:stretch>
              </p:blipFill>
              <p:spPr>
                <a:xfrm>
                  <a:off x="9426861" y="4771884"/>
                  <a:ext cx="1347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0" name="Ink 209">
                  <a:extLst>
                    <a:ext uri="{FF2B5EF4-FFF2-40B4-BE49-F238E27FC236}">
                      <a16:creationId xmlns:a16="http://schemas.microsoft.com/office/drawing/2014/main" id="{C9B39D23-B298-6B22-3923-ADDD5B29744D}"/>
                    </a:ext>
                  </a:extLst>
                </p14:cNvPr>
                <p14:cNvContentPartPr/>
                <p14:nvPr/>
              </p14:nvContentPartPr>
              <p14:xfrm>
                <a:off x="9007101" y="4838124"/>
                <a:ext cx="452160" cy="26280"/>
              </p14:xfrm>
            </p:contentPart>
          </mc:Choice>
          <mc:Fallback>
            <p:pic>
              <p:nvPicPr>
                <p:cNvPr id="210" name="Ink 209">
                  <a:extLst>
                    <a:ext uri="{FF2B5EF4-FFF2-40B4-BE49-F238E27FC236}">
                      <a16:creationId xmlns:a16="http://schemas.microsoft.com/office/drawing/2014/main" id="{C9B39D23-B298-6B22-3923-ADDD5B29744D}"/>
                    </a:ext>
                  </a:extLst>
                </p:cNvPr>
                <p:cNvPicPr/>
                <p:nvPr/>
              </p:nvPicPr>
              <p:blipFill>
                <a:blip r:embed="rId297"/>
                <a:stretch>
                  <a:fillRect/>
                </a:stretch>
              </p:blipFill>
              <p:spPr>
                <a:xfrm>
                  <a:off x="8989461" y="4820484"/>
                  <a:ext cx="487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1" name="Ink 210">
                  <a:extLst>
                    <a:ext uri="{FF2B5EF4-FFF2-40B4-BE49-F238E27FC236}">
                      <a16:creationId xmlns:a16="http://schemas.microsoft.com/office/drawing/2014/main" id="{BD18B2F0-DA2B-27FE-3DD8-592FB3DE4D8C}"/>
                    </a:ext>
                  </a:extLst>
                </p14:cNvPr>
                <p14:cNvContentPartPr/>
                <p14:nvPr/>
              </p14:nvContentPartPr>
              <p14:xfrm>
                <a:off x="8228781" y="4834164"/>
                <a:ext cx="585000" cy="29160"/>
              </p14:xfrm>
            </p:contentPart>
          </mc:Choice>
          <mc:Fallback>
            <p:pic>
              <p:nvPicPr>
                <p:cNvPr id="211" name="Ink 210">
                  <a:extLst>
                    <a:ext uri="{FF2B5EF4-FFF2-40B4-BE49-F238E27FC236}">
                      <a16:creationId xmlns:a16="http://schemas.microsoft.com/office/drawing/2014/main" id="{BD18B2F0-DA2B-27FE-3DD8-592FB3DE4D8C}"/>
                    </a:ext>
                  </a:extLst>
                </p:cNvPr>
                <p:cNvPicPr/>
                <p:nvPr/>
              </p:nvPicPr>
              <p:blipFill>
                <a:blip r:embed="rId299"/>
                <a:stretch>
                  <a:fillRect/>
                </a:stretch>
              </p:blipFill>
              <p:spPr>
                <a:xfrm>
                  <a:off x="8211141" y="4816524"/>
                  <a:ext cx="620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3" name="Ink 212">
                  <a:extLst>
                    <a:ext uri="{FF2B5EF4-FFF2-40B4-BE49-F238E27FC236}">
                      <a16:creationId xmlns:a16="http://schemas.microsoft.com/office/drawing/2014/main" id="{C73270D3-D593-E779-2A7B-94ED99FCF26E}"/>
                    </a:ext>
                  </a:extLst>
                </p14:cNvPr>
                <p14:cNvContentPartPr/>
                <p14:nvPr/>
              </p14:nvContentPartPr>
              <p14:xfrm>
                <a:off x="7616421" y="4791684"/>
                <a:ext cx="354600" cy="63360"/>
              </p14:xfrm>
            </p:contentPart>
          </mc:Choice>
          <mc:Fallback>
            <p:pic>
              <p:nvPicPr>
                <p:cNvPr id="213" name="Ink 212">
                  <a:extLst>
                    <a:ext uri="{FF2B5EF4-FFF2-40B4-BE49-F238E27FC236}">
                      <a16:creationId xmlns:a16="http://schemas.microsoft.com/office/drawing/2014/main" id="{C73270D3-D593-E779-2A7B-94ED99FCF26E}"/>
                    </a:ext>
                  </a:extLst>
                </p:cNvPr>
                <p:cNvPicPr/>
                <p:nvPr/>
              </p:nvPicPr>
              <p:blipFill>
                <a:blip r:embed="rId301"/>
                <a:stretch>
                  <a:fillRect/>
                </a:stretch>
              </p:blipFill>
              <p:spPr>
                <a:xfrm>
                  <a:off x="7598421" y="4774044"/>
                  <a:ext cx="390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4" name="Ink 213">
                  <a:extLst>
                    <a:ext uri="{FF2B5EF4-FFF2-40B4-BE49-F238E27FC236}">
                      <a16:creationId xmlns:a16="http://schemas.microsoft.com/office/drawing/2014/main" id="{C985279E-6328-5C75-034C-A02870FFA3CD}"/>
                    </a:ext>
                  </a:extLst>
                </p14:cNvPr>
                <p14:cNvContentPartPr/>
                <p14:nvPr/>
              </p14:nvContentPartPr>
              <p14:xfrm>
                <a:off x="7001181" y="4709964"/>
                <a:ext cx="480600" cy="120960"/>
              </p14:xfrm>
            </p:contentPart>
          </mc:Choice>
          <mc:Fallback>
            <p:pic>
              <p:nvPicPr>
                <p:cNvPr id="214" name="Ink 213">
                  <a:extLst>
                    <a:ext uri="{FF2B5EF4-FFF2-40B4-BE49-F238E27FC236}">
                      <a16:creationId xmlns:a16="http://schemas.microsoft.com/office/drawing/2014/main" id="{C985279E-6328-5C75-034C-A02870FFA3CD}"/>
                    </a:ext>
                  </a:extLst>
                </p:cNvPr>
                <p:cNvPicPr/>
                <p:nvPr/>
              </p:nvPicPr>
              <p:blipFill>
                <a:blip r:embed="rId303"/>
                <a:stretch>
                  <a:fillRect/>
                </a:stretch>
              </p:blipFill>
              <p:spPr>
                <a:xfrm>
                  <a:off x="6983541" y="4691964"/>
                  <a:ext cx="516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6" name="Ink 215">
                  <a:extLst>
                    <a:ext uri="{FF2B5EF4-FFF2-40B4-BE49-F238E27FC236}">
                      <a16:creationId xmlns:a16="http://schemas.microsoft.com/office/drawing/2014/main" id="{1643CD6A-5141-0083-A1BE-981D26279413}"/>
                    </a:ext>
                  </a:extLst>
                </p14:cNvPr>
                <p14:cNvContentPartPr/>
                <p14:nvPr/>
              </p14:nvContentPartPr>
              <p14:xfrm>
                <a:off x="6474501" y="4829844"/>
                <a:ext cx="517320" cy="39240"/>
              </p14:xfrm>
            </p:contentPart>
          </mc:Choice>
          <mc:Fallback>
            <p:pic>
              <p:nvPicPr>
                <p:cNvPr id="216" name="Ink 215">
                  <a:extLst>
                    <a:ext uri="{FF2B5EF4-FFF2-40B4-BE49-F238E27FC236}">
                      <a16:creationId xmlns:a16="http://schemas.microsoft.com/office/drawing/2014/main" id="{1643CD6A-5141-0083-A1BE-981D26279413}"/>
                    </a:ext>
                  </a:extLst>
                </p:cNvPr>
                <p:cNvPicPr/>
                <p:nvPr/>
              </p:nvPicPr>
              <p:blipFill>
                <a:blip r:embed="rId305"/>
                <a:stretch>
                  <a:fillRect/>
                </a:stretch>
              </p:blipFill>
              <p:spPr>
                <a:xfrm>
                  <a:off x="6456501" y="4812204"/>
                  <a:ext cx="552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7" name="Ink 216">
                  <a:extLst>
                    <a:ext uri="{FF2B5EF4-FFF2-40B4-BE49-F238E27FC236}">
                      <a16:creationId xmlns:a16="http://schemas.microsoft.com/office/drawing/2014/main" id="{1FC2ABFE-A39F-E5CC-C902-D3D960F361C8}"/>
                    </a:ext>
                  </a:extLst>
                </p14:cNvPr>
                <p14:cNvContentPartPr/>
                <p14:nvPr/>
              </p14:nvContentPartPr>
              <p14:xfrm>
                <a:off x="5804541" y="4846404"/>
                <a:ext cx="646560" cy="35640"/>
              </p14:xfrm>
            </p:contentPart>
          </mc:Choice>
          <mc:Fallback>
            <p:pic>
              <p:nvPicPr>
                <p:cNvPr id="217" name="Ink 216">
                  <a:extLst>
                    <a:ext uri="{FF2B5EF4-FFF2-40B4-BE49-F238E27FC236}">
                      <a16:creationId xmlns:a16="http://schemas.microsoft.com/office/drawing/2014/main" id="{1FC2ABFE-A39F-E5CC-C902-D3D960F361C8}"/>
                    </a:ext>
                  </a:extLst>
                </p:cNvPr>
                <p:cNvPicPr/>
                <p:nvPr/>
              </p:nvPicPr>
              <p:blipFill>
                <a:blip r:embed="rId307"/>
                <a:stretch>
                  <a:fillRect/>
                </a:stretch>
              </p:blipFill>
              <p:spPr>
                <a:xfrm>
                  <a:off x="5786901" y="4828404"/>
                  <a:ext cx="682200" cy="7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8">
            <p14:nvContentPartPr>
              <p14:cNvPr id="219" name="Ink 218">
                <a:extLst>
                  <a:ext uri="{FF2B5EF4-FFF2-40B4-BE49-F238E27FC236}">
                    <a16:creationId xmlns:a16="http://schemas.microsoft.com/office/drawing/2014/main" id="{411D28CA-F684-F670-4CB7-4141EEF723BD}"/>
                  </a:ext>
                </a:extLst>
              </p14:cNvPr>
              <p14:cNvContentPartPr/>
              <p14:nvPr/>
            </p14:nvContentPartPr>
            <p14:xfrm>
              <a:off x="4067901" y="4741644"/>
              <a:ext cx="1207440" cy="73440"/>
            </p14:xfrm>
          </p:contentPart>
        </mc:Choice>
        <mc:Fallback>
          <p:pic>
            <p:nvPicPr>
              <p:cNvPr id="219" name="Ink 218">
                <a:extLst>
                  <a:ext uri="{FF2B5EF4-FFF2-40B4-BE49-F238E27FC236}">
                    <a16:creationId xmlns:a16="http://schemas.microsoft.com/office/drawing/2014/main" id="{411D28CA-F684-F670-4CB7-4141EEF723BD}"/>
                  </a:ext>
                </a:extLst>
              </p:cNvPr>
              <p:cNvPicPr/>
              <p:nvPr/>
            </p:nvPicPr>
            <p:blipFill>
              <a:blip r:embed="rId309"/>
              <a:stretch>
                <a:fillRect/>
              </a:stretch>
            </p:blipFill>
            <p:spPr>
              <a:xfrm>
                <a:off x="4050261" y="4723644"/>
                <a:ext cx="1243080" cy="109080"/>
              </a:xfrm>
              <a:prstGeom prst="rect">
                <a:avLst/>
              </a:prstGeom>
            </p:spPr>
          </p:pic>
        </mc:Fallback>
      </mc:AlternateContent>
      <p:grpSp>
        <p:nvGrpSpPr>
          <p:cNvPr id="227" name="Group 226">
            <a:extLst>
              <a:ext uri="{FF2B5EF4-FFF2-40B4-BE49-F238E27FC236}">
                <a16:creationId xmlns:a16="http://schemas.microsoft.com/office/drawing/2014/main" id="{56973930-9878-212A-BFAD-664A9B88CAA9}"/>
              </a:ext>
            </a:extLst>
          </p:cNvPr>
          <p:cNvGrpSpPr/>
          <p:nvPr/>
        </p:nvGrpSpPr>
        <p:grpSpPr>
          <a:xfrm>
            <a:off x="412101" y="4722564"/>
            <a:ext cx="3570480" cy="201960"/>
            <a:chOff x="412101" y="4722564"/>
            <a:chExt cx="3570480" cy="201960"/>
          </a:xfrm>
        </p:grpSpPr>
        <mc:AlternateContent xmlns:mc="http://schemas.openxmlformats.org/markup-compatibility/2006">
          <mc:Choice xmlns:p14="http://schemas.microsoft.com/office/powerpoint/2010/main" Requires="p14">
            <p:contentPart p14:bwMode="auto" r:id="rId310">
              <p14:nvContentPartPr>
                <p14:cNvPr id="220" name="Ink 219">
                  <a:extLst>
                    <a:ext uri="{FF2B5EF4-FFF2-40B4-BE49-F238E27FC236}">
                      <a16:creationId xmlns:a16="http://schemas.microsoft.com/office/drawing/2014/main" id="{DA6F09F1-7417-9FAF-69B1-84971F4CFF26}"/>
                    </a:ext>
                  </a:extLst>
                </p14:cNvPr>
                <p14:cNvContentPartPr/>
                <p14:nvPr/>
              </p14:nvContentPartPr>
              <p14:xfrm>
                <a:off x="3372021" y="4751724"/>
                <a:ext cx="610560" cy="108000"/>
              </p14:xfrm>
            </p:contentPart>
          </mc:Choice>
          <mc:Fallback>
            <p:pic>
              <p:nvPicPr>
                <p:cNvPr id="220" name="Ink 219">
                  <a:extLst>
                    <a:ext uri="{FF2B5EF4-FFF2-40B4-BE49-F238E27FC236}">
                      <a16:creationId xmlns:a16="http://schemas.microsoft.com/office/drawing/2014/main" id="{DA6F09F1-7417-9FAF-69B1-84971F4CFF26}"/>
                    </a:ext>
                  </a:extLst>
                </p:cNvPr>
                <p:cNvPicPr/>
                <p:nvPr/>
              </p:nvPicPr>
              <p:blipFill>
                <a:blip r:embed="rId311"/>
                <a:stretch>
                  <a:fillRect/>
                </a:stretch>
              </p:blipFill>
              <p:spPr>
                <a:xfrm>
                  <a:off x="3354021" y="4733724"/>
                  <a:ext cx="646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1" name="Ink 220">
                  <a:extLst>
                    <a:ext uri="{FF2B5EF4-FFF2-40B4-BE49-F238E27FC236}">
                      <a16:creationId xmlns:a16="http://schemas.microsoft.com/office/drawing/2014/main" id="{7603DFCB-7350-EA9A-62BA-50E48AFDF81F}"/>
                    </a:ext>
                  </a:extLst>
                </p14:cNvPr>
                <p14:cNvContentPartPr/>
                <p14:nvPr/>
              </p14:nvContentPartPr>
              <p14:xfrm>
                <a:off x="3356181" y="4722564"/>
                <a:ext cx="71640" cy="14040"/>
              </p14:xfrm>
            </p:contentPart>
          </mc:Choice>
          <mc:Fallback>
            <p:pic>
              <p:nvPicPr>
                <p:cNvPr id="221" name="Ink 220">
                  <a:extLst>
                    <a:ext uri="{FF2B5EF4-FFF2-40B4-BE49-F238E27FC236}">
                      <a16:creationId xmlns:a16="http://schemas.microsoft.com/office/drawing/2014/main" id="{7603DFCB-7350-EA9A-62BA-50E48AFDF81F}"/>
                    </a:ext>
                  </a:extLst>
                </p:cNvPr>
                <p:cNvPicPr/>
                <p:nvPr/>
              </p:nvPicPr>
              <p:blipFill>
                <a:blip r:embed="rId313"/>
                <a:stretch>
                  <a:fillRect/>
                </a:stretch>
              </p:blipFill>
              <p:spPr>
                <a:xfrm>
                  <a:off x="3338181" y="4704564"/>
                  <a:ext cx="107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22" name="Ink 221">
                  <a:extLst>
                    <a:ext uri="{FF2B5EF4-FFF2-40B4-BE49-F238E27FC236}">
                      <a16:creationId xmlns:a16="http://schemas.microsoft.com/office/drawing/2014/main" id="{6C6FA1FF-21ED-F19A-29FE-17895E991CDD}"/>
                    </a:ext>
                  </a:extLst>
                </p14:cNvPr>
                <p14:cNvContentPartPr/>
                <p14:nvPr/>
              </p14:nvContentPartPr>
              <p14:xfrm>
                <a:off x="2771901" y="4836324"/>
                <a:ext cx="464760" cy="27720"/>
              </p14:xfrm>
            </p:contentPart>
          </mc:Choice>
          <mc:Fallback>
            <p:pic>
              <p:nvPicPr>
                <p:cNvPr id="222" name="Ink 221">
                  <a:extLst>
                    <a:ext uri="{FF2B5EF4-FFF2-40B4-BE49-F238E27FC236}">
                      <a16:creationId xmlns:a16="http://schemas.microsoft.com/office/drawing/2014/main" id="{6C6FA1FF-21ED-F19A-29FE-17895E991CDD}"/>
                    </a:ext>
                  </a:extLst>
                </p:cNvPr>
                <p:cNvPicPr/>
                <p:nvPr/>
              </p:nvPicPr>
              <p:blipFill>
                <a:blip r:embed="rId315"/>
                <a:stretch>
                  <a:fillRect/>
                </a:stretch>
              </p:blipFill>
              <p:spPr>
                <a:xfrm>
                  <a:off x="2754261" y="4818684"/>
                  <a:ext cx="500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23" name="Ink 222">
                  <a:extLst>
                    <a:ext uri="{FF2B5EF4-FFF2-40B4-BE49-F238E27FC236}">
                      <a16:creationId xmlns:a16="http://schemas.microsoft.com/office/drawing/2014/main" id="{A61473C2-7087-08A2-25B7-F182E0FCBB24}"/>
                    </a:ext>
                  </a:extLst>
                </p14:cNvPr>
                <p14:cNvContentPartPr/>
                <p14:nvPr/>
              </p14:nvContentPartPr>
              <p14:xfrm>
                <a:off x="1811061" y="4892844"/>
                <a:ext cx="754920" cy="31680"/>
              </p14:xfrm>
            </p:contentPart>
          </mc:Choice>
          <mc:Fallback>
            <p:pic>
              <p:nvPicPr>
                <p:cNvPr id="223" name="Ink 222">
                  <a:extLst>
                    <a:ext uri="{FF2B5EF4-FFF2-40B4-BE49-F238E27FC236}">
                      <a16:creationId xmlns:a16="http://schemas.microsoft.com/office/drawing/2014/main" id="{A61473C2-7087-08A2-25B7-F182E0FCBB24}"/>
                    </a:ext>
                  </a:extLst>
                </p:cNvPr>
                <p:cNvPicPr/>
                <p:nvPr/>
              </p:nvPicPr>
              <p:blipFill>
                <a:blip r:embed="rId317"/>
                <a:stretch>
                  <a:fillRect/>
                </a:stretch>
              </p:blipFill>
              <p:spPr>
                <a:xfrm>
                  <a:off x="1793421" y="4874844"/>
                  <a:ext cx="790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4" name="Ink 223">
                  <a:extLst>
                    <a:ext uri="{FF2B5EF4-FFF2-40B4-BE49-F238E27FC236}">
                      <a16:creationId xmlns:a16="http://schemas.microsoft.com/office/drawing/2014/main" id="{FD6A75AC-146F-4CDB-26CF-E98C5F26A37B}"/>
                    </a:ext>
                  </a:extLst>
                </p14:cNvPr>
                <p14:cNvContentPartPr/>
                <p14:nvPr/>
              </p14:nvContentPartPr>
              <p14:xfrm>
                <a:off x="1108341" y="4773684"/>
                <a:ext cx="746640" cy="52560"/>
              </p14:xfrm>
            </p:contentPart>
          </mc:Choice>
          <mc:Fallback>
            <p:pic>
              <p:nvPicPr>
                <p:cNvPr id="224" name="Ink 223">
                  <a:extLst>
                    <a:ext uri="{FF2B5EF4-FFF2-40B4-BE49-F238E27FC236}">
                      <a16:creationId xmlns:a16="http://schemas.microsoft.com/office/drawing/2014/main" id="{FD6A75AC-146F-4CDB-26CF-E98C5F26A37B}"/>
                    </a:ext>
                  </a:extLst>
                </p:cNvPr>
                <p:cNvPicPr/>
                <p:nvPr/>
              </p:nvPicPr>
              <p:blipFill>
                <a:blip r:embed="rId319"/>
                <a:stretch>
                  <a:fillRect/>
                </a:stretch>
              </p:blipFill>
              <p:spPr>
                <a:xfrm>
                  <a:off x="1090701" y="4756044"/>
                  <a:ext cx="782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6" name="Ink 225">
                  <a:extLst>
                    <a:ext uri="{FF2B5EF4-FFF2-40B4-BE49-F238E27FC236}">
                      <a16:creationId xmlns:a16="http://schemas.microsoft.com/office/drawing/2014/main" id="{3FFF6EB9-27AB-CBA3-CE4E-86E99B69B6D3}"/>
                    </a:ext>
                  </a:extLst>
                </p14:cNvPr>
                <p14:cNvContentPartPr/>
                <p14:nvPr/>
              </p14:nvContentPartPr>
              <p14:xfrm>
                <a:off x="412101" y="4798164"/>
                <a:ext cx="602280" cy="65160"/>
              </p14:xfrm>
            </p:contentPart>
          </mc:Choice>
          <mc:Fallback>
            <p:pic>
              <p:nvPicPr>
                <p:cNvPr id="226" name="Ink 225">
                  <a:extLst>
                    <a:ext uri="{FF2B5EF4-FFF2-40B4-BE49-F238E27FC236}">
                      <a16:creationId xmlns:a16="http://schemas.microsoft.com/office/drawing/2014/main" id="{3FFF6EB9-27AB-CBA3-CE4E-86E99B69B6D3}"/>
                    </a:ext>
                  </a:extLst>
                </p:cNvPr>
                <p:cNvPicPr/>
                <p:nvPr/>
              </p:nvPicPr>
              <p:blipFill>
                <a:blip r:embed="rId321"/>
                <a:stretch>
                  <a:fillRect/>
                </a:stretch>
              </p:blipFill>
              <p:spPr>
                <a:xfrm>
                  <a:off x="394461" y="4780164"/>
                  <a:ext cx="637920" cy="100800"/>
                </a:xfrm>
                <a:prstGeom prst="rect">
                  <a:avLst/>
                </a:prstGeom>
              </p:spPr>
            </p:pic>
          </mc:Fallback>
        </mc:AlternateContent>
      </p:grpSp>
      <p:grpSp>
        <p:nvGrpSpPr>
          <p:cNvPr id="230" name="Group 229">
            <a:extLst>
              <a:ext uri="{FF2B5EF4-FFF2-40B4-BE49-F238E27FC236}">
                <a16:creationId xmlns:a16="http://schemas.microsoft.com/office/drawing/2014/main" id="{74278D44-F9F9-EB6F-2CA3-EFFF3D0C1AF6}"/>
              </a:ext>
            </a:extLst>
          </p:cNvPr>
          <p:cNvGrpSpPr/>
          <p:nvPr/>
        </p:nvGrpSpPr>
        <p:grpSpPr>
          <a:xfrm>
            <a:off x="9742221" y="5114604"/>
            <a:ext cx="1131480" cy="118080"/>
            <a:chOff x="9742221" y="5114604"/>
            <a:chExt cx="1131480" cy="118080"/>
          </a:xfrm>
        </p:grpSpPr>
        <mc:AlternateContent xmlns:mc="http://schemas.openxmlformats.org/markup-compatibility/2006">
          <mc:Choice xmlns:p14="http://schemas.microsoft.com/office/powerpoint/2010/main" Requires="p14">
            <p:contentPart p14:bwMode="auto" r:id="rId322">
              <p14:nvContentPartPr>
                <p14:cNvPr id="228" name="Ink 227">
                  <a:extLst>
                    <a:ext uri="{FF2B5EF4-FFF2-40B4-BE49-F238E27FC236}">
                      <a16:creationId xmlns:a16="http://schemas.microsoft.com/office/drawing/2014/main" id="{758D418A-D0FE-CDA5-4C23-DE0C49B4341E}"/>
                    </a:ext>
                  </a:extLst>
                </p14:cNvPr>
                <p14:cNvContentPartPr/>
                <p14:nvPr/>
              </p14:nvContentPartPr>
              <p14:xfrm>
                <a:off x="10428381" y="5114604"/>
                <a:ext cx="445320" cy="63360"/>
              </p14:xfrm>
            </p:contentPart>
          </mc:Choice>
          <mc:Fallback>
            <p:pic>
              <p:nvPicPr>
                <p:cNvPr id="228" name="Ink 227">
                  <a:extLst>
                    <a:ext uri="{FF2B5EF4-FFF2-40B4-BE49-F238E27FC236}">
                      <a16:creationId xmlns:a16="http://schemas.microsoft.com/office/drawing/2014/main" id="{758D418A-D0FE-CDA5-4C23-DE0C49B4341E}"/>
                    </a:ext>
                  </a:extLst>
                </p:cNvPr>
                <p:cNvPicPr/>
                <p:nvPr/>
              </p:nvPicPr>
              <p:blipFill>
                <a:blip r:embed="rId323"/>
                <a:stretch>
                  <a:fillRect/>
                </a:stretch>
              </p:blipFill>
              <p:spPr>
                <a:xfrm>
                  <a:off x="10410741" y="5096964"/>
                  <a:ext cx="480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9" name="Ink 228">
                  <a:extLst>
                    <a:ext uri="{FF2B5EF4-FFF2-40B4-BE49-F238E27FC236}">
                      <a16:creationId xmlns:a16="http://schemas.microsoft.com/office/drawing/2014/main" id="{DCA95309-34FE-FED6-7C63-48497B222DBF}"/>
                    </a:ext>
                  </a:extLst>
                </p14:cNvPr>
                <p14:cNvContentPartPr/>
                <p14:nvPr/>
              </p14:nvContentPartPr>
              <p14:xfrm>
                <a:off x="9742221" y="5210364"/>
                <a:ext cx="524520" cy="22320"/>
              </p14:xfrm>
            </p:contentPart>
          </mc:Choice>
          <mc:Fallback>
            <p:pic>
              <p:nvPicPr>
                <p:cNvPr id="229" name="Ink 228">
                  <a:extLst>
                    <a:ext uri="{FF2B5EF4-FFF2-40B4-BE49-F238E27FC236}">
                      <a16:creationId xmlns:a16="http://schemas.microsoft.com/office/drawing/2014/main" id="{DCA95309-34FE-FED6-7C63-48497B222DBF}"/>
                    </a:ext>
                  </a:extLst>
                </p:cNvPr>
                <p:cNvPicPr/>
                <p:nvPr/>
              </p:nvPicPr>
              <p:blipFill>
                <a:blip r:embed="rId325"/>
                <a:stretch>
                  <a:fillRect/>
                </a:stretch>
              </p:blipFill>
              <p:spPr>
                <a:xfrm>
                  <a:off x="9724221" y="5192364"/>
                  <a:ext cx="560160" cy="5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6">
            <p14:nvContentPartPr>
              <p14:cNvPr id="231" name="Ink 230">
                <a:extLst>
                  <a:ext uri="{FF2B5EF4-FFF2-40B4-BE49-F238E27FC236}">
                    <a16:creationId xmlns:a16="http://schemas.microsoft.com/office/drawing/2014/main" id="{BB6EE266-F13A-5878-9CCE-5100F830CC00}"/>
                  </a:ext>
                </a:extLst>
              </p14:cNvPr>
              <p14:cNvContentPartPr/>
              <p14:nvPr/>
            </p14:nvContentPartPr>
            <p14:xfrm>
              <a:off x="8796501" y="5128644"/>
              <a:ext cx="745920" cy="71640"/>
            </p14:xfrm>
          </p:contentPart>
        </mc:Choice>
        <mc:Fallback>
          <p:pic>
            <p:nvPicPr>
              <p:cNvPr id="231" name="Ink 230">
                <a:extLst>
                  <a:ext uri="{FF2B5EF4-FFF2-40B4-BE49-F238E27FC236}">
                    <a16:creationId xmlns:a16="http://schemas.microsoft.com/office/drawing/2014/main" id="{BB6EE266-F13A-5878-9CCE-5100F830CC00}"/>
                  </a:ext>
                </a:extLst>
              </p:cNvPr>
              <p:cNvPicPr/>
              <p:nvPr/>
            </p:nvPicPr>
            <p:blipFill>
              <a:blip r:embed="rId327"/>
              <a:stretch>
                <a:fillRect/>
              </a:stretch>
            </p:blipFill>
            <p:spPr>
              <a:xfrm>
                <a:off x="8778501" y="5111004"/>
                <a:ext cx="781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2" name="Ink 231">
                <a:extLst>
                  <a:ext uri="{FF2B5EF4-FFF2-40B4-BE49-F238E27FC236}">
                    <a16:creationId xmlns:a16="http://schemas.microsoft.com/office/drawing/2014/main" id="{B07E03BA-3060-5AB5-434C-8981B7B27138}"/>
                  </a:ext>
                </a:extLst>
              </p14:cNvPr>
              <p14:cNvContentPartPr/>
              <p14:nvPr/>
            </p14:nvContentPartPr>
            <p14:xfrm>
              <a:off x="6961221" y="5153844"/>
              <a:ext cx="1629000" cy="60840"/>
            </p14:xfrm>
          </p:contentPart>
        </mc:Choice>
        <mc:Fallback>
          <p:pic>
            <p:nvPicPr>
              <p:cNvPr id="232" name="Ink 231">
                <a:extLst>
                  <a:ext uri="{FF2B5EF4-FFF2-40B4-BE49-F238E27FC236}">
                    <a16:creationId xmlns:a16="http://schemas.microsoft.com/office/drawing/2014/main" id="{B07E03BA-3060-5AB5-434C-8981B7B27138}"/>
                  </a:ext>
                </a:extLst>
              </p:cNvPr>
              <p:cNvPicPr/>
              <p:nvPr/>
            </p:nvPicPr>
            <p:blipFill>
              <a:blip r:embed="rId329"/>
              <a:stretch>
                <a:fillRect/>
              </a:stretch>
            </p:blipFill>
            <p:spPr>
              <a:xfrm>
                <a:off x="6943221" y="5135844"/>
                <a:ext cx="1664640" cy="96480"/>
              </a:xfrm>
              <a:prstGeom prst="rect">
                <a:avLst/>
              </a:prstGeom>
            </p:spPr>
          </p:pic>
        </mc:Fallback>
      </mc:AlternateContent>
      <p:grpSp>
        <p:nvGrpSpPr>
          <p:cNvPr id="235" name="Group 234">
            <a:extLst>
              <a:ext uri="{FF2B5EF4-FFF2-40B4-BE49-F238E27FC236}">
                <a16:creationId xmlns:a16="http://schemas.microsoft.com/office/drawing/2014/main" id="{3AF357DE-684D-AD7C-6A7B-D7393D8ABD56}"/>
              </a:ext>
            </a:extLst>
          </p:cNvPr>
          <p:cNvGrpSpPr/>
          <p:nvPr/>
        </p:nvGrpSpPr>
        <p:grpSpPr>
          <a:xfrm>
            <a:off x="5737581" y="5187684"/>
            <a:ext cx="1025640" cy="63360"/>
            <a:chOff x="5737581" y="5187684"/>
            <a:chExt cx="1025640" cy="63360"/>
          </a:xfrm>
        </p:grpSpPr>
        <mc:AlternateContent xmlns:mc="http://schemas.openxmlformats.org/markup-compatibility/2006">
          <mc:Choice xmlns:p14="http://schemas.microsoft.com/office/powerpoint/2010/main" Requires="p14">
            <p:contentPart p14:bwMode="auto" r:id="rId330">
              <p14:nvContentPartPr>
                <p14:cNvPr id="233" name="Ink 232">
                  <a:extLst>
                    <a:ext uri="{FF2B5EF4-FFF2-40B4-BE49-F238E27FC236}">
                      <a16:creationId xmlns:a16="http://schemas.microsoft.com/office/drawing/2014/main" id="{41852580-BAE6-3CBC-E606-A394C2E5F971}"/>
                    </a:ext>
                  </a:extLst>
                </p14:cNvPr>
                <p14:cNvContentPartPr/>
                <p14:nvPr/>
              </p14:nvContentPartPr>
              <p14:xfrm>
                <a:off x="6487461" y="5187684"/>
                <a:ext cx="275760" cy="17280"/>
              </p14:xfrm>
            </p:contentPart>
          </mc:Choice>
          <mc:Fallback>
            <p:pic>
              <p:nvPicPr>
                <p:cNvPr id="233" name="Ink 232">
                  <a:extLst>
                    <a:ext uri="{FF2B5EF4-FFF2-40B4-BE49-F238E27FC236}">
                      <a16:creationId xmlns:a16="http://schemas.microsoft.com/office/drawing/2014/main" id="{41852580-BAE6-3CBC-E606-A394C2E5F971}"/>
                    </a:ext>
                  </a:extLst>
                </p:cNvPr>
                <p:cNvPicPr/>
                <p:nvPr/>
              </p:nvPicPr>
              <p:blipFill>
                <a:blip r:embed="rId331"/>
                <a:stretch>
                  <a:fillRect/>
                </a:stretch>
              </p:blipFill>
              <p:spPr>
                <a:xfrm>
                  <a:off x="6469821" y="5169684"/>
                  <a:ext cx="3114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4" name="Ink 233">
                  <a:extLst>
                    <a:ext uri="{FF2B5EF4-FFF2-40B4-BE49-F238E27FC236}">
                      <a16:creationId xmlns:a16="http://schemas.microsoft.com/office/drawing/2014/main" id="{C7E7AB36-EB9F-6A96-383A-693CA63BB571}"/>
                    </a:ext>
                  </a:extLst>
                </p14:cNvPr>
                <p14:cNvContentPartPr/>
                <p14:nvPr/>
              </p14:nvContentPartPr>
              <p14:xfrm>
                <a:off x="5737581" y="5203884"/>
                <a:ext cx="568080" cy="47160"/>
              </p14:xfrm>
            </p:contentPart>
          </mc:Choice>
          <mc:Fallback>
            <p:pic>
              <p:nvPicPr>
                <p:cNvPr id="234" name="Ink 233">
                  <a:extLst>
                    <a:ext uri="{FF2B5EF4-FFF2-40B4-BE49-F238E27FC236}">
                      <a16:creationId xmlns:a16="http://schemas.microsoft.com/office/drawing/2014/main" id="{C7E7AB36-EB9F-6A96-383A-693CA63BB571}"/>
                    </a:ext>
                  </a:extLst>
                </p:cNvPr>
                <p:cNvPicPr/>
                <p:nvPr/>
              </p:nvPicPr>
              <p:blipFill>
                <a:blip r:embed="rId333"/>
                <a:stretch>
                  <a:fillRect/>
                </a:stretch>
              </p:blipFill>
              <p:spPr>
                <a:xfrm>
                  <a:off x="5719581" y="5185884"/>
                  <a:ext cx="60372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4">
            <p14:nvContentPartPr>
              <p14:cNvPr id="236" name="Ink 235">
                <a:extLst>
                  <a:ext uri="{FF2B5EF4-FFF2-40B4-BE49-F238E27FC236}">
                    <a16:creationId xmlns:a16="http://schemas.microsoft.com/office/drawing/2014/main" id="{37FF5F59-10D4-2B59-8B76-A5FFB6682399}"/>
                  </a:ext>
                </a:extLst>
              </p14:cNvPr>
              <p14:cNvContentPartPr/>
              <p14:nvPr/>
            </p14:nvContentPartPr>
            <p14:xfrm>
              <a:off x="5213781" y="5157084"/>
              <a:ext cx="414720" cy="60840"/>
            </p14:xfrm>
          </p:contentPart>
        </mc:Choice>
        <mc:Fallback>
          <p:pic>
            <p:nvPicPr>
              <p:cNvPr id="236" name="Ink 235">
                <a:extLst>
                  <a:ext uri="{FF2B5EF4-FFF2-40B4-BE49-F238E27FC236}">
                    <a16:creationId xmlns:a16="http://schemas.microsoft.com/office/drawing/2014/main" id="{37FF5F59-10D4-2B59-8B76-A5FFB6682399}"/>
                  </a:ext>
                </a:extLst>
              </p:cNvPr>
              <p:cNvPicPr/>
              <p:nvPr/>
            </p:nvPicPr>
            <p:blipFill>
              <a:blip r:embed="rId335"/>
              <a:stretch>
                <a:fillRect/>
              </a:stretch>
            </p:blipFill>
            <p:spPr>
              <a:xfrm>
                <a:off x="5196141" y="5139444"/>
                <a:ext cx="450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37" name="Ink 236">
                <a:extLst>
                  <a:ext uri="{FF2B5EF4-FFF2-40B4-BE49-F238E27FC236}">
                    <a16:creationId xmlns:a16="http://schemas.microsoft.com/office/drawing/2014/main" id="{38C5B5F0-FCC5-B362-6AD8-A41F45F9E898}"/>
                  </a:ext>
                </a:extLst>
              </p14:cNvPr>
              <p14:cNvContentPartPr/>
              <p14:nvPr/>
            </p14:nvContentPartPr>
            <p14:xfrm>
              <a:off x="4466421" y="5198844"/>
              <a:ext cx="599040" cy="55440"/>
            </p14:xfrm>
          </p:contentPart>
        </mc:Choice>
        <mc:Fallback>
          <p:pic>
            <p:nvPicPr>
              <p:cNvPr id="237" name="Ink 236">
                <a:extLst>
                  <a:ext uri="{FF2B5EF4-FFF2-40B4-BE49-F238E27FC236}">
                    <a16:creationId xmlns:a16="http://schemas.microsoft.com/office/drawing/2014/main" id="{38C5B5F0-FCC5-B362-6AD8-A41F45F9E898}"/>
                  </a:ext>
                </a:extLst>
              </p:cNvPr>
              <p:cNvPicPr/>
              <p:nvPr/>
            </p:nvPicPr>
            <p:blipFill>
              <a:blip r:embed="rId337"/>
              <a:stretch>
                <a:fillRect/>
              </a:stretch>
            </p:blipFill>
            <p:spPr>
              <a:xfrm>
                <a:off x="4448421" y="5181204"/>
                <a:ext cx="634680" cy="91080"/>
              </a:xfrm>
              <a:prstGeom prst="rect">
                <a:avLst/>
              </a:prstGeom>
            </p:spPr>
          </p:pic>
        </mc:Fallback>
      </mc:AlternateContent>
      <p:grpSp>
        <p:nvGrpSpPr>
          <p:cNvPr id="240" name="Group 239">
            <a:extLst>
              <a:ext uri="{FF2B5EF4-FFF2-40B4-BE49-F238E27FC236}">
                <a16:creationId xmlns:a16="http://schemas.microsoft.com/office/drawing/2014/main" id="{C74A5EB6-FE1B-4C09-CBCF-EB71DF180533}"/>
              </a:ext>
            </a:extLst>
          </p:cNvPr>
          <p:cNvGrpSpPr/>
          <p:nvPr/>
        </p:nvGrpSpPr>
        <p:grpSpPr>
          <a:xfrm>
            <a:off x="2754981" y="5188044"/>
            <a:ext cx="1518840" cy="84240"/>
            <a:chOff x="2754981" y="5188044"/>
            <a:chExt cx="1518840" cy="84240"/>
          </a:xfrm>
        </p:grpSpPr>
        <mc:AlternateContent xmlns:mc="http://schemas.openxmlformats.org/markup-compatibility/2006">
          <mc:Choice xmlns:p14="http://schemas.microsoft.com/office/powerpoint/2010/main" Requires="p14">
            <p:contentPart p14:bwMode="auto" r:id="rId338">
              <p14:nvContentPartPr>
                <p14:cNvPr id="238" name="Ink 237">
                  <a:extLst>
                    <a:ext uri="{FF2B5EF4-FFF2-40B4-BE49-F238E27FC236}">
                      <a16:creationId xmlns:a16="http://schemas.microsoft.com/office/drawing/2014/main" id="{D7A05AD6-5B95-3B4E-CDA3-1F6663A98E2F}"/>
                    </a:ext>
                  </a:extLst>
                </p14:cNvPr>
                <p14:cNvContentPartPr/>
                <p14:nvPr/>
              </p14:nvContentPartPr>
              <p14:xfrm>
                <a:off x="3532941" y="5225124"/>
                <a:ext cx="740880" cy="47160"/>
              </p14:xfrm>
            </p:contentPart>
          </mc:Choice>
          <mc:Fallback>
            <p:pic>
              <p:nvPicPr>
                <p:cNvPr id="238" name="Ink 237">
                  <a:extLst>
                    <a:ext uri="{FF2B5EF4-FFF2-40B4-BE49-F238E27FC236}">
                      <a16:creationId xmlns:a16="http://schemas.microsoft.com/office/drawing/2014/main" id="{D7A05AD6-5B95-3B4E-CDA3-1F6663A98E2F}"/>
                    </a:ext>
                  </a:extLst>
                </p:cNvPr>
                <p:cNvPicPr/>
                <p:nvPr/>
              </p:nvPicPr>
              <p:blipFill>
                <a:blip r:embed="rId339"/>
                <a:stretch>
                  <a:fillRect/>
                </a:stretch>
              </p:blipFill>
              <p:spPr>
                <a:xfrm>
                  <a:off x="3514941" y="5207124"/>
                  <a:ext cx="776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9" name="Ink 238">
                  <a:extLst>
                    <a:ext uri="{FF2B5EF4-FFF2-40B4-BE49-F238E27FC236}">
                      <a16:creationId xmlns:a16="http://schemas.microsoft.com/office/drawing/2014/main" id="{C374C029-F5C5-A926-A59E-4AEA1B11115F}"/>
                    </a:ext>
                  </a:extLst>
                </p14:cNvPr>
                <p14:cNvContentPartPr/>
                <p14:nvPr/>
              </p14:nvContentPartPr>
              <p14:xfrm>
                <a:off x="2754981" y="5188044"/>
                <a:ext cx="637200" cy="21960"/>
              </p14:xfrm>
            </p:contentPart>
          </mc:Choice>
          <mc:Fallback>
            <p:pic>
              <p:nvPicPr>
                <p:cNvPr id="239" name="Ink 238">
                  <a:extLst>
                    <a:ext uri="{FF2B5EF4-FFF2-40B4-BE49-F238E27FC236}">
                      <a16:creationId xmlns:a16="http://schemas.microsoft.com/office/drawing/2014/main" id="{C374C029-F5C5-A926-A59E-4AEA1B11115F}"/>
                    </a:ext>
                  </a:extLst>
                </p:cNvPr>
                <p:cNvPicPr/>
                <p:nvPr/>
              </p:nvPicPr>
              <p:blipFill>
                <a:blip r:embed="rId341"/>
                <a:stretch>
                  <a:fillRect/>
                </a:stretch>
              </p:blipFill>
              <p:spPr>
                <a:xfrm>
                  <a:off x="2736981" y="5170404"/>
                  <a:ext cx="672840" cy="5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2">
            <p14:nvContentPartPr>
              <p14:cNvPr id="241" name="Ink 240">
                <a:extLst>
                  <a:ext uri="{FF2B5EF4-FFF2-40B4-BE49-F238E27FC236}">
                    <a16:creationId xmlns:a16="http://schemas.microsoft.com/office/drawing/2014/main" id="{7EE5F646-35D0-2B5D-7A43-0231D13637DD}"/>
                  </a:ext>
                </a:extLst>
              </p14:cNvPr>
              <p14:cNvContentPartPr/>
              <p14:nvPr/>
            </p14:nvContentPartPr>
            <p14:xfrm>
              <a:off x="4440141" y="4794924"/>
              <a:ext cx="767520" cy="435600"/>
            </p14:xfrm>
          </p:contentPart>
        </mc:Choice>
        <mc:Fallback>
          <p:pic>
            <p:nvPicPr>
              <p:cNvPr id="241" name="Ink 240">
                <a:extLst>
                  <a:ext uri="{FF2B5EF4-FFF2-40B4-BE49-F238E27FC236}">
                    <a16:creationId xmlns:a16="http://schemas.microsoft.com/office/drawing/2014/main" id="{7EE5F646-35D0-2B5D-7A43-0231D13637DD}"/>
                  </a:ext>
                </a:extLst>
              </p:cNvPr>
              <p:cNvPicPr/>
              <p:nvPr/>
            </p:nvPicPr>
            <p:blipFill>
              <a:blip r:embed="rId343"/>
              <a:stretch>
                <a:fillRect/>
              </a:stretch>
            </p:blipFill>
            <p:spPr>
              <a:xfrm>
                <a:off x="4422141" y="4777284"/>
                <a:ext cx="80316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42" name="Ink 241">
                <a:extLst>
                  <a:ext uri="{FF2B5EF4-FFF2-40B4-BE49-F238E27FC236}">
                    <a16:creationId xmlns:a16="http://schemas.microsoft.com/office/drawing/2014/main" id="{9130775D-D1DE-AF53-524B-764A772F7545}"/>
                  </a:ext>
                </a:extLst>
              </p14:cNvPr>
              <p14:cNvContentPartPr/>
              <p14:nvPr/>
            </p14:nvContentPartPr>
            <p14:xfrm>
              <a:off x="4440861" y="5973924"/>
              <a:ext cx="502920" cy="103680"/>
            </p14:xfrm>
          </p:contentPart>
        </mc:Choice>
        <mc:Fallback>
          <p:pic>
            <p:nvPicPr>
              <p:cNvPr id="242" name="Ink 241">
                <a:extLst>
                  <a:ext uri="{FF2B5EF4-FFF2-40B4-BE49-F238E27FC236}">
                    <a16:creationId xmlns:a16="http://schemas.microsoft.com/office/drawing/2014/main" id="{9130775D-D1DE-AF53-524B-764A772F7545}"/>
                  </a:ext>
                </a:extLst>
              </p:cNvPr>
              <p:cNvPicPr/>
              <p:nvPr/>
            </p:nvPicPr>
            <p:blipFill>
              <a:blip r:embed="rId345"/>
              <a:stretch>
                <a:fillRect/>
              </a:stretch>
            </p:blipFill>
            <p:spPr>
              <a:xfrm>
                <a:off x="4422861" y="5955924"/>
                <a:ext cx="538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43" name="Ink 242">
                <a:extLst>
                  <a:ext uri="{FF2B5EF4-FFF2-40B4-BE49-F238E27FC236}">
                    <a16:creationId xmlns:a16="http://schemas.microsoft.com/office/drawing/2014/main" id="{A833EEF5-A595-E3E6-B5B8-61BED3250E15}"/>
                  </a:ext>
                </a:extLst>
              </p14:cNvPr>
              <p14:cNvContentPartPr/>
              <p14:nvPr/>
            </p14:nvContentPartPr>
            <p14:xfrm>
              <a:off x="1840941" y="5116404"/>
              <a:ext cx="352080" cy="69120"/>
            </p14:xfrm>
          </p:contentPart>
        </mc:Choice>
        <mc:Fallback>
          <p:pic>
            <p:nvPicPr>
              <p:cNvPr id="243" name="Ink 242">
                <a:extLst>
                  <a:ext uri="{FF2B5EF4-FFF2-40B4-BE49-F238E27FC236}">
                    <a16:creationId xmlns:a16="http://schemas.microsoft.com/office/drawing/2014/main" id="{A833EEF5-A595-E3E6-B5B8-61BED3250E15}"/>
                  </a:ext>
                </a:extLst>
              </p:cNvPr>
              <p:cNvPicPr/>
              <p:nvPr/>
            </p:nvPicPr>
            <p:blipFill>
              <a:blip r:embed="rId347"/>
              <a:stretch>
                <a:fillRect/>
              </a:stretch>
            </p:blipFill>
            <p:spPr>
              <a:xfrm>
                <a:off x="1822941" y="5098764"/>
                <a:ext cx="387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44" name="Ink 243">
                <a:extLst>
                  <a:ext uri="{FF2B5EF4-FFF2-40B4-BE49-F238E27FC236}">
                    <a16:creationId xmlns:a16="http://schemas.microsoft.com/office/drawing/2014/main" id="{417057D0-E4C0-9919-452D-FD324991E82F}"/>
                  </a:ext>
                </a:extLst>
              </p14:cNvPr>
              <p14:cNvContentPartPr/>
              <p14:nvPr/>
            </p14:nvContentPartPr>
            <p14:xfrm>
              <a:off x="839781" y="5215764"/>
              <a:ext cx="781920" cy="69120"/>
            </p14:xfrm>
          </p:contentPart>
        </mc:Choice>
        <mc:Fallback>
          <p:pic>
            <p:nvPicPr>
              <p:cNvPr id="244" name="Ink 243">
                <a:extLst>
                  <a:ext uri="{FF2B5EF4-FFF2-40B4-BE49-F238E27FC236}">
                    <a16:creationId xmlns:a16="http://schemas.microsoft.com/office/drawing/2014/main" id="{417057D0-E4C0-9919-452D-FD324991E82F}"/>
                  </a:ext>
                </a:extLst>
              </p:cNvPr>
              <p:cNvPicPr/>
              <p:nvPr/>
            </p:nvPicPr>
            <p:blipFill>
              <a:blip r:embed="rId349"/>
              <a:stretch>
                <a:fillRect/>
              </a:stretch>
            </p:blipFill>
            <p:spPr>
              <a:xfrm>
                <a:off x="821781" y="5198124"/>
                <a:ext cx="817560" cy="104760"/>
              </a:xfrm>
              <a:prstGeom prst="rect">
                <a:avLst/>
              </a:prstGeom>
            </p:spPr>
          </p:pic>
        </mc:Fallback>
      </mc:AlternateContent>
      <p:grpSp>
        <p:nvGrpSpPr>
          <p:cNvPr id="247" name="Group 246">
            <a:extLst>
              <a:ext uri="{FF2B5EF4-FFF2-40B4-BE49-F238E27FC236}">
                <a16:creationId xmlns:a16="http://schemas.microsoft.com/office/drawing/2014/main" id="{13E4B625-A187-8CE2-4FD6-D0ECBD2E8AA1}"/>
              </a:ext>
            </a:extLst>
          </p:cNvPr>
          <p:cNvGrpSpPr/>
          <p:nvPr/>
        </p:nvGrpSpPr>
        <p:grpSpPr>
          <a:xfrm>
            <a:off x="9195021" y="5512044"/>
            <a:ext cx="1528200" cy="73440"/>
            <a:chOff x="9195021" y="5512044"/>
            <a:chExt cx="1528200" cy="73440"/>
          </a:xfrm>
        </p:grpSpPr>
        <mc:AlternateContent xmlns:mc="http://schemas.openxmlformats.org/markup-compatibility/2006">
          <mc:Choice xmlns:p14="http://schemas.microsoft.com/office/powerpoint/2010/main" Requires="p14">
            <p:contentPart p14:bwMode="auto" r:id="rId350">
              <p14:nvContentPartPr>
                <p14:cNvPr id="245" name="Ink 244">
                  <a:extLst>
                    <a:ext uri="{FF2B5EF4-FFF2-40B4-BE49-F238E27FC236}">
                      <a16:creationId xmlns:a16="http://schemas.microsoft.com/office/drawing/2014/main" id="{F0EF3E0A-5D70-D18E-9CAE-AC32DA6BBF24}"/>
                    </a:ext>
                  </a:extLst>
                </p14:cNvPr>
                <p14:cNvContentPartPr/>
                <p14:nvPr/>
              </p14:nvContentPartPr>
              <p14:xfrm>
                <a:off x="10313181" y="5512044"/>
                <a:ext cx="410040" cy="73440"/>
              </p14:xfrm>
            </p:contentPart>
          </mc:Choice>
          <mc:Fallback>
            <p:pic>
              <p:nvPicPr>
                <p:cNvPr id="245" name="Ink 244">
                  <a:extLst>
                    <a:ext uri="{FF2B5EF4-FFF2-40B4-BE49-F238E27FC236}">
                      <a16:creationId xmlns:a16="http://schemas.microsoft.com/office/drawing/2014/main" id="{F0EF3E0A-5D70-D18E-9CAE-AC32DA6BBF24}"/>
                    </a:ext>
                  </a:extLst>
                </p:cNvPr>
                <p:cNvPicPr/>
                <p:nvPr/>
              </p:nvPicPr>
              <p:blipFill>
                <a:blip r:embed="rId351"/>
                <a:stretch>
                  <a:fillRect/>
                </a:stretch>
              </p:blipFill>
              <p:spPr>
                <a:xfrm>
                  <a:off x="10295181" y="5494404"/>
                  <a:ext cx="445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46" name="Ink 245">
                  <a:extLst>
                    <a:ext uri="{FF2B5EF4-FFF2-40B4-BE49-F238E27FC236}">
                      <a16:creationId xmlns:a16="http://schemas.microsoft.com/office/drawing/2014/main" id="{D2BA0C6A-ABA9-0B81-B391-2DFBA4B222D4}"/>
                    </a:ext>
                  </a:extLst>
                </p14:cNvPr>
                <p14:cNvContentPartPr/>
                <p14:nvPr/>
              </p14:nvContentPartPr>
              <p14:xfrm>
                <a:off x="9195021" y="5539764"/>
                <a:ext cx="883440" cy="31680"/>
              </p14:xfrm>
            </p:contentPart>
          </mc:Choice>
          <mc:Fallback>
            <p:pic>
              <p:nvPicPr>
                <p:cNvPr id="246" name="Ink 245">
                  <a:extLst>
                    <a:ext uri="{FF2B5EF4-FFF2-40B4-BE49-F238E27FC236}">
                      <a16:creationId xmlns:a16="http://schemas.microsoft.com/office/drawing/2014/main" id="{D2BA0C6A-ABA9-0B81-B391-2DFBA4B222D4}"/>
                    </a:ext>
                  </a:extLst>
                </p:cNvPr>
                <p:cNvPicPr/>
                <p:nvPr/>
              </p:nvPicPr>
              <p:blipFill>
                <a:blip r:embed="rId353"/>
                <a:stretch>
                  <a:fillRect/>
                </a:stretch>
              </p:blipFill>
              <p:spPr>
                <a:xfrm>
                  <a:off x="9177021" y="5522124"/>
                  <a:ext cx="919080" cy="67320"/>
                </a:xfrm>
                <a:prstGeom prst="rect">
                  <a:avLst/>
                </a:prstGeom>
              </p:spPr>
            </p:pic>
          </mc:Fallback>
        </mc:AlternateContent>
      </p:grpSp>
      <p:grpSp>
        <p:nvGrpSpPr>
          <p:cNvPr id="259" name="Group 258">
            <a:extLst>
              <a:ext uri="{FF2B5EF4-FFF2-40B4-BE49-F238E27FC236}">
                <a16:creationId xmlns:a16="http://schemas.microsoft.com/office/drawing/2014/main" id="{30E530EB-88B7-A1EE-1601-49408A00CC10}"/>
              </a:ext>
            </a:extLst>
          </p:cNvPr>
          <p:cNvGrpSpPr/>
          <p:nvPr/>
        </p:nvGrpSpPr>
        <p:grpSpPr>
          <a:xfrm>
            <a:off x="4063941" y="5531124"/>
            <a:ext cx="4956120" cy="144360"/>
            <a:chOff x="4063941" y="5531124"/>
            <a:chExt cx="4956120" cy="144360"/>
          </a:xfrm>
        </p:grpSpPr>
        <mc:AlternateContent xmlns:mc="http://schemas.openxmlformats.org/markup-compatibility/2006">
          <mc:Choice xmlns:p14="http://schemas.microsoft.com/office/powerpoint/2010/main" Requires="p14">
            <p:contentPart p14:bwMode="auto" r:id="rId354">
              <p14:nvContentPartPr>
                <p14:cNvPr id="248" name="Ink 247">
                  <a:extLst>
                    <a:ext uri="{FF2B5EF4-FFF2-40B4-BE49-F238E27FC236}">
                      <a16:creationId xmlns:a16="http://schemas.microsoft.com/office/drawing/2014/main" id="{73E93321-874B-3CE2-1EA5-6D782B278B87}"/>
                    </a:ext>
                  </a:extLst>
                </p14:cNvPr>
                <p14:cNvContentPartPr/>
                <p14:nvPr/>
              </p14:nvContentPartPr>
              <p14:xfrm>
                <a:off x="8389341" y="5608884"/>
                <a:ext cx="630720" cy="20160"/>
              </p14:xfrm>
            </p:contentPart>
          </mc:Choice>
          <mc:Fallback>
            <p:pic>
              <p:nvPicPr>
                <p:cNvPr id="248" name="Ink 247">
                  <a:extLst>
                    <a:ext uri="{FF2B5EF4-FFF2-40B4-BE49-F238E27FC236}">
                      <a16:creationId xmlns:a16="http://schemas.microsoft.com/office/drawing/2014/main" id="{73E93321-874B-3CE2-1EA5-6D782B278B87}"/>
                    </a:ext>
                  </a:extLst>
                </p:cNvPr>
                <p:cNvPicPr/>
                <p:nvPr/>
              </p:nvPicPr>
              <p:blipFill>
                <a:blip r:embed="rId355"/>
                <a:stretch>
                  <a:fillRect/>
                </a:stretch>
              </p:blipFill>
              <p:spPr>
                <a:xfrm>
                  <a:off x="8371701" y="5590884"/>
                  <a:ext cx="666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49" name="Ink 248">
                  <a:extLst>
                    <a:ext uri="{FF2B5EF4-FFF2-40B4-BE49-F238E27FC236}">
                      <a16:creationId xmlns:a16="http://schemas.microsoft.com/office/drawing/2014/main" id="{AA86D3C0-F395-5045-D318-2FDD6AA17C94}"/>
                    </a:ext>
                  </a:extLst>
                </p14:cNvPr>
                <p14:cNvContentPartPr/>
                <p14:nvPr/>
              </p14:nvContentPartPr>
              <p14:xfrm>
                <a:off x="8053101" y="5531124"/>
                <a:ext cx="283680" cy="53280"/>
              </p14:xfrm>
            </p:contentPart>
          </mc:Choice>
          <mc:Fallback>
            <p:pic>
              <p:nvPicPr>
                <p:cNvPr id="249" name="Ink 248">
                  <a:extLst>
                    <a:ext uri="{FF2B5EF4-FFF2-40B4-BE49-F238E27FC236}">
                      <a16:creationId xmlns:a16="http://schemas.microsoft.com/office/drawing/2014/main" id="{AA86D3C0-F395-5045-D318-2FDD6AA17C94}"/>
                    </a:ext>
                  </a:extLst>
                </p:cNvPr>
                <p:cNvPicPr/>
                <p:nvPr/>
              </p:nvPicPr>
              <p:blipFill>
                <a:blip r:embed="rId357"/>
                <a:stretch>
                  <a:fillRect/>
                </a:stretch>
              </p:blipFill>
              <p:spPr>
                <a:xfrm>
                  <a:off x="8035101" y="5513124"/>
                  <a:ext cx="319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1" name="Ink 250">
                  <a:extLst>
                    <a:ext uri="{FF2B5EF4-FFF2-40B4-BE49-F238E27FC236}">
                      <a16:creationId xmlns:a16="http://schemas.microsoft.com/office/drawing/2014/main" id="{9CC38412-7CA1-BF00-1FA0-21667EDF5132}"/>
                    </a:ext>
                  </a:extLst>
                </p14:cNvPr>
                <p14:cNvContentPartPr/>
                <p14:nvPr/>
              </p14:nvContentPartPr>
              <p14:xfrm>
                <a:off x="7136181" y="5599164"/>
                <a:ext cx="635760" cy="25920"/>
              </p14:xfrm>
            </p:contentPart>
          </mc:Choice>
          <mc:Fallback>
            <p:pic>
              <p:nvPicPr>
                <p:cNvPr id="251" name="Ink 250">
                  <a:extLst>
                    <a:ext uri="{FF2B5EF4-FFF2-40B4-BE49-F238E27FC236}">
                      <a16:creationId xmlns:a16="http://schemas.microsoft.com/office/drawing/2014/main" id="{9CC38412-7CA1-BF00-1FA0-21667EDF5132}"/>
                    </a:ext>
                  </a:extLst>
                </p:cNvPr>
                <p:cNvPicPr/>
                <p:nvPr/>
              </p:nvPicPr>
              <p:blipFill>
                <a:blip r:embed="rId359"/>
                <a:stretch>
                  <a:fillRect/>
                </a:stretch>
              </p:blipFill>
              <p:spPr>
                <a:xfrm>
                  <a:off x="7118541" y="5581164"/>
                  <a:ext cx="671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52" name="Ink 251">
                  <a:extLst>
                    <a:ext uri="{FF2B5EF4-FFF2-40B4-BE49-F238E27FC236}">
                      <a16:creationId xmlns:a16="http://schemas.microsoft.com/office/drawing/2014/main" id="{4E7D1237-3B0F-341C-04A5-4CED5FB4D1A8}"/>
                    </a:ext>
                  </a:extLst>
                </p14:cNvPr>
                <p14:cNvContentPartPr/>
                <p14:nvPr/>
              </p14:nvContentPartPr>
              <p14:xfrm>
                <a:off x="6577821" y="5635884"/>
                <a:ext cx="346680" cy="39600"/>
              </p14:xfrm>
            </p:contentPart>
          </mc:Choice>
          <mc:Fallback>
            <p:pic>
              <p:nvPicPr>
                <p:cNvPr id="252" name="Ink 251">
                  <a:extLst>
                    <a:ext uri="{FF2B5EF4-FFF2-40B4-BE49-F238E27FC236}">
                      <a16:creationId xmlns:a16="http://schemas.microsoft.com/office/drawing/2014/main" id="{4E7D1237-3B0F-341C-04A5-4CED5FB4D1A8}"/>
                    </a:ext>
                  </a:extLst>
                </p:cNvPr>
                <p:cNvPicPr/>
                <p:nvPr/>
              </p:nvPicPr>
              <p:blipFill>
                <a:blip r:embed="rId361"/>
                <a:stretch>
                  <a:fillRect/>
                </a:stretch>
              </p:blipFill>
              <p:spPr>
                <a:xfrm>
                  <a:off x="6559821" y="5618244"/>
                  <a:ext cx="382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53" name="Ink 252">
                  <a:extLst>
                    <a:ext uri="{FF2B5EF4-FFF2-40B4-BE49-F238E27FC236}">
                      <a16:creationId xmlns:a16="http://schemas.microsoft.com/office/drawing/2014/main" id="{1D3BDEB8-322F-AEF6-B240-56276E220D6D}"/>
                    </a:ext>
                  </a:extLst>
                </p14:cNvPr>
                <p14:cNvContentPartPr/>
                <p14:nvPr/>
              </p14:nvContentPartPr>
              <p14:xfrm>
                <a:off x="6201261" y="5639124"/>
                <a:ext cx="227520" cy="11520"/>
              </p14:xfrm>
            </p:contentPart>
          </mc:Choice>
          <mc:Fallback>
            <p:pic>
              <p:nvPicPr>
                <p:cNvPr id="253" name="Ink 252">
                  <a:extLst>
                    <a:ext uri="{FF2B5EF4-FFF2-40B4-BE49-F238E27FC236}">
                      <a16:creationId xmlns:a16="http://schemas.microsoft.com/office/drawing/2014/main" id="{1D3BDEB8-322F-AEF6-B240-56276E220D6D}"/>
                    </a:ext>
                  </a:extLst>
                </p:cNvPr>
                <p:cNvPicPr/>
                <p:nvPr/>
              </p:nvPicPr>
              <p:blipFill>
                <a:blip r:embed="rId363"/>
                <a:stretch>
                  <a:fillRect/>
                </a:stretch>
              </p:blipFill>
              <p:spPr>
                <a:xfrm>
                  <a:off x="6183261" y="5621124"/>
                  <a:ext cx="263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55" name="Ink 254">
                  <a:extLst>
                    <a:ext uri="{FF2B5EF4-FFF2-40B4-BE49-F238E27FC236}">
                      <a16:creationId xmlns:a16="http://schemas.microsoft.com/office/drawing/2014/main" id="{85FED960-328B-A3FE-EB1E-7092324CFE88}"/>
                    </a:ext>
                  </a:extLst>
                </p14:cNvPr>
                <p14:cNvContentPartPr/>
                <p14:nvPr/>
              </p14:nvContentPartPr>
              <p14:xfrm>
                <a:off x="5421501" y="5559564"/>
                <a:ext cx="737280" cy="25920"/>
              </p14:xfrm>
            </p:contentPart>
          </mc:Choice>
          <mc:Fallback>
            <p:pic>
              <p:nvPicPr>
                <p:cNvPr id="255" name="Ink 254">
                  <a:extLst>
                    <a:ext uri="{FF2B5EF4-FFF2-40B4-BE49-F238E27FC236}">
                      <a16:creationId xmlns:a16="http://schemas.microsoft.com/office/drawing/2014/main" id="{85FED960-328B-A3FE-EB1E-7092324CFE88}"/>
                    </a:ext>
                  </a:extLst>
                </p:cNvPr>
                <p:cNvPicPr/>
                <p:nvPr/>
              </p:nvPicPr>
              <p:blipFill>
                <a:blip r:embed="rId365"/>
                <a:stretch>
                  <a:fillRect/>
                </a:stretch>
              </p:blipFill>
              <p:spPr>
                <a:xfrm>
                  <a:off x="5403501" y="5541564"/>
                  <a:ext cx="7729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57" name="Ink 256">
                  <a:extLst>
                    <a:ext uri="{FF2B5EF4-FFF2-40B4-BE49-F238E27FC236}">
                      <a16:creationId xmlns:a16="http://schemas.microsoft.com/office/drawing/2014/main" id="{BC3C3947-2889-BD10-263C-204AFDFA7863}"/>
                    </a:ext>
                  </a:extLst>
                </p14:cNvPr>
                <p14:cNvContentPartPr/>
                <p14:nvPr/>
              </p14:nvContentPartPr>
              <p14:xfrm>
                <a:off x="4715181" y="5582604"/>
                <a:ext cx="444960" cy="28080"/>
              </p14:xfrm>
            </p:contentPart>
          </mc:Choice>
          <mc:Fallback>
            <p:pic>
              <p:nvPicPr>
                <p:cNvPr id="257" name="Ink 256">
                  <a:extLst>
                    <a:ext uri="{FF2B5EF4-FFF2-40B4-BE49-F238E27FC236}">
                      <a16:creationId xmlns:a16="http://schemas.microsoft.com/office/drawing/2014/main" id="{BC3C3947-2889-BD10-263C-204AFDFA7863}"/>
                    </a:ext>
                  </a:extLst>
                </p:cNvPr>
                <p:cNvPicPr/>
                <p:nvPr/>
              </p:nvPicPr>
              <p:blipFill>
                <a:blip r:embed="rId367"/>
                <a:stretch>
                  <a:fillRect/>
                </a:stretch>
              </p:blipFill>
              <p:spPr>
                <a:xfrm>
                  <a:off x="4697541" y="5564604"/>
                  <a:ext cx="480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58" name="Ink 257">
                  <a:extLst>
                    <a:ext uri="{FF2B5EF4-FFF2-40B4-BE49-F238E27FC236}">
                      <a16:creationId xmlns:a16="http://schemas.microsoft.com/office/drawing/2014/main" id="{8FF3DD52-F740-7F20-D13F-43F165B51728}"/>
                    </a:ext>
                  </a:extLst>
                </p14:cNvPr>
                <p14:cNvContentPartPr/>
                <p14:nvPr/>
              </p14:nvContentPartPr>
              <p14:xfrm>
                <a:off x="4063941" y="5582964"/>
                <a:ext cx="480600" cy="42840"/>
              </p14:xfrm>
            </p:contentPart>
          </mc:Choice>
          <mc:Fallback>
            <p:pic>
              <p:nvPicPr>
                <p:cNvPr id="258" name="Ink 257">
                  <a:extLst>
                    <a:ext uri="{FF2B5EF4-FFF2-40B4-BE49-F238E27FC236}">
                      <a16:creationId xmlns:a16="http://schemas.microsoft.com/office/drawing/2014/main" id="{8FF3DD52-F740-7F20-D13F-43F165B51728}"/>
                    </a:ext>
                  </a:extLst>
                </p:cNvPr>
                <p:cNvPicPr/>
                <p:nvPr/>
              </p:nvPicPr>
              <p:blipFill>
                <a:blip r:embed="rId369"/>
                <a:stretch>
                  <a:fillRect/>
                </a:stretch>
              </p:blipFill>
              <p:spPr>
                <a:xfrm>
                  <a:off x="4046301" y="5565324"/>
                  <a:ext cx="516240" cy="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0">
            <p14:nvContentPartPr>
              <p14:cNvPr id="260" name="Ink 259">
                <a:extLst>
                  <a:ext uri="{FF2B5EF4-FFF2-40B4-BE49-F238E27FC236}">
                    <a16:creationId xmlns:a16="http://schemas.microsoft.com/office/drawing/2014/main" id="{B0AB4A4D-D1D4-A32B-0AE5-15A6FD23B884}"/>
                  </a:ext>
                </a:extLst>
              </p14:cNvPr>
              <p14:cNvContentPartPr/>
              <p14:nvPr/>
            </p14:nvContentPartPr>
            <p14:xfrm>
              <a:off x="2846421" y="5557764"/>
              <a:ext cx="1044720" cy="74520"/>
            </p14:xfrm>
          </p:contentPart>
        </mc:Choice>
        <mc:Fallback>
          <p:pic>
            <p:nvPicPr>
              <p:cNvPr id="260" name="Ink 259">
                <a:extLst>
                  <a:ext uri="{FF2B5EF4-FFF2-40B4-BE49-F238E27FC236}">
                    <a16:creationId xmlns:a16="http://schemas.microsoft.com/office/drawing/2014/main" id="{B0AB4A4D-D1D4-A32B-0AE5-15A6FD23B884}"/>
                  </a:ext>
                </a:extLst>
              </p:cNvPr>
              <p:cNvPicPr/>
              <p:nvPr/>
            </p:nvPicPr>
            <p:blipFill>
              <a:blip r:embed="rId371"/>
              <a:stretch>
                <a:fillRect/>
              </a:stretch>
            </p:blipFill>
            <p:spPr>
              <a:xfrm>
                <a:off x="2828421" y="5540124"/>
                <a:ext cx="1080360" cy="110160"/>
              </a:xfrm>
              <a:prstGeom prst="rect">
                <a:avLst/>
              </a:prstGeom>
            </p:spPr>
          </p:pic>
        </mc:Fallback>
      </mc:AlternateContent>
      <p:grpSp>
        <p:nvGrpSpPr>
          <p:cNvPr id="265" name="Group 264">
            <a:extLst>
              <a:ext uri="{FF2B5EF4-FFF2-40B4-BE49-F238E27FC236}">
                <a16:creationId xmlns:a16="http://schemas.microsoft.com/office/drawing/2014/main" id="{6C900D1E-8C92-E2F8-7553-888672CA170E}"/>
              </a:ext>
            </a:extLst>
          </p:cNvPr>
          <p:cNvGrpSpPr/>
          <p:nvPr/>
        </p:nvGrpSpPr>
        <p:grpSpPr>
          <a:xfrm>
            <a:off x="756621" y="5504124"/>
            <a:ext cx="2006640" cy="99000"/>
            <a:chOff x="756621" y="5504124"/>
            <a:chExt cx="2006640" cy="99000"/>
          </a:xfrm>
        </p:grpSpPr>
        <mc:AlternateContent xmlns:mc="http://schemas.openxmlformats.org/markup-compatibility/2006">
          <mc:Choice xmlns:p14="http://schemas.microsoft.com/office/powerpoint/2010/main" Requires="p14">
            <p:contentPart p14:bwMode="auto" r:id="rId372">
              <p14:nvContentPartPr>
                <p14:cNvPr id="261" name="Ink 260">
                  <a:extLst>
                    <a:ext uri="{FF2B5EF4-FFF2-40B4-BE49-F238E27FC236}">
                      <a16:creationId xmlns:a16="http://schemas.microsoft.com/office/drawing/2014/main" id="{2A837F17-BA80-0AC3-AAC3-B7FF0A8C7177}"/>
                    </a:ext>
                  </a:extLst>
                </p14:cNvPr>
                <p14:cNvContentPartPr/>
                <p14:nvPr/>
              </p14:nvContentPartPr>
              <p14:xfrm>
                <a:off x="2077821" y="5521404"/>
                <a:ext cx="685440" cy="68760"/>
              </p14:xfrm>
            </p:contentPart>
          </mc:Choice>
          <mc:Fallback>
            <p:pic>
              <p:nvPicPr>
                <p:cNvPr id="261" name="Ink 260">
                  <a:extLst>
                    <a:ext uri="{FF2B5EF4-FFF2-40B4-BE49-F238E27FC236}">
                      <a16:creationId xmlns:a16="http://schemas.microsoft.com/office/drawing/2014/main" id="{2A837F17-BA80-0AC3-AAC3-B7FF0A8C7177}"/>
                    </a:ext>
                  </a:extLst>
                </p:cNvPr>
                <p:cNvPicPr/>
                <p:nvPr/>
              </p:nvPicPr>
              <p:blipFill>
                <a:blip r:embed="rId373"/>
                <a:stretch>
                  <a:fillRect/>
                </a:stretch>
              </p:blipFill>
              <p:spPr>
                <a:xfrm>
                  <a:off x="2060181" y="5503764"/>
                  <a:ext cx="721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62" name="Ink 261">
                  <a:extLst>
                    <a:ext uri="{FF2B5EF4-FFF2-40B4-BE49-F238E27FC236}">
                      <a16:creationId xmlns:a16="http://schemas.microsoft.com/office/drawing/2014/main" id="{7DD62CE4-E466-7833-BDB5-5492B91E108A}"/>
                    </a:ext>
                  </a:extLst>
                </p14:cNvPr>
                <p14:cNvContentPartPr/>
                <p14:nvPr/>
              </p14:nvContentPartPr>
              <p14:xfrm>
                <a:off x="1226781" y="5504124"/>
                <a:ext cx="630720" cy="99000"/>
              </p14:xfrm>
            </p:contentPart>
          </mc:Choice>
          <mc:Fallback>
            <p:pic>
              <p:nvPicPr>
                <p:cNvPr id="262" name="Ink 261">
                  <a:extLst>
                    <a:ext uri="{FF2B5EF4-FFF2-40B4-BE49-F238E27FC236}">
                      <a16:creationId xmlns:a16="http://schemas.microsoft.com/office/drawing/2014/main" id="{7DD62CE4-E466-7833-BDB5-5492B91E108A}"/>
                    </a:ext>
                  </a:extLst>
                </p:cNvPr>
                <p:cNvPicPr/>
                <p:nvPr/>
              </p:nvPicPr>
              <p:blipFill>
                <a:blip r:embed="rId375"/>
                <a:stretch>
                  <a:fillRect/>
                </a:stretch>
              </p:blipFill>
              <p:spPr>
                <a:xfrm>
                  <a:off x="1209141" y="5486484"/>
                  <a:ext cx="666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64" name="Ink 263">
                  <a:extLst>
                    <a:ext uri="{FF2B5EF4-FFF2-40B4-BE49-F238E27FC236}">
                      <a16:creationId xmlns:a16="http://schemas.microsoft.com/office/drawing/2014/main" id="{BC451381-0851-3145-6D79-A8AD5800FE7D}"/>
                    </a:ext>
                  </a:extLst>
                </p14:cNvPr>
                <p14:cNvContentPartPr/>
                <p14:nvPr/>
              </p14:nvContentPartPr>
              <p14:xfrm>
                <a:off x="756621" y="5522484"/>
                <a:ext cx="352800" cy="27360"/>
              </p14:xfrm>
            </p:contentPart>
          </mc:Choice>
          <mc:Fallback>
            <p:pic>
              <p:nvPicPr>
                <p:cNvPr id="264" name="Ink 263">
                  <a:extLst>
                    <a:ext uri="{FF2B5EF4-FFF2-40B4-BE49-F238E27FC236}">
                      <a16:creationId xmlns:a16="http://schemas.microsoft.com/office/drawing/2014/main" id="{BC451381-0851-3145-6D79-A8AD5800FE7D}"/>
                    </a:ext>
                  </a:extLst>
                </p:cNvPr>
                <p:cNvPicPr/>
                <p:nvPr/>
              </p:nvPicPr>
              <p:blipFill>
                <a:blip r:embed="rId377"/>
                <a:stretch>
                  <a:fillRect/>
                </a:stretch>
              </p:blipFill>
              <p:spPr>
                <a:xfrm>
                  <a:off x="738981" y="5504484"/>
                  <a:ext cx="388440" cy="63000"/>
                </a:xfrm>
                <a:prstGeom prst="rect">
                  <a:avLst/>
                </a:prstGeom>
              </p:spPr>
            </p:pic>
          </mc:Fallback>
        </mc:AlternateContent>
      </p:grpSp>
      <p:grpSp>
        <p:nvGrpSpPr>
          <p:cNvPr id="272" name="Group 271">
            <a:extLst>
              <a:ext uri="{FF2B5EF4-FFF2-40B4-BE49-F238E27FC236}">
                <a16:creationId xmlns:a16="http://schemas.microsoft.com/office/drawing/2014/main" id="{977483D8-E1D3-B269-0937-501548D5189A}"/>
              </a:ext>
            </a:extLst>
          </p:cNvPr>
          <p:cNvGrpSpPr/>
          <p:nvPr/>
        </p:nvGrpSpPr>
        <p:grpSpPr>
          <a:xfrm>
            <a:off x="7825941" y="5958444"/>
            <a:ext cx="2840040" cy="95400"/>
            <a:chOff x="7825941" y="5958444"/>
            <a:chExt cx="2840040" cy="95400"/>
          </a:xfrm>
        </p:grpSpPr>
        <mc:AlternateContent xmlns:mc="http://schemas.openxmlformats.org/markup-compatibility/2006">
          <mc:Choice xmlns:p14="http://schemas.microsoft.com/office/powerpoint/2010/main" Requires="p14">
            <p:contentPart p14:bwMode="auto" r:id="rId378">
              <p14:nvContentPartPr>
                <p14:cNvPr id="266" name="Ink 265">
                  <a:extLst>
                    <a:ext uri="{FF2B5EF4-FFF2-40B4-BE49-F238E27FC236}">
                      <a16:creationId xmlns:a16="http://schemas.microsoft.com/office/drawing/2014/main" id="{0C2C85FB-23FE-D961-4D4E-381AF389D869}"/>
                    </a:ext>
                  </a:extLst>
                </p14:cNvPr>
                <p14:cNvContentPartPr/>
                <p14:nvPr/>
              </p14:nvContentPartPr>
              <p14:xfrm>
                <a:off x="10205901" y="5990124"/>
                <a:ext cx="460080" cy="60840"/>
              </p14:xfrm>
            </p:contentPart>
          </mc:Choice>
          <mc:Fallback>
            <p:pic>
              <p:nvPicPr>
                <p:cNvPr id="266" name="Ink 265">
                  <a:extLst>
                    <a:ext uri="{FF2B5EF4-FFF2-40B4-BE49-F238E27FC236}">
                      <a16:creationId xmlns:a16="http://schemas.microsoft.com/office/drawing/2014/main" id="{0C2C85FB-23FE-D961-4D4E-381AF389D869}"/>
                    </a:ext>
                  </a:extLst>
                </p:cNvPr>
                <p:cNvPicPr/>
                <p:nvPr/>
              </p:nvPicPr>
              <p:blipFill>
                <a:blip r:embed="rId379"/>
                <a:stretch>
                  <a:fillRect/>
                </a:stretch>
              </p:blipFill>
              <p:spPr>
                <a:xfrm>
                  <a:off x="10187901" y="5972484"/>
                  <a:ext cx="495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67" name="Ink 266">
                  <a:extLst>
                    <a:ext uri="{FF2B5EF4-FFF2-40B4-BE49-F238E27FC236}">
                      <a16:creationId xmlns:a16="http://schemas.microsoft.com/office/drawing/2014/main" id="{5DFC935C-446E-5CF9-C460-6717782CD432}"/>
                    </a:ext>
                  </a:extLst>
                </p14:cNvPr>
                <p14:cNvContentPartPr/>
                <p14:nvPr/>
              </p14:nvContentPartPr>
              <p14:xfrm>
                <a:off x="9730341" y="5976084"/>
                <a:ext cx="339480" cy="21600"/>
              </p14:xfrm>
            </p:contentPart>
          </mc:Choice>
          <mc:Fallback>
            <p:pic>
              <p:nvPicPr>
                <p:cNvPr id="267" name="Ink 266">
                  <a:extLst>
                    <a:ext uri="{FF2B5EF4-FFF2-40B4-BE49-F238E27FC236}">
                      <a16:creationId xmlns:a16="http://schemas.microsoft.com/office/drawing/2014/main" id="{5DFC935C-446E-5CF9-C460-6717782CD432}"/>
                    </a:ext>
                  </a:extLst>
                </p:cNvPr>
                <p:cNvPicPr/>
                <p:nvPr/>
              </p:nvPicPr>
              <p:blipFill>
                <a:blip r:embed="rId381"/>
                <a:stretch>
                  <a:fillRect/>
                </a:stretch>
              </p:blipFill>
              <p:spPr>
                <a:xfrm>
                  <a:off x="9712341" y="5958444"/>
                  <a:ext cx="375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69" name="Ink 268">
                  <a:extLst>
                    <a:ext uri="{FF2B5EF4-FFF2-40B4-BE49-F238E27FC236}">
                      <a16:creationId xmlns:a16="http://schemas.microsoft.com/office/drawing/2014/main" id="{6134AC9A-D026-2A35-4A61-EE697573FE97}"/>
                    </a:ext>
                  </a:extLst>
                </p14:cNvPr>
                <p14:cNvContentPartPr/>
                <p14:nvPr/>
              </p14:nvContentPartPr>
              <p14:xfrm>
                <a:off x="9169101" y="5958444"/>
                <a:ext cx="283680" cy="27000"/>
              </p14:xfrm>
            </p:contentPart>
          </mc:Choice>
          <mc:Fallback>
            <p:pic>
              <p:nvPicPr>
                <p:cNvPr id="269" name="Ink 268">
                  <a:extLst>
                    <a:ext uri="{FF2B5EF4-FFF2-40B4-BE49-F238E27FC236}">
                      <a16:creationId xmlns:a16="http://schemas.microsoft.com/office/drawing/2014/main" id="{6134AC9A-D026-2A35-4A61-EE697573FE97}"/>
                    </a:ext>
                  </a:extLst>
                </p:cNvPr>
                <p:cNvPicPr/>
                <p:nvPr/>
              </p:nvPicPr>
              <p:blipFill>
                <a:blip r:embed="rId383"/>
                <a:stretch>
                  <a:fillRect/>
                </a:stretch>
              </p:blipFill>
              <p:spPr>
                <a:xfrm>
                  <a:off x="9151461" y="5940444"/>
                  <a:ext cx="319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70" name="Ink 269">
                  <a:extLst>
                    <a:ext uri="{FF2B5EF4-FFF2-40B4-BE49-F238E27FC236}">
                      <a16:creationId xmlns:a16="http://schemas.microsoft.com/office/drawing/2014/main" id="{0F042319-89D8-8B06-2BE0-39A3601689C0}"/>
                    </a:ext>
                  </a:extLst>
                </p14:cNvPr>
                <p14:cNvContentPartPr/>
                <p14:nvPr/>
              </p14:nvContentPartPr>
              <p14:xfrm>
                <a:off x="8409861" y="6023964"/>
                <a:ext cx="441000" cy="29880"/>
              </p14:xfrm>
            </p:contentPart>
          </mc:Choice>
          <mc:Fallback>
            <p:pic>
              <p:nvPicPr>
                <p:cNvPr id="270" name="Ink 269">
                  <a:extLst>
                    <a:ext uri="{FF2B5EF4-FFF2-40B4-BE49-F238E27FC236}">
                      <a16:creationId xmlns:a16="http://schemas.microsoft.com/office/drawing/2014/main" id="{0F042319-89D8-8B06-2BE0-39A3601689C0}"/>
                    </a:ext>
                  </a:extLst>
                </p:cNvPr>
                <p:cNvPicPr/>
                <p:nvPr/>
              </p:nvPicPr>
              <p:blipFill>
                <a:blip r:embed="rId385"/>
                <a:stretch>
                  <a:fillRect/>
                </a:stretch>
              </p:blipFill>
              <p:spPr>
                <a:xfrm>
                  <a:off x="8392221" y="6005964"/>
                  <a:ext cx="476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1" name="Ink 270">
                  <a:extLst>
                    <a:ext uri="{FF2B5EF4-FFF2-40B4-BE49-F238E27FC236}">
                      <a16:creationId xmlns:a16="http://schemas.microsoft.com/office/drawing/2014/main" id="{13BA2E85-D73C-2515-4E6B-88A3957C95EA}"/>
                    </a:ext>
                  </a:extLst>
                </p14:cNvPr>
                <p14:cNvContentPartPr/>
                <p14:nvPr/>
              </p14:nvContentPartPr>
              <p14:xfrm>
                <a:off x="7825941" y="6015324"/>
                <a:ext cx="330840" cy="36720"/>
              </p14:xfrm>
            </p:contentPart>
          </mc:Choice>
          <mc:Fallback>
            <p:pic>
              <p:nvPicPr>
                <p:cNvPr id="271" name="Ink 270">
                  <a:extLst>
                    <a:ext uri="{FF2B5EF4-FFF2-40B4-BE49-F238E27FC236}">
                      <a16:creationId xmlns:a16="http://schemas.microsoft.com/office/drawing/2014/main" id="{13BA2E85-D73C-2515-4E6B-88A3957C95EA}"/>
                    </a:ext>
                  </a:extLst>
                </p:cNvPr>
                <p:cNvPicPr/>
                <p:nvPr/>
              </p:nvPicPr>
              <p:blipFill>
                <a:blip r:embed="rId387"/>
                <a:stretch>
                  <a:fillRect/>
                </a:stretch>
              </p:blipFill>
              <p:spPr>
                <a:xfrm>
                  <a:off x="7807941" y="5997324"/>
                  <a:ext cx="36648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8">
            <p14:nvContentPartPr>
              <p14:cNvPr id="273" name="Ink 272">
                <a:extLst>
                  <a:ext uri="{FF2B5EF4-FFF2-40B4-BE49-F238E27FC236}">
                    <a16:creationId xmlns:a16="http://schemas.microsoft.com/office/drawing/2014/main" id="{53F78567-8022-1C38-69A4-97F12E1CB8A9}"/>
                  </a:ext>
                </a:extLst>
              </p14:cNvPr>
              <p14:cNvContentPartPr/>
              <p14:nvPr/>
            </p14:nvContentPartPr>
            <p14:xfrm>
              <a:off x="6820821" y="5969964"/>
              <a:ext cx="775440" cy="59040"/>
            </p14:xfrm>
          </p:contentPart>
        </mc:Choice>
        <mc:Fallback>
          <p:pic>
            <p:nvPicPr>
              <p:cNvPr id="273" name="Ink 272">
                <a:extLst>
                  <a:ext uri="{FF2B5EF4-FFF2-40B4-BE49-F238E27FC236}">
                    <a16:creationId xmlns:a16="http://schemas.microsoft.com/office/drawing/2014/main" id="{53F78567-8022-1C38-69A4-97F12E1CB8A9}"/>
                  </a:ext>
                </a:extLst>
              </p:cNvPr>
              <p:cNvPicPr/>
              <p:nvPr/>
            </p:nvPicPr>
            <p:blipFill>
              <a:blip r:embed="rId389"/>
              <a:stretch>
                <a:fillRect/>
              </a:stretch>
            </p:blipFill>
            <p:spPr>
              <a:xfrm>
                <a:off x="6802821" y="5951964"/>
                <a:ext cx="811080" cy="94680"/>
              </a:xfrm>
              <a:prstGeom prst="rect">
                <a:avLst/>
              </a:prstGeom>
            </p:spPr>
          </p:pic>
        </mc:Fallback>
      </mc:AlternateContent>
      <p:grpSp>
        <p:nvGrpSpPr>
          <p:cNvPr id="276" name="Group 275">
            <a:extLst>
              <a:ext uri="{FF2B5EF4-FFF2-40B4-BE49-F238E27FC236}">
                <a16:creationId xmlns:a16="http://schemas.microsoft.com/office/drawing/2014/main" id="{5E07A21B-A54F-2448-6A32-1716B24863AD}"/>
              </a:ext>
            </a:extLst>
          </p:cNvPr>
          <p:cNvGrpSpPr/>
          <p:nvPr/>
        </p:nvGrpSpPr>
        <p:grpSpPr>
          <a:xfrm>
            <a:off x="5596461" y="5993004"/>
            <a:ext cx="1143000" cy="78480"/>
            <a:chOff x="5596461" y="5993004"/>
            <a:chExt cx="1143000" cy="78480"/>
          </a:xfrm>
        </p:grpSpPr>
        <mc:AlternateContent xmlns:mc="http://schemas.openxmlformats.org/markup-compatibility/2006">
          <mc:Choice xmlns:p14="http://schemas.microsoft.com/office/powerpoint/2010/main" Requires="p14">
            <p:contentPart p14:bwMode="auto" r:id="rId390">
              <p14:nvContentPartPr>
                <p14:cNvPr id="274" name="Ink 273">
                  <a:extLst>
                    <a:ext uri="{FF2B5EF4-FFF2-40B4-BE49-F238E27FC236}">
                      <a16:creationId xmlns:a16="http://schemas.microsoft.com/office/drawing/2014/main" id="{F8935BDF-5342-C0C9-E07E-DE6051E03548}"/>
                    </a:ext>
                  </a:extLst>
                </p14:cNvPr>
                <p14:cNvContentPartPr/>
                <p14:nvPr/>
              </p14:nvContentPartPr>
              <p14:xfrm>
                <a:off x="6294501" y="6025404"/>
                <a:ext cx="444960" cy="46080"/>
              </p14:xfrm>
            </p:contentPart>
          </mc:Choice>
          <mc:Fallback>
            <p:pic>
              <p:nvPicPr>
                <p:cNvPr id="274" name="Ink 273">
                  <a:extLst>
                    <a:ext uri="{FF2B5EF4-FFF2-40B4-BE49-F238E27FC236}">
                      <a16:creationId xmlns:a16="http://schemas.microsoft.com/office/drawing/2014/main" id="{F8935BDF-5342-C0C9-E07E-DE6051E03548}"/>
                    </a:ext>
                  </a:extLst>
                </p:cNvPr>
                <p:cNvPicPr/>
                <p:nvPr/>
              </p:nvPicPr>
              <p:blipFill>
                <a:blip r:embed="rId391"/>
                <a:stretch>
                  <a:fillRect/>
                </a:stretch>
              </p:blipFill>
              <p:spPr>
                <a:xfrm>
                  <a:off x="6276861" y="6007404"/>
                  <a:ext cx="480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75" name="Ink 274">
                  <a:extLst>
                    <a:ext uri="{FF2B5EF4-FFF2-40B4-BE49-F238E27FC236}">
                      <a16:creationId xmlns:a16="http://schemas.microsoft.com/office/drawing/2014/main" id="{3DA4CFEA-911C-EC30-7CD1-BB8BE42D3BAB}"/>
                    </a:ext>
                  </a:extLst>
                </p14:cNvPr>
                <p14:cNvContentPartPr/>
                <p14:nvPr/>
              </p14:nvContentPartPr>
              <p14:xfrm>
                <a:off x="5596461" y="5993004"/>
                <a:ext cx="527760" cy="42840"/>
              </p14:xfrm>
            </p:contentPart>
          </mc:Choice>
          <mc:Fallback>
            <p:pic>
              <p:nvPicPr>
                <p:cNvPr id="275" name="Ink 274">
                  <a:extLst>
                    <a:ext uri="{FF2B5EF4-FFF2-40B4-BE49-F238E27FC236}">
                      <a16:creationId xmlns:a16="http://schemas.microsoft.com/office/drawing/2014/main" id="{3DA4CFEA-911C-EC30-7CD1-BB8BE42D3BAB}"/>
                    </a:ext>
                  </a:extLst>
                </p:cNvPr>
                <p:cNvPicPr/>
                <p:nvPr/>
              </p:nvPicPr>
              <p:blipFill>
                <a:blip r:embed="rId393"/>
                <a:stretch>
                  <a:fillRect/>
                </a:stretch>
              </p:blipFill>
              <p:spPr>
                <a:xfrm>
                  <a:off x="5578821" y="5975004"/>
                  <a:ext cx="563400" cy="78480"/>
                </a:xfrm>
                <a:prstGeom prst="rect">
                  <a:avLst/>
                </a:prstGeom>
              </p:spPr>
            </p:pic>
          </mc:Fallback>
        </mc:AlternateContent>
      </p:grpSp>
      <p:grpSp>
        <p:nvGrpSpPr>
          <p:cNvPr id="283" name="Group 282">
            <a:extLst>
              <a:ext uri="{FF2B5EF4-FFF2-40B4-BE49-F238E27FC236}">
                <a16:creationId xmlns:a16="http://schemas.microsoft.com/office/drawing/2014/main" id="{1714A8B7-B9AE-D130-8384-B14979AE8ED2}"/>
              </a:ext>
            </a:extLst>
          </p:cNvPr>
          <p:cNvGrpSpPr/>
          <p:nvPr/>
        </p:nvGrpSpPr>
        <p:grpSpPr>
          <a:xfrm>
            <a:off x="2766141" y="5935044"/>
            <a:ext cx="2090520" cy="108720"/>
            <a:chOff x="2766141" y="5935044"/>
            <a:chExt cx="2090520" cy="108720"/>
          </a:xfrm>
        </p:grpSpPr>
        <mc:AlternateContent xmlns:mc="http://schemas.openxmlformats.org/markup-compatibility/2006">
          <mc:Choice xmlns:p14="http://schemas.microsoft.com/office/powerpoint/2010/main" Requires="p14">
            <p:contentPart p14:bwMode="auto" r:id="rId394">
              <p14:nvContentPartPr>
                <p14:cNvPr id="277" name="Ink 276">
                  <a:extLst>
                    <a:ext uri="{FF2B5EF4-FFF2-40B4-BE49-F238E27FC236}">
                      <a16:creationId xmlns:a16="http://schemas.microsoft.com/office/drawing/2014/main" id="{D5697027-C3A4-61F2-AF2C-E74AAC559898}"/>
                    </a:ext>
                  </a:extLst>
                </p14:cNvPr>
                <p14:cNvContentPartPr/>
                <p14:nvPr/>
              </p14:nvContentPartPr>
              <p14:xfrm>
                <a:off x="4799421" y="5994084"/>
                <a:ext cx="57240" cy="41400"/>
              </p14:xfrm>
            </p:contentPart>
          </mc:Choice>
          <mc:Fallback>
            <p:pic>
              <p:nvPicPr>
                <p:cNvPr id="277" name="Ink 276">
                  <a:extLst>
                    <a:ext uri="{FF2B5EF4-FFF2-40B4-BE49-F238E27FC236}">
                      <a16:creationId xmlns:a16="http://schemas.microsoft.com/office/drawing/2014/main" id="{D5697027-C3A4-61F2-AF2C-E74AAC559898}"/>
                    </a:ext>
                  </a:extLst>
                </p:cNvPr>
                <p:cNvPicPr/>
                <p:nvPr/>
              </p:nvPicPr>
              <p:blipFill>
                <a:blip r:embed="rId395"/>
                <a:stretch>
                  <a:fillRect/>
                </a:stretch>
              </p:blipFill>
              <p:spPr>
                <a:xfrm>
                  <a:off x="4781421" y="5976084"/>
                  <a:ext cx="92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78" name="Ink 277">
                  <a:extLst>
                    <a:ext uri="{FF2B5EF4-FFF2-40B4-BE49-F238E27FC236}">
                      <a16:creationId xmlns:a16="http://schemas.microsoft.com/office/drawing/2014/main" id="{0C69F131-8B2A-23C6-34C1-FDD7F89672E2}"/>
                    </a:ext>
                  </a:extLst>
                </p14:cNvPr>
                <p14:cNvContentPartPr/>
                <p14:nvPr/>
              </p14:nvContentPartPr>
              <p14:xfrm>
                <a:off x="4558581" y="6021804"/>
                <a:ext cx="267120" cy="21960"/>
              </p14:xfrm>
            </p:contentPart>
          </mc:Choice>
          <mc:Fallback>
            <p:pic>
              <p:nvPicPr>
                <p:cNvPr id="278" name="Ink 277">
                  <a:extLst>
                    <a:ext uri="{FF2B5EF4-FFF2-40B4-BE49-F238E27FC236}">
                      <a16:creationId xmlns:a16="http://schemas.microsoft.com/office/drawing/2014/main" id="{0C69F131-8B2A-23C6-34C1-FDD7F89672E2}"/>
                    </a:ext>
                  </a:extLst>
                </p:cNvPr>
                <p:cNvPicPr/>
                <p:nvPr/>
              </p:nvPicPr>
              <p:blipFill>
                <a:blip r:embed="rId397"/>
                <a:stretch>
                  <a:fillRect/>
                </a:stretch>
              </p:blipFill>
              <p:spPr>
                <a:xfrm>
                  <a:off x="4540941" y="6004164"/>
                  <a:ext cx="302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9" name="Ink 278">
                  <a:extLst>
                    <a:ext uri="{FF2B5EF4-FFF2-40B4-BE49-F238E27FC236}">
                      <a16:creationId xmlns:a16="http://schemas.microsoft.com/office/drawing/2014/main" id="{18F23A9B-2EAE-1048-9E7B-8251E1CD4D1A}"/>
                    </a:ext>
                  </a:extLst>
                </p14:cNvPr>
                <p14:cNvContentPartPr/>
                <p14:nvPr/>
              </p14:nvContentPartPr>
              <p14:xfrm>
                <a:off x="3884301" y="5985084"/>
                <a:ext cx="365040" cy="34560"/>
              </p14:xfrm>
            </p:contentPart>
          </mc:Choice>
          <mc:Fallback>
            <p:pic>
              <p:nvPicPr>
                <p:cNvPr id="279" name="Ink 278">
                  <a:extLst>
                    <a:ext uri="{FF2B5EF4-FFF2-40B4-BE49-F238E27FC236}">
                      <a16:creationId xmlns:a16="http://schemas.microsoft.com/office/drawing/2014/main" id="{18F23A9B-2EAE-1048-9E7B-8251E1CD4D1A}"/>
                    </a:ext>
                  </a:extLst>
                </p:cNvPr>
                <p:cNvPicPr/>
                <p:nvPr/>
              </p:nvPicPr>
              <p:blipFill>
                <a:blip r:embed="rId399"/>
                <a:stretch>
                  <a:fillRect/>
                </a:stretch>
              </p:blipFill>
              <p:spPr>
                <a:xfrm>
                  <a:off x="3866661" y="5967084"/>
                  <a:ext cx="400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80" name="Ink 279">
                  <a:extLst>
                    <a:ext uri="{FF2B5EF4-FFF2-40B4-BE49-F238E27FC236}">
                      <a16:creationId xmlns:a16="http://schemas.microsoft.com/office/drawing/2014/main" id="{6B71A2AE-6205-6C88-645E-07448147F43E}"/>
                    </a:ext>
                  </a:extLst>
                </p14:cNvPr>
                <p14:cNvContentPartPr/>
                <p14:nvPr/>
              </p14:nvContentPartPr>
              <p14:xfrm>
                <a:off x="3455541" y="5939004"/>
                <a:ext cx="296640" cy="37080"/>
              </p14:xfrm>
            </p:contentPart>
          </mc:Choice>
          <mc:Fallback>
            <p:pic>
              <p:nvPicPr>
                <p:cNvPr id="280" name="Ink 279">
                  <a:extLst>
                    <a:ext uri="{FF2B5EF4-FFF2-40B4-BE49-F238E27FC236}">
                      <a16:creationId xmlns:a16="http://schemas.microsoft.com/office/drawing/2014/main" id="{6B71A2AE-6205-6C88-645E-07448147F43E}"/>
                    </a:ext>
                  </a:extLst>
                </p:cNvPr>
                <p:cNvPicPr/>
                <p:nvPr/>
              </p:nvPicPr>
              <p:blipFill>
                <a:blip r:embed="rId401"/>
                <a:stretch>
                  <a:fillRect/>
                </a:stretch>
              </p:blipFill>
              <p:spPr>
                <a:xfrm>
                  <a:off x="3437541" y="5921364"/>
                  <a:ext cx="332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82" name="Ink 281">
                  <a:extLst>
                    <a:ext uri="{FF2B5EF4-FFF2-40B4-BE49-F238E27FC236}">
                      <a16:creationId xmlns:a16="http://schemas.microsoft.com/office/drawing/2014/main" id="{6CE6078B-1E83-230E-6DDD-2B85CD1C7AD6}"/>
                    </a:ext>
                  </a:extLst>
                </p14:cNvPr>
                <p14:cNvContentPartPr/>
                <p14:nvPr/>
              </p14:nvContentPartPr>
              <p14:xfrm>
                <a:off x="2766141" y="5935044"/>
                <a:ext cx="486360" cy="73080"/>
              </p14:xfrm>
            </p:contentPart>
          </mc:Choice>
          <mc:Fallback>
            <p:pic>
              <p:nvPicPr>
                <p:cNvPr id="282" name="Ink 281">
                  <a:extLst>
                    <a:ext uri="{FF2B5EF4-FFF2-40B4-BE49-F238E27FC236}">
                      <a16:creationId xmlns:a16="http://schemas.microsoft.com/office/drawing/2014/main" id="{6CE6078B-1E83-230E-6DDD-2B85CD1C7AD6}"/>
                    </a:ext>
                  </a:extLst>
                </p:cNvPr>
                <p:cNvPicPr/>
                <p:nvPr/>
              </p:nvPicPr>
              <p:blipFill>
                <a:blip r:embed="rId403"/>
                <a:stretch>
                  <a:fillRect/>
                </a:stretch>
              </p:blipFill>
              <p:spPr>
                <a:xfrm>
                  <a:off x="2748141" y="5917404"/>
                  <a:ext cx="522000" cy="108720"/>
                </a:xfrm>
                <a:prstGeom prst="rect">
                  <a:avLst/>
                </a:prstGeom>
              </p:spPr>
            </p:pic>
          </mc:Fallback>
        </mc:AlternateContent>
      </p:grpSp>
      <p:grpSp>
        <p:nvGrpSpPr>
          <p:cNvPr id="288" name="Group 287">
            <a:extLst>
              <a:ext uri="{FF2B5EF4-FFF2-40B4-BE49-F238E27FC236}">
                <a16:creationId xmlns:a16="http://schemas.microsoft.com/office/drawing/2014/main" id="{74CF7110-B75C-1AC2-E5F4-7E9CE750FEA3}"/>
              </a:ext>
            </a:extLst>
          </p:cNvPr>
          <p:cNvGrpSpPr/>
          <p:nvPr/>
        </p:nvGrpSpPr>
        <p:grpSpPr>
          <a:xfrm>
            <a:off x="291861" y="5902284"/>
            <a:ext cx="2316240" cy="105480"/>
            <a:chOff x="291861" y="5902284"/>
            <a:chExt cx="2316240" cy="105480"/>
          </a:xfrm>
        </p:grpSpPr>
        <mc:AlternateContent xmlns:mc="http://schemas.openxmlformats.org/markup-compatibility/2006">
          <mc:Choice xmlns:p14="http://schemas.microsoft.com/office/powerpoint/2010/main" Requires="p14">
            <p:contentPart p14:bwMode="auto" r:id="rId404">
              <p14:nvContentPartPr>
                <p14:cNvPr id="284" name="Ink 283">
                  <a:extLst>
                    <a:ext uri="{FF2B5EF4-FFF2-40B4-BE49-F238E27FC236}">
                      <a16:creationId xmlns:a16="http://schemas.microsoft.com/office/drawing/2014/main" id="{FD19E5AA-D8AA-9563-C2EE-8D6CED1C2F8C}"/>
                    </a:ext>
                  </a:extLst>
                </p14:cNvPr>
                <p14:cNvContentPartPr/>
                <p14:nvPr/>
              </p14:nvContentPartPr>
              <p14:xfrm>
                <a:off x="2195541" y="5941164"/>
                <a:ext cx="412560" cy="33480"/>
              </p14:xfrm>
            </p:contentPart>
          </mc:Choice>
          <mc:Fallback>
            <p:pic>
              <p:nvPicPr>
                <p:cNvPr id="284" name="Ink 283">
                  <a:extLst>
                    <a:ext uri="{FF2B5EF4-FFF2-40B4-BE49-F238E27FC236}">
                      <a16:creationId xmlns:a16="http://schemas.microsoft.com/office/drawing/2014/main" id="{FD19E5AA-D8AA-9563-C2EE-8D6CED1C2F8C}"/>
                    </a:ext>
                  </a:extLst>
                </p:cNvPr>
                <p:cNvPicPr/>
                <p:nvPr/>
              </p:nvPicPr>
              <p:blipFill>
                <a:blip r:embed="rId405"/>
                <a:stretch>
                  <a:fillRect/>
                </a:stretch>
              </p:blipFill>
              <p:spPr>
                <a:xfrm>
                  <a:off x="2177901" y="5923524"/>
                  <a:ext cx="448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85" name="Ink 284">
                  <a:extLst>
                    <a:ext uri="{FF2B5EF4-FFF2-40B4-BE49-F238E27FC236}">
                      <a16:creationId xmlns:a16="http://schemas.microsoft.com/office/drawing/2014/main" id="{89C0B8BE-8515-EA99-369D-80220A92182B}"/>
                    </a:ext>
                  </a:extLst>
                </p14:cNvPr>
                <p14:cNvContentPartPr/>
                <p14:nvPr/>
              </p14:nvContentPartPr>
              <p14:xfrm>
                <a:off x="1729701" y="5941524"/>
                <a:ext cx="315000" cy="36720"/>
              </p14:xfrm>
            </p:contentPart>
          </mc:Choice>
          <mc:Fallback>
            <p:pic>
              <p:nvPicPr>
                <p:cNvPr id="285" name="Ink 284">
                  <a:extLst>
                    <a:ext uri="{FF2B5EF4-FFF2-40B4-BE49-F238E27FC236}">
                      <a16:creationId xmlns:a16="http://schemas.microsoft.com/office/drawing/2014/main" id="{89C0B8BE-8515-EA99-369D-80220A92182B}"/>
                    </a:ext>
                  </a:extLst>
                </p:cNvPr>
                <p:cNvPicPr/>
                <p:nvPr/>
              </p:nvPicPr>
              <p:blipFill>
                <a:blip r:embed="rId407"/>
                <a:stretch>
                  <a:fillRect/>
                </a:stretch>
              </p:blipFill>
              <p:spPr>
                <a:xfrm>
                  <a:off x="1711701" y="5923524"/>
                  <a:ext cx="350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86" name="Ink 285">
                  <a:extLst>
                    <a:ext uri="{FF2B5EF4-FFF2-40B4-BE49-F238E27FC236}">
                      <a16:creationId xmlns:a16="http://schemas.microsoft.com/office/drawing/2014/main" id="{CEE84623-BA93-A497-21AB-D92E4578ABC6}"/>
                    </a:ext>
                  </a:extLst>
                </p14:cNvPr>
                <p14:cNvContentPartPr/>
                <p14:nvPr/>
              </p14:nvContentPartPr>
              <p14:xfrm>
                <a:off x="971901" y="5954844"/>
                <a:ext cx="457560" cy="52920"/>
              </p14:xfrm>
            </p:contentPart>
          </mc:Choice>
          <mc:Fallback>
            <p:pic>
              <p:nvPicPr>
                <p:cNvPr id="286" name="Ink 285">
                  <a:extLst>
                    <a:ext uri="{FF2B5EF4-FFF2-40B4-BE49-F238E27FC236}">
                      <a16:creationId xmlns:a16="http://schemas.microsoft.com/office/drawing/2014/main" id="{CEE84623-BA93-A497-21AB-D92E4578ABC6}"/>
                    </a:ext>
                  </a:extLst>
                </p:cNvPr>
                <p:cNvPicPr/>
                <p:nvPr/>
              </p:nvPicPr>
              <p:blipFill>
                <a:blip r:embed="rId409"/>
                <a:stretch>
                  <a:fillRect/>
                </a:stretch>
              </p:blipFill>
              <p:spPr>
                <a:xfrm>
                  <a:off x="954261" y="5936844"/>
                  <a:ext cx="493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87" name="Ink 286">
                  <a:extLst>
                    <a:ext uri="{FF2B5EF4-FFF2-40B4-BE49-F238E27FC236}">
                      <a16:creationId xmlns:a16="http://schemas.microsoft.com/office/drawing/2014/main" id="{894A3567-4C9E-3556-55DA-AE8A2E4CDB46}"/>
                    </a:ext>
                  </a:extLst>
                </p14:cNvPr>
                <p14:cNvContentPartPr/>
                <p14:nvPr/>
              </p14:nvContentPartPr>
              <p14:xfrm>
                <a:off x="291861" y="5902284"/>
                <a:ext cx="459360" cy="56520"/>
              </p14:xfrm>
            </p:contentPart>
          </mc:Choice>
          <mc:Fallback>
            <p:pic>
              <p:nvPicPr>
                <p:cNvPr id="287" name="Ink 286">
                  <a:extLst>
                    <a:ext uri="{FF2B5EF4-FFF2-40B4-BE49-F238E27FC236}">
                      <a16:creationId xmlns:a16="http://schemas.microsoft.com/office/drawing/2014/main" id="{894A3567-4C9E-3556-55DA-AE8A2E4CDB46}"/>
                    </a:ext>
                  </a:extLst>
                </p:cNvPr>
                <p:cNvPicPr/>
                <p:nvPr/>
              </p:nvPicPr>
              <p:blipFill>
                <a:blip r:embed="rId411"/>
                <a:stretch>
                  <a:fillRect/>
                </a:stretch>
              </p:blipFill>
              <p:spPr>
                <a:xfrm>
                  <a:off x="273861" y="5884644"/>
                  <a:ext cx="49500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2">
            <p14:nvContentPartPr>
              <p14:cNvPr id="289" name="Ink 288">
                <a:extLst>
                  <a:ext uri="{FF2B5EF4-FFF2-40B4-BE49-F238E27FC236}">
                    <a16:creationId xmlns:a16="http://schemas.microsoft.com/office/drawing/2014/main" id="{705B218A-46A1-0DC1-89E9-75781BD0C52E}"/>
                  </a:ext>
                </a:extLst>
              </p14:cNvPr>
              <p14:cNvContentPartPr/>
              <p14:nvPr/>
            </p14:nvContentPartPr>
            <p14:xfrm>
              <a:off x="6361101" y="546924"/>
              <a:ext cx="4189320" cy="559440"/>
            </p14:xfrm>
          </p:contentPart>
        </mc:Choice>
        <mc:Fallback>
          <p:pic>
            <p:nvPicPr>
              <p:cNvPr id="289" name="Ink 288">
                <a:extLst>
                  <a:ext uri="{FF2B5EF4-FFF2-40B4-BE49-F238E27FC236}">
                    <a16:creationId xmlns:a16="http://schemas.microsoft.com/office/drawing/2014/main" id="{705B218A-46A1-0DC1-89E9-75781BD0C52E}"/>
                  </a:ext>
                </a:extLst>
              </p:cNvPr>
              <p:cNvPicPr/>
              <p:nvPr/>
            </p:nvPicPr>
            <p:blipFill>
              <a:blip r:embed="rId413"/>
              <a:stretch>
                <a:fillRect/>
              </a:stretch>
            </p:blipFill>
            <p:spPr>
              <a:xfrm>
                <a:off x="6343461" y="529284"/>
                <a:ext cx="4224960" cy="5950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90" name="Ink 289">
                <a:extLst>
                  <a:ext uri="{FF2B5EF4-FFF2-40B4-BE49-F238E27FC236}">
                    <a16:creationId xmlns:a16="http://schemas.microsoft.com/office/drawing/2014/main" id="{64036E23-4605-664F-0128-90EE6695D4DC}"/>
                  </a:ext>
                </a:extLst>
              </p14:cNvPr>
              <p14:cNvContentPartPr/>
              <p14:nvPr/>
            </p14:nvContentPartPr>
            <p14:xfrm>
              <a:off x="270981" y="1738524"/>
              <a:ext cx="1456920" cy="426240"/>
            </p14:xfrm>
          </p:contentPart>
        </mc:Choice>
        <mc:Fallback>
          <p:pic>
            <p:nvPicPr>
              <p:cNvPr id="290" name="Ink 289">
                <a:extLst>
                  <a:ext uri="{FF2B5EF4-FFF2-40B4-BE49-F238E27FC236}">
                    <a16:creationId xmlns:a16="http://schemas.microsoft.com/office/drawing/2014/main" id="{64036E23-4605-664F-0128-90EE6695D4DC}"/>
                  </a:ext>
                </a:extLst>
              </p:cNvPr>
              <p:cNvPicPr/>
              <p:nvPr/>
            </p:nvPicPr>
            <p:blipFill>
              <a:blip r:embed="rId415"/>
              <a:stretch>
                <a:fillRect/>
              </a:stretch>
            </p:blipFill>
            <p:spPr>
              <a:xfrm>
                <a:off x="252981" y="1720524"/>
                <a:ext cx="149256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91" name="Ink 290">
                <a:extLst>
                  <a:ext uri="{FF2B5EF4-FFF2-40B4-BE49-F238E27FC236}">
                    <a16:creationId xmlns:a16="http://schemas.microsoft.com/office/drawing/2014/main" id="{E9BC7529-FF9A-E193-1F52-4332FC18A090}"/>
                  </a:ext>
                </a:extLst>
              </p14:cNvPr>
              <p14:cNvContentPartPr/>
              <p14:nvPr/>
            </p14:nvContentPartPr>
            <p14:xfrm>
              <a:off x="9320661" y="2128404"/>
              <a:ext cx="1575000" cy="147960"/>
            </p14:xfrm>
          </p:contentPart>
        </mc:Choice>
        <mc:Fallback>
          <p:pic>
            <p:nvPicPr>
              <p:cNvPr id="291" name="Ink 290">
                <a:extLst>
                  <a:ext uri="{FF2B5EF4-FFF2-40B4-BE49-F238E27FC236}">
                    <a16:creationId xmlns:a16="http://schemas.microsoft.com/office/drawing/2014/main" id="{E9BC7529-FF9A-E193-1F52-4332FC18A090}"/>
                  </a:ext>
                </a:extLst>
              </p:cNvPr>
              <p:cNvPicPr/>
              <p:nvPr/>
            </p:nvPicPr>
            <p:blipFill>
              <a:blip r:embed="rId417"/>
              <a:stretch>
                <a:fillRect/>
              </a:stretch>
            </p:blipFill>
            <p:spPr>
              <a:xfrm>
                <a:off x="9303021" y="2110404"/>
                <a:ext cx="1610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92" name="Ink 291">
                <a:extLst>
                  <a:ext uri="{FF2B5EF4-FFF2-40B4-BE49-F238E27FC236}">
                    <a16:creationId xmlns:a16="http://schemas.microsoft.com/office/drawing/2014/main" id="{DAD85600-49E3-E8AC-CF34-C3D3010F52ED}"/>
                  </a:ext>
                </a:extLst>
              </p14:cNvPr>
              <p14:cNvContentPartPr/>
              <p14:nvPr/>
            </p14:nvContentPartPr>
            <p14:xfrm>
              <a:off x="6493581" y="2081964"/>
              <a:ext cx="4444200" cy="548280"/>
            </p14:xfrm>
          </p:contentPart>
        </mc:Choice>
        <mc:Fallback>
          <p:pic>
            <p:nvPicPr>
              <p:cNvPr id="292" name="Ink 291">
                <a:extLst>
                  <a:ext uri="{FF2B5EF4-FFF2-40B4-BE49-F238E27FC236}">
                    <a16:creationId xmlns:a16="http://schemas.microsoft.com/office/drawing/2014/main" id="{DAD85600-49E3-E8AC-CF34-C3D3010F52ED}"/>
                  </a:ext>
                </a:extLst>
              </p:cNvPr>
              <p:cNvPicPr/>
              <p:nvPr/>
            </p:nvPicPr>
            <p:blipFill>
              <a:blip r:embed="rId419"/>
              <a:stretch>
                <a:fillRect/>
              </a:stretch>
            </p:blipFill>
            <p:spPr>
              <a:xfrm>
                <a:off x="6475581" y="2064324"/>
                <a:ext cx="447984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93" name="Ink 292">
                <a:extLst>
                  <a:ext uri="{FF2B5EF4-FFF2-40B4-BE49-F238E27FC236}">
                    <a16:creationId xmlns:a16="http://schemas.microsoft.com/office/drawing/2014/main" id="{6E2B6424-C87E-31B4-2A0B-7ED320736AF8}"/>
                  </a:ext>
                </a:extLst>
              </p14:cNvPr>
              <p14:cNvContentPartPr/>
              <p14:nvPr/>
            </p14:nvContentPartPr>
            <p14:xfrm>
              <a:off x="2921661" y="2523684"/>
              <a:ext cx="3153600" cy="82080"/>
            </p14:xfrm>
          </p:contentPart>
        </mc:Choice>
        <mc:Fallback>
          <p:pic>
            <p:nvPicPr>
              <p:cNvPr id="293" name="Ink 292">
                <a:extLst>
                  <a:ext uri="{FF2B5EF4-FFF2-40B4-BE49-F238E27FC236}">
                    <a16:creationId xmlns:a16="http://schemas.microsoft.com/office/drawing/2014/main" id="{6E2B6424-C87E-31B4-2A0B-7ED320736AF8}"/>
                  </a:ext>
                </a:extLst>
              </p:cNvPr>
              <p:cNvPicPr/>
              <p:nvPr/>
            </p:nvPicPr>
            <p:blipFill>
              <a:blip r:embed="rId421"/>
              <a:stretch>
                <a:fillRect/>
              </a:stretch>
            </p:blipFill>
            <p:spPr>
              <a:xfrm>
                <a:off x="2903661" y="2505684"/>
                <a:ext cx="3189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98" name="Ink 297">
                <a:extLst>
                  <a:ext uri="{FF2B5EF4-FFF2-40B4-BE49-F238E27FC236}">
                    <a16:creationId xmlns:a16="http://schemas.microsoft.com/office/drawing/2014/main" id="{E2BEC4BD-30E4-523B-3E80-652FBC51525A}"/>
                  </a:ext>
                </a:extLst>
              </p14:cNvPr>
              <p14:cNvContentPartPr/>
              <p14:nvPr/>
            </p14:nvContentPartPr>
            <p14:xfrm>
              <a:off x="10226061" y="2889444"/>
              <a:ext cx="612720" cy="98640"/>
            </p14:xfrm>
          </p:contentPart>
        </mc:Choice>
        <mc:Fallback>
          <p:pic>
            <p:nvPicPr>
              <p:cNvPr id="298" name="Ink 297">
                <a:extLst>
                  <a:ext uri="{FF2B5EF4-FFF2-40B4-BE49-F238E27FC236}">
                    <a16:creationId xmlns:a16="http://schemas.microsoft.com/office/drawing/2014/main" id="{E2BEC4BD-30E4-523B-3E80-652FBC51525A}"/>
                  </a:ext>
                </a:extLst>
              </p:cNvPr>
              <p:cNvPicPr/>
              <p:nvPr/>
            </p:nvPicPr>
            <p:blipFill>
              <a:blip r:embed="rId423"/>
              <a:stretch>
                <a:fillRect/>
              </a:stretch>
            </p:blipFill>
            <p:spPr>
              <a:xfrm>
                <a:off x="10208421" y="2871804"/>
                <a:ext cx="648360" cy="134280"/>
              </a:xfrm>
              <a:prstGeom prst="rect">
                <a:avLst/>
              </a:prstGeom>
            </p:spPr>
          </p:pic>
        </mc:Fallback>
      </mc:AlternateContent>
      <p:grpSp>
        <p:nvGrpSpPr>
          <p:cNvPr id="303" name="Group 302">
            <a:extLst>
              <a:ext uri="{FF2B5EF4-FFF2-40B4-BE49-F238E27FC236}">
                <a16:creationId xmlns:a16="http://schemas.microsoft.com/office/drawing/2014/main" id="{A1946232-6A0C-0B9E-C650-7EEAB2D58671}"/>
              </a:ext>
            </a:extLst>
          </p:cNvPr>
          <p:cNvGrpSpPr/>
          <p:nvPr/>
        </p:nvGrpSpPr>
        <p:grpSpPr>
          <a:xfrm>
            <a:off x="5603661" y="2880444"/>
            <a:ext cx="4228560" cy="92520"/>
            <a:chOff x="5603661" y="2880444"/>
            <a:chExt cx="4228560" cy="92520"/>
          </a:xfrm>
        </p:grpSpPr>
        <mc:AlternateContent xmlns:mc="http://schemas.openxmlformats.org/markup-compatibility/2006">
          <mc:Choice xmlns:p14="http://schemas.microsoft.com/office/powerpoint/2010/main" Requires="p14">
            <p:contentPart p14:bwMode="auto" r:id="rId424">
              <p14:nvContentPartPr>
                <p14:cNvPr id="299" name="Ink 298">
                  <a:extLst>
                    <a:ext uri="{FF2B5EF4-FFF2-40B4-BE49-F238E27FC236}">
                      <a16:creationId xmlns:a16="http://schemas.microsoft.com/office/drawing/2014/main" id="{3972B4CB-BBB5-9293-7317-C32EF3F3745C}"/>
                    </a:ext>
                  </a:extLst>
                </p14:cNvPr>
                <p14:cNvContentPartPr/>
                <p14:nvPr/>
              </p14:nvContentPartPr>
              <p14:xfrm>
                <a:off x="8377821" y="2880444"/>
                <a:ext cx="1454400" cy="60120"/>
              </p14:xfrm>
            </p:contentPart>
          </mc:Choice>
          <mc:Fallback>
            <p:pic>
              <p:nvPicPr>
                <p:cNvPr id="299" name="Ink 298">
                  <a:extLst>
                    <a:ext uri="{FF2B5EF4-FFF2-40B4-BE49-F238E27FC236}">
                      <a16:creationId xmlns:a16="http://schemas.microsoft.com/office/drawing/2014/main" id="{3972B4CB-BBB5-9293-7317-C32EF3F3745C}"/>
                    </a:ext>
                  </a:extLst>
                </p:cNvPr>
                <p:cNvPicPr/>
                <p:nvPr/>
              </p:nvPicPr>
              <p:blipFill>
                <a:blip r:embed="rId425"/>
                <a:stretch>
                  <a:fillRect/>
                </a:stretch>
              </p:blipFill>
              <p:spPr>
                <a:xfrm>
                  <a:off x="8359821" y="2862444"/>
                  <a:ext cx="1490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00" name="Ink 299">
                  <a:extLst>
                    <a:ext uri="{FF2B5EF4-FFF2-40B4-BE49-F238E27FC236}">
                      <a16:creationId xmlns:a16="http://schemas.microsoft.com/office/drawing/2014/main" id="{60EDFE30-402C-E1AA-5BA9-A7C1E246BC4A}"/>
                    </a:ext>
                  </a:extLst>
                </p14:cNvPr>
                <p14:cNvContentPartPr/>
                <p14:nvPr/>
              </p14:nvContentPartPr>
              <p14:xfrm>
                <a:off x="7115661" y="2921124"/>
                <a:ext cx="1044720" cy="51840"/>
              </p14:xfrm>
            </p:contentPart>
          </mc:Choice>
          <mc:Fallback>
            <p:pic>
              <p:nvPicPr>
                <p:cNvPr id="300" name="Ink 299">
                  <a:extLst>
                    <a:ext uri="{FF2B5EF4-FFF2-40B4-BE49-F238E27FC236}">
                      <a16:creationId xmlns:a16="http://schemas.microsoft.com/office/drawing/2014/main" id="{60EDFE30-402C-E1AA-5BA9-A7C1E246BC4A}"/>
                    </a:ext>
                  </a:extLst>
                </p:cNvPr>
                <p:cNvPicPr/>
                <p:nvPr/>
              </p:nvPicPr>
              <p:blipFill>
                <a:blip r:embed="rId427"/>
                <a:stretch>
                  <a:fillRect/>
                </a:stretch>
              </p:blipFill>
              <p:spPr>
                <a:xfrm>
                  <a:off x="7098021" y="2903484"/>
                  <a:ext cx="1080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02" name="Ink 301">
                  <a:extLst>
                    <a:ext uri="{FF2B5EF4-FFF2-40B4-BE49-F238E27FC236}">
                      <a16:creationId xmlns:a16="http://schemas.microsoft.com/office/drawing/2014/main" id="{597B39C4-FDFE-CF07-069A-AD74C6242B36}"/>
                    </a:ext>
                  </a:extLst>
                </p14:cNvPr>
                <p14:cNvContentPartPr/>
                <p14:nvPr/>
              </p14:nvContentPartPr>
              <p14:xfrm>
                <a:off x="5603661" y="2888364"/>
                <a:ext cx="1317600" cy="57600"/>
              </p14:xfrm>
            </p:contentPart>
          </mc:Choice>
          <mc:Fallback>
            <p:pic>
              <p:nvPicPr>
                <p:cNvPr id="302" name="Ink 301">
                  <a:extLst>
                    <a:ext uri="{FF2B5EF4-FFF2-40B4-BE49-F238E27FC236}">
                      <a16:creationId xmlns:a16="http://schemas.microsoft.com/office/drawing/2014/main" id="{597B39C4-FDFE-CF07-069A-AD74C6242B36}"/>
                    </a:ext>
                  </a:extLst>
                </p:cNvPr>
                <p:cNvPicPr/>
                <p:nvPr/>
              </p:nvPicPr>
              <p:blipFill>
                <a:blip r:embed="rId429"/>
                <a:stretch>
                  <a:fillRect/>
                </a:stretch>
              </p:blipFill>
              <p:spPr>
                <a:xfrm>
                  <a:off x="5586021" y="2870364"/>
                  <a:ext cx="1353240" cy="93240"/>
                </a:xfrm>
                <a:prstGeom prst="rect">
                  <a:avLst/>
                </a:prstGeom>
              </p:spPr>
            </p:pic>
          </mc:Fallback>
        </mc:AlternateContent>
      </p:grpSp>
      <p:grpSp>
        <p:nvGrpSpPr>
          <p:cNvPr id="311" name="Group 310">
            <a:extLst>
              <a:ext uri="{FF2B5EF4-FFF2-40B4-BE49-F238E27FC236}">
                <a16:creationId xmlns:a16="http://schemas.microsoft.com/office/drawing/2014/main" id="{0CA55FCB-E85D-08A7-9367-9A66539A1E3D}"/>
              </a:ext>
            </a:extLst>
          </p:cNvPr>
          <p:cNvGrpSpPr/>
          <p:nvPr/>
        </p:nvGrpSpPr>
        <p:grpSpPr>
          <a:xfrm>
            <a:off x="47421" y="2466804"/>
            <a:ext cx="5427720" cy="538560"/>
            <a:chOff x="47421" y="2466804"/>
            <a:chExt cx="5427720" cy="538560"/>
          </a:xfrm>
        </p:grpSpPr>
        <mc:AlternateContent xmlns:mc="http://schemas.openxmlformats.org/markup-compatibility/2006">
          <mc:Choice xmlns:p14="http://schemas.microsoft.com/office/powerpoint/2010/main" Requires="p14">
            <p:contentPart p14:bwMode="auto" r:id="rId430">
              <p14:nvContentPartPr>
                <p14:cNvPr id="294" name="Ink 293">
                  <a:extLst>
                    <a:ext uri="{FF2B5EF4-FFF2-40B4-BE49-F238E27FC236}">
                      <a16:creationId xmlns:a16="http://schemas.microsoft.com/office/drawing/2014/main" id="{29BCF8A3-EDBE-C94D-90D3-55DAC6BBFE11}"/>
                    </a:ext>
                  </a:extLst>
                </p14:cNvPr>
                <p14:cNvContentPartPr/>
                <p14:nvPr/>
              </p14:nvContentPartPr>
              <p14:xfrm>
                <a:off x="1811061" y="2466804"/>
                <a:ext cx="1124640" cy="92520"/>
              </p14:xfrm>
            </p:contentPart>
          </mc:Choice>
          <mc:Fallback>
            <p:pic>
              <p:nvPicPr>
                <p:cNvPr id="294" name="Ink 293">
                  <a:extLst>
                    <a:ext uri="{FF2B5EF4-FFF2-40B4-BE49-F238E27FC236}">
                      <a16:creationId xmlns:a16="http://schemas.microsoft.com/office/drawing/2014/main" id="{29BCF8A3-EDBE-C94D-90D3-55DAC6BBFE11}"/>
                    </a:ext>
                  </a:extLst>
                </p:cNvPr>
                <p:cNvPicPr/>
                <p:nvPr/>
              </p:nvPicPr>
              <p:blipFill>
                <a:blip r:embed="rId431"/>
                <a:stretch>
                  <a:fillRect/>
                </a:stretch>
              </p:blipFill>
              <p:spPr>
                <a:xfrm>
                  <a:off x="1793421" y="2448804"/>
                  <a:ext cx="1160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5" name="Ink 294">
                  <a:extLst>
                    <a:ext uri="{FF2B5EF4-FFF2-40B4-BE49-F238E27FC236}">
                      <a16:creationId xmlns:a16="http://schemas.microsoft.com/office/drawing/2014/main" id="{B6C99E32-5F17-83F2-1486-38C6CDE0D7BB}"/>
                    </a:ext>
                  </a:extLst>
                </p14:cNvPr>
                <p14:cNvContentPartPr/>
                <p14:nvPr/>
              </p14:nvContentPartPr>
              <p14:xfrm>
                <a:off x="1315701" y="2489484"/>
                <a:ext cx="411480" cy="29520"/>
              </p14:xfrm>
            </p:contentPart>
          </mc:Choice>
          <mc:Fallback>
            <p:pic>
              <p:nvPicPr>
                <p:cNvPr id="295" name="Ink 294">
                  <a:extLst>
                    <a:ext uri="{FF2B5EF4-FFF2-40B4-BE49-F238E27FC236}">
                      <a16:creationId xmlns:a16="http://schemas.microsoft.com/office/drawing/2014/main" id="{B6C99E32-5F17-83F2-1486-38C6CDE0D7BB}"/>
                    </a:ext>
                  </a:extLst>
                </p:cNvPr>
                <p:cNvPicPr/>
                <p:nvPr/>
              </p:nvPicPr>
              <p:blipFill>
                <a:blip r:embed="rId433"/>
                <a:stretch>
                  <a:fillRect/>
                </a:stretch>
              </p:blipFill>
              <p:spPr>
                <a:xfrm>
                  <a:off x="1298061" y="2471484"/>
                  <a:ext cx="447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6" name="Ink 295">
                  <a:extLst>
                    <a:ext uri="{FF2B5EF4-FFF2-40B4-BE49-F238E27FC236}">
                      <a16:creationId xmlns:a16="http://schemas.microsoft.com/office/drawing/2014/main" id="{ABA7A067-9476-CA40-95DB-56E9DAF76375}"/>
                    </a:ext>
                  </a:extLst>
                </p14:cNvPr>
                <p14:cNvContentPartPr/>
                <p14:nvPr/>
              </p14:nvContentPartPr>
              <p14:xfrm>
                <a:off x="47421" y="2485164"/>
                <a:ext cx="978480" cy="37080"/>
              </p14:xfrm>
            </p:contentPart>
          </mc:Choice>
          <mc:Fallback>
            <p:pic>
              <p:nvPicPr>
                <p:cNvPr id="296" name="Ink 295">
                  <a:extLst>
                    <a:ext uri="{FF2B5EF4-FFF2-40B4-BE49-F238E27FC236}">
                      <a16:creationId xmlns:a16="http://schemas.microsoft.com/office/drawing/2014/main" id="{ABA7A067-9476-CA40-95DB-56E9DAF76375}"/>
                    </a:ext>
                  </a:extLst>
                </p:cNvPr>
                <p:cNvPicPr/>
                <p:nvPr/>
              </p:nvPicPr>
              <p:blipFill>
                <a:blip r:embed="rId435"/>
                <a:stretch>
                  <a:fillRect/>
                </a:stretch>
              </p:blipFill>
              <p:spPr>
                <a:xfrm>
                  <a:off x="29781" y="2467524"/>
                  <a:ext cx="1014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04" name="Ink 303">
                  <a:extLst>
                    <a:ext uri="{FF2B5EF4-FFF2-40B4-BE49-F238E27FC236}">
                      <a16:creationId xmlns:a16="http://schemas.microsoft.com/office/drawing/2014/main" id="{09A1F774-980F-87E7-3DA7-D323C286DE58}"/>
                    </a:ext>
                  </a:extLst>
                </p14:cNvPr>
                <p14:cNvContentPartPr/>
                <p14:nvPr/>
              </p14:nvContentPartPr>
              <p14:xfrm>
                <a:off x="3923181" y="2850204"/>
                <a:ext cx="1551960" cy="99720"/>
              </p14:xfrm>
            </p:contentPart>
          </mc:Choice>
          <mc:Fallback>
            <p:pic>
              <p:nvPicPr>
                <p:cNvPr id="304" name="Ink 303">
                  <a:extLst>
                    <a:ext uri="{FF2B5EF4-FFF2-40B4-BE49-F238E27FC236}">
                      <a16:creationId xmlns:a16="http://schemas.microsoft.com/office/drawing/2014/main" id="{09A1F774-980F-87E7-3DA7-D323C286DE58}"/>
                    </a:ext>
                  </a:extLst>
                </p:cNvPr>
                <p:cNvPicPr/>
                <p:nvPr/>
              </p:nvPicPr>
              <p:blipFill>
                <a:blip r:embed="rId437"/>
                <a:stretch>
                  <a:fillRect/>
                </a:stretch>
              </p:blipFill>
              <p:spPr>
                <a:xfrm>
                  <a:off x="3905181" y="2832564"/>
                  <a:ext cx="1587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05" name="Ink 304">
                  <a:extLst>
                    <a:ext uri="{FF2B5EF4-FFF2-40B4-BE49-F238E27FC236}">
                      <a16:creationId xmlns:a16="http://schemas.microsoft.com/office/drawing/2014/main" id="{546E29E0-B805-2A1C-6778-C2F4C5297374}"/>
                    </a:ext>
                  </a:extLst>
                </p14:cNvPr>
                <p14:cNvContentPartPr/>
                <p14:nvPr/>
              </p14:nvContentPartPr>
              <p14:xfrm>
                <a:off x="3293901" y="2879724"/>
                <a:ext cx="469080" cy="45000"/>
              </p14:xfrm>
            </p:contentPart>
          </mc:Choice>
          <mc:Fallback>
            <p:pic>
              <p:nvPicPr>
                <p:cNvPr id="305" name="Ink 304">
                  <a:extLst>
                    <a:ext uri="{FF2B5EF4-FFF2-40B4-BE49-F238E27FC236}">
                      <a16:creationId xmlns:a16="http://schemas.microsoft.com/office/drawing/2014/main" id="{546E29E0-B805-2A1C-6778-C2F4C5297374}"/>
                    </a:ext>
                  </a:extLst>
                </p:cNvPr>
                <p:cNvPicPr/>
                <p:nvPr/>
              </p:nvPicPr>
              <p:blipFill>
                <a:blip r:embed="rId439"/>
                <a:stretch>
                  <a:fillRect/>
                </a:stretch>
              </p:blipFill>
              <p:spPr>
                <a:xfrm>
                  <a:off x="3275901" y="2862084"/>
                  <a:ext cx="504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06" name="Ink 305">
                  <a:extLst>
                    <a:ext uri="{FF2B5EF4-FFF2-40B4-BE49-F238E27FC236}">
                      <a16:creationId xmlns:a16="http://schemas.microsoft.com/office/drawing/2014/main" id="{D805A0D2-2BD8-73E4-9BC7-BE46234FDCB7}"/>
                    </a:ext>
                  </a:extLst>
                </p14:cNvPr>
                <p14:cNvContentPartPr/>
                <p14:nvPr/>
              </p14:nvContentPartPr>
              <p14:xfrm>
                <a:off x="1877661" y="2902404"/>
                <a:ext cx="1269360" cy="51120"/>
              </p14:xfrm>
            </p:contentPart>
          </mc:Choice>
          <mc:Fallback>
            <p:pic>
              <p:nvPicPr>
                <p:cNvPr id="306" name="Ink 305">
                  <a:extLst>
                    <a:ext uri="{FF2B5EF4-FFF2-40B4-BE49-F238E27FC236}">
                      <a16:creationId xmlns:a16="http://schemas.microsoft.com/office/drawing/2014/main" id="{D805A0D2-2BD8-73E4-9BC7-BE46234FDCB7}"/>
                    </a:ext>
                  </a:extLst>
                </p:cNvPr>
                <p:cNvPicPr/>
                <p:nvPr/>
              </p:nvPicPr>
              <p:blipFill>
                <a:blip r:embed="rId441"/>
                <a:stretch>
                  <a:fillRect/>
                </a:stretch>
              </p:blipFill>
              <p:spPr>
                <a:xfrm>
                  <a:off x="1859661" y="2884764"/>
                  <a:ext cx="1305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08" name="Ink 307">
                  <a:extLst>
                    <a:ext uri="{FF2B5EF4-FFF2-40B4-BE49-F238E27FC236}">
                      <a16:creationId xmlns:a16="http://schemas.microsoft.com/office/drawing/2014/main" id="{2F45CEC2-5912-4223-D319-01E759FB46AB}"/>
                    </a:ext>
                  </a:extLst>
                </p14:cNvPr>
                <p14:cNvContentPartPr/>
                <p14:nvPr/>
              </p14:nvContentPartPr>
              <p14:xfrm>
                <a:off x="3168261" y="2931204"/>
                <a:ext cx="3600" cy="1800"/>
              </p14:xfrm>
            </p:contentPart>
          </mc:Choice>
          <mc:Fallback>
            <p:pic>
              <p:nvPicPr>
                <p:cNvPr id="308" name="Ink 307">
                  <a:extLst>
                    <a:ext uri="{FF2B5EF4-FFF2-40B4-BE49-F238E27FC236}">
                      <a16:creationId xmlns:a16="http://schemas.microsoft.com/office/drawing/2014/main" id="{2F45CEC2-5912-4223-D319-01E759FB46AB}"/>
                    </a:ext>
                  </a:extLst>
                </p:cNvPr>
                <p:cNvPicPr/>
                <p:nvPr/>
              </p:nvPicPr>
              <p:blipFill>
                <a:blip r:embed="rId443"/>
                <a:stretch>
                  <a:fillRect/>
                </a:stretch>
              </p:blipFill>
              <p:spPr>
                <a:xfrm>
                  <a:off x="3150621" y="2913204"/>
                  <a:ext cx="39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9" name="Ink 308">
                  <a:extLst>
                    <a:ext uri="{FF2B5EF4-FFF2-40B4-BE49-F238E27FC236}">
                      <a16:creationId xmlns:a16="http://schemas.microsoft.com/office/drawing/2014/main" id="{EC6EE2DF-7AFB-342B-B09E-F45214DC08E2}"/>
                    </a:ext>
                  </a:extLst>
                </p14:cNvPr>
                <p14:cNvContentPartPr/>
                <p14:nvPr/>
              </p14:nvContentPartPr>
              <p14:xfrm>
                <a:off x="1816821" y="2506404"/>
                <a:ext cx="1436760" cy="429480"/>
              </p14:xfrm>
            </p:contentPart>
          </mc:Choice>
          <mc:Fallback>
            <p:pic>
              <p:nvPicPr>
                <p:cNvPr id="309" name="Ink 308">
                  <a:extLst>
                    <a:ext uri="{FF2B5EF4-FFF2-40B4-BE49-F238E27FC236}">
                      <a16:creationId xmlns:a16="http://schemas.microsoft.com/office/drawing/2014/main" id="{EC6EE2DF-7AFB-342B-B09E-F45214DC08E2}"/>
                    </a:ext>
                  </a:extLst>
                </p:cNvPr>
                <p:cNvPicPr/>
                <p:nvPr/>
              </p:nvPicPr>
              <p:blipFill>
                <a:blip r:embed="rId445"/>
                <a:stretch>
                  <a:fillRect/>
                </a:stretch>
              </p:blipFill>
              <p:spPr>
                <a:xfrm>
                  <a:off x="1799181" y="2488764"/>
                  <a:ext cx="147240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10" name="Ink 309">
                  <a:extLst>
                    <a:ext uri="{FF2B5EF4-FFF2-40B4-BE49-F238E27FC236}">
                      <a16:creationId xmlns:a16="http://schemas.microsoft.com/office/drawing/2014/main" id="{D2FBEC32-FDC7-09F0-AB20-C23B54A41481}"/>
                    </a:ext>
                  </a:extLst>
                </p14:cNvPr>
                <p14:cNvContentPartPr/>
                <p14:nvPr/>
              </p14:nvContentPartPr>
              <p14:xfrm>
                <a:off x="1627461" y="2577684"/>
                <a:ext cx="849240" cy="427680"/>
              </p14:xfrm>
            </p:contentPart>
          </mc:Choice>
          <mc:Fallback>
            <p:pic>
              <p:nvPicPr>
                <p:cNvPr id="310" name="Ink 309">
                  <a:extLst>
                    <a:ext uri="{FF2B5EF4-FFF2-40B4-BE49-F238E27FC236}">
                      <a16:creationId xmlns:a16="http://schemas.microsoft.com/office/drawing/2014/main" id="{D2FBEC32-FDC7-09F0-AB20-C23B54A41481}"/>
                    </a:ext>
                  </a:extLst>
                </p:cNvPr>
                <p:cNvPicPr/>
                <p:nvPr/>
              </p:nvPicPr>
              <p:blipFill>
                <a:blip r:embed="rId447"/>
                <a:stretch>
                  <a:fillRect/>
                </a:stretch>
              </p:blipFill>
              <p:spPr>
                <a:xfrm>
                  <a:off x="1609821" y="2560044"/>
                  <a:ext cx="884880" cy="46332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37463" y="291401"/>
            <a:ext cx="8874043" cy="5663089"/>
          </a:xfrm>
          <a:prstGeom prst="rect">
            <a:avLst/>
          </a:prstGeom>
          <a:noFill/>
        </p:spPr>
        <p:txBody>
          <a:bodyPr wrap="square" rtlCol="0">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cs typeface="+mj-cs"/>
              </a:rPr>
              <a:t>Or Neerav, Appendix The Introductory Material 4,17</a:t>
            </a:r>
          </a:p>
          <a:p>
            <a:pPr rtl="0">
              <a:spcBef>
                <a:spcPts val="0"/>
              </a:spcBef>
              <a:spcAft>
                <a:spcPts val="0"/>
              </a:spcAft>
            </a:pPr>
            <a:r>
              <a:rPr lang="en-US" sz="1900" i="0" u="none" strike="noStrike">
                <a:solidFill>
                  <a:srgbClr val="FFC000"/>
                </a:solidFill>
                <a:effectLst/>
                <a:latin typeface="Arial" panose="020B0604020202020204" pitchFamily="34" charset="0"/>
                <a:cs typeface="+mj-cs"/>
              </a:rPr>
              <a:t>If the spirit which rules all fails and they prophesy, my words will be fulfilled on those who rise against me (</a:t>
            </a:r>
            <a:r>
              <a:rPr lang="en-US" sz="1900" i="0" u="none" strike="noStrike">
                <a:solidFill>
                  <a:srgbClr val="00B0F0"/>
                </a:solidFill>
                <a:effectLst/>
                <a:latin typeface="Arial" panose="020B0604020202020204" pitchFamily="34" charset="0"/>
                <a:cs typeface="+mj-cs"/>
              </a:rPr>
              <a:t>Ps. 92:12</a:t>
            </a:r>
            <a:r>
              <a:rPr lang="en-US" sz="1900" i="0" u="none" strike="noStrike">
                <a:solidFill>
                  <a:srgbClr val="FFC000"/>
                </a:solidFill>
                <a:effectLst/>
                <a:latin typeface="Arial" panose="020B0604020202020204" pitchFamily="34" charset="0"/>
                <a:cs typeface="+mj-cs"/>
              </a:rPr>
              <a:t>). Is Saul also among the prophets? (</a:t>
            </a:r>
            <a:r>
              <a:rPr lang="en-US" sz="1900" i="0" u="none" strike="noStrike">
                <a:solidFill>
                  <a:srgbClr val="00B0F0"/>
                </a:solidFill>
                <a:effectLst/>
                <a:latin typeface="Arial" panose="020B0604020202020204" pitchFamily="34" charset="0"/>
                <a:cs typeface="+mj-cs"/>
              </a:rPr>
              <a:t>I Sam. 10:11</a:t>
            </a:r>
            <a:r>
              <a:rPr lang="en-US" sz="1900" i="0" u="none" strike="noStrike">
                <a:solidFill>
                  <a:srgbClr val="FFC000"/>
                </a:solidFill>
                <a:effectLst/>
                <a:latin typeface="Arial" panose="020B0604020202020204" pitchFamily="34" charset="0"/>
                <a:cs typeface="+mj-cs"/>
              </a:rPr>
              <a:t>). This you will answer, And who is their father? (</a:t>
            </a:r>
            <a:r>
              <a:rPr lang="en-US" sz="1900" i="0" u="none" strike="noStrike">
                <a:solidFill>
                  <a:srgbClr val="00B0F0"/>
                </a:solidFill>
                <a:effectLst/>
                <a:latin typeface="Arial" panose="020B0604020202020204" pitchFamily="34" charset="0"/>
                <a:cs typeface="+mj-cs"/>
              </a:rPr>
              <a:t>I Sam. 10:12</a:t>
            </a:r>
            <a:r>
              <a:rPr lang="en-US" sz="1900" i="0" u="none" strike="noStrike">
                <a:solidFill>
                  <a:srgbClr val="FFC000"/>
                </a:solidFill>
                <a:effectLst/>
                <a:latin typeface="Arial" panose="020B0604020202020204" pitchFamily="34" charset="0"/>
                <a:cs typeface="+mj-cs"/>
              </a:rPr>
              <a:t>). These things go after the intention of the heart. I, in my innocence (</a:t>
            </a:r>
            <a:r>
              <a:rPr lang="en-US" sz="1900" i="0" u="none" strike="noStrike">
                <a:solidFill>
                  <a:srgbClr val="00B0F0"/>
                </a:solidFill>
                <a:effectLst/>
                <a:latin typeface="Arial" panose="020B0604020202020204" pitchFamily="34" charset="0"/>
                <a:cs typeface="+mj-cs"/>
              </a:rPr>
              <a:t>Ps. 26:1</a:t>
            </a:r>
            <a:r>
              <a:rPr lang="en-US" sz="1900" i="0" u="none" strike="noStrike">
                <a:solidFill>
                  <a:srgbClr val="FFC000"/>
                </a:solidFill>
                <a:effectLst/>
                <a:latin typeface="Arial" panose="020B0604020202020204" pitchFamily="34" charset="0"/>
                <a:cs typeface="+mj-cs"/>
              </a:rPr>
              <a:t>), plead before my judges: Let him judge all the words of this epistle leniently in its quantity and quality. If my soul does not speak from worry (</a:t>
            </a:r>
            <a:r>
              <a:rPr lang="en-US" sz="1900" i="0" u="none" strike="noStrike">
                <a:solidFill>
                  <a:srgbClr val="00B0F0"/>
                </a:solidFill>
                <a:effectLst/>
                <a:latin typeface="Arial" panose="020B0604020202020204" pitchFamily="34" charset="0"/>
                <a:cs typeface="+mj-cs"/>
              </a:rPr>
              <a:t>Josh. 22:24</a:t>
            </a:r>
            <a:r>
              <a:rPr lang="en-US" sz="1900" i="0" u="none" strike="noStrike">
                <a:solidFill>
                  <a:srgbClr val="FFC000"/>
                </a:solidFill>
                <a:effectLst/>
                <a:latin typeface="Arial" panose="020B0604020202020204" pitchFamily="34" charset="0"/>
                <a:cs typeface="+mj-cs"/>
              </a:rPr>
              <a:t>), consider me as one who mentions and reminds the enlightened ones of my bountiful nation (</a:t>
            </a:r>
            <a:r>
              <a:rPr lang="en-US" sz="1900" i="0" u="none" strike="noStrike">
                <a:solidFill>
                  <a:srgbClr val="00B0F0"/>
                </a:solidFill>
                <a:effectLst/>
                <a:latin typeface="Arial" panose="020B0604020202020204" pitchFamily="34" charset="0"/>
                <a:cs typeface="+mj-cs"/>
              </a:rPr>
              <a:t>Song 6:12</a:t>
            </a:r>
            <a:r>
              <a:rPr lang="en-US" sz="1900" i="0" u="none" strike="noStrike">
                <a:solidFill>
                  <a:srgbClr val="FFC000"/>
                </a:solidFill>
                <a:effectLst/>
                <a:latin typeface="Arial" panose="020B0604020202020204" pitchFamily="34" charset="0"/>
                <a:cs typeface="+mj-cs"/>
              </a:rPr>
              <a:t>). </a:t>
            </a:r>
            <a:r>
              <a:rPr lang="en-US" sz="1900" i="0" u="none" strike="noStrike">
                <a:solidFill>
                  <a:srgbClr val="00B0F0"/>
                </a:solidFill>
                <a:effectLst/>
                <a:latin typeface="Arial" panose="020B0604020202020204" pitchFamily="34" charset="0"/>
                <a:cs typeface="+mj-cs"/>
              </a:rPr>
              <a:t>“Dear is man, who was created in [God’s] image” </a:t>
            </a:r>
            <a:r>
              <a:rPr lang="en-US" sz="1900" i="0" u="none" strike="noStrike">
                <a:solidFill>
                  <a:srgbClr val="FFC000"/>
                </a:solidFill>
                <a:effectLst/>
                <a:latin typeface="Arial" panose="020B0604020202020204" pitchFamily="34" charset="0"/>
                <a:cs typeface="+mj-cs"/>
              </a:rPr>
              <a:t>(</a:t>
            </a:r>
            <a:r>
              <a:rPr lang="en-US" sz="1900" i="0" u="none" strike="noStrike">
                <a:solidFill>
                  <a:srgbClr val="00B0F0"/>
                </a:solidFill>
                <a:effectLst/>
                <a:latin typeface="Arial" panose="020B0604020202020204" pitchFamily="34" charset="0"/>
                <a:cs typeface="+mj-cs"/>
              </a:rPr>
              <a:t>Avot 3:15</a:t>
            </a:r>
            <a:r>
              <a:rPr lang="en-US" sz="1900" i="0" u="none" strike="noStrike">
                <a:solidFill>
                  <a:srgbClr val="FFC000"/>
                </a:solidFill>
                <a:effectLst/>
                <a:latin typeface="Arial" panose="020B0604020202020204" pitchFamily="34" charset="0"/>
                <a:cs typeface="+mj-cs"/>
              </a:rPr>
              <a:t>). Speaking as a righteous company (</a:t>
            </a:r>
            <a:r>
              <a:rPr lang="en-US" sz="1900" i="0" u="none" strike="noStrike">
                <a:solidFill>
                  <a:srgbClr val="00B0F0"/>
                </a:solidFill>
                <a:effectLst/>
                <a:latin typeface="Arial" panose="020B0604020202020204" pitchFamily="34" charset="0"/>
                <a:cs typeface="+mj-cs"/>
              </a:rPr>
              <a:t>Ps. 58:2</a:t>
            </a:r>
            <a:r>
              <a:rPr lang="en-US" sz="1900" i="0" u="none" strike="noStrike">
                <a:solidFill>
                  <a:srgbClr val="FFC000"/>
                </a:solidFill>
                <a:effectLst/>
                <a:latin typeface="Arial" panose="020B0604020202020204" pitchFamily="34" charset="0"/>
                <a:cs typeface="+mj-cs"/>
              </a:rPr>
              <a:t>), He will judge righteousness. For my heart is not haughty (</a:t>
            </a:r>
            <a:r>
              <a:rPr lang="en-US" sz="1900" i="0" u="none" strike="noStrike">
                <a:solidFill>
                  <a:srgbClr val="00B0F0"/>
                </a:solidFill>
                <a:effectLst/>
                <a:latin typeface="Arial" panose="020B0604020202020204" pitchFamily="34" charset="0"/>
                <a:cs typeface="+mj-cs"/>
              </a:rPr>
              <a:t>Ps. 131:1</a:t>
            </a:r>
            <a:r>
              <a:rPr lang="en-US" sz="1900" i="0" u="none" strike="noStrike">
                <a:solidFill>
                  <a:srgbClr val="FFC000"/>
                </a:solidFill>
                <a:effectLst/>
                <a:latin typeface="Arial" panose="020B0604020202020204" pitchFamily="34" charset="0"/>
                <a:cs typeface="+mj-cs"/>
              </a:rPr>
              <a:t>), all my senses are in me (</a:t>
            </a:r>
            <a:r>
              <a:rPr lang="en-US" sz="1900" i="0" u="none" strike="noStrike">
                <a:solidFill>
                  <a:srgbClr val="00B0F0"/>
                </a:solidFill>
                <a:effectLst/>
                <a:latin typeface="Arial" panose="020B0604020202020204" pitchFamily="34" charset="0"/>
                <a:cs typeface="+mj-cs"/>
              </a:rPr>
              <a:t>Job 20:2</a:t>
            </a:r>
            <a:r>
              <a:rPr lang="en-US" sz="1900" i="0" u="none" strike="noStrike">
                <a:solidFill>
                  <a:srgbClr val="FFC000"/>
                </a:solidFill>
                <a:effectLst/>
                <a:latin typeface="Arial" panose="020B0604020202020204" pitchFamily="34" charset="0"/>
                <a:cs typeface="+mj-cs"/>
              </a:rPr>
              <a:t>), and my eyes are not haughty (</a:t>
            </a:r>
            <a:r>
              <a:rPr lang="en-US" sz="1900" i="0" u="none" strike="noStrike">
                <a:solidFill>
                  <a:srgbClr val="00B0F0"/>
                </a:solidFill>
                <a:effectLst/>
                <a:latin typeface="Arial" panose="020B0604020202020204" pitchFamily="34" charset="0"/>
                <a:cs typeface="+mj-cs"/>
              </a:rPr>
              <a:t>Ps. 131:1</a:t>
            </a:r>
            <a:r>
              <a:rPr lang="en-US" sz="1900" i="0" u="none" strike="noStrike">
                <a:solidFill>
                  <a:srgbClr val="FFC000"/>
                </a:solidFill>
                <a:effectLst/>
                <a:latin typeface="Arial" panose="020B0604020202020204" pitchFamily="34" charset="0"/>
                <a:cs typeface="+mj-cs"/>
              </a:rPr>
              <a:t>) before the God of Sinai (</a:t>
            </a:r>
            <a:r>
              <a:rPr lang="en-US" sz="1900" i="0" u="none" strike="noStrike">
                <a:solidFill>
                  <a:srgbClr val="00B0F0"/>
                </a:solidFill>
                <a:effectLst/>
                <a:latin typeface="Arial" panose="020B0604020202020204" pitchFamily="34" charset="0"/>
                <a:cs typeface="+mj-cs"/>
              </a:rPr>
              <a:t>Ps, 68:9</a:t>
            </a:r>
            <a:r>
              <a:rPr lang="en-US" sz="1900" i="0" u="none" strike="noStrike">
                <a:solidFill>
                  <a:srgbClr val="FFC000"/>
                </a:solidFill>
                <a:effectLst/>
                <a:latin typeface="Arial" panose="020B0604020202020204" pitchFamily="34" charset="0"/>
                <a:cs typeface="+mj-cs"/>
              </a:rPr>
              <a:t>). I have not walked in greatness or wonders (</a:t>
            </a:r>
            <a:r>
              <a:rPr lang="en-US" sz="1900" i="0" u="none" strike="noStrike">
                <a:solidFill>
                  <a:srgbClr val="00B0F0"/>
                </a:solidFill>
                <a:effectLst/>
                <a:latin typeface="Arial" panose="020B0604020202020204" pitchFamily="34" charset="0"/>
                <a:cs typeface="+mj-cs"/>
              </a:rPr>
              <a:t>Ps. 131:1</a:t>
            </a:r>
            <a:r>
              <a:rPr lang="en-US" sz="1900" i="0" u="none" strike="noStrike">
                <a:solidFill>
                  <a:srgbClr val="FFC000"/>
                </a:solidFill>
                <a:effectLst/>
                <a:latin typeface="Arial" panose="020B0604020202020204" pitchFamily="34" charset="0"/>
                <a:cs typeface="+mj-cs"/>
              </a:rPr>
              <a:t>) with the King, the Lord of Hosts (</a:t>
            </a:r>
            <a:r>
              <a:rPr lang="en-US" sz="1900" i="0" u="none" strike="noStrike">
                <a:solidFill>
                  <a:srgbClr val="00B0F0"/>
                </a:solidFill>
                <a:effectLst/>
                <a:latin typeface="Arial" panose="020B0604020202020204" pitchFamily="34" charset="0"/>
                <a:cs typeface="+mj-cs"/>
              </a:rPr>
              <a:t>Isa. 6:5</a:t>
            </a:r>
            <a:r>
              <a:rPr lang="en-US" sz="1900" i="0" u="none" strike="noStrike">
                <a:solidFill>
                  <a:srgbClr val="FFC000"/>
                </a:solidFill>
                <a:effectLst/>
                <a:latin typeface="Arial" panose="020B0604020202020204" pitchFamily="34" charset="0"/>
                <a:cs typeface="+mj-cs"/>
              </a:rPr>
              <a:t>). For the maidservant has seen7The reference is to the midrash which states that a maidservant at the parting of the Red Sea saw more than the prophet Ezekiel in his visions. Cf. Mekhilta, Shirta 3. and is more righteous than I (</a:t>
            </a:r>
            <a:r>
              <a:rPr lang="en-US" sz="1900" i="0" u="none" strike="noStrike">
                <a:solidFill>
                  <a:srgbClr val="00B0F0"/>
                </a:solidFill>
                <a:effectLst/>
                <a:latin typeface="Arial" panose="020B0604020202020204" pitchFamily="34" charset="0"/>
                <a:cs typeface="+mj-cs"/>
              </a:rPr>
              <a:t>Gen. 38:26</a:t>
            </a:r>
            <a:r>
              <a:rPr lang="en-US" sz="1900" i="0" u="none" strike="noStrike">
                <a:solidFill>
                  <a:srgbClr val="FFC000"/>
                </a:solidFill>
                <a:effectLst/>
                <a:latin typeface="Arial" panose="020B0604020202020204" pitchFamily="34" charset="0"/>
                <a:cs typeface="+mj-cs"/>
              </a:rPr>
              <a:t>). I am lighter [in consequence] than she is (</a:t>
            </a:r>
            <a:r>
              <a:rPr lang="en-US" sz="1900" i="0" u="none" strike="noStrike">
                <a:solidFill>
                  <a:srgbClr val="00B0F0"/>
                </a:solidFill>
                <a:effectLst/>
                <a:latin typeface="Arial" panose="020B0604020202020204" pitchFamily="34" charset="0"/>
                <a:cs typeface="+mj-cs"/>
              </a:rPr>
              <a:t>II Sam. 6:22</a:t>
            </a:r>
            <a:r>
              <a:rPr lang="en-US" sz="1900" i="0" u="none" strike="noStrike">
                <a:solidFill>
                  <a:srgbClr val="FFC000"/>
                </a:solidFill>
                <a:effectLst/>
                <a:latin typeface="Arial" panose="020B0604020202020204" pitchFamily="34" charset="0"/>
                <a:cs typeface="+mj-cs"/>
              </a:rPr>
              <a:t>). I am lower than the earth (</a:t>
            </a:r>
            <a:r>
              <a:rPr lang="en-US" sz="1900" i="0" u="none" strike="noStrike">
                <a:solidFill>
                  <a:srgbClr val="00B0F0"/>
                </a:solidFill>
                <a:effectLst/>
                <a:latin typeface="Arial" panose="020B0604020202020204" pitchFamily="34" charset="0"/>
                <a:cs typeface="+mj-cs"/>
              </a:rPr>
              <a:t>Isa. 29:4</a:t>
            </a:r>
            <a:r>
              <a:rPr lang="en-US" sz="1900" i="0" u="none" strike="noStrike">
                <a:solidFill>
                  <a:srgbClr val="FFC000"/>
                </a:solidFill>
                <a:effectLst/>
                <a:latin typeface="Arial" panose="020B0604020202020204" pitchFamily="34" charset="0"/>
                <a:cs typeface="+mj-cs"/>
              </a:rPr>
              <a:t>). I speak in honor of our God, who dwells in Zion (</a:t>
            </a:r>
            <a:r>
              <a:rPr lang="en-US" sz="1900" i="0" u="none" strike="noStrike">
                <a:solidFill>
                  <a:srgbClr val="00B0F0"/>
                </a:solidFill>
                <a:effectLst/>
                <a:latin typeface="Arial" panose="020B0604020202020204" pitchFamily="34" charset="0"/>
                <a:cs typeface="+mj-cs"/>
              </a:rPr>
              <a:t>Josh. 4:21</a:t>
            </a:r>
            <a:r>
              <a:rPr lang="en-US" sz="1900" i="0" u="none" strike="noStrike">
                <a:solidFill>
                  <a:srgbClr val="FFC000"/>
                </a:solidFill>
                <a:effectLst/>
                <a:latin typeface="Arial" panose="020B0604020202020204" pitchFamily="34" charset="0"/>
                <a:cs typeface="+mj-cs"/>
              </a:rPr>
              <a:t>). And He, being merciful, will forgive [my] sin (</a:t>
            </a:r>
            <a:r>
              <a:rPr lang="en-US" sz="1900" i="0" u="none" strike="noStrike">
                <a:solidFill>
                  <a:srgbClr val="00B0F0"/>
                </a:solidFill>
                <a:effectLst/>
                <a:latin typeface="Arial" panose="020B0604020202020204" pitchFamily="34" charset="0"/>
                <a:cs typeface="+mj-cs"/>
              </a:rPr>
              <a:t>Ps. 78:38</a:t>
            </a:r>
            <a:r>
              <a:rPr lang="en-US" sz="1900" i="0" u="none" strike="noStrike">
                <a:solidFill>
                  <a:srgbClr val="FFC000"/>
                </a:solidFill>
                <a:effectLst/>
                <a:latin typeface="Arial" panose="020B0604020202020204" pitchFamily="34" charset="0"/>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499607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4467672"/>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37463" y="291401"/>
            <a:ext cx="8763435" cy="3539430"/>
          </a:xfrm>
          <a:prstGeom prst="rect">
            <a:avLst/>
          </a:prstGeom>
          <a:noFill/>
        </p:spPr>
        <p:txBody>
          <a:bodyPr wrap="square" rtlCol="0">
            <a:spAutoFit/>
          </a:bodyPr>
          <a:lstStyle/>
          <a:p>
            <a:pPr rtl="0">
              <a:spcBef>
                <a:spcPts val="0"/>
              </a:spcBef>
              <a:spcAft>
                <a:spcPts val="0"/>
              </a:spcAft>
            </a:pPr>
            <a:r>
              <a:rPr lang="en-US" sz="3200" b="1" i="0" u="none" strike="noStrike">
                <a:solidFill>
                  <a:srgbClr val="FFC000"/>
                </a:solidFill>
                <a:effectLst/>
                <a:latin typeface="Arial" panose="020B0604020202020204" pitchFamily="34" charset="0"/>
                <a:cs typeface="+mj-cs"/>
              </a:rPr>
              <a:t>Rashi on Isaiah 29,6 Part 1</a:t>
            </a:r>
            <a:endParaRPr lang="en-US" sz="3200" i="0" u="none" strike="noStrike">
              <a:solidFill>
                <a:srgbClr val="FFC000"/>
              </a:solidFill>
              <a:effectLst/>
              <a:latin typeface="Arial" panose="020B0604020202020204" pitchFamily="34" charset="0"/>
              <a:cs typeface="+mj-cs"/>
            </a:endParaRPr>
          </a:p>
          <a:p>
            <a:pPr rtl="0">
              <a:spcBef>
                <a:spcPts val="0"/>
              </a:spcBef>
              <a:spcAft>
                <a:spcPts val="0"/>
              </a:spcAft>
            </a:pPr>
            <a:r>
              <a:rPr lang="he-IL" sz="3200" i="0" u="none" strike="noStrike">
                <a:solidFill>
                  <a:srgbClr val="FFFF00"/>
                </a:solidFill>
                <a:effectLst/>
                <a:latin typeface="Arial" panose="020B0604020202020204" pitchFamily="34" charset="0"/>
                <a:cs typeface="+mj-cs"/>
              </a:rPr>
              <a:t>מעם ה' צבאות תפקד. ואחרי שתשפלי ותצפצף אמרתך תפקד אריאל מאתי להושיעה ברעם וברעש וגו': </a:t>
            </a:r>
            <a:r>
              <a:rPr lang="en-US" sz="3200" i="0" u="none" strike="noStrike">
                <a:solidFill>
                  <a:srgbClr val="FFFF00"/>
                </a:solidFill>
                <a:effectLst/>
                <a:latin typeface="Arial" panose="020B0604020202020204" pitchFamily="34" charset="0"/>
                <a:cs typeface="+mj-cs"/>
              </a:rPr>
              <a:t> </a:t>
            </a:r>
            <a:r>
              <a:rPr lang="en-US" sz="3200" i="0" u="none" strike="noStrike">
                <a:solidFill>
                  <a:srgbClr val="FFC000"/>
                </a:solidFill>
                <a:effectLst/>
                <a:latin typeface="Arial" panose="020B0604020202020204" pitchFamily="34" charset="0"/>
                <a:cs typeface="+mj-cs"/>
              </a:rPr>
              <a:t>From the Lord of Hosts shall he be visited And after you become humble and your speech chirps, Ariel shall be visited by Me to save them, with thunder and with earthquake, etc</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9769"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0146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47119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8879983" cy="6449895"/>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93456"/>
            <a:ext cx="8215201" cy="5262979"/>
          </a:xfrm>
          <a:prstGeom prst="rect">
            <a:avLst/>
          </a:prstGeom>
          <a:noFill/>
        </p:spPr>
        <p:txBody>
          <a:bodyPr wrap="square" rtlCol="0">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Bereshit / Genesis 39:14 </a:t>
            </a:r>
            <a:endParaRPr lang="en-US" sz="4000" b="0">
              <a:solidFill>
                <a:srgbClr val="FFC000"/>
              </a:solidFill>
              <a:effectLst/>
            </a:endParaRPr>
          </a:p>
          <a:p>
            <a:pPr algn="ctr" rtl="0">
              <a:spcBef>
                <a:spcPts val="0"/>
              </a:spcBef>
              <a:spcAft>
                <a:spcPts val="0"/>
              </a:spcAft>
            </a:pPr>
            <a:r>
              <a:rPr lang="he-IL" sz="2800" b="0" i="0" u="none" strike="noStrike">
                <a:solidFill>
                  <a:srgbClr val="FFFF00"/>
                </a:solidFill>
                <a:effectLst/>
                <a:latin typeface="Arial" panose="020B0604020202020204" pitchFamily="34" charset="0"/>
                <a:cs typeface="+mj-cs"/>
              </a:rPr>
              <a:t>וַתִּקְרָ֞א לְאַנְשֵׁ֣י בֵיתָ֗הּ וַתֹּ֤אמֶר לָהֶם֙ לֵאמֹ֔ר רְא֗וּ הֵ֥בִיא לָ֛נוּ אִ֥ישׁ עִבְרִ֖י </a:t>
            </a:r>
            <a:r>
              <a:rPr lang="he-IL" sz="2800" b="1" i="0" u="none" strike="noStrike">
                <a:solidFill>
                  <a:srgbClr val="00B0F0"/>
                </a:solidFill>
                <a:effectLst/>
                <a:latin typeface="Arial" panose="020B0604020202020204" pitchFamily="34" charset="0"/>
                <a:cs typeface="+mj-cs"/>
              </a:rPr>
              <a:t>לְצַ֣חֶק</a:t>
            </a:r>
            <a:r>
              <a:rPr lang="he-IL" sz="2800" b="1" i="0" u="none" strike="noStrike">
                <a:solidFill>
                  <a:srgbClr val="FFFF00"/>
                </a:solidFill>
                <a:effectLst/>
                <a:latin typeface="Arial" panose="020B0604020202020204" pitchFamily="34" charset="0"/>
                <a:cs typeface="+mj-cs"/>
              </a:rPr>
              <a:t> </a:t>
            </a:r>
            <a:r>
              <a:rPr lang="he-IL" sz="2800" b="0" i="0" u="none" strike="noStrike">
                <a:solidFill>
                  <a:srgbClr val="FFFF00"/>
                </a:solidFill>
                <a:effectLst/>
                <a:latin typeface="Arial" panose="020B0604020202020204" pitchFamily="34" charset="0"/>
                <a:cs typeface="+mj-cs"/>
              </a:rPr>
              <a:t>בָּ֑נוּ בָּ֤א אֵלַי֙ לִשְׁכַּ֣ב עִמִּ֔י וָאֶקְרָ֖א בְּקֹ֥ול גָּדֹֽול׃</a:t>
            </a:r>
            <a:endParaRPr lang="he-IL" sz="4400" b="0">
              <a:solidFill>
                <a:srgbClr val="FFFF00"/>
              </a:solidFill>
              <a:effectLst/>
              <a:cs typeface="+mj-cs"/>
            </a:endParaRPr>
          </a:p>
          <a:p>
            <a:pPr algn="ctr" rtl="0">
              <a:spcBef>
                <a:spcPts val="0"/>
              </a:spcBef>
              <a:spcAft>
                <a:spcPts val="0"/>
              </a:spcAft>
            </a:pPr>
            <a:br>
              <a:rPr lang="he-IL" sz="4000" b="0">
                <a:solidFill>
                  <a:srgbClr val="FFC000"/>
                </a:solidFill>
                <a:effectLst/>
              </a:rPr>
            </a:br>
            <a:r>
              <a:rPr lang="en-US" sz="2400" b="1" i="0" u="none" strike="noStrike">
                <a:solidFill>
                  <a:srgbClr val="FFC000"/>
                </a:solidFill>
                <a:effectLst/>
                <a:latin typeface="Arial" panose="020B0604020202020204" pitchFamily="34" charset="0"/>
              </a:rPr>
              <a:t>Bereshit / Genesis 39:17 </a:t>
            </a:r>
            <a:endParaRPr lang="en-US" sz="4000" b="0">
              <a:solidFill>
                <a:srgbClr val="FFC000"/>
              </a:solidFill>
              <a:effectLst/>
            </a:endParaRPr>
          </a:p>
          <a:p>
            <a:pPr algn="ctr" rtl="0">
              <a:spcBef>
                <a:spcPts val="0"/>
              </a:spcBef>
              <a:spcAft>
                <a:spcPts val="0"/>
              </a:spcAft>
            </a:pPr>
            <a:r>
              <a:rPr lang="he-IL" sz="3200" b="0" i="0" u="none" strike="noStrike">
                <a:solidFill>
                  <a:srgbClr val="FFFF00"/>
                </a:solidFill>
                <a:effectLst/>
                <a:latin typeface="Arial" panose="020B0604020202020204" pitchFamily="34" charset="0"/>
                <a:cs typeface="+mj-cs"/>
              </a:rPr>
              <a:t>וַתְּדַבֵּ֣ר אֵלָ֔יו כַּדְּבָרִ֥ים הָאֵ֖לֶּה לֵאמֹ֑ר בָּֽא־אֵלַ֞י הָעֶ֧בֶד הָֽעִבְרִ֛י אֲשֶׁר־הֵבֵ֥אתָ לָּ֖נוּ </a:t>
            </a:r>
            <a:r>
              <a:rPr lang="he-IL" sz="3200" b="1" i="0" u="none" strike="noStrike">
                <a:solidFill>
                  <a:srgbClr val="00B0F0"/>
                </a:solidFill>
                <a:effectLst/>
                <a:latin typeface="Arial" panose="020B0604020202020204" pitchFamily="34" charset="0"/>
                <a:cs typeface="+mj-cs"/>
              </a:rPr>
              <a:t>לְצַ֥חֶק</a:t>
            </a:r>
            <a:r>
              <a:rPr lang="he-IL" sz="3200" b="1" i="0" u="none" strike="noStrike">
                <a:solidFill>
                  <a:srgbClr val="FFFF00"/>
                </a:solidFill>
                <a:effectLst/>
                <a:latin typeface="Arial" panose="020B0604020202020204" pitchFamily="34" charset="0"/>
                <a:cs typeface="+mj-cs"/>
              </a:rPr>
              <a:t> </a:t>
            </a:r>
            <a:r>
              <a:rPr lang="he-IL" sz="3200" b="0" i="0" u="none" strike="noStrike">
                <a:solidFill>
                  <a:srgbClr val="FFFF00"/>
                </a:solidFill>
                <a:effectLst/>
                <a:latin typeface="Arial" panose="020B0604020202020204" pitchFamily="34" charset="0"/>
                <a:cs typeface="+mj-cs"/>
              </a:rPr>
              <a:t>בִּֽי׃</a:t>
            </a:r>
            <a:endParaRPr lang="he-IL" sz="4800" b="0">
              <a:solidFill>
                <a:srgbClr val="FFFF00"/>
              </a:solidFill>
              <a:effectLst/>
              <a:cs typeface="+mj-cs"/>
            </a:endParaRPr>
          </a:p>
          <a:p>
            <a:pPr algn="ctr" rtl="0">
              <a:spcBef>
                <a:spcPts val="0"/>
              </a:spcBef>
              <a:spcAft>
                <a:spcPts val="0"/>
              </a:spcAft>
            </a:pPr>
            <a:br>
              <a:rPr lang="he-IL" sz="4000" b="0">
                <a:solidFill>
                  <a:srgbClr val="FFC000"/>
                </a:solidFill>
                <a:effectLst/>
              </a:rPr>
            </a:br>
            <a:r>
              <a:rPr lang="en-US" sz="2400" b="1" i="0" u="none" strike="noStrike">
                <a:solidFill>
                  <a:srgbClr val="FFC000"/>
                </a:solidFill>
                <a:effectLst/>
                <a:latin typeface="Arial" panose="020B0604020202020204" pitchFamily="34" charset="0"/>
              </a:rPr>
              <a:t>Bereshit / Exodus 32:6 </a:t>
            </a:r>
            <a:endParaRPr lang="en-US" sz="4000" b="0">
              <a:solidFill>
                <a:srgbClr val="FFC000"/>
              </a:solidFill>
              <a:effectLst/>
            </a:endParaRPr>
          </a:p>
          <a:p>
            <a:pPr algn="ctr" rtl="0">
              <a:spcBef>
                <a:spcPts val="0"/>
              </a:spcBef>
              <a:spcAft>
                <a:spcPts val="0"/>
              </a:spcAft>
            </a:pPr>
            <a:r>
              <a:rPr lang="he-IL" sz="3200" b="0" i="0" u="none" strike="noStrike">
                <a:solidFill>
                  <a:srgbClr val="FFFF00"/>
                </a:solidFill>
                <a:effectLst/>
                <a:latin typeface="Arial" panose="020B0604020202020204" pitchFamily="34" charset="0"/>
                <a:cs typeface="+mj-cs"/>
              </a:rPr>
              <a:t>וַיַּשְׁכִּ֨ימוּ֙‬ מִֽמָּחֳרָ֔ת וַיַּעֲל֣וּ‬ עֹלֹ֔ת וַיַּגִּ֖שׁוּ‬ שְׁלָמִ֑ים‬ וַיֵּ֤שֶׁב הָעָם֙ לֶֽאֱכֹ֣ל וְשָׁתֹ֔ו וַיָּקֻ֖מוּ</a:t>
            </a:r>
            <a:r>
              <a:rPr lang="he-IL" sz="3200" b="0" i="0" u="none" strike="noStrike">
                <a:solidFill>
                  <a:srgbClr val="00B0F0"/>
                </a:solidFill>
                <a:effectLst/>
                <a:latin typeface="Arial" panose="020B0604020202020204" pitchFamily="34" charset="0"/>
                <a:cs typeface="+mj-cs"/>
              </a:rPr>
              <a:t> </a:t>
            </a:r>
            <a:r>
              <a:rPr lang="he-IL" sz="3200" b="1" i="0" u="none" strike="noStrike">
                <a:solidFill>
                  <a:srgbClr val="00B0F0"/>
                </a:solidFill>
                <a:effectLst/>
                <a:latin typeface="Arial" panose="020B0604020202020204" pitchFamily="34" charset="0"/>
                <a:cs typeface="+mj-cs"/>
              </a:rPr>
              <a:t>לְצַחֵֽק</a:t>
            </a:r>
            <a:r>
              <a:rPr lang="he-IL" sz="3200" b="1" i="0" u="none" strike="noStrike">
                <a:solidFill>
                  <a:srgbClr val="FFFF00"/>
                </a:solidFill>
                <a:effectLst/>
                <a:latin typeface="Arial" panose="020B0604020202020204" pitchFamily="34" charset="0"/>
                <a:cs typeface="+mj-cs"/>
              </a:rPr>
              <a:t>׃ </a:t>
            </a:r>
            <a:endParaRPr lang="he-IL" sz="4800" b="0">
              <a:solidFill>
                <a:srgbClr val="FFFF00"/>
              </a:solidFill>
              <a:effectLst/>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A386A30-C432-7D33-9520-305327B7EE74}"/>
                  </a:ext>
                </a:extLst>
              </p14:cNvPr>
              <p14:cNvContentPartPr/>
              <p14:nvPr/>
            </p14:nvContentPartPr>
            <p14:xfrm>
              <a:off x="6329421" y="530724"/>
              <a:ext cx="218880" cy="351720"/>
            </p14:xfrm>
          </p:contentPart>
        </mc:Choice>
        <mc:Fallback>
          <p:pic>
            <p:nvPicPr>
              <p:cNvPr id="2" name="Ink 1">
                <a:extLst>
                  <a:ext uri="{FF2B5EF4-FFF2-40B4-BE49-F238E27FC236}">
                    <a16:creationId xmlns:a16="http://schemas.microsoft.com/office/drawing/2014/main" id="{2A386A30-C432-7D33-9520-305327B7EE74}"/>
                  </a:ext>
                </a:extLst>
              </p:cNvPr>
              <p:cNvPicPr/>
              <p:nvPr/>
            </p:nvPicPr>
            <p:blipFill>
              <a:blip r:embed="rId5"/>
              <a:stretch>
                <a:fillRect/>
              </a:stretch>
            </p:blipFill>
            <p:spPr>
              <a:xfrm>
                <a:off x="6311781" y="512724"/>
                <a:ext cx="25452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025B8D1-8322-7AE7-E2D6-17EACBA6240A}"/>
                  </a:ext>
                </a:extLst>
              </p14:cNvPr>
              <p14:cNvContentPartPr/>
              <p14:nvPr/>
            </p14:nvContentPartPr>
            <p14:xfrm>
              <a:off x="6271821" y="2466444"/>
              <a:ext cx="283320" cy="310320"/>
            </p14:xfrm>
          </p:contentPart>
        </mc:Choice>
        <mc:Fallback>
          <p:pic>
            <p:nvPicPr>
              <p:cNvPr id="4" name="Ink 3">
                <a:extLst>
                  <a:ext uri="{FF2B5EF4-FFF2-40B4-BE49-F238E27FC236}">
                    <a16:creationId xmlns:a16="http://schemas.microsoft.com/office/drawing/2014/main" id="{2025B8D1-8322-7AE7-E2D6-17EACBA6240A}"/>
                  </a:ext>
                </a:extLst>
              </p:cNvPr>
              <p:cNvPicPr/>
              <p:nvPr/>
            </p:nvPicPr>
            <p:blipFill>
              <a:blip r:embed="rId7"/>
              <a:stretch>
                <a:fillRect/>
              </a:stretch>
            </p:blipFill>
            <p:spPr>
              <a:xfrm>
                <a:off x="6253821" y="2448444"/>
                <a:ext cx="3189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AF7EE21-6FE2-6355-4701-957F43986BF6}"/>
                  </a:ext>
                </a:extLst>
              </p14:cNvPr>
              <p14:cNvContentPartPr/>
              <p14:nvPr/>
            </p14:nvContentPartPr>
            <p14:xfrm>
              <a:off x="6145101" y="4518444"/>
              <a:ext cx="219600" cy="196560"/>
            </p14:xfrm>
          </p:contentPart>
        </mc:Choice>
        <mc:Fallback>
          <p:pic>
            <p:nvPicPr>
              <p:cNvPr id="5" name="Ink 4">
                <a:extLst>
                  <a:ext uri="{FF2B5EF4-FFF2-40B4-BE49-F238E27FC236}">
                    <a16:creationId xmlns:a16="http://schemas.microsoft.com/office/drawing/2014/main" id="{6AF7EE21-6FE2-6355-4701-957F43986BF6}"/>
                  </a:ext>
                </a:extLst>
              </p:cNvPr>
              <p:cNvPicPr/>
              <p:nvPr/>
            </p:nvPicPr>
            <p:blipFill>
              <a:blip r:embed="rId9"/>
              <a:stretch>
                <a:fillRect/>
              </a:stretch>
            </p:blipFill>
            <p:spPr>
              <a:xfrm>
                <a:off x="6127461" y="4500444"/>
                <a:ext cx="255240" cy="232200"/>
              </a:xfrm>
              <a:prstGeom prst="rect">
                <a:avLst/>
              </a:prstGeom>
            </p:spPr>
          </p:pic>
        </mc:Fallback>
      </mc:AlternateContent>
      <p:grpSp>
        <p:nvGrpSpPr>
          <p:cNvPr id="40" name="Group 39">
            <a:extLst>
              <a:ext uri="{FF2B5EF4-FFF2-40B4-BE49-F238E27FC236}">
                <a16:creationId xmlns:a16="http://schemas.microsoft.com/office/drawing/2014/main" id="{D03AF1E3-6D3B-255C-A184-1D8186DBB67C}"/>
              </a:ext>
            </a:extLst>
          </p:cNvPr>
          <p:cNvGrpSpPr/>
          <p:nvPr/>
        </p:nvGrpSpPr>
        <p:grpSpPr>
          <a:xfrm>
            <a:off x="6683661" y="3291204"/>
            <a:ext cx="1377720" cy="196200"/>
            <a:chOff x="6683661" y="3291204"/>
            <a:chExt cx="1377720" cy="196200"/>
          </a:xfrm>
        </p:grpSpPr>
        <mc:AlternateContent xmlns:mc="http://schemas.openxmlformats.org/markup-compatibility/2006">
          <mc:Choice xmlns:p14="http://schemas.microsoft.com/office/powerpoint/2010/main" Requires="p14">
            <p:contentPart p14:bwMode="auto" r:id="rId10">
              <p14:nvContentPartPr>
                <p14:cNvPr id="38" name="Ink 37">
                  <a:extLst>
                    <a:ext uri="{FF2B5EF4-FFF2-40B4-BE49-F238E27FC236}">
                      <a16:creationId xmlns:a16="http://schemas.microsoft.com/office/drawing/2014/main" id="{4206DDCE-2497-3D3C-9952-255C61870816}"/>
                    </a:ext>
                  </a:extLst>
                </p14:cNvPr>
                <p14:cNvContentPartPr/>
                <p14:nvPr/>
              </p14:nvContentPartPr>
              <p14:xfrm>
                <a:off x="7445781" y="3423684"/>
                <a:ext cx="615600" cy="63720"/>
              </p14:xfrm>
            </p:contentPart>
          </mc:Choice>
          <mc:Fallback>
            <p:pic>
              <p:nvPicPr>
                <p:cNvPr id="38" name="Ink 37">
                  <a:extLst>
                    <a:ext uri="{FF2B5EF4-FFF2-40B4-BE49-F238E27FC236}">
                      <a16:creationId xmlns:a16="http://schemas.microsoft.com/office/drawing/2014/main" id="{4206DDCE-2497-3D3C-9952-255C61870816}"/>
                    </a:ext>
                  </a:extLst>
                </p:cNvPr>
                <p:cNvPicPr/>
                <p:nvPr/>
              </p:nvPicPr>
              <p:blipFill>
                <a:blip r:embed="rId11"/>
                <a:stretch>
                  <a:fillRect/>
                </a:stretch>
              </p:blipFill>
              <p:spPr>
                <a:xfrm>
                  <a:off x="7427781" y="3406044"/>
                  <a:ext cx="651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9" name="Ink 38">
                  <a:extLst>
                    <a:ext uri="{FF2B5EF4-FFF2-40B4-BE49-F238E27FC236}">
                      <a16:creationId xmlns:a16="http://schemas.microsoft.com/office/drawing/2014/main" id="{FD8277A8-4E7A-99F9-C07B-01EB7B088814}"/>
                    </a:ext>
                  </a:extLst>
                </p14:cNvPr>
                <p14:cNvContentPartPr/>
                <p14:nvPr/>
              </p14:nvContentPartPr>
              <p14:xfrm>
                <a:off x="6683661" y="3291204"/>
                <a:ext cx="518760" cy="107640"/>
              </p14:xfrm>
            </p:contentPart>
          </mc:Choice>
          <mc:Fallback>
            <p:pic>
              <p:nvPicPr>
                <p:cNvPr id="39" name="Ink 38">
                  <a:extLst>
                    <a:ext uri="{FF2B5EF4-FFF2-40B4-BE49-F238E27FC236}">
                      <a16:creationId xmlns:a16="http://schemas.microsoft.com/office/drawing/2014/main" id="{FD8277A8-4E7A-99F9-C07B-01EB7B088814}"/>
                    </a:ext>
                  </a:extLst>
                </p:cNvPr>
                <p:cNvPicPr/>
                <p:nvPr/>
              </p:nvPicPr>
              <p:blipFill>
                <a:blip r:embed="rId13"/>
                <a:stretch>
                  <a:fillRect/>
                </a:stretch>
              </p:blipFill>
              <p:spPr>
                <a:xfrm>
                  <a:off x="6666021" y="3273564"/>
                  <a:ext cx="554400" cy="14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41" name="Ink 40">
                <a:extLst>
                  <a:ext uri="{FF2B5EF4-FFF2-40B4-BE49-F238E27FC236}">
                    <a16:creationId xmlns:a16="http://schemas.microsoft.com/office/drawing/2014/main" id="{7E25D417-C4C7-B36C-4E02-0E46AD942F84}"/>
                  </a:ext>
                </a:extLst>
              </p14:cNvPr>
              <p14:cNvContentPartPr/>
              <p14:nvPr/>
            </p14:nvContentPartPr>
            <p14:xfrm>
              <a:off x="4517181" y="3318564"/>
              <a:ext cx="1870560" cy="107640"/>
            </p14:xfrm>
          </p:contentPart>
        </mc:Choice>
        <mc:Fallback>
          <p:pic>
            <p:nvPicPr>
              <p:cNvPr id="41" name="Ink 40">
                <a:extLst>
                  <a:ext uri="{FF2B5EF4-FFF2-40B4-BE49-F238E27FC236}">
                    <a16:creationId xmlns:a16="http://schemas.microsoft.com/office/drawing/2014/main" id="{7E25D417-C4C7-B36C-4E02-0E46AD942F84}"/>
                  </a:ext>
                </a:extLst>
              </p:cNvPr>
              <p:cNvPicPr/>
              <p:nvPr/>
            </p:nvPicPr>
            <p:blipFill>
              <a:blip r:embed="rId15"/>
              <a:stretch>
                <a:fillRect/>
              </a:stretch>
            </p:blipFill>
            <p:spPr>
              <a:xfrm>
                <a:off x="4499181" y="3300564"/>
                <a:ext cx="1906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Ink 6">
                <a:extLst>
                  <a:ext uri="{FF2B5EF4-FFF2-40B4-BE49-F238E27FC236}">
                    <a16:creationId xmlns:a16="http://schemas.microsoft.com/office/drawing/2014/main" id="{BA924693-A231-74CF-2D0B-08250B19605D}"/>
                  </a:ext>
                </a:extLst>
              </p14:cNvPr>
              <p14:cNvContentPartPr/>
              <p14:nvPr/>
            </p14:nvContentPartPr>
            <p14:xfrm>
              <a:off x="7476021" y="1516764"/>
              <a:ext cx="686520" cy="45000"/>
            </p14:xfrm>
          </p:contentPart>
        </mc:Choice>
        <mc:Fallback>
          <p:pic>
            <p:nvPicPr>
              <p:cNvPr id="7" name="Ink 6">
                <a:extLst>
                  <a:ext uri="{FF2B5EF4-FFF2-40B4-BE49-F238E27FC236}">
                    <a16:creationId xmlns:a16="http://schemas.microsoft.com/office/drawing/2014/main" id="{BA924693-A231-74CF-2D0B-08250B19605D}"/>
                  </a:ext>
                </a:extLst>
              </p:cNvPr>
              <p:cNvPicPr/>
              <p:nvPr/>
            </p:nvPicPr>
            <p:blipFill>
              <a:blip r:embed="rId17"/>
              <a:stretch>
                <a:fillRect/>
              </a:stretch>
            </p:blipFill>
            <p:spPr>
              <a:xfrm>
                <a:off x="7458381" y="1498764"/>
                <a:ext cx="722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D88AC2C4-32F5-B916-D41A-3EBE1F9D9960}"/>
                  </a:ext>
                </a:extLst>
              </p14:cNvPr>
              <p14:cNvContentPartPr/>
              <p14:nvPr/>
            </p14:nvContentPartPr>
            <p14:xfrm>
              <a:off x="6755661" y="1440804"/>
              <a:ext cx="470520" cy="35640"/>
            </p14:xfrm>
          </p:contentPart>
        </mc:Choice>
        <mc:Fallback>
          <p:pic>
            <p:nvPicPr>
              <p:cNvPr id="9" name="Ink 8">
                <a:extLst>
                  <a:ext uri="{FF2B5EF4-FFF2-40B4-BE49-F238E27FC236}">
                    <a16:creationId xmlns:a16="http://schemas.microsoft.com/office/drawing/2014/main" id="{D88AC2C4-32F5-B916-D41A-3EBE1F9D9960}"/>
                  </a:ext>
                </a:extLst>
              </p:cNvPr>
              <p:cNvPicPr/>
              <p:nvPr/>
            </p:nvPicPr>
            <p:blipFill>
              <a:blip r:embed="rId19"/>
              <a:stretch>
                <a:fillRect/>
              </a:stretch>
            </p:blipFill>
            <p:spPr>
              <a:xfrm>
                <a:off x="6737661" y="1423164"/>
                <a:ext cx="506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C97BA0C3-69A2-1F34-77B7-D4BED7AB7741}"/>
                  </a:ext>
                </a:extLst>
              </p14:cNvPr>
              <p14:cNvContentPartPr/>
              <p14:nvPr/>
            </p14:nvContentPartPr>
            <p14:xfrm>
              <a:off x="5959341" y="1445484"/>
              <a:ext cx="583200" cy="58680"/>
            </p14:xfrm>
          </p:contentPart>
        </mc:Choice>
        <mc:Fallback>
          <p:pic>
            <p:nvPicPr>
              <p:cNvPr id="11" name="Ink 10">
                <a:extLst>
                  <a:ext uri="{FF2B5EF4-FFF2-40B4-BE49-F238E27FC236}">
                    <a16:creationId xmlns:a16="http://schemas.microsoft.com/office/drawing/2014/main" id="{C97BA0C3-69A2-1F34-77B7-D4BED7AB7741}"/>
                  </a:ext>
                </a:extLst>
              </p:cNvPr>
              <p:cNvPicPr/>
              <p:nvPr/>
            </p:nvPicPr>
            <p:blipFill>
              <a:blip r:embed="rId21"/>
              <a:stretch>
                <a:fillRect/>
              </a:stretch>
            </p:blipFill>
            <p:spPr>
              <a:xfrm>
                <a:off x="5941701" y="1427484"/>
                <a:ext cx="618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A9156313-E60F-70E4-4026-7E2109502A90}"/>
                  </a:ext>
                </a:extLst>
              </p14:cNvPr>
              <p14:cNvContentPartPr/>
              <p14:nvPr/>
            </p14:nvContentPartPr>
            <p14:xfrm>
              <a:off x="5327181" y="1411284"/>
              <a:ext cx="508680" cy="79920"/>
            </p14:xfrm>
          </p:contentPart>
        </mc:Choice>
        <mc:Fallback>
          <p:pic>
            <p:nvPicPr>
              <p:cNvPr id="13" name="Ink 12">
                <a:extLst>
                  <a:ext uri="{FF2B5EF4-FFF2-40B4-BE49-F238E27FC236}">
                    <a16:creationId xmlns:a16="http://schemas.microsoft.com/office/drawing/2014/main" id="{A9156313-E60F-70E4-4026-7E2109502A90}"/>
                  </a:ext>
                </a:extLst>
              </p:cNvPr>
              <p:cNvPicPr/>
              <p:nvPr/>
            </p:nvPicPr>
            <p:blipFill>
              <a:blip r:embed="rId23"/>
              <a:stretch>
                <a:fillRect/>
              </a:stretch>
            </p:blipFill>
            <p:spPr>
              <a:xfrm>
                <a:off x="5309181" y="1393284"/>
                <a:ext cx="544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A8130C35-CC2E-EADA-75C1-DC6A7FD3A27F}"/>
                  </a:ext>
                </a:extLst>
              </p14:cNvPr>
              <p14:cNvContentPartPr/>
              <p14:nvPr/>
            </p14:nvContentPartPr>
            <p14:xfrm>
              <a:off x="4540941" y="1457364"/>
              <a:ext cx="448920" cy="87480"/>
            </p14:xfrm>
          </p:contentPart>
        </mc:Choice>
        <mc:Fallback>
          <p:pic>
            <p:nvPicPr>
              <p:cNvPr id="14" name="Ink 13">
                <a:extLst>
                  <a:ext uri="{FF2B5EF4-FFF2-40B4-BE49-F238E27FC236}">
                    <a16:creationId xmlns:a16="http://schemas.microsoft.com/office/drawing/2014/main" id="{A8130C35-CC2E-EADA-75C1-DC6A7FD3A27F}"/>
                  </a:ext>
                </a:extLst>
              </p:cNvPr>
              <p:cNvPicPr/>
              <p:nvPr/>
            </p:nvPicPr>
            <p:blipFill>
              <a:blip r:embed="rId25"/>
              <a:stretch>
                <a:fillRect/>
              </a:stretch>
            </p:blipFill>
            <p:spPr>
              <a:xfrm>
                <a:off x="4522941" y="1439364"/>
                <a:ext cx="484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00FDA051-601B-34EC-169C-2E7114C33855}"/>
                  </a:ext>
                </a:extLst>
              </p14:cNvPr>
              <p14:cNvContentPartPr/>
              <p14:nvPr/>
            </p14:nvContentPartPr>
            <p14:xfrm>
              <a:off x="3791421" y="1451244"/>
              <a:ext cx="566640" cy="89640"/>
            </p14:xfrm>
          </p:contentPart>
        </mc:Choice>
        <mc:Fallback>
          <p:pic>
            <p:nvPicPr>
              <p:cNvPr id="15" name="Ink 14">
                <a:extLst>
                  <a:ext uri="{FF2B5EF4-FFF2-40B4-BE49-F238E27FC236}">
                    <a16:creationId xmlns:a16="http://schemas.microsoft.com/office/drawing/2014/main" id="{00FDA051-601B-34EC-169C-2E7114C33855}"/>
                  </a:ext>
                </a:extLst>
              </p:cNvPr>
              <p:cNvPicPr/>
              <p:nvPr/>
            </p:nvPicPr>
            <p:blipFill>
              <a:blip r:embed="rId27"/>
              <a:stretch>
                <a:fillRect/>
              </a:stretch>
            </p:blipFill>
            <p:spPr>
              <a:xfrm>
                <a:off x="3773421" y="1433604"/>
                <a:ext cx="602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51E8528A-6A0E-8370-B284-67C2613BF20E}"/>
                  </a:ext>
                </a:extLst>
              </p14:cNvPr>
              <p14:cNvContentPartPr/>
              <p14:nvPr/>
            </p14:nvContentPartPr>
            <p14:xfrm>
              <a:off x="3161061" y="1425324"/>
              <a:ext cx="432360" cy="53280"/>
            </p14:xfrm>
          </p:contentPart>
        </mc:Choice>
        <mc:Fallback>
          <p:pic>
            <p:nvPicPr>
              <p:cNvPr id="17" name="Ink 16">
                <a:extLst>
                  <a:ext uri="{FF2B5EF4-FFF2-40B4-BE49-F238E27FC236}">
                    <a16:creationId xmlns:a16="http://schemas.microsoft.com/office/drawing/2014/main" id="{51E8528A-6A0E-8370-B284-67C2613BF20E}"/>
                  </a:ext>
                </a:extLst>
              </p:cNvPr>
              <p:cNvPicPr/>
              <p:nvPr/>
            </p:nvPicPr>
            <p:blipFill>
              <a:blip r:embed="rId29"/>
              <a:stretch>
                <a:fillRect/>
              </a:stretch>
            </p:blipFill>
            <p:spPr>
              <a:xfrm>
                <a:off x="3143421" y="1407324"/>
                <a:ext cx="468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6E7F5C49-3D21-2749-DE04-98C2D2C20453}"/>
                  </a:ext>
                </a:extLst>
              </p14:cNvPr>
              <p14:cNvContentPartPr/>
              <p14:nvPr/>
            </p14:nvContentPartPr>
            <p14:xfrm>
              <a:off x="2523501" y="1462404"/>
              <a:ext cx="560160" cy="48960"/>
            </p14:xfrm>
          </p:contentPart>
        </mc:Choice>
        <mc:Fallback>
          <p:pic>
            <p:nvPicPr>
              <p:cNvPr id="18" name="Ink 17">
                <a:extLst>
                  <a:ext uri="{FF2B5EF4-FFF2-40B4-BE49-F238E27FC236}">
                    <a16:creationId xmlns:a16="http://schemas.microsoft.com/office/drawing/2014/main" id="{6E7F5C49-3D21-2749-DE04-98C2D2C20453}"/>
                  </a:ext>
                </a:extLst>
              </p:cNvPr>
              <p:cNvPicPr/>
              <p:nvPr/>
            </p:nvPicPr>
            <p:blipFill>
              <a:blip r:embed="rId31"/>
              <a:stretch>
                <a:fillRect/>
              </a:stretch>
            </p:blipFill>
            <p:spPr>
              <a:xfrm>
                <a:off x="2505861" y="1444764"/>
                <a:ext cx="595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D868FB33-AD74-31A5-0AE2-5CB4F4F558E3}"/>
                  </a:ext>
                </a:extLst>
              </p14:cNvPr>
              <p14:cNvContentPartPr/>
              <p14:nvPr/>
            </p14:nvContentPartPr>
            <p14:xfrm>
              <a:off x="2031021" y="1473204"/>
              <a:ext cx="396720" cy="22320"/>
            </p14:xfrm>
          </p:contentPart>
        </mc:Choice>
        <mc:Fallback>
          <p:pic>
            <p:nvPicPr>
              <p:cNvPr id="20" name="Ink 19">
                <a:extLst>
                  <a:ext uri="{FF2B5EF4-FFF2-40B4-BE49-F238E27FC236}">
                    <a16:creationId xmlns:a16="http://schemas.microsoft.com/office/drawing/2014/main" id="{D868FB33-AD74-31A5-0AE2-5CB4F4F558E3}"/>
                  </a:ext>
                </a:extLst>
              </p:cNvPr>
              <p:cNvPicPr/>
              <p:nvPr/>
            </p:nvPicPr>
            <p:blipFill>
              <a:blip r:embed="rId33"/>
              <a:stretch>
                <a:fillRect/>
              </a:stretch>
            </p:blipFill>
            <p:spPr>
              <a:xfrm>
                <a:off x="2013381" y="1455204"/>
                <a:ext cx="432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A16FA8F4-4BF7-E9BD-95A1-30C92A77BFF8}"/>
                  </a:ext>
                </a:extLst>
              </p14:cNvPr>
              <p14:cNvContentPartPr/>
              <p14:nvPr/>
            </p14:nvContentPartPr>
            <p14:xfrm>
              <a:off x="1550421" y="1502724"/>
              <a:ext cx="367920" cy="33120"/>
            </p14:xfrm>
          </p:contentPart>
        </mc:Choice>
        <mc:Fallback>
          <p:pic>
            <p:nvPicPr>
              <p:cNvPr id="21" name="Ink 20">
                <a:extLst>
                  <a:ext uri="{FF2B5EF4-FFF2-40B4-BE49-F238E27FC236}">
                    <a16:creationId xmlns:a16="http://schemas.microsoft.com/office/drawing/2014/main" id="{A16FA8F4-4BF7-E9BD-95A1-30C92A77BFF8}"/>
                  </a:ext>
                </a:extLst>
              </p:cNvPr>
              <p:cNvPicPr/>
              <p:nvPr/>
            </p:nvPicPr>
            <p:blipFill>
              <a:blip r:embed="rId35"/>
              <a:stretch>
                <a:fillRect/>
              </a:stretch>
            </p:blipFill>
            <p:spPr>
              <a:xfrm>
                <a:off x="1532421" y="1485084"/>
                <a:ext cx="403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11CB5E3F-1F5A-E0BB-98DD-981C5E7F21A7}"/>
                  </a:ext>
                </a:extLst>
              </p14:cNvPr>
              <p14:cNvContentPartPr/>
              <p14:nvPr/>
            </p14:nvContentPartPr>
            <p14:xfrm>
              <a:off x="761301" y="1530804"/>
              <a:ext cx="547560" cy="25560"/>
            </p14:xfrm>
          </p:contentPart>
        </mc:Choice>
        <mc:Fallback>
          <p:pic>
            <p:nvPicPr>
              <p:cNvPr id="22" name="Ink 21">
                <a:extLst>
                  <a:ext uri="{FF2B5EF4-FFF2-40B4-BE49-F238E27FC236}">
                    <a16:creationId xmlns:a16="http://schemas.microsoft.com/office/drawing/2014/main" id="{11CB5E3F-1F5A-E0BB-98DD-981C5E7F21A7}"/>
                  </a:ext>
                </a:extLst>
              </p:cNvPr>
              <p:cNvPicPr/>
              <p:nvPr/>
            </p:nvPicPr>
            <p:blipFill>
              <a:blip r:embed="rId37"/>
              <a:stretch>
                <a:fillRect/>
              </a:stretch>
            </p:blipFill>
            <p:spPr>
              <a:xfrm>
                <a:off x="743661" y="1513164"/>
                <a:ext cx="583200" cy="61200"/>
              </a:xfrm>
              <a:prstGeom prst="rect">
                <a:avLst/>
              </a:prstGeom>
            </p:spPr>
          </p:pic>
        </mc:Fallback>
      </mc:AlternateContent>
      <p:grpSp>
        <p:nvGrpSpPr>
          <p:cNvPr id="60" name="Group 59">
            <a:extLst>
              <a:ext uri="{FF2B5EF4-FFF2-40B4-BE49-F238E27FC236}">
                <a16:creationId xmlns:a16="http://schemas.microsoft.com/office/drawing/2014/main" id="{1EC13364-2734-4F9A-9CF7-7BE109ECCB67}"/>
              </a:ext>
            </a:extLst>
          </p:cNvPr>
          <p:cNvGrpSpPr/>
          <p:nvPr/>
        </p:nvGrpSpPr>
        <p:grpSpPr>
          <a:xfrm>
            <a:off x="6091821" y="1919604"/>
            <a:ext cx="1144800" cy="65160"/>
            <a:chOff x="6091821" y="1919604"/>
            <a:chExt cx="1144800" cy="65160"/>
          </a:xfrm>
        </p:grpSpPr>
        <mc:AlternateContent xmlns:mc="http://schemas.openxmlformats.org/markup-compatibility/2006">
          <mc:Choice xmlns:p14="http://schemas.microsoft.com/office/powerpoint/2010/main" Requires="p14">
            <p:contentPart p14:bwMode="auto" r:id="rId38">
              <p14:nvContentPartPr>
                <p14:cNvPr id="57" name="Ink 56">
                  <a:extLst>
                    <a:ext uri="{FF2B5EF4-FFF2-40B4-BE49-F238E27FC236}">
                      <a16:creationId xmlns:a16="http://schemas.microsoft.com/office/drawing/2014/main" id="{BCD8E99D-63EF-55AC-56F3-1A345A5B0547}"/>
                    </a:ext>
                  </a:extLst>
                </p14:cNvPr>
                <p14:cNvContentPartPr/>
                <p14:nvPr/>
              </p14:nvContentPartPr>
              <p14:xfrm>
                <a:off x="6710661" y="1949124"/>
                <a:ext cx="2880" cy="14040"/>
              </p14:xfrm>
            </p:contentPart>
          </mc:Choice>
          <mc:Fallback>
            <p:pic>
              <p:nvPicPr>
                <p:cNvPr id="57" name="Ink 56">
                  <a:extLst>
                    <a:ext uri="{FF2B5EF4-FFF2-40B4-BE49-F238E27FC236}">
                      <a16:creationId xmlns:a16="http://schemas.microsoft.com/office/drawing/2014/main" id="{BCD8E99D-63EF-55AC-56F3-1A345A5B0547}"/>
                    </a:ext>
                  </a:extLst>
                </p:cNvPr>
                <p:cNvPicPr/>
                <p:nvPr/>
              </p:nvPicPr>
              <p:blipFill>
                <a:blip r:embed="rId39"/>
                <a:stretch>
                  <a:fillRect/>
                </a:stretch>
              </p:blipFill>
              <p:spPr>
                <a:xfrm>
                  <a:off x="6693021" y="1931484"/>
                  <a:ext cx="385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2AE320B-D36E-A509-D8F3-05E92FF678F5}"/>
                    </a:ext>
                  </a:extLst>
                </p14:cNvPr>
                <p14:cNvContentPartPr/>
                <p14:nvPr/>
              </p14:nvContentPartPr>
              <p14:xfrm>
                <a:off x="6646941" y="1969644"/>
                <a:ext cx="589680" cy="15120"/>
              </p14:xfrm>
            </p:contentPart>
          </mc:Choice>
          <mc:Fallback>
            <p:pic>
              <p:nvPicPr>
                <p:cNvPr id="24" name="Ink 23">
                  <a:extLst>
                    <a:ext uri="{FF2B5EF4-FFF2-40B4-BE49-F238E27FC236}">
                      <a16:creationId xmlns:a16="http://schemas.microsoft.com/office/drawing/2014/main" id="{32AE320B-D36E-A509-D8F3-05E92FF678F5}"/>
                    </a:ext>
                  </a:extLst>
                </p:cNvPr>
                <p:cNvPicPr/>
                <p:nvPr/>
              </p:nvPicPr>
              <p:blipFill>
                <a:blip r:embed="rId41"/>
                <a:stretch>
                  <a:fillRect/>
                </a:stretch>
              </p:blipFill>
              <p:spPr>
                <a:xfrm>
                  <a:off x="6628941" y="1951644"/>
                  <a:ext cx="625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FE370866-B6DF-BFEE-7A34-E8B8E0BDB8E6}"/>
                    </a:ext>
                  </a:extLst>
                </p14:cNvPr>
                <p14:cNvContentPartPr/>
                <p14:nvPr/>
              </p14:nvContentPartPr>
              <p14:xfrm>
                <a:off x="6091821" y="1919604"/>
                <a:ext cx="354600" cy="47880"/>
              </p14:xfrm>
            </p:contentPart>
          </mc:Choice>
          <mc:Fallback>
            <p:pic>
              <p:nvPicPr>
                <p:cNvPr id="25" name="Ink 24">
                  <a:extLst>
                    <a:ext uri="{FF2B5EF4-FFF2-40B4-BE49-F238E27FC236}">
                      <a16:creationId xmlns:a16="http://schemas.microsoft.com/office/drawing/2014/main" id="{FE370866-B6DF-BFEE-7A34-E8B8E0BDB8E6}"/>
                    </a:ext>
                  </a:extLst>
                </p:cNvPr>
                <p:cNvPicPr/>
                <p:nvPr/>
              </p:nvPicPr>
              <p:blipFill>
                <a:blip r:embed="rId43"/>
                <a:stretch>
                  <a:fillRect/>
                </a:stretch>
              </p:blipFill>
              <p:spPr>
                <a:xfrm>
                  <a:off x="6073821" y="1901964"/>
                  <a:ext cx="39024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F4D5BD9D-2361-26DF-A7E1-D8197900FE0A}"/>
                  </a:ext>
                </a:extLst>
              </p14:cNvPr>
              <p14:cNvContentPartPr/>
              <p14:nvPr/>
            </p14:nvContentPartPr>
            <p14:xfrm>
              <a:off x="5751261" y="1971084"/>
              <a:ext cx="222120" cy="28800"/>
            </p14:xfrm>
          </p:contentPart>
        </mc:Choice>
        <mc:Fallback>
          <p:pic>
            <p:nvPicPr>
              <p:cNvPr id="27" name="Ink 26">
                <a:extLst>
                  <a:ext uri="{FF2B5EF4-FFF2-40B4-BE49-F238E27FC236}">
                    <a16:creationId xmlns:a16="http://schemas.microsoft.com/office/drawing/2014/main" id="{F4D5BD9D-2361-26DF-A7E1-D8197900FE0A}"/>
                  </a:ext>
                </a:extLst>
              </p:cNvPr>
              <p:cNvPicPr/>
              <p:nvPr/>
            </p:nvPicPr>
            <p:blipFill>
              <a:blip r:embed="rId45"/>
              <a:stretch>
                <a:fillRect/>
              </a:stretch>
            </p:blipFill>
            <p:spPr>
              <a:xfrm>
                <a:off x="5733621" y="1953084"/>
                <a:ext cx="257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C9D11798-2ECB-321C-BBEE-D4FAD2CDF285}"/>
                  </a:ext>
                </a:extLst>
              </p14:cNvPr>
              <p14:cNvContentPartPr/>
              <p14:nvPr/>
            </p14:nvContentPartPr>
            <p14:xfrm>
              <a:off x="5215941" y="1921404"/>
              <a:ext cx="318960" cy="58320"/>
            </p14:xfrm>
          </p:contentPart>
        </mc:Choice>
        <mc:Fallback>
          <p:pic>
            <p:nvPicPr>
              <p:cNvPr id="28" name="Ink 27">
                <a:extLst>
                  <a:ext uri="{FF2B5EF4-FFF2-40B4-BE49-F238E27FC236}">
                    <a16:creationId xmlns:a16="http://schemas.microsoft.com/office/drawing/2014/main" id="{C9D11798-2ECB-321C-BBEE-D4FAD2CDF285}"/>
                  </a:ext>
                </a:extLst>
              </p:cNvPr>
              <p:cNvPicPr/>
              <p:nvPr/>
            </p:nvPicPr>
            <p:blipFill>
              <a:blip r:embed="rId47"/>
              <a:stretch>
                <a:fillRect/>
              </a:stretch>
            </p:blipFill>
            <p:spPr>
              <a:xfrm>
                <a:off x="5197941" y="1903764"/>
                <a:ext cx="354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544EE607-A1C8-E5E7-E26D-4C24CC47ADA0}"/>
                  </a:ext>
                </a:extLst>
              </p14:cNvPr>
              <p14:cNvContentPartPr/>
              <p14:nvPr/>
            </p14:nvContentPartPr>
            <p14:xfrm>
              <a:off x="4488021" y="1955964"/>
              <a:ext cx="611640" cy="38880"/>
            </p14:xfrm>
          </p:contentPart>
        </mc:Choice>
        <mc:Fallback>
          <p:pic>
            <p:nvPicPr>
              <p:cNvPr id="29" name="Ink 28">
                <a:extLst>
                  <a:ext uri="{FF2B5EF4-FFF2-40B4-BE49-F238E27FC236}">
                    <a16:creationId xmlns:a16="http://schemas.microsoft.com/office/drawing/2014/main" id="{544EE607-A1C8-E5E7-E26D-4C24CC47ADA0}"/>
                  </a:ext>
                </a:extLst>
              </p:cNvPr>
              <p:cNvPicPr/>
              <p:nvPr/>
            </p:nvPicPr>
            <p:blipFill>
              <a:blip r:embed="rId49"/>
              <a:stretch>
                <a:fillRect/>
              </a:stretch>
            </p:blipFill>
            <p:spPr>
              <a:xfrm>
                <a:off x="4470381" y="1938324"/>
                <a:ext cx="647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1B924BF1-88E4-9249-C7BF-94C1821C4107}"/>
                  </a:ext>
                </a:extLst>
              </p14:cNvPr>
              <p14:cNvContentPartPr/>
              <p14:nvPr/>
            </p14:nvContentPartPr>
            <p14:xfrm>
              <a:off x="3945501" y="1903044"/>
              <a:ext cx="311040" cy="48960"/>
            </p14:xfrm>
          </p:contentPart>
        </mc:Choice>
        <mc:Fallback>
          <p:pic>
            <p:nvPicPr>
              <p:cNvPr id="31" name="Ink 30">
                <a:extLst>
                  <a:ext uri="{FF2B5EF4-FFF2-40B4-BE49-F238E27FC236}">
                    <a16:creationId xmlns:a16="http://schemas.microsoft.com/office/drawing/2014/main" id="{1B924BF1-88E4-9249-C7BF-94C1821C4107}"/>
                  </a:ext>
                </a:extLst>
              </p:cNvPr>
              <p:cNvPicPr/>
              <p:nvPr/>
            </p:nvPicPr>
            <p:blipFill>
              <a:blip r:embed="rId51"/>
              <a:stretch>
                <a:fillRect/>
              </a:stretch>
            </p:blipFill>
            <p:spPr>
              <a:xfrm>
                <a:off x="3927501" y="1885404"/>
                <a:ext cx="346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6E127680-02A8-1492-A295-D8DABEAA045F}"/>
                  </a:ext>
                </a:extLst>
              </p14:cNvPr>
              <p14:cNvContentPartPr/>
              <p14:nvPr/>
            </p14:nvContentPartPr>
            <p14:xfrm>
              <a:off x="3139461" y="1909524"/>
              <a:ext cx="626040" cy="54720"/>
            </p14:xfrm>
          </p:contentPart>
        </mc:Choice>
        <mc:Fallback>
          <p:pic>
            <p:nvPicPr>
              <p:cNvPr id="32" name="Ink 31">
                <a:extLst>
                  <a:ext uri="{FF2B5EF4-FFF2-40B4-BE49-F238E27FC236}">
                    <a16:creationId xmlns:a16="http://schemas.microsoft.com/office/drawing/2014/main" id="{6E127680-02A8-1492-A295-D8DABEAA045F}"/>
                  </a:ext>
                </a:extLst>
              </p:cNvPr>
              <p:cNvPicPr/>
              <p:nvPr/>
            </p:nvPicPr>
            <p:blipFill>
              <a:blip r:embed="rId53"/>
              <a:stretch>
                <a:fillRect/>
              </a:stretch>
            </p:blipFill>
            <p:spPr>
              <a:xfrm>
                <a:off x="3121461" y="1891524"/>
                <a:ext cx="661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75631656-4AEB-B0C7-2D17-C8843A3C3D71}"/>
                  </a:ext>
                </a:extLst>
              </p14:cNvPr>
              <p14:cNvContentPartPr/>
              <p14:nvPr/>
            </p14:nvContentPartPr>
            <p14:xfrm>
              <a:off x="2476341" y="1964964"/>
              <a:ext cx="442080" cy="23400"/>
            </p14:xfrm>
          </p:contentPart>
        </mc:Choice>
        <mc:Fallback>
          <p:pic>
            <p:nvPicPr>
              <p:cNvPr id="34" name="Ink 33">
                <a:extLst>
                  <a:ext uri="{FF2B5EF4-FFF2-40B4-BE49-F238E27FC236}">
                    <a16:creationId xmlns:a16="http://schemas.microsoft.com/office/drawing/2014/main" id="{75631656-4AEB-B0C7-2D17-C8843A3C3D71}"/>
                  </a:ext>
                </a:extLst>
              </p:cNvPr>
              <p:cNvPicPr/>
              <p:nvPr/>
            </p:nvPicPr>
            <p:blipFill>
              <a:blip r:embed="rId55"/>
              <a:stretch>
                <a:fillRect/>
              </a:stretch>
            </p:blipFill>
            <p:spPr>
              <a:xfrm>
                <a:off x="2458341" y="1947324"/>
                <a:ext cx="477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2C10D47A-1E22-DA73-3F10-179845626C71}"/>
                  </a:ext>
                </a:extLst>
              </p14:cNvPr>
              <p14:cNvContentPartPr/>
              <p14:nvPr/>
            </p14:nvContentPartPr>
            <p14:xfrm>
              <a:off x="1745901" y="1867044"/>
              <a:ext cx="503640" cy="75240"/>
            </p14:xfrm>
          </p:contentPart>
        </mc:Choice>
        <mc:Fallback>
          <p:pic>
            <p:nvPicPr>
              <p:cNvPr id="36" name="Ink 35">
                <a:extLst>
                  <a:ext uri="{FF2B5EF4-FFF2-40B4-BE49-F238E27FC236}">
                    <a16:creationId xmlns:a16="http://schemas.microsoft.com/office/drawing/2014/main" id="{2C10D47A-1E22-DA73-3F10-179845626C71}"/>
                  </a:ext>
                </a:extLst>
              </p:cNvPr>
              <p:cNvPicPr/>
              <p:nvPr/>
            </p:nvPicPr>
            <p:blipFill>
              <a:blip r:embed="rId57"/>
              <a:stretch>
                <a:fillRect/>
              </a:stretch>
            </p:blipFill>
            <p:spPr>
              <a:xfrm>
                <a:off x="1727901" y="1849044"/>
                <a:ext cx="539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8" name="Ink 57">
                <a:extLst>
                  <a:ext uri="{FF2B5EF4-FFF2-40B4-BE49-F238E27FC236}">
                    <a16:creationId xmlns:a16="http://schemas.microsoft.com/office/drawing/2014/main" id="{78CE70F3-9753-608E-C0CB-42D753D32660}"/>
                  </a:ext>
                </a:extLst>
              </p14:cNvPr>
              <p14:cNvContentPartPr/>
              <p14:nvPr/>
            </p14:nvContentPartPr>
            <p14:xfrm>
              <a:off x="6492501" y="1439004"/>
              <a:ext cx="830520" cy="558720"/>
            </p14:xfrm>
          </p:contentPart>
        </mc:Choice>
        <mc:Fallback>
          <p:pic>
            <p:nvPicPr>
              <p:cNvPr id="58" name="Ink 57">
                <a:extLst>
                  <a:ext uri="{FF2B5EF4-FFF2-40B4-BE49-F238E27FC236}">
                    <a16:creationId xmlns:a16="http://schemas.microsoft.com/office/drawing/2014/main" id="{78CE70F3-9753-608E-C0CB-42D753D32660}"/>
                  </a:ext>
                </a:extLst>
              </p:cNvPr>
              <p:cNvPicPr/>
              <p:nvPr/>
            </p:nvPicPr>
            <p:blipFill>
              <a:blip r:embed="rId59"/>
              <a:stretch>
                <a:fillRect/>
              </a:stretch>
            </p:blipFill>
            <p:spPr>
              <a:xfrm>
                <a:off x="6474861" y="1421364"/>
                <a:ext cx="866160" cy="594360"/>
              </a:xfrm>
              <a:prstGeom prst="rect">
                <a:avLst/>
              </a:prstGeom>
            </p:spPr>
          </p:pic>
        </mc:Fallback>
      </mc:AlternateContent>
      <p:grpSp>
        <p:nvGrpSpPr>
          <p:cNvPr id="62" name="Group 61">
            <a:extLst>
              <a:ext uri="{FF2B5EF4-FFF2-40B4-BE49-F238E27FC236}">
                <a16:creationId xmlns:a16="http://schemas.microsoft.com/office/drawing/2014/main" id="{4C53FEE6-1408-66B9-3464-C91C50848982}"/>
              </a:ext>
            </a:extLst>
          </p:cNvPr>
          <p:cNvGrpSpPr/>
          <p:nvPr/>
        </p:nvGrpSpPr>
        <p:grpSpPr>
          <a:xfrm>
            <a:off x="870021" y="3336924"/>
            <a:ext cx="5280120" cy="600840"/>
            <a:chOff x="870021" y="3336924"/>
            <a:chExt cx="5280120" cy="600840"/>
          </a:xfrm>
        </p:grpSpPr>
        <mc:AlternateContent xmlns:mc="http://schemas.openxmlformats.org/markup-compatibility/2006">
          <mc:Choice xmlns:p14="http://schemas.microsoft.com/office/powerpoint/2010/main" Requires="p14">
            <p:contentPart p14:bwMode="auto" r:id="rId60">
              <p14:nvContentPartPr>
                <p14:cNvPr id="42" name="Ink 41">
                  <a:extLst>
                    <a:ext uri="{FF2B5EF4-FFF2-40B4-BE49-F238E27FC236}">
                      <a16:creationId xmlns:a16="http://schemas.microsoft.com/office/drawing/2014/main" id="{2E115682-8ECA-ABE1-1382-5B7DBB495895}"/>
                    </a:ext>
                  </a:extLst>
                </p14:cNvPr>
                <p14:cNvContentPartPr/>
                <p14:nvPr/>
              </p14:nvContentPartPr>
              <p14:xfrm>
                <a:off x="3814461" y="3336924"/>
                <a:ext cx="517320" cy="33120"/>
              </p14:xfrm>
            </p:contentPart>
          </mc:Choice>
          <mc:Fallback>
            <p:pic>
              <p:nvPicPr>
                <p:cNvPr id="42" name="Ink 41">
                  <a:extLst>
                    <a:ext uri="{FF2B5EF4-FFF2-40B4-BE49-F238E27FC236}">
                      <a16:creationId xmlns:a16="http://schemas.microsoft.com/office/drawing/2014/main" id="{2E115682-8ECA-ABE1-1382-5B7DBB495895}"/>
                    </a:ext>
                  </a:extLst>
                </p:cNvPr>
                <p:cNvPicPr/>
                <p:nvPr/>
              </p:nvPicPr>
              <p:blipFill>
                <a:blip r:embed="rId61"/>
                <a:stretch>
                  <a:fillRect/>
                </a:stretch>
              </p:blipFill>
              <p:spPr>
                <a:xfrm>
                  <a:off x="3796461" y="3318924"/>
                  <a:ext cx="552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8263889D-842C-C409-3C1A-7FC8EF33D338}"/>
                    </a:ext>
                  </a:extLst>
                </p14:cNvPr>
                <p14:cNvContentPartPr/>
                <p14:nvPr/>
              </p14:nvContentPartPr>
              <p14:xfrm>
                <a:off x="3123621" y="3369684"/>
                <a:ext cx="415800" cy="50400"/>
              </p14:xfrm>
            </p:contentPart>
          </mc:Choice>
          <mc:Fallback>
            <p:pic>
              <p:nvPicPr>
                <p:cNvPr id="43" name="Ink 42">
                  <a:extLst>
                    <a:ext uri="{FF2B5EF4-FFF2-40B4-BE49-F238E27FC236}">
                      <a16:creationId xmlns:a16="http://schemas.microsoft.com/office/drawing/2014/main" id="{8263889D-842C-C409-3C1A-7FC8EF33D338}"/>
                    </a:ext>
                  </a:extLst>
                </p:cNvPr>
                <p:cNvPicPr/>
                <p:nvPr/>
              </p:nvPicPr>
              <p:blipFill>
                <a:blip r:embed="rId63"/>
                <a:stretch>
                  <a:fillRect/>
                </a:stretch>
              </p:blipFill>
              <p:spPr>
                <a:xfrm>
                  <a:off x="3105621" y="3352044"/>
                  <a:ext cx="451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287B1084-A42C-4CC6-026D-1B4327E7303A}"/>
                    </a:ext>
                  </a:extLst>
                </p14:cNvPr>
                <p14:cNvContentPartPr/>
                <p14:nvPr/>
              </p14:nvContentPartPr>
              <p14:xfrm>
                <a:off x="2751381" y="3361404"/>
                <a:ext cx="354600" cy="12960"/>
              </p14:xfrm>
            </p:contentPart>
          </mc:Choice>
          <mc:Fallback>
            <p:pic>
              <p:nvPicPr>
                <p:cNvPr id="44" name="Ink 43">
                  <a:extLst>
                    <a:ext uri="{FF2B5EF4-FFF2-40B4-BE49-F238E27FC236}">
                      <a16:creationId xmlns:a16="http://schemas.microsoft.com/office/drawing/2014/main" id="{287B1084-A42C-4CC6-026D-1B4327E7303A}"/>
                    </a:ext>
                  </a:extLst>
                </p:cNvPr>
                <p:cNvPicPr/>
                <p:nvPr/>
              </p:nvPicPr>
              <p:blipFill>
                <a:blip r:embed="rId65"/>
                <a:stretch>
                  <a:fillRect/>
                </a:stretch>
              </p:blipFill>
              <p:spPr>
                <a:xfrm>
                  <a:off x="2733741" y="3343764"/>
                  <a:ext cx="390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Ink 44">
                  <a:extLst>
                    <a:ext uri="{FF2B5EF4-FFF2-40B4-BE49-F238E27FC236}">
                      <a16:creationId xmlns:a16="http://schemas.microsoft.com/office/drawing/2014/main" id="{A062078E-245D-0BA6-B7F1-1A46612CD1D0}"/>
                    </a:ext>
                  </a:extLst>
                </p14:cNvPr>
                <p14:cNvContentPartPr/>
                <p14:nvPr/>
              </p14:nvContentPartPr>
              <p14:xfrm>
                <a:off x="1872981" y="3380844"/>
                <a:ext cx="694440" cy="32040"/>
              </p14:xfrm>
            </p:contentPart>
          </mc:Choice>
          <mc:Fallback>
            <p:pic>
              <p:nvPicPr>
                <p:cNvPr id="45" name="Ink 44">
                  <a:extLst>
                    <a:ext uri="{FF2B5EF4-FFF2-40B4-BE49-F238E27FC236}">
                      <a16:creationId xmlns:a16="http://schemas.microsoft.com/office/drawing/2014/main" id="{A062078E-245D-0BA6-B7F1-1A46612CD1D0}"/>
                    </a:ext>
                  </a:extLst>
                </p:cNvPr>
                <p:cNvPicPr/>
                <p:nvPr/>
              </p:nvPicPr>
              <p:blipFill>
                <a:blip r:embed="rId67"/>
                <a:stretch>
                  <a:fillRect/>
                </a:stretch>
              </p:blipFill>
              <p:spPr>
                <a:xfrm>
                  <a:off x="1854981" y="3362844"/>
                  <a:ext cx="730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Ink 46">
                  <a:extLst>
                    <a:ext uri="{FF2B5EF4-FFF2-40B4-BE49-F238E27FC236}">
                      <a16:creationId xmlns:a16="http://schemas.microsoft.com/office/drawing/2014/main" id="{0EE2CC0B-3DE7-9125-B5B3-6853E422F2DA}"/>
                    </a:ext>
                  </a:extLst>
                </p14:cNvPr>
                <p14:cNvContentPartPr/>
                <p14:nvPr/>
              </p14:nvContentPartPr>
              <p14:xfrm>
                <a:off x="870021" y="3383724"/>
                <a:ext cx="856440" cy="83160"/>
              </p14:xfrm>
            </p:contentPart>
          </mc:Choice>
          <mc:Fallback>
            <p:pic>
              <p:nvPicPr>
                <p:cNvPr id="47" name="Ink 46">
                  <a:extLst>
                    <a:ext uri="{FF2B5EF4-FFF2-40B4-BE49-F238E27FC236}">
                      <a16:creationId xmlns:a16="http://schemas.microsoft.com/office/drawing/2014/main" id="{0EE2CC0B-3DE7-9125-B5B3-6853E422F2DA}"/>
                    </a:ext>
                  </a:extLst>
                </p:cNvPr>
                <p:cNvPicPr/>
                <p:nvPr/>
              </p:nvPicPr>
              <p:blipFill>
                <a:blip r:embed="rId69"/>
                <a:stretch>
                  <a:fillRect/>
                </a:stretch>
              </p:blipFill>
              <p:spPr>
                <a:xfrm>
                  <a:off x="852021" y="3365724"/>
                  <a:ext cx="892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Ink 48">
                  <a:extLst>
                    <a:ext uri="{FF2B5EF4-FFF2-40B4-BE49-F238E27FC236}">
                      <a16:creationId xmlns:a16="http://schemas.microsoft.com/office/drawing/2014/main" id="{2249E2FE-3C7F-4721-CBFC-5BD72ACC6213}"/>
                    </a:ext>
                  </a:extLst>
                </p14:cNvPr>
                <p14:cNvContentPartPr/>
                <p14:nvPr/>
              </p14:nvContentPartPr>
              <p14:xfrm>
                <a:off x="5642541" y="3831924"/>
                <a:ext cx="507600" cy="72000"/>
              </p14:xfrm>
            </p:contentPart>
          </mc:Choice>
          <mc:Fallback>
            <p:pic>
              <p:nvPicPr>
                <p:cNvPr id="49" name="Ink 48">
                  <a:extLst>
                    <a:ext uri="{FF2B5EF4-FFF2-40B4-BE49-F238E27FC236}">
                      <a16:creationId xmlns:a16="http://schemas.microsoft.com/office/drawing/2014/main" id="{2249E2FE-3C7F-4721-CBFC-5BD72ACC6213}"/>
                    </a:ext>
                  </a:extLst>
                </p:cNvPr>
                <p:cNvPicPr/>
                <p:nvPr/>
              </p:nvPicPr>
              <p:blipFill>
                <a:blip r:embed="rId71"/>
                <a:stretch>
                  <a:fillRect/>
                </a:stretch>
              </p:blipFill>
              <p:spPr>
                <a:xfrm>
                  <a:off x="5624901" y="3813924"/>
                  <a:ext cx="543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AB19D60C-11A8-8023-CA8C-F7ACD232D90C}"/>
                    </a:ext>
                  </a:extLst>
                </p14:cNvPr>
                <p14:cNvContentPartPr/>
                <p14:nvPr/>
              </p14:nvContentPartPr>
              <p14:xfrm>
                <a:off x="4769181" y="3865044"/>
                <a:ext cx="580680" cy="37800"/>
              </p14:xfrm>
            </p:contentPart>
          </mc:Choice>
          <mc:Fallback>
            <p:pic>
              <p:nvPicPr>
                <p:cNvPr id="50" name="Ink 49">
                  <a:extLst>
                    <a:ext uri="{FF2B5EF4-FFF2-40B4-BE49-F238E27FC236}">
                      <a16:creationId xmlns:a16="http://schemas.microsoft.com/office/drawing/2014/main" id="{AB19D60C-11A8-8023-CA8C-F7ACD232D90C}"/>
                    </a:ext>
                  </a:extLst>
                </p:cNvPr>
                <p:cNvPicPr/>
                <p:nvPr/>
              </p:nvPicPr>
              <p:blipFill>
                <a:blip r:embed="rId73"/>
                <a:stretch>
                  <a:fillRect/>
                </a:stretch>
              </p:blipFill>
              <p:spPr>
                <a:xfrm>
                  <a:off x="4751541" y="3847044"/>
                  <a:ext cx="616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Ink 51">
                  <a:extLst>
                    <a:ext uri="{FF2B5EF4-FFF2-40B4-BE49-F238E27FC236}">
                      <a16:creationId xmlns:a16="http://schemas.microsoft.com/office/drawing/2014/main" id="{074570D9-68FD-76EE-EB44-4B0728300389}"/>
                    </a:ext>
                  </a:extLst>
                </p14:cNvPr>
                <p14:cNvContentPartPr/>
                <p14:nvPr/>
              </p14:nvContentPartPr>
              <p14:xfrm>
                <a:off x="4148901" y="3782604"/>
                <a:ext cx="383760" cy="76680"/>
              </p14:xfrm>
            </p:contentPart>
          </mc:Choice>
          <mc:Fallback>
            <p:pic>
              <p:nvPicPr>
                <p:cNvPr id="52" name="Ink 51">
                  <a:extLst>
                    <a:ext uri="{FF2B5EF4-FFF2-40B4-BE49-F238E27FC236}">
                      <a16:creationId xmlns:a16="http://schemas.microsoft.com/office/drawing/2014/main" id="{074570D9-68FD-76EE-EB44-4B0728300389}"/>
                    </a:ext>
                  </a:extLst>
                </p:cNvPr>
                <p:cNvPicPr/>
                <p:nvPr/>
              </p:nvPicPr>
              <p:blipFill>
                <a:blip r:embed="rId75"/>
                <a:stretch>
                  <a:fillRect/>
                </a:stretch>
              </p:blipFill>
              <p:spPr>
                <a:xfrm>
                  <a:off x="4131261" y="3764964"/>
                  <a:ext cx="419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Ink 53">
                  <a:extLst>
                    <a:ext uri="{FF2B5EF4-FFF2-40B4-BE49-F238E27FC236}">
                      <a16:creationId xmlns:a16="http://schemas.microsoft.com/office/drawing/2014/main" id="{CB240D26-569A-026E-A9F5-D754E2C690B7}"/>
                    </a:ext>
                  </a:extLst>
                </p14:cNvPr>
                <p14:cNvContentPartPr/>
                <p14:nvPr/>
              </p14:nvContentPartPr>
              <p14:xfrm>
                <a:off x="3289581" y="3868284"/>
                <a:ext cx="670680" cy="69480"/>
              </p14:xfrm>
            </p:contentPart>
          </mc:Choice>
          <mc:Fallback>
            <p:pic>
              <p:nvPicPr>
                <p:cNvPr id="54" name="Ink 53">
                  <a:extLst>
                    <a:ext uri="{FF2B5EF4-FFF2-40B4-BE49-F238E27FC236}">
                      <a16:creationId xmlns:a16="http://schemas.microsoft.com/office/drawing/2014/main" id="{CB240D26-569A-026E-A9F5-D754E2C690B7}"/>
                    </a:ext>
                  </a:extLst>
                </p:cNvPr>
                <p:cNvPicPr/>
                <p:nvPr/>
              </p:nvPicPr>
              <p:blipFill>
                <a:blip r:embed="rId77"/>
                <a:stretch>
                  <a:fillRect/>
                </a:stretch>
              </p:blipFill>
              <p:spPr>
                <a:xfrm>
                  <a:off x="3271581" y="3850644"/>
                  <a:ext cx="706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Ink 54">
                  <a:extLst>
                    <a:ext uri="{FF2B5EF4-FFF2-40B4-BE49-F238E27FC236}">
                      <a16:creationId xmlns:a16="http://schemas.microsoft.com/office/drawing/2014/main" id="{2B56FBF1-F68B-1EC5-FD02-CCCB9138A921}"/>
                    </a:ext>
                  </a:extLst>
                </p14:cNvPr>
                <p14:cNvContentPartPr/>
                <p14:nvPr/>
              </p14:nvContentPartPr>
              <p14:xfrm>
                <a:off x="2838501" y="3746964"/>
                <a:ext cx="340920" cy="119520"/>
              </p14:xfrm>
            </p:contentPart>
          </mc:Choice>
          <mc:Fallback>
            <p:pic>
              <p:nvPicPr>
                <p:cNvPr id="55" name="Ink 54">
                  <a:extLst>
                    <a:ext uri="{FF2B5EF4-FFF2-40B4-BE49-F238E27FC236}">
                      <a16:creationId xmlns:a16="http://schemas.microsoft.com/office/drawing/2014/main" id="{2B56FBF1-F68B-1EC5-FD02-CCCB9138A921}"/>
                    </a:ext>
                  </a:extLst>
                </p:cNvPr>
                <p:cNvPicPr/>
                <p:nvPr/>
              </p:nvPicPr>
              <p:blipFill>
                <a:blip r:embed="rId79"/>
                <a:stretch>
                  <a:fillRect/>
                </a:stretch>
              </p:blipFill>
              <p:spPr>
                <a:xfrm>
                  <a:off x="2820501" y="3729324"/>
                  <a:ext cx="376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7A2617C7-A8AD-42D8-E7BD-B13B8DB612CD}"/>
                    </a:ext>
                  </a:extLst>
                </p14:cNvPr>
                <p14:cNvContentPartPr/>
                <p14:nvPr/>
              </p14:nvContentPartPr>
              <p14:xfrm>
                <a:off x="3174021" y="3363924"/>
                <a:ext cx="923760" cy="560160"/>
              </p14:xfrm>
            </p:contentPart>
          </mc:Choice>
          <mc:Fallback>
            <p:pic>
              <p:nvPicPr>
                <p:cNvPr id="61" name="Ink 60">
                  <a:extLst>
                    <a:ext uri="{FF2B5EF4-FFF2-40B4-BE49-F238E27FC236}">
                      <a16:creationId xmlns:a16="http://schemas.microsoft.com/office/drawing/2014/main" id="{7A2617C7-A8AD-42D8-E7BD-B13B8DB612CD}"/>
                    </a:ext>
                  </a:extLst>
                </p:cNvPr>
                <p:cNvPicPr/>
                <p:nvPr/>
              </p:nvPicPr>
              <p:blipFill>
                <a:blip r:embed="rId81"/>
                <a:stretch>
                  <a:fillRect/>
                </a:stretch>
              </p:blipFill>
              <p:spPr>
                <a:xfrm>
                  <a:off x="3156021" y="3346284"/>
                  <a:ext cx="959400" cy="595800"/>
                </a:xfrm>
                <a:prstGeom prst="rect">
                  <a:avLst/>
                </a:prstGeom>
              </p:spPr>
            </p:pic>
          </mc:Fallback>
        </mc:AlternateContent>
      </p:grpSp>
      <p:grpSp>
        <p:nvGrpSpPr>
          <p:cNvPr id="73" name="Group 72">
            <a:extLst>
              <a:ext uri="{FF2B5EF4-FFF2-40B4-BE49-F238E27FC236}">
                <a16:creationId xmlns:a16="http://schemas.microsoft.com/office/drawing/2014/main" id="{039B264C-454C-AAD5-E7E7-581845BE3AC5}"/>
              </a:ext>
            </a:extLst>
          </p:cNvPr>
          <p:cNvGrpSpPr/>
          <p:nvPr/>
        </p:nvGrpSpPr>
        <p:grpSpPr>
          <a:xfrm>
            <a:off x="713781" y="5215764"/>
            <a:ext cx="7543080" cy="670320"/>
            <a:chOff x="713781" y="5215764"/>
            <a:chExt cx="7543080" cy="670320"/>
          </a:xfrm>
        </p:grpSpPr>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893162AB-4930-6762-7ED8-E8A1881832FB}"/>
                    </a:ext>
                  </a:extLst>
                </p14:cNvPr>
                <p14:cNvContentPartPr/>
                <p14:nvPr/>
              </p14:nvContentPartPr>
              <p14:xfrm>
                <a:off x="6390261" y="5267964"/>
                <a:ext cx="1866600" cy="80640"/>
              </p14:xfrm>
            </p:contentPart>
          </mc:Choice>
          <mc:Fallback>
            <p:pic>
              <p:nvPicPr>
                <p:cNvPr id="63" name="Ink 62">
                  <a:extLst>
                    <a:ext uri="{FF2B5EF4-FFF2-40B4-BE49-F238E27FC236}">
                      <a16:creationId xmlns:a16="http://schemas.microsoft.com/office/drawing/2014/main" id="{893162AB-4930-6762-7ED8-E8A1881832FB}"/>
                    </a:ext>
                  </a:extLst>
                </p:cNvPr>
                <p:cNvPicPr/>
                <p:nvPr/>
              </p:nvPicPr>
              <p:blipFill>
                <a:blip r:embed="rId83"/>
                <a:stretch>
                  <a:fillRect/>
                </a:stretch>
              </p:blipFill>
              <p:spPr>
                <a:xfrm>
                  <a:off x="6372261" y="5249964"/>
                  <a:ext cx="1902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303FD9BE-A143-B88C-9F36-FB9A00A235CC}"/>
                    </a:ext>
                  </a:extLst>
                </p14:cNvPr>
                <p14:cNvContentPartPr/>
                <p14:nvPr/>
              </p14:nvContentPartPr>
              <p14:xfrm>
                <a:off x="4839021" y="5215764"/>
                <a:ext cx="1257480" cy="69480"/>
              </p14:xfrm>
            </p:contentPart>
          </mc:Choice>
          <mc:Fallback>
            <p:pic>
              <p:nvPicPr>
                <p:cNvPr id="64" name="Ink 63">
                  <a:extLst>
                    <a:ext uri="{FF2B5EF4-FFF2-40B4-BE49-F238E27FC236}">
                      <a16:creationId xmlns:a16="http://schemas.microsoft.com/office/drawing/2014/main" id="{303FD9BE-A143-B88C-9F36-FB9A00A235CC}"/>
                    </a:ext>
                  </a:extLst>
                </p:cNvPr>
                <p:cNvPicPr/>
                <p:nvPr/>
              </p:nvPicPr>
              <p:blipFill>
                <a:blip r:embed="rId85"/>
                <a:stretch>
                  <a:fillRect/>
                </a:stretch>
              </p:blipFill>
              <p:spPr>
                <a:xfrm>
                  <a:off x="4821381" y="5198124"/>
                  <a:ext cx="1293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Ink 65">
                  <a:extLst>
                    <a:ext uri="{FF2B5EF4-FFF2-40B4-BE49-F238E27FC236}">
                      <a16:creationId xmlns:a16="http://schemas.microsoft.com/office/drawing/2014/main" id="{51BFC1FF-FE5B-BA24-956D-AF0CE0139FE6}"/>
                    </a:ext>
                  </a:extLst>
                </p14:cNvPr>
                <p14:cNvContentPartPr/>
                <p14:nvPr/>
              </p14:nvContentPartPr>
              <p14:xfrm>
                <a:off x="3053781" y="5251404"/>
                <a:ext cx="1572840" cy="86040"/>
              </p14:xfrm>
            </p:contentPart>
          </mc:Choice>
          <mc:Fallback>
            <p:pic>
              <p:nvPicPr>
                <p:cNvPr id="66" name="Ink 65">
                  <a:extLst>
                    <a:ext uri="{FF2B5EF4-FFF2-40B4-BE49-F238E27FC236}">
                      <a16:creationId xmlns:a16="http://schemas.microsoft.com/office/drawing/2014/main" id="{51BFC1FF-FE5B-BA24-956D-AF0CE0139FE6}"/>
                    </a:ext>
                  </a:extLst>
                </p:cNvPr>
                <p:cNvPicPr/>
                <p:nvPr/>
              </p:nvPicPr>
              <p:blipFill>
                <a:blip r:embed="rId87"/>
                <a:stretch>
                  <a:fillRect/>
                </a:stretch>
              </p:blipFill>
              <p:spPr>
                <a:xfrm>
                  <a:off x="3036141" y="5233404"/>
                  <a:ext cx="1608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Ink 66">
                  <a:extLst>
                    <a:ext uri="{FF2B5EF4-FFF2-40B4-BE49-F238E27FC236}">
                      <a16:creationId xmlns:a16="http://schemas.microsoft.com/office/drawing/2014/main" id="{1C6C43B1-8F63-EC2A-BC1D-CD3324A18B60}"/>
                    </a:ext>
                  </a:extLst>
                </p14:cNvPr>
                <p14:cNvContentPartPr/>
                <p14:nvPr/>
              </p14:nvContentPartPr>
              <p14:xfrm>
                <a:off x="713781" y="5332764"/>
                <a:ext cx="2048400" cy="80640"/>
              </p14:xfrm>
            </p:contentPart>
          </mc:Choice>
          <mc:Fallback>
            <p:pic>
              <p:nvPicPr>
                <p:cNvPr id="67" name="Ink 66">
                  <a:extLst>
                    <a:ext uri="{FF2B5EF4-FFF2-40B4-BE49-F238E27FC236}">
                      <a16:creationId xmlns:a16="http://schemas.microsoft.com/office/drawing/2014/main" id="{1C6C43B1-8F63-EC2A-BC1D-CD3324A18B60}"/>
                    </a:ext>
                  </a:extLst>
                </p:cNvPr>
                <p:cNvPicPr/>
                <p:nvPr/>
              </p:nvPicPr>
              <p:blipFill>
                <a:blip r:embed="rId89"/>
                <a:stretch>
                  <a:fillRect/>
                </a:stretch>
              </p:blipFill>
              <p:spPr>
                <a:xfrm>
                  <a:off x="696141" y="5315124"/>
                  <a:ext cx="2084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9" name="Ink 68">
                  <a:extLst>
                    <a:ext uri="{FF2B5EF4-FFF2-40B4-BE49-F238E27FC236}">
                      <a16:creationId xmlns:a16="http://schemas.microsoft.com/office/drawing/2014/main" id="{A6AA14DC-AD67-83AD-2830-C2A340A40F42}"/>
                    </a:ext>
                  </a:extLst>
                </p14:cNvPr>
                <p14:cNvContentPartPr/>
                <p14:nvPr/>
              </p14:nvContentPartPr>
              <p14:xfrm>
                <a:off x="5129181" y="5835684"/>
                <a:ext cx="544680" cy="28440"/>
              </p14:xfrm>
            </p:contentPart>
          </mc:Choice>
          <mc:Fallback>
            <p:pic>
              <p:nvPicPr>
                <p:cNvPr id="69" name="Ink 68">
                  <a:extLst>
                    <a:ext uri="{FF2B5EF4-FFF2-40B4-BE49-F238E27FC236}">
                      <a16:creationId xmlns:a16="http://schemas.microsoft.com/office/drawing/2014/main" id="{A6AA14DC-AD67-83AD-2830-C2A340A40F42}"/>
                    </a:ext>
                  </a:extLst>
                </p:cNvPr>
                <p:cNvPicPr/>
                <p:nvPr/>
              </p:nvPicPr>
              <p:blipFill>
                <a:blip r:embed="rId91"/>
                <a:stretch>
                  <a:fillRect/>
                </a:stretch>
              </p:blipFill>
              <p:spPr>
                <a:xfrm>
                  <a:off x="5111181" y="5818044"/>
                  <a:ext cx="580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0" name="Ink 69">
                  <a:extLst>
                    <a:ext uri="{FF2B5EF4-FFF2-40B4-BE49-F238E27FC236}">
                      <a16:creationId xmlns:a16="http://schemas.microsoft.com/office/drawing/2014/main" id="{D4385F4E-6678-6E9E-EC1B-B8EE9846856B}"/>
                    </a:ext>
                  </a:extLst>
                </p14:cNvPr>
                <p14:cNvContentPartPr/>
                <p14:nvPr/>
              </p14:nvContentPartPr>
              <p14:xfrm>
                <a:off x="3390381" y="5841444"/>
                <a:ext cx="1387800" cy="39600"/>
              </p14:xfrm>
            </p:contentPart>
          </mc:Choice>
          <mc:Fallback>
            <p:pic>
              <p:nvPicPr>
                <p:cNvPr id="70" name="Ink 69">
                  <a:extLst>
                    <a:ext uri="{FF2B5EF4-FFF2-40B4-BE49-F238E27FC236}">
                      <a16:creationId xmlns:a16="http://schemas.microsoft.com/office/drawing/2014/main" id="{D4385F4E-6678-6E9E-EC1B-B8EE9846856B}"/>
                    </a:ext>
                  </a:extLst>
                </p:cNvPr>
                <p:cNvPicPr/>
                <p:nvPr/>
              </p:nvPicPr>
              <p:blipFill>
                <a:blip r:embed="rId93"/>
                <a:stretch>
                  <a:fillRect/>
                </a:stretch>
              </p:blipFill>
              <p:spPr>
                <a:xfrm>
                  <a:off x="3372381" y="5823444"/>
                  <a:ext cx="1423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2" name="Ink 71">
                  <a:extLst>
                    <a:ext uri="{FF2B5EF4-FFF2-40B4-BE49-F238E27FC236}">
                      <a16:creationId xmlns:a16="http://schemas.microsoft.com/office/drawing/2014/main" id="{7FFDD2C8-246F-001C-6A09-B4729C01E841}"/>
                    </a:ext>
                  </a:extLst>
                </p14:cNvPr>
                <p14:cNvContentPartPr/>
                <p14:nvPr/>
              </p14:nvContentPartPr>
              <p14:xfrm>
                <a:off x="3184101" y="5241684"/>
                <a:ext cx="1039680" cy="644400"/>
              </p14:xfrm>
            </p:contentPart>
          </mc:Choice>
          <mc:Fallback>
            <p:pic>
              <p:nvPicPr>
                <p:cNvPr id="72" name="Ink 71">
                  <a:extLst>
                    <a:ext uri="{FF2B5EF4-FFF2-40B4-BE49-F238E27FC236}">
                      <a16:creationId xmlns:a16="http://schemas.microsoft.com/office/drawing/2014/main" id="{7FFDD2C8-246F-001C-6A09-B4729C01E841}"/>
                    </a:ext>
                  </a:extLst>
                </p:cNvPr>
                <p:cNvPicPr/>
                <p:nvPr/>
              </p:nvPicPr>
              <p:blipFill>
                <a:blip r:embed="rId95"/>
                <a:stretch>
                  <a:fillRect/>
                </a:stretch>
              </p:blipFill>
              <p:spPr>
                <a:xfrm>
                  <a:off x="3166461" y="5223684"/>
                  <a:ext cx="1075320" cy="680040"/>
                </a:xfrm>
                <a:prstGeom prst="rect">
                  <a:avLst/>
                </a:prstGeom>
              </p:spPr>
            </p:pic>
          </mc:Fallback>
        </mc:AlternateContent>
      </p:grpSp>
    </p:spTree>
    <p:extLst>
      <p:ext uri="{BB962C8B-B14F-4D97-AF65-F5344CB8AC3E}">
        <p14:creationId xmlns:p14="http://schemas.microsoft.com/office/powerpoint/2010/main" val="27861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438362" cy="6449895"/>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6" y="49937"/>
            <a:ext cx="9132662" cy="6294031"/>
          </a:xfrm>
          <a:prstGeom prst="rect">
            <a:avLst/>
          </a:prstGeom>
          <a:noFill/>
        </p:spPr>
        <p:txBody>
          <a:bodyPr wrap="square" rtlCol="0">
            <a:spAutoFit/>
          </a:bodyPr>
          <a:lstStyle/>
          <a:p>
            <a:pPr algn="r"/>
            <a:r>
              <a:rPr lang="he-IL" sz="4300" b="1" dirty="0">
                <a:solidFill>
                  <a:srgbClr val="FFFF00"/>
                </a:solidFill>
                <a:cs typeface="+mj-cs"/>
              </a:rPr>
              <a:t>﻿ספר ישעיה </a:t>
            </a:r>
            <a:r>
              <a:rPr lang="he-IL" sz="4300" b="1">
                <a:solidFill>
                  <a:srgbClr val="FFFF00"/>
                </a:solidFill>
                <a:cs typeface="+mj-cs"/>
              </a:rPr>
              <a:t>פרק כט</a:t>
            </a:r>
            <a:endParaRPr lang="he-IL" sz="4300" b="1" dirty="0">
              <a:solidFill>
                <a:srgbClr val="FFFF00"/>
              </a:solidFill>
              <a:cs typeface="+mj-cs"/>
            </a:endParaRPr>
          </a:p>
          <a:p>
            <a:pPr algn="r"/>
            <a:r>
              <a:rPr lang="he-IL" sz="4000" dirty="0">
                <a:solidFill>
                  <a:srgbClr val="FFFF00"/>
                </a:solidFill>
                <a:cs typeface="+mj-cs"/>
              </a:rPr>
              <a:t>﻿א   הוֹי אֲרִיאֵל אֲרִיאֵל קִרְיַת חָנָה דָוִד סְפוּ שָׁנָה עַל-שָׁנָה חַגִּים יִנְקֹפוּ: </a:t>
            </a:r>
            <a:r>
              <a:rPr lang="he-IL" sz="4000" dirty="0">
                <a:solidFill>
                  <a:srgbClr val="FFC000"/>
                </a:solidFill>
                <a:cs typeface="+mj-cs"/>
              </a:rPr>
              <a:t>ב   וַהֲצִיקוֹתִי לַאֲרִיאֵל וְהָיְתָה תַאֲנִיָּה וַאֲנִיָּה וְהָיְתָה לִּי כַּאֲרִיאֵל: </a:t>
            </a:r>
            <a:r>
              <a:rPr lang="he-IL" sz="4000" dirty="0">
                <a:solidFill>
                  <a:srgbClr val="92D050"/>
                </a:solidFill>
                <a:cs typeface="+mj-cs"/>
              </a:rPr>
              <a:t>ג   וְחָנִיתִי כַדּוּר עָלָיִךְ וְצַרְתִּי עָלַיִךְ מֻצָּב וַהֲקִימֹתִי עָלַיִךְ מְצֻרֹת: ד   וְשָׁפַלְתְּ מֵאֶרֶץ תְּדַבֵּרִי וּמֵעָפָר תִּשַּׁח אִמְרָתֵךְ וְהָיָה כְּאוֹב מֵאֶרֶץ קוֹלֵךְ וּמֵעָפָר אִמְרָתֵךְ תְּצַפְצֵף: </a:t>
            </a:r>
            <a:r>
              <a:rPr lang="he-IL" sz="4000" dirty="0">
                <a:solidFill>
                  <a:srgbClr val="00B0F0"/>
                </a:solidFill>
                <a:cs typeface="+mj-cs"/>
              </a:rPr>
              <a:t>ה   וְהָיָה כְּאָבָק דַּק הֲמוֹן זָרָיִךְ וּכְמֹץ עֹבֵר הֲמוֹן עָרִיצִים וְהָיָה לְפֶתַע פִּתְאֹם: </a:t>
            </a:r>
            <a:r>
              <a:rPr lang="he-IL" sz="4000" dirty="0">
                <a:solidFill>
                  <a:srgbClr val="FFFF00"/>
                </a:solidFill>
                <a:cs typeface="+mj-cs"/>
              </a:rPr>
              <a:t>ו   מֵעִם יְהֹוָה צְבָאוֹת תִּפָּקֵד בְּרַעַם וּבְרַעַשׁ וְקוֹל גָּדוֹל סוּפָה וּסְעָרָה וְלַהַב אֵשׁ אוֹכֵלָה: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9" name="Ink 18">
                <a:extLst>
                  <a:ext uri="{FF2B5EF4-FFF2-40B4-BE49-F238E27FC236}">
                    <a16:creationId xmlns:a16="http://schemas.microsoft.com/office/drawing/2014/main" id="{4B9EBA09-CF81-BEFB-8F17-77288029C949}"/>
                  </a:ext>
                </a:extLst>
              </p14:cNvPr>
              <p14:cNvContentPartPr/>
              <p14:nvPr/>
            </p14:nvContentPartPr>
            <p14:xfrm>
              <a:off x="6558021" y="2022564"/>
              <a:ext cx="838080" cy="36360"/>
            </p14:xfrm>
          </p:contentPart>
        </mc:Choice>
        <mc:Fallback>
          <p:pic>
            <p:nvPicPr>
              <p:cNvPr id="19" name="Ink 18">
                <a:extLst>
                  <a:ext uri="{FF2B5EF4-FFF2-40B4-BE49-F238E27FC236}">
                    <a16:creationId xmlns:a16="http://schemas.microsoft.com/office/drawing/2014/main" id="{4B9EBA09-CF81-BEFB-8F17-77288029C949}"/>
                  </a:ext>
                </a:extLst>
              </p:cNvPr>
              <p:cNvPicPr/>
              <p:nvPr/>
            </p:nvPicPr>
            <p:blipFill>
              <a:blip r:embed="rId5"/>
              <a:stretch>
                <a:fillRect/>
              </a:stretch>
            </p:blipFill>
            <p:spPr>
              <a:xfrm>
                <a:off x="6540381" y="2004924"/>
                <a:ext cx="873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Ink 19">
                <a:extLst>
                  <a:ext uri="{FF2B5EF4-FFF2-40B4-BE49-F238E27FC236}">
                    <a16:creationId xmlns:a16="http://schemas.microsoft.com/office/drawing/2014/main" id="{9774A81B-771D-0971-0A4E-8E6C1435BAB7}"/>
                  </a:ext>
                </a:extLst>
              </p14:cNvPr>
              <p14:cNvContentPartPr/>
              <p14:nvPr/>
            </p14:nvContentPartPr>
            <p14:xfrm>
              <a:off x="5448861" y="760764"/>
              <a:ext cx="2475720" cy="683640"/>
            </p14:xfrm>
          </p:contentPart>
        </mc:Choice>
        <mc:Fallback>
          <p:pic>
            <p:nvPicPr>
              <p:cNvPr id="20" name="Ink 19">
                <a:extLst>
                  <a:ext uri="{FF2B5EF4-FFF2-40B4-BE49-F238E27FC236}">
                    <a16:creationId xmlns:a16="http://schemas.microsoft.com/office/drawing/2014/main" id="{9774A81B-771D-0971-0A4E-8E6C1435BAB7}"/>
                  </a:ext>
                </a:extLst>
              </p:cNvPr>
              <p:cNvPicPr/>
              <p:nvPr/>
            </p:nvPicPr>
            <p:blipFill>
              <a:blip r:embed="rId7"/>
              <a:stretch>
                <a:fillRect/>
              </a:stretch>
            </p:blipFill>
            <p:spPr>
              <a:xfrm>
                <a:off x="5431221" y="743124"/>
                <a:ext cx="2511360" cy="719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5" name="Ink 34">
                <a:extLst>
                  <a:ext uri="{FF2B5EF4-FFF2-40B4-BE49-F238E27FC236}">
                    <a16:creationId xmlns:a16="http://schemas.microsoft.com/office/drawing/2014/main" id="{211A771C-9D52-0F84-E694-7BAAE749E891}"/>
                  </a:ext>
                </a:extLst>
              </p14:cNvPr>
              <p14:cNvContentPartPr/>
              <p14:nvPr/>
            </p14:nvContentPartPr>
            <p14:xfrm>
              <a:off x="3978981" y="1405884"/>
              <a:ext cx="1701360" cy="738360"/>
            </p14:xfrm>
          </p:contentPart>
        </mc:Choice>
        <mc:Fallback>
          <p:pic>
            <p:nvPicPr>
              <p:cNvPr id="35" name="Ink 34">
                <a:extLst>
                  <a:ext uri="{FF2B5EF4-FFF2-40B4-BE49-F238E27FC236}">
                    <a16:creationId xmlns:a16="http://schemas.microsoft.com/office/drawing/2014/main" id="{211A771C-9D52-0F84-E694-7BAAE749E891}"/>
                  </a:ext>
                </a:extLst>
              </p:cNvPr>
              <p:cNvPicPr/>
              <p:nvPr/>
            </p:nvPicPr>
            <p:blipFill>
              <a:blip r:embed="rId9"/>
              <a:stretch>
                <a:fillRect/>
              </a:stretch>
            </p:blipFill>
            <p:spPr>
              <a:xfrm>
                <a:off x="3961341" y="1387884"/>
                <a:ext cx="1737000" cy="774000"/>
              </a:xfrm>
              <a:prstGeom prst="rect">
                <a:avLst/>
              </a:prstGeom>
            </p:spPr>
          </p:pic>
        </mc:Fallback>
      </mc:AlternateContent>
      <p:grpSp>
        <p:nvGrpSpPr>
          <p:cNvPr id="40" name="Group 39">
            <a:extLst>
              <a:ext uri="{FF2B5EF4-FFF2-40B4-BE49-F238E27FC236}">
                <a16:creationId xmlns:a16="http://schemas.microsoft.com/office/drawing/2014/main" id="{0D4867C4-A0F0-8413-3323-460B5DACE9B9}"/>
              </a:ext>
            </a:extLst>
          </p:cNvPr>
          <p:cNvGrpSpPr/>
          <p:nvPr/>
        </p:nvGrpSpPr>
        <p:grpSpPr>
          <a:xfrm>
            <a:off x="233181" y="1338564"/>
            <a:ext cx="8895240" cy="1368000"/>
            <a:chOff x="233181" y="1338564"/>
            <a:chExt cx="8895240" cy="1368000"/>
          </a:xfrm>
        </p:grpSpPr>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C38363EE-8726-2BE9-129A-0CB614074138}"/>
                    </a:ext>
                  </a:extLst>
                </p14:cNvPr>
                <p14:cNvContentPartPr/>
                <p14:nvPr/>
              </p14:nvContentPartPr>
              <p14:xfrm>
                <a:off x="7051221" y="1386804"/>
                <a:ext cx="1287720" cy="87840"/>
              </p14:xfrm>
            </p:contentPart>
          </mc:Choice>
          <mc:Fallback>
            <p:pic>
              <p:nvPicPr>
                <p:cNvPr id="2" name="Ink 1">
                  <a:extLst>
                    <a:ext uri="{FF2B5EF4-FFF2-40B4-BE49-F238E27FC236}">
                      <a16:creationId xmlns:a16="http://schemas.microsoft.com/office/drawing/2014/main" id="{C38363EE-8726-2BE9-129A-0CB614074138}"/>
                    </a:ext>
                  </a:extLst>
                </p:cNvPr>
                <p:cNvPicPr/>
                <p:nvPr/>
              </p:nvPicPr>
              <p:blipFill>
                <a:blip r:embed="rId11"/>
                <a:stretch>
                  <a:fillRect/>
                </a:stretch>
              </p:blipFill>
              <p:spPr>
                <a:xfrm>
                  <a:off x="7033581" y="1368804"/>
                  <a:ext cx="1323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Ink 3">
                  <a:extLst>
                    <a:ext uri="{FF2B5EF4-FFF2-40B4-BE49-F238E27FC236}">
                      <a16:creationId xmlns:a16="http://schemas.microsoft.com/office/drawing/2014/main" id="{CC1EB4D3-5779-3D08-E631-81196E17C469}"/>
                    </a:ext>
                  </a:extLst>
                </p14:cNvPr>
                <p14:cNvContentPartPr/>
                <p14:nvPr/>
              </p14:nvContentPartPr>
              <p14:xfrm>
                <a:off x="5806701" y="1388604"/>
                <a:ext cx="995400" cy="64800"/>
              </p14:xfrm>
            </p:contentPart>
          </mc:Choice>
          <mc:Fallback>
            <p:pic>
              <p:nvPicPr>
                <p:cNvPr id="4" name="Ink 3">
                  <a:extLst>
                    <a:ext uri="{FF2B5EF4-FFF2-40B4-BE49-F238E27FC236}">
                      <a16:creationId xmlns:a16="http://schemas.microsoft.com/office/drawing/2014/main" id="{CC1EB4D3-5779-3D08-E631-81196E17C469}"/>
                    </a:ext>
                  </a:extLst>
                </p:cNvPr>
                <p:cNvPicPr/>
                <p:nvPr/>
              </p:nvPicPr>
              <p:blipFill>
                <a:blip r:embed="rId13"/>
                <a:stretch>
                  <a:fillRect/>
                </a:stretch>
              </p:blipFill>
              <p:spPr>
                <a:xfrm>
                  <a:off x="5788701" y="1370964"/>
                  <a:ext cx="1031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Ink 4">
                  <a:extLst>
                    <a:ext uri="{FF2B5EF4-FFF2-40B4-BE49-F238E27FC236}">
                      <a16:creationId xmlns:a16="http://schemas.microsoft.com/office/drawing/2014/main" id="{A6094428-91FB-5306-BF03-7B9E413D31C3}"/>
                    </a:ext>
                  </a:extLst>
                </p14:cNvPr>
                <p14:cNvContentPartPr/>
                <p14:nvPr/>
              </p14:nvContentPartPr>
              <p14:xfrm>
                <a:off x="4653621" y="1368084"/>
                <a:ext cx="924840" cy="113400"/>
              </p14:xfrm>
            </p:contentPart>
          </mc:Choice>
          <mc:Fallback>
            <p:pic>
              <p:nvPicPr>
                <p:cNvPr id="5" name="Ink 4">
                  <a:extLst>
                    <a:ext uri="{FF2B5EF4-FFF2-40B4-BE49-F238E27FC236}">
                      <a16:creationId xmlns:a16="http://schemas.microsoft.com/office/drawing/2014/main" id="{A6094428-91FB-5306-BF03-7B9E413D31C3}"/>
                    </a:ext>
                  </a:extLst>
                </p:cNvPr>
                <p:cNvPicPr/>
                <p:nvPr/>
              </p:nvPicPr>
              <p:blipFill>
                <a:blip r:embed="rId15"/>
                <a:stretch>
                  <a:fillRect/>
                </a:stretch>
              </p:blipFill>
              <p:spPr>
                <a:xfrm>
                  <a:off x="4635621" y="1350084"/>
                  <a:ext cx="960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Ink 6">
                  <a:extLst>
                    <a:ext uri="{FF2B5EF4-FFF2-40B4-BE49-F238E27FC236}">
                      <a16:creationId xmlns:a16="http://schemas.microsoft.com/office/drawing/2014/main" id="{7AD543EB-A8A4-E1CB-5B66-47246074C6C5}"/>
                    </a:ext>
                  </a:extLst>
                </p14:cNvPr>
                <p14:cNvContentPartPr/>
                <p14:nvPr/>
              </p14:nvContentPartPr>
              <p14:xfrm>
                <a:off x="3924261" y="1378524"/>
                <a:ext cx="565560" cy="83880"/>
              </p14:xfrm>
            </p:contentPart>
          </mc:Choice>
          <mc:Fallback>
            <p:pic>
              <p:nvPicPr>
                <p:cNvPr id="7" name="Ink 6">
                  <a:extLst>
                    <a:ext uri="{FF2B5EF4-FFF2-40B4-BE49-F238E27FC236}">
                      <a16:creationId xmlns:a16="http://schemas.microsoft.com/office/drawing/2014/main" id="{7AD543EB-A8A4-E1CB-5B66-47246074C6C5}"/>
                    </a:ext>
                  </a:extLst>
                </p:cNvPr>
                <p:cNvPicPr/>
                <p:nvPr/>
              </p:nvPicPr>
              <p:blipFill>
                <a:blip r:embed="rId17"/>
                <a:stretch>
                  <a:fillRect/>
                </a:stretch>
              </p:blipFill>
              <p:spPr>
                <a:xfrm>
                  <a:off x="3906621" y="1360524"/>
                  <a:ext cx="601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0EEF7E63-BFDD-DD42-39BF-A6316474E93C}"/>
                    </a:ext>
                  </a:extLst>
                </p14:cNvPr>
                <p14:cNvContentPartPr/>
                <p14:nvPr/>
              </p14:nvContentPartPr>
              <p14:xfrm>
                <a:off x="3174381" y="1363764"/>
                <a:ext cx="617400" cy="67680"/>
              </p14:xfrm>
            </p:contentPart>
          </mc:Choice>
          <mc:Fallback>
            <p:pic>
              <p:nvPicPr>
                <p:cNvPr id="9" name="Ink 8">
                  <a:extLst>
                    <a:ext uri="{FF2B5EF4-FFF2-40B4-BE49-F238E27FC236}">
                      <a16:creationId xmlns:a16="http://schemas.microsoft.com/office/drawing/2014/main" id="{0EEF7E63-BFDD-DD42-39BF-A6316474E93C}"/>
                    </a:ext>
                  </a:extLst>
                </p:cNvPr>
                <p:cNvPicPr/>
                <p:nvPr/>
              </p:nvPicPr>
              <p:blipFill>
                <a:blip r:embed="rId19"/>
                <a:stretch>
                  <a:fillRect/>
                </a:stretch>
              </p:blipFill>
              <p:spPr>
                <a:xfrm>
                  <a:off x="3156381" y="1345764"/>
                  <a:ext cx="653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15DD7F0B-9B50-8281-F549-347E27887591}"/>
                    </a:ext>
                  </a:extLst>
                </p14:cNvPr>
                <p14:cNvContentPartPr/>
                <p14:nvPr/>
              </p14:nvContentPartPr>
              <p14:xfrm>
                <a:off x="2447181" y="1338564"/>
                <a:ext cx="555480" cy="77760"/>
              </p14:xfrm>
            </p:contentPart>
          </mc:Choice>
          <mc:Fallback>
            <p:pic>
              <p:nvPicPr>
                <p:cNvPr id="12" name="Ink 11">
                  <a:extLst>
                    <a:ext uri="{FF2B5EF4-FFF2-40B4-BE49-F238E27FC236}">
                      <a16:creationId xmlns:a16="http://schemas.microsoft.com/office/drawing/2014/main" id="{15DD7F0B-9B50-8281-F549-347E27887591}"/>
                    </a:ext>
                  </a:extLst>
                </p:cNvPr>
                <p:cNvPicPr/>
                <p:nvPr/>
              </p:nvPicPr>
              <p:blipFill>
                <a:blip r:embed="rId21"/>
                <a:stretch>
                  <a:fillRect/>
                </a:stretch>
              </p:blipFill>
              <p:spPr>
                <a:xfrm>
                  <a:off x="2429541" y="1320924"/>
                  <a:ext cx="591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2F603F55-3ECB-CC92-66FF-30BE7F6B3CAA}"/>
                    </a:ext>
                  </a:extLst>
                </p14:cNvPr>
                <p14:cNvContentPartPr/>
                <p14:nvPr/>
              </p14:nvContentPartPr>
              <p14:xfrm>
                <a:off x="1641141" y="1431444"/>
                <a:ext cx="604440" cy="54000"/>
              </p14:xfrm>
            </p:contentPart>
          </mc:Choice>
          <mc:Fallback>
            <p:pic>
              <p:nvPicPr>
                <p:cNvPr id="13" name="Ink 12">
                  <a:extLst>
                    <a:ext uri="{FF2B5EF4-FFF2-40B4-BE49-F238E27FC236}">
                      <a16:creationId xmlns:a16="http://schemas.microsoft.com/office/drawing/2014/main" id="{2F603F55-3ECB-CC92-66FF-30BE7F6B3CAA}"/>
                    </a:ext>
                  </a:extLst>
                </p:cNvPr>
                <p:cNvPicPr/>
                <p:nvPr/>
              </p:nvPicPr>
              <p:blipFill>
                <a:blip r:embed="rId23"/>
                <a:stretch>
                  <a:fillRect/>
                </a:stretch>
              </p:blipFill>
              <p:spPr>
                <a:xfrm>
                  <a:off x="1623501" y="1413804"/>
                  <a:ext cx="640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75E476B4-AF8B-8392-BF5D-A5093B3747FC}"/>
                    </a:ext>
                  </a:extLst>
                </p14:cNvPr>
                <p14:cNvContentPartPr/>
                <p14:nvPr/>
              </p14:nvContentPartPr>
              <p14:xfrm>
                <a:off x="1034541" y="1345404"/>
                <a:ext cx="433080" cy="29880"/>
              </p14:xfrm>
            </p:contentPart>
          </mc:Choice>
          <mc:Fallback>
            <p:pic>
              <p:nvPicPr>
                <p:cNvPr id="14" name="Ink 13">
                  <a:extLst>
                    <a:ext uri="{FF2B5EF4-FFF2-40B4-BE49-F238E27FC236}">
                      <a16:creationId xmlns:a16="http://schemas.microsoft.com/office/drawing/2014/main" id="{75E476B4-AF8B-8392-BF5D-A5093B3747FC}"/>
                    </a:ext>
                  </a:extLst>
                </p:cNvPr>
                <p:cNvPicPr/>
                <p:nvPr/>
              </p:nvPicPr>
              <p:blipFill>
                <a:blip r:embed="rId25"/>
                <a:stretch>
                  <a:fillRect/>
                </a:stretch>
              </p:blipFill>
              <p:spPr>
                <a:xfrm>
                  <a:off x="1016901" y="1327764"/>
                  <a:ext cx="468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0A836564-A0B5-FC8B-F214-D5082DD298C3}"/>
                    </a:ext>
                  </a:extLst>
                </p14:cNvPr>
                <p14:cNvContentPartPr/>
                <p14:nvPr/>
              </p14:nvContentPartPr>
              <p14:xfrm>
                <a:off x="4254381" y="2003124"/>
                <a:ext cx="1318680" cy="87480"/>
              </p14:xfrm>
            </p:contentPart>
          </mc:Choice>
          <mc:Fallback>
            <p:pic>
              <p:nvPicPr>
                <p:cNvPr id="22" name="Ink 21">
                  <a:extLst>
                    <a:ext uri="{FF2B5EF4-FFF2-40B4-BE49-F238E27FC236}">
                      <a16:creationId xmlns:a16="http://schemas.microsoft.com/office/drawing/2014/main" id="{0A836564-A0B5-FC8B-F214-D5082DD298C3}"/>
                    </a:ext>
                  </a:extLst>
                </p:cNvPr>
                <p:cNvPicPr/>
                <p:nvPr/>
              </p:nvPicPr>
              <p:blipFill>
                <a:blip r:embed="rId27"/>
                <a:stretch>
                  <a:fillRect/>
                </a:stretch>
              </p:blipFill>
              <p:spPr>
                <a:xfrm>
                  <a:off x="4236381" y="1985484"/>
                  <a:ext cx="1354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C931E1E1-AA91-DB79-842E-30500D4B53BA}"/>
                    </a:ext>
                  </a:extLst>
                </p14:cNvPr>
                <p14:cNvContentPartPr/>
                <p14:nvPr/>
              </p14:nvContentPartPr>
              <p14:xfrm>
                <a:off x="2856141" y="2034804"/>
                <a:ext cx="1096200" cy="40680"/>
              </p14:xfrm>
            </p:contentPart>
          </mc:Choice>
          <mc:Fallback>
            <p:pic>
              <p:nvPicPr>
                <p:cNvPr id="23" name="Ink 22">
                  <a:extLst>
                    <a:ext uri="{FF2B5EF4-FFF2-40B4-BE49-F238E27FC236}">
                      <a16:creationId xmlns:a16="http://schemas.microsoft.com/office/drawing/2014/main" id="{C931E1E1-AA91-DB79-842E-30500D4B53BA}"/>
                    </a:ext>
                  </a:extLst>
                </p:cNvPr>
                <p:cNvPicPr/>
                <p:nvPr/>
              </p:nvPicPr>
              <p:blipFill>
                <a:blip r:embed="rId29"/>
                <a:stretch>
                  <a:fillRect/>
                </a:stretch>
              </p:blipFill>
              <p:spPr>
                <a:xfrm>
                  <a:off x="2838501" y="2017164"/>
                  <a:ext cx="1131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70F4EC0B-A834-1F16-38D3-08348015DBB3}"/>
                    </a:ext>
                  </a:extLst>
                </p14:cNvPr>
                <p14:cNvContentPartPr/>
                <p14:nvPr/>
              </p14:nvContentPartPr>
              <p14:xfrm>
                <a:off x="1682541" y="2049204"/>
                <a:ext cx="834840" cy="29520"/>
              </p14:xfrm>
            </p:contentPart>
          </mc:Choice>
          <mc:Fallback>
            <p:pic>
              <p:nvPicPr>
                <p:cNvPr id="25" name="Ink 24">
                  <a:extLst>
                    <a:ext uri="{FF2B5EF4-FFF2-40B4-BE49-F238E27FC236}">
                      <a16:creationId xmlns:a16="http://schemas.microsoft.com/office/drawing/2014/main" id="{70F4EC0B-A834-1F16-38D3-08348015DBB3}"/>
                    </a:ext>
                  </a:extLst>
                </p:cNvPr>
                <p:cNvPicPr/>
                <p:nvPr/>
              </p:nvPicPr>
              <p:blipFill>
                <a:blip r:embed="rId31"/>
                <a:stretch>
                  <a:fillRect/>
                </a:stretch>
              </p:blipFill>
              <p:spPr>
                <a:xfrm>
                  <a:off x="1664901" y="2031204"/>
                  <a:ext cx="870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Ink 26">
                  <a:extLst>
                    <a:ext uri="{FF2B5EF4-FFF2-40B4-BE49-F238E27FC236}">
                      <a16:creationId xmlns:a16="http://schemas.microsoft.com/office/drawing/2014/main" id="{23F79DAC-37B6-DAB9-73B6-0D202D1C3E49}"/>
                    </a:ext>
                  </a:extLst>
                </p14:cNvPr>
                <p14:cNvContentPartPr/>
                <p14:nvPr/>
              </p14:nvContentPartPr>
              <p14:xfrm>
                <a:off x="453861" y="1972524"/>
                <a:ext cx="901440" cy="138600"/>
              </p14:xfrm>
            </p:contentPart>
          </mc:Choice>
          <mc:Fallback>
            <p:pic>
              <p:nvPicPr>
                <p:cNvPr id="27" name="Ink 26">
                  <a:extLst>
                    <a:ext uri="{FF2B5EF4-FFF2-40B4-BE49-F238E27FC236}">
                      <a16:creationId xmlns:a16="http://schemas.microsoft.com/office/drawing/2014/main" id="{23F79DAC-37B6-DAB9-73B6-0D202D1C3E49}"/>
                    </a:ext>
                  </a:extLst>
                </p:cNvPr>
                <p:cNvPicPr/>
                <p:nvPr/>
              </p:nvPicPr>
              <p:blipFill>
                <a:blip r:embed="rId33"/>
                <a:stretch>
                  <a:fillRect/>
                </a:stretch>
              </p:blipFill>
              <p:spPr>
                <a:xfrm>
                  <a:off x="435861" y="1954524"/>
                  <a:ext cx="937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Ink 36">
                  <a:extLst>
                    <a:ext uri="{FF2B5EF4-FFF2-40B4-BE49-F238E27FC236}">
                      <a16:creationId xmlns:a16="http://schemas.microsoft.com/office/drawing/2014/main" id="{39797329-B38D-6B3E-5EB7-3E76D3D61B0D}"/>
                    </a:ext>
                  </a:extLst>
                </p14:cNvPr>
                <p14:cNvContentPartPr/>
                <p14:nvPr/>
              </p14:nvContentPartPr>
              <p14:xfrm>
                <a:off x="233181" y="1385724"/>
                <a:ext cx="1267560" cy="748440"/>
              </p14:xfrm>
            </p:contentPart>
          </mc:Choice>
          <mc:Fallback>
            <p:pic>
              <p:nvPicPr>
                <p:cNvPr id="37" name="Ink 36">
                  <a:extLst>
                    <a:ext uri="{FF2B5EF4-FFF2-40B4-BE49-F238E27FC236}">
                      <a16:creationId xmlns:a16="http://schemas.microsoft.com/office/drawing/2014/main" id="{39797329-B38D-6B3E-5EB7-3E76D3D61B0D}"/>
                    </a:ext>
                  </a:extLst>
                </p:cNvPr>
                <p:cNvPicPr/>
                <p:nvPr/>
              </p:nvPicPr>
              <p:blipFill>
                <a:blip r:embed="rId35"/>
                <a:stretch>
                  <a:fillRect/>
                </a:stretch>
              </p:blipFill>
              <p:spPr>
                <a:xfrm>
                  <a:off x="215541" y="1367724"/>
                  <a:ext cx="1303200" cy="784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3E0C12BC-FB51-A6EC-96EF-5B0183D56958}"/>
                    </a:ext>
                  </a:extLst>
                </p14:cNvPr>
                <p14:cNvContentPartPr/>
                <p14:nvPr/>
              </p14:nvContentPartPr>
              <p14:xfrm>
                <a:off x="8385381" y="2595684"/>
                <a:ext cx="696960" cy="63360"/>
              </p14:xfrm>
            </p:contentPart>
          </mc:Choice>
          <mc:Fallback>
            <p:pic>
              <p:nvPicPr>
                <p:cNvPr id="29" name="Ink 28">
                  <a:extLst>
                    <a:ext uri="{FF2B5EF4-FFF2-40B4-BE49-F238E27FC236}">
                      <a16:creationId xmlns:a16="http://schemas.microsoft.com/office/drawing/2014/main" id="{3E0C12BC-FB51-A6EC-96EF-5B0183D56958}"/>
                    </a:ext>
                  </a:extLst>
                </p:cNvPr>
                <p:cNvPicPr/>
                <p:nvPr/>
              </p:nvPicPr>
              <p:blipFill>
                <a:blip r:embed="rId37"/>
                <a:stretch>
                  <a:fillRect/>
                </a:stretch>
              </p:blipFill>
              <p:spPr>
                <a:xfrm>
                  <a:off x="8367741" y="2577684"/>
                  <a:ext cx="732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D7C91721-3812-106D-76FA-B8C2F7393208}"/>
                    </a:ext>
                  </a:extLst>
                </p14:cNvPr>
                <p14:cNvContentPartPr/>
                <p14:nvPr/>
              </p14:nvContentPartPr>
              <p14:xfrm>
                <a:off x="7225101" y="2578404"/>
                <a:ext cx="836640" cy="61200"/>
              </p14:xfrm>
            </p:contentPart>
          </mc:Choice>
          <mc:Fallback>
            <p:pic>
              <p:nvPicPr>
                <p:cNvPr id="30" name="Ink 29">
                  <a:extLst>
                    <a:ext uri="{FF2B5EF4-FFF2-40B4-BE49-F238E27FC236}">
                      <a16:creationId xmlns:a16="http://schemas.microsoft.com/office/drawing/2014/main" id="{D7C91721-3812-106D-76FA-B8C2F7393208}"/>
                    </a:ext>
                  </a:extLst>
                </p:cNvPr>
                <p:cNvPicPr/>
                <p:nvPr/>
              </p:nvPicPr>
              <p:blipFill>
                <a:blip r:embed="rId39"/>
                <a:stretch>
                  <a:fillRect/>
                </a:stretch>
              </p:blipFill>
              <p:spPr>
                <a:xfrm>
                  <a:off x="7207461" y="2560764"/>
                  <a:ext cx="872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Ink 31">
                  <a:extLst>
                    <a:ext uri="{FF2B5EF4-FFF2-40B4-BE49-F238E27FC236}">
                      <a16:creationId xmlns:a16="http://schemas.microsoft.com/office/drawing/2014/main" id="{9D1D5925-DE16-A4AF-FAB5-8E89402C7682}"/>
                    </a:ext>
                  </a:extLst>
                </p14:cNvPr>
                <p14:cNvContentPartPr/>
                <p14:nvPr/>
              </p14:nvContentPartPr>
              <p14:xfrm>
                <a:off x="6587541" y="2597484"/>
                <a:ext cx="338400" cy="37800"/>
              </p14:xfrm>
            </p:contentPart>
          </mc:Choice>
          <mc:Fallback>
            <p:pic>
              <p:nvPicPr>
                <p:cNvPr id="32" name="Ink 31">
                  <a:extLst>
                    <a:ext uri="{FF2B5EF4-FFF2-40B4-BE49-F238E27FC236}">
                      <a16:creationId xmlns:a16="http://schemas.microsoft.com/office/drawing/2014/main" id="{9D1D5925-DE16-A4AF-FAB5-8E89402C7682}"/>
                    </a:ext>
                  </a:extLst>
                </p:cNvPr>
                <p:cNvPicPr/>
                <p:nvPr/>
              </p:nvPicPr>
              <p:blipFill>
                <a:blip r:embed="rId41"/>
                <a:stretch>
                  <a:fillRect/>
                </a:stretch>
              </p:blipFill>
              <p:spPr>
                <a:xfrm>
                  <a:off x="6569901" y="2579484"/>
                  <a:ext cx="374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58C06DCA-4B39-6766-C03E-A4AE0C36168A}"/>
                    </a:ext>
                  </a:extLst>
                </p14:cNvPr>
                <p14:cNvContentPartPr/>
                <p14:nvPr/>
              </p14:nvContentPartPr>
              <p14:xfrm>
                <a:off x="5371461" y="2654724"/>
                <a:ext cx="993600" cy="37440"/>
              </p14:xfrm>
            </p:contentPart>
          </mc:Choice>
          <mc:Fallback>
            <p:pic>
              <p:nvPicPr>
                <p:cNvPr id="33" name="Ink 32">
                  <a:extLst>
                    <a:ext uri="{FF2B5EF4-FFF2-40B4-BE49-F238E27FC236}">
                      <a16:creationId xmlns:a16="http://schemas.microsoft.com/office/drawing/2014/main" id="{58C06DCA-4B39-6766-C03E-A4AE0C36168A}"/>
                    </a:ext>
                  </a:extLst>
                </p:cNvPr>
                <p:cNvPicPr/>
                <p:nvPr/>
              </p:nvPicPr>
              <p:blipFill>
                <a:blip r:embed="rId43"/>
                <a:stretch>
                  <a:fillRect/>
                </a:stretch>
              </p:blipFill>
              <p:spPr>
                <a:xfrm>
                  <a:off x="5353461" y="2637084"/>
                  <a:ext cx="10292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6" name="Ink 15">
                  <a:extLst>
                    <a:ext uri="{FF2B5EF4-FFF2-40B4-BE49-F238E27FC236}">
                      <a16:creationId xmlns:a16="http://schemas.microsoft.com/office/drawing/2014/main" id="{3AB091F3-657B-7F45-3D72-679A5667767F}"/>
                    </a:ext>
                  </a:extLst>
                </p14:cNvPr>
                <p14:cNvContentPartPr/>
                <p14:nvPr/>
              </p14:nvContentPartPr>
              <p14:xfrm>
                <a:off x="8514621" y="2017524"/>
                <a:ext cx="558000" cy="33120"/>
              </p14:xfrm>
            </p:contentPart>
          </mc:Choice>
          <mc:Fallback>
            <p:pic>
              <p:nvPicPr>
                <p:cNvPr id="16" name="Ink 15">
                  <a:extLst>
                    <a:ext uri="{FF2B5EF4-FFF2-40B4-BE49-F238E27FC236}">
                      <a16:creationId xmlns:a16="http://schemas.microsoft.com/office/drawing/2014/main" id="{3AB091F3-657B-7F45-3D72-679A5667767F}"/>
                    </a:ext>
                  </a:extLst>
                </p:cNvPr>
                <p:cNvPicPr/>
                <p:nvPr/>
              </p:nvPicPr>
              <p:blipFill>
                <a:blip r:embed="rId45"/>
                <a:stretch>
                  <a:fillRect/>
                </a:stretch>
              </p:blipFill>
              <p:spPr>
                <a:xfrm>
                  <a:off x="8496981" y="1999884"/>
                  <a:ext cx="593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 name="Ink 16">
                  <a:extLst>
                    <a:ext uri="{FF2B5EF4-FFF2-40B4-BE49-F238E27FC236}">
                      <a16:creationId xmlns:a16="http://schemas.microsoft.com/office/drawing/2014/main" id="{724B6550-B3C4-F950-2310-23B4D60124A5}"/>
                    </a:ext>
                  </a:extLst>
                </p14:cNvPr>
                <p14:cNvContentPartPr/>
                <p14:nvPr/>
              </p14:nvContentPartPr>
              <p14:xfrm>
                <a:off x="7617141" y="2012484"/>
                <a:ext cx="658440" cy="45360"/>
              </p14:xfrm>
            </p:contentPart>
          </mc:Choice>
          <mc:Fallback>
            <p:pic>
              <p:nvPicPr>
                <p:cNvPr id="17" name="Ink 16">
                  <a:extLst>
                    <a:ext uri="{FF2B5EF4-FFF2-40B4-BE49-F238E27FC236}">
                      <a16:creationId xmlns:a16="http://schemas.microsoft.com/office/drawing/2014/main" id="{724B6550-B3C4-F950-2310-23B4D60124A5}"/>
                    </a:ext>
                  </a:extLst>
                </p:cNvPr>
                <p:cNvPicPr/>
                <p:nvPr/>
              </p:nvPicPr>
              <p:blipFill>
                <a:blip r:embed="rId47"/>
                <a:stretch>
                  <a:fillRect/>
                </a:stretch>
              </p:blipFill>
              <p:spPr>
                <a:xfrm>
                  <a:off x="7599141" y="1994484"/>
                  <a:ext cx="694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E6E0EBBE-4C47-6862-B0ED-DCDFD1752D14}"/>
                    </a:ext>
                  </a:extLst>
                </p14:cNvPr>
                <p14:cNvContentPartPr/>
                <p14:nvPr/>
              </p14:nvContentPartPr>
              <p14:xfrm>
                <a:off x="8156421" y="2024364"/>
                <a:ext cx="972000" cy="682200"/>
              </p14:xfrm>
            </p:contentPart>
          </mc:Choice>
          <mc:Fallback>
            <p:pic>
              <p:nvPicPr>
                <p:cNvPr id="38" name="Ink 37">
                  <a:extLst>
                    <a:ext uri="{FF2B5EF4-FFF2-40B4-BE49-F238E27FC236}">
                      <a16:creationId xmlns:a16="http://schemas.microsoft.com/office/drawing/2014/main" id="{E6E0EBBE-4C47-6862-B0ED-DCDFD1752D14}"/>
                    </a:ext>
                  </a:extLst>
                </p:cNvPr>
                <p:cNvPicPr/>
                <p:nvPr/>
              </p:nvPicPr>
              <p:blipFill>
                <a:blip r:embed="rId49"/>
                <a:stretch>
                  <a:fillRect/>
                </a:stretch>
              </p:blipFill>
              <p:spPr>
                <a:xfrm>
                  <a:off x="8138421" y="2006364"/>
                  <a:ext cx="1007640" cy="71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56" name="Ink 55">
                <a:extLst>
                  <a:ext uri="{FF2B5EF4-FFF2-40B4-BE49-F238E27FC236}">
                    <a16:creationId xmlns:a16="http://schemas.microsoft.com/office/drawing/2014/main" id="{3B80F8D8-1F80-D4F4-2544-1643A3051119}"/>
                  </a:ext>
                </a:extLst>
              </p14:cNvPr>
              <p14:cNvContentPartPr/>
              <p14:nvPr/>
            </p14:nvContentPartPr>
            <p14:xfrm>
              <a:off x="3743181" y="2638164"/>
              <a:ext cx="3696480" cy="716040"/>
            </p14:xfrm>
          </p:contentPart>
        </mc:Choice>
        <mc:Fallback>
          <p:pic>
            <p:nvPicPr>
              <p:cNvPr id="56" name="Ink 55">
                <a:extLst>
                  <a:ext uri="{FF2B5EF4-FFF2-40B4-BE49-F238E27FC236}">
                    <a16:creationId xmlns:a16="http://schemas.microsoft.com/office/drawing/2014/main" id="{3B80F8D8-1F80-D4F4-2544-1643A3051119}"/>
                  </a:ext>
                </a:extLst>
              </p:cNvPr>
              <p:cNvPicPr/>
              <p:nvPr/>
            </p:nvPicPr>
            <p:blipFill>
              <a:blip r:embed="rId51"/>
              <a:stretch>
                <a:fillRect/>
              </a:stretch>
            </p:blipFill>
            <p:spPr>
              <a:xfrm>
                <a:off x="3725541" y="2620164"/>
                <a:ext cx="3732120" cy="751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8" name="Ink 57">
                <a:extLst>
                  <a:ext uri="{FF2B5EF4-FFF2-40B4-BE49-F238E27FC236}">
                    <a16:creationId xmlns:a16="http://schemas.microsoft.com/office/drawing/2014/main" id="{BE88CEB4-2E62-68D6-C124-8C72615C74DB}"/>
                  </a:ext>
                </a:extLst>
              </p14:cNvPr>
              <p14:cNvContentPartPr/>
              <p14:nvPr/>
            </p14:nvContentPartPr>
            <p14:xfrm>
              <a:off x="1932741" y="3230004"/>
              <a:ext cx="1220040" cy="72000"/>
            </p14:xfrm>
          </p:contentPart>
        </mc:Choice>
        <mc:Fallback>
          <p:pic>
            <p:nvPicPr>
              <p:cNvPr id="58" name="Ink 57">
                <a:extLst>
                  <a:ext uri="{FF2B5EF4-FFF2-40B4-BE49-F238E27FC236}">
                    <a16:creationId xmlns:a16="http://schemas.microsoft.com/office/drawing/2014/main" id="{BE88CEB4-2E62-68D6-C124-8C72615C74DB}"/>
                  </a:ext>
                </a:extLst>
              </p:cNvPr>
              <p:cNvPicPr/>
              <p:nvPr/>
            </p:nvPicPr>
            <p:blipFill>
              <a:blip r:embed="rId53"/>
              <a:stretch>
                <a:fillRect/>
              </a:stretch>
            </p:blipFill>
            <p:spPr>
              <a:xfrm>
                <a:off x="1915101" y="3212364"/>
                <a:ext cx="1255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9" name="Ink 78">
                <a:extLst>
                  <a:ext uri="{FF2B5EF4-FFF2-40B4-BE49-F238E27FC236}">
                    <a16:creationId xmlns:a16="http://schemas.microsoft.com/office/drawing/2014/main" id="{5C11007D-0820-BB0C-73BB-151DE067B117}"/>
                  </a:ext>
                </a:extLst>
              </p14:cNvPr>
              <p14:cNvContentPartPr/>
              <p14:nvPr/>
            </p14:nvContentPartPr>
            <p14:xfrm>
              <a:off x="1579221" y="2577324"/>
              <a:ext cx="1562760" cy="754920"/>
            </p14:xfrm>
          </p:contentPart>
        </mc:Choice>
        <mc:Fallback>
          <p:pic>
            <p:nvPicPr>
              <p:cNvPr id="79" name="Ink 78">
                <a:extLst>
                  <a:ext uri="{FF2B5EF4-FFF2-40B4-BE49-F238E27FC236}">
                    <a16:creationId xmlns:a16="http://schemas.microsoft.com/office/drawing/2014/main" id="{5C11007D-0820-BB0C-73BB-151DE067B117}"/>
                  </a:ext>
                </a:extLst>
              </p:cNvPr>
              <p:cNvPicPr/>
              <p:nvPr/>
            </p:nvPicPr>
            <p:blipFill>
              <a:blip r:embed="rId55"/>
              <a:stretch>
                <a:fillRect/>
              </a:stretch>
            </p:blipFill>
            <p:spPr>
              <a:xfrm>
                <a:off x="1561581" y="2559324"/>
                <a:ext cx="1598400" cy="790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1" name="Ink 80">
                <a:extLst>
                  <a:ext uri="{FF2B5EF4-FFF2-40B4-BE49-F238E27FC236}">
                    <a16:creationId xmlns:a16="http://schemas.microsoft.com/office/drawing/2014/main" id="{43931ED5-93EC-C084-13A0-21F32A2311D8}"/>
                  </a:ext>
                </a:extLst>
              </p14:cNvPr>
              <p14:cNvContentPartPr/>
              <p14:nvPr/>
            </p14:nvContentPartPr>
            <p14:xfrm>
              <a:off x="7648101" y="3861804"/>
              <a:ext cx="101520" cy="9360"/>
            </p14:xfrm>
          </p:contentPart>
        </mc:Choice>
        <mc:Fallback>
          <p:pic>
            <p:nvPicPr>
              <p:cNvPr id="81" name="Ink 80">
                <a:extLst>
                  <a:ext uri="{FF2B5EF4-FFF2-40B4-BE49-F238E27FC236}">
                    <a16:creationId xmlns:a16="http://schemas.microsoft.com/office/drawing/2014/main" id="{43931ED5-93EC-C084-13A0-21F32A2311D8}"/>
                  </a:ext>
                </a:extLst>
              </p:cNvPr>
              <p:cNvPicPr/>
              <p:nvPr/>
            </p:nvPicPr>
            <p:blipFill>
              <a:blip r:embed="rId57"/>
              <a:stretch>
                <a:fillRect/>
              </a:stretch>
            </p:blipFill>
            <p:spPr>
              <a:xfrm>
                <a:off x="7630461" y="3843804"/>
                <a:ext cx="1371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3" name="Ink 82">
                <a:extLst>
                  <a:ext uri="{FF2B5EF4-FFF2-40B4-BE49-F238E27FC236}">
                    <a16:creationId xmlns:a16="http://schemas.microsoft.com/office/drawing/2014/main" id="{27AF3A80-2D67-586F-DD1E-D61571C07D4F}"/>
                  </a:ext>
                </a:extLst>
              </p14:cNvPr>
              <p14:cNvContentPartPr/>
              <p14:nvPr/>
            </p14:nvContentPartPr>
            <p14:xfrm>
              <a:off x="6682941" y="3329004"/>
              <a:ext cx="1252080" cy="548640"/>
            </p14:xfrm>
          </p:contentPart>
        </mc:Choice>
        <mc:Fallback>
          <p:pic>
            <p:nvPicPr>
              <p:cNvPr id="83" name="Ink 82">
                <a:extLst>
                  <a:ext uri="{FF2B5EF4-FFF2-40B4-BE49-F238E27FC236}">
                    <a16:creationId xmlns:a16="http://schemas.microsoft.com/office/drawing/2014/main" id="{27AF3A80-2D67-586F-DD1E-D61571C07D4F}"/>
                  </a:ext>
                </a:extLst>
              </p:cNvPr>
              <p:cNvPicPr/>
              <p:nvPr/>
            </p:nvPicPr>
            <p:blipFill>
              <a:blip r:embed="rId59"/>
              <a:stretch>
                <a:fillRect/>
              </a:stretch>
            </p:blipFill>
            <p:spPr>
              <a:xfrm>
                <a:off x="6664941" y="3311364"/>
                <a:ext cx="128772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5" name="Ink 84">
                <a:extLst>
                  <a:ext uri="{FF2B5EF4-FFF2-40B4-BE49-F238E27FC236}">
                    <a16:creationId xmlns:a16="http://schemas.microsoft.com/office/drawing/2014/main" id="{9A3DD7B4-72F5-57F9-C9C6-C2B3B77E4464}"/>
                  </a:ext>
                </a:extLst>
              </p14:cNvPr>
              <p14:cNvContentPartPr/>
              <p14:nvPr/>
            </p14:nvContentPartPr>
            <p14:xfrm>
              <a:off x="2617101" y="3235764"/>
              <a:ext cx="1020600" cy="662040"/>
            </p14:xfrm>
          </p:contentPart>
        </mc:Choice>
        <mc:Fallback>
          <p:pic>
            <p:nvPicPr>
              <p:cNvPr id="85" name="Ink 84">
                <a:extLst>
                  <a:ext uri="{FF2B5EF4-FFF2-40B4-BE49-F238E27FC236}">
                    <a16:creationId xmlns:a16="http://schemas.microsoft.com/office/drawing/2014/main" id="{9A3DD7B4-72F5-57F9-C9C6-C2B3B77E4464}"/>
                  </a:ext>
                </a:extLst>
              </p:cNvPr>
              <p:cNvPicPr/>
              <p:nvPr/>
            </p:nvPicPr>
            <p:blipFill>
              <a:blip r:embed="rId61"/>
              <a:stretch>
                <a:fillRect/>
              </a:stretch>
            </p:blipFill>
            <p:spPr>
              <a:xfrm>
                <a:off x="2599101" y="3217764"/>
                <a:ext cx="1056240" cy="697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7" name="Ink 86">
                <a:extLst>
                  <a:ext uri="{FF2B5EF4-FFF2-40B4-BE49-F238E27FC236}">
                    <a16:creationId xmlns:a16="http://schemas.microsoft.com/office/drawing/2014/main" id="{B41D2308-71AC-A2FE-DBAB-7088DB5C3443}"/>
                  </a:ext>
                </a:extLst>
              </p14:cNvPr>
              <p14:cNvContentPartPr/>
              <p14:nvPr/>
            </p14:nvContentPartPr>
            <p14:xfrm>
              <a:off x="5262741" y="3854964"/>
              <a:ext cx="3948120" cy="660600"/>
            </p14:xfrm>
          </p:contentPart>
        </mc:Choice>
        <mc:Fallback>
          <p:pic>
            <p:nvPicPr>
              <p:cNvPr id="87" name="Ink 86">
                <a:extLst>
                  <a:ext uri="{FF2B5EF4-FFF2-40B4-BE49-F238E27FC236}">
                    <a16:creationId xmlns:a16="http://schemas.microsoft.com/office/drawing/2014/main" id="{B41D2308-71AC-A2FE-DBAB-7088DB5C3443}"/>
                  </a:ext>
                </a:extLst>
              </p:cNvPr>
              <p:cNvPicPr/>
              <p:nvPr/>
            </p:nvPicPr>
            <p:blipFill>
              <a:blip r:embed="rId63"/>
              <a:stretch>
                <a:fillRect/>
              </a:stretch>
            </p:blipFill>
            <p:spPr>
              <a:xfrm>
                <a:off x="5245101" y="3836964"/>
                <a:ext cx="3983760" cy="696240"/>
              </a:xfrm>
              <a:prstGeom prst="rect">
                <a:avLst/>
              </a:prstGeom>
            </p:spPr>
          </p:pic>
        </mc:Fallback>
      </mc:AlternateContent>
      <p:grpSp>
        <p:nvGrpSpPr>
          <p:cNvPr id="91" name="Group 90">
            <a:extLst>
              <a:ext uri="{FF2B5EF4-FFF2-40B4-BE49-F238E27FC236}">
                <a16:creationId xmlns:a16="http://schemas.microsoft.com/office/drawing/2014/main" id="{B61DD023-9124-9C0F-2EF5-662C3831104E}"/>
              </a:ext>
            </a:extLst>
          </p:cNvPr>
          <p:cNvGrpSpPr/>
          <p:nvPr/>
        </p:nvGrpSpPr>
        <p:grpSpPr>
          <a:xfrm>
            <a:off x="396621" y="2539884"/>
            <a:ext cx="8852760" cy="1397880"/>
            <a:chOff x="396621" y="2539884"/>
            <a:chExt cx="8852760" cy="1397880"/>
          </a:xfrm>
        </p:grpSpPr>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DD56D7A8-AACD-188A-2702-9E74EAE37EC2}"/>
                    </a:ext>
                  </a:extLst>
                </p14:cNvPr>
                <p14:cNvContentPartPr/>
                <p14:nvPr/>
              </p14:nvContentPartPr>
              <p14:xfrm>
                <a:off x="3499461" y="2539884"/>
                <a:ext cx="755640" cy="53280"/>
              </p14:xfrm>
            </p:contentPart>
          </mc:Choice>
          <mc:Fallback>
            <p:pic>
              <p:nvPicPr>
                <p:cNvPr id="41" name="Ink 40">
                  <a:extLst>
                    <a:ext uri="{FF2B5EF4-FFF2-40B4-BE49-F238E27FC236}">
                      <a16:creationId xmlns:a16="http://schemas.microsoft.com/office/drawing/2014/main" id="{DD56D7A8-AACD-188A-2702-9E74EAE37EC2}"/>
                    </a:ext>
                  </a:extLst>
                </p:cNvPr>
                <p:cNvPicPr/>
                <p:nvPr/>
              </p:nvPicPr>
              <p:blipFill>
                <a:blip r:embed="rId65"/>
                <a:stretch>
                  <a:fillRect/>
                </a:stretch>
              </p:blipFill>
              <p:spPr>
                <a:xfrm>
                  <a:off x="3481821" y="2522244"/>
                  <a:ext cx="791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5131A766-17F3-9B1A-77D2-235944EC2167}"/>
                    </a:ext>
                  </a:extLst>
                </p14:cNvPr>
                <p14:cNvContentPartPr/>
                <p14:nvPr/>
              </p14:nvContentPartPr>
              <p14:xfrm>
                <a:off x="2324781" y="2624844"/>
                <a:ext cx="951480" cy="37800"/>
              </p14:xfrm>
            </p:contentPart>
          </mc:Choice>
          <mc:Fallback>
            <p:pic>
              <p:nvPicPr>
                <p:cNvPr id="42" name="Ink 41">
                  <a:extLst>
                    <a:ext uri="{FF2B5EF4-FFF2-40B4-BE49-F238E27FC236}">
                      <a16:creationId xmlns:a16="http://schemas.microsoft.com/office/drawing/2014/main" id="{5131A766-17F3-9B1A-77D2-235944EC2167}"/>
                    </a:ext>
                  </a:extLst>
                </p:cNvPr>
                <p:cNvPicPr/>
                <p:nvPr/>
              </p:nvPicPr>
              <p:blipFill>
                <a:blip r:embed="rId67"/>
                <a:stretch>
                  <a:fillRect/>
                </a:stretch>
              </p:blipFill>
              <p:spPr>
                <a:xfrm>
                  <a:off x="2306781" y="2607204"/>
                  <a:ext cx="987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Ink 43">
                  <a:extLst>
                    <a:ext uri="{FF2B5EF4-FFF2-40B4-BE49-F238E27FC236}">
                      <a16:creationId xmlns:a16="http://schemas.microsoft.com/office/drawing/2014/main" id="{2AED3862-7CE6-4B13-53A2-97C210247292}"/>
                    </a:ext>
                  </a:extLst>
                </p14:cNvPr>
                <p14:cNvContentPartPr/>
                <p14:nvPr/>
              </p14:nvContentPartPr>
              <p14:xfrm>
                <a:off x="1453581" y="2590644"/>
                <a:ext cx="696600" cy="50400"/>
              </p14:xfrm>
            </p:contentPart>
          </mc:Choice>
          <mc:Fallback>
            <p:pic>
              <p:nvPicPr>
                <p:cNvPr id="44" name="Ink 43">
                  <a:extLst>
                    <a:ext uri="{FF2B5EF4-FFF2-40B4-BE49-F238E27FC236}">
                      <a16:creationId xmlns:a16="http://schemas.microsoft.com/office/drawing/2014/main" id="{2AED3862-7CE6-4B13-53A2-97C210247292}"/>
                    </a:ext>
                  </a:extLst>
                </p:cNvPr>
                <p:cNvPicPr/>
                <p:nvPr/>
              </p:nvPicPr>
              <p:blipFill>
                <a:blip r:embed="rId69"/>
                <a:stretch>
                  <a:fillRect/>
                </a:stretch>
              </p:blipFill>
              <p:spPr>
                <a:xfrm>
                  <a:off x="1435581" y="2573004"/>
                  <a:ext cx="732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846F177E-1713-355B-E24D-4BC60CD5220E}"/>
                    </a:ext>
                  </a:extLst>
                </p14:cNvPr>
                <p14:cNvContentPartPr/>
                <p14:nvPr/>
              </p14:nvContentPartPr>
              <p14:xfrm>
                <a:off x="396621" y="2631684"/>
                <a:ext cx="846720" cy="56160"/>
              </p14:xfrm>
            </p:contentPart>
          </mc:Choice>
          <mc:Fallback>
            <p:pic>
              <p:nvPicPr>
                <p:cNvPr id="45" name="Ink 44">
                  <a:extLst>
                    <a:ext uri="{FF2B5EF4-FFF2-40B4-BE49-F238E27FC236}">
                      <a16:creationId xmlns:a16="http://schemas.microsoft.com/office/drawing/2014/main" id="{846F177E-1713-355B-E24D-4BC60CD5220E}"/>
                    </a:ext>
                  </a:extLst>
                </p:cNvPr>
                <p:cNvPicPr/>
                <p:nvPr/>
              </p:nvPicPr>
              <p:blipFill>
                <a:blip r:embed="rId71"/>
                <a:stretch>
                  <a:fillRect/>
                </a:stretch>
              </p:blipFill>
              <p:spPr>
                <a:xfrm>
                  <a:off x="378621" y="2614044"/>
                  <a:ext cx="882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9" name="Ink 58">
                  <a:extLst>
                    <a:ext uri="{FF2B5EF4-FFF2-40B4-BE49-F238E27FC236}">
                      <a16:creationId xmlns:a16="http://schemas.microsoft.com/office/drawing/2014/main" id="{8E16E8DB-16DE-EF25-1A90-83DB79140DB1}"/>
                    </a:ext>
                  </a:extLst>
                </p14:cNvPr>
                <p14:cNvContentPartPr/>
                <p14:nvPr/>
              </p14:nvContentPartPr>
              <p14:xfrm>
                <a:off x="788301" y="3252324"/>
                <a:ext cx="942120" cy="90360"/>
              </p14:xfrm>
            </p:contentPart>
          </mc:Choice>
          <mc:Fallback>
            <p:pic>
              <p:nvPicPr>
                <p:cNvPr id="59" name="Ink 58">
                  <a:extLst>
                    <a:ext uri="{FF2B5EF4-FFF2-40B4-BE49-F238E27FC236}">
                      <a16:creationId xmlns:a16="http://schemas.microsoft.com/office/drawing/2014/main" id="{8E16E8DB-16DE-EF25-1A90-83DB79140DB1}"/>
                    </a:ext>
                  </a:extLst>
                </p:cNvPr>
                <p:cNvPicPr/>
                <p:nvPr/>
              </p:nvPicPr>
              <p:blipFill>
                <a:blip r:embed="rId73"/>
                <a:stretch>
                  <a:fillRect/>
                </a:stretch>
              </p:blipFill>
              <p:spPr>
                <a:xfrm>
                  <a:off x="770661" y="3234684"/>
                  <a:ext cx="977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75BD7D5E-C9C9-531B-3DFC-349B902A327B}"/>
                    </a:ext>
                  </a:extLst>
                </p14:cNvPr>
                <p14:cNvContentPartPr/>
                <p14:nvPr/>
              </p14:nvContentPartPr>
              <p14:xfrm>
                <a:off x="8459181" y="3241524"/>
                <a:ext cx="550440" cy="23760"/>
              </p14:xfrm>
            </p:contentPart>
          </mc:Choice>
          <mc:Fallback>
            <p:pic>
              <p:nvPicPr>
                <p:cNvPr id="47" name="Ink 46">
                  <a:extLst>
                    <a:ext uri="{FF2B5EF4-FFF2-40B4-BE49-F238E27FC236}">
                      <a16:creationId xmlns:a16="http://schemas.microsoft.com/office/drawing/2014/main" id="{75BD7D5E-C9C9-531B-3DFC-349B902A327B}"/>
                    </a:ext>
                  </a:extLst>
                </p:cNvPr>
                <p:cNvPicPr/>
                <p:nvPr/>
              </p:nvPicPr>
              <p:blipFill>
                <a:blip r:embed="rId75"/>
                <a:stretch>
                  <a:fillRect/>
                </a:stretch>
              </p:blipFill>
              <p:spPr>
                <a:xfrm>
                  <a:off x="8441541" y="3223524"/>
                  <a:ext cx="586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Ink 47">
                  <a:extLst>
                    <a:ext uri="{FF2B5EF4-FFF2-40B4-BE49-F238E27FC236}">
                      <a16:creationId xmlns:a16="http://schemas.microsoft.com/office/drawing/2014/main" id="{C99DE2BD-0B92-5B24-CD04-EF037DB5D281}"/>
                    </a:ext>
                  </a:extLst>
                </p14:cNvPr>
                <p14:cNvContentPartPr/>
                <p14:nvPr/>
              </p14:nvContentPartPr>
              <p14:xfrm>
                <a:off x="7348941" y="3219924"/>
                <a:ext cx="761040" cy="73800"/>
              </p14:xfrm>
            </p:contentPart>
          </mc:Choice>
          <mc:Fallback>
            <p:pic>
              <p:nvPicPr>
                <p:cNvPr id="48" name="Ink 47">
                  <a:extLst>
                    <a:ext uri="{FF2B5EF4-FFF2-40B4-BE49-F238E27FC236}">
                      <a16:creationId xmlns:a16="http://schemas.microsoft.com/office/drawing/2014/main" id="{C99DE2BD-0B92-5B24-CD04-EF037DB5D281}"/>
                    </a:ext>
                  </a:extLst>
                </p:cNvPr>
                <p:cNvPicPr/>
                <p:nvPr/>
              </p:nvPicPr>
              <p:blipFill>
                <a:blip r:embed="rId77"/>
                <a:stretch>
                  <a:fillRect/>
                </a:stretch>
              </p:blipFill>
              <p:spPr>
                <a:xfrm>
                  <a:off x="7331301" y="3201924"/>
                  <a:ext cx="796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FDF55FDD-F8E7-E00E-9935-E187C4021A24}"/>
                    </a:ext>
                  </a:extLst>
                </p14:cNvPr>
                <p14:cNvContentPartPr/>
                <p14:nvPr/>
              </p14:nvContentPartPr>
              <p14:xfrm>
                <a:off x="6064101" y="3248004"/>
                <a:ext cx="1215000" cy="35280"/>
              </p14:xfrm>
            </p:contentPart>
          </mc:Choice>
          <mc:Fallback>
            <p:pic>
              <p:nvPicPr>
                <p:cNvPr id="50" name="Ink 49">
                  <a:extLst>
                    <a:ext uri="{FF2B5EF4-FFF2-40B4-BE49-F238E27FC236}">
                      <a16:creationId xmlns:a16="http://schemas.microsoft.com/office/drawing/2014/main" id="{FDF55FDD-F8E7-E00E-9935-E187C4021A24}"/>
                    </a:ext>
                  </a:extLst>
                </p:cNvPr>
                <p:cNvPicPr/>
                <p:nvPr/>
              </p:nvPicPr>
              <p:blipFill>
                <a:blip r:embed="rId79"/>
                <a:stretch>
                  <a:fillRect/>
                </a:stretch>
              </p:blipFill>
              <p:spPr>
                <a:xfrm>
                  <a:off x="6046101" y="3230004"/>
                  <a:ext cx="1250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Ink 51">
                  <a:extLst>
                    <a:ext uri="{FF2B5EF4-FFF2-40B4-BE49-F238E27FC236}">
                      <a16:creationId xmlns:a16="http://schemas.microsoft.com/office/drawing/2014/main" id="{0FA8F81A-26AA-CC7D-E7DA-EEF8DD75B2AD}"/>
                    </a:ext>
                  </a:extLst>
                </p14:cNvPr>
                <p14:cNvContentPartPr/>
                <p14:nvPr/>
              </p14:nvContentPartPr>
              <p14:xfrm>
                <a:off x="5093541" y="3233244"/>
                <a:ext cx="702360" cy="69480"/>
              </p14:xfrm>
            </p:contentPart>
          </mc:Choice>
          <mc:Fallback>
            <p:pic>
              <p:nvPicPr>
                <p:cNvPr id="52" name="Ink 51">
                  <a:extLst>
                    <a:ext uri="{FF2B5EF4-FFF2-40B4-BE49-F238E27FC236}">
                      <a16:creationId xmlns:a16="http://schemas.microsoft.com/office/drawing/2014/main" id="{0FA8F81A-26AA-CC7D-E7DA-EEF8DD75B2AD}"/>
                    </a:ext>
                  </a:extLst>
                </p:cNvPr>
                <p:cNvPicPr/>
                <p:nvPr/>
              </p:nvPicPr>
              <p:blipFill>
                <a:blip r:embed="rId81"/>
                <a:stretch>
                  <a:fillRect/>
                </a:stretch>
              </p:blipFill>
              <p:spPr>
                <a:xfrm>
                  <a:off x="5075541" y="3215604"/>
                  <a:ext cx="738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Ink 53">
                  <a:extLst>
                    <a:ext uri="{FF2B5EF4-FFF2-40B4-BE49-F238E27FC236}">
                      <a16:creationId xmlns:a16="http://schemas.microsoft.com/office/drawing/2014/main" id="{75FB8090-C160-B12E-696E-23D6072F9515}"/>
                    </a:ext>
                  </a:extLst>
                </p14:cNvPr>
                <p14:cNvContentPartPr/>
                <p14:nvPr/>
              </p14:nvContentPartPr>
              <p14:xfrm>
                <a:off x="4012101" y="3236844"/>
                <a:ext cx="859680" cy="34920"/>
              </p14:xfrm>
            </p:contentPart>
          </mc:Choice>
          <mc:Fallback>
            <p:pic>
              <p:nvPicPr>
                <p:cNvPr id="54" name="Ink 53">
                  <a:extLst>
                    <a:ext uri="{FF2B5EF4-FFF2-40B4-BE49-F238E27FC236}">
                      <a16:creationId xmlns:a16="http://schemas.microsoft.com/office/drawing/2014/main" id="{75FB8090-C160-B12E-696E-23D6072F9515}"/>
                    </a:ext>
                  </a:extLst>
                </p:cNvPr>
                <p:cNvPicPr/>
                <p:nvPr/>
              </p:nvPicPr>
              <p:blipFill>
                <a:blip r:embed="rId83"/>
                <a:stretch>
                  <a:fillRect/>
                </a:stretch>
              </p:blipFill>
              <p:spPr>
                <a:xfrm>
                  <a:off x="3994101" y="3219204"/>
                  <a:ext cx="895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Ink 62">
                  <a:extLst>
                    <a:ext uri="{FF2B5EF4-FFF2-40B4-BE49-F238E27FC236}">
                      <a16:creationId xmlns:a16="http://schemas.microsoft.com/office/drawing/2014/main" id="{A574DCA8-5FCF-9F74-91EF-BC8131F9AB5C}"/>
                    </a:ext>
                  </a:extLst>
                </p14:cNvPr>
                <p14:cNvContentPartPr/>
                <p14:nvPr/>
              </p14:nvContentPartPr>
              <p14:xfrm>
                <a:off x="5973741" y="3843444"/>
                <a:ext cx="705600" cy="55800"/>
              </p14:xfrm>
            </p:contentPart>
          </mc:Choice>
          <mc:Fallback>
            <p:pic>
              <p:nvPicPr>
                <p:cNvPr id="63" name="Ink 62">
                  <a:extLst>
                    <a:ext uri="{FF2B5EF4-FFF2-40B4-BE49-F238E27FC236}">
                      <a16:creationId xmlns:a16="http://schemas.microsoft.com/office/drawing/2014/main" id="{A574DCA8-5FCF-9F74-91EF-BC8131F9AB5C}"/>
                    </a:ext>
                  </a:extLst>
                </p:cNvPr>
                <p:cNvPicPr/>
                <p:nvPr/>
              </p:nvPicPr>
              <p:blipFill>
                <a:blip r:embed="rId85"/>
                <a:stretch>
                  <a:fillRect/>
                </a:stretch>
              </p:blipFill>
              <p:spPr>
                <a:xfrm>
                  <a:off x="5956101" y="3825444"/>
                  <a:ext cx="741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Ink 63">
                  <a:extLst>
                    <a:ext uri="{FF2B5EF4-FFF2-40B4-BE49-F238E27FC236}">
                      <a16:creationId xmlns:a16="http://schemas.microsoft.com/office/drawing/2014/main" id="{D941B8BF-C686-7D00-6DC0-B9D3C181BAB7}"/>
                    </a:ext>
                  </a:extLst>
                </p14:cNvPr>
                <p14:cNvContentPartPr/>
                <p14:nvPr/>
              </p14:nvContentPartPr>
              <p14:xfrm>
                <a:off x="4518621" y="3838044"/>
                <a:ext cx="1273320" cy="78120"/>
              </p14:xfrm>
            </p:contentPart>
          </mc:Choice>
          <mc:Fallback>
            <p:pic>
              <p:nvPicPr>
                <p:cNvPr id="64" name="Ink 63">
                  <a:extLst>
                    <a:ext uri="{FF2B5EF4-FFF2-40B4-BE49-F238E27FC236}">
                      <a16:creationId xmlns:a16="http://schemas.microsoft.com/office/drawing/2014/main" id="{D941B8BF-C686-7D00-6DC0-B9D3C181BAB7}"/>
                    </a:ext>
                  </a:extLst>
                </p:cNvPr>
                <p:cNvPicPr/>
                <p:nvPr/>
              </p:nvPicPr>
              <p:blipFill>
                <a:blip r:embed="rId87"/>
                <a:stretch>
                  <a:fillRect/>
                </a:stretch>
              </p:blipFill>
              <p:spPr>
                <a:xfrm>
                  <a:off x="4500621" y="3820044"/>
                  <a:ext cx="1308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Ink 65">
                  <a:extLst>
                    <a:ext uri="{FF2B5EF4-FFF2-40B4-BE49-F238E27FC236}">
                      <a16:creationId xmlns:a16="http://schemas.microsoft.com/office/drawing/2014/main" id="{97E54A27-0050-4AC3-AD41-318110B4DC9A}"/>
                    </a:ext>
                  </a:extLst>
                </p14:cNvPr>
                <p14:cNvContentPartPr/>
                <p14:nvPr/>
              </p14:nvContentPartPr>
              <p14:xfrm>
                <a:off x="3719781" y="3827604"/>
                <a:ext cx="730800" cy="91080"/>
              </p14:xfrm>
            </p:contentPart>
          </mc:Choice>
          <mc:Fallback>
            <p:pic>
              <p:nvPicPr>
                <p:cNvPr id="66" name="Ink 65">
                  <a:extLst>
                    <a:ext uri="{FF2B5EF4-FFF2-40B4-BE49-F238E27FC236}">
                      <a16:creationId xmlns:a16="http://schemas.microsoft.com/office/drawing/2014/main" id="{97E54A27-0050-4AC3-AD41-318110B4DC9A}"/>
                    </a:ext>
                  </a:extLst>
                </p:cNvPr>
                <p:cNvPicPr/>
                <p:nvPr/>
              </p:nvPicPr>
              <p:blipFill>
                <a:blip r:embed="rId89"/>
                <a:stretch>
                  <a:fillRect/>
                </a:stretch>
              </p:blipFill>
              <p:spPr>
                <a:xfrm>
                  <a:off x="3701781" y="3809604"/>
                  <a:ext cx="766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AE295143-324E-E40A-3306-160E4FBF2167}"/>
                    </a:ext>
                  </a:extLst>
                </p14:cNvPr>
                <p14:cNvContentPartPr/>
                <p14:nvPr/>
              </p14:nvContentPartPr>
              <p14:xfrm>
                <a:off x="2735181" y="3834084"/>
                <a:ext cx="766440" cy="71640"/>
              </p14:xfrm>
            </p:contentPart>
          </mc:Choice>
          <mc:Fallback>
            <p:pic>
              <p:nvPicPr>
                <p:cNvPr id="67" name="Ink 66">
                  <a:extLst>
                    <a:ext uri="{FF2B5EF4-FFF2-40B4-BE49-F238E27FC236}">
                      <a16:creationId xmlns:a16="http://schemas.microsoft.com/office/drawing/2014/main" id="{AE295143-324E-E40A-3306-160E4FBF2167}"/>
                    </a:ext>
                  </a:extLst>
                </p:cNvPr>
                <p:cNvPicPr/>
                <p:nvPr/>
              </p:nvPicPr>
              <p:blipFill>
                <a:blip r:embed="rId91"/>
                <a:stretch>
                  <a:fillRect/>
                </a:stretch>
              </p:blipFill>
              <p:spPr>
                <a:xfrm>
                  <a:off x="2717181" y="3816444"/>
                  <a:ext cx="802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Ink 67">
                  <a:extLst>
                    <a:ext uri="{FF2B5EF4-FFF2-40B4-BE49-F238E27FC236}">
                      <a16:creationId xmlns:a16="http://schemas.microsoft.com/office/drawing/2014/main" id="{258CEA43-2450-96E9-39B1-A342F04239A8}"/>
                    </a:ext>
                  </a:extLst>
                </p14:cNvPr>
                <p14:cNvContentPartPr/>
                <p14:nvPr/>
              </p14:nvContentPartPr>
              <p14:xfrm>
                <a:off x="1721421" y="3813564"/>
                <a:ext cx="819720" cy="73440"/>
              </p14:xfrm>
            </p:contentPart>
          </mc:Choice>
          <mc:Fallback>
            <p:pic>
              <p:nvPicPr>
                <p:cNvPr id="68" name="Ink 67">
                  <a:extLst>
                    <a:ext uri="{FF2B5EF4-FFF2-40B4-BE49-F238E27FC236}">
                      <a16:creationId xmlns:a16="http://schemas.microsoft.com/office/drawing/2014/main" id="{258CEA43-2450-96E9-39B1-A342F04239A8}"/>
                    </a:ext>
                  </a:extLst>
                </p:cNvPr>
                <p:cNvPicPr/>
                <p:nvPr/>
              </p:nvPicPr>
              <p:blipFill>
                <a:blip r:embed="rId93"/>
                <a:stretch>
                  <a:fillRect/>
                </a:stretch>
              </p:blipFill>
              <p:spPr>
                <a:xfrm>
                  <a:off x="1703781" y="3795924"/>
                  <a:ext cx="855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Ink 69">
                  <a:extLst>
                    <a:ext uri="{FF2B5EF4-FFF2-40B4-BE49-F238E27FC236}">
                      <a16:creationId xmlns:a16="http://schemas.microsoft.com/office/drawing/2014/main" id="{72A1BB95-9812-D22A-B20E-1ABDD9664666}"/>
                    </a:ext>
                  </a:extLst>
                </p14:cNvPr>
                <p14:cNvContentPartPr/>
                <p14:nvPr/>
              </p14:nvContentPartPr>
              <p14:xfrm>
                <a:off x="637461" y="3782244"/>
                <a:ext cx="874800" cy="38520"/>
              </p14:xfrm>
            </p:contentPart>
          </mc:Choice>
          <mc:Fallback>
            <p:pic>
              <p:nvPicPr>
                <p:cNvPr id="70" name="Ink 69">
                  <a:extLst>
                    <a:ext uri="{FF2B5EF4-FFF2-40B4-BE49-F238E27FC236}">
                      <a16:creationId xmlns:a16="http://schemas.microsoft.com/office/drawing/2014/main" id="{72A1BB95-9812-D22A-B20E-1ABDD9664666}"/>
                    </a:ext>
                  </a:extLst>
                </p:cNvPr>
                <p:cNvPicPr/>
                <p:nvPr/>
              </p:nvPicPr>
              <p:blipFill>
                <a:blip r:embed="rId95"/>
                <a:stretch>
                  <a:fillRect/>
                </a:stretch>
              </p:blipFill>
              <p:spPr>
                <a:xfrm>
                  <a:off x="619821" y="3764244"/>
                  <a:ext cx="910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Ink 59">
                  <a:extLst>
                    <a:ext uri="{FF2B5EF4-FFF2-40B4-BE49-F238E27FC236}">
                      <a16:creationId xmlns:a16="http://schemas.microsoft.com/office/drawing/2014/main" id="{BF508176-0950-23AE-C238-9E67D3E729BF}"/>
                    </a:ext>
                  </a:extLst>
                </p14:cNvPr>
                <p14:cNvContentPartPr/>
                <p14:nvPr/>
              </p14:nvContentPartPr>
              <p14:xfrm>
                <a:off x="8272341" y="3828684"/>
                <a:ext cx="794520" cy="66960"/>
              </p14:xfrm>
            </p:contentPart>
          </mc:Choice>
          <mc:Fallback>
            <p:pic>
              <p:nvPicPr>
                <p:cNvPr id="60" name="Ink 59">
                  <a:extLst>
                    <a:ext uri="{FF2B5EF4-FFF2-40B4-BE49-F238E27FC236}">
                      <a16:creationId xmlns:a16="http://schemas.microsoft.com/office/drawing/2014/main" id="{BF508176-0950-23AE-C238-9E67D3E729BF}"/>
                    </a:ext>
                  </a:extLst>
                </p:cNvPr>
                <p:cNvPicPr/>
                <p:nvPr/>
              </p:nvPicPr>
              <p:blipFill>
                <a:blip r:embed="rId97"/>
                <a:stretch>
                  <a:fillRect/>
                </a:stretch>
              </p:blipFill>
              <p:spPr>
                <a:xfrm>
                  <a:off x="8254341" y="3811044"/>
                  <a:ext cx="830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Ink 60">
                  <a:extLst>
                    <a:ext uri="{FF2B5EF4-FFF2-40B4-BE49-F238E27FC236}">
                      <a16:creationId xmlns:a16="http://schemas.microsoft.com/office/drawing/2014/main" id="{3503996C-981E-3A94-1FFA-467F2676993A}"/>
                    </a:ext>
                  </a:extLst>
                </p14:cNvPr>
                <p14:cNvContentPartPr/>
                <p14:nvPr/>
              </p14:nvContentPartPr>
              <p14:xfrm>
                <a:off x="6857181" y="3827604"/>
                <a:ext cx="963720" cy="44280"/>
              </p14:xfrm>
            </p:contentPart>
          </mc:Choice>
          <mc:Fallback>
            <p:pic>
              <p:nvPicPr>
                <p:cNvPr id="61" name="Ink 60">
                  <a:extLst>
                    <a:ext uri="{FF2B5EF4-FFF2-40B4-BE49-F238E27FC236}">
                      <a16:creationId xmlns:a16="http://schemas.microsoft.com/office/drawing/2014/main" id="{3503996C-981E-3A94-1FFA-467F2676993A}"/>
                    </a:ext>
                  </a:extLst>
                </p:cNvPr>
                <p:cNvPicPr/>
                <p:nvPr/>
              </p:nvPicPr>
              <p:blipFill>
                <a:blip r:embed="rId99"/>
                <a:stretch>
                  <a:fillRect/>
                </a:stretch>
              </p:blipFill>
              <p:spPr>
                <a:xfrm>
                  <a:off x="6839181" y="3809604"/>
                  <a:ext cx="999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9" name="Ink 88">
                  <a:extLst>
                    <a:ext uri="{FF2B5EF4-FFF2-40B4-BE49-F238E27FC236}">
                      <a16:creationId xmlns:a16="http://schemas.microsoft.com/office/drawing/2014/main" id="{FAC05684-03ED-C1EE-6E06-F5D225307240}"/>
                    </a:ext>
                  </a:extLst>
                </p14:cNvPr>
                <p14:cNvContentPartPr/>
                <p14:nvPr/>
              </p14:nvContentPartPr>
              <p14:xfrm>
                <a:off x="715941" y="2594964"/>
                <a:ext cx="2012760" cy="813960"/>
              </p14:xfrm>
            </p:contentPart>
          </mc:Choice>
          <mc:Fallback>
            <p:pic>
              <p:nvPicPr>
                <p:cNvPr id="89" name="Ink 88">
                  <a:extLst>
                    <a:ext uri="{FF2B5EF4-FFF2-40B4-BE49-F238E27FC236}">
                      <a16:creationId xmlns:a16="http://schemas.microsoft.com/office/drawing/2014/main" id="{FAC05684-03ED-C1EE-6E06-F5D225307240}"/>
                    </a:ext>
                  </a:extLst>
                </p:cNvPr>
                <p:cNvPicPr/>
                <p:nvPr/>
              </p:nvPicPr>
              <p:blipFill>
                <a:blip r:embed="rId101"/>
                <a:stretch>
                  <a:fillRect/>
                </a:stretch>
              </p:blipFill>
              <p:spPr>
                <a:xfrm>
                  <a:off x="697941" y="2577324"/>
                  <a:ext cx="2048400" cy="849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0" name="Ink 89">
                  <a:extLst>
                    <a:ext uri="{FF2B5EF4-FFF2-40B4-BE49-F238E27FC236}">
                      <a16:creationId xmlns:a16="http://schemas.microsoft.com/office/drawing/2014/main" id="{3284BA2F-FC4A-51DA-C7B4-D9AEFE962A20}"/>
                    </a:ext>
                  </a:extLst>
                </p14:cNvPr>
                <p14:cNvContentPartPr/>
                <p14:nvPr/>
              </p14:nvContentPartPr>
              <p14:xfrm>
                <a:off x="7957701" y="3292284"/>
                <a:ext cx="1291680" cy="645480"/>
              </p14:xfrm>
            </p:contentPart>
          </mc:Choice>
          <mc:Fallback>
            <p:pic>
              <p:nvPicPr>
                <p:cNvPr id="90" name="Ink 89">
                  <a:extLst>
                    <a:ext uri="{FF2B5EF4-FFF2-40B4-BE49-F238E27FC236}">
                      <a16:creationId xmlns:a16="http://schemas.microsoft.com/office/drawing/2014/main" id="{3284BA2F-FC4A-51DA-C7B4-D9AEFE962A20}"/>
                    </a:ext>
                  </a:extLst>
                </p:cNvPr>
                <p:cNvPicPr/>
                <p:nvPr/>
              </p:nvPicPr>
              <p:blipFill>
                <a:blip r:embed="rId103"/>
                <a:stretch>
                  <a:fillRect/>
                </a:stretch>
              </p:blipFill>
              <p:spPr>
                <a:xfrm>
                  <a:off x="7939701" y="3274284"/>
                  <a:ext cx="1327320" cy="68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108" name="Ink 107">
                <a:extLst>
                  <a:ext uri="{FF2B5EF4-FFF2-40B4-BE49-F238E27FC236}">
                    <a16:creationId xmlns:a16="http://schemas.microsoft.com/office/drawing/2014/main" id="{85D19F95-7B43-156B-CC19-D6737A3A9571}"/>
                  </a:ext>
                </a:extLst>
              </p14:cNvPr>
              <p14:cNvContentPartPr/>
              <p14:nvPr/>
            </p14:nvContentPartPr>
            <p14:xfrm>
              <a:off x="2027781" y="5077524"/>
              <a:ext cx="1081080" cy="34560"/>
            </p14:xfrm>
          </p:contentPart>
        </mc:Choice>
        <mc:Fallback>
          <p:pic>
            <p:nvPicPr>
              <p:cNvPr id="108" name="Ink 107">
                <a:extLst>
                  <a:ext uri="{FF2B5EF4-FFF2-40B4-BE49-F238E27FC236}">
                    <a16:creationId xmlns:a16="http://schemas.microsoft.com/office/drawing/2014/main" id="{85D19F95-7B43-156B-CC19-D6737A3A9571}"/>
                  </a:ext>
                </a:extLst>
              </p:cNvPr>
              <p:cNvPicPr/>
              <p:nvPr/>
            </p:nvPicPr>
            <p:blipFill>
              <a:blip r:embed="rId105"/>
              <a:stretch>
                <a:fillRect/>
              </a:stretch>
            </p:blipFill>
            <p:spPr>
              <a:xfrm>
                <a:off x="2009781" y="5059524"/>
                <a:ext cx="1116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9" name="Ink 108">
                <a:extLst>
                  <a:ext uri="{FF2B5EF4-FFF2-40B4-BE49-F238E27FC236}">
                    <a16:creationId xmlns:a16="http://schemas.microsoft.com/office/drawing/2014/main" id="{F5052415-9E9F-7C07-10BE-917760383099}"/>
                  </a:ext>
                </a:extLst>
              </p14:cNvPr>
              <p14:cNvContentPartPr/>
              <p14:nvPr/>
            </p14:nvContentPartPr>
            <p14:xfrm>
              <a:off x="8185581" y="4471644"/>
              <a:ext cx="960120" cy="617760"/>
            </p14:xfrm>
          </p:contentPart>
        </mc:Choice>
        <mc:Fallback>
          <p:pic>
            <p:nvPicPr>
              <p:cNvPr id="109" name="Ink 108">
                <a:extLst>
                  <a:ext uri="{FF2B5EF4-FFF2-40B4-BE49-F238E27FC236}">
                    <a16:creationId xmlns:a16="http://schemas.microsoft.com/office/drawing/2014/main" id="{F5052415-9E9F-7C07-10BE-917760383099}"/>
                  </a:ext>
                </a:extLst>
              </p:cNvPr>
              <p:cNvPicPr/>
              <p:nvPr/>
            </p:nvPicPr>
            <p:blipFill>
              <a:blip r:embed="rId107"/>
              <a:stretch>
                <a:fillRect/>
              </a:stretch>
            </p:blipFill>
            <p:spPr>
              <a:xfrm>
                <a:off x="8167581" y="4453644"/>
                <a:ext cx="995760" cy="653400"/>
              </a:xfrm>
              <a:prstGeom prst="rect">
                <a:avLst/>
              </a:prstGeom>
            </p:spPr>
          </p:pic>
        </mc:Fallback>
      </mc:AlternateContent>
      <p:grpSp>
        <p:nvGrpSpPr>
          <p:cNvPr id="112" name="Group 111">
            <a:extLst>
              <a:ext uri="{FF2B5EF4-FFF2-40B4-BE49-F238E27FC236}">
                <a16:creationId xmlns:a16="http://schemas.microsoft.com/office/drawing/2014/main" id="{79D5DB18-1560-7A25-775C-1BB888BDC720}"/>
              </a:ext>
            </a:extLst>
          </p:cNvPr>
          <p:cNvGrpSpPr/>
          <p:nvPr/>
        </p:nvGrpSpPr>
        <p:grpSpPr>
          <a:xfrm>
            <a:off x="315981" y="4387404"/>
            <a:ext cx="8881920" cy="764280"/>
            <a:chOff x="315981" y="4387404"/>
            <a:chExt cx="8881920" cy="764280"/>
          </a:xfrm>
        </p:grpSpPr>
        <mc:AlternateContent xmlns:mc="http://schemas.openxmlformats.org/markup-compatibility/2006">
          <mc:Choice xmlns:p14="http://schemas.microsoft.com/office/powerpoint/2010/main" Requires="p14">
            <p:contentPart p14:bwMode="auto" r:id="rId108">
              <p14:nvContentPartPr>
                <p14:cNvPr id="72" name="Ink 71">
                  <a:extLst>
                    <a:ext uri="{FF2B5EF4-FFF2-40B4-BE49-F238E27FC236}">
                      <a16:creationId xmlns:a16="http://schemas.microsoft.com/office/drawing/2014/main" id="{C6AE3C81-441B-2980-977C-C0F39AF9FF2A}"/>
                    </a:ext>
                  </a:extLst>
                </p14:cNvPr>
                <p14:cNvContentPartPr/>
                <p14:nvPr/>
              </p14:nvContentPartPr>
              <p14:xfrm>
                <a:off x="9119061" y="4412964"/>
                <a:ext cx="78840" cy="28080"/>
              </p14:xfrm>
            </p:contentPart>
          </mc:Choice>
          <mc:Fallback>
            <p:pic>
              <p:nvPicPr>
                <p:cNvPr id="72" name="Ink 71">
                  <a:extLst>
                    <a:ext uri="{FF2B5EF4-FFF2-40B4-BE49-F238E27FC236}">
                      <a16:creationId xmlns:a16="http://schemas.microsoft.com/office/drawing/2014/main" id="{C6AE3C81-441B-2980-977C-C0F39AF9FF2A}"/>
                    </a:ext>
                  </a:extLst>
                </p:cNvPr>
                <p:cNvPicPr/>
                <p:nvPr/>
              </p:nvPicPr>
              <p:blipFill>
                <a:blip r:embed="rId109"/>
                <a:stretch>
                  <a:fillRect/>
                </a:stretch>
              </p:blipFill>
              <p:spPr>
                <a:xfrm>
                  <a:off x="9101421" y="4394964"/>
                  <a:ext cx="114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Ink 72">
                  <a:extLst>
                    <a:ext uri="{FF2B5EF4-FFF2-40B4-BE49-F238E27FC236}">
                      <a16:creationId xmlns:a16="http://schemas.microsoft.com/office/drawing/2014/main" id="{46738ECD-B51E-770C-B7D0-A69B8C5AB4B8}"/>
                    </a:ext>
                  </a:extLst>
                </p14:cNvPr>
                <p14:cNvContentPartPr/>
                <p14:nvPr/>
              </p14:nvContentPartPr>
              <p14:xfrm>
                <a:off x="8328861" y="4423404"/>
                <a:ext cx="720000" cy="45000"/>
              </p14:xfrm>
            </p:contentPart>
          </mc:Choice>
          <mc:Fallback>
            <p:pic>
              <p:nvPicPr>
                <p:cNvPr id="73" name="Ink 72">
                  <a:extLst>
                    <a:ext uri="{FF2B5EF4-FFF2-40B4-BE49-F238E27FC236}">
                      <a16:creationId xmlns:a16="http://schemas.microsoft.com/office/drawing/2014/main" id="{46738ECD-B51E-770C-B7D0-A69B8C5AB4B8}"/>
                    </a:ext>
                  </a:extLst>
                </p:cNvPr>
                <p:cNvPicPr/>
                <p:nvPr/>
              </p:nvPicPr>
              <p:blipFill>
                <a:blip r:embed="rId111"/>
                <a:stretch>
                  <a:fillRect/>
                </a:stretch>
              </p:blipFill>
              <p:spPr>
                <a:xfrm>
                  <a:off x="8311221" y="4405764"/>
                  <a:ext cx="755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Ink 74">
                  <a:extLst>
                    <a:ext uri="{FF2B5EF4-FFF2-40B4-BE49-F238E27FC236}">
                      <a16:creationId xmlns:a16="http://schemas.microsoft.com/office/drawing/2014/main" id="{68E6F35A-92EA-D3AF-ACAB-DEE78519DEAF}"/>
                    </a:ext>
                  </a:extLst>
                </p14:cNvPr>
                <p14:cNvContentPartPr/>
                <p14:nvPr/>
              </p14:nvContentPartPr>
              <p14:xfrm>
                <a:off x="6805701" y="4428084"/>
                <a:ext cx="1042200" cy="51120"/>
              </p14:xfrm>
            </p:contentPart>
          </mc:Choice>
          <mc:Fallback>
            <p:pic>
              <p:nvPicPr>
                <p:cNvPr id="75" name="Ink 74">
                  <a:extLst>
                    <a:ext uri="{FF2B5EF4-FFF2-40B4-BE49-F238E27FC236}">
                      <a16:creationId xmlns:a16="http://schemas.microsoft.com/office/drawing/2014/main" id="{68E6F35A-92EA-D3AF-ACAB-DEE78519DEAF}"/>
                    </a:ext>
                  </a:extLst>
                </p:cNvPr>
                <p:cNvPicPr/>
                <p:nvPr/>
              </p:nvPicPr>
              <p:blipFill>
                <a:blip r:embed="rId113"/>
                <a:stretch>
                  <a:fillRect/>
                </a:stretch>
              </p:blipFill>
              <p:spPr>
                <a:xfrm>
                  <a:off x="6787701" y="4410444"/>
                  <a:ext cx="1077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7" name="Ink 76">
                  <a:extLst>
                    <a:ext uri="{FF2B5EF4-FFF2-40B4-BE49-F238E27FC236}">
                      <a16:creationId xmlns:a16="http://schemas.microsoft.com/office/drawing/2014/main" id="{9E759231-A763-2838-6508-02A4DAEB330D}"/>
                    </a:ext>
                  </a:extLst>
                </p14:cNvPr>
                <p14:cNvContentPartPr/>
                <p14:nvPr/>
              </p14:nvContentPartPr>
              <p14:xfrm>
                <a:off x="5296221" y="4416564"/>
                <a:ext cx="1210680" cy="50400"/>
              </p14:xfrm>
            </p:contentPart>
          </mc:Choice>
          <mc:Fallback>
            <p:pic>
              <p:nvPicPr>
                <p:cNvPr id="77" name="Ink 76">
                  <a:extLst>
                    <a:ext uri="{FF2B5EF4-FFF2-40B4-BE49-F238E27FC236}">
                      <a16:creationId xmlns:a16="http://schemas.microsoft.com/office/drawing/2014/main" id="{9E759231-A763-2838-6508-02A4DAEB330D}"/>
                    </a:ext>
                  </a:extLst>
                </p:cNvPr>
                <p:cNvPicPr/>
                <p:nvPr/>
              </p:nvPicPr>
              <p:blipFill>
                <a:blip r:embed="rId115"/>
                <a:stretch>
                  <a:fillRect/>
                </a:stretch>
              </p:blipFill>
              <p:spPr>
                <a:xfrm>
                  <a:off x="5278221" y="4398924"/>
                  <a:ext cx="1246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2" name="Ink 91">
                  <a:extLst>
                    <a:ext uri="{FF2B5EF4-FFF2-40B4-BE49-F238E27FC236}">
                      <a16:creationId xmlns:a16="http://schemas.microsoft.com/office/drawing/2014/main" id="{9523A04B-96FF-9E2A-9FED-9DFA554485CC}"/>
                    </a:ext>
                  </a:extLst>
                </p14:cNvPr>
                <p14:cNvContentPartPr/>
                <p14:nvPr/>
              </p14:nvContentPartPr>
              <p14:xfrm>
                <a:off x="3924261" y="4412244"/>
                <a:ext cx="552240" cy="60120"/>
              </p14:xfrm>
            </p:contentPart>
          </mc:Choice>
          <mc:Fallback>
            <p:pic>
              <p:nvPicPr>
                <p:cNvPr id="92" name="Ink 91">
                  <a:extLst>
                    <a:ext uri="{FF2B5EF4-FFF2-40B4-BE49-F238E27FC236}">
                      <a16:creationId xmlns:a16="http://schemas.microsoft.com/office/drawing/2014/main" id="{9523A04B-96FF-9E2A-9FED-9DFA554485CC}"/>
                    </a:ext>
                  </a:extLst>
                </p:cNvPr>
                <p:cNvPicPr/>
                <p:nvPr/>
              </p:nvPicPr>
              <p:blipFill>
                <a:blip r:embed="rId117"/>
                <a:stretch>
                  <a:fillRect/>
                </a:stretch>
              </p:blipFill>
              <p:spPr>
                <a:xfrm>
                  <a:off x="3906621" y="4394604"/>
                  <a:ext cx="587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3" name="Ink 92">
                  <a:extLst>
                    <a:ext uri="{FF2B5EF4-FFF2-40B4-BE49-F238E27FC236}">
                      <a16:creationId xmlns:a16="http://schemas.microsoft.com/office/drawing/2014/main" id="{975DF620-C156-010A-542D-F7F9E24A12FC}"/>
                    </a:ext>
                  </a:extLst>
                </p14:cNvPr>
                <p14:cNvContentPartPr/>
                <p14:nvPr/>
              </p14:nvContentPartPr>
              <p14:xfrm>
                <a:off x="2806821" y="4397124"/>
                <a:ext cx="853920" cy="62640"/>
              </p14:xfrm>
            </p:contentPart>
          </mc:Choice>
          <mc:Fallback>
            <p:pic>
              <p:nvPicPr>
                <p:cNvPr id="93" name="Ink 92">
                  <a:extLst>
                    <a:ext uri="{FF2B5EF4-FFF2-40B4-BE49-F238E27FC236}">
                      <a16:creationId xmlns:a16="http://schemas.microsoft.com/office/drawing/2014/main" id="{975DF620-C156-010A-542D-F7F9E24A12FC}"/>
                    </a:ext>
                  </a:extLst>
                </p:cNvPr>
                <p:cNvPicPr/>
                <p:nvPr/>
              </p:nvPicPr>
              <p:blipFill>
                <a:blip r:embed="rId119"/>
                <a:stretch>
                  <a:fillRect/>
                </a:stretch>
              </p:blipFill>
              <p:spPr>
                <a:xfrm>
                  <a:off x="2789181" y="4379484"/>
                  <a:ext cx="889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5" name="Ink 94">
                  <a:extLst>
                    <a:ext uri="{FF2B5EF4-FFF2-40B4-BE49-F238E27FC236}">
                      <a16:creationId xmlns:a16="http://schemas.microsoft.com/office/drawing/2014/main" id="{553BBC9A-FAB5-DFB3-030F-E9C485CD7E22}"/>
                    </a:ext>
                  </a:extLst>
                </p14:cNvPr>
                <p14:cNvContentPartPr/>
                <p14:nvPr/>
              </p14:nvContentPartPr>
              <p14:xfrm>
                <a:off x="2094381" y="4387404"/>
                <a:ext cx="474480" cy="57600"/>
              </p14:xfrm>
            </p:contentPart>
          </mc:Choice>
          <mc:Fallback>
            <p:pic>
              <p:nvPicPr>
                <p:cNvPr id="95" name="Ink 94">
                  <a:extLst>
                    <a:ext uri="{FF2B5EF4-FFF2-40B4-BE49-F238E27FC236}">
                      <a16:creationId xmlns:a16="http://schemas.microsoft.com/office/drawing/2014/main" id="{553BBC9A-FAB5-DFB3-030F-E9C485CD7E22}"/>
                    </a:ext>
                  </a:extLst>
                </p:cNvPr>
                <p:cNvPicPr/>
                <p:nvPr/>
              </p:nvPicPr>
              <p:blipFill>
                <a:blip r:embed="rId121"/>
                <a:stretch>
                  <a:fillRect/>
                </a:stretch>
              </p:blipFill>
              <p:spPr>
                <a:xfrm>
                  <a:off x="2076381" y="4369404"/>
                  <a:ext cx="510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6" name="Ink 95">
                  <a:extLst>
                    <a:ext uri="{FF2B5EF4-FFF2-40B4-BE49-F238E27FC236}">
                      <a16:creationId xmlns:a16="http://schemas.microsoft.com/office/drawing/2014/main" id="{B75D977B-1B81-1EE9-04BE-6E7EB6D65FCC}"/>
                    </a:ext>
                  </a:extLst>
                </p14:cNvPr>
                <p14:cNvContentPartPr/>
                <p14:nvPr/>
              </p14:nvContentPartPr>
              <p14:xfrm>
                <a:off x="1275741" y="4470564"/>
                <a:ext cx="695880" cy="63720"/>
              </p14:xfrm>
            </p:contentPart>
          </mc:Choice>
          <mc:Fallback>
            <p:pic>
              <p:nvPicPr>
                <p:cNvPr id="96" name="Ink 95">
                  <a:extLst>
                    <a:ext uri="{FF2B5EF4-FFF2-40B4-BE49-F238E27FC236}">
                      <a16:creationId xmlns:a16="http://schemas.microsoft.com/office/drawing/2014/main" id="{B75D977B-1B81-1EE9-04BE-6E7EB6D65FCC}"/>
                    </a:ext>
                  </a:extLst>
                </p:cNvPr>
                <p:cNvPicPr/>
                <p:nvPr/>
              </p:nvPicPr>
              <p:blipFill>
                <a:blip r:embed="rId123"/>
                <a:stretch>
                  <a:fillRect/>
                </a:stretch>
              </p:blipFill>
              <p:spPr>
                <a:xfrm>
                  <a:off x="1257741" y="4452924"/>
                  <a:ext cx="731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7" name="Ink 96">
                  <a:extLst>
                    <a:ext uri="{FF2B5EF4-FFF2-40B4-BE49-F238E27FC236}">
                      <a16:creationId xmlns:a16="http://schemas.microsoft.com/office/drawing/2014/main" id="{E3F6CFDD-C676-153B-F1F6-536BE50532A9}"/>
                    </a:ext>
                  </a:extLst>
                </p14:cNvPr>
                <p14:cNvContentPartPr/>
                <p14:nvPr/>
              </p14:nvContentPartPr>
              <p14:xfrm>
                <a:off x="315981" y="4424124"/>
                <a:ext cx="863640" cy="54000"/>
              </p14:xfrm>
            </p:contentPart>
          </mc:Choice>
          <mc:Fallback>
            <p:pic>
              <p:nvPicPr>
                <p:cNvPr id="97" name="Ink 96">
                  <a:extLst>
                    <a:ext uri="{FF2B5EF4-FFF2-40B4-BE49-F238E27FC236}">
                      <a16:creationId xmlns:a16="http://schemas.microsoft.com/office/drawing/2014/main" id="{E3F6CFDD-C676-153B-F1F6-536BE50532A9}"/>
                    </a:ext>
                  </a:extLst>
                </p:cNvPr>
                <p:cNvPicPr/>
                <p:nvPr/>
              </p:nvPicPr>
              <p:blipFill>
                <a:blip r:embed="rId125"/>
                <a:stretch>
                  <a:fillRect/>
                </a:stretch>
              </p:blipFill>
              <p:spPr>
                <a:xfrm>
                  <a:off x="298341" y="4406484"/>
                  <a:ext cx="899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9" name="Ink 98">
                  <a:extLst>
                    <a:ext uri="{FF2B5EF4-FFF2-40B4-BE49-F238E27FC236}">
                      <a16:creationId xmlns:a16="http://schemas.microsoft.com/office/drawing/2014/main" id="{C5A4BB25-38AD-A6B5-90E3-BFE8CAFC700B}"/>
                    </a:ext>
                  </a:extLst>
                </p14:cNvPr>
                <p14:cNvContentPartPr/>
                <p14:nvPr/>
              </p14:nvContentPartPr>
              <p14:xfrm>
                <a:off x="9077661" y="5011644"/>
                <a:ext cx="18000" cy="4320"/>
              </p14:xfrm>
            </p:contentPart>
          </mc:Choice>
          <mc:Fallback>
            <p:pic>
              <p:nvPicPr>
                <p:cNvPr id="99" name="Ink 98">
                  <a:extLst>
                    <a:ext uri="{FF2B5EF4-FFF2-40B4-BE49-F238E27FC236}">
                      <a16:creationId xmlns:a16="http://schemas.microsoft.com/office/drawing/2014/main" id="{C5A4BB25-38AD-A6B5-90E3-BFE8CAFC700B}"/>
                    </a:ext>
                  </a:extLst>
                </p:cNvPr>
                <p:cNvPicPr/>
                <p:nvPr/>
              </p:nvPicPr>
              <p:blipFill>
                <a:blip r:embed="rId127"/>
                <a:stretch>
                  <a:fillRect/>
                </a:stretch>
              </p:blipFill>
              <p:spPr>
                <a:xfrm>
                  <a:off x="9060021" y="4993644"/>
                  <a:ext cx="53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0" name="Ink 99">
                  <a:extLst>
                    <a:ext uri="{FF2B5EF4-FFF2-40B4-BE49-F238E27FC236}">
                      <a16:creationId xmlns:a16="http://schemas.microsoft.com/office/drawing/2014/main" id="{67B2DE58-AF79-029C-4BE3-B55E65D8BE64}"/>
                    </a:ext>
                  </a:extLst>
                </p14:cNvPr>
                <p14:cNvContentPartPr/>
                <p14:nvPr/>
              </p14:nvContentPartPr>
              <p14:xfrm>
                <a:off x="8384301" y="4979604"/>
                <a:ext cx="733320" cy="99360"/>
              </p14:xfrm>
            </p:contentPart>
          </mc:Choice>
          <mc:Fallback>
            <p:pic>
              <p:nvPicPr>
                <p:cNvPr id="100" name="Ink 99">
                  <a:extLst>
                    <a:ext uri="{FF2B5EF4-FFF2-40B4-BE49-F238E27FC236}">
                      <a16:creationId xmlns:a16="http://schemas.microsoft.com/office/drawing/2014/main" id="{67B2DE58-AF79-029C-4BE3-B55E65D8BE64}"/>
                    </a:ext>
                  </a:extLst>
                </p:cNvPr>
                <p:cNvPicPr/>
                <p:nvPr/>
              </p:nvPicPr>
              <p:blipFill>
                <a:blip r:embed="rId129"/>
                <a:stretch>
                  <a:fillRect/>
                </a:stretch>
              </p:blipFill>
              <p:spPr>
                <a:xfrm>
                  <a:off x="8366301" y="4961604"/>
                  <a:ext cx="768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1" name="Ink 100">
                  <a:extLst>
                    <a:ext uri="{FF2B5EF4-FFF2-40B4-BE49-F238E27FC236}">
                      <a16:creationId xmlns:a16="http://schemas.microsoft.com/office/drawing/2014/main" id="{1AF7B819-4224-9A4C-6943-E94774EB66E7}"/>
                    </a:ext>
                  </a:extLst>
                </p14:cNvPr>
                <p14:cNvContentPartPr/>
                <p14:nvPr/>
              </p14:nvContentPartPr>
              <p14:xfrm>
                <a:off x="7542621" y="5048364"/>
                <a:ext cx="493560" cy="44640"/>
              </p14:xfrm>
            </p:contentPart>
          </mc:Choice>
          <mc:Fallback>
            <p:pic>
              <p:nvPicPr>
                <p:cNvPr id="101" name="Ink 100">
                  <a:extLst>
                    <a:ext uri="{FF2B5EF4-FFF2-40B4-BE49-F238E27FC236}">
                      <a16:creationId xmlns:a16="http://schemas.microsoft.com/office/drawing/2014/main" id="{1AF7B819-4224-9A4C-6943-E94774EB66E7}"/>
                    </a:ext>
                  </a:extLst>
                </p:cNvPr>
                <p:cNvPicPr/>
                <p:nvPr/>
              </p:nvPicPr>
              <p:blipFill>
                <a:blip r:embed="rId131"/>
                <a:stretch>
                  <a:fillRect/>
                </a:stretch>
              </p:blipFill>
              <p:spPr>
                <a:xfrm>
                  <a:off x="7524621" y="5030724"/>
                  <a:ext cx="529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2" name="Ink 101">
                  <a:extLst>
                    <a:ext uri="{FF2B5EF4-FFF2-40B4-BE49-F238E27FC236}">
                      <a16:creationId xmlns:a16="http://schemas.microsoft.com/office/drawing/2014/main" id="{3FBD66AA-86CC-1B80-C6D1-B4F4C8E92FA8}"/>
                    </a:ext>
                  </a:extLst>
                </p14:cNvPr>
                <p14:cNvContentPartPr/>
                <p14:nvPr/>
              </p14:nvContentPartPr>
              <p14:xfrm>
                <a:off x="6655581" y="5072124"/>
                <a:ext cx="669960" cy="56160"/>
              </p14:xfrm>
            </p:contentPart>
          </mc:Choice>
          <mc:Fallback>
            <p:pic>
              <p:nvPicPr>
                <p:cNvPr id="102" name="Ink 101">
                  <a:extLst>
                    <a:ext uri="{FF2B5EF4-FFF2-40B4-BE49-F238E27FC236}">
                      <a16:creationId xmlns:a16="http://schemas.microsoft.com/office/drawing/2014/main" id="{3FBD66AA-86CC-1B80-C6D1-B4F4C8E92FA8}"/>
                    </a:ext>
                  </a:extLst>
                </p:cNvPr>
                <p:cNvPicPr/>
                <p:nvPr/>
              </p:nvPicPr>
              <p:blipFill>
                <a:blip r:embed="rId133"/>
                <a:stretch>
                  <a:fillRect/>
                </a:stretch>
              </p:blipFill>
              <p:spPr>
                <a:xfrm>
                  <a:off x="6637581" y="5054484"/>
                  <a:ext cx="705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3" name="Ink 102">
                  <a:extLst>
                    <a:ext uri="{FF2B5EF4-FFF2-40B4-BE49-F238E27FC236}">
                      <a16:creationId xmlns:a16="http://schemas.microsoft.com/office/drawing/2014/main" id="{D05B1FE9-66BA-90D6-375F-541440DB577F}"/>
                    </a:ext>
                  </a:extLst>
                </p14:cNvPr>
                <p14:cNvContentPartPr/>
                <p14:nvPr/>
              </p14:nvContentPartPr>
              <p14:xfrm>
                <a:off x="5327181" y="5112444"/>
                <a:ext cx="1119240" cy="39240"/>
              </p14:xfrm>
            </p:contentPart>
          </mc:Choice>
          <mc:Fallback>
            <p:pic>
              <p:nvPicPr>
                <p:cNvPr id="103" name="Ink 102">
                  <a:extLst>
                    <a:ext uri="{FF2B5EF4-FFF2-40B4-BE49-F238E27FC236}">
                      <a16:creationId xmlns:a16="http://schemas.microsoft.com/office/drawing/2014/main" id="{D05B1FE9-66BA-90D6-375F-541440DB577F}"/>
                    </a:ext>
                  </a:extLst>
                </p:cNvPr>
                <p:cNvPicPr/>
                <p:nvPr/>
              </p:nvPicPr>
              <p:blipFill>
                <a:blip r:embed="rId135"/>
                <a:stretch>
                  <a:fillRect/>
                </a:stretch>
              </p:blipFill>
              <p:spPr>
                <a:xfrm>
                  <a:off x="5309181" y="5094444"/>
                  <a:ext cx="1154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5" name="Ink 104">
                  <a:extLst>
                    <a:ext uri="{FF2B5EF4-FFF2-40B4-BE49-F238E27FC236}">
                      <a16:creationId xmlns:a16="http://schemas.microsoft.com/office/drawing/2014/main" id="{A4CE7315-C70F-E87B-D608-02F9198B5C29}"/>
                    </a:ext>
                  </a:extLst>
                </p14:cNvPr>
                <p14:cNvContentPartPr/>
                <p14:nvPr/>
              </p14:nvContentPartPr>
              <p14:xfrm>
                <a:off x="4493421" y="5072124"/>
                <a:ext cx="614880" cy="43200"/>
              </p14:xfrm>
            </p:contentPart>
          </mc:Choice>
          <mc:Fallback>
            <p:pic>
              <p:nvPicPr>
                <p:cNvPr id="105" name="Ink 104">
                  <a:extLst>
                    <a:ext uri="{FF2B5EF4-FFF2-40B4-BE49-F238E27FC236}">
                      <a16:creationId xmlns:a16="http://schemas.microsoft.com/office/drawing/2014/main" id="{A4CE7315-C70F-E87B-D608-02F9198B5C29}"/>
                    </a:ext>
                  </a:extLst>
                </p:cNvPr>
                <p:cNvPicPr/>
                <p:nvPr/>
              </p:nvPicPr>
              <p:blipFill>
                <a:blip r:embed="rId137"/>
                <a:stretch>
                  <a:fillRect/>
                </a:stretch>
              </p:blipFill>
              <p:spPr>
                <a:xfrm>
                  <a:off x="4475421" y="5054484"/>
                  <a:ext cx="650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6" name="Ink 105">
                  <a:extLst>
                    <a:ext uri="{FF2B5EF4-FFF2-40B4-BE49-F238E27FC236}">
                      <a16:creationId xmlns:a16="http://schemas.microsoft.com/office/drawing/2014/main" id="{8CCB7BE7-C263-97FB-8177-09A871ADBAD2}"/>
                    </a:ext>
                  </a:extLst>
                </p14:cNvPr>
                <p14:cNvContentPartPr/>
                <p14:nvPr/>
              </p14:nvContentPartPr>
              <p14:xfrm>
                <a:off x="3425301" y="5030724"/>
                <a:ext cx="812880" cy="61560"/>
              </p14:xfrm>
            </p:contentPart>
          </mc:Choice>
          <mc:Fallback>
            <p:pic>
              <p:nvPicPr>
                <p:cNvPr id="106" name="Ink 105">
                  <a:extLst>
                    <a:ext uri="{FF2B5EF4-FFF2-40B4-BE49-F238E27FC236}">
                      <a16:creationId xmlns:a16="http://schemas.microsoft.com/office/drawing/2014/main" id="{8CCB7BE7-C263-97FB-8177-09A871ADBAD2}"/>
                    </a:ext>
                  </a:extLst>
                </p:cNvPr>
                <p:cNvPicPr/>
                <p:nvPr/>
              </p:nvPicPr>
              <p:blipFill>
                <a:blip r:embed="rId139"/>
                <a:stretch>
                  <a:fillRect/>
                </a:stretch>
              </p:blipFill>
              <p:spPr>
                <a:xfrm>
                  <a:off x="3407301" y="5013084"/>
                  <a:ext cx="848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1" name="Ink 110">
                  <a:extLst>
                    <a:ext uri="{FF2B5EF4-FFF2-40B4-BE49-F238E27FC236}">
                      <a16:creationId xmlns:a16="http://schemas.microsoft.com/office/drawing/2014/main" id="{4832CA4C-71F7-B05D-8DF2-E2067E27F445}"/>
                    </a:ext>
                  </a:extLst>
                </p14:cNvPr>
                <p14:cNvContentPartPr/>
                <p14:nvPr/>
              </p14:nvContentPartPr>
              <p14:xfrm>
                <a:off x="2032101" y="4451844"/>
                <a:ext cx="3058560" cy="653760"/>
              </p14:xfrm>
            </p:contentPart>
          </mc:Choice>
          <mc:Fallback>
            <p:pic>
              <p:nvPicPr>
                <p:cNvPr id="111" name="Ink 110">
                  <a:extLst>
                    <a:ext uri="{FF2B5EF4-FFF2-40B4-BE49-F238E27FC236}">
                      <a16:creationId xmlns:a16="http://schemas.microsoft.com/office/drawing/2014/main" id="{4832CA4C-71F7-B05D-8DF2-E2067E27F445}"/>
                    </a:ext>
                  </a:extLst>
                </p:cNvPr>
                <p:cNvPicPr/>
                <p:nvPr/>
              </p:nvPicPr>
              <p:blipFill>
                <a:blip r:embed="rId141"/>
                <a:stretch>
                  <a:fillRect/>
                </a:stretch>
              </p:blipFill>
              <p:spPr>
                <a:xfrm>
                  <a:off x="2014101" y="4433844"/>
                  <a:ext cx="3094200" cy="68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2">
            <p14:nvContentPartPr>
              <p14:cNvPr id="113" name="Ink 112">
                <a:extLst>
                  <a:ext uri="{FF2B5EF4-FFF2-40B4-BE49-F238E27FC236}">
                    <a16:creationId xmlns:a16="http://schemas.microsoft.com/office/drawing/2014/main" id="{7E5C4FBB-ECE7-FB5E-A4D7-1C0A93E6A204}"/>
                  </a:ext>
                </a:extLst>
              </p14:cNvPr>
              <p14:cNvContentPartPr/>
              <p14:nvPr/>
            </p14:nvContentPartPr>
            <p14:xfrm>
              <a:off x="266661" y="3861804"/>
              <a:ext cx="1784160" cy="675720"/>
            </p14:xfrm>
          </p:contentPart>
        </mc:Choice>
        <mc:Fallback>
          <p:pic>
            <p:nvPicPr>
              <p:cNvPr id="113" name="Ink 112">
                <a:extLst>
                  <a:ext uri="{FF2B5EF4-FFF2-40B4-BE49-F238E27FC236}">
                    <a16:creationId xmlns:a16="http://schemas.microsoft.com/office/drawing/2014/main" id="{7E5C4FBB-ECE7-FB5E-A4D7-1C0A93E6A204}"/>
                  </a:ext>
                </a:extLst>
              </p:cNvPr>
              <p:cNvPicPr/>
              <p:nvPr/>
            </p:nvPicPr>
            <p:blipFill>
              <a:blip r:embed="rId143"/>
              <a:stretch>
                <a:fillRect/>
              </a:stretch>
            </p:blipFill>
            <p:spPr>
              <a:xfrm>
                <a:off x="249021" y="3844164"/>
                <a:ext cx="1819800" cy="711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4" name="Ink 113">
                <a:extLst>
                  <a:ext uri="{FF2B5EF4-FFF2-40B4-BE49-F238E27FC236}">
                    <a16:creationId xmlns:a16="http://schemas.microsoft.com/office/drawing/2014/main" id="{C1E65D80-600B-2F7C-9B0A-6A8E39B69A4C}"/>
                  </a:ext>
                </a:extLst>
              </p14:cNvPr>
              <p14:cNvContentPartPr/>
              <p14:nvPr/>
            </p14:nvContentPartPr>
            <p14:xfrm>
              <a:off x="578061" y="5024244"/>
              <a:ext cx="885960" cy="61920"/>
            </p14:xfrm>
          </p:contentPart>
        </mc:Choice>
        <mc:Fallback>
          <p:pic>
            <p:nvPicPr>
              <p:cNvPr id="114" name="Ink 113">
                <a:extLst>
                  <a:ext uri="{FF2B5EF4-FFF2-40B4-BE49-F238E27FC236}">
                    <a16:creationId xmlns:a16="http://schemas.microsoft.com/office/drawing/2014/main" id="{C1E65D80-600B-2F7C-9B0A-6A8E39B69A4C}"/>
                  </a:ext>
                </a:extLst>
              </p:cNvPr>
              <p:cNvPicPr/>
              <p:nvPr/>
            </p:nvPicPr>
            <p:blipFill>
              <a:blip r:embed="rId145"/>
              <a:stretch>
                <a:fillRect/>
              </a:stretch>
            </p:blipFill>
            <p:spPr>
              <a:xfrm>
                <a:off x="560421" y="5006244"/>
                <a:ext cx="921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5" name="Ink 114">
                <a:extLst>
                  <a:ext uri="{FF2B5EF4-FFF2-40B4-BE49-F238E27FC236}">
                    <a16:creationId xmlns:a16="http://schemas.microsoft.com/office/drawing/2014/main" id="{EDD1029A-6E95-20F8-9C63-450892083532}"/>
                  </a:ext>
                </a:extLst>
              </p14:cNvPr>
              <p14:cNvContentPartPr/>
              <p14:nvPr/>
            </p14:nvContentPartPr>
            <p14:xfrm>
              <a:off x="561861" y="5030004"/>
              <a:ext cx="835560" cy="39960"/>
            </p14:xfrm>
          </p:contentPart>
        </mc:Choice>
        <mc:Fallback>
          <p:pic>
            <p:nvPicPr>
              <p:cNvPr id="115" name="Ink 114">
                <a:extLst>
                  <a:ext uri="{FF2B5EF4-FFF2-40B4-BE49-F238E27FC236}">
                    <a16:creationId xmlns:a16="http://schemas.microsoft.com/office/drawing/2014/main" id="{EDD1029A-6E95-20F8-9C63-450892083532}"/>
                  </a:ext>
                </a:extLst>
              </p:cNvPr>
              <p:cNvPicPr/>
              <p:nvPr/>
            </p:nvPicPr>
            <p:blipFill>
              <a:blip r:embed="rId147"/>
              <a:stretch>
                <a:fillRect/>
              </a:stretch>
            </p:blipFill>
            <p:spPr>
              <a:xfrm>
                <a:off x="543861" y="5012364"/>
                <a:ext cx="871200" cy="75600"/>
              </a:xfrm>
              <a:prstGeom prst="rect">
                <a:avLst/>
              </a:prstGeom>
            </p:spPr>
          </p:pic>
        </mc:Fallback>
      </mc:AlternateContent>
      <p:grpSp>
        <p:nvGrpSpPr>
          <p:cNvPr id="135" name="Group 134">
            <a:extLst>
              <a:ext uri="{FF2B5EF4-FFF2-40B4-BE49-F238E27FC236}">
                <a16:creationId xmlns:a16="http://schemas.microsoft.com/office/drawing/2014/main" id="{0A1B4DDF-0BC3-EF7F-886C-10DAF36E9DAA}"/>
              </a:ext>
            </a:extLst>
          </p:cNvPr>
          <p:cNvGrpSpPr/>
          <p:nvPr/>
        </p:nvGrpSpPr>
        <p:grpSpPr>
          <a:xfrm>
            <a:off x="1064421" y="5439684"/>
            <a:ext cx="8035200" cy="941400"/>
            <a:chOff x="1064421" y="5439684"/>
            <a:chExt cx="8035200" cy="941400"/>
          </a:xfrm>
        </p:grpSpPr>
        <mc:AlternateContent xmlns:mc="http://schemas.openxmlformats.org/markup-compatibility/2006">
          <mc:Choice xmlns:p14="http://schemas.microsoft.com/office/powerpoint/2010/main" Requires="p14">
            <p:contentPart p14:bwMode="auto" r:id="rId148">
              <p14:nvContentPartPr>
                <p14:cNvPr id="116" name="Ink 115">
                  <a:extLst>
                    <a:ext uri="{FF2B5EF4-FFF2-40B4-BE49-F238E27FC236}">
                      <a16:creationId xmlns:a16="http://schemas.microsoft.com/office/drawing/2014/main" id="{EC77777D-1047-462B-E1FC-66DEFC0D392B}"/>
                    </a:ext>
                  </a:extLst>
                </p14:cNvPr>
                <p14:cNvContentPartPr/>
                <p14:nvPr/>
              </p14:nvContentPartPr>
              <p14:xfrm>
                <a:off x="7184421" y="5607804"/>
                <a:ext cx="1882440" cy="123840"/>
              </p14:xfrm>
            </p:contentPart>
          </mc:Choice>
          <mc:Fallback>
            <p:pic>
              <p:nvPicPr>
                <p:cNvPr id="116" name="Ink 115">
                  <a:extLst>
                    <a:ext uri="{FF2B5EF4-FFF2-40B4-BE49-F238E27FC236}">
                      <a16:creationId xmlns:a16="http://schemas.microsoft.com/office/drawing/2014/main" id="{EC77777D-1047-462B-E1FC-66DEFC0D392B}"/>
                    </a:ext>
                  </a:extLst>
                </p:cNvPr>
                <p:cNvPicPr/>
                <p:nvPr/>
              </p:nvPicPr>
              <p:blipFill>
                <a:blip r:embed="rId149"/>
                <a:stretch>
                  <a:fillRect/>
                </a:stretch>
              </p:blipFill>
              <p:spPr>
                <a:xfrm>
                  <a:off x="7166421" y="5589804"/>
                  <a:ext cx="1918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7" name="Ink 116">
                  <a:extLst>
                    <a:ext uri="{FF2B5EF4-FFF2-40B4-BE49-F238E27FC236}">
                      <a16:creationId xmlns:a16="http://schemas.microsoft.com/office/drawing/2014/main" id="{37E6969D-81D1-A4F6-213D-3A2217DFA4D6}"/>
                    </a:ext>
                  </a:extLst>
                </p14:cNvPr>
                <p14:cNvContentPartPr/>
                <p14:nvPr/>
              </p14:nvContentPartPr>
              <p14:xfrm>
                <a:off x="6183261" y="5658204"/>
                <a:ext cx="834840" cy="33480"/>
              </p14:xfrm>
            </p:contentPart>
          </mc:Choice>
          <mc:Fallback>
            <p:pic>
              <p:nvPicPr>
                <p:cNvPr id="117" name="Ink 116">
                  <a:extLst>
                    <a:ext uri="{FF2B5EF4-FFF2-40B4-BE49-F238E27FC236}">
                      <a16:creationId xmlns:a16="http://schemas.microsoft.com/office/drawing/2014/main" id="{37E6969D-81D1-A4F6-213D-3A2217DFA4D6}"/>
                    </a:ext>
                  </a:extLst>
                </p:cNvPr>
                <p:cNvPicPr/>
                <p:nvPr/>
              </p:nvPicPr>
              <p:blipFill>
                <a:blip r:embed="rId151"/>
                <a:stretch>
                  <a:fillRect/>
                </a:stretch>
              </p:blipFill>
              <p:spPr>
                <a:xfrm>
                  <a:off x="6165621" y="5640204"/>
                  <a:ext cx="870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9" name="Ink 118">
                  <a:extLst>
                    <a:ext uri="{FF2B5EF4-FFF2-40B4-BE49-F238E27FC236}">
                      <a16:creationId xmlns:a16="http://schemas.microsoft.com/office/drawing/2014/main" id="{198D20CE-01B1-F53A-F822-93F7077AE0CF}"/>
                    </a:ext>
                  </a:extLst>
                </p14:cNvPr>
                <p14:cNvContentPartPr/>
                <p14:nvPr/>
              </p14:nvContentPartPr>
              <p14:xfrm>
                <a:off x="5128101" y="5674764"/>
                <a:ext cx="796680" cy="51840"/>
              </p14:xfrm>
            </p:contentPart>
          </mc:Choice>
          <mc:Fallback>
            <p:pic>
              <p:nvPicPr>
                <p:cNvPr id="119" name="Ink 118">
                  <a:extLst>
                    <a:ext uri="{FF2B5EF4-FFF2-40B4-BE49-F238E27FC236}">
                      <a16:creationId xmlns:a16="http://schemas.microsoft.com/office/drawing/2014/main" id="{198D20CE-01B1-F53A-F822-93F7077AE0CF}"/>
                    </a:ext>
                  </a:extLst>
                </p:cNvPr>
                <p:cNvPicPr/>
                <p:nvPr/>
              </p:nvPicPr>
              <p:blipFill>
                <a:blip r:embed="rId153"/>
                <a:stretch>
                  <a:fillRect/>
                </a:stretch>
              </p:blipFill>
              <p:spPr>
                <a:xfrm>
                  <a:off x="5110461" y="5657124"/>
                  <a:ext cx="832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1" name="Ink 120">
                  <a:extLst>
                    <a:ext uri="{FF2B5EF4-FFF2-40B4-BE49-F238E27FC236}">
                      <a16:creationId xmlns:a16="http://schemas.microsoft.com/office/drawing/2014/main" id="{AAAA593C-82DA-3C1A-0FA2-1D942781975B}"/>
                    </a:ext>
                  </a:extLst>
                </p14:cNvPr>
                <p14:cNvContentPartPr/>
                <p14:nvPr/>
              </p14:nvContentPartPr>
              <p14:xfrm>
                <a:off x="3747861" y="5667924"/>
                <a:ext cx="1167840" cy="81720"/>
              </p14:xfrm>
            </p:contentPart>
          </mc:Choice>
          <mc:Fallback>
            <p:pic>
              <p:nvPicPr>
                <p:cNvPr id="121" name="Ink 120">
                  <a:extLst>
                    <a:ext uri="{FF2B5EF4-FFF2-40B4-BE49-F238E27FC236}">
                      <a16:creationId xmlns:a16="http://schemas.microsoft.com/office/drawing/2014/main" id="{AAAA593C-82DA-3C1A-0FA2-1D942781975B}"/>
                    </a:ext>
                  </a:extLst>
                </p:cNvPr>
                <p:cNvPicPr/>
                <p:nvPr/>
              </p:nvPicPr>
              <p:blipFill>
                <a:blip r:embed="rId155"/>
                <a:stretch>
                  <a:fillRect/>
                </a:stretch>
              </p:blipFill>
              <p:spPr>
                <a:xfrm>
                  <a:off x="3730221" y="5649924"/>
                  <a:ext cx="1203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3" name="Ink 122">
                  <a:extLst>
                    <a:ext uri="{FF2B5EF4-FFF2-40B4-BE49-F238E27FC236}">
                      <a16:creationId xmlns:a16="http://schemas.microsoft.com/office/drawing/2014/main" id="{5C0159B9-3E96-837D-9686-5B0596EF3029}"/>
                    </a:ext>
                  </a:extLst>
                </p14:cNvPr>
                <p14:cNvContentPartPr/>
                <p14:nvPr/>
              </p14:nvContentPartPr>
              <p14:xfrm>
                <a:off x="3412701" y="5439684"/>
                <a:ext cx="13680" cy="2160"/>
              </p14:xfrm>
            </p:contentPart>
          </mc:Choice>
          <mc:Fallback>
            <p:pic>
              <p:nvPicPr>
                <p:cNvPr id="123" name="Ink 122">
                  <a:extLst>
                    <a:ext uri="{FF2B5EF4-FFF2-40B4-BE49-F238E27FC236}">
                      <a16:creationId xmlns:a16="http://schemas.microsoft.com/office/drawing/2014/main" id="{5C0159B9-3E96-837D-9686-5B0596EF3029}"/>
                    </a:ext>
                  </a:extLst>
                </p:cNvPr>
                <p:cNvPicPr/>
                <p:nvPr/>
              </p:nvPicPr>
              <p:blipFill>
                <a:blip r:embed="rId157"/>
                <a:stretch>
                  <a:fillRect/>
                </a:stretch>
              </p:blipFill>
              <p:spPr>
                <a:xfrm>
                  <a:off x="3395061" y="5421684"/>
                  <a:ext cx="49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4" name="Ink 123">
                  <a:extLst>
                    <a:ext uri="{FF2B5EF4-FFF2-40B4-BE49-F238E27FC236}">
                      <a16:creationId xmlns:a16="http://schemas.microsoft.com/office/drawing/2014/main" id="{FDC93517-4E93-6520-842F-B058DBD54FE6}"/>
                    </a:ext>
                  </a:extLst>
                </p14:cNvPr>
                <p14:cNvContentPartPr/>
                <p14:nvPr/>
              </p14:nvContentPartPr>
              <p14:xfrm>
                <a:off x="2885301" y="5598444"/>
                <a:ext cx="647640" cy="55440"/>
              </p14:xfrm>
            </p:contentPart>
          </mc:Choice>
          <mc:Fallback>
            <p:pic>
              <p:nvPicPr>
                <p:cNvPr id="124" name="Ink 123">
                  <a:extLst>
                    <a:ext uri="{FF2B5EF4-FFF2-40B4-BE49-F238E27FC236}">
                      <a16:creationId xmlns:a16="http://schemas.microsoft.com/office/drawing/2014/main" id="{FDC93517-4E93-6520-842F-B058DBD54FE6}"/>
                    </a:ext>
                  </a:extLst>
                </p:cNvPr>
                <p:cNvPicPr/>
                <p:nvPr/>
              </p:nvPicPr>
              <p:blipFill>
                <a:blip r:embed="rId159"/>
                <a:stretch>
                  <a:fillRect/>
                </a:stretch>
              </p:blipFill>
              <p:spPr>
                <a:xfrm>
                  <a:off x="2867301" y="5580444"/>
                  <a:ext cx="683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5" name="Ink 124">
                  <a:extLst>
                    <a:ext uri="{FF2B5EF4-FFF2-40B4-BE49-F238E27FC236}">
                      <a16:creationId xmlns:a16="http://schemas.microsoft.com/office/drawing/2014/main" id="{2FE928D5-4B18-50F5-BFD2-5BFA272AC288}"/>
                    </a:ext>
                  </a:extLst>
                </p14:cNvPr>
                <p14:cNvContentPartPr/>
                <p14:nvPr/>
              </p14:nvContentPartPr>
              <p14:xfrm>
                <a:off x="2090421" y="5652804"/>
                <a:ext cx="613440" cy="55440"/>
              </p14:xfrm>
            </p:contentPart>
          </mc:Choice>
          <mc:Fallback>
            <p:pic>
              <p:nvPicPr>
                <p:cNvPr id="125" name="Ink 124">
                  <a:extLst>
                    <a:ext uri="{FF2B5EF4-FFF2-40B4-BE49-F238E27FC236}">
                      <a16:creationId xmlns:a16="http://schemas.microsoft.com/office/drawing/2014/main" id="{2FE928D5-4B18-50F5-BFD2-5BFA272AC288}"/>
                    </a:ext>
                  </a:extLst>
                </p:cNvPr>
                <p:cNvPicPr/>
                <p:nvPr/>
              </p:nvPicPr>
              <p:blipFill>
                <a:blip r:embed="rId161"/>
                <a:stretch>
                  <a:fillRect/>
                </a:stretch>
              </p:blipFill>
              <p:spPr>
                <a:xfrm>
                  <a:off x="2072421" y="5634804"/>
                  <a:ext cx="649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6" name="Ink 125">
                  <a:extLst>
                    <a:ext uri="{FF2B5EF4-FFF2-40B4-BE49-F238E27FC236}">
                      <a16:creationId xmlns:a16="http://schemas.microsoft.com/office/drawing/2014/main" id="{5BCACB56-4200-0D93-97AF-079D46E83D58}"/>
                    </a:ext>
                  </a:extLst>
                </p14:cNvPr>
                <p14:cNvContentPartPr/>
                <p14:nvPr/>
              </p14:nvContentPartPr>
              <p14:xfrm>
                <a:off x="1064421" y="5564964"/>
                <a:ext cx="757800" cy="95760"/>
              </p14:xfrm>
            </p:contentPart>
          </mc:Choice>
          <mc:Fallback>
            <p:pic>
              <p:nvPicPr>
                <p:cNvPr id="126" name="Ink 125">
                  <a:extLst>
                    <a:ext uri="{FF2B5EF4-FFF2-40B4-BE49-F238E27FC236}">
                      <a16:creationId xmlns:a16="http://schemas.microsoft.com/office/drawing/2014/main" id="{5BCACB56-4200-0D93-97AF-079D46E83D58}"/>
                    </a:ext>
                  </a:extLst>
                </p:cNvPr>
                <p:cNvPicPr/>
                <p:nvPr/>
              </p:nvPicPr>
              <p:blipFill>
                <a:blip r:embed="rId163"/>
                <a:stretch>
                  <a:fillRect/>
                </a:stretch>
              </p:blipFill>
              <p:spPr>
                <a:xfrm>
                  <a:off x="1046421" y="5546964"/>
                  <a:ext cx="793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8" name="Ink 127">
                  <a:extLst>
                    <a:ext uri="{FF2B5EF4-FFF2-40B4-BE49-F238E27FC236}">
                      <a16:creationId xmlns:a16="http://schemas.microsoft.com/office/drawing/2014/main" id="{98B5C832-C898-1D6C-99F0-386A05470602}"/>
                    </a:ext>
                  </a:extLst>
                </p14:cNvPr>
                <p14:cNvContentPartPr/>
                <p14:nvPr/>
              </p14:nvContentPartPr>
              <p14:xfrm>
                <a:off x="8135181" y="6303684"/>
                <a:ext cx="964440" cy="77400"/>
              </p14:xfrm>
            </p:contentPart>
          </mc:Choice>
          <mc:Fallback>
            <p:pic>
              <p:nvPicPr>
                <p:cNvPr id="128" name="Ink 127">
                  <a:extLst>
                    <a:ext uri="{FF2B5EF4-FFF2-40B4-BE49-F238E27FC236}">
                      <a16:creationId xmlns:a16="http://schemas.microsoft.com/office/drawing/2014/main" id="{98B5C832-C898-1D6C-99F0-386A05470602}"/>
                    </a:ext>
                  </a:extLst>
                </p:cNvPr>
                <p:cNvPicPr/>
                <p:nvPr/>
              </p:nvPicPr>
              <p:blipFill>
                <a:blip r:embed="rId165"/>
                <a:stretch>
                  <a:fillRect/>
                </a:stretch>
              </p:blipFill>
              <p:spPr>
                <a:xfrm>
                  <a:off x="8117541" y="6286044"/>
                  <a:ext cx="1000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9" name="Ink 128">
                  <a:extLst>
                    <a:ext uri="{FF2B5EF4-FFF2-40B4-BE49-F238E27FC236}">
                      <a16:creationId xmlns:a16="http://schemas.microsoft.com/office/drawing/2014/main" id="{BFE9FF21-4655-7F62-F715-60B06C80D608}"/>
                    </a:ext>
                  </a:extLst>
                </p14:cNvPr>
                <p14:cNvContentPartPr/>
                <p14:nvPr/>
              </p14:nvContentPartPr>
              <p14:xfrm>
                <a:off x="7091541" y="6277404"/>
                <a:ext cx="731880" cy="33120"/>
              </p14:xfrm>
            </p:contentPart>
          </mc:Choice>
          <mc:Fallback>
            <p:pic>
              <p:nvPicPr>
                <p:cNvPr id="129" name="Ink 128">
                  <a:extLst>
                    <a:ext uri="{FF2B5EF4-FFF2-40B4-BE49-F238E27FC236}">
                      <a16:creationId xmlns:a16="http://schemas.microsoft.com/office/drawing/2014/main" id="{BFE9FF21-4655-7F62-F715-60B06C80D608}"/>
                    </a:ext>
                  </a:extLst>
                </p:cNvPr>
                <p:cNvPicPr/>
                <p:nvPr/>
              </p:nvPicPr>
              <p:blipFill>
                <a:blip r:embed="rId167"/>
                <a:stretch>
                  <a:fillRect/>
                </a:stretch>
              </p:blipFill>
              <p:spPr>
                <a:xfrm>
                  <a:off x="7073541" y="6259404"/>
                  <a:ext cx="767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1" name="Ink 130">
                  <a:extLst>
                    <a:ext uri="{FF2B5EF4-FFF2-40B4-BE49-F238E27FC236}">
                      <a16:creationId xmlns:a16="http://schemas.microsoft.com/office/drawing/2014/main" id="{9CDABA74-40A5-E639-E90B-0E98690A6928}"/>
                    </a:ext>
                  </a:extLst>
                </p14:cNvPr>
                <p14:cNvContentPartPr/>
                <p14:nvPr/>
              </p14:nvContentPartPr>
              <p14:xfrm>
                <a:off x="6214941" y="6238524"/>
                <a:ext cx="541800" cy="55080"/>
              </p14:xfrm>
            </p:contentPart>
          </mc:Choice>
          <mc:Fallback>
            <p:pic>
              <p:nvPicPr>
                <p:cNvPr id="131" name="Ink 130">
                  <a:extLst>
                    <a:ext uri="{FF2B5EF4-FFF2-40B4-BE49-F238E27FC236}">
                      <a16:creationId xmlns:a16="http://schemas.microsoft.com/office/drawing/2014/main" id="{9CDABA74-40A5-E639-E90B-0E98690A6928}"/>
                    </a:ext>
                  </a:extLst>
                </p:cNvPr>
                <p:cNvPicPr/>
                <p:nvPr/>
              </p:nvPicPr>
              <p:blipFill>
                <a:blip r:embed="rId169"/>
                <a:stretch>
                  <a:fillRect/>
                </a:stretch>
              </p:blipFill>
              <p:spPr>
                <a:xfrm>
                  <a:off x="6196941" y="6220524"/>
                  <a:ext cx="577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2" name="Ink 131">
                  <a:extLst>
                    <a:ext uri="{FF2B5EF4-FFF2-40B4-BE49-F238E27FC236}">
                      <a16:creationId xmlns:a16="http://schemas.microsoft.com/office/drawing/2014/main" id="{B314636A-6F12-0529-1187-11540B02841E}"/>
                    </a:ext>
                  </a:extLst>
                </p14:cNvPr>
                <p14:cNvContentPartPr/>
                <p14:nvPr/>
              </p14:nvContentPartPr>
              <p14:xfrm>
                <a:off x="5300181" y="6303324"/>
                <a:ext cx="767520" cy="57960"/>
              </p14:xfrm>
            </p:contentPart>
          </mc:Choice>
          <mc:Fallback>
            <p:pic>
              <p:nvPicPr>
                <p:cNvPr id="132" name="Ink 131">
                  <a:extLst>
                    <a:ext uri="{FF2B5EF4-FFF2-40B4-BE49-F238E27FC236}">
                      <a16:creationId xmlns:a16="http://schemas.microsoft.com/office/drawing/2014/main" id="{B314636A-6F12-0529-1187-11540B02841E}"/>
                    </a:ext>
                  </a:extLst>
                </p:cNvPr>
                <p:cNvPicPr/>
                <p:nvPr/>
              </p:nvPicPr>
              <p:blipFill>
                <a:blip r:embed="rId171"/>
                <a:stretch>
                  <a:fillRect/>
                </a:stretch>
              </p:blipFill>
              <p:spPr>
                <a:xfrm>
                  <a:off x="5282181" y="6285684"/>
                  <a:ext cx="803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4" name="Ink 133">
                  <a:extLst>
                    <a:ext uri="{FF2B5EF4-FFF2-40B4-BE49-F238E27FC236}">
                      <a16:creationId xmlns:a16="http://schemas.microsoft.com/office/drawing/2014/main" id="{365273C9-F695-A1E0-65F3-EEF1A2789493}"/>
                    </a:ext>
                  </a:extLst>
                </p14:cNvPr>
                <p14:cNvContentPartPr/>
                <p14:nvPr/>
              </p14:nvContentPartPr>
              <p14:xfrm>
                <a:off x="4950621" y="5668644"/>
                <a:ext cx="2070360" cy="691920"/>
              </p14:xfrm>
            </p:contentPart>
          </mc:Choice>
          <mc:Fallback>
            <p:pic>
              <p:nvPicPr>
                <p:cNvPr id="134" name="Ink 133">
                  <a:extLst>
                    <a:ext uri="{FF2B5EF4-FFF2-40B4-BE49-F238E27FC236}">
                      <a16:creationId xmlns:a16="http://schemas.microsoft.com/office/drawing/2014/main" id="{365273C9-F695-A1E0-65F3-EEF1A2789493}"/>
                    </a:ext>
                  </a:extLst>
                </p:cNvPr>
                <p:cNvPicPr/>
                <p:nvPr/>
              </p:nvPicPr>
              <p:blipFill>
                <a:blip r:embed="rId173"/>
                <a:stretch>
                  <a:fillRect/>
                </a:stretch>
              </p:blipFill>
              <p:spPr>
                <a:xfrm>
                  <a:off x="4932621" y="5651004"/>
                  <a:ext cx="2106000" cy="727560"/>
                </a:xfrm>
                <a:prstGeom prst="rect">
                  <a:avLst/>
                </a:prstGeom>
              </p:spPr>
            </p:pic>
          </mc:Fallback>
        </mc:AlternateContent>
      </p:grpSp>
    </p:spTree>
    <p:extLst>
      <p:ext uri="{BB962C8B-B14F-4D97-AF65-F5344CB8AC3E}">
        <p14:creationId xmlns:p14="http://schemas.microsoft.com/office/powerpoint/2010/main" val="418486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476615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13985" y="356826"/>
            <a:ext cx="7534406" cy="3785652"/>
          </a:xfrm>
          <a:prstGeom prst="rect">
            <a:avLst/>
          </a:prstGeom>
          <a:noFill/>
        </p:spPr>
        <p:txBody>
          <a:bodyPr wrap="square" rtlCol="0">
            <a:spAutoFit/>
          </a:bodyPr>
          <a:lstStyle/>
          <a:p>
            <a:r>
              <a:rPr lang="en-US" sz="2400" b="1" i="0" u="none" strike="noStrike">
                <a:solidFill>
                  <a:srgbClr val="FFC000"/>
                </a:solidFill>
                <a:effectLst/>
                <a:latin typeface="Arial" panose="020B0604020202020204" pitchFamily="34" charset="0"/>
              </a:rPr>
              <a:t>ARIEL (PERSON)</a:t>
            </a:r>
            <a:r>
              <a:rPr lang="he-IL" sz="2400" b="0" i="0" u="none" strike="noStrike">
                <a:solidFill>
                  <a:srgbClr val="FFFF00"/>
                </a:solidFill>
                <a:effectLst/>
                <a:latin typeface="Arial" panose="020B0604020202020204" pitchFamily="34" charset="0"/>
              </a:rPr>
              <a:t>אֲרִיאֵל</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Even though the Hebrew terms that stand behind the transliteration “ariel” occur rarely in the Bible, </a:t>
            </a:r>
            <a:r>
              <a:rPr lang="en-US" sz="2400" b="0" i="0" u="none" strike="noStrike">
                <a:solidFill>
                  <a:srgbClr val="00B0F0"/>
                </a:solidFill>
                <a:effectLst/>
                <a:latin typeface="Arial" panose="020B0604020202020204" pitchFamily="34" charset="0"/>
              </a:rPr>
              <a:t>“ariel” </a:t>
            </a:r>
            <a:r>
              <a:rPr lang="en-US" sz="2400" b="0" i="0" u="none" strike="noStrike">
                <a:solidFill>
                  <a:srgbClr val="FFC000"/>
                </a:solidFill>
                <a:effectLst/>
                <a:latin typeface="Arial" panose="020B0604020202020204" pitchFamily="34" charset="0"/>
              </a:rPr>
              <a:t>seems to carry a wide range of meanings: (1) a poetic name for Jerusalem (</a:t>
            </a:r>
            <a:r>
              <a:rPr lang="en-US" sz="2400" b="0" i="0" u="none" strike="noStrike">
                <a:solidFill>
                  <a:srgbClr val="00B0F0"/>
                </a:solidFill>
                <a:effectLst/>
                <a:latin typeface="Arial" panose="020B0604020202020204" pitchFamily="34" charset="0"/>
              </a:rPr>
              <a:t>Isa 29:1–2, 7</a:t>
            </a:r>
            <a:r>
              <a:rPr lang="en-US" sz="2400" b="0" i="0" u="none" strike="noStrike">
                <a:solidFill>
                  <a:srgbClr val="FFC000"/>
                </a:solidFill>
                <a:effectLst/>
                <a:latin typeface="Arial" panose="020B0604020202020204" pitchFamily="34" charset="0"/>
              </a:rPr>
              <a:t>); (2) a common noun for “heroes” or “champions” (</a:t>
            </a:r>
            <a:r>
              <a:rPr lang="en-US" sz="2400" b="0" i="0" u="none" strike="noStrike">
                <a:solidFill>
                  <a:srgbClr val="00B0F0"/>
                </a:solidFill>
                <a:effectLst/>
                <a:latin typeface="Arial" panose="020B0604020202020204" pitchFamily="34" charset="0"/>
              </a:rPr>
              <a:t>2 Sam 23:20; 1 Chr 11:22; cf. Isa 33:7</a:t>
            </a:r>
            <a:r>
              <a:rPr lang="en-US" sz="2400" b="0" i="0" u="none" strike="noStrike">
                <a:solidFill>
                  <a:srgbClr val="FFC000"/>
                </a:solidFill>
                <a:effectLst/>
                <a:latin typeface="Arial" panose="020B0604020202020204" pitchFamily="34" charset="0"/>
              </a:rPr>
              <a:t>); (3) a common noun for </a:t>
            </a:r>
            <a:r>
              <a:rPr lang="en-US" sz="2400" b="0" i="0" u="none" strike="noStrike">
                <a:solidFill>
                  <a:srgbClr val="00B0F0"/>
                </a:solidFill>
                <a:effectLst/>
                <a:latin typeface="Arial" panose="020B0604020202020204" pitchFamily="34" charset="0"/>
              </a:rPr>
              <a:t>“altar hearth” </a:t>
            </a:r>
            <a:r>
              <a:rPr lang="en-US" sz="2400" b="0" i="0" u="none" strike="noStrike">
                <a:solidFill>
                  <a:srgbClr val="FFC000"/>
                </a:solidFill>
                <a:effectLst/>
                <a:latin typeface="Arial" panose="020B0604020202020204" pitchFamily="34" charset="0"/>
              </a:rPr>
              <a:t>(</a:t>
            </a:r>
            <a:r>
              <a:rPr lang="en-US" sz="2400" b="0" i="0" u="none" strike="noStrike">
                <a:solidFill>
                  <a:srgbClr val="00B0F0"/>
                </a:solidFill>
                <a:effectLst/>
                <a:latin typeface="Arial" panose="020B0604020202020204" pitchFamily="34" charset="0"/>
              </a:rPr>
              <a:t>Ezek 43:15–16</a:t>
            </a:r>
            <a:r>
              <a:rPr lang="en-US" sz="2400" b="0" i="0" u="none" strike="noStrike">
                <a:solidFill>
                  <a:srgbClr val="FFC000"/>
                </a:solidFill>
                <a:effectLst/>
                <a:latin typeface="Arial" panose="020B0604020202020204" pitchFamily="34" charset="0"/>
              </a:rPr>
              <a:t>; cf. Mesha Inscription, line 12); and (4) a personal name, a proper noun (</a:t>
            </a:r>
            <a:r>
              <a:rPr lang="en-US" sz="2400" b="0" i="0" u="none" strike="noStrike">
                <a:solidFill>
                  <a:srgbClr val="00B0F0"/>
                </a:solidFill>
                <a:effectLst/>
                <a:latin typeface="Arial" panose="020B0604020202020204" pitchFamily="34" charset="0"/>
              </a:rPr>
              <a:t>Ezra 8:16</a:t>
            </a:r>
            <a:r>
              <a:rPr lang="en-US" sz="2400" b="0" i="0" u="none" strike="noStrike">
                <a:solidFill>
                  <a:srgbClr val="FFC000"/>
                </a:solidFill>
                <a:effectLst/>
                <a:latin typeface="Arial" panose="020B0604020202020204" pitchFamily="34" charset="0"/>
              </a:rPr>
              <a:t>). (</a:t>
            </a:r>
            <a:r>
              <a:rPr lang="en-US" sz="2400" b="0" i="0" u="none" strike="noStrike">
                <a:solidFill>
                  <a:srgbClr val="00B0F0"/>
                </a:solidFill>
                <a:effectLst/>
                <a:latin typeface="Arial" panose="020B0604020202020204" pitchFamily="34" charset="0"/>
              </a:rPr>
              <a:t>Anchor Yale Bible Dictionary</a:t>
            </a:r>
            <a:r>
              <a:rPr lang="en-US" sz="2400" b="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22CF42B-0B60-4422-6A85-DE98A21704FB}"/>
                  </a:ext>
                </a:extLst>
              </p14:cNvPr>
              <p14:cNvContentPartPr/>
              <p14:nvPr/>
            </p14:nvContentPartPr>
            <p14:xfrm>
              <a:off x="6632541" y="1075764"/>
              <a:ext cx="402120" cy="64440"/>
            </p14:xfrm>
          </p:contentPart>
        </mc:Choice>
        <mc:Fallback>
          <p:pic>
            <p:nvPicPr>
              <p:cNvPr id="2" name="Ink 1">
                <a:extLst>
                  <a:ext uri="{FF2B5EF4-FFF2-40B4-BE49-F238E27FC236}">
                    <a16:creationId xmlns:a16="http://schemas.microsoft.com/office/drawing/2014/main" id="{322CF42B-0B60-4422-6A85-DE98A21704FB}"/>
                  </a:ext>
                </a:extLst>
              </p:cNvPr>
              <p:cNvPicPr/>
              <p:nvPr/>
            </p:nvPicPr>
            <p:blipFill>
              <a:blip r:embed="rId5"/>
              <a:stretch>
                <a:fillRect/>
              </a:stretch>
            </p:blipFill>
            <p:spPr>
              <a:xfrm>
                <a:off x="6614541" y="1058124"/>
                <a:ext cx="437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DBFDF15-4E4C-E0A7-2C61-9CDEBF3871A5}"/>
                  </a:ext>
                </a:extLst>
              </p14:cNvPr>
              <p14:cNvContentPartPr/>
              <p14:nvPr/>
            </p14:nvContentPartPr>
            <p14:xfrm>
              <a:off x="832221" y="684084"/>
              <a:ext cx="2356560" cy="123480"/>
            </p14:xfrm>
          </p:contentPart>
        </mc:Choice>
        <mc:Fallback>
          <p:pic>
            <p:nvPicPr>
              <p:cNvPr id="4" name="Ink 3">
                <a:extLst>
                  <a:ext uri="{FF2B5EF4-FFF2-40B4-BE49-F238E27FC236}">
                    <a16:creationId xmlns:a16="http://schemas.microsoft.com/office/drawing/2014/main" id="{DDBFDF15-4E4C-E0A7-2C61-9CDEBF3871A5}"/>
                  </a:ext>
                </a:extLst>
              </p:cNvPr>
              <p:cNvPicPr/>
              <p:nvPr/>
            </p:nvPicPr>
            <p:blipFill>
              <a:blip r:embed="rId7"/>
              <a:stretch>
                <a:fillRect/>
              </a:stretch>
            </p:blipFill>
            <p:spPr>
              <a:xfrm>
                <a:off x="814581" y="666084"/>
                <a:ext cx="2392200" cy="159120"/>
              </a:xfrm>
              <a:prstGeom prst="rect">
                <a:avLst/>
              </a:prstGeom>
            </p:spPr>
          </p:pic>
        </mc:Fallback>
      </mc:AlternateContent>
    </p:spTree>
    <p:extLst>
      <p:ext uri="{BB962C8B-B14F-4D97-AF65-F5344CB8AC3E}">
        <p14:creationId xmlns:p14="http://schemas.microsoft.com/office/powerpoint/2010/main" val="9193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396603" cy="6449895"/>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5467" y="224023"/>
            <a:ext cx="9945665" cy="5909310"/>
          </a:xfrm>
          <a:prstGeom prst="rect">
            <a:avLst/>
          </a:prstGeom>
          <a:noFill/>
        </p:spPr>
        <p:txBody>
          <a:bodyPr wrap="square" rtlCol="0">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ARIEL (PLACE)</a:t>
            </a:r>
            <a:r>
              <a:rPr lang="he-IL" sz="1800" b="0" i="0" u="none" strike="noStrike">
                <a:solidFill>
                  <a:srgbClr val="FFFF00"/>
                </a:solidFill>
                <a:effectLst/>
                <a:latin typeface="Arial" panose="020B0604020202020204" pitchFamily="34" charset="0"/>
              </a:rPr>
              <a:t>אֲרִיאֵל</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When used to refer to a place, Ariel is a descriptive term applied to the city of Jerusalem: “Ho Ariel, Ariel, the city where David encamped”; “Yet I will distress Ariel …”; </a:t>
            </a:r>
            <a:r>
              <a:rPr lang="en-US" sz="1800" b="0" i="0" u="none" strike="noStrike">
                <a:solidFill>
                  <a:srgbClr val="00B0F0"/>
                </a:solidFill>
                <a:effectLst/>
                <a:latin typeface="Arial" panose="020B0604020202020204" pitchFamily="34" charset="0"/>
              </a:rPr>
              <a:t>“And the multitudes of all the nations that fight against Ariel …”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 29:1, 2, 7</a:t>
            </a:r>
            <a:r>
              <a:rPr lang="en-US" sz="1800" b="0" i="0" u="none" strike="noStrike">
                <a:solidFill>
                  <a:srgbClr val="FFC000"/>
                </a:solidFill>
                <a:effectLst/>
                <a:latin typeface="Arial" panose="020B0604020202020204" pitchFamily="34" charset="0"/>
              </a:rPr>
              <a:t>). The suggestion that the term is a compound of ʾari and ʾel to mean </a:t>
            </a:r>
            <a:r>
              <a:rPr lang="en-US" sz="1800" b="0" i="0" u="none" strike="noStrike">
                <a:solidFill>
                  <a:srgbClr val="00B0F0"/>
                </a:solidFill>
                <a:effectLst/>
                <a:latin typeface="Arial" panose="020B0604020202020204" pitchFamily="34" charset="0"/>
              </a:rPr>
              <a:t>“lion[ness] of God” </a:t>
            </a:r>
            <a:r>
              <a:rPr lang="en-US" sz="1800" b="0" i="0" u="none" strike="noStrike">
                <a:solidFill>
                  <a:srgbClr val="FFC000"/>
                </a:solidFill>
                <a:effectLst/>
                <a:latin typeface="Arial" panose="020B0604020202020204" pitchFamily="34" charset="0"/>
              </a:rPr>
              <a:t>is inferred by some from references to Judah (whose capital was Jerusalem) as “a lion’s whelp” (</a:t>
            </a:r>
            <a:r>
              <a:rPr lang="en-US" sz="1800" b="0" i="0" u="none" strike="noStrike">
                <a:solidFill>
                  <a:srgbClr val="00B0F0"/>
                </a:solidFill>
                <a:effectLst/>
                <a:latin typeface="Arial" panose="020B0604020202020204" pitchFamily="34" charset="0"/>
              </a:rPr>
              <a:t>Gen 49:9</a:t>
            </a:r>
            <a:r>
              <a:rPr lang="en-US" sz="1800" b="0" i="0" u="none" strike="noStrike">
                <a:solidFill>
                  <a:srgbClr val="FFC000"/>
                </a:solidFill>
                <a:effectLst/>
                <a:latin typeface="Arial" panose="020B0604020202020204" pitchFamily="34" charset="0"/>
              </a:rPr>
              <a:t>) and to the leader of Judah, Jesus Christ, </a:t>
            </a:r>
            <a:r>
              <a:rPr lang="en-US" sz="1800" b="0" i="0" u="none" strike="noStrike">
                <a:solidFill>
                  <a:srgbClr val="00B0F0"/>
                </a:solidFill>
                <a:effectLst/>
                <a:latin typeface="Arial" panose="020B0604020202020204" pitchFamily="34" charset="0"/>
              </a:rPr>
              <a:t>“the Lion of the tribe of Judah, the Root of David”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Rev 5:5</a:t>
            </a:r>
            <a:r>
              <a:rPr lang="en-US" sz="1800" b="0" i="0" u="none" strike="noStrike">
                <a:solidFill>
                  <a:srgbClr val="FFC000"/>
                </a:solidFill>
                <a:effectLst/>
                <a:latin typeface="Arial" panose="020B0604020202020204" pitchFamily="34" charset="0"/>
              </a:rPr>
              <a:t>). References in </a:t>
            </a:r>
            <a:r>
              <a:rPr lang="en-US" sz="1800" b="0" i="0" u="none" strike="noStrike">
                <a:solidFill>
                  <a:srgbClr val="00B0F0"/>
                </a:solidFill>
                <a:effectLst/>
                <a:latin typeface="Arial" panose="020B0604020202020204" pitchFamily="34" charset="0"/>
              </a:rPr>
              <a:t>2 Sam 23:20 </a:t>
            </a:r>
            <a:r>
              <a:rPr lang="en-US" sz="1800" b="0" i="0" u="none" strike="noStrike">
                <a:solidFill>
                  <a:srgbClr val="FFC000"/>
                </a:solidFill>
                <a:effectLst/>
                <a:latin typeface="Arial" panose="020B0604020202020204" pitchFamily="34" charset="0"/>
              </a:rPr>
              <a:t>to one of David’s men as a valiant man who killed men of Moab and a lion, and in </a:t>
            </a:r>
            <a:r>
              <a:rPr lang="en-US" sz="1800" b="0" i="0" u="none" strike="noStrike">
                <a:solidFill>
                  <a:srgbClr val="00B0F0"/>
                </a:solidFill>
                <a:effectLst/>
                <a:latin typeface="Arial" panose="020B0604020202020204" pitchFamily="34" charset="0"/>
              </a:rPr>
              <a:t>Isa 33:7 </a:t>
            </a:r>
            <a:r>
              <a:rPr lang="en-US" sz="1800" b="0" i="0" u="none" strike="noStrike">
                <a:solidFill>
                  <a:srgbClr val="FFC000"/>
                </a:solidFill>
                <a:effectLst/>
                <a:latin typeface="Arial" panose="020B0604020202020204" pitchFamily="34" charset="0"/>
              </a:rPr>
              <a:t>(where some postulate ʾerʾellam to be derived from ʾarı̂ʾel; cf. BDB, 72) to the brave men of Judah during Sennacherib’s onslaught are cited in support of this view. It is noted that in </a:t>
            </a:r>
            <a:r>
              <a:rPr lang="en-US" sz="1800" b="0" i="0" u="none" strike="noStrike">
                <a:solidFill>
                  <a:srgbClr val="00B0F0"/>
                </a:solidFill>
                <a:effectLst/>
                <a:latin typeface="Arial" panose="020B0604020202020204" pitchFamily="34" charset="0"/>
              </a:rPr>
              <a:t>2 Sam 23:20 </a:t>
            </a:r>
            <a:r>
              <a:rPr lang="en-US" sz="1800" b="0" i="0" u="none" strike="noStrike">
                <a:solidFill>
                  <a:srgbClr val="FFC000"/>
                </a:solidFill>
                <a:effectLst/>
                <a:latin typeface="Arial" panose="020B0604020202020204" pitchFamily="34" charset="0"/>
              </a:rPr>
              <a:t>the LXX reads, </a:t>
            </a:r>
            <a:r>
              <a:rPr lang="en-US" sz="1800" b="0" i="0" u="none" strike="noStrike">
                <a:solidFill>
                  <a:srgbClr val="00B0F0"/>
                </a:solidFill>
                <a:effectLst/>
                <a:latin typeface="Arial" panose="020B0604020202020204" pitchFamily="34" charset="0"/>
              </a:rPr>
              <a:t>“the two sons of Ariel of Moab,” </a:t>
            </a:r>
            <a:r>
              <a:rPr lang="en-US" sz="1800" b="0" i="0" u="none" strike="noStrike">
                <a:solidFill>
                  <a:srgbClr val="FFC000"/>
                </a:solidFill>
                <a:effectLst/>
                <a:latin typeface="Arial" panose="020B0604020202020204" pitchFamily="34" charset="0"/>
              </a:rPr>
              <a:t>while the MT has </a:t>
            </a:r>
            <a:r>
              <a:rPr lang="en-US" sz="1800" b="0" i="0" u="none" strike="noStrike">
                <a:solidFill>
                  <a:srgbClr val="00B0F0"/>
                </a:solidFill>
                <a:effectLst/>
                <a:latin typeface="Arial" panose="020B0604020202020204" pitchFamily="34" charset="0"/>
              </a:rPr>
              <a:t>“the two ariel(s) of Moab.” </a:t>
            </a:r>
            <a:r>
              <a:rPr lang="en-US" sz="1800" b="0" i="0" u="none" strike="noStrike">
                <a:solidFill>
                  <a:srgbClr val="FFC000"/>
                </a:solidFill>
                <a:effectLst/>
                <a:latin typeface="Arial" panose="020B0604020202020204" pitchFamily="34" charset="0"/>
              </a:rPr>
              <a:t>In </a:t>
            </a:r>
            <a:r>
              <a:rPr lang="en-US" sz="1800" b="0" i="0" u="none" strike="noStrike">
                <a:solidFill>
                  <a:srgbClr val="00B0F0"/>
                </a:solidFill>
                <a:effectLst/>
                <a:latin typeface="Arial" panose="020B0604020202020204" pitchFamily="34" charset="0"/>
              </a:rPr>
              <a:t>Ezek 43:15 </a:t>
            </a:r>
            <a:r>
              <a:rPr lang="en-US" sz="1800" b="0" i="0" u="none" strike="noStrike">
                <a:solidFill>
                  <a:srgbClr val="FFC000"/>
                </a:solidFill>
                <a:effectLst/>
                <a:latin typeface="Arial" panose="020B0604020202020204" pitchFamily="34" charset="0"/>
              </a:rPr>
              <a:t>there is a curious MT reading, harʾēl, </a:t>
            </a:r>
            <a:r>
              <a:rPr lang="en-US" sz="1800" b="0" i="0" u="none" strike="noStrike">
                <a:solidFill>
                  <a:srgbClr val="00B0F0"/>
                </a:solidFill>
                <a:effectLst/>
                <a:latin typeface="Arial" panose="020B0604020202020204" pitchFamily="34" charset="0"/>
              </a:rPr>
              <a:t>“mountain of God,” </a:t>
            </a:r>
            <a:r>
              <a:rPr lang="en-US" sz="1800" b="0" i="0" u="none" strike="noStrike">
                <a:solidFill>
                  <a:srgbClr val="FFC000"/>
                </a:solidFill>
                <a:effectLst/>
                <a:latin typeface="Arial" panose="020B0604020202020204" pitchFamily="34" charset="0"/>
              </a:rPr>
              <a:t>in the context of a description of the altar; some versions here have ʾarı̂ʾēl (“lioness of God”) and ʾarı̄ʾêl (</a:t>
            </a:r>
            <a:r>
              <a:rPr lang="en-US" sz="1800" b="0" i="0" u="none" strike="noStrike">
                <a:solidFill>
                  <a:srgbClr val="00B0F0"/>
                </a:solidFill>
                <a:effectLst/>
                <a:latin typeface="Arial" panose="020B0604020202020204" pitchFamily="34" charset="0"/>
              </a:rPr>
              <a:t>“altar hearth, hearth of God”; </a:t>
            </a:r>
            <a:r>
              <a:rPr lang="en-US" sz="1800" b="0" i="0" u="none" strike="noStrike">
                <a:solidFill>
                  <a:srgbClr val="FFC000"/>
                </a:solidFill>
                <a:effectLst/>
                <a:latin typeface="Arial" panose="020B0604020202020204" pitchFamily="34" charset="0"/>
              </a:rPr>
              <a:t>the Qere has ʾarı̄ʾêl). This latter interpretation, </a:t>
            </a:r>
            <a:r>
              <a:rPr lang="en-US" sz="1800" b="0" i="0" u="none" strike="noStrike">
                <a:solidFill>
                  <a:srgbClr val="00B0F0"/>
                </a:solidFill>
                <a:effectLst/>
                <a:latin typeface="Arial" panose="020B0604020202020204" pitchFamily="34" charset="0"/>
              </a:rPr>
              <a:t>“altar hearth, hearth of God,” </a:t>
            </a:r>
            <a:r>
              <a:rPr lang="en-US" sz="1800" b="0" i="0" u="none" strike="noStrike">
                <a:solidFill>
                  <a:srgbClr val="FFC000"/>
                </a:solidFill>
                <a:effectLst/>
                <a:latin typeface="Arial" panose="020B0604020202020204" pitchFamily="34" charset="0"/>
              </a:rPr>
              <a:t>is supported by some scholars because it fits the meaning of </a:t>
            </a:r>
            <a:r>
              <a:rPr lang="en-US" sz="1800" b="0" i="0" u="none" strike="noStrike">
                <a:solidFill>
                  <a:srgbClr val="00B0F0"/>
                </a:solidFill>
                <a:effectLst/>
                <a:latin typeface="Arial" panose="020B0604020202020204" pitchFamily="34" charset="0"/>
              </a:rPr>
              <a:t>Ezek 43:15 </a:t>
            </a:r>
            <a:r>
              <a:rPr lang="en-US" sz="1800" b="0" i="0" u="none" strike="noStrike">
                <a:solidFill>
                  <a:srgbClr val="FFC000"/>
                </a:solidFill>
                <a:effectLst/>
                <a:latin typeface="Arial" panose="020B0604020202020204" pitchFamily="34" charset="0"/>
              </a:rPr>
              <a:t>where an altar for Jerusalem is described, an altar with four </a:t>
            </a:r>
            <a:r>
              <a:rPr lang="en-US" sz="1800" b="0" i="0" u="none" strike="noStrike">
                <a:solidFill>
                  <a:srgbClr val="00B0F0"/>
                </a:solidFill>
                <a:effectLst/>
                <a:latin typeface="Arial" panose="020B0604020202020204" pitchFamily="34" charset="0"/>
              </a:rPr>
              <a:t>“horns,” </a:t>
            </a:r>
            <a:r>
              <a:rPr lang="en-US" sz="1800" b="0" i="0" u="none" strike="noStrike">
                <a:solidFill>
                  <a:srgbClr val="FFC000"/>
                </a:solidFill>
                <a:effectLst/>
                <a:latin typeface="Arial" panose="020B0604020202020204" pitchFamily="34" charset="0"/>
              </a:rPr>
              <a:t>or projections, one at each of the four corners, and they see a parallel in the ʾarʾel (?) dwd which the Moabite Stone (line 12) says Mesha king of Moab dragged before the god Chemosh (ANET, 320). On this view the concept of altar hearth comes for ʾarah, “burn,” similar to the Arabic ʾira tun, feminine “hearth.” If this is the root, the lamed at the end of the word ʾariʾel is considered a formative. Thus, </a:t>
            </a:r>
            <a:r>
              <a:rPr lang="en-US" sz="1800" b="0" i="0" u="none" strike="noStrike">
                <a:solidFill>
                  <a:srgbClr val="00B0F0"/>
                </a:solidFill>
                <a:effectLst/>
                <a:latin typeface="Arial" panose="020B0604020202020204" pitchFamily="34" charset="0"/>
              </a:rPr>
              <a:t>Isa 29:1, 2, 7 </a:t>
            </a:r>
            <a:r>
              <a:rPr lang="en-US" sz="1800" b="0" i="0" u="none" strike="noStrike">
                <a:solidFill>
                  <a:srgbClr val="FFC000"/>
                </a:solidFill>
                <a:effectLst/>
                <a:latin typeface="Arial" panose="020B0604020202020204" pitchFamily="34" charset="0"/>
              </a:rPr>
              <a:t>speaks of Jerusalem in solemn terms as the city on which God will bring his wrath, and Jerusalem will be like a burning altar hearth. (</a:t>
            </a:r>
            <a:r>
              <a:rPr lang="en-US" sz="1800" b="0" i="0" u="none" strike="noStrike">
                <a:solidFill>
                  <a:srgbClr val="00B0F0"/>
                </a:solidFill>
                <a:effectLst/>
                <a:latin typeface="Arial" panose="020B0604020202020204" pitchFamily="34" charset="0"/>
              </a:rPr>
              <a:t>Anchor Yale Bible Dictionary</a:t>
            </a:r>
            <a:r>
              <a:rPr lang="en-US" sz="1800" b="0" i="0" u="none" strike="noStrike">
                <a:solidFill>
                  <a:srgbClr val="FFC000"/>
                </a:solidFill>
                <a:effectLst/>
                <a:latin typeface="Arial" panose="020B0604020202020204" pitchFamily="34" charset="0"/>
              </a:rPr>
              <a:t>)</a:t>
            </a:r>
            <a:endParaRPr lang="en-US"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418537A-DE17-2DD9-ACB5-FE72EF9452C9}"/>
                  </a:ext>
                </a:extLst>
              </p14:cNvPr>
              <p14:cNvContentPartPr/>
              <p14:nvPr/>
            </p14:nvContentPartPr>
            <p14:xfrm>
              <a:off x="444501" y="551244"/>
              <a:ext cx="1598040" cy="129240"/>
            </p14:xfrm>
          </p:contentPart>
        </mc:Choice>
        <mc:Fallback>
          <p:pic>
            <p:nvPicPr>
              <p:cNvPr id="2" name="Ink 1">
                <a:extLst>
                  <a:ext uri="{FF2B5EF4-FFF2-40B4-BE49-F238E27FC236}">
                    <a16:creationId xmlns:a16="http://schemas.microsoft.com/office/drawing/2014/main" id="{A418537A-DE17-2DD9-ACB5-FE72EF9452C9}"/>
                  </a:ext>
                </a:extLst>
              </p:cNvPr>
              <p:cNvPicPr/>
              <p:nvPr/>
            </p:nvPicPr>
            <p:blipFill>
              <a:blip r:embed="rId5"/>
              <a:stretch>
                <a:fillRect/>
              </a:stretch>
            </p:blipFill>
            <p:spPr>
              <a:xfrm>
                <a:off x="426861" y="533244"/>
                <a:ext cx="1633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112878A-6061-F515-F378-14CCA84E35C1}"/>
                  </a:ext>
                </a:extLst>
              </p14:cNvPr>
              <p14:cNvContentPartPr/>
              <p14:nvPr/>
            </p14:nvContentPartPr>
            <p14:xfrm>
              <a:off x="3503421" y="1376004"/>
              <a:ext cx="309960" cy="18360"/>
            </p14:xfrm>
          </p:contentPart>
        </mc:Choice>
        <mc:Fallback>
          <p:pic>
            <p:nvPicPr>
              <p:cNvPr id="4" name="Ink 3">
                <a:extLst>
                  <a:ext uri="{FF2B5EF4-FFF2-40B4-BE49-F238E27FC236}">
                    <a16:creationId xmlns:a16="http://schemas.microsoft.com/office/drawing/2014/main" id="{9112878A-6061-F515-F378-14CCA84E35C1}"/>
                  </a:ext>
                </a:extLst>
              </p:cNvPr>
              <p:cNvPicPr/>
              <p:nvPr/>
            </p:nvPicPr>
            <p:blipFill>
              <a:blip r:embed="rId7"/>
              <a:stretch>
                <a:fillRect/>
              </a:stretch>
            </p:blipFill>
            <p:spPr>
              <a:xfrm>
                <a:off x="3485781" y="1358004"/>
                <a:ext cx="345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50794E4-2EC0-388B-3AA1-726FF241FA79}"/>
                  </a:ext>
                </a:extLst>
              </p14:cNvPr>
              <p14:cNvContentPartPr/>
              <p14:nvPr/>
            </p14:nvContentPartPr>
            <p14:xfrm>
              <a:off x="4295781" y="1392924"/>
              <a:ext cx="286920" cy="5760"/>
            </p14:xfrm>
          </p:contentPart>
        </mc:Choice>
        <mc:Fallback>
          <p:pic>
            <p:nvPicPr>
              <p:cNvPr id="5" name="Ink 4">
                <a:extLst>
                  <a:ext uri="{FF2B5EF4-FFF2-40B4-BE49-F238E27FC236}">
                    <a16:creationId xmlns:a16="http://schemas.microsoft.com/office/drawing/2014/main" id="{450794E4-2EC0-388B-3AA1-726FF241FA79}"/>
                  </a:ext>
                </a:extLst>
              </p:cNvPr>
              <p:cNvPicPr/>
              <p:nvPr/>
            </p:nvPicPr>
            <p:blipFill>
              <a:blip r:embed="rId9"/>
              <a:stretch>
                <a:fillRect/>
              </a:stretch>
            </p:blipFill>
            <p:spPr>
              <a:xfrm>
                <a:off x="4278141" y="1374924"/>
                <a:ext cx="322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5154F15-124C-863A-359F-A095B58E0FAB}"/>
                  </a:ext>
                </a:extLst>
              </p14:cNvPr>
              <p14:cNvContentPartPr/>
              <p14:nvPr/>
            </p14:nvContentPartPr>
            <p14:xfrm>
              <a:off x="5813901" y="1407684"/>
              <a:ext cx="1293120" cy="33840"/>
            </p14:xfrm>
          </p:contentPart>
        </mc:Choice>
        <mc:Fallback>
          <p:pic>
            <p:nvPicPr>
              <p:cNvPr id="7" name="Ink 6">
                <a:extLst>
                  <a:ext uri="{FF2B5EF4-FFF2-40B4-BE49-F238E27FC236}">
                    <a16:creationId xmlns:a16="http://schemas.microsoft.com/office/drawing/2014/main" id="{75154F15-124C-863A-359F-A095B58E0FAB}"/>
                  </a:ext>
                </a:extLst>
              </p:cNvPr>
              <p:cNvPicPr/>
              <p:nvPr/>
            </p:nvPicPr>
            <p:blipFill>
              <a:blip r:embed="rId11"/>
              <a:stretch>
                <a:fillRect/>
              </a:stretch>
            </p:blipFill>
            <p:spPr>
              <a:xfrm>
                <a:off x="5795901" y="1390044"/>
                <a:ext cx="1328760" cy="69480"/>
              </a:xfrm>
              <a:prstGeom prst="rect">
                <a:avLst/>
              </a:prstGeom>
            </p:spPr>
          </p:pic>
        </mc:Fallback>
      </mc:AlternateContent>
      <p:grpSp>
        <p:nvGrpSpPr>
          <p:cNvPr id="12" name="Group 11">
            <a:extLst>
              <a:ext uri="{FF2B5EF4-FFF2-40B4-BE49-F238E27FC236}">
                <a16:creationId xmlns:a16="http://schemas.microsoft.com/office/drawing/2014/main" id="{66E137B8-5F49-B535-B982-532D9C4431FD}"/>
              </a:ext>
            </a:extLst>
          </p:cNvPr>
          <p:cNvGrpSpPr/>
          <p:nvPr/>
        </p:nvGrpSpPr>
        <p:grpSpPr>
          <a:xfrm>
            <a:off x="6018021" y="1660764"/>
            <a:ext cx="2426040" cy="42120"/>
            <a:chOff x="6018021" y="1660764"/>
            <a:chExt cx="2426040" cy="4212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C3A3771-C56E-931E-5A0E-226335AAA2B0}"/>
                    </a:ext>
                  </a:extLst>
                </p14:cNvPr>
                <p14:cNvContentPartPr/>
                <p14:nvPr/>
              </p14:nvContentPartPr>
              <p14:xfrm>
                <a:off x="6018021" y="1660764"/>
                <a:ext cx="1170720" cy="25200"/>
              </p14:xfrm>
            </p:contentPart>
          </mc:Choice>
          <mc:Fallback>
            <p:pic>
              <p:nvPicPr>
                <p:cNvPr id="9" name="Ink 8">
                  <a:extLst>
                    <a:ext uri="{FF2B5EF4-FFF2-40B4-BE49-F238E27FC236}">
                      <a16:creationId xmlns:a16="http://schemas.microsoft.com/office/drawing/2014/main" id="{DC3A3771-C56E-931E-5A0E-226335AAA2B0}"/>
                    </a:ext>
                  </a:extLst>
                </p:cNvPr>
                <p:cNvPicPr/>
                <p:nvPr/>
              </p:nvPicPr>
              <p:blipFill>
                <a:blip r:embed="rId13"/>
                <a:stretch>
                  <a:fillRect/>
                </a:stretch>
              </p:blipFill>
              <p:spPr>
                <a:xfrm>
                  <a:off x="6000021" y="1642764"/>
                  <a:ext cx="12063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8134E3A-2705-7169-7404-1CFF41AFFA0B}"/>
                    </a:ext>
                  </a:extLst>
                </p14:cNvPr>
                <p14:cNvContentPartPr/>
                <p14:nvPr/>
              </p14:nvContentPartPr>
              <p14:xfrm>
                <a:off x="8064261" y="1679844"/>
                <a:ext cx="379800" cy="23040"/>
              </p14:xfrm>
            </p:contentPart>
          </mc:Choice>
          <mc:Fallback>
            <p:pic>
              <p:nvPicPr>
                <p:cNvPr id="11" name="Ink 10">
                  <a:extLst>
                    <a:ext uri="{FF2B5EF4-FFF2-40B4-BE49-F238E27FC236}">
                      <a16:creationId xmlns:a16="http://schemas.microsoft.com/office/drawing/2014/main" id="{48134E3A-2705-7169-7404-1CFF41AFFA0B}"/>
                    </a:ext>
                  </a:extLst>
                </p:cNvPr>
                <p:cNvPicPr/>
                <p:nvPr/>
              </p:nvPicPr>
              <p:blipFill>
                <a:blip r:embed="rId15"/>
                <a:stretch>
                  <a:fillRect/>
                </a:stretch>
              </p:blipFill>
              <p:spPr>
                <a:xfrm>
                  <a:off x="8046261" y="1661844"/>
                  <a:ext cx="415440" cy="58680"/>
                </a:xfrm>
                <a:prstGeom prst="rect">
                  <a:avLst/>
                </a:prstGeom>
              </p:spPr>
            </p:pic>
          </mc:Fallback>
        </mc:AlternateContent>
      </p:grpSp>
      <p:grpSp>
        <p:nvGrpSpPr>
          <p:cNvPr id="17" name="Group 16">
            <a:extLst>
              <a:ext uri="{FF2B5EF4-FFF2-40B4-BE49-F238E27FC236}">
                <a16:creationId xmlns:a16="http://schemas.microsoft.com/office/drawing/2014/main" id="{D7E81F0D-B478-38C3-8640-9D654AA0F5A7}"/>
              </a:ext>
            </a:extLst>
          </p:cNvPr>
          <p:cNvGrpSpPr/>
          <p:nvPr/>
        </p:nvGrpSpPr>
        <p:grpSpPr>
          <a:xfrm>
            <a:off x="3547701" y="1919604"/>
            <a:ext cx="5590080" cy="102960"/>
            <a:chOff x="3547701" y="1919604"/>
            <a:chExt cx="5590080" cy="10296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289A58B-A3B0-CF7B-0D0B-E1B3A041C332}"/>
                    </a:ext>
                  </a:extLst>
                </p14:cNvPr>
                <p14:cNvContentPartPr/>
                <p14:nvPr/>
              </p14:nvContentPartPr>
              <p14:xfrm>
                <a:off x="3547701" y="1919604"/>
                <a:ext cx="2703240" cy="93960"/>
              </p14:xfrm>
            </p:contentPart>
          </mc:Choice>
          <mc:Fallback>
            <p:pic>
              <p:nvPicPr>
                <p:cNvPr id="13" name="Ink 12">
                  <a:extLst>
                    <a:ext uri="{FF2B5EF4-FFF2-40B4-BE49-F238E27FC236}">
                      <a16:creationId xmlns:a16="http://schemas.microsoft.com/office/drawing/2014/main" id="{7289A58B-A3B0-CF7B-0D0B-E1B3A041C332}"/>
                    </a:ext>
                  </a:extLst>
                </p:cNvPr>
                <p:cNvPicPr/>
                <p:nvPr/>
              </p:nvPicPr>
              <p:blipFill>
                <a:blip r:embed="rId17"/>
                <a:stretch>
                  <a:fillRect/>
                </a:stretch>
              </p:blipFill>
              <p:spPr>
                <a:xfrm>
                  <a:off x="3530061" y="1901604"/>
                  <a:ext cx="2738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7F5EF53-8A56-1F7D-EE88-25188562765B}"/>
                    </a:ext>
                  </a:extLst>
                </p14:cNvPr>
                <p14:cNvContentPartPr/>
                <p14:nvPr/>
              </p14:nvContentPartPr>
              <p14:xfrm>
                <a:off x="6671421" y="1962444"/>
                <a:ext cx="1368720" cy="60120"/>
              </p14:xfrm>
            </p:contentPart>
          </mc:Choice>
          <mc:Fallback>
            <p:pic>
              <p:nvPicPr>
                <p:cNvPr id="14" name="Ink 13">
                  <a:extLst>
                    <a:ext uri="{FF2B5EF4-FFF2-40B4-BE49-F238E27FC236}">
                      <a16:creationId xmlns:a16="http://schemas.microsoft.com/office/drawing/2014/main" id="{D7F5EF53-8A56-1F7D-EE88-25188562765B}"/>
                    </a:ext>
                  </a:extLst>
                </p:cNvPr>
                <p:cNvPicPr/>
                <p:nvPr/>
              </p:nvPicPr>
              <p:blipFill>
                <a:blip r:embed="rId19"/>
                <a:stretch>
                  <a:fillRect/>
                </a:stretch>
              </p:blipFill>
              <p:spPr>
                <a:xfrm>
                  <a:off x="6653421" y="1944444"/>
                  <a:ext cx="1404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5DE9236-F197-C265-2DB0-993E743E035B}"/>
                    </a:ext>
                  </a:extLst>
                </p14:cNvPr>
                <p14:cNvContentPartPr/>
                <p14:nvPr/>
              </p14:nvContentPartPr>
              <p14:xfrm>
                <a:off x="8754381" y="1980444"/>
                <a:ext cx="383400" cy="27000"/>
              </p14:xfrm>
            </p:contentPart>
          </mc:Choice>
          <mc:Fallback>
            <p:pic>
              <p:nvPicPr>
                <p:cNvPr id="16" name="Ink 15">
                  <a:extLst>
                    <a:ext uri="{FF2B5EF4-FFF2-40B4-BE49-F238E27FC236}">
                      <a16:creationId xmlns:a16="http://schemas.microsoft.com/office/drawing/2014/main" id="{F5DE9236-F197-C265-2DB0-993E743E035B}"/>
                    </a:ext>
                  </a:extLst>
                </p:cNvPr>
                <p:cNvPicPr/>
                <p:nvPr/>
              </p:nvPicPr>
              <p:blipFill>
                <a:blip r:embed="rId21"/>
                <a:stretch>
                  <a:fillRect/>
                </a:stretch>
              </p:blipFill>
              <p:spPr>
                <a:xfrm>
                  <a:off x="8736381" y="1962444"/>
                  <a:ext cx="419040" cy="62640"/>
                </a:xfrm>
                <a:prstGeom prst="rect">
                  <a:avLst/>
                </a:prstGeom>
              </p:spPr>
            </p:pic>
          </mc:Fallback>
        </mc:AlternateContent>
      </p:grpSp>
      <p:grpSp>
        <p:nvGrpSpPr>
          <p:cNvPr id="20" name="Group 19">
            <a:extLst>
              <a:ext uri="{FF2B5EF4-FFF2-40B4-BE49-F238E27FC236}">
                <a16:creationId xmlns:a16="http://schemas.microsoft.com/office/drawing/2014/main" id="{8D73D05C-D8E0-3F5C-9DEF-8F560302933D}"/>
              </a:ext>
            </a:extLst>
          </p:cNvPr>
          <p:cNvGrpSpPr/>
          <p:nvPr/>
        </p:nvGrpSpPr>
        <p:grpSpPr>
          <a:xfrm>
            <a:off x="5004621" y="2491284"/>
            <a:ext cx="744480" cy="30240"/>
            <a:chOff x="5004621" y="2491284"/>
            <a:chExt cx="744480" cy="30240"/>
          </a:xfrm>
        </p:grpSpPr>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8D3C9A8A-8C42-D83C-DCE6-E72DF0333564}"/>
                    </a:ext>
                  </a:extLst>
                </p14:cNvPr>
                <p14:cNvContentPartPr/>
                <p14:nvPr/>
              </p14:nvContentPartPr>
              <p14:xfrm>
                <a:off x="5004621" y="2491284"/>
                <a:ext cx="209160" cy="15840"/>
              </p14:xfrm>
            </p:contentPart>
          </mc:Choice>
          <mc:Fallback>
            <p:pic>
              <p:nvPicPr>
                <p:cNvPr id="18" name="Ink 17">
                  <a:extLst>
                    <a:ext uri="{FF2B5EF4-FFF2-40B4-BE49-F238E27FC236}">
                      <a16:creationId xmlns:a16="http://schemas.microsoft.com/office/drawing/2014/main" id="{8D3C9A8A-8C42-D83C-DCE6-E72DF0333564}"/>
                    </a:ext>
                  </a:extLst>
                </p:cNvPr>
                <p:cNvPicPr/>
                <p:nvPr/>
              </p:nvPicPr>
              <p:blipFill>
                <a:blip r:embed="rId23"/>
                <a:stretch>
                  <a:fillRect/>
                </a:stretch>
              </p:blipFill>
              <p:spPr>
                <a:xfrm>
                  <a:off x="4986621" y="2473644"/>
                  <a:ext cx="244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EEB921F5-4A92-EC0A-0F3E-323619088BF7}"/>
                    </a:ext>
                  </a:extLst>
                </p14:cNvPr>
                <p14:cNvContentPartPr/>
                <p14:nvPr/>
              </p14:nvContentPartPr>
              <p14:xfrm>
                <a:off x="5404941" y="2505324"/>
                <a:ext cx="344160" cy="16200"/>
              </p14:xfrm>
            </p:contentPart>
          </mc:Choice>
          <mc:Fallback>
            <p:pic>
              <p:nvPicPr>
                <p:cNvPr id="19" name="Ink 18">
                  <a:extLst>
                    <a:ext uri="{FF2B5EF4-FFF2-40B4-BE49-F238E27FC236}">
                      <a16:creationId xmlns:a16="http://schemas.microsoft.com/office/drawing/2014/main" id="{EEB921F5-4A92-EC0A-0F3E-323619088BF7}"/>
                    </a:ext>
                  </a:extLst>
                </p:cNvPr>
                <p:cNvPicPr/>
                <p:nvPr/>
              </p:nvPicPr>
              <p:blipFill>
                <a:blip r:embed="rId25"/>
                <a:stretch>
                  <a:fillRect/>
                </a:stretch>
              </p:blipFill>
              <p:spPr>
                <a:xfrm>
                  <a:off x="5386941" y="2487324"/>
                  <a:ext cx="379800" cy="5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73D5808F-2995-66F7-C88F-4061BDDE32C1}"/>
                  </a:ext>
                </a:extLst>
              </p14:cNvPr>
              <p14:cNvContentPartPr/>
              <p14:nvPr/>
            </p14:nvContentPartPr>
            <p14:xfrm>
              <a:off x="8053101" y="2467164"/>
              <a:ext cx="245520" cy="9000"/>
            </p14:xfrm>
          </p:contentPart>
        </mc:Choice>
        <mc:Fallback>
          <p:pic>
            <p:nvPicPr>
              <p:cNvPr id="21" name="Ink 20">
                <a:extLst>
                  <a:ext uri="{FF2B5EF4-FFF2-40B4-BE49-F238E27FC236}">
                    <a16:creationId xmlns:a16="http://schemas.microsoft.com/office/drawing/2014/main" id="{73D5808F-2995-66F7-C88F-4061BDDE32C1}"/>
                  </a:ext>
                </a:extLst>
              </p:cNvPr>
              <p:cNvPicPr/>
              <p:nvPr/>
            </p:nvPicPr>
            <p:blipFill>
              <a:blip r:embed="rId27"/>
              <a:stretch>
                <a:fillRect/>
              </a:stretch>
            </p:blipFill>
            <p:spPr>
              <a:xfrm>
                <a:off x="8035101" y="2449524"/>
                <a:ext cx="281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839ECB77-C770-77BB-8476-D82014CCEBFD}"/>
                  </a:ext>
                </a:extLst>
              </p14:cNvPr>
              <p14:cNvContentPartPr/>
              <p14:nvPr/>
            </p14:nvContentPartPr>
            <p14:xfrm>
              <a:off x="2682981" y="3115524"/>
              <a:ext cx="35280" cy="2880"/>
            </p14:xfrm>
          </p:contentPart>
        </mc:Choice>
        <mc:Fallback>
          <p:pic>
            <p:nvPicPr>
              <p:cNvPr id="22" name="Ink 21">
                <a:extLst>
                  <a:ext uri="{FF2B5EF4-FFF2-40B4-BE49-F238E27FC236}">
                    <a16:creationId xmlns:a16="http://schemas.microsoft.com/office/drawing/2014/main" id="{839ECB77-C770-77BB-8476-D82014CCEBFD}"/>
                  </a:ext>
                </a:extLst>
              </p:cNvPr>
              <p:cNvPicPr/>
              <p:nvPr/>
            </p:nvPicPr>
            <p:blipFill>
              <a:blip r:embed="rId29"/>
              <a:stretch>
                <a:fillRect/>
              </a:stretch>
            </p:blipFill>
            <p:spPr>
              <a:xfrm>
                <a:off x="2665341" y="3097884"/>
                <a:ext cx="70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3C38484C-EDBF-1D3A-3A1D-63C5C48A1AC3}"/>
                  </a:ext>
                </a:extLst>
              </p14:cNvPr>
              <p14:cNvContentPartPr/>
              <p14:nvPr/>
            </p14:nvContentPartPr>
            <p14:xfrm>
              <a:off x="4922181" y="3044244"/>
              <a:ext cx="2325600" cy="48960"/>
            </p14:xfrm>
          </p:contentPart>
        </mc:Choice>
        <mc:Fallback>
          <p:pic>
            <p:nvPicPr>
              <p:cNvPr id="23" name="Ink 22">
                <a:extLst>
                  <a:ext uri="{FF2B5EF4-FFF2-40B4-BE49-F238E27FC236}">
                    <a16:creationId xmlns:a16="http://schemas.microsoft.com/office/drawing/2014/main" id="{3C38484C-EDBF-1D3A-3A1D-63C5C48A1AC3}"/>
                  </a:ext>
                </a:extLst>
              </p:cNvPr>
              <p:cNvPicPr/>
              <p:nvPr/>
            </p:nvPicPr>
            <p:blipFill>
              <a:blip r:embed="rId31"/>
              <a:stretch>
                <a:fillRect/>
              </a:stretch>
            </p:blipFill>
            <p:spPr>
              <a:xfrm>
                <a:off x="4904181" y="3026604"/>
                <a:ext cx="2361240" cy="84600"/>
              </a:xfrm>
              <a:prstGeom prst="rect">
                <a:avLst/>
              </a:prstGeom>
            </p:spPr>
          </p:pic>
        </mc:Fallback>
      </mc:AlternateContent>
      <p:grpSp>
        <p:nvGrpSpPr>
          <p:cNvPr id="27" name="Group 26">
            <a:extLst>
              <a:ext uri="{FF2B5EF4-FFF2-40B4-BE49-F238E27FC236}">
                <a16:creationId xmlns:a16="http://schemas.microsoft.com/office/drawing/2014/main" id="{AB24CDB2-5AA5-F709-3111-05F24DE3EBCE}"/>
              </a:ext>
            </a:extLst>
          </p:cNvPr>
          <p:cNvGrpSpPr/>
          <p:nvPr/>
        </p:nvGrpSpPr>
        <p:grpSpPr>
          <a:xfrm>
            <a:off x="5848101" y="3343044"/>
            <a:ext cx="3569040" cy="57600"/>
            <a:chOff x="5848101" y="3343044"/>
            <a:chExt cx="3569040" cy="5760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3A61CEAA-CCB3-D513-54B5-7D6D4735E7B1}"/>
                    </a:ext>
                  </a:extLst>
                </p14:cNvPr>
                <p14:cNvContentPartPr/>
                <p14:nvPr/>
              </p14:nvContentPartPr>
              <p14:xfrm>
                <a:off x="5848101" y="3344844"/>
                <a:ext cx="768240" cy="55800"/>
              </p14:xfrm>
            </p:contentPart>
          </mc:Choice>
          <mc:Fallback>
            <p:pic>
              <p:nvPicPr>
                <p:cNvPr id="24" name="Ink 23">
                  <a:extLst>
                    <a:ext uri="{FF2B5EF4-FFF2-40B4-BE49-F238E27FC236}">
                      <a16:creationId xmlns:a16="http://schemas.microsoft.com/office/drawing/2014/main" id="{3A61CEAA-CCB3-D513-54B5-7D6D4735E7B1}"/>
                    </a:ext>
                  </a:extLst>
                </p:cNvPr>
                <p:cNvPicPr/>
                <p:nvPr/>
              </p:nvPicPr>
              <p:blipFill>
                <a:blip r:embed="rId33"/>
                <a:stretch>
                  <a:fillRect/>
                </a:stretch>
              </p:blipFill>
              <p:spPr>
                <a:xfrm>
                  <a:off x="5830101" y="3327204"/>
                  <a:ext cx="803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86F8DE5B-7158-04BA-6856-F24A18CD0BFC}"/>
                    </a:ext>
                  </a:extLst>
                </p14:cNvPr>
                <p14:cNvContentPartPr/>
                <p14:nvPr/>
              </p14:nvContentPartPr>
              <p14:xfrm>
                <a:off x="7175061" y="3361764"/>
                <a:ext cx="395640" cy="34560"/>
              </p14:xfrm>
            </p:contentPart>
          </mc:Choice>
          <mc:Fallback>
            <p:pic>
              <p:nvPicPr>
                <p:cNvPr id="25" name="Ink 24">
                  <a:extLst>
                    <a:ext uri="{FF2B5EF4-FFF2-40B4-BE49-F238E27FC236}">
                      <a16:creationId xmlns:a16="http://schemas.microsoft.com/office/drawing/2014/main" id="{86F8DE5B-7158-04BA-6856-F24A18CD0BFC}"/>
                    </a:ext>
                  </a:extLst>
                </p:cNvPr>
                <p:cNvPicPr/>
                <p:nvPr/>
              </p:nvPicPr>
              <p:blipFill>
                <a:blip r:embed="rId35"/>
                <a:stretch>
                  <a:fillRect/>
                </a:stretch>
              </p:blipFill>
              <p:spPr>
                <a:xfrm>
                  <a:off x="7157421" y="3343764"/>
                  <a:ext cx="431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237DF1F5-1FE1-1254-5F8A-3B5C096573EF}"/>
                    </a:ext>
                  </a:extLst>
                </p14:cNvPr>
                <p14:cNvContentPartPr/>
                <p14:nvPr/>
              </p14:nvContentPartPr>
              <p14:xfrm>
                <a:off x="7976421" y="3343044"/>
                <a:ext cx="1440720" cy="19080"/>
              </p14:xfrm>
            </p:contentPart>
          </mc:Choice>
          <mc:Fallback>
            <p:pic>
              <p:nvPicPr>
                <p:cNvPr id="26" name="Ink 25">
                  <a:extLst>
                    <a:ext uri="{FF2B5EF4-FFF2-40B4-BE49-F238E27FC236}">
                      <a16:creationId xmlns:a16="http://schemas.microsoft.com/office/drawing/2014/main" id="{237DF1F5-1FE1-1254-5F8A-3B5C096573EF}"/>
                    </a:ext>
                  </a:extLst>
                </p:cNvPr>
                <p:cNvPicPr/>
                <p:nvPr/>
              </p:nvPicPr>
              <p:blipFill>
                <a:blip r:embed="rId37"/>
                <a:stretch>
                  <a:fillRect/>
                </a:stretch>
              </p:blipFill>
              <p:spPr>
                <a:xfrm>
                  <a:off x="7958781" y="3325404"/>
                  <a:ext cx="1476360" cy="5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E9A763AE-6BE7-BF77-61D3-DB69BDF1DFDA}"/>
                  </a:ext>
                </a:extLst>
              </p14:cNvPr>
              <p14:cNvContentPartPr/>
              <p14:nvPr/>
            </p14:nvContentPartPr>
            <p14:xfrm>
              <a:off x="3722301" y="3586764"/>
              <a:ext cx="402120" cy="33840"/>
            </p14:xfrm>
          </p:contentPart>
        </mc:Choice>
        <mc:Fallback>
          <p:pic>
            <p:nvPicPr>
              <p:cNvPr id="28" name="Ink 27">
                <a:extLst>
                  <a:ext uri="{FF2B5EF4-FFF2-40B4-BE49-F238E27FC236}">
                    <a16:creationId xmlns:a16="http://schemas.microsoft.com/office/drawing/2014/main" id="{E9A763AE-6BE7-BF77-61D3-DB69BDF1DFDA}"/>
                  </a:ext>
                </a:extLst>
              </p:cNvPr>
              <p:cNvPicPr/>
              <p:nvPr/>
            </p:nvPicPr>
            <p:blipFill>
              <a:blip r:embed="rId39"/>
              <a:stretch>
                <a:fillRect/>
              </a:stretch>
            </p:blipFill>
            <p:spPr>
              <a:xfrm>
                <a:off x="3704301" y="3569124"/>
                <a:ext cx="437760" cy="69480"/>
              </a:xfrm>
              <a:prstGeom prst="rect">
                <a:avLst/>
              </a:prstGeom>
            </p:spPr>
          </p:pic>
        </mc:Fallback>
      </mc:AlternateContent>
      <p:grpSp>
        <p:nvGrpSpPr>
          <p:cNvPr id="31" name="Group 30">
            <a:extLst>
              <a:ext uri="{FF2B5EF4-FFF2-40B4-BE49-F238E27FC236}">
                <a16:creationId xmlns:a16="http://schemas.microsoft.com/office/drawing/2014/main" id="{8A4F8CEE-897A-09DE-0DE5-BE9D0859904F}"/>
              </a:ext>
            </a:extLst>
          </p:cNvPr>
          <p:cNvGrpSpPr/>
          <p:nvPr/>
        </p:nvGrpSpPr>
        <p:grpSpPr>
          <a:xfrm>
            <a:off x="7081101" y="3572004"/>
            <a:ext cx="2040120" cy="63720"/>
            <a:chOff x="7081101" y="3572004"/>
            <a:chExt cx="2040120" cy="63720"/>
          </a:xfrm>
        </p:grpSpPr>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77AFC379-A77C-2EE6-0F9E-1B6F12480A73}"/>
                    </a:ext>
                  </a:extLst>
                </p14:cNvPr>
                <p14:cNvContentPartPr/>
                <p14:nvPr/>
              </p14:nvContentPartPr>
              <p14:xfrm>
                <a:off x="7081101" y="3572004"/>
                <a:ext cx="377640" cy="33480"/>
              </p14:xfrm>
            </p:contentPart>
          </mc:Choice>
          <mc:Fallback>
            <p:pic>
              <p:nvPicPr>
                <p:cNvPr id="29" name="Ink 28">
                  <a:extLst>
                    <a:ext uri="{FF2B5EF4-FFF2-40B4-BE49-F238E27FC236}">
                      <a16:creationId xmlns:a16="http://schemas.microsoft.com/office/drawing/2014/main" id="{77AFC379-A77C-2EE6-0F9E-1B6F12480A73}"/>
                    </a:ext>
                  </a:extLst>
                </p:cNvPr>
                <p:cNvPicPr/>
                <p:nvPr/>
              </p:nvPicPr>
              <p:blipFill>
                <a:blip r:embed="rId41"/>
                <a:stretch>
                  <a:fillRect/>
                </a:stretch>
              </p:blipFill>
              <p:spPr>
                <a:xfrm>
                  <a:off x="7063101" y="3554004"/>
                  <a:ext cx="413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0A0EEBB1-61AB-CF0D-D3AF-4DB7236060AC}"/>
                    </a:ext>
                  </a:extLst>
                </p14:cNvPr>
                <p14:cNvContentPartPr/>
                <p14:nvPr/>
              </p14:nvContentPartPr>
              <p14:xfrm>
                <a:off x="7995501" y="3611604"/>
                <a:ext cx="1125720" cy="24120"/>
              </p14:xfrm>
            </p:contentPart>
          </mc:Choice>
          <mc:Fallback>
            <p:pic>
              <p:nvPicPr>
                <p:cNvPr id="30" name="Ink 29">
                  <a:extLst>
                    <a:ext uri="{FF2B5EF4-FFF2-40B4-BE49-F238E27FC236}">
                      <a16:creationId xmlns:a16="http://schemas.microsoft.com/office/drawing/2014/main" id="{0A0EEBB1-61AB-CF0D-D3AF-4DB7236060AC}"/>
                    </a:ext>
                  </a:extLst>
                </p:cNvPr>
                <p:cNvPicPr/>
                <p:nvPr/>
              </p:nvPicPr>
              <p:blipFill>
                <a:blip r:embed="rId43"/>
                <a:stretch>
                  <a:fillRect/>
                </a:stretch>
              </p:blipFill>
              <p:spPr>
                <a:xfrm>
                  <a:off x="7977861" y="3593964"/>
                  <a:ext cx="1161360" cy="5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9F591A15-3D6A-93EB-4A2A-AF04CD43191C}"/>
                  </a:ext>
                </a:extLst>
              </p14:cNvPr>
              <p14:cNvContentPartPr/>
              <p14:nvPr/>
            </p14:nvContentPartPr>
            <p14:xfrm>
              <a:off x="1355301" y="3836964"/>
              <a:ext cx="2383200" cy="68760"/>
            </p14:xfrm>
          </p:contentPart>
        </mc:Choice>
        <mc:Fallback>
          <p:pic>
            <p:nvPicPr>
              <p:cNvPr id="32" name="Ink 31">
                <a:extLst>
                  <a:ext uri="{FF2B5EF4-FFF2-40B4-BE49-F238E27FC236}">
                    <a16:creationId xmlns:a16="http://schemas.microsoft.com/office/drawing/2014/main" id="{9F591A15-3D6A-93EB-4A2A-AF04CD43191C}"/>
                  </a:ext>
                </a:extLst>
              </p:cNvPr>
              <p:cNvPicPr/>
              <p:nvPr/>
            </p:nvPicPr>
            <p:blipFill>
              <a:blip r:embed="rId45"/>
              <a:stretch>
                <a:fillRect/>
              </a:stretch>
            </p:blipFill>
            <p:spPr>
              <a:xfrm>
                <a:off x="1337661" y="3819324"/>
                <a:ext cx="2418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EC482E95-3D1D-284E-3EC8-B0EE14FEB659}"/>
                  </a:ext>
                </a:extLst>
              </p14:cNvPr>
              <p14:cNvContentPartPr/>
              <p14:nvPr/>
            </p14:nvContentPartPr>
            <p14:xfrm>
              <a:off x="5533821" y="3832644"/>
              <a:ext cx="346320" cy="43200"/>
            </p14:xfrm>
          </p:contentPart>
        </mc:Choice>
        <mc:Fallback>
          <p:pic>
            <p:nvPicPr>
              <p:cNvPr id="33" name="Ink 32">
                <a:extLst>
                  <a:ext uri="{FF2B5EF4-FFF2-40B4-BE49-F238E27FC236}">
                    <a16:creationId xmlns:a16="http://schemas.microsoft.com/office/drawing/2014/main" id="{EC482E95-3D1D-284E-3EC8-B0EE14FEB659}"/>
                  </a:ext>
                </a:extLst>
              </p:cNvPr>
              <p:cNvPicPr/>
              <p:nvPr/>
            </p:nvPicPr>
            <p:blipFill>
              <a:blip r:embed="rId47"/>
              <a:stretch>
                <a:fillRect/>
              </a:stretch>
            </p:blipFill>
            <p:spPr>
              <a:xfrm>
                <a:off x="5516181" y="3815004"/>
                <a:ext cx="381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27BF0467-AAB2-5CF7-0D22-B5C2359925F0}"/>
                  </a:ext>
                </a:extLst>
              </p14:cNvPr>
              <p14:cNvContentPartPr/>
              <p14:nvPr/>
            </p14:nvContentPartPr>
            <p14:xfrm>
              <a:off x="8851941" y="3904644"/>
              <a:ext cx="928800" cy="41760"/>
            </p14:xfrm>
          </p:contentPart>
        </mc:Choice>
        <mc:Fallback>
          <p:pic>
            <p:nvPicPr>
              <p:cNvPr id="34" name="Ink 33">
                <a:extLst>
                  <a:ext uri="{FF2B5EF4-FFF2-40B4-BE49-F238E27FC236}">
                    <a16:creationId xmlns:a16="http://schemas.microsoft.com/office/drawing/2014/main" id="{27BF0467-AAB2-5CF7-0D22-B5C2359925F0}"/>
                  </a:ext>
                </a:extLst>
              </p:cNvPr>
              <p:cNvPicPr/>
              <p:nvPr/>
            </p:nvPicPr>
            <p:blipFill>
              <a:blip r:embed="rId49"/>
              <a:stretch>
                <a:fillRect/>
              </a:stretch>
            </p:blipFill>
            <p:spPr>
              <a:xfrm>
                <a:off x="8833941" y="3886644"/>
                <a:ext cx="964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F12136B1-7204-B24E-9AB2-BC9B5E0E7FD2}"/>
                  </a:ext>
                </a:extLst>
              </p14:cNvPr>
              <p14:cNvContentPartPr/>
              <p14:nvPr/>
            </p14:nvContentPartPr>
            <p14:xfrm>
              <a:off x="458541" y="4138284"/>
              <a:ext cx="1239120" cy="82800"/>
            </p14:xfrm>
          </p:contentPart>
        </mc:Choice>
        <mc:Fallback>
          <p:pic>
            <p:nvPicPr>
              <p:cNvPr id="35" name="Ink 34">
                <a:extLst>
                  <a:ext uri="{FF2B5EF4-FFF2-40B4-BE49-F238E27FC236}">
                    <a16:creationId xmlns:a16="http://schemas.microsoft.com/office/drawing/2014/main" id="{F12136B1-7204-B24E-9AB2-BC9B5E0E7FD2}"/>
                  </a:ext>
                </a:extLst>
              </p:cNvPr>
              <p:cNvPicPr/>
              <p:nvPr/>
            </p:nvPicPr>
            <p:blipFill>
              <a:blip r:embed="rId51"/>
              <a:stretch>
                <a:fillRect/>
              </a:stretch>
            </p:blipFill>
            <p:spPr>
              <a:xfrm>
                <a:off x="440541" y="4120644"/>
                <a:ext cx="1274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Ink 35">
                <a:extLst>
                  <a:ext uri="{FF2B5EF4-FFF2-40B4-BE49-F238E27FC236}">
                    <a16:creationId xmlns:a16="http://schemas.microsoft.com/office/drawing/2014/main" id="{4522A77C-04E7-EF40-7345-24347FBEC73D}"/>
                  </a:ext>
                </a:extLst>
              </p14:cNvPr>
              <p14:cNvContentPartPr/>
              <p14:nvPr/>
            </p14:nvContentPartPr>
            <p14:xfrm>
              <a:off x="8729181" y="4147644"/>
              <a:ext cx="358560" cy="13320"/>
            </p14:xfrm>
          </p:contentPart>
        </mc:Choice>
        <mc:Fallback>
          <p:pic>
            <p:nvPicPr>
              <p:cNvPr id="36" name="Ink 35">
                <a:extLst>
                  <a:ext uri="{FF2B5EF4-FFF2-40B4-BE49-F238E27FC236}">
                    <a16:creationId xmlns:a16="http://schemas.microsoft.com/office/drawing/2014/main" id="{4522A77C-04E7-EF40-7345-24347FBEC73D}"/>
                  </a:ext>
                </a:extLst>
              </p:cNvPr>
              <p:cNvPicPr/>
              <p:nvPr/>
            </p:nvPicPr>
            <p:blipFill>
              <a:blip r:embed="rId53"/>
              <a:stretch>
                <a:fillRect/>
              </a:stretch>
            </p:blipFill>
            <p:spPr>
              <a:xfrm>
                <a:off x="8711541" y="4130004"/>
                <a:ext cx="394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D81D13CF-3A64-73E1-87ED-C346906C3F51}"/>
                  </a:ext>
                </a:extLst>
              </p14:cNvPr>
              <p14:cNvContentPartPr/>
              <p14:nvPr/>
            </p14:nvContentPartPr>
            <p14:xfrm>
              <a:off x="7321221" y="4426284"/>
              <a:ext cx="3600" cy="12240"/>
            </p14:xfrm>
          </p:contentPart>
        </mc:Choice>
        <mc:Fallback>
          <p:pic>
            <p:nvPicPr>
              <p:cNvPr id="37" name="Ink 36">
                <a:extLst>
                  <a:ext uri="{FF2B5EF4-FFF2-40B4-BE49-F238E27FC236}">
                    <a16:creationId xmlns:a16="http://schemas.microsoft.com/office/drawing/2014/main" id="{D81D13CF-3A64-73E1-87ED-C346906C3F51}"/>
                  </a:ext>
                </a:extLst>
              </p:cNvPr>
              <p:cNvPicPr/>
              <p:nvPr/>
            </p:nvPicPr>
            <p:blipFill>
              <a:blip r:embed="rId55"/>
              <a:stretch>
                <a:fillRect/>
              </a:stretch>
            </p:blipFill>
            <p:spPr>
              <a:xfrm>
                <a:off x="7303581" y="4408284"/>
                <a:ext cx="39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4C1E7AD8-BCC2-1C22-7008-11ACEA9EA569}"/>
                  </a:ext>
                </a:extLst>
              </p14:cNvPr>
              <p14:cNvContentPartPr/>
              <p14:nvPr/>
            </p14:nvContentPartPr>
            <p14:xfrm>
              <a:off x="2827341" y="5234844"/>
              <a:ext cx="268920" cy="16920"/>
            </p14:xfrm>
          </p:contentPart>
        </mc:Choice>
        <mc:Fallback>
          <p:pic>
            <p:nvPicPr>
              <p:cNvPr id="38" name="Ink 37">
                <a:extLst>
                  <a:ext uri="{FF2B5EF4-FFF2-40B4-BE49-F238E27FC236}">
                    <a16:creationId xmlns:a16="http://schemas.microsoft.com/office/drawing/2014/main" id="{4C1E7AD8-BCC2-1C22-7008-11ACEA9EA569}"/>
                  </a:ext>
                </a:extLst>
              </p:cNvPr>
              <p:cNvPicPr/>
              <p:nvPr/>
            </p:nvPicPr>
            <p:blipFill>
              <a:blip r:embed="rId57"/>
              <a:stretch>
                <a:fillRect/>
              </a:stretch>
            </p:blipFill>
            <p:spPr>
              <a:xfrm>
                <a:off x="2809341" y="5216844"/>
                <a:ext cx="304560" cy="52560"/>
              </a:xfrm>
              <a:prstGeom prst="rect">
                <a:avLst/>
              </a:prstGeom>
            </p:spPr>
          </p:pic>
        </mc:Fallback>
      </mc:AlternateContent>
      <p:grpSp>
        <p:nvGrpSpPr>
          <p:cNvPr id="41" name="Group 40">
            <a:extLst>
              <a:ext uri="{FF2B5EF4-FFF2-40B4-BE49-F238E27FC236}">
                <a16:creationId xmlns:a16="http://schemas.microsoft.com/office/drawing/2014/main" id="{2BE760A3-E1F6-0B76-646B-979EA7E197B1}"/>
              </a:ext>
            </a:extLst>
          </p:cNvPr>
          <p:cNvGrpSpPr/>
          <p:nvPr/>
        </p:nvGrpSpPr>
        <p:grpSpPr>
          <a:xfrm>
            <a:off x="6122781" y="5239524"/>
            <a:ext cx="604080" cy="37080"/>
            <a:chOff x="6122781" y="5239524"/>
            <a:chExt cx="604080" cy="37080"/>
          </a:xfrm>
        </p:grpSpPr>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B7B0154E-2C1A-F16E-0CEA-3F0B33DACFFB}"/>
                    </a:ext>
                  </a:extLst>
                </p14:cNvPr>
                <p14:cNvContentPartPr/>
                <p14:nvPr/>
              </p14:nvContentPartPr>
              <p14:xfrm>
                <a:off x="6122781" y="5239524"/>
                <a:ext cx="214920" cy="21240"/>
              </p14:xfrm>
            </p:contentPart>
          </mc:Choice>
          <mc:Fallback>
            <p:pic>
              <p:nvPicPr>
                <p:cNvPr id="39" name="Ink 38">
                  <a:extLst>
                    <a:ext uri="{FF2B5EF4-FFF2-40B4-BE49-F238E27FC236}">
                      <a16:creationId xmlns:a16="http://schemas.microsoft.com/office/drawing/2014/main" id="{B7B0154E-2C1A-F16E-0CEA-3F0B33DACFFB}"/>
                    </a:ext>
                  </a:extLst>
                </p:cNvPr>
                <p:cNvPicPr/>
                <p:nvPr/>
              </p:nvPicPr>
              <p:blipFill>
                <a:blip r:embed="rId59"/>
                <a:stretch>
                  <a:fillRect/>
                </a:stretch>
              </p:blipFill>
              <p:spPr>
                <a:xfrm>
                  <a:off x="6104781" y="5221524"/>
                  <a:ext cx="250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Ink 39">
                  <a:extLst>
                    <a:ext uri="{FF2B5EF4-FFF2-40B4-BE49-F238E27FC236}">
                      <a16:creationId xmlns:a16="http://schemas.microsoft.com/office/drawing/2014/main" id="{C4C742FB-005D-62ED-DD7A-00CEBF6E92ED}"/>
                    </a:ext>
                  </a:extLst>
                </p14:cNvPr>
                <p14:cNvContentPartPr/>
                <p14:nvPr/>
              </p14:nvContentPartPr>
              <p14:xfrm>
                <a:off x="6538941" y="5249964"/>
                <a:ext cx="187920" cy="26640"/>
              </p14:xfrm>
            </p:contentPart>
          </mc:Choice>
          <mc:Fallback>
            <p:pic>
              <p:nvPicPr>
                <p:cNvPr id="40" name="Ink 39">
                  <a:extLst>
                    <a:ext uri="{FF2B5EF4-FFF2-40B4-BE49-F238E27FC236}">
                      <a16:creationId xmlns:a16="http://schemas.microsoft.com/office/drawing/2014/main" id="{C4C742FB-005D-62ED-DD7A-00CEBF6E92ED}"/>
                    </a:ext>
                  </a:extLst>
                </p:cNvPr>
                <p:cNvPicPr/>
                <p:nvPr/>
              </p:nvPicPr>
              <p:blipFill>
                <a:blip r:embed="rId61"/>
                <a:stretch>
                  <a:fillRect/>
                </a:stretch>
              </p:blipFill>
              <p:spPr>
                <a:xfrm>
                  <a:off x="6520941" y="5232324"/>
                  <a:ext cx="223560" cy="6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F9BB3CBD-E30A-EA2D-B4CA-4B569B0890CA}"/>
                  </a:ext>
                </a:extLst>
              </p14:cNvPr>
              <p14:cNvContentPartPr/>
              <p14:nvPr/>
            </p14:nvContentPartPr>
            <p14:xfrm>
              <a:off x="4221981" y="5468124"/>
              <a:ext cx="568800" cy="31680"/>
            </p14:xfrm>
          </p:contentPart>
        </mc:Choice>
        <mc:Fallback>
          <p:pic>
            <p:nvPicPr>
              <p:cNvPr id="42" name="Ink 41">
                <a:extLst>
                  <a:ext uri="{FF2B5EF4-FFF2-40B4-BE49-F238E27FC236}">
                    <a16:creationId xmlns:a16="http://schemas.microsoft.com/office/drawing/2014/main" id="{F9BB3CBD-E30A-EA2D-B4CA-4B569B0890CA}"/>
                  </a:ext>
                </a:extLst>
              </p:cNvPr>
              <p:cNvPicPr/>
              <p:nvPr/>
            </p:nvPicPr>
            <p:blipFill>
              <a:blip r:embed="rId63"/>
              <a:stretch>
                <a:fillRect/>
              </a:stretch>
            </p:blipFill>
            <p:spPr>
              <a:xfrm>
                <a:off x="4204341" y="5450124"/>
                <a:ext cx="604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E58446C0-7DE2-286C-835B-FE5FCE45C6C3}"/>
                  </a:ext>
                </a:extLst>
              </p14:cNvPr>
              <p14:cNvContentPartPr/>
              <p14:nvPr/>
            </p14:nvContentPartPr>
            <p14:xfrm>
              <a:off x="7267221" y="5804364"/>
              <a:ext cx="1090440" cy="27720"/>
            </p14:xfrm>
          </p:contentPart>
        </mc:Choice>
        <mc:Fallback>
          <p:pic>
            <p:nvPicPr>
              <p:cNvPr id="43" name="Ink 42">
                <a:extLst>
                  <a:ext uri="{FF2B5EF4-FFF2-40B4-BE49-F238E27FC236}">
                    <a16:creationId xmlns:a16="http://schemas.microsoft.com/office/drawing/2014/main" id="{E58446C0-7DE2-286C-835B-FE5FCE45C6C3}"/>
                  </a:ext>
                </a:extLst>
              </p:cNvPr>
              <p:cNvPicPr/>
              <p:nvPr/>
            </p:nvPicPr>
            <p:blipFill>
              <a:blip r:embed="rId65"/>
              <a:stretch>
                <a:fillRect/>
              </a:stretch>
            </p:blipFill>
            <p:spPr>
              <a:xfrm>
                <a:off x="7249581" y="5786364"/>
                <a:ext cx="1126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D831D83F-B9FD-2CE3-F305-D076B7210A58}"/>
                  </a:ext>
                </a:extLst>
              </p14:cNvPr>
              <p14:cNvContentPartPr/>
              <p14:nvPr/>
            </p14:nvContentPartPr>
            <p14:xfrm>
              <a:off x="3433941" y="6047724"/>
              <a:ext cx="1177200" cy="43200"/>
            </p14:xfrm>
          </p:contentPart>
        </mc:Choice>
        <mc:Fallback>
          <p:pic>
            <p:nvPicPr>
              <p:cNvPr id="44" name="Ink 43">
                <a:extLst>
                  <a:ext uri="{FF2B5EF4-FFF2-40B4-BE49-F238E27FC236}">
                    <a16:creationId xmlns:a16="http://schemas.microsoft.com/office/drawing/2014/main" id="{D831D83F-B9FD-2CE3-F305-D076B7210A58}"/>
                  </a:ext>
                </a:extLst>
              </p:cNvPr>
              <p:cNvPicPr/>
              <p:nvPr/>
            </p:nvPicPr>
            <p:blipFill>
              <a:blip r:embed="rId67"/>
              <a:stretch>
                <a:fillRect/>
              </a:stretch>
            </p:blipFill>
            <p:spPr>
              <a:xfrm>
                <a:off x="3415941" y="6030084"/>
                <a:ext cx="1212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598DE0DD-5C57-87D4-8206-8E0B58E26CA7}"/>
                  </a:ext>
                </a:extLst>
              </p14:cNvPr>
              <p14:cNvContentPartPr/>
              <p14:nvPr/>
            </p14:nvContentPartPr>
            <p14:xfrm>
              <a:off x="5367861" y="6013884"/>
              <a:ext cx="1134720" cy="54720"/>
            </p14:xfrm>
          </p:contentPart>
        </mc:Choice>
        <mc:Fallback>
          <p:pic>
            <p:nvPicPr>
              <p:cNvPr id="45" name="Ink 44">
                <a:extLst>
                  <a:ext uri="{FF2B5EF4-FFF2-40B4-BE49-F238E27FC236}">
                    <a16:creationId xmlns:a16="http://schemas.microsoft.com/office/drawing/2014/main" id="{598DE0DD-5C57-87D4-8206-8E0B58E26CA7}"/>
                  </a:ext>
                </a:extLst>
              </p:cNvPr>
              <p:cNvPicPr/>
              <p:nvPr/>
            </p:nvPicPr>
            <p:blipFill>
              <a:blip r:embed="rId69"/>
              <a:stretch>
                <a:fillRect/>
              </a:stretch>
            </p:blipFill>
            <p:spPr>
              <a:xfrm>
                <a:off x="5350221" y="5996244"/>
                <a:ext cx="1170360" cy="90360"/>
              </a:xfrm>
              <a:prstGeom prst="rect">
                <a:avLst/>
              </a:prstGeom>
            </p:spPr>
          </p:pic>
        </mc:Fallback>
      </mc:AlternateContent>
    </p:spTree>
    <p:extLst>
      <p:ext uri="{BB962C8B-B14F-4D97-AF65-F5344CB8AC3E}">
        <p14:creationId xmlns:p14="http://schemas.microsoft.com/office/powerpoint/2010/main" val="309028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5511452"/>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EDACA4EE-09EB-195F-A11F-C5345E227743}"/>
              </a:ext>
            </a:extLst>
          </p:cNvPr>
          <p:cNvPicPr>
            <a:picLocks noChangeAspect="1"/>
          </p:cNvPicPr>
          <p:nvPr/>
        </p:nvPicPr>
        <p:blipFill>
          <a:blip r:embed="rId4"/>
          <a:stretch>
            <a:fillRect/>
          </a:stretch>
        </p:blipFill>
        <p:spPr>
          <a:xfrm>
            <a:off x="251276" y="323278"/>
            <a:ext cx="9045585" cy="4950180"/>
          </a:xfrm>
          <a:prstGeom prst="rect">
            <a:avLst/>
          </a:prstGeom>
        </p:spPr>
      </p:pic>
      <p:sp>
        <p:nvSpPr>
          <p:cNvPr id="5" name="TextBox 4">
            <a:extLst>
              <a:ext uri="{FF2B5EF4-FFF2-40B4-BE49-F238E27FC236}">
                <a16:creationId xmlns:a16="http://schemas.microsoft.com/office/drawing/2014/main" id="{D5883CA2-1517-B155-4504-E928DE06CA18}"/>
              </a:ext>
            </a:extLst>
          </p:cNvPr>
          <p:cNvSpPr txBox="1"/>
          <p:nvPr/>
        </p:nvSpPr>
        <p:spPr>
          <a:xfrm>
            <a:off x="668923" y="4357208"/>
            <a:ext cx="2694105" cy="369332"/>
          </a:xfrm>
          <a:prstGeom prst="rect">
            <a:avLst/>
          </a:prstGeom>
          <a:noFill/>
        </p:spPr>
        <p:txBody>
          <a:bodyPr wrap="square" rtlCol="0">
            <a:spAutoFit/>
          </a:bodyPr>
          <a:lstStyle/>
          <a:p>
            <a:r>
              <a:rPr lang="en-US">
                <a:solidFill>
                  <a:srgbClr val="FFFF00"/>
                </a:solidFill>
              </a:rPr>
              <a:t>Isaiah 29:1</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639494D0-12F7-CCF7-44F9-920287C6765C}"/>
                  </a:ext>
                </a:extLst>
              </p14:cNvPr>
              <p14:cNvContentPartPr/>
              <p14:nvPr/>
            </p14:nvContentPartPr>
            <p14:xfrm>
              <a:off x="3276981" y="886764"/>
              <a:ext cx="577080" cy="2448720"/>
            </p14:xfrm>
          </p:contentPart>
        </mc:Choice>
        <mc:Fallback>
          <p:pic>
            <p:nvPicPr>
              <p:cNvPr id="2" name="Ink 1">
                <a:extLst>
                  <a:ext uri="{FF2B5EF4-FFF2-40B4-BE49-F238E27FC236}">
                    <a16:creationId xmlns:a16="http://schemas.microsoft.com/office/drawing/2014/main" id="{639494D0-12F7-CCF7-44F9-920287C6765C}"/>
                  </a:ext>
                </a:extLst>
              </p:cNvPr>
              <p:cNvPicPr/>
              <p:nvPr/>
            </p:nvPicPr>
            <p:blipFill>
              <a:blip r:embed="rId6"/>
              <a:stretch>
                <a:fillRect/>
              </a:stretch>
            </p:blipFill>
            <p:spPr>
              <a:xfrm>
                <a:off x="3259341" y="869124"/>
                <a:ext cx="612720" cy="248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40AFF8C4-A772-308E-B84F-75B20B51E50F}"/>
                  </a:ext>
                </a:extLst>
              </p14:cNvPr>
              <p14:cNvContentPartPr/>
              <p14:nvPr/>
            </p14:nvContentPartPr>
            <p14:xfrm>
              <a:off x="435141" y="1487604"/>
              <a:ext cx="402840" cy="37800"/>
            </p14:xfrm>
          </p:contentPart>
        </mc:Choice>
        <mc:Fallback>
          <p:pic>
            <p:nvPicPr>
              <p:cNvPr id="3" name="Ink 2">
                <a:extLst>
                  <a:ext uri="{FF2B5EF4-FFF2-40B4-BE49-F238E27FC236}">
                    <a16:creationId xmlns:a16="http://schemas.microsoft.com/office/drawing/2014/main" id="{40AFF8C4-A772-308E-B84F-75B20B51E50F}"/>
                  </a:ext>
                </a:extLst>
              </p:cNvPr>
              <p:cNvPicPr/>
              <p:nvPr/>
            </p:nvPicPr>
            <p:blipFill>
              <a:blip r:embed="rId8"/>
              <a:stretch>
                <a:fillRect/>
              </a:stretch>
            </p:blipFill>
            <p:spPr>
              <a:xfrm>
                <a:off x="417501" y="1469604"/>
                <a:ext cx="438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BC976EE3-3CBC-1812-E37E-7222105592A0}"/>
                  </a:ext>
                </a:extLst>
              </p14:cNvPr>
              <p14:cNvContentPartPr/>
              <p14:nvPr/>
            </p14:nvContentPartPr>
            <p14:xfrm>
              <a:off x="7159941" y="876324"/>
              <a:ext cx="409680" cy="4344480"/>
            </p14:xfrm>
          </p:contentPart>
        </mc:Choice>
        <mc:Fallback>
          <p:pic>
            <p:nvPicPr>
              <p:cNvPr id="7" name="Ink 6">
                <a:extLst>
                  <a:ext uri="{FF2B5EF4-FFF2-40B4-BE49-F238E27FC236}">
                    <a16:creationId xmlns:a16="http://schemas.microsoft.com/office/drawing/2014/main" id="{BC976EE3-3CBC-1812-E37E-7222105592A0}"/>
                  </a:ext>
                </a:extLst>
              </p:cNvPr>
              <p:cNvPicPr/>
              <p:nvPr/>
            </p:nvPicPr>
            <p:blipFill>
              <a:blip r:embed="rId10"/>
              <a:stretch>
                <a:fillRect/>
              </a:stretch>
            </p:blipFill>
            <p:spPr>
              <a:xfrm>
                <a:off x="7142301" y="858684"/>
                <a:ext cx="445320" cy="4380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56C6DCE3-6953-05A0-F553-805466C9C8D1}"/>
                  </a:ext>
                </a:extLst>
              </p14:cNvPr>
              <p14:cNvContentPartPr/>
              <p14:nvPr/>
            </p14:nvContentPartPr>
            <p14:xfrm>
              <a:off x="5984541" y="1311204"/>
              <a:ext cx="897120" cy="43560"/>
            </p14:xfrm>
          </p:contentPart>
        </mc:Choice>
        <mc:Fallback>
          <p:pic>
            <p:nvPicPr>
              <p:cNvPr id="9" name="Ink 8">
                <a:extLst>
                  <a:ext uri="{FF2B5EF4-FFF2-40B4-BE49-F238E27FC236}">
                    <a16:creationId xmlns:a16="http://schemas.microsoft.com/office/drawing/2014/main" id="{56C6DCE3-6953-05A0-F553-805466C9C8D1}"/>
                  </a:ext>
                </a:extLst>
              </p:cNvPr>
              <p:cNvPicPr/>
              <p:nvPr/>
            </p:nvPicPr>
            <p:blipFill>
              <a:blip r:embed="rId12"/>
              <a:stretch>
                <a:fillRect/>
              </a:stretch>
            </p:blipFill>
            <p:spPr>
              <a:xfrm>
                <a:off x="5966541" y="1293204"/>
                <a:ext cx="932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0E8088DB-CF13-75BE-635A-D4FF7D283537}"/>
                  </a:ext>
                </a:extLst>
              </p14:cNvPr>
              <p14:cNvContentPartPr/>
              <p14:nvPr/>
            </p14:nvContentPartPr>
            <p14:xfrm>
              <a:off x="6509781" y="1700364"/>
              <a:ext cx="797760" cy="40680"/>
            </p14:xfrm>
          </p:contentPart>
        </mc:Choice>
        <mc:Fallback>
          <p:pic>
            <p:nvPicPr>
              <p:cNvPr id="11" name="Ink 10">
                <a:extLst>
                  <a:ext uri="{FF2B5EF4-FFF2-40B4-BE49-F238E27FC236}">
                    <a16:creationId xmlns:a16="http://schemas.microsoft.com/office/drawing/2014/main" id="{0E8088DB-CF13-75BE-635A-D4FF7D283537}"/>
                  </a:ext>
                </a:extLst>
              </p:cNvPr>
              <p:cNvPicPr/>
              <p:nvPr/>
            </p:nvPicPr>
            <p:blipFill>
              <a:blip r:embed="rId14"/>
              <a:stretch>
                <a:fillRect/>
              </a:stretch>
            </p:blipFill>
            <p:spPr>
              <a:xfrm>
                <a:off x="6492141" y="1682364"/>
                <a:ext cx="833400" cy="76320"/>
              </a:xfrm>
              <a:prstGeom prst="rect">
                <a:avLst/>
              </a:prstGeom>
            </p:spPr>
          </p:pic>
        </mc:Fallback>
      </mc:AlternateContent>
    </p:spTree>
    <p:extLst>
      <p:ext uri="{BB962C8B-B14F-4D97-AF65-F5344CB8AC3E}">
        <p14:creationId xmlns:p14="http://schemas.microsoft.com/office/powerpoint/2010/main" val="1148958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438362" cy="610493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362" y="356826"/>
            <a:ext cx="8517697" cy="5201424"/>
          </a:xfrm>
          <a:prstGeom prst="rect">
            <a:avLst/>
          </a:prstGeom>
          <a:noFill/>
        </p:spPr>
        <p:txBody>
          <a:bodyPr wrap="square" rtlCol="0">
            <a:spAutoFit/>
          </a:bodyPr>
          <a:lstStyle/>
          <a:p>
            <a:pPr algn="r"/>
            <a:r>
              <a:rPr lang="he-IL" sz="2800" b="1" i="0" u="none" strike="noStrike">
                <a:solidFill>
                  <a:srgbClr val="FFFF00"/>
                </a:solidFill>
                <a:effectLst/>
                <a:latin typeface="Arial" panose="020B0604020202020204" pitchFamily="34" charset="0"/>
                <a:cs typeface="+mj-cs"/>
              </a:rPr>
              <a:t>ספר שמות פרק כג</a:t>
            </a:r>
          </a:p>
          <a:p>
            <a:pPr algn="r"/>
            <a:r>
              <a:rPr lang="he-IL" sz="2800" i="0" u="none" strike="noStrike">
                <a:solidFill>
                  <a:srgbClr val="FFFF00"/>
                </a:solidFill>
                <a:effectLst/>
                <a:latin typeface="Arial" panose="020B0604020202020204" pitchFamily="34" charset="0"/>
                <a:cs typeface="+mj-cs"/>
              </a:rPr>
              <a:t>אכ   הִנֵּה אָנֹכִי שֹׁלֵחַ מַלְאָךְ לְפָנֶיךָ לִשְׁמָרְךָ בַּדָּרֶךְ וְלַהֲבִיאֲךָ אֶל-הַמָּקוֹם אֲשֶׁר הֲכִנֹתִי: </a:t>
            </a:r>
            <a:r>
              <a:rPr lang="he-IL" sz="2800" i="0" u="none" strike="noStrike">
                <a:solidFill>
                  <a:srgbClr val="FFC000"/>
                </a:solidFill>
                <a:effectLst/>
                <a:latin typeface="Arial" panose="020B0604020202020204" pitchFamily="34" charset="0"/>
                <a:cs typeface="+mj-cs"/>
              </a:rPr>
              <a:t>כא   הִשָּׁמֶר מִפָּנָיו וּשְׁמַע בְּקֹלוֹ אַל-תַּמֵּר בּוֹ כִּי לֹא יִשָּׂא לְפִשְׁעֲכֶם כִּי שְׁמִי בְּקִרְבּוֹ: </a:t>
            </a:r>
            <a:r>
              <a:rPr lang="he-IL" sz="2800" i="0" u="none" strike="noStrike">
                <a:solidFill>
                  <a:srgbClr val="92D050"/>
                </a:solidFill>
                <a:effectLst/>
                <a:latin typeface="Arial" panose="020B0604020202020204" pitchFamily="34" charset="0"/>
                <a:cs typeface="+mj-cs"/>
              </a:rPr>
              <a:t>כב   כִּי אִם-שָׁמוֹעַ תִּשְׁמַע בְּקֹלוֹ וְעָשִֹיתָ כֹּל אֲשֶׁר אֲדַבֵּר וְאָיַבְתִּי אֶת-אֹיְבֶיךָ וְצַרְתִּי אֶת-צֹרְרֶיךָ: </a:t>
            </a:r>
            <a:endParaRPr lang="he-IL" sz="2800" b="1" i="0" u="none" strike="noStrike">
              <a:solidFill>
                <a:srgbClr val="92D050"/>
              </a:solidFill>
              <a:effectLst/>
              <a:latin typeface="Arial" panose="020B0604020202020204" pitchFamily="34" charset="0"/>
              <a:cs typeface="+mj-cs"/>
            </a:endParaRPr>
          </a:p>
          <a:p>
            <a:r>
              <a:rPr lang="en-US" sz="2400" b="1" i="0" u="none" strike="noStrike">
                <a:solidFill>
                  <a:srgbClr val="FFC000"/>
                </a:solidFill>
                <a:effectLst/>
                <a:latin typeface="Arial" panose="020B0604020202020204" pitchFamily="34" charset="0"/>
              </a:rPr>
              <a:t>Shemot / Exodus 23:20–22</a:t>
            </a:r>
          </a:p>
          <a:p>
            <a:r>
              <a:rPr lang="en-US" sz="2400" i="0" u="none" strike="noStrike">
                <a:solidFill>
                  <a:srgbClr val="FFC000"/>
                </a:solidFill>
                <a:effectLst/>
                <a:latin typeface="Arial" panose="020B0604020202020204" pitchFamily="34" charset="0"/>
              </a:rPr>
              <a:t>23:20 Behold, I send an Angel before thee, to keep thee in the way, and to bring thee into the place which I have prepared. 23:21 Beware of him, and obey his voice, provoke him not; for he will not pardon your transgressions: for my name is in him. 23:22 But if thou shalt indeed obey his voice, and do all that I speak; then I will be an enemy unto thine enemies, and an adversary unto thine adversaries.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2FECCF0D-0E7B-58EA-B1B8-04AE86968B11}"/>
                  </a:ext>
                </a:extLst>
              </p14:cNvPr>
              <p14:cNvContentPartPr/>
              <p14:nvPr/>
            </p14:nvContentPartPr>
            <p14:xfrm>
              <a:off x="4207581" y="1274484"/>
              <a:ext cx="664200" cy="63720"/>
            </p14:xfrm>
          </p:contentPart>
        </mc:Choice>
        <mc:Fallback>
          <p:pic>
            <p:nvPicPr>
              <p:cNvPr id="13" name="Ink 12">
                <a:extLst>
                  <a:ext uri="{FF2B5EF4-FFF2-40B4-BE49-F238E27FC236}">
                    <a16:creationId xmlns:a16="http://schemas.microsoft.com/office/drawing/2014/main" id="{2FECCF0D-0E7B-58EA-B1B8-04AE86968B11}"/>
                  </a:ext>
                </a:extLst>
              </p:cNvPr>
              <p:cNvPicPr/>
              <p:nvPr/>
            </p:nvPicPr>
            <p:blipFill>
              <a:blip r:embed="rId5"/>
              <a:stretch>
                <a:fillRect/>
              </a:stretch>
            </p:blipFill>
            <p:spPr>
              <a:xfrm>
                <a:off x="4189941" y="1256844"/>
                <a:ext cx="699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DC222630-09DB-BCED-8EA5-50764B88BDD3}"/>
                  </a:ext>
                </a:extLst>
              </p14:cNvPr>
              <p14:cNvContentPartPr/>
              <p14:nvPr/>
            </p14:nvContentPartPr>
            <p14:xfrm>
              <a:off x="759501" y="1245324"/>
              <a:ext cx="1284480" cy="141480"/>
            </p14:xfrm>
          </p:contentPart>
        </mc:Choice>
        <mc:Fallback>
          <p:pic>
            <p:nvPicPr>
              <p:cNvPr id="17" name="Ink 16">
                <a:extLst>
                  <a:ext uri="{FF2B5EF4-FFF2-40B4-BE49-F238E27FC236}">
                    <a16:creationId xmlns:a16="http://schemas.microsoft.com/office/drawing/2014/main" id="{DC222630-09DB-BCED-8EA5-50764B88BDD3}"/>
                  </a:ext>
                </a:extLst>
              </p:cNvPr>
              <p:cNvPicPr/>
              <p:nvPr/>
            </p:nvPicPr>
            <p:blipFill>
              <a:blip r:embed="rId7"/>
              <a:stretch>
                <a:fillRect/>
              </a:stretch>
            </p:blipFill>
            <p:spPr>
              <a:xfrm>
                <a:off x="741501" y="1227324"/>
                <a:ext cx="1320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592A0AA3-4EA9-7487-0D9A-B98863CF63B0}"/>
                  </a:ext>
                </a:extLst>
              </p14:cNvPr>
              <p14:cNvContentPartPr/>
              <p14:nvPr/>
            </p14:nvContentPartPr>
            <p14:xfrm>
              <a:off x="7477461" y="1645644"/>
              <a:ext cx="1167480" cy="117720"/>
            </p14:xfrm>
          </p:contentPart>
        </mc:Choice>
        <mc:Fallback>
          <p:pic>
            <p:nvPicPr>
              <p:cNvPr id="18" name="Ink 17">
                <a:extLst>
                  <a:ext uri="{FF2B5EF4-FFF2-40B4-BE49-F238E27FC236}">
                    <a16:creationId xmlns:a16="http://schemas.microsoft.com/office/drawing/2014/main" id="{592A0AA3-4EA9-7487-0D9A-B98863CF63B0}"/>
                  </a:ext>
                </a:extLst>
              </p:cNvPr>
              <p:cNvPicPr/>
              <p:nvPr/>
            </p:nvPicPr>
            <p:blipFill>
              <a:blip r:embed="rId9"/>
              <a:stretch>
                <a:fillRect/>
              </a:stretch>
            </p:blipFill>
            <p:spPr>
              <a:xfrm>
                <a:off x="7459461" y="1627644"/>
                <a:ext cx="1203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5" name="Ink 44">
                <a:extLst>
                  <a:ext uri="{FF2B5EF4-FFF2-40B4-BE49-F238E27FC236}">
                    <a16:creationId xmlns:a16="http://schemas.microsoft.com/office/drawing/2014/main" id="{562E4BB0-8980-018A-753D-EA7FB65E3AF5}"/>
                  </a:ext>
                </a:extLst>
              </p14:cNvPr>
              <p14:cNvContentPartPr/>
              <p14:nvPr/>
            </p14:nvContentPartPr>
            <p14:xfrm>
              <a:off x="3672981" y="2121204"/>
              <a:ext cx="1486800" cy="28440"/>
            </p14:xfrm>
          </p:contentPart>
        </mc:Choice>
        <mc:Fallback>
          <p:pic>
            <p:nvPicPr>
              <p:cNvPr id="45" name="Ink 44">
                <a:extLst>
                  <a:ext uri="{FF2B5EF4-FFF2-40B4-BE49-F238E27FC236}">
                    <a16:creationId xmlns:a16="http://schemas.microsoft.com/office/drawing/2014/main" id="{562E4BB0-8980-018A-753D-EA7FB65E3AF5}"/>
                  </a:ext>
                </a:extLst>
              </p:cNvPr>
              <p:cNvPicPr/>
              <p:nvPr/>
            </p:nvPicPr>
            <p:blipFill>
              <a:blip r:embed="rId11"/>
              <a:stretch>
                <a:fillRect/>
              </a:stretch>
            </p:blipFill>
            <p:spPr>
              <a:xfrm>
                <a:off x="3654981" y="2103564"/>
                <a:ext cx="1522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9" name="Ink 48">
                <a:extLst>
                  <a:ext uri="{FF2B5EF4-FFF2-40B4-BE49-F238E27FC236}">
                    <a16:creationId xmlns:a16="http://schemas.microsoft.com/office/drawing/2014/main" id="{6799C60F-68D1-04E7-E528-18813C689F4E}"/>
                  </a:ext>
                </a:extLst>
              </p14:cNvPr>
              <p14:cNvContentPartPr/>
              <p14:nvPr/>
            </p14:nvContentPartPr>
            <p14:xfrm>
              <a:off x="907461" y="2114364"/>
              <a:ext cx="1217520" cy="50760"/>
            </p14:xfrm>
          </p:contentPart>
        </mc:Choice>
        <mc:Fallback>
          <p:pic>
            <p:nvPicPr>
              <p:cNvPr id="49" name="Ink 48">
                <a:extLst>
                  <a:ext uri="{FF2B5EF4-FFF2-40B4-BE49-F238E27FC236}">
                    <a16:creationId xmlns:a16="http://schemas.microsoft.com/office/drawing/2014/main" id="{6799C60F-68D1-04E7-E528-18813C689F4E}"/>
                  </a:ext>
                </a:extLst>
              </p:cNvPr>
              <p:cNvPicPr/>
              <p:nvPr/>
            </p:nvPicPr>
            <p:blipFill>
              <a:blip r:embed="rId13"/>
              <a:stretch>
                <a:fillRect/>
              </a:stretch>
            </p:blipFill>
            <p:spPr>
              <a:xfrm>
                <a:off x="889821" y="2096724"/>
                <a:ext cx="1253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0" name="Ink 49">
                <a:extLst>
                  <a:ext uri="{FF2B5EF4-FFF2-40B4-BE49-F238E27FC236}">
                    <a16:creationId xmlns:a16="http://schemas.microsoft.com/office/drawing/2014/main" id="{004328B9-1FAD-27F8-1AB1-1334A98358A6}"/>
                  </a:ext>
                </a:extLst>
              </p14:cNvPr>
              <p14:cNvContentPartPr/>
              <p14:nvPr/>
            </p14:nvContentPartPr>
            <p14:xfrm>
              <a:off x="7455501" y="2552124"/>
              <a:ext cx="1186560" cy="87120"/>
            </p14:xfrm>
          </p:contentPart>
        </mc:Choice>
        <mc:Fallback>
          <p:pic>
            <p:nvPicPr>
              <p:cNvPr id="50" name="Ink 49">
                <a:extLst>
                  <a:ext uri="{FF2B5EF4-FFF2-40B4-BE49-F238E27FC236}">
                    <a16:creationId xmlns:a16="http://schemas.microsoft.com/office/drawing/2014/main" id="{004328B9-1FAD-27F8-1AB1-1334A98358A6}"/>
                  </a:ext>
                </a:extLst>
              </p:cNvPr>
              <p:cNvPicPr/>
              <p:nvPr/>
            </p:nvPicPr>
            <p:blipFill>
              <a:blip r:embed="rId15"/>
              <a:stretch>
                <a:fillRect/>
              </a:stretch>
            </p:blipFill>
            <p:spPr>
              <a:xfrm>
                <a:off x="7437861" y="2534124"/>
                <a:ext cx="1222200" cy="122760"/>
              </a:xfrm>
              <a:prstGeom prst="rect">
                <a:avLst/>
              </a:prstGeom>
            </p:spPr>
          </p:pic>
        </mc:Fallback>
      </mc:AlternateContent>
      <p:grpSp>
        <p:nvGrpSpPr>
          <p:cNvPr id="60" name="Group 59">
            <a:extLst>
              <a:ext uri="{FF2B5EF4-FFF2-40B4-BE49-F238E27FC236}">
                <a16:creationId xmlns:a16="http://schemas.microsoft.com/office/drawing/2014/main" id="{D9205D13-E05D-A161-B27E-2F38D4D38B0F}"/>
              </a:ext>
            </a:extLst>
          </p:cNvPr>
          <p:cNvGrpSpPr/>
          <p:nvPr/>
        </p:nvGrpSpPr>
        <p:grpSpPr>
          <a:xfrm>
            <a:off x="1928421" y="756084"/>
            <a:ext cx="6260040" cy="608400"/>
            <a:chOff x="1928421" y="756084"/>
            <a:chExt cx="6260040" cy="608400"/>
          </a:xfrm>
        </p:grpSpPr>
        <mc:AlternateContent xmlns:mc="http://schemas.openxmlformats.org/markup-compatibility/2006">
          <mc:Choice xmlns:p14="http://schemas.microsoft.com/office/powerpoint/2010/main" Requires="p14">
            <p:contentPart p14:bwMode="auto" r:id="rId16">
              <p14:nvContentPartPr>
                <p14:cNvPr id="2" name="Ink 1">
                  <a:extLst>
                    <a:ext uri="{FF2B5EF4-FFF2-40B4-BE49-F238E27FC236}">
                      <a16:creationId xmlns:a16="http://schemas.microsoft.com/office/drawing/2014/main" id="{63D77671-02AF-C297-E361-1DA12D3606D7}"/>
                    </a:ext>
                  </a:extLst>
                </p14:cNvPr>
                <p14:cNvContentPartPr/>
                <p14:nvPr/>
              </p14:nvContentPartPr>
              <p14:xfrm>
                <a:off x="7168581" y="1252524"/>
                <a:ext cx="866880" cy="79560"/>
              </p14:xfrm>
            </p:contentPart>
          </mc:Choice>
          <mc:Fallback>
            <p:pic>
              <p:nvPicPr>
                <p:cNvPr id="2" name="Ink 1">
                  <a:extLst>
                    <a:ext uri="{FF2B5EF4-FFF2-40B4-BE49-F238E27FC236}">
                      <a16:creationId xmlns:a16="http://schemas.microsoft.com/office/drawing/2014/main" id="{63D77671-02AF-C297-E361-1DA12D3606D7}"/>
                    </a:ext>
                  </a:extLst>
                </p:cNvPr>
                <p:cNvPicPr/>
                <p:nvPr/>
              </p:nvPicPr>
              <p:blipFill>
                <a:blip r:embed="rId17"/>
                <a:stretch>
                  <a:fillRect/>
                </a:stretch>
              </p:blipFill>
              <p:spPr>
                <a:xfrm>
                  <a:off x="7150581" y="1234524"/>
                  <a:ext cx="902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Ink 3">
                  <a:extLst>
                    <a:ext uri="{FF2B5EF4-FFF2-40B4-BE49-F238E27FC236}">
                      <a16:creationId xmlns:a16="http://schemas.microsoft.com/office/drawing/2014/main" id="{10B3B2AF-2DC4-10B0-C6FF-9A4476954C70}"/>
                    </a:ext>
                  </a:extLst>
                </p14:cNvPr>
                <p14:cNvContentPartPr/>
                <p14:nvPr/>
              </p14:nvContentPartPr>
              <p14:xfrm>
                <a:off x="6580341" y="1262244"/>
                <a:ext cx="405360" cy="32040"/>
              </p14:xfrm>
            </p:contentPart>
          </mc:Choice>
          <mc:Fallback>
            <p:pic>
              <p:nvPicPr>
                <p:cNvPr id="4" name="Ink 3">
                  <a:extLst>
                    <a:ext uri="{FF2B5EF4-FFF2-40B4-BE49-F238E27FC236}">
                      <a16:creationId xmlns:a16="http://schemas.microsoft.com/office/drawing/2014/main" id="{10B3B2AF-2DC4-10B0-C6FF-9A4476954C70}"/>
                    </a:ext>
                  </a:extLst>
                </p:cNvPr>
                <p:cNvPicPr/>
                <p:nvPr/>
              </p:nvPicPr>
              <p:blipFill>
                <a:blip r:embed="rId19"/>
                <a:stretch>
                  <a:fillRect/>
                </a:stretch>
              </p:blipFill>
              <p:spPr>
                <a:xfrm>
                  <a:off x="6562701" y="1244604"/>
                  <a:ext cx="441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BC5D0ABE-0EC2-A36B-5EC3-E581C97A15AF}"/>
                    </a:ext>
                  </a:extLst>
                </p14:cNvPr>
                <p14:cNvContentPartPr/>
                <p14:nvPr/>
              </p14:nvContentPartPr>
              <p14:xfrm>
                <a:off x="5892741" y="1270164"/>
                <a:ext cx="472680" cy="60840"/>
              </p14:xfrm>
            </p:contentPart>
          </mc:Choice>
          <mc:Fallback>
            <p:pic>
              <p:nvPicPr>
                <p:cNvPr id="7" name="Ink 6">
                  <a:extLst>
                    <a:ext uri="{FF2B5EF4-FFF2-40B4-BE49-F238E27FC236}">
                      <a16:creationId xmlns:a16="http://schemas.microsoft.com/office/drawing/2014/main" id="{BC5D0ABE-0EC2-A36B-5EC3-E581C97A15AF}"/>
                    </a:ext>
                  </a:extLst>
                </p:cNvPr>
                <p:cNvPicPr/>
                <p:nvPr/>
              </p:nvPicPr>
              <p:blipFill>
                <a:blip r:embed="rId21"/>
                <a:stretch>
                  <a:fillRect/>
                </a:stretch>
              </p:blipFill>
              <p:spPr>
                <a:xfrm>
                  <a:off x="5875101" y="1252164"/>
                  <a:ext cx="508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Ink 10">
                  <a:extLst>
                    <a:ext uri="{FF2B5EF4-FFF2-40B4-BE49-F238E27FC236}">
                      <a16:creationId xmlns:a16="http://schemas.microsoft.com/office/drawing/2014/main" id="{B885B375-D32D-6E3D-13D9-57DC3B955BC2}"/>
                    </a:ext>
                  </a:extLst>
                </p14:cNvPr>
                <p14:cNvContentPartPr/>
                <p14:nvPr/>
              </p14:nvContentPartPr>
              <p14:xfrm>
                <a:off x="5089941" y="1251084"/>
                <a:ext cx="571320" cy="79560"/>
              </p14:xfrm>
            </p:contentPart>
          </mc:Choice>
          <mc:Fallback>
            <p:pic>
              <p:nvPicPr>
                <p:cNvPr id="11" name="Ink 10">
                  <a:extLst>
                    <a:ext uri="{FF2B5EF4-FFF2-40B4-BE49-F238E27FC236}">
                      <a16:creationId xmlns:a16="http://schemas.microsoft.com/office/drawing/2014/main" id="{B885B375-D32D-6E3D-13D9-57DC3B955BC2}"/>
                    </a:ext>
                  </a:extLst>
                </p:cNvPr>
                <p:cNvPicPr/>
                <p:nvPr/>
              </p:nvPicPr>
              <p:blipFill>
                <a:blip r:embed="rId23"/>
                <a:stretch>
                  <a:fillRect/>
                </a:stretch>
              </p:blipFill>
              <p:spPr>
                <a:xfrm>
                  <a:off x="5072301" y="1233444"/>
                  <a:ext cx="606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4636B08E-8F2E-B88A-0AC2-B3CC9F9E1F9B}"/>
                    </a:ext>
                  </a:extLst>
                </p14:cNvPr>
                <p14:cNvContentPartPr/>
                <p14:nvPr/>
              </p14:nvContentPartPr>
              <p14:xfrm>
                <a:off x="3329901" y="1314804"/>
                <a:ext cx="558000" cy="45720"/>
              </p14:xfrm>
            </p:contentPart>
          </mc:Choice>
          <mc:Fallback>
            <p:pic>
              <p:nvPicPr>
                <p:cNvPr id="14" name="Ink 13">
                  <a:extLst>
                    <a:ext uri="{FF2B5EF4-FFF2-40B4-BE49-F238E27FC236}">
                      <a16:creationId xmlns:a16="http://schemas.microsoft.com/office/drawing/2014/main" id="{4636B08E-8F2E-B88A-0AC2-B3CC9F9E1F9B}"/>
                    </a:ext>
                  </a:extLst>
                </p:cNvPr>
                <p:cNvPicPr/>
                <p:nvPr/>
              </p:nvPicPr>
              <p:blipFill>
                <a:blip r:embed="rId25"/>
                <a:stretch>
                  <a:fillRect/>
                </a:stretch>
              </p:blipFill>
              <p:spPr>
                <a:xfrm>
                  <a:off x="3311901" y="1297164"/>
                  <a:ext cx="593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86AFAC22-1120-0B36-E44C-EDE6E60406EE}"/>
                    </a:ext>
                  </a:extLst>
                </p14:cNvPr>
                <p14:cNvContentPartPr/>
                <p14:nvPr/>
              </p14:nvContentPartPr>
              <p14:xfrm>
                <a:off x="1928421" y="1262244"/>
                <a:ext cx="1256760" cy="60480"/>
              </p14:xfrm>
            </p:contentPart>
          </mc:Choice>
          <mc:Fallback>
            <p:pic>
              <p:nvPicPr>
                <p:cNvPr id="15" name="Ink 14">
                  <a:extLst>
                    <a:ext uri="{FF2B5EF4-FFF2-40B4-BE49-F238E27FC236}">
                      <a16:creationId xmlns:a16="http://schemas.microsoft.com/office/drawing/2014/main" id="{86AFAC22-1120-0B36-E44C-EDE6E60406EE}"/>
                    </a:ext>
                  </a:extLst>
                </p:cNvPr>
                <p:cNvPicPr/>
                <p:nvPr/>
              </p:nvPicPr>
              <p:blipFill>
                <a:blip r:embed="rId27"/>
                <a:stretch>
                  <a:fillRect/>
                </a:stretch>
              </p:blipFill>
              <p:spPr>
                <a:xfrm>
                  <a:off x="1910421" y="1244604"/>
                  <a:ext cx="1292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9" name="Ink 58">
                  <a:extLst>
                    <a:ext uri="{FF2B5EF4-FFF2-40B4-BE49-F238E27FC236}">
                      <a16:creationId xmlns:a16="http://schemas.microsoft.com/office/drawing/2014/main" id="{392F2674-4136-4088-55A5-F34E2FC00256}"/>
                    </a:ext>
                  </a:extLst>
                </p14:cNvPr>
                <p14:cNvContentPartPr/>
                <p14:nvPr/>
              </p14:nvContentPartPr>
              <p14:xfrm>
                <a:off x="3143061" y="756084"/>
                <a:ext cx="5045400" cy="608400"/>
              </p14:xfrm>
            </p:contentPart>
          </mc:Choice>
          <mc:Fallback>
            <p:pic>
              <p:nvPicPr>
                <p:cNvPr id="59" name="Ink 58">
                  <a:extLst>
                    <a:ext uri="{FF2B5EF4-FFF2-40B4-BE49-F238E27FC236}">
                      <a16:creationId xmlns:a16="http://schemas.microsoft.com/office/drawing/2014/main" id="{392F2674-4136-4088-55A5-F34E2FC00256}"/>
                    </a:ext>
                  </a:extLst>
                </p:cNvPr>
                <p:cNvPicPr/>
                <p:nvPr/>
              </p:nvPicPr>
              <p:blipFill>
                <a:blip r:embed="rId29"/>
                <a:stretch>
                  <a:fillRect/>
                </a:stretch>
              </p:blipFill>
              <p:spPr>
                <a:xfrm>
                  <a:off x="3125061" y="738084"/>
                  <a:ext cx="5081040" cy="64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61" name="Ink 60">
                <a:extLst>
                  <a:ext uri="{FF2B5EF4-FFF2-40B4-BE49-F238E27FC236}">
                    <a16:creationId xmlns:a16="http://schemas.microsoft.com/office/drawing/2014/main" id="{1E544A47-6F33-704A-A2E9-2B37783DB531}"/>
                  </a:ext>
                </a:extLst>
              </p14:cNvPr>
              <p14:cNvContentPartPr/>
              <p14:nvPr/>
            </p14:nvContentPartPr>
            <p14:xfrm>
              <a:off x="5088861" y="2125524"/>
              <a:ext cx="16200" cy="14040"/>
            </p14:xfrm>
          </p:contentPart>
        </mc:Choice>
        <mc:Fallback>
          <p:pic>
            <p:nvPicPr>
              <p:cNvPr id="61" name="Ink 60">
                <a:extLst>
                  <a:ext uri="{FF2B5EF4-FFF2-40B4-BE49-F238E27FC236}">
                    <a16:creationId xmlns:a16="http://schemas.microsoft.com/office/drawing/2014/main" id="{1E544A47-6F33-704A-A2E9-2B37783DB531}"/>
                  </a:ext>
                </a:extLst>
              </p:cNvPr>
              <p:cNvPicPr/>
              <p:nvPr/>
            </p:nvPicPr>
            <p:blipFill>
              <a:blip r:embed="rId31"/>
              <a:stretch>
                <a:fillRect/>
              </a:stretch>
            </p:blipFill>
            <p:spPr>
              <a:xfrm>
                <a:off x="5070861" y="2107884"/>
                <a:ext cx="51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2" name="Ink 61">
                <a:extLst>
                  <a:ext uri="{FF2B5EF4-FFF2-40B4-BE49-F238E27FC236}">
                    <a16:creationId xmlns:a16="http://schemas.microsoft.com/office/drawing/2014/main" id="{051EF930-3D20-4C0A-A30A-127617A7FEDB}"/>
                  </a:ext>
                </a:extLst>
              </p14:cNvPr>
              <p14:cNvContentPartPr/>
              <p14:nvPr/>
            </p14:nvContentPartPr>
            <p14:xfrm>
              <a:off x="846981" y="1629804"/>
              <a:ext cx="4431600" cy="583920"/>
            </p14:xfrm>
          </p:contentPart>
        </mc:Choice>
        <mc:Fallback>
          <p:pic>
            <p:nvPicPr>
              <p:cNvPr id="62" name="Ink 61">
                <a:extLst>
                  <a:ext uri="{FF2B5EF4-FFF2-40B4-BE49-F238E27FC236}">
                    <a16:creationId xmlns:a16="http://schemas.microsoft.com/office/drawing/2014/main" id="{051EF930-3D20-4C0A-A30A-127617A7FEDB}"/>
                  </a:ext>
                </a:extLst>
              </p:cNvPr>
              <p:cNvPicPr/>
              <p:nvPr/>
            </p:nvPicPr>
            <p:blipFill>
              <a:blip r:embed="rId33"/>
              <a:stretch>
                <a:fillRect/>
              </a:stretch>
            </p:blipFill>
            <p:spPr>
              <a:xfrm>
                <a:off x="829341" y="1611804"/>
                <a:ext cx="4467240" cy="619560"/>
              </a:xfrm>
              <a:prstGeom prst="rect">
                <a:avLst/>
              </a:prstGeom>
            </p:spPr>
          </p:pic>
        </mc:Fallback>
      </mc:AlternateContent>
      <p:grpSp>
        <p:nvGrpSpPr>
          <p:cNvPr id="65" name="Group 64">
            <a:extLst>
              <a:ext uri="{FF2B5EF4-FFF2-40B4-BE49-F238E27FC236}">
                <a16:creationId xmlns:a16="http://schemas.microsoft.com/office/drawing/2014/main" id="{5E2DBCED-6BEB-59B8-8A63-9DE9F562982D}"/>
              </a:ext>
            </a:extLst>
          </p:cNvPr>
          <p:cNvGrpSpPr/>
          <p:nvPr/>
        </p:nvGrpSpPr>
        <p:grpSpPr>
          <a:xfrm>
            <a:off x="925461" y="1655004"/>
            <a:ext cx="7961040" cy="1065960"/>
            <a:chOff x="925461" y="1655004"/>
            <a:chExt cx="7961040" cy="1065960"/>
          </a:xfrm>
        </p:grpSpPr>
        <mc:AlternateContent xmlns:mc="http://schemas.openxmlformats.org/markup-compatibility/2006">
          <mc:Choice xmlns:p14="http://schemas.microsoft.com/office/powerpoint/2010/main" Requires="p14">
            <p:contentPart p14:bwMode="auto" r:id="rId34">
              <p14:nvContentPartPr>
                <p14:cNvPr id="51" name="Ink 50">
                  <a:extLst>
                    <a:ext uri="{FF2B5EF4-FFF2-40B4-BE49-F238E27FC236}">
                      <a16:creationId xmlns:a16="http://schemas.microsoft.com/office/drawing/2014/main" id="{4F529256-6FFA-60B8-75A8-C468C00C4CA9}"/>
                    </a:ext>
                  </a:extLst>
                </p14:cNvPr>
                <p14:cNvContentPartPr/>
                <p14:nvPr/>
              </p14:nvContentPartPr>
              <p14:xfrm>
                <a:off x="6627141" y="2641764"/>
                <a:ext cx="734760" cy="57600"/>
              </p14:xfrm>
            </p:contentPart>
          </mc:Choice>
          <mc:Fallback>
            <p:pic>
              <p:nvPicPr>
                <p:cNvPr id="51" name="Ink 50">
                  <a:extLst>
                    <a:ext uri="{FF2B5EF4-FFF2-40B4-BE49-F238E27FC236}">
                      <a16:creationId xmlns:a16="http://schemas.microsoft.com/office/drawing/2014/main" id="{4F529256-6FFA-60B8-75A8-C468C00C4CA9}"/>
                    </a:ext>
                  </a:extLst>
                </p:cNvPr>
                <p:cNvPicPr/>
                <p:nvPr/>
              </p:nvPicPr>
              <p:blipFill>
                <a:blip r:embed="rId35"/>
                <a:stretch>
                  <a:fillRect/>
                </a:stretch>
              </p:blipFill>
              <p:spPr>
                <a:xfrm>
                  <a:off x="6609501" y="2624124"/>
                  <a:ext cx="770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2" name="Ink 51">
                  <a:extLst>
                    <a:ext uri="{FF2B5EF4-FFF2-40B4-BE49-F238E27FC236}">
                      <a16:creationId xmlns:a16="http://schemas.microsoft.com/office/drawing/2014/main" id="{63B50E45-672A-EBEF-A364-1A2ECA1CF3CB}"/>
                    </a:ext>
                  </a:extLst>
                </p14:cNvPr>
                <p14:cNvContentPartPr/>
                <p14:nvPr/>
              </p14:nvContentPartPr>
              <p14:xfrm>
                <a:off x="6085701" y="2695404"/>
                <a:ext cx="331560" cy="25560"/>
              </p14:xfrm>
            </p:contentPart>
          </mc:Choice>
          <mc:Fallback>
            <p:pic>
              <p:nvPicPr>
                <p:cNvPr id="52" name="Ink 51">
                  <a:extLst>
                    <a:ext uri="{FF2B5EF4-FFF2-40B4-BE49-F238E27FC236}">
                      <a16:creationId xmlns:a16="http://schemas.microsoft.com/office/drawing/2014/main" id="{63B50E45-672A-EBEF-A364-1A2ECA1CF3CB}"/>
                    </a:ext>
                  </a:extLst>
                </p:cNvPr>
                <p:cNvPicPr/>
                <p:nvPr/>
              </p:nvPicPr>
              <p:blipFill>
                <a:blip r:embed="rId37"/>
                <a:stretch>
                  <a:fillRect/>
                </a:stretch>
              </p:blipFill>
              <p:spPr>
                <a:xfrm>
                  <a:off x="6068061" y="2677404"/>
                  <a:ext cx="367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3" name="Ink 52">
                  <a:extLst>
                    <a:ext uri="{FF2B5EF4-FFF2-40B4-BE49-F238E27FC236}">
                      <a16:creationId xmlns:a16="http://schemas.microsoft.com/office/drawing/2014/main" id="{FC99093C-A6CB-3CE2-AA38-F50E992FC7BE}"/>
                    </a:ext>
                  </a:extLst>
                </p14:cNvPr>
                <p14:cNvContentPartPr/>
                <p14:nvPr/>
              </p14:nvContentPartPr>
              <p14:xfrm>
                <a:off x="5299461" y="2626644"/>
                <a:ext cx="657720" cy="50760"/>
              </p14:xfrm>
            </p:contentPart>
          </mc:Choice>
          <mc:Fallback>
            <p:pic>
              <p:nvPicPr>
                <p:cNvPr id="53" name="Ink 52">
                  <a:extLst>
                    <a:ext uri="{FF2B5EF4-FFF2-40B4-BE49-F238E27FC236}">
                      <a16:creationId xmlns:a16="http://schemas.microsoft.com/office/drawing/2014/main" id="{FC99093C-A6CB-3CE2-AA38-F50E992FC7BE}"/>
                    </a:ext>
                  </a:extLst>
                </p:cNvPr>
                <p:cNvPicPr/>
                <p:nvPr/>
              </p:nvPicPr>
              <p:blipFill>
                <a:blip r:embed="rId39"/>
                <a:stretch>
                  <a:fillRect/>
                </a:stretch>
              </p:blipFill>
              <p:spPr>
                <a:xfrm>
                  <a:off x="5281821" y="2609004"/>
                  <a:ext cx="693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5" name="Ink 54">
                  <a:extLst>
                    <a:ext uri="{FF2B5EF4-FFF2-40B4-BE49-F238E27FC236}">
                      <a16:creationId xmlns:a16="http://schemas.microsoft.com/office/drawing/2014/main" id="{23219B10-A51E-E56F-D05C-C794C3ACFB68}"/>
                    </a:ext>
                  </a:extLst>
                </p14:cNvPr>
                <p14:cNvContentPartPr/>
                <p14:nvPr/>
              </p14:nvContentPartPr>
              <p14:xfrm>
                <a:off x="4599621" y="2609004"/>
                <a:ext cx="606960" cy="47520"/>
              </p14:xfrm>
            </p:contentPart>
          </mc:Choice>
          <mc:Fallback>
            <p:pic>
              <p:nvPicPr>
                <p:cNvPr id="55" name="Ink 54">
                  <a:extLst>
                    <a:ext uri="{FF2B5EF4-FFF2-40B4-BE49-F238E27FC236}">
                      <a16:creationId xmlns:a16="http://schemas.microsoft.com/office/drawing/2014/main" id="{23219B10-A51E-E56F-D05C-C794C3ACFB68}"/>
                    </a:ext>
                  </a:extLst>
                </p:cNvPr>
                <p:cNvPicPr/>
                <p:nvPr/>
              </p:nvPicPr>
              <p:blipFill>
                <a:blip r:embed="rId41"/>
                <a:stretch>
                  <a:fillRect/>
                </a:stretch>
              </p:blipFill>
              <p:spPr>
                <a:xfrm>
                  <a:off x="4581621" y="2591364"/>
                  <a:ext cx="642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6" name="Ink 55">
                  <a:extLst>
                    <a:ext uri="{FF2B5EF4-FFF2-40B4-BE49-F238E27FC236}">
                      <a16:creationId xmlns:a16="http://schemas.microsoft.com/office/drawing/2014/main" id="{424E3930-61BF-5B50-264B-4283DD8D5450}"/>
                    </a:ext>
                  </a:extLst>
                </p14:cNvPr>
                <p14:cNvContentPartPr/>
                <p14:nvPr/>
              </p14:nvContentPartPr>
              <p14:xfrm>
                <a:off x="4062861" y="2548884"/>
                <a:ext cx="347400" cy="33840"/>
              </p14:xfrm>
            </p:contentPart>
          </mc:Choice>
          <mc:Fallback>
            <p:pic>
              <p:nvPicPr>
                <p:cNvPr id="56" name="Ink 55">
                  <a:extLst>
                    <a:ext uri="{FF2B5EF4-FFF2-40B4-BE49-F238E27FC236}">
                      <a16:creationId xmlns:a16="http://schemas.microsoft.com/office/drawing/2014/main" id="{424E3930-61BF-5B50-264B-4283DD8D5450}"/>
                    </a:ext>
                  </a:extLst>
                </p:cNvPr>
                <p:cNvPicPr/>
                <p:nvPr/>
              </p:nvPicPr>
              <p:blipFill>
                <a:blip r:embed="rId43"/>
                <a:stretch>
                  <a:fillRect/>
                </a:stretch>
              </p:blipFill>
              <p:spPr>
                <a:xfrm>
                  <a:off x="4044861" y="2530884"/>
                  <a:ext cx="383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7" name="Ink 56">
                  <a:extLst>
                    <a:ext uri="{FF2B5EF4-FFF2-40B4-BE49-F238E27FC236}">
                      <a16:creationId xmlns:a16="http://schemas.microsoft.com/office/drawing/2014/main" id="{12CC75EC-ABEB-9370-C225-A8487AAF3089}"/>
                    </a:ext>
                  </a:extLst>
                </p14:cNvPr>
                <p14:cNvContentPartPr/>
                <p14:nvPr/>
              </p14:nvContentPartPr>
              <p14:xfrm>
                <a:off x="3137301" y="2526204"/>
                <a:ext cx="853200" cy="49680"/>
              </p14:xfrm>
            </p:contentPart>
          </mc:Choice>
          <mc:Fallback>
            <p:pic>
              <p:nvPicPr>
                <p:cNvPr id="57" name="Ink 56">
                  <a:extLst>
                    <a:ext uri="{FF2B5EF4-FFF2-40B4-BE49-F238E27FC236}">
                      <a16:creationId xmlns:a16="http://schemas.microsoft.com/office/drawing/2014/main" id="{12CC75EC-ABEB-9370-C225-A8487AAF3089}"/>
                    </a:ext>
                  </a:extLst>
                </p:cNvPr>
                <p:cNvPicPr/>
                <p:nvPr/>
              </p:nvPicPr>
              <p:blipFill>
                <a:blip r:embed="rId45"/>
                <a:stretch>
                  <a:fillRect/>
                </a:stretch>
              </p:blipFill>
              <p:spPr>
                <a:xfrm>
                  <a:off x="3119661" y="2508564"/>
                  <a:ext cx="888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9" name="Ink 18">
                  <a:extLst>
                    <a:ext uri="{FF2B5EF4-FFF2-40B4-BE49-F238E27FC236}">
                      <a16:creationId xmlns:a16="http://schemas.microsoft.com/office/drawing/2014/main" id="{9F34313A-D08D-C8F7-E114-9ABB2B112733}"/>
                    </a:ext>
                  </a:extLst>
                </p14:cNvPr>
                <p14:cNvContentPartPr/>
                <p14:nvPr/>
              </p14:nvContentPartPr>
              <p14:xfrm>
                <a:off x="6597261" y="1670124"/>
                <a:ext cx="22320" cy="45000"/>
              </p14:xfrm>
            </p:contentPart>
          </mc:Choice>
          <mc:Fallback>
            <p:pic>
              <p:nvPicPr>
                <p:cNvPr id="19" name="Ink 18">
                  <a:extLst>
                    <a:ext uri="{FF2B5EF4-FFF2-40B4-BE49-F238E27FC236}">
                      <a16:creationId xmlns:a16="http://schemas.microsoft.com/office/drawing/2014/main" id="{9F34313A-D08D-C8F7-E114-9ABB2B112733}"/>
                    </a:ext>
                  </a:extLst>
                </p:cNvPr>
                <p:cNvPicPr/>
                <p:nvPr/>
              </p:nvPicPr>
              <p:blipFill>
                <a:blip r:embed="rId47"/>
                <a:stretch>
                  <a:fillRect/>
                </a:stretch>
              </p:blipFill>
              <p:spPr>
                <a:xfrm>
                  <a:off x="6579261" y="1652124"/>
                  <a:ext cx="57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Ink 19">
                  <a:extLst>
                    <a:ext uri="{FF2B5EF4-FFF2-40B4-BE49-F238E27FC236}">
                      <a16:creationId xmlns:a16="http://schemas.microsoft.com/office/drawing/2014/main" id="{1EA1A8DB-A4CF-41B1-25D0-0271A5FE6C8D}"/>
                    </a:ext>
                  </a:extLst>
                </p14:cNvPr>
                <p14:cNvContentPartPr/>
                <p14:nvPr/>
              </p14:nvContentPartPr>
              <p14:xfrm>
                <a:off x="6019461" y="1712604"/>
                <a:ext cx="592560" cy="27360"/>
              </p14:xfrm>
            </p:contentPart>
          </mc:Choice>
          <mc:Fallback>
            <p:pic>
              <p:nvPicPr>
                <p:cNvPr id="20" name="Ink 19">
                  <a:extLst>
                    <a:ext uri="{FF2B5EF4-FFF2-40B4-BE49-F238E27FC236}">
                      <a16:creationId xmlns:a16="http://schemas.microsoft.com/office/drawing/2014/main" id="{1EA1A8DB-A4CF-41B1-25D0-0271A5FE6C8D}"/>
                    </a:ext>
                  </a:extLst>
                </p:cNvPr>
                <p:cNvPicPr/>
                <p:nvPr/>
              </p:nvPicPr>
              <p:blipFill>
                <a:blip r:embed="rId49"/>
                <a:stretch>
                  <a:fillRect/>
                </a:stretch>
              </p:blipFill>
              <p:spPr>
                <a:xfrm>
                  <a:off x="6001461" y="1694964"/>
                  <a:ext cx="628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2" name="Ink 21">
                  <a:extLst>
                    <a:ext uri="{FF2B5EF4-FFF2-40B4-BE49-F238E27FC236}">
                      <a16:creationId xmlns:a16="http://schemas.microsoft.com/office/drawing/2014/main" id="{65D9164E-3087-F2C0-3E9C-B5C024C21109}"/>
                    </a:ext>
                  </a:extLst>
                </p14:cNvPr>
                <p14:cNvContentPartPr/>
                <p14:nvPr/>
              </p14:nvContentPartPr>
              <p14:xfrm>
                <a:off x="5217741" y="1701084"/>
                <a:ext cx="664920" cy="53280"/>
              </p14:xfrm>
            </p:contentPart>
          </mc:Choice>
          <mc:Fallback>
            <p:pic>
              <p:nvPicPr>
                <p:cNvPr id="22" name="Ink 21">
                  <a:extLst>
                    <a:ext uri="{FF2B5EF4-FFF2-40B4-BE49-F238E27FC236}">
                      <a16:creationId xmlns:a16="http://schemas.microsoft.com/office/drawing/2014/main" id="{65D9164E-3087-F2C0-3E9C-B5C024C21109}"/>
                    </a:ext>
                  </a:extLst>
                </p:cNvPr>
                <p:cNvPicPr/>
                <p:nvPr/>
              </p:nvPicPr>
              <p:blipFill>
                <a:blip r:embed="rId51"/>
                <a:stretch>
                  <a:fillRect/>
                </a:stretch>
              </p:blipFill>
              <p:spPr>
                <a:xfrm>
                  <a:off x="5200101" y="1683084"/>
                  <a:ext cx="700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Ink 23">
                  <a:extLst>
                    <a:ext uri="{FF2B5EF4-FFF2-40B4-BE49-F238E27FC236}">
                      <a16:creationId xmlns:a16="http://schemas.microsoft.com/office/drawing/2014/main" id="{01B2068B-D8FE-7C01-CFBA-94D5F9AAE6FC}"/>
                    </a:ext>
                  </a:extLst>
                </p14:cNvPr>
                <p14:cNvContentPartPr/>
                <p14:nvPr/>
              </p14:nvContentPartPr>
              <p14:xfrm>
                <a:off x="4473621" y="1710804"/>
                <a:ext cx="630000" cy="39240"/>
              </p14:xfrm>
            </p:contentPart>
          </mc:Choice>
          <mc:Fallback>
            <p:pic>
              <p:nvPicPr>
                <p:cNvPr id="24" name="Ink 23">
                  <a:extLst>
                    <a:ext uri="{FF2B5EF4-FFF2-40B4-BE49-F238E27FC236}">
                      <a16:creationId xmlns:a16="http://schemas.microsoft.com/office/drawing/2014/main" id="{01B2068B-D8FE-7C01-CFBA-94D5F9AAE6FC}"/>
                    </a:ext>
                  </a:extLst>
                </p:cNvPr>
                <p:cNvPicPr/>
                <p:nvPr/>
              </p:nvPicPr>
              <p:blipFill>
                <a:blip r:embed="rId53"/>
                <a:stretch>
                  <a:fillRect/>
                </a:stretch>
              </p:blipFill>
              <p:spPr>
                <a:xfrm>
                  <a:off x="4455981" y="1692804"/>
                  <a:ext cx="665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 name="Ink 24">
                  <a:extLst>
                    <a:ext uri="{FF2B5EF4-FFF2-40B4-BE49-F238E27FC236}">
                      <a16:creationId xmlns:a16="http://schemas.microsoft.com/office/drawing/2014/main" id="{3A51A6E0-F71B-FD2E-4F10-CF4E9F490766}"/>
                    </a:ext>
                  </a:extLst>
                </p14:cNvPr>
                <p14:cNvContentPartPr/>
                <p14:nvPr/>
              </p14:nvContentPartPr>
              <p14:xfrm>
                <a:off x="3858381" y="1655004"/>
                <a:ext cx="529200" cy="68400"/>
              </p14:xfrm>
            </p:contentPart>
          </mc:Choice>
          <mc:Fallback>
            <p:pic>
              <p:nvPicPr>
                <p:cNvPr id="25" name="Ink 24">
                  <a:extLst>
                    <a:ext uri="{FF2B5EF4-FFF2-40B4-BE49-F238E27FC236}">
                      <a16:creationId xmlns:a16="http://schemas.microsoft.com/office/drawing/2014/main" id="{3A51A6E0-F71B-FD2E-4F10-CF4E9F490766}"/>
                    </a:ext>
                  </a:extLst>
                </p:cNvPr>
                <p:cNvPicPr/>
                <p:nvPr/>
              </p:nvPicPr>
              <p:blipFill>
                <a:blip r:embed="rId55"/>
                <a:stretch>
                  <a:fillRect/>
                </a:stretch>
              </p:blipFill>
              <p:spPr>
                <a:xfrm>
                  <a:off x="3840741" y="1637364"/>
                  <a:ext cx="564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 name="Ink 25">
                  <a:extLst>
                    <a:ext uri="{FF2B5EF4-FFF2-40B4-BE49-F238E27FC236}">
                      <a16:creationId xmlns:a16="http://schemas.microsoft.com/office/drawing/2014/main" id="{689FD05A-702C-5A22-2A3C-4CE9AD0964C2}"/>
                    </a:ext>
                  </a:extLst>
                </p14:cNvPr>
                <p14:cNvContentPartPr/>
                <p14:nvPr/>
              </p14:nvContentPartPr>
              <p14:xfrm>
                <a:off x="3390381" y="1710444"/>
                <a:ext cx="388800" cy="51840"/>
              </p14:xfrm>
            </p:contentPart>
          </mc:Choice>
          <mc:Fallback>
            <p:pic>
              <p:nvPicPr>
                <p:cNvPr id="26" name="Ink 25">
                  <a:extLst>
                    <a:ext uri="{FF2B5EF4-FFF2-40B4-BE49-F238E27FC236}">
                      <a16:creationId xmlns:a16="http://schemas.microsoft.com/office/drawing/2014/main" id="{689FD05A-702C-5A22-2A3C-4CE9AD0964C2}"/>
                    </a:ext>
                  </a:extLst>
                </p:cNvPr>
                <p:cNvPicPr/>
                <p:nvPr/>
              </p:nvPicPr>
              <p:blipFill>
                <a:blip r:embed="rId57"/>
                <a:stretch>
                  <a:fillRect/>
                </a:stretch>
              </p:blipFill>
              <p:spPr>
                <a:xfrm>
                  <a:off x="3372381" y="1692444"/>
                  <a:ext cx="424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8" name="Ink 27">
                  <a:extLst>
                    <a:ext uri="{FF2B5EF4-FFF2-40B4-BE49-F238E27FC236}">
                      <a16:creationId xmlns:a16="http://schemas.microsoft.com/office/drawing/2014/main" id="{FFA328A2-4163-2156-7D41-2AE715866517}"/>
                    </a:ext>
                  </a:extLst>
                </p14:cNvPr>
                <p14:cNvContentPartPr/>
                <p14:nvPr/>
              </p14:nvContentPartPr>
              <p14:xfrm>
                <a:off x="2701341" y="1718724"/>
                <a:ext cx="536400" cy="20520"/>
              </p14:xfrm>
            </p:contentPart>
          </mc:Choice>
          <mc:Fallback>
            <p:pic>
              <p:nvPicPr>
                <p:cNvPr id="28" name="Ink 27">
                  <a:extLst>
                    <a:ext uri="{FF2B5EF4-FFF2-40B4-BE49-F238E27FC236}">
                      <a16:creationId xmlns:a16="http://schemas.microsoft.com/office/drawing/2014/main" id="{FFA328A2-4163-2156-7D41-2AE715866517}"/>
                    </a:ext>
                  </a:extLst>
                </p:cNvPr>
                <p:cNvPicPr/>
                <p:nvPr/>
              </p:nvPicPr>
              <p:blipFill>
                <a:blip r:embed="rId59"/>
                <a:stretch>
                  <a:fillRect/>
                </a:stretch>
              </p:blipFill>
              <p:spPr>
                <a:xfrm>
                  <a:off x="2683701" y="1700724"/>
                  <a:ext cx="572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 name="Ink 29">
                  <a:extLst>
                    <a:ext uri="{FF2B5EF4-FFF2-40B4-BE49-F238E27FC236}">
                      <a16:creationId xmlns:a16="http://schemas.microsoft.com/office/drawing/2014/main" id="{7F727124-BEF1-520C-19DE-A8B518BACEA2}"/>
                    </a:ext>
                  </a:extLst>
                </p14:cNvPr>
                <p14:cNvContentPartPr/>
                <p14:nvPr/>
              </p14:nvContentPartPr>
              <p14:xfrm>
                <a:off x="2345301" y="1688484"/>
                <a:ext cx="279720" cy="43200"/>
              </p14:xfrm>
            </p:contentPart>
          </mc:Choice>
          <mc:Fallback>
            <p:pic>
              <p:nvPicPr>
                <p:cNvPr id="30" name="Ink 29">
                  <a:extLst>
                    <a:ext uri="{FF2B5EF4-FFF2-40B4-BE49-F238E27FC236}">
                      <a16:creationId xmlns:a16="http://schemas.microsoft.com/office/drawing/2014/main" id="{7F727124-BEF1-520C-19DE-A8B518BACEA2}"/>
                    </a:ext>
                  </a:extLst>
                </p:cNvPr>
                <p:cNvPicPr/>
                <p:nvPr/>
              </p:nvPicPr>
              <p:blipFill>
                <a:blip r:embed="rId61"/>
                <a:stretch>
                  <a:fillRect/>
                </a:stretch>
              </p:blipFill>
              <p:spPr>
                <a:xfrm>
                  <a:off x="2327301" y="1670484"/>
                  <a:ext cx="315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 name="Ink 30">
                  <a:extLst>
                    <a:ext uri="{FF2B5EF4-FFF2-40B4-BE49-F238E27FC236}">
                      <a16:creationId xmlns:a16="http://schemas.microsoft.com/office/drawing/2014/main" id="{D5CBC61C-265D-E5E5-DE9F-4F4FDDE44AE7}"/>
                    </a:ext>
                  </a:extLst>
                </p14:cNvPr>
                <p14:cNvContentPartPr/>
                <p14:nvPr/>
              </p14:nvContentPartPr>
              <p14:xfrm>
                <a:off x="2019141" y="1727004"/>
                <a:ext cx="199080" cy="2520"/>
              </p14:xfrm>
            </p:contentPart>
          </mc:Choice>
          <mc:Fallback>
            <p:pic>
              <p:nvPicPr>
                <p:cNvPr id="31" name="Ink 30">
                  <a:extLst>
                    <a:ext uri="{FF2B5EF4-FFF2-40B4-BE49-F238E27FC236}">
                      <a16:creationId xmlns:a16="http://schemas.microsoft.com/office/drawing/2014/main" id="{D5CBC61C-265D-E5E5-DE9F-4F4FDDE44AE7}"/>
                    </a:ext>
                  </a:extLst>
                </p:cNvPr>
                <p:cNvPicPr/>
                <p:nvPr/>
              </p:nvPicPr>
              <p:blipFill>
                <a:blip r:embed="rId63"/>
                <a:stretch>
                  <a:fillRect/>
                </a:stretch>
              </p:blipFill>
              <p:spPr>
                <a:xfrm>
                  <a:off x="2001501" y="1709364"/>
                  <a:ext cx="234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2" name="Ink 31">
                  <a:extLst>
                    <a:ext uri="{FF2B5EF4-FFF2-40B4-BE49-F238E27FC236}">
                      <a16:creationId xmlns:a16="http://schemas.microsoft.com/office/drawing/2014/main" id="{08331196-B19E-67E4-9E20-C48514C118FB}"/>
                    </a:ext>
                  </a:extLst>
                </p14:cNvPr>
                <p14:cNvContentPartPr/>
                <p14:nvPr/>
              </p14:nvContentPartPr>
              <p14:xfrm>
                <a:off x="1607661" y="1727364"/>
                <a:ext cx="198000" cy="45000"/>
              </p14:xfrm>
            </p:contentPart>
          </mc:Choice>
          <mc:Fallback>
            <p:pic>
              <p:nvPicPr>
                <p:cNvPr id="32" name="Ink 31">
                  <a:extLst>
                    <a:ext uri="{FF2B5EF4-FFF2-40B4-BE49-F238E27FC236}">
                      <a16:creationId xmlns:a16="http://schemas.microsoft.com/office/drawing/2014/main" id="{08331196-B19E-67E4-9E20-C48514C118FB}"/>
                    </a:ext>
                  </a:extLst>
                </p:cNvPr>
                <p:cNvPicPr/>
                <p:nvPr/>
              </p:nvPicPr>
              <p:blipFill>
                <a:blip r:embed="rId65"/>
                <a:stretch>
                  <a:fillRect/>
                </a:stretch>
              </p:blipFill>
              <p:spPr>
                <a:xfrm>
                  <a:off x="1589661" y="1709364"/>
                  <a:ext cx="233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 name="Ink 33">
                  <a:extLst>
                    <a:ext uri="{FF2B5EF4-FFF2-40B4-BE49-F238E27FC236}">
                      <a16:creationId xmlns:a16="http://schemas.microsoft.com/office/drawing/2014/main" id="{F8223EEE-F63F-8AB5-4460-723189C6AA79}"/>
                    </a:ext>
                  </a:extLst>
                </p14:cNvPr>
                <p14:cNvContentPartPr/>
                <p14:nvPr/>
              </p14:nvContentPartPr>
              <p14:xfrm>
                <a:off x="925461" y="1743204"/>
                <a:ext cx="537840" cy="18000"/>
              </p14:xfrm>
            </p:contentPart>
          </mc:Choice>
          <mc:Fallback>
            <p:pic>
              <p:nvPicPr>
                <p:cNvPr id="34" name="Ink 33">
                  <a:extLst>
                    <a:ext uri="{FF2B5EF4-FFF2-40B4-BE49-F238E27FC236}">
                      <a16:creationId xmlns:a16="http://schemas.microsoft.com/office/drawing/2014/main" id="{F8223EEE-F63F-8AB5-4460-723189C6AA79}"/>
                    </a:ext>
                  </a:extLst>
                </p:cNvPr>
                <p:cNvPicPr/>
                <p:nvPr/>
              </p:nvPicPr>
              <p:blipFill>
                <a:blip r:embed="rId67"/>
                <a:stretch>
                  <a:fillRect/>
                </a:stretch>
              </p:blipFill>
              <p:spPr>
                <a:xfrm>
                  <a:off x="907461" y="1725204"/>
                  <a:ext cx="5734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 name="Ink 35">
                  <a:extLst>
                    <a:ext uri="{FF2B5EF4-FFF2-40B4-BE49-F238E27FC236}">
                      <a16:creationId xmlns:a16="http://schemas.microsoft.com/office/drawing/2014/main" id="{BC20B1B5-D1C6-012A-36ED-69DF11B3F221}"/>
                    </a:ext>
                  </a:extLst>
                </p14:cNvPr>
                <p14:cNvContentPartPr/>
                <p14:nvPr/>
              </p14:nvContentPartPr>
              <p14:xfrm>
                <a:off x="7603821" y="2067204"/>
                <a:ext cx="1145520" cy="99000"/>
              </p14:xfrm>
            </p:contentPart>
          </mc:Choice>
          <mc:Fallback>
            <p:pic>
              <p:nvPicPr>
                <p:cNvPr id="36" name="Ink 35">
                  <a:extLst>
                    <a:ext uri="{FF2B5EF4-FFF2-40B4-BE49-F238E27FC236}">
                      <a16:creationId xmlns:a16="http://schemas.microsoft.com/office/drawing/2014/main" id="{BC20B1B5-D1C6-012A-36ED-69DF11B3F221}"/>
                    </a:ext>
                  </a:extLst>
                </p:cNvPr>
                <p:cNvPicPr/>
                <p:nvPr/>
              </p:nvPicPr>
              <p:blipFill>
                <a:blip r:embed="rId69"/>
                <a:stretch>
                  <a:fillRect/>
                </a:stretch>
              </p:blipFill>
              <p:spPr>
                <a:xfrm>
                  <a:off x="7586181" y="2049204"/>
                  <a:ext cx="1181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7" name="Ink 36">
                  <a:extLst>
                    <a:ext uri="{FF2B5EF4-FFF2-40B4-BE49-F238E27FC236}">
                      <a16:creationId xmlns:a16="http://schemas.microsoft.com/office/drawing/2014/main" id="{545AB541-FC13-5FDB-370E-403AB66CA7C5}"/>
                    </a:ext>
                  </a:extLst>
                </p14:cNvPr>
                <p14:cNvContentPartPr/>
                <p14:nvPr/>
              </p14:nvContentPartPr>
              <p14:xfrm>
                <a:off x="7256061" y="2169804"/>
                <a:ext cx="225720" cy="13320"/>
              </p14:xfrm>
            </p:contentPart>
          </mc:Choice>
          <mc:Fallback>
            <p:pic>
              <p:nvPicPr>
                <p:cNvPr id="37" name="Ink 36">
                  <a:extLst>
                    <a:ext uri="{FF2B5EF4-FFF2-40B4-BE49-F238E27FC236}">
                      <a16:creationId xmlns:a16="http://schemas.microsoft.com/office/drawing/2014/main" id="{545AB541-FC13-5FDB-370E-403AB66CA7C5}"/>
                    </a:ext>
                  </a:extLst>
                </p:cNvPr>
                <p:cNvPicPr/>
                <p:nvPr/>
              </p:nvPicPr>
              <p:blipFill>
                <a:blip r:embed="rId71"/>
                <a:stretch>
                  <a:fillRect/>
                </a:stretch>
              </p:blipFill>
              <p:spPr>
                <a:xfrm>
                  <a:off x="7238421" y="2152164"/>
                  <a:ext cx="2613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 name="Ink 37">
                  <a:extLst>
                    <a:ext uri="{FF2B5EF4-FFF2-40B4-BE49-F238E27FC236}">
                      <a16:creationId xmlns:a16="http://schemas.microsoft.com/office/drawing/2014/main" id="{787E2EDD-2CDD-8DD7-E7C5-E343B15FEE02}"/>
                    </a:ext>
                  </a:extLst>
                </p14:cNvPr>
                <p14:cNvContentPartPr/>
                <p14:nvPr/>
              </p14:nvContentPartPr>
              <p14:xfrm>
                <a:off x="6862221" y="2117604"/>
                <a:ext cx="286920" cy="33120"/>
              </p14:xfrm>
            </p:contentPart>
          </mc:Choice>
          <mc:Fallback>
            <p:pic>
              <p:nvPicPr>
                <p:cNvPr id="38" name="Ink 37">
                  <a:extLst>
                    <a:ext uri="{FF2B5EF4-FFF2-40B4-BE49-F238E27FC236}">
                      <a16:creationId xmlns:a16="http://schemas.microsoft.com/office/drawing/2014/main" id="{787E2EDD-2CDD-8DD7-E7C5-E343B15FEE02}"/>
                    </a:ext>
                  </a:extLst>
                </p:cNvPr>
                <p:cNvPicPr/>
                <p:nvPr/>
              </p:nvPicPr>
              <p:blipFill>
                <a:blip r:embed="rId73"/>
                <a:stretch>
                  <a:fillRect/>
                </a:stretch>
              </p:blipFill>
              <p:spPr>
                <a:xfrm>
                  <a:off x="6844581" y="2099604"/>
                  <a:ext cx="322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0" name="Ink 39">
                  <a:extLst>
                    <a:ext uri="{FF2B5EF4-FFF2-40B4-BE49-F238E27FC236}">
                      <a16:creationId xmlns:a16="http://schemas.microsoft.com/office/drawing/2014/main" id="{73228857-9760-F4B0-01B7-6F15569C2587}"/>
                    </a:ext>
                  </a:extLst>
                </p14:cNvPr>
                <p14:cNvContentPartPr/>
                <p14:nvPr/>
              </p14:nvContentPartPr>
              <p14:xfrm>
                <a:off x="5977701" y="2127684"/>
                <a:ext cx="689760" cy="38880"/>
              </p14:xfrm>
            </p:contentPart>
          </mc:Choice>
          <mc:Fallback>
            <p:pic>
              <p:nvPicPr>
                <p:cNvPr id="40" name="Ink 39">
                  <a:extLst>
                    <a:ext uri="{FF2B5EF4-FFF2-40B4-BE49-F238E27FC236}">
                      <a16:creationId xmlns:a16="http://schemas.microsoft.com/office/drawing/2014/main" id="{73228857-9760-F4B0-01B7-6F15569C2587}"/>
                    </a:ext>
                  </a:extLst>
                </p:cNvPr>
                <p:cNvPicPr/>
                <p:nvPr/>
              </p:nvPicPr>
              <p:blipFill>
                <a:blip r:embed="rId75"/>
                <a:stretch>
                  <a:fillRect/>
                </a:stretch>
              </p:blipFill>
              <p:spPr>
                <a:xfrm>
                  <a:off x="5960061" y="2109684"/>
                  <a:ext cx="725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Ink 41">
                  <a:extLst>
                    <a:ext uri="{FF2B5EF4-FFF2-40B4-BE49-F238E27FC236}">
                      <a16:creationId xmlns:a16="http://schemas.microsoft.com/office/drawing/2014/main" id="{C2949A9A-5E9F-D730-E62F-288B2F2F83A0}"/>
                    </a:ext>
                  </a:extLst>
                </p14:cNvPr>
                <p14:cNvContentPartPr/>
                <p14:nvPr/>
              </p14:nvContentPartPr>
              <p14:xfrm>
                <a:off x="5871141" y="1678404"/>
                <a:ext cx="1814400" cy="519840"/>
              </p14:xfrm>
            </p:contentPart>
          </mc:Choice>
          <mc:Fallback>
            <p:pic>
              <p:nvPicPr>
                <p:cNvPr id="42" name="Ink 41">
                  <a:extLst>
                    <a:ext uri="{FF2B5EF4-FFF2-40B4-BE49-F238E27FC236}">
                      <a16:creationId xmlns:a16="http://schemas.microsoft.com/office/drawing/2014/main" id="{C2949A9A-5E9F-D730-E62F-288B2F2F83A0}"/>
                    </a:ext>
                  </a:extLst>
                </p:cNvPr>
                <p:cNvPicPr/>
                <p:nvPr/>
              </p:nvPicPr>
              <p:blipFill>
                <a:blip r:embed="rId77"/>
                <a:stretch>
                  <a:fillRect/>
                </a:stretch>
              </p:blipFill>
              <p:spPr>
                <a:xfrm>
                  <a:off x="5853141" y="1660404"/>
                  <a:ext cx="185004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Ink 42">
                  <a:extLst>
                    <a:ext uri="{FF2B5EF4-FFF2-40B4-BE49-F238E27FC236}">
                      <a16:creationId xmlns:a16="http://schemas.microsoft.com/office/drawing/2014/main" id="{D27F713E-D4EB-6FC5-97B0-D01AF06B24AF}"/>
                    </a:ext>
                  </a:extLst>
                </p14:cNvPr>
                <p14:cNvContentPartPr/>
                <p14:nvPr/>
              </p14:nvContentPartPr>
              <p14:xfrm>
                <a:off x="7492581" y="2141364"/>
                <a:ext cx="131400" cy="12240"/>
              </p14:xfrm>
            </p:contentPart>
          </mc:Choice>
          <mc:Fallback>
            <p:pic>
              <p:nvPicPr>
                <p:cNvPr id="43" name="Ink 42">
                  <a:extLst>
                    <a:ext uri="{FF2B5EF4-FFF2-40B4-BE49-F238E27FC236}">
                      <a16:creationId xmlns:a16="http://schemas.microsoft.com/office/drawing/2014/main" id="{D27F713E-D4EB-6FC5-97B0-D01AF06B24AF}"/>
                    </a:ext>
                  </a:extLst>
                </p:cNvPr>
                <p:cNvPicPr/>
                <p:nvPr/>
              </p:nvPicPr>
              <p:blipFill>
                <a:blip r:embed="rId79"/>
                <a:stretch>
                  <a:fillRect/>
                </a:stretch>
              </p:blipFill>
              <p:spPr>
                <a:xfrm>
                  <a:off x="7474581" y="2123724"/>
                  <a:ext cx="167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Ink 45">
                  <a:extLst>
                    <a:ext uri="{FF2B5EF4-FFF2-40B4-BE49-F238E27FC236}">
                      <a16:creationId xmlns:a16="http://schemas.microsoft.com/office/drawing/2014/main" id="{A8A95DCE-926D-620E-DF4B-8099145B3839}"/>
                    </a:ext>
                  </a:extLst>
                </p14:cNvPr>
                <p14:cNvContentPartPr/>
                <p14:nvPr/>
              </p14:nvContentPartPr>
              <p14:xfrm>
                <a:off x="2867301" y="2125524"/>
                <a:ext cx="720720" cy="32040"/>
              </p14:xfrm>
            </p:contentPart>
          </mc:Choice>
          <mc:Fallback>
            <p:pic>
              <p:nvPicPr>
                <p:cNvPr id="46" name="Ink 45">
                  <a:extLst>
                    <a:ext uri="{FF2B5EF4-FFF2-40B4-BE49-F238E27FC236}">
                      <a16:creationId xmlns:a16="http://schemas.microsoft.com/office/drawing/2014/main" id="{A8A95DCE-926D-620E-DF4B-8099145B3839}"/>
                    </a:ext>
                  </a:extLst>
                </p:cNvPr>
                <p:cNvPicPr/>
                <p:nvPr/>
              </p:nvPicPr>
              <p:blipFill>
                <a:blip r:embed="rId81"/>
                <a:stretch>
                  <a:fillRect/>
                </a:stretch>
              </p:blipFill>
              <p:spPr>
                <a:xfrm>
                  <a:off x="2849661" y="2107884"/>
                  <a:ext cx="756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Ink 46">
                  <a:extLst>
                    <a:ext uri="{FF2B5EF4-FFF2-40B4-BE49-F238E27FC236}">
                      <a16:creationId xmlns:a16="http://schemas.microsoft.com/office/drawing/2014/main" id="{28C303FE-4614-8FC3-F225-F916613DE78E}"/>
                    </a:ext>
                  </a:extLst>
                </p14:cNvPr>
                <p14:cNvContentPartPr/>
                <p14:nvPr/>
              </p14:nvContentPartPr>
              <p14:xfrm>
                <a:off x="2169261" y="2158644"/>
                <a:ext cx="599040" cy="28800"/>
              </p14:xfrm>
            </p:contentPart>
          </mc:Choice>
          <mc:Fallback>
            <p:pic>
              <p:nvPicPr>
                <p:cNvPr id="47" name="Ink 46">
                  <a:extLst>
                    <a:ext uri="{FF2B5EF4-FFF2-40B4-BE49-F238E27FC236}">
                      <a16:creationId xmlns:a16="http://schemas.microsoft.com/office/drawing/2014/main" id="{28C303FE-4614-8FC3-F225-F916613DE78E}"/>
                    </a:ext>
                  </a:extLst>
                </p:cNvPr>
                <p:cNvPicPr/>
                <p:nvPr/>
              </p:nvPicPr>
              <p:blipFill>
                <a:blip r:embed="rId83"/>
                <a:stretch>
                  <a:fillRect/>
                </a:stretch>
              </p:blipFill>
              <p:spPr>
                <a:xfrm>
                  <a:off x="2151621" y="2140644"/>
                  <a:ext cx="634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DCD63F11-9AB9-7430-9C09-C96F4C3AC80A}"/>
                    </a:ext>
                  </a:extLst>
                </p14:cNvPr>
                <p14:cNvContentPartPr/>
                <p14:nvPr/>
              </p14:nvContentPartPr>
              <p14:xfrm>
                <a:off x="7382421" y="2140644"/>
                <a:ext cx="1504080" cy="560880"/>
              </p14:xfrm>
            </p:contentPart>
          </mc:Choice>
          <mc:Fallback>
            <p:pic>
              <p:nvPicPr>
                <p:cNvPr id="64" name="Ink 63">
                  <a:extLst>
                    <a:ext uri="{FF2B5EF4-FFF2-40B4-BE49-F238E27FC236}">
                      <a16:creationId xmlns:a16="http://schemas.microsoft.com/office/drawing/2014/main" id="{DCD63F11-9AB9-7430-9C09-C96F4C3AC80A}"/>
                    </a:ext>
                  </a:extLst>
                </p:cNvPr>
                <p:cNvPicPr/>
                <p:nvPr/>
              </p:nvPicPr>
              <p:blipFill>
                <a:blip r:embed="rId85"/>
                <a:stretch>
                  <a:fillRect/>
                </a:stretch>
              </p:blipFill>
              <p:spPr>
                <a:xfrm>
                  <a:off x="7364781" y="2122644"/>
                  <a:ext cx="1539720" cy="596520"/>
                </a:xfrm>
                <a:prstGeom prst="rect">
                  <a:avLst/>
                </a:prstGeom>
              </p:spPr>
            </p:pic>
          </mc:Fallback>
        </mc:AlternateContent>
      </p:grpSp>
    </p:spTree>
    <p:extLst>
      <p:ext uri="{BB962C8B-B14F-4D97-AF65-F5344CB8AC3E}">
        <p14:creationId xmlns:p14="http://schemas.microsoft.com/office/powerpoint/2010/main" val="3795278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18939</TotalTime>
  <Words>5773</Words>
  <Application>Microsoft Office PowerPoint</Application>
  <PresentationFormat>Widescreen</PresentationFormat>
  <Paragraphs>197</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78</cp:revision>
  <dcterms:created xsi:type="dcterms:W3CDTF">2021-02-18T19:11:41Z</dcterms:created>
  <dcterms:modified xsi:type="dcterms:W3CDTF">2022-11-18T02:38:40Z</dcterms:modified>
</cp:coreProperties>
</file>