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notesSlides/notesSlide4.xml" ContentType="application/vnd.openxmlformats-officedocument.presentationml.notesSlide+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notesSlides/notesSlide5.xml" ContentType="application/vnd.openxmlformats-officedocument.presentationml.notesSlide+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notesSlides/notesSlide6.xml" ContentType="application/vnd.openxmlformats-officedocument.presentationml.notesSlide+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notesSlides/notesSlide7.xml" ContentType="application/vnd.openxmlformats-officedocument.presentationml.notesSlide+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notesSlides/notesSlide8.xml" ContentType="application/vnd.openxmlformats-officedocument.presentationml.notesSlide+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notesSlides/notesSlide9.xml" ContentType="application/vnd.openxmlformats-officedocument.presentationml.notesSlide+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notesSlides/notesSlide10.xml" ContentType="application/vnd.openxmlformats-officedocument.presentationml.notesSlide+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notesSlides/notesSlide11.xml" ContentType="application/vnd.openxmlformats-officedocument.presentationml.notesSlide+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notesSlides/notesSlide12.xml" ContentType="application/vnd.openxmlformats-officedocument.presentationml.notesSlide+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notesSlides/notesSlide13.xml" ContentType="application/vnd.openxmlformats-officedocument.presentationml.notesSlide+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notesSlides/notesSlide14.xml" ContentType="application/vnd.openxmlformats-officedocument.presentationml.notesSlide+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notesSlides/notesSlide15.xml" ContentType="application/vnd.openxmlformats-officedocument.presentationml.notesSlide+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notesSlides/notesSlide16.xml" ContentType="application/vnd.openxmlformats-officedocument.presentationml.notesSlide+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notesSlides/notesSlide17.xml" ContentType="application/vnd.openxmlformats-officedocument.presentationml.notesSlide+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notesSlides/notesSlide20.xml" ContentType="application/vnd.openxmlformats-officedocument.presentationml.notesSlide+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notesSlides/notesSlide21.xml" ContentType="application/vnd.openxmlformats-officedocument.presentationml.notesSlide+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notesSlides/notesSlide22.xml" ContentType="application/vnd.openxmlformats-officedocument.presentationml.notesSlide+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notesSlides/notesSlide23.xml" ContentType="application/vnd.openxmlformats-officedocument.presentationml.notesSlide+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notesSlides/notesSlide24.xml" ContentType="application/vnd.openxmlformats-officedocument.presentationml.notesSlide+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notesSlides/notesSlide25.xml" ContentType="application/vnd.openxmlformats-officedocument.presentationml.notesSlide+xml"/>
  <Override PartName="/ppt/ink/ink361.xml" ContentType="application/inkml+xml"/>
  <Override PartName="/ppt/notesSlides/notesSlide26.xml" ContentType="application/vnd.openxmlformats-officedocument.presentationml.notesSlide+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notesSlides/notesSlide27.xml" ContentType="application/vnd.openxmlformats-officedocument.presentationml.notesSlide+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69" r:id="rId2"/>
    <p:sldId id="265" r:id="rId3"/>
    <p:sldId id="270" r:id="rId4"/>
    <p:sldId id="272" r:id="rId5"/>
    <p:sldId id="273" r:id="rId6"/>
    <p:sldId id="271" r:id="rId7"/>
    <p:sldId id="274" r:id="rId8"/>
    <p:sldId id="275" r:id="rId9"/>
    <p:sldId id="276" r:id="rId10"/>
    <p:sldId id="277" r:id="rId11"/>
    <p:sldId id="278" r:id="rId12"/>
    <p:sldId id="279" r:id="rId13"/>
    <p:sldId id="280" r:id="rId14"/>
    <p:sldId id="281" r:id="rId15"/>
    <p:sldId id="282" r:id="rId16"/>
    <p:sldId id="283" r:id="rId17"/>
    <p:sldId id="284" r:id="rId18"/>
    <p:sldId id="268" r:id="rId19"/>
    <p:sldId id="285" r:id="rId20"/>
    <p:sldId id="286" r:id="rId21"/>
    <p:sldId id="287" r:id="rId22"/>
    <p:sldId id="288" r:id="rId23"/>
    <p:sldId id="289" r:id="rId24"/>
    <p:sldId id="290" r:id="rId25"/>
    <p:sldId id="292" r:id="rId26"/>
    <p:sldId id="291" r:id="rId27"/>
    <p:sldId id="29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12D511-6A0B-469C-A8EB-C1A87B6437EC}" v="81" dt="2022-11-11T01:48:23.3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3" autoAdjust="0"/>
    <p:restoredTop sz="75115" autoAdjust="0"/>
  </p:normalViewPr>
  <p:slideViewPr>
    <p:cSldViewPr snapToGrid="0">
      <p:cViewPr varScale="1">
        <p:scale>
          <a:sx n="101" d="100"/>
          <a:sy n="101" d="100"/>
        </p:scale>
        <p:origin x="96" y="80"/>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DF12D511-6A0B-469C-A8EB-C1A87B6437EC}"/>
    <pc:docChg chg="modSld">
      <pc:chgData name="Duane Miller" userId="086b8d4e5ca37aec" providerId="LiveId" clId="{DF12D511-6A0B-469C-A8EB-C1A87B6437EC}" dt="2022-11-12T12:47:01.937" v="369" actId="167"/>
      <pc:docMkLst>
        <pc:docMk/>
      </pc:docMkLst>
      <pc:sldChg chg="setBg">
        <pc:chgData name="Duane Miller" userId="086b8d4e5ca37aec" providerId="LiveId" clId="{DF12D511-6A0B-469C-A8EB-C1A87B6437EC}" dt="2022-11-11T01:40:51.345" v="5"/>
        <pc:sldMkLst>
          <pc:docMk/>
          <pc:sldMk cId="2832398454" sldId="265"/>
        </pc:sldMkLst>
      </pc:sldChg>
      <pc:sldChg chg="modSp mod setBg">
        <pc:chgData name="Duane Miller" userId="086b8d4e5ca37aec" providerId="LiveId" clId="{DF12D511-6A0B-469C-A8EB-C1A87B6437EC}" dt="2022-11-11T01:46:17.184" v="312" actId="207"/>
        <pc:sldMkLst>
          <pc:docMk/>
          <pc:sldMk cId="2153912712" sldId="268"/>
        </pc:sldMkLst>
        <pc:spChg chg="mod">
          <ac:chgData name="Duane Miller" userId="086b8d4e5ca37aec" providerId="LiveId" clId="{DF12D511-6A0B-469C-A8EB-C1A87B6437EC}" dt="2022-11-11T01:46:17.184" v="312" actId="207"/>
          <ac:spMkLst>
            <pc:docMk/>
            <pc:sldMk cId="2153912712" sldId="268"/>
            <ac:spMk id="7" creationId="{4426F626-7A1A-43A8-B380-D11D76D34155}"/>
          </ac:spMkLst>
        </pc:spChg>
      </pc:sldChg>
      <pc:sldChg chg="modSp mod setBg">
        <pc:chgData name="Duane Miller" userId="086b8d4e5ca37aec" providerId="LiveId" clId="{DF12D511-6A0B-469C-A8EB-C1A87B6437EC}" dt="2022-11-12T12:47:01.937" v="369" actId="167"/>
        <pc:sldMkLst>
          <pc:docMk/>
          <pc:sldMk cId="1401913461" sldId="269"/>
        </pc:sldMkLst>
        <pc:spChg chg="mod">
          <ac:chgData name="Duane Miller" userId="086b8d4e5ca37aec" providerId="LiveId" clId="{DF12D511-6A0B-469C-A8EB-C1A87B6437EC}" dt="2022-11-12T12:46:47.248" v="365" actId="207"/>
          <ac:spMkLst>
            <pc:docMk/>
            <pc:sldMk cId="1401913461" sldId="269"/>
            <ac:spMk id="2" creationId="{D725D67F-BAD0-0D33-2945-2841E08E6D65}"/>
          </ac:spMkLst>
        </pc:spChg>
        <pc:spChg chg="mod">
          <ac:chgData name="Duane Miller" userId="086b8d4e5ca37aec" providerId="LiveId" clId="{DF12D511-6A0B-469C-A8EB-C1A87B6437EC}" dt="2022-11-12T12:46:32.177" v="363" actId="207"/>
          <ac:spMkLst>
            <pc:docMk/>
            <pc:sldMk cId="1401913461" sldId="269"/>
            <ac:spMk id="5" creationId="{2BECE348-813D-246C-20D3-CDD9CC62CA1E}"/>
          </ac:spMkLst>
        </pc:spChg>
        <pc:spChg chg="mod">
          <ac:chgData name="Duane Miller" userId="086b8d4e5ca37aec" providerId="LiveId" clId="{DF12D511-6A0B-469C-A8EB-C1A87B6437EC}" dt="2022-11-12T12:46:26.714" v="361" actId="207"/>
          <ac:spMkLst>
            <pc:docMk/>
            <pc:sldMk cId="1401913461" sldId="269"/>
            <ac:spMk id="14" creationId="{198F4CE5-CBC3-9265-3009-C0E26F59E41B}"/>
          </ac:spMkLst>
        </pc:spChg>
        <pc:spChg chg="mod">
          <ac:chgData name="Duane Miller" userId="086b8d4e5ca37aec" providerId="LiveId" clId="{DF12D511-6A0B-469C-A8EB-C1A87B6437EC}" dt="2022-11-12T12:46:22.154" v="359" actId="207"/>
          <ac:spMkLst>
            <pc:docMk/>
            <pc:sldMk cId="1401913461" sldId="269"/>
            <ac:spMk id="25" creationId="{B611B435-EF1E-E7B7-D01F-F442B54A033A}"/>
          </ac:spMkLst>
        </pc:spChg>
        <pc:spChg chg="mod ord">
          <ac:chgData name="Duane Miller" userId="086b8d4e5ca37aec" providerId="LiveId" clId="{DF12D511-6A0B-469C-A8EB-C1A87B6437EC}" dt="2022-11-12T12:47:01.937" v="369" actId="167"/>
          <ac:spMkLst>
            <pc:docMk/>
            <pc:sldMk cId="1401913461" sldId="269"/>
            <ac:spMk id="31" creationId="{FC01B4C4-D20A-4727-EBB6-2DAE192E925C}"/>
          </ac:spMkLst>
        </pc:spChg>
        <pc:spChg chg="ord">
          <ac:chgData name="Duane Miller" userId="086b8d4e5ca37aec" providerId="LiveId" clId="{DF12D511-6A0B-469C-A8EB-C1A87B6437EC}" dt="2022-11-12T12:46:53.782" v="366" actId="167"/>
          <ac:spMkLst>
            <pc:docMk/>
            <pc:sldMk cId="1401913461" sldId="269"/>
            <ac:spMk id="32" creationId="{E3D29A42-77D3-BD01-0C69-6A5BD3E51BC9}"/>
          </ac:spMkLst>
        </pc:spChg>
      </pc:sldChg>
      <pc:sldChg chg="modSp mod setBg">
        <pc:chgData name="Duane Miller" userId="086b8d4e5ca37aec" providerId="LiveId" clId="{DF12D511-6A0B-469C-A8EB-C1A87B6437EC}" dt="2022-11-11T01:41:45.680" v="107" actId="207"/>
        <pc:sldMkLst>
          <pc:docMk/>
          <pc:sldMk cId="906262494" sldId="270"/>
        </pc:sldMkLst>
        <pc:spChg chg="mod">
          <ac:chgData name="Duane Miller" userId="086b8d4e5ca37aec" providerId="LiveId" clId="{DF12D511-6A0B-469C-A8EB-C1A87B6437EC}" dt="2022-11-11T01:41:45.680" v="107" actId="207"/>
          <ac:spMkLst>
            <pc:docMk/>
            <pc:sldMk cId="906262494" sldId="270"/>
            <ac:spMk id="6" creationId="{B2FD387F-92CC-4779-81C3-06BBC90B104F}"/>
          </ac:spMkLst>
        </pc:spChg>
      </pc:sldChg>
      <pc:sldChg chg="modSp mod setBg modNotesTx">
        <pc:chgData name="Duane Miller" userId="086b8d4e5ca37aec" providerId="LiveId" clId="{DF12D511-6A0B-469C-A8EB-C1A87B6437EC}" dt="2022-11-11T01:42:34.989" v="190" actId="207"/>
        <pc:sldMkLst>
          <pc:docMk/>
          <pc:sldMk cId="3161476889" sldId="271"/>
        </pc:sldMkLst>
        <pc:spChg chg="mod">
          <ac:chgData name="Duane Miller" userId="086b8d4e5ca37aec" providerId="LiveId" clId="{DF12D511-6A0B-469C-A8EB-C1A87B6437EC}" dt="2022-11-11T01:42:34.989" v="190" actId="207"/>
          <ac:spMkLst>
            <pc:docMk/>
            <pc:sldMk cId="3161476889" sldId="271"/>
            <ac:spMk id="6" creationId="{B2FD387F-92CC-4779-81C3-06BBC90B104F}"/>
          </ac:spMkLst>
        </pc:spChg>
      </pc:sldChg>
      <pc:sldChg chg="modSp mod setBg">
        <pc:chgData name="Duane Miller" userId="086b8d4e5ca37aec" providerId="LiveId" clId="{DF12D511-6A0B-469C-A8EB-C1A87B6437EC}" dt="2022-11-11T01:41:37.997" v="100" actId="207"/>
        <pc:sldMkLst>
          <pc:docMk/>
          <pc:sldMk cId="1975956379" sldId="272"/>
        </pc:sldMkLst>
        <pc:spChg chg="mod">
          <ac:chgData name="Duane Miller" userId="086b8d4e5ca37aec" providerId="LiveId" clId="{DF12D511-6A0B-469C-A8EB-C1A87B6437EC}" dt="2022-11-11T01:41:37.997" v="100" actId="207"/>
          <ac:spMkLst>
            <pc:docMk/>
            <pc:sldMk cId="1975956379" sldId="272"/>
            <ac:spMk id="6" creationId="{B2FD387F-92CC-4779-81C3-06BBC90B104F}"/>
          </ac:spMkLst>
        </pc:spChg>
      </pc:sldChg>
      <pc:sldChg chg="modSp mod setBg">
        <pc:chgData name="Duane Miller" userId="086b8d4e5ca37aec" providerId="LiveId" clId="{DF12D511-6A0B-469C-A8EB-C1A87B6437EC}" dt="2022-11-11T01:42:03.148" v="148" actId="207"/>
        <pc:sldMkLst>
          <pc:docMk/>
          <pc:sldMk cId="2104529497" sldId="273"/>
        </pc:sldMkLst>
        <pc:spChg chg="mod">
          <ac:chgData name="Duane Miller" userId="086b8d4e5ca37aec" providerId="LiveId" clId="{DF12D511-6A0B-469C-A8EB-C1A87B6437EC}" dt="2022-11-11T01:42:03.148" v="148" actId="207"/>
          <ac:spMkLst>
            <pc:docMk/>
            <pc:sldMk cId="2104529497" sldId="273"/>
            <ac:spMk id="6" creationId="{B2FD387F-92CC-4779-81C3-06BBC90B104F}"/>
          </ac:spMkLst>
        </pc:spChg>
      </pc:sldChg>
      <pc:sldChg chg="modSp mod setBg">
        <pc:chgData name="Duane Miller" userId="086b8d4e5ca37aec" providerId="LiveId" clId="{DF12D511-6A0B-469C-A8EB-C1A87B6437EC}" dt="2022-11-11T01:42:58.422" v="226" actId="207"/>
        <pc:sldMkLst>
          <pc:docMk/>
          <pc:sldMk cId="1643612642" sldId="274"/>
        </pc:sldMkLst>
        <pc:spChg chg="mod">
          <ac:chgData name="Duane Miller" userId="086b8d4e5ca37aec" providerId="LiveId" clId="{DF12D511-6A0B-469C-A8EB-C1A87B6437EC}" dt="2022-11-11T01:42:58.422" v="226" actId="207"/>
          <ac:spMkLst>
            <pc:docMk/>
            <pc:sldMk cId="1643612642" sldId="274"/>
            <ac:spMk id="6" creationId="{B2FD387F-92CC-4779-81C3-06BBC90B104F}"/>
          </ac:spMkLst>
        </pc:spChg>
      </pc:sldChg>
      <pc:sldChg chg="modSp mod setBg">
        <pc:chgData name="Duane Miller" userId="086b8d4e5ca37aec" providerId="LiveId" clId="{DF12D511-6A0B-469C-A8EB-C1A87B6437EC}" dt="2022-11-11T01:43:17.282" v="262" actId="207"/>
        <pc:sldMkLst>
          <pc:docMk/>
          <pc:sldMk cId="132233296" sldId="275"/>
        </pc:sldMkLst>
        <pc:spChg chg="mod">
          <ac:chgData name="Duane Miller" userId="086b8d4e5ca37aec" providerId="LiveId" clId="{DF12D511-6A0B-469C-A8EB-C1A87B6437EC}" dt="2022-11-11T01:43:17.282" v="262" actId="207"/>
          <ac:spMkLst>
            <pc:docMk/>
            <pc:sldMk cId="132233296" sldId="275"/>
            <ac:spMk id="6" creationId="{B2FD387F-92CC-4779-81C3-06BBC90B104F}"/>
          </ac:spMkLst>
        </pc:spChg>
      </pc:sldChg>
      <pc:sldChg chg="modSp mod setBg">
        <pc:chgData name="Duane Miller" userId="086b8d4e5ca37aec" providerId="LiveId" clId="{DF12D511-6A0B-469C-A8EB-C1A87B6437EC}" dt="2022-11-11T01:43:33.727" v="267" actId="207"/>
        <pc:sldMkLst>
          <pc:docMk/>
          <pc:sldMk cId="3254366781" sldId="276"/>
        </pc:sldMkLst>
        <pc:spChg chg="mod">
          <ac:chgData name="Duane Miller" userId="086b8d4e5ca37aec" providerId="LiveId" clId="{DF12D511-6A0B-469C-A8EB-C1A87B6437EC}" dt="2022-11-11T01:43:33.727" v="267" actId="207"/>
          <ac:spMkLst>
            <pc:docMk/>
            <pc:sldMk cId="3254366781" sldId="276"/>
            <ac:spMk id="6" creationId="{B2FD387F-92CC-4779-81C3-06BBC90B104F}"/>
          </ac:spMkLst>
        </pc:spChg>
      </pc:sldChg>
      <pc:sldChg chg="modSp mod setBg">
        <pc:chgData name="Duane Miller" userId="086b8d4e5ca37aec" providerId="LiveId" clId="{DF12D511-6A0B-469C-A8EB-C1A87B6437EC}" dt="2022-11-11T01:43:48.439" v="272" actId="207"/>
        <pc:sldMkLst>
          <pc:docMk/>
          <pc:sldMk cId="1332765682" sldId="277"/>
        </pc:sldMkLst>
        <pc:spChg chg="mod">
          <ac:chgData name="Duane Miller" userId="086b8d4e5ca37aec" providerId="LiveId" clId="{DF12D511-6A0B-469C-A8EB-C1A87B6437EC}" dt="2022-11-11T01:43:48.439" v="272" actId="207"/>
          <ac:spMkLst>
            <pc:docMk/>
            <pc:sldMk cId="1332765682" sldId="277"/>
            <ac:spMk id="6" creationId="{B2FD387F-92CC-4779-81C3-06BBC90B104F}"/>
          </ac:spMkLst>
        </pc:spChg>
      </pc:sldChg>
      <pc:sldChg chg="modSp mod setBg">
        <pc:chgData name="Duane Miller" userId="086b8d4e5ca37aec" providerId="LiveId" clId="{DF12D511-6A0B-469C-A8EB-C1A87B6437EC}" dt="2022-11-11T01:44:04.883" v="277" actId="207"/>
        <pc:sldMkLst>
          <pc:docMk/>
          <pc:sldMk cId="3634598584" sldId="278"/>
        </pc:sldMkLst>
        <pc:spChg chg="mod">
          <ac:chgData name="Duane Miller" userId="086b8d4e5ca37aec" providerId="LiveId" clId="{DF12D511-6A0B-469C-A8EB-C1A87B6437EC}" dt="2022-11-11T01:44:04.883" v="277" actId="207"/>
          <ac:spMkLst>
            <pc:docMk/>
            <pc:sldMk cId="3634598584" sldId="278"/>
            <ac:spMk id="6" creationId="{B2FD387F-92CC-4779-81C3-06BBC90B104F}"/>
          </ac:spMkLst>
        </pc:spChg>
      </pc:sldChg>
      <pc:sldChg chg="modSp mod setBg">
        <pc:chgData name="Duane Miller" userId="086b8d4e5ca37aec" providerId="LiveId" clId="{DF12D511-6A0B-469C-A8EB-C1A87B6437EC}" dt="2022-11-11T01:44:26.248" v="282" actId="207"/>
        <pc:sldMkLst>
          <pc:docMk/>
          <pc:sldMk cId="3554698499" sldId="279"/>
        </pc:sldMkLst>
        <pc:spChg chg="mod">
          <ac:chgData name="Duane Miller" userId="086b8d4e5ca37aec" providerId="LiveId" clId="{DF12D511-6A0B-469C-A8EB-C1A87B6437EC}" dt="2022-11-11T01:44:26.248" v="282" actId="207"/>
          <ac:spMkLst>
            <pc:docMk/>
            <pc:sldMk cId="3554698499" sldId="279"/>
            <ac:spMk id="6" creationId="{B2FD387F-92CC-4779-81C3-06BBC90B104F}"/>
          </ac:spMkLst>
        </pc:spChg>
      </pc:sldChg>
      <pc:sldChg chg="modSp mod setBg">
        <pc:chgData name="Duane Miller" userId="086b8d4e5ca37aec" providerId="LiveId" clId="{DF12D511-6A0B-469C-A8EB-C1A87B6437EC}" dt="2022-11-11T01:44:42.138" v="287" actId="207"/>
        <pc:sldMkLst>
          <pc:docMk/>
          <pc:sldMk cId="994067022" sldId="280"/>
        </pc:sldMkLst>
        <pc:spChg chg="mod">
          <ac:chgData name="Duane Miller" userId="086b8d4e5ca37aec" providerId="LiveId" clId="{DF12D511-6A0B-469C-A8EB-C1A87B6437EC}" dt="2022-11-11T01:44:42.138" v="287" actId="207"/>
          <ac:spMkLst>
            <pc:docMk/>
            <pc:sldMk cId="994067022" sldId="280"/>
            <ac:spMk id="6" creationId="{B2FD387F-92CC-4779-81C3-06BBC90B104F}"/>
          </ac:spMkLst>
        </pc:spChg>
      </pc:sldChg>
      <pc:sldChg chg="modSp mod setBg">
        <pc:chgData name="Duane Miller" userId="086b8d4e5ca37aec" providerId="LiveId" clId="{DF12D511-6A0B-469C-A8EB-C1A87B6437EC}" dt="2022-11-11T01:45:05.714" v="292" actId="207"/>
        <pc:sldMkLst>
          <pc:docMk/>
          <pc:sldMk cId="1974014476" sldId="281"/>
        </pc:sldMkLst>
        <pc:spChg chg="mod">
          <ac:chgData name="Duane Miller" userId="086b8d4e5ca37aec" providerId="LiveId" clId="{DF12D511-6A0B-469C-A8EB-C1A87B6437EC}" dt="2022-11-11T01:45:05.714" v="292" actId="207"/>
          <ac:spMkLst>
            <pc:docMk/>
            <pc:sldMk cId="1974014476" sldId="281"/>
            <ac:spMk id="6" creationId="{B2FD387F-92CC-4779-81C3-06BBC90B104F}"/>
          </ac:spMkLst>
        </pc:spChg>
      </pc:sldChg>
      <pc:sldChg chg="modSp mod setBg">
        <pc:chgData name="Duane Miller" userId="086b8d4e5ca37aec" providerId="LiveId" clId="{DF12D511-6A0B-469C-A8EB-C1A87B6437EC}" dt="2022-11-11T01:45:19.666" v="297" actId="207"/>
        <pc:sldMkLst>
          <pc:docMk/>
          <pc:sldMk cId="2755154005" sldId="282"/>
        </pc:sldMkLst>
        <pc:spChg chg="mod">
          <ac:chgData name="Duane Miller" userId="086b8d4e5ca37aec" providerId="LiveId" clId="{DF12D511-6A0B-469C-A8EB-C1A87B6437EC}" dt="2022-11-11T01:45:19.666" v="297" actId="207"/>
          <ac:spMkLst>
            <pc:docMk/>
            <pc:sldMk cId="2755154005" sldId="282"/>
            <ac:spMk id="6" creationId="{B2FD387F-92CC-4779-81C3-06BBC90B104F}"/>
          </ac:spMkLst>
        </pc:spChg>
      </pc:sldChg>
      <pc:sldChg chg="modSp mod setBg">
        <pc:chgData name="Duane Miller" userId="086b8d4e5ca37aec" providerId="LiveId" clId="{DF12D511-6A0B-469C-A8EB-C1A87B6437EC}" dt="2022-11-11T01:45:35.050" v="302" actId="207"/>
        <pc:sldMkLst>
          <pc:docMk/>
          <pc:sldMk cId="59348223" sldId="283"/>
        </pc:sldMkLst>
        <pc:spChg chg="mod">
          <ac:chgData name="Duane Miller" userId="086b8d4e5ca37aec" providerId="LiveId" clId="{DF12D511-6A0B-469C-A8EB-C1A87B6437EC}" dt="2022-11-11T01:45:35.050" v="302" actId="207"/>
          <ac:spMkLst>
            <pc:docMk/>
            <pc:sldMk cId="59348223" sldId="283"/>
            <ac:spMk id="6" creationId="{B2FD387F-92CC-4779-81C3-06BBC90B104F}"/>
          </ac:spMkLst>
        </pc:spChg>
      </pc:sldChg>
      <pc:sldChg chg="modSp mod setBg">
        <pc:chgData name="Duane Miller" userId="086b8d4e5ca37aec" providerId="LiveId" clId="{DF12D511-6A0B-469C-A8EB-C1A87B6437EC}" dt="2022-11-11T01:45:53.799" v="307" actId="207"/>
        <pc:sldMkLst>
          <pc:docMk/>
          <pc:sldMk cId="2095276960" sldId="284"/>
        </pc:sldMkLst>
        <pc:spChg chg="mod">
          <ac:chgData name="Duane Miller" userId="086b8d4e5ca37aec" providerId="LiveId" clId="{DF12D511-6A0B-469C-A8EB-C1A87B6437EC}" dt="2022-11-11T01:45:53.799" v="307" actId="207"/>
          <ac:spMkLst>
            <pc:docMk/>
            <pc:sldMk cId="2095276960" sldId="284"/>
            <ac:spMk id="6" creationId="{B2FD387F-92CC-4779-81C3-06BBC90B104F}"/>
          </ac:spMkLst>
        </pc:spChg>
      </pc:sldChg>
      <pc:sldChg chg="modSp mod setBg">
        <pc:chgData name="Duane Miller" userId="086b8d4e5ca37aec" providerId="LiveId" clId="{DF12D511-6A0B-469C-A8EB-C1A87B6437EC}" dt="2022-11-11T01:46:32.646" v="317" actId="207"/>
        <pc:sldMkLst>
          <pc:docMk/>
          <pc:sldMk cId="717474530" sldId="285"/>
        </pc:sldMkLst>
        <pc:spChg chg="mod">
          <ac:chgData name="Duane Miller" userId="086b8d4e5ca37aec" providerId="LiveId" clId="{DF12D511-6A0B-469C-A8EB-C1A87B6437EC}" dt="2022-11-11T01:46:32.646" v="317" actId="207"/>
          <ac:spMkLst>
            <pc:docMk/>
            <pc:sldMk cId="717474530" sldId="285"/>
            <ac:spMk id="6" creationId="{B2FD387F-92CC-4779-81C3-06BBC90B104F}"/>
          </ac:spMkLst>
        </pc:spChg>
      </pc:sldChg>
      <pc:sldChg chg="modSp mod setBg">
        <pc:chgData name="Duane Miller" userId="086b8d4e5ca37aec" providerId="LiveId" clId="{DF12D511-6A0B-469C-A8EB-C1A87B6437EC}" dt="2022-11-11T01:46:46.395" v="322" actId="207"/>
        <pc:sldMkLst>
          <pc:docMk/>
          <pc:sldMk cId="173192433" sldId="286"/>
        </pc:sldMkLst>
        <pc:spChg chg="mod">
          <ac:chgData name="Duane Miller" userId="086b8d4e5ca37aec" providerId="LiveId" clId="{DF12D511-6A0B-469C-A8EB-C1A87B6437EC}" dt="2022-11-11T01:46:46.395" v="322" actId="207"/>
          <ac:spMkLst>
            <pc:docMk/>
            <pc:sldMk cId="173192433" sldId="286"/>
            <ac:spMk id="6" creationId="{B2FD387F-92CC-4779-81C3-06BBC90B104F}"/>
          </ac:spMkLst>
        </pc:spChg>
      </pc:sldChg>
      <pc:sldChg chg="modSp mod setBg">
        <pc:chgData name="Duane Miller" userId="086b8d4e5ca37aec" providerId="LiveId" clId="{DF12D511-6A0B-469C-A8EB-C1A87B6437EC}" dt="2022-11-11T01:47:00.067" v="327" actId="207"/>
        <pc:sldMkLst>
          <pc:docMk/>
          <pc:sldMk cId="24059317" sldId="287"/>
        </pc:sldMkLst>
        <pc:spChg chg="mod">
          <ac:chgData name="Duane Miller" userId="086b8d4e5ca37aec" providerId="LiveId" clId="{DF12D511-6A0B-469C-A8EB-C1A87B6437EC}" dt="2022-11-11T01:47:00.067" v="327" actId="207"/>
          <ac:spMkLst>
            <pc:docMk/>
            <pc:sldMk cId="24059317" sldId="287"/>
            <ac:spMk id="6" creationId="{B2FD387F-92CC-4779-81C3-06BBC90B104F}"/>
          </ac:spMkLst>
        </pc:spChg>
      </pc:sldChg>
      <pc:sldChg chg="modSp mod setBg">
        <pc:chgData name="Duane Miller" userId="086b8d4e5ca37aec" providerId="LiveId" clId="{DF12D511-6A0B-469C-A8EB-C1A87B6437EC}" dt="2022-11-11T01:47:15.700" v="332" actId="207"/>
        <pc:sldMkLst>
          <pc:docMk/>
          <pc:sldMk cId="2062129454" sldId="288"/>
        </pc:sldMkLst>
        <pc:spChg chg="mod">
          <ac:chgData name="Duane Miller" userId="086b8d4e5ca37aec" providerId="LiveId" clId="{DF12D511-6A0B-469C-A8EB-C1A87B6437EC}" dt="2022-11-11T01:47:15.700" v="332" actId="207"/>
          <ac:spMkLst>
            <pc:docMk/>
            <pc:sldMk cId="2062129454" sldId="288"/>
            <ac:spMk id="6" creationId="{B2FD387F-92CC-4779-81C3-06BBC90B104F}"/>
          </ac:spMkLst>
        </pc:spChg>
      </pc:sldChg>
      <pc:sldChg chg="modSp mod setBg">
        <pc:chgData name="Duane Miller" userId="086b8d4e5ca37aec" providerId="LiveId" clId="{DF12D511-6A0B-469C-A8EB-C1A87B6437EC}" dt="2022-11-11T01:47:32.647" v="337" actId="207"/>
        <pc:sldMkLst>
          <pc:docMk/>
          <pc:sldMk cId="2588661661" sldId="289"/>
        </pc:sldMkLst>
        <pc:spChg chg="mod">
          <ac:chgData name="Duane Miller" userId="086b8d4e5ca37aec" providerId="LiveId" clId="{DF12D511-6A0B-469C-A8EB-C1A87B6437EC}" dt="2022-11-11T01:47:32.647" v="337" actId="207"/>
          <ac:spMkLst>
            <pc:docMk/>
            <pc:sldMk cId="2588661661" sldId="289"/>
            <ac:spMk id="6" creationId="{B2FD387F-92CC-4779-81C3-06BBC90B104F}"/>
          </ac:spMkLst>
        </pc:spChg>
      </pc:sldChg>
      <pc:sldChg chg="modSp mod setBg">
        <pc:chgData name="Duane Miller" userId="086b8d4e5ca37aec" providerId="LiveId" clId="{DF12D511-6A0B-469C-A8EB-C1A87B6437EC}" dt="2022-11-11T01:47:45.943" v="342" actId="207"/>
        <pc:sldMkLst>
          <pc:docMk/>
          <pc:sldMk cId="3244763532" sldId="290"/>
        </pc:sldMkLst>
        <pc:spChg chg="mod">
          <ac:chgData name="Duane Miller" userId="086b8d4e5ca37aec" providerId="LiveId" clId="{DF12D511-6A0B-469C-A8EB-C1A87B6437EC}" dt="2022-11-11T01:47:45.943" v="342" actId="207"/>
          <ac:spMkLst>
            <pc:docMk/>
            <pc:sldMk cId="3244763532" sldId="290"/>
            <ac:spMk id="6" creationId="{B2FD387F-92CC-4779-81C3-06BBC90B104F}"/>
          </ac:spMkLst>
        </pc:spChg>
      </pc:sldChg>
      <pc:sldChg chg="modSp mod setBg">
        <pc:chgData name="Duane Miller" userId="086b8d4e5ca37aec" providerId="LiveId" clId="{DF12D511-6A0B-469C-A8EB-C1A87B6437EC}" dt="2022-11-11T01:48:14.175" v="352" actId="207"/>
        <pc:sldMkLst>
          <pc:docMk/>
          <pc:sldMk cId="1638171696" sldId="291"/>
        </pc:sldMkLst>
        <pc:spChg chg="mod">
          <ac:chgData name="Duane Miller" userId="086b8d4e5ca37aec" providerId="LiveId" clId="{DF12D511-6A0B-469C-A8EB-C1A87B6437EC}" dt="2022-11-11T01:48:14.175" v="352" actId="207"/>
          <ac:spMkLst>
            <pc:docMk/>
            <pc:sldMk cId="1638171696" sldId="291"/>
            <ac:spMk id="6" creationId="{B2FD387F-92CC-4779-81C3-06BBC90B104F}"/>
          </ac:spMkLst>
        </pc:spChg>
      </pc:sldChg>
      <pc:sldChg chg="modSp mod setBg">
        <pc:chgData name="Duane Miller" userId="086b8d4e5ca37aec" providerId="LiveId" clId="{DF12D511-6A0B-469C-A8EB-C1A87B6437EC}" dt="2022-11-11T01:47:58.896" v="347" actId="207"/>
        <pc:sldMkLst>
          <pc:docMk/>
          <pc:sldMk cId="2979599682" sldId="292"/>
        </pc:sldMkLst>
        <pc:spChg chg="mod">
          <ac:chgData name="Duane Miller" userId="086b8d4e5ca37aec" providerId="LiveId" clId="{DF12D511-6A0B-469C-A8EB-C1A87B6437EC}" dt="2022-11-11T01:47:58.896" v="347" actId="207"/>
          <ac:spMkLst>
            <pc:docMk/>
            <pc:sldMk cId="2979599682" sldId="292"/>
            <ac:spMk id="6" creationId="{B2FD387F-92CC-4779-81C3-06BBC90B104F}"/>
          </ac:spMkLst>
        </pc:spChg>
      </pc:sldChg>
      <pc:sldChg chg="modSp mod setBg">
        <pc:chgData name="Duane Miller" userId="086b8d4e5ca37aec" providerId="LiveId" clId="{DF12D511-6A0B-469C-A8EB-C1A87B6437EC}" dt="2022-11-11T01:48:28.873" v="357" actId="207"/>
        <pc:sldMkLst>
          <pc:docMk/>
          <pc:sldMk cId="1365511998" sldId="293"/>
        </pc:sldMkLst>
        <pc:spChg chg="mod">
          <ac:chgData name="Duane Miller" userId="086b8d4e5ca37aec" providerId="LiveId" clId="{DF12D511-6A0B-469C-A8EB-C1A87B6437EC}" dt="2022-11-11T01:48:28.873" v="357" actId="207"/>
          <ac:spMkLst>
            <pc:docMk/>
            <pc:sldMk cId="1365511998" sldId="293"/>
            <ac:spMk id="6" creationId="{B2FD387F-92CC-4779-81C3-06BBC90B104F}"/>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33:59.244"/>
    </inkml:context>
    <inkml:brush xml:id="br0">
      <inkml:brushProperty name="width" value="0.1" units="cm"/>
      <inkml:brushProperty name="height" value="0.1" units="cm"/>
      <inkml:brushProperty name="color" value="#E71224"/>
    </inkml:brush>
  </inkml:definitions>
  <inkml:trace contextRef="#ctx0" brushRef="#br0">7272 200 5527 0 0,'0'0'250'0'0,"-4"-1"-2"0"0,-13 0-156 0 0,-1-3 3038 0 0,14 2-2668 0 0,-1 0-1 0 0,1-1 1 0 0,0 1 0 0 0,0-1-1 0 0,-8-6 1 0 0,11 8-403 0 0,-1 0 0 0 0,0 0 1 0 0,1 0-1 0 0,-1 0 1 0 0,0 1-1 0 0,0-1 0 0 0,1 1 1 0 0,-1-1-1 0 0,0 1 1 0 0,0 0-1 0 0,0 0 0 0 0,1-1 1 0 0,-1 1-1 0 0,0 1 1 0 0,0-1-1 0 0,0 0 0 0 0,0 0 1 0 0,1 1-1 0 0,-1-1 1 0 0,0 1-1 0 0,-2 0 0 0 0,2 0 128 0 0,0 2-106 0 0,1-2-25 0 0,0 0 0 0 0,0 0 0 0 0,0 0 0 0 0,-1 0 0 0 0,1 0 0 0 0,0-1 0 0 0,0 1 0 0 0,-1 0 0 0 0,1 0 0 0 0,0-1 0 0 0,-1 1 0 0 0,1-1 0 0 0,-1 1 0 0 0,1-1 0 0 0,-1 0 0 0 0,1 0 0 0 0,-1 1 0 0 0,1-1 0 0 0,-1 0 0 0 0,1 0 0 0 0,-1 0 0 0 0,1-1 0 0 0,-1 1 0 0 0,1 0 0 0 0,-3-1 0 0 0,-10 0 753 0 0,0 1-1 0 0,-20 3 0 0 0,20-2-413 0 0,-1 0-1 0 0,-22-1 0 0 0,23-3-111 0 0,1 0 0 0 0,0 0 0 0 0,-19-8 0 0 0,18 6-229 0 0,-1 0-1 0 0,-18-4 0 0 0,29 10-39 0 0,-16-8-16 0 0,0-1 2 0 0,-4 0 0 0 0,-13-7 16 0 0,19 11 13 0 0,-1 0-20 0 0,-37-6 55 0 0,43 8-56 0 0,1 0 1 0 0,-1 1-1 0 0,-16 1 1 0 0,12 2 45 0 0,-201 21 704 0 0,-8 0-170 0 0,40-26-490 0 0,165 2-72 0 0,-42 1-12 0 0,42 2-16 0 0,-191 22 110 0 0,142-13-88 0 0,-341 22 284 0 0,-55-15 331 0 0,375-13-707 0 0,48-1 178 0 0,0-3 1 0 0,-1-1-1 0 0,-44-6 0 0 0,-18-13 63 0 0,-99-10-166 0 0,28 5-67 0 0,133 13 64 0 0,-30-9 139 0 0,46 13-97 0 0,0 2-31 0 0,0 2-11 0 0,-14 0 1 0 0,38 3-2 0 0,-13 2-52 0 0,-7 0 42 0 0,-6 3 11 0 0,0-2 0 0 0,-13 1 0 0 0,23-3 0 0 0,6-2 0 0 0,-100-10-80 0 0,-59-2 235 0 0,40 20 26 0 0,95-6-181 0 0,-11-1 53 0 0,-59-2 122 0 0,-134 4 525 0 0,-102 39-572 0 0,286-33-123 0 0,-95 0 0 0 0,-60-15 145 0 0,-45 0 95 0 0,176 7-162 0 0,-104-14-1 0 0,-80-26-41 0 0,-36-4-44 0 0,205 38 193 0 0,-97 7-1 0 0,107 2 30 0 0,-151-15-1 0 0,219 10-635 0 0,1-2-1 0 0,-26-8 1 0 0,4-4-355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34:31.303"/>
    </inkml:context>
    <inkml:brush xml:id="br0">
      <inkml:brushProperty name="width" value="0.1" units="cm"/>
      <inkml:brushProperty name="height" value="0.1" units="cm"/>
      <inkml:brushProperty name="color" value="#E71224"/>
    </inkml:brush>
  </inkml:definitions>
  <inkml:trace contextRef="#ctx0" brushRef="#br0">3173 359 12007 0 0,'-92'33'2891'0'0,"92"-33"-2871"0"0,-1 1 0 0 0,0-1 0 0 0,1 0 0 0 0,-1 0 1 0 0,1 0-1 0 0,-1 1 0 0 0,0-1 0 0 0,1 0 0 0 0,-1 0 0 0 0,1 0 0 0 0,-1 0 0 0 0,0 0 0 0 0,1 0 1 0 0,-1 0-1 0 0,0 0 0 0 0,1 0 0 0 0,-1-1 0 0 0,1 1 0 0 0,-1 0 0 0 0,0 0 0 0 0,1 0 1 0 0,-1-1-1 0 0,1 1 0 0 0,-1 0 0 0 0,1-1 0 0 0,-1 1 0 0 0,0-1 0 0 0,-7-16-7 0 0,8 15 26 0 0,0 1 0 0 0,-1 0 0 0 0,1-1 1 0 0,-1 1-1 0 0,1-1 0 0 0,-1 1 0 0 0,1 0 0 0 0,-1-1 0 0 0,0 1 0 0 0,0 0 0 0 0,0 0 0 0 0,0 0 0 0 0,0-1 1 0 0,0 1-1 0 0,0 0 0 0 0,0 0 0 0 0,0 0 0 0 0,0 1 0 0 0,0-1 0 0 0,-3-1 0 0 0,-8-1 542 0 0,0 2 0 0 0,1-1-1 0 0,-1 2 1 0 0,0-1-1 0 0,0 2 1 0 0,-22 2 0 0 0,22-1-279 0 0,-1-1 1 0 0,0 0 0 0 0,1-1 0 0 0,-1 0 0 0 0,0-1-1 0 0,-12-3 1 0 0,-85-26 403 0 0,43 11 1023 0 0,-91-15-1 0 0,-248-4-2104 0 0,264 36 579 0 0,51 3-1 0 0,0-5 0 0 0,-111-18 0 0 0,61 0 137 0 0,-255-5 1 0 0,215 22-100 0 0,-278-3 613 0 0,424 8-703 0 0,0-2 0 0 0,0-1 0 0 0,-49-10 0 0 0,67 8-589 0 0,0 0 1 0 0,0-1-1 0 0,-18-9 1 0 0,20 7-1585 0 0,1 0 0 0 0,1-1 0 0 0,-25-20 0 0 0,7 0-6419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52:04.927"/>
    </inkml:context>
    <inkml:brush xml:id="br0">
      <inkml:brushProperty name="width" value="0.1" units="cm"/>
      <inkml:brushProperty name="height" value="0.1" units="cm"/>
      <inkml:brushProperty name="color" value="#66CC00"/>
    </inkml:brush>
  </inkml:definitions>
  <inkml:trace contextRef="#ctx0" brushRef="#br0">6313 1560 13447 0 0,'-9'1'173'0'0,"-1"0"-1"0"0,1 0 1 0 0,0-1 0 0 0,-1 0-1 0 0,1-1 1 0 0,0 0-1 0 0,0-1 1 0 0,-12-2 0 0 0,19 0 198 0 0,0 0 1 0 0,1 1 0 0 0,-1-1-1 0 0,1 0 1 0 0,0 0 0 0 0,0 0-1 0 0,-1-7 1 0 0,1 8-163 0 0,-1-3 24 0 0,0 0-1 0 0,-1 1 0 0 0,0-1 1 0 0,0 0-1 0 0,0 1 1 0 0,-1-1-1 0 0,0 1 0 0 0,0 0 1 0 0,0 1-1 0 0,0-1 0 0 0,-1 1 1 0 0,-8-7-1 0 0,5 4 755 0 0,0-1 0 0 0,-13-15-1 0 0,19 20-870 0 0,0-1 0 0 0,0 1 0 0 0,0-1 0 0 0,0 1-1 0 0,0-1 1 0 0,1 0 0 0 0,0 0 0 0 0,-1 0-1 0 0,2 1 1 0 0,-1-1 0 0 0,0-7 0 0 0,1-27 113 0 0,3 0 1 0 0,1 1-1 0 0,14-60 0 0 0,-5 31-29 0 0,-5 20 91 0 0,-2-1 0 0 0,0-90 0 0 0,-8 120-201 0 0,-1 0 0 0 0,-1 0 0 0 0,0 0 0 0 0,-1 1 0 0 0,0 0 0 0 0,-2 0 0 0 0,0 0 0 0 0,-13-22 0 0 0,-20-45 295 0 0,33 62-353 0 0,-5-28 0 0 0,-1 0-9 0 0,13 47-19 0 0,-1-1 0 0 0,0 0 0 0 0,-1 1 0 0 0,1-1 1 0 0,0 1-1 0 0,-1 0 0 0 0,1-1 0 0 0,-1 1 0 0 0,0 0 0 0 0,0 0 0 0 0,0 0 1 0 0,0 0-1 0 0,0 1 0 0 0,0-1 0 0 0,-1 0 0 0 0,1 1 0 0 0,0-1 1 0 0,-1 1-1 0 0,1 0 0 0 0,-1 0 0 0 0,0 0 0 0 0,1 0 0 0 0,-1 1 0 0 0,0-1 1 0 0,1 1-1 0 0,-1-1 0 0 0,0 1 0 0 0,0 0 0 0 0,1 0 0 0 0,-6 1 1 0 0,-8 0-10 0 0,-1 2 1 0 0,1 0 0 0 0,0 0 0 0 0,-17 8 0 0 0,15-6 13 0 0,-52 14 62 0 0,0-4-1 0 0,-2-3 1 0 0,1-3 0 0 0,-1-3-1 0 0,0-3 1 0 0,0-3 0 0 0,-78-11-1 0 0,134 9-50 0 0,-317-24 46 0 0,-337-16-13 0 0,304-26 214 0 0,176 34-212 0 0,63 12-57 0 0,-20-1 2 0 0,-53-10 0 0 0,-242-48 75 0 0,241 62-26 0 0,147 16-45 0 0,-119-4-4 0 0,73 5 0 0 0,-105-17 0 0 0,-151-23 117 0 0,347 42-114 0 0,-213-9 5 0 0,181 7-8 0 0,0-2 0 0 0,-76-18 0 0 0,80 13 0 0 0,-1 1 0 0 0,0 3 0 0 0,-62-2 0 0 0,-132 3 24 0 0,186 3 16 0 0,-147-12-40 0 0,-19 23 66 0 0,157-5-68 0 0,51-4 1 0 0,-1-1-1 0 0,1 1 1 0 0,0 0 0 0 0,-1 0-1 0 0,1 1 1 0 0,0-1-1 0 0,0 1 1 0 0,0 0 0 0 0,0 0-1 0 0,0 0 1 0 0,0 1 0 0 0,1-1-1 0 0,-1 1 1 0 0,1 0 0 0 0,0 0-1 0 0,-1 0 1 0 0,1 0-1 0 0,1 1 1 0 0,-1-1 0 0 0,0 1-1 0 0,1 0 1 0 0,-3 6 0 0 0,-3 7-13 0 0,2 0 1 0 0,0 0-1 0 0,1 1 1 0 0,-3 23 0 0 0,-1-3-17 0 0,-28 127-2 0 0,-22 245 0 0 0,54-341 21 0 0,4 1 1 0 0,13 121-1 0 0,47 133-21 0 0,-55-309 32 0 0,0-1 0 0 0,0 0 0 0 0,1 0 0 0 0,1 0 0 0 0,9 15 0 0 0,-11-24 0 0 0,-1 1 0 0 0,1-1 0 0 0,0 0 0 0 0,1 0 0 0 0,-1 0 0 0 0,1 0 0 0 0,0-1 0 0 0,0 0 0 0 0,1 0 0 0 0,-1-1 0 0 0,1 1 0 0 0,0-1 0 0 0,11 5 0 0 0,-9-4 0 0 0,-1-1 0 0 0,34 6 0 0 0,51 7 0 0 0,14-8 0 0 0,-14-10 0 0 0,-4-6 65 0 0,27-6 1262 0 0,-47 7-951 0 0,-52 5-571 0 0,0 0-247 0 0,2 0 278 0 0,-1 0-140 0 0,0 1 1 0 0,24 0-1 0 0,37 2 288 0 0,20 4 16 0 0,2 5 0 0 0,-9 3 0 0 0,-1 2 0 0 0,13 3 0 0 0,5-1 0 0 0,2-2 0 0 0,4 1 0 0 0,-7 1 0 0 0,-8-1 0 0 0,-9 1 0 0 0,6 1 0 0 0,6 3 0 0 0,4 1 0 0 0,10 2 0 0 0,-17-5 0 0 0,11-1 0 0 0,-1 1 0 0 0,-3 1 0 0 0,2 4 0 0 0,6 2 0 0 0,-3-5 0 0 0,-19-7 0 0 0,1-3 0 0 0,15 0 0 0 0,-12-4 0 0 0,16 1 0 0 0,0 1 0 0 0,8-1 0 0 0,-1-1 0 0 0,-9 4 0 0 0,-3-3 0 0 0,3-3 0 0 0,-1-6 0 0 0,-2-6 0 0 0,5-4 0 0 0,-4 2 0 0 0,-12 3 0 0 0,-5-3 0 0 0,-14-1 11 0 0,-44 6 31 0 0,54-8-31 0 0,63-13-11 0 0,-143 24-343 0 0,-1 0 0 0 0,1-1 0 0 0,0 0 0 0 0,-1 0 0 0 0,1 0 0 0 0,-1-1 0 0 0,1 0 0 0 0,6-5 0 0 0,0-1-1186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14:25.135"/>
    </inkml:context>
    <inkml:brush xml:id="br0">
      <inkml:brushProperty name="width" value="0.1" units="cm"/>
      <inkml:brushProperty name="height" value="0.1" units="cm"/>
      <inkml:brushProperty name="color" value="#E71224"/>
    </inkml:brush>
  </inkml:definitions>
  <inkml:trace contextRef="#ctx0" brushRef="#br0">1645 22 6191 0 0,'0'0'459'0'0,"-2"0"-308"0"0,-2 1-41 0 0,3-11 3219 0 0,1 9-3260 0 0,0 1-1 0 0,0-1 0 0 0,0 1 1 0 0,0-1-1 0 0,1 1 0 0 0,-1-1 1 0 0,0 1-1 0 0,0-1 0 0 0,0 0 1 0 0,0 1-1 0 0,0-1 0 0 0,0 1 1 0 0,-1-1-1 0 0,1 1 0 0 0,0-1 1 0 0,0 1-1 0 0,0-1 1 0 0,0 1-1 0 0,0-1 0 0 0,-1 1 1 0 0,1-1-1 0 0,0 1 0 0 0,-1-1 1 0 0,-49 21 3495 0 0,40-15-2970 0 0,-1 0 0 0 0,1-1 0 0 0,-1 0 0 0 0,-19 3 0 0 0,-46 7 645 0 0,29-5-610 0 0,-54 4-1 0 0,-101 2 1547 0 0,176-14-2019 0 0,-1-1 0 0 0,-44-5 0 0 0,20 1-23 0 0,6 1-19 0 0,-94-7 901 0 0,-226 14-1 0 0,255 11-719 0 0,71-8-950 0 0,-1-2 0 0 0,1-1 1 0 0,-61-3-1 0 0,64-4-652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14:25.779"/>
    </inkml:context>
    <inkml:brush xml:id="br0">
      <inkml:brushProperty name="width" value="0.1" units="cm"/>
      <inkml:brushProperty name="height" value="0.1" units="cm"/>
      <inkml:brushProperty name="color" value="#E71224"/>
    </inkml:brush>
  </inkml:definitions>
  <inkml:trace contextRef="#ctx0" brushRef="#br0">1179 14 11951 0 0,'-27'-3'1194'0'0,"24"3"-1177"0"0,-1 0-1 0 0,1 0 0 0 0,0 0 1 0 0,-1 0-1 0 0,1-1 0 0 0,0 0 1 0 0,-1 0-1 0 0,1 0 0 0 0,-3-1 1 0 0,4 1-32 0 0,0 0-1 0 0,0 1 1 0 0,1-1 0 0 0,-1 1 0 0 0,0-1 0 0 0,0 1 0 0 0,1 0 0 0 0,-1 0 0 0 0,0 0 0 0 0,0 0-1 0 0,0 0 1 0 0,1 0 0 0 0,-1 0 0 0 0,0 1 0 0 0,0-1 0 0 0,0 1 0 0 0,-2 0 0 0 0,-14 3 17 0 0,14-2 110 0 0,0-1 0 0 0,0 0 0 0 0,-1 1 0 0 0,1 0 0 0 0,0 0-1 0 0,-5 4 1 0 0,-19 8 993 0 0,-4-6 230 0 0,-1 0 1 0 0,0-2-1 0 0,-64 2 0 0 0,23-2-110 0 0,-402 61 1981 0 0,474-67-3211 0 0,-118 17 492 0 0,109-16-701 0 0,0-1 1 0 0,0 0-1 0 0,0-1 0 0 0,0 0 1 0 0,0-1-1 0 0,0 0 0 0 0,0 0 1 0 0,-17-8-1 0 0,11 2-1469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14:26.807"/>
    </inkml:context>
    <inkml:brush xml:id="br0">
      <inkml:brushProperty name="width" value="0.1" units="cm"/>
      <inkml:brushProperty name="height" value="0.1" units="cm"/>
      <inkml:brushProperty name="color" value="#E71224"/>
    </inkml:brush>
  </inkml:definitions>
  <inkml:trace contextRef="#ctx0" brushRef="#br0">2531 87 2303 0 0,'-21'-5'2165'0'0,"0"1"0"0"0,0 1 0 0 0,0 1 0 0 0,-1 1-1 0 0,-36 2 1 0 0,-11 6-2079 0 0,-41-4 3397 0 0,59 6-2262 0 0,27-5-823 0 0,1 0-1 0 0,-1-1 1 0 0,1-1 0 0 0,-1-2 0 0 0,-28-2-1 0 0,-31-6-97 0 0,-108 1 0 0 0,172 7-271 0 0,-44 1 437 0 0,-112-14 1 0 0,124 5-235 0 0,-1 2 0 0 0,-1 3 1 0 0,-56 3-1 0 0,-176 8 467 0 0,6 0 122 0 0,210-7-700 0 0,0-2 1 0 0,0-4-1 0 0,1-3 0 0 0,0-2 1 0 0,-69-21-1 0 0,122 27-290 0 0,-3-1-1338 0 0,0 1-1 0 0,-34-3 0 0 0,29 7-6760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14:28.587"/>
    </inkml:context>
    <inkml:brush xml:id="br0">
      <inkml:brushProperty name="width" value="0.1" units="cm"/>
      <inkml:brushProperty name="height" value="0.1" units="cm"/>
      <inkml:brushProperty name="color" value="#E71224"/>
    </inkml:brush>
  </inkml:definitions>
  <inkml:trace contextRef="#ctx0" brushRef="#br0">1748 160 8551 0 0,'0'0'390'0'0,"-2"-1"-8"0"0,-7 0-266 0 0,7 1-228 0 0,0 1 15 0 0,-1-1-1 0 0,1 1 0 0 0,0 0 0 0 0,-1 0 0 0 0,1 0 0 0 0,0 0 1 0 0,0 1-1 0 0,0-1 0 0 0,0 1 0 0 0,-3 1 0 0 0,1 1-199 0 0,-7 4 1330 0 0,9-9-704 0 0,0 1 0 0 0,1-1 0 0 0,-1 1-1 0 0,0-1 1 0 0,0 0 0 0 0,1 1 0 0 0,-1-1 0 0 0,0 0-1 0 0,1 0 1 0 0,-1 0 0 0 0,-1-2 0 0 0,-21-11 3688 0 0,11 7-2771 0 0,11 6-1051 0 0,0 0 0 0 0,0-1 1 0 0,-1 1-1 0 0,1 0 0 0 0,0 0 0 0 0,-1 0 0 0 0,1 1 1 0 0,-1-1-1 0 0,1 0 0 0 0,-6 0 0 0 0,-24-20 941 0 0,-73-21 853 0 0,76 33-1822 0 0,0 1-1 0 0,-45-6 1 0 0,41 8 115 0 0,-52-14 0 0 0,66 14-183 0 0,-1 2-1 0 0,1 0 1 0 0,0 1-1 0 0,-39 0 1 0 0,-78 9 198 0 0,8 6 61 0 0,-97 5 577 0 0,44-5-296 0 0,-79 1-419 0 0,247-14-456 0 0,1 1 1 0 0,-1-2-1 0 0,1 0 1 0 0,-1 0-1 0 0,1-1 0 0 0,0 0 1 0 0,0-1-1 0 0,-16-9 1 0 0,5-1-760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14:30.538"/>
    </inkml:context>
    <inkml:brush xml:id="br0">
      <inkml:brushProperty name="width" value="0.1" units="cm"/>
      <inkml:brushProperty name="height" value="0.1" units="cm"/>
      <inkml:brushProperty name="color" value="#E71224"/>
    </inkml:brush>
  </inkml:definitions>
  <inkml:trace contextRef="#ctx0" brushRef="#br0">2002 41 2879 0 0,'6'-1'213'0'0,"0"1"-1"0"0,-1-1 0 0 0,1 0 1 0 0,0-1-1 0 0,-1 1 0 0 0,1-1 1 0 0,-1 0-1 0 0,6-3 0 0 0,-10 5-26 0 0,-1-1 1 0 0,1 1-1 0 0,0-1 1 0 0,-1 1-1 0 0,1-1 0 0 0,0 1 1 0 0,-1-1-1 0 0,1 1 1 0 0,-1-1-1 0 0,1 1 0 0 0,-1-1 1 0 0,0 0-1 0 0,1 1 0 0 0,-1-1 1 0 0,1 0-1 0 0,-1 1 1 0 0,0-1-1 0 0,0 0 0 0 0,1 1 1 0 0,-1-1-1 0 0,0 0 1 0 0,0 0-1 0 0,0 1 0 0 0,0-1 1 0 0,0 0-1 0 0,0 0 1 0 0,0 1-1 0 0,0-1 0 0 0,0 0 1 0 0,-1-1-1 0 0,1 2-42 0 0,0 0 0 0 0,-1-1-1 0 0,0 1 1 0 0,1-1 0 0 0,-1 1-1 0 0,1 0 1 0 0,-1-1 0 0 0,1 1 0 0 0,-1 0-1 0 0,0-1 1 0 0,1 1 0 0 0,-1 0 0 0 0,0 0-1 0 0,1 0 1 0 0,-1 0 0 0 0,0 0 0 0 0,1 0-1 0 0,-1 0 1 0 0,0 0 0 0 0,1 0-1 0 0,-1 0 1 0 0,0 0 0 0 0,0 0 0 0 0,1 0-1 0 0,-1 0 1 0 0,1 1 0 0 0,-1-1 0 0 0,0 0-1 0 0,1 0 1 0 0,-1 1 0 0 0,0-1 0 0 0,0 1-1 0 0,-19 8 2386 0 0,-32 9 0 0 0,26-10-1076 0 0,10-4-1140 0 0,-1-1 1 0 0,1 0-1 0 0,-1-2 0 0 0,0 1 1 0 0,1-2-1 0 0,-31-3 0 0 0,27 2-134 0 0,-1 0 0 0 0,1 1 0 0 0,-1 1 0 0 0,-21 5 0 0 0,-67 17 140 0 0,3 2 222 0 0,-213 20 0 0 0,-165-30 643 0 0,415-14-1099 0 0,0 3 0 0 0,1 3-1 0 0,0 3 1 0 0,-105 30 0 0 0,6 5-3962 0 0,122-30-4870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14:40.215"/>
    </inkml:context>
    <inkml:brush xml:id="br0">
      <inkml:brushProperty name="width" value="0.1" units="cm"/>
      <inkml:brushProperty name="height" value="0.1" units="cm"/>
      <inkml:brushProperty name="color" value="#E71224"/>
    </inkml:brush>
  </inkml:definitions>
  <inkml:trace contextRef="#ctx0" brushRef="#br0">2142 0 6503 0 0,'0'0'8376'0'0,"8"2"-7976"0"0,28 7 3128 0 0,-29-10-3952 0 0,-1-1-383 0 0,11-2 3608 0 0,-31 2-131 0 0,9 2-2263 0 0,-1 1-318 0 0,-1-1-60 0 0,4 0-16 0 0,1 0 0 0 0,-1 1 0 0 0,0-1 1 0 0,0 1-1 0 0,0-1 0 0 0,1 1 1 0 0,-1 0-1 0 0,0 0 0 0 0,-2 1 0 0 0,-28 10 13 0 0,-6 3 16 0 0,-6-1 22 0 0,19-5 79 0 0,-44 7 0 0 0,35-10-50 0 0,29-4-80 0 0,-23 3 82 0 0,5-4-19 0 0,18-1-4 0 0,-2 0 0 0 0,-113-8 380 0 0,89 7-429 0 0,17 1 19 0 0,-20 0-19 0 0,-8 0 36 0 0,-2 0-5 0 0,7 2-43 0 0,-1 4 0 0 0,-1 1 31 0 0,-35 7 60 0 0,20-3 31 0 0,16-4-26 0 0,2 2 26 0 0,-7-2-16 0 0,2 0-26 0 0,-3-2 16 0 0,5-3-33 0 0,-17 0 81 0 0,14-2-86 0 0,-17 0 91 0 0,10 4 27 0 0,-3 0 5 0 0,-5 4 8 0 0,-108 28 181 0 0,-37 8-82 0 0,167-39-498 0 0,0-1 0 0 0,-1-2 0 0 0,-53-4 0 0 0,80 2-179 0 0,-56-5-801 0 0,16-5-5880 0 0,17-2-857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14:44.252"/>
    </inkml:context>
    <inkml:brush xml:id="br0">
      <inkml:brushProperty name="width" value="0.1" units="cm"/>
      <inkml:brushProperty name="height" value="0.1" units="cm"/>
      <inkml:brushProperty name="color" value="#E71224"/>
    </inkml:brush>
  </inkml:definitions>
  <inkml:trace contextRef="#ctx0" brushRef="#br0">2339 169 2759 0 0,'-9'4'4427'0'0,"15"-9"-4479"0"0,24-17-32 0 0,-25 15 99 0 0,1 1-1 0 0,-1 0 1 0 0,-1-1 0 0 0,1 0-1 0 0,-1 0 1 0 0,0-1 0 0 0,0 1-1 0 0,2-11 1 0 0,-5 18-20 0 0,1-5 314 0 0,0 0 0 0 0,-1 0 1 0 0,1 0-1 0 0,-1 0 0 0 0,0-1 1 0 0,0 1-1 0 0,0 0 0 0 0,-1-8 1 0 0,0 12 32 0 0,-19-5 5921 0 0,-26-5-2175 0 0,18 10-3496 0 0,-1 1 0 0 0,0 2 0 0 0,1 0 1 0 0,-43 10-1 0 0,-28 2 144 0 0,-144 29 478 0 0,69-8-505 0 0,40-15-223 0 0,-1-6 1 0 0,-167-3 0 0 0,-122 10 367 0 0,283-9-604 0 0,-170 27 844 0 0,178-18-7583 0 0,80-12 492 0 0,14-3-306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14:46.150"/>
    </inkml:context>
    <inkml:brush xml:id="br0">
      <inkml:brushProperty name="width" value="0.1" units="cm"/>
      <inkml:brushProperty name="height" value="0.1" units="cm"/>
      <inkml:brushProperty name="color" value="#E71224"/>
    </inkml:brush>
  </inkml:definitions>
  <inkml:trace contextRef="#ctx0" brushRef="#br0">2757 81 11951 0 0,'-3'-3'237'0'0,"0"0"1"0"0,-1 1-1 0 0,1 0 0 0 0,0 0 0 0 0,-1 0 0 0 0,0 0 0 0 0,1 0 0 0 0,-6-1 1 0 0,-17-9 1323 0 0,0-14-1635 0 0,18 23 468 0 0,1-1 1 0 0,-1 1 0 0 0,0 1 0 0 0,0-1 0 0 0,0 1-1 0 0,0 1 1 0 0,-1 0 0 0 0,1 0 0 0 0,0 0 0 0 0,0 1-1 0 0,-1 0 1 0 0,-8 2 0 0 0,-17-1 242 0 0,-133-4 1124 0 0,46 3-597 0 0,-182 23 0 0 0,200-12-852 0 0,-295 46 568 0 0,219-26-140 0 0,-206 7 0 0 0,282-30-532 0 0,-198 44 1 0 0,129-18-39 0 0,103-21-204 0 0,34-5-456 0 0,0-2 1 0 0,0-1-1 0 0,-63 1 1 0 0,81-8-578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14:56.211"/>
    </inkml:context>
    <inkml:brush xml:id="br0">
      <inkml:brushProperty name="width" value="0.1" units="cm"/>
      <inkml:brushProperty name="height" value="0.1" units="cm"/>
      <inkml:brushProperty name="color" value="#E71224"/>
    </inkml:brush>
  </inkml:definitions>
  <inkml:trace contextRef="#ctx0" brushRef="#br0">1659 30 4607 0 0,'-14'-8'368'0'0,"8"5"-305"0"0,0 0 0 0 0,1 0 0 0 0,-2 1 0 0 0,-12-5 5541 0 0,18 7-5555 0 0,0-1 0 0 0,0 1-1 0 0,0 0 1 0 0,0-1 0 0 0,0 1 0 0 0,0 0-1 0 0,0-1 1 0 0,0 1 0 0 0,0 0 0 0 0,0 0-1 0 0,0 0 1 0 0,0 0 0 0 0,0 0 0 0 0,0 0-1 0 0,0 0 1 0 0,0 0 0 0 0,0 1 0 0 0,0-1-1 0 0,0 0 1 0 0,0 1 0 0 0,1-1 0 0 0,-1 0-1 0 0,0 1 1 0 0,0-1 0 0 0,0 1 0 0 0,-1 0-1 0 0,0 1 372 0 0,-1-1 0 0 0,0 1 0 0 0,0-1 0 0 0,0 0 0 0 0,0 0 0 0 0,0 0 0 0 0,0 0 0 0 0,0 0 0 0 0,0-1 0 0 0,0 1-1 0 0,-5-1 1 0 0,-18 5 736 0 0,-36 21 489 0 0,34-14-1144 0 0,-1-1 0 0 0,1-1 0 0 0,-37 7 0 0 0,54-16-283 0 0,0 0 0 0 0,-19-2 0 0 0,-4 1 89 0 0,-358 0 2076 0 0,205-4-1415 0 0,137 4-883 0 0,0 2 0 0 0,0 2 0 0 0,1 2 0 0 0,0 2 0 0 0,0 3 0 0 0,1 2 0 0 0,-78 31 0 0 0,91-28-319 0 0,5-2-1472 0 0,-33 10-1 0 0,30-14-22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34:40.492"/>
    </inkml:context>
    <inkml:brush xml:id="br0">
      <inkml:brushProperty name="width" value="0.1" units="cm"/>
      <inkml:brushProperty name="height" value="0.1" units="cm"/>
      <inkml:brushProperty name="color" value="#E71224"/>
    </inkml:brush>
  </inkml:definitions>
  <inkml:trace contextRef="#ctx0" brushRef="#br0">19 1 5983 0 0,'-8'2'536'0'0,"3"-1"-432"0"0,-1 3-104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14:56.812"/>
    </inkml:context>
    <inkml:brush xml:id="br0">
      <inkml:brushProperty name="width" value="0.1" units="cm"/>
      <inkml:brushProperty name="height" value="0.1" units="cm"/>
      <inkml:brushProperty name="color" value="#E71224"/>
    </inkml:brush>
  </inkml:definitions>
  <inkml:trace contextRef="#ctx0" brushRef="#br0">1160 13 919 0 0,'-63'-3'1028'0'0,"42"3"2937"0"0,-2 1 4388 0 0,-24-1-6989 0 0,-62-8 0 0 0,95 7-1036 0 0,-34-1 782 0 0,-1 2 0 0 0,-79 11 0 0 0,33-1 718 0 0,-31 2 108 0 0,56-3-984 0 0,-87-2 0 0 0,124-9-1027 0 0,0-2 1 0 0,-40-9-1 0 0,17 2-3460 0 0,41 9-2134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14:57.521"/>
    </inkml:context>
    <inkml:brush xml:id="br0">
      <inkml:brushProperty name="width" value="0.1" units="cm"/>
      <inkml:brushProperty name="height" value="0.1" units="cm"/>
      <inkml:brushProperty name="color" value="#E71224"/>
    </inkml:brush>
  </inkml:definitions>
  <inkml:trace contextRef="#ctx0" brushRef="#br0">1050 165 10623 0 0,'-62'4'1152'0'0,"50"-4"-622"0"0,1 1 0 0 0,-1-2-1 0 0,1 1 1 0 0,-18-5-1 0 0,22 3-371 0 0,0 0-1 0 0,0-1 1 0 0,0-1-1 0 0,1 1 1 0 0,-1-1-1 0 0,-6-5 1 0 0,5 4 77 0 0,0 0 1 0 0,0 0 0 0 0,-10-3 0 0 0,-9-1 426 0 0,0 2 1 0 0,0 0 0 0 0,-1 2 0 0 0,0 1 0 0 0,0 2 0 0 0,-45 1 0 0 0,-2-3 617 0 0,0-2 1 0 0,-98-22 0 0 0,123 18-966 0 0,-114-19-278 0 0,142 27-1523 0 0,2 2-4158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14:58.650"/>
    </inkml:context>
    <inkml:brush xml:id="br0">
      <inkml:brushProperty name="width" value="0.1" units="cm"/>
      <inkml:brushProperty name="height" value="0.1" units="cm"/>
      <inkml:brushProperty name="color" value="#E71224"/>
    </inkml:brush>
  </inkml:definitions>
  <inkml:trace contextRef="#ctx0" brushRef="#br0">1870 121 7711 0 0,'-3'0'191'0'0,"0"0"-1"0"0,0-1 0 0 0,0 1 1 0 0,0-1-1 0 0,1 1 1 0 0,-1-1-1 0 0,0 0 0 0 0,0 0 1 0 0,1-1-1 0 0,-1 1 0 0 0,1 0 1 0 0,-1-1-1 0 0,1 1 1 0 0,-1-1-1 0 0,-2-3 0 0 0,-3-3 29 0 0,1 0 0 0 0,1 0 0 0 0,-7-10 0 0 0,10 12 291 0 0,-1 0 0 0 0,0 1 0 0 0,-1 0 1 0 0,1-1-1 0 0,-1 1 0 0 0,0 1 0 0 0,0-1 0 0 0,-6-3 1 0 0,7 6-330 0 0,1 0 1 0 0,-1 1 0 0 0,0 0 0 0 0,0 0 0 0 0,0 0 0 0 0,0 0 0 0 0,0 1 0 0 0,0-1 0 0 0,0 1-1 0 0,0 0 1 0 0,0 0 0 0 0,0 1 0 0 0,0-1 0 0 0,-6 2 0 0 0,-7 2 333 0 0,1 2 1 0 0,-19 7-1 0 0,-3 2 318 0 0,-56 9 365 0 0,-166 22 0 0 0,154-31-719 0 0,-22 6 185 0 0,-222 30 903 0 0,260-38-1437 0 0,2 5 0 0 0,-94 30 0 0 0,73-18-322 0 0,83-23-430 0 0,0-2 0 0 0,-49 4 0 0 0,36-9-1125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15:00.580"/>
    </inkml:context>
    <inkml:brush xml:id="br0">
      <inkml:brushProperty name="width" value="0.1" units="cm"/>
      <inkml:brushProperty name="height" value="0.1" units="cm"/>
      <inkml:brushProperty name="color" value="#E71224"/>
    </inkml:brush>
  </inkml:definitions>
  <inkml:trace contextRef="#ctx0" brushRef="#br0">1998 88 9295 0 0,'0'0'43'0'0,"-1"-1"0"0"0,1 1 0 0 0,0-1 0 0 0,-1 1-1 0 0,1-1 1 0 0,0 0 0 0 0,0 1 0 0 0,-1-1-1 0 0,1 1 1 0 0,0-1 0 0 0,0 0 0 0 0,0 1 0 0 0,0-1-1 0 0,0 0 1 0 0,0 1 0 0 0,0-1 0 0 0,0 0 0 0 0,0 1-1 0 0,0-1 1 0 0,0 0 0 0 0,0 1 0 0 0,0-1-1 0 0,1 0 1 0 0,-1 1 0 0 0,0-1 0 0 0,0 1 0 0 0,1-1-1 0 0,0 0 1 0 0,15-6 623 0 0,-15 7-645 0 0,0 0 0 0 0,0 0 1 0 0,0 0-1 0 0,0-1 1 0 0,0 1-1 0 0,0 0 0 0 0,0 0 1 0 0,0-1-1 0 0,-1 1 0 0 0,1 0 1 0 0,0-1-1 0 0,0 1 1 0 0,0-1-1 0 0,0 1 0 0 0,-1-1 1 0 0,1 1-1 0 0,0-1 1 0 0,0 0-1 0 0,-1 1 0 0 0,1-1 1 0 0,-1 0-1 0 0,1 0 1 0 0,0 1-1 0 0,-1-1 0 0 0,0 0 1 0 0,1 0-1 0 0,-1 0 0 0 0,1 0 1 0 0,-1 0-1 0 0,1-1 1 0 0,1-10-64 0 0,1-4 4911 0 0,-3 16-4787 0 0,0 0 1 0 0,0-1 0 0 0,0 1 0 0 0,0 0-1 0 0,0-1 1 0 0,0 1 0 0 0,0 0-1 0 0,-1-1 1 0 0,1 1 0 0 0,0 0 0 0 0,0-1-1 0 0,0 1 1 0 0,0 0 0 0 0,-1 0 0 0 0,1-1-1 0 0,0 1 1 0 0,0 0 0 0 0,0 0-1 0 0,-1-1 1 0 0,1 1 0 0 0,0 0 0 0 0,-1 0-1 0 0,1 0 1 0 0,0-1 0 0 0,0 1-1 0 0,-1 0 1 0 0,1 0 0 0 0,0 0 0 0 0,-1 0-1 0 0,1 0 1 0 0,0 0 0 0 0,-1 0 0 0 0,1 0-1 0 0,0 0 1 0 0,-1 0 0 0 0,1 0-1 0 0,0 0 1 0 0,-1 0 0 0 0,-162-9 3470 0 0,-309 29-817 0 0,393-11-2276 0 0,-127 33 0 0 0,76-13-305 0 0,62-19-17 0 0,-101 2 0 0 0,67-6 12 0 0,-459 47-186 0 0,503-49 11 0 0,34-3 25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15:01.574"/>
    </inkml:context>
    <inkml:brush xml:id="br0">
      <inkml:brushProperty name="width" value="0.1" units="cm"/>
      <inkml:brushProperty name="height" value="0.1" units="cm"/>
      <inkml:brushProperty name="color" value="#E71224"/>
    </inkml:brush>
  </inkml:definitions>
  <inkml:trace contextRef="#ctx0" brushRef="#br0">1804 64 12439 0 0,'-7'-2'184'0'0,"0"-1"1"0"0,0 1-1 0 0,0 1 0 0 0,0-1 0 0 0,0 1 0 0 0,0 1 0 0 0,-1-1 0 0 0,1 1 0 0 0,0 0 0 0 0,-14 2 0 0 0,1 3 464 0 0,0 0-1 0 0,-30 13 0 0 0,49-17-646 0 0,-16 4 629 0 0,0-1 0 0 0,0 0 0 0 0,0-2 0 0 0,0 0 0 0 0,-25 0 0 0 0,-32 4 1170 0 0,-305 43 271 0 0,310-42-1525 0 0,-1-3 1 0 0,0-3 0 0 0,-121-15-1 0 0,63-5-262 0 0,-137-40-1 0 0,130 18-737 0 0,92 26-2197 0 0,-1 2-3614 0 0,18 5-1257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15:04.081"/>
    </inkml:context>
    <inkml:brush xml:id="br0">
      <inkml:brushProperty name="width" value="0.1" units="cm"/>
      <inkml:brushProperty name="height" value="0.1" units="cm"/>
      <inkml:brushProperty name="color" value="#E71224"/>
    </inkml:brush>
  </inkml:definitions>
  <inkml:trace contextRef="#ctx0" brushRef="#br0">1561 150 2303 0 0,'19'-4'31'0'0,"-8"-1"1915"0"0,-1 0 0 0 0,16-10 1 0 0,-9 5-1745 0 0,-5 4-13 0 0,-3 1 31 0 0,0 0 1 0 0,0 0 0 0 0,0 0 0 0 0,9-10 0 0 0,-16 14-76 0 0,-1 0 0 0 0,0 0-1 0 0,0 0 1 0 0,0 0 0 0 0,0 0 0 0 0,0 0-1 0 0,0 0 1 0 0,0 0 0 0 0,-1-1-1 0 0,1 1 1 0 0,0 0 0 0 0,-1-1 0 0 0,1 1-1 0 0,-1 0 1 0 0,1-1 0 0 0,-1 1 0 0 0,0-1-1 0 0,1 1 1 0 0,-1-1 0 0 0,0 1 0 0 0,0 0-1 0 0,0-1 1 0 0,0 1 0 0 0,0-1-1 0 0,-1 1 1 0 0,1-1 0 0 0,0 1 0 0 0,-1-1-1 0 0,1 1 1 0 0,-1 0 0 0 0,1-1 0 0 0,-1 1-1 0 0,0 0 1 0 0,1-1 0 0 0,-1 1 0 0 0,-2-2-1 0 0,2 1-18 0 0,0 1-1 0 0,0 0 1 0 0,0-1-1 0 0,0 1 1 0 0,-1 0-1 0 0,1-1 1 0 0,-1 1-1 0 0,1 0 1 0 0,-1 0-1 0 0,1 0 1 0 0,-1 0-1 0 0,0 1 1 0 0,1-1-1 0 0,-1 0 1 0 0,0 1-1 0 0,0-1 1 0 0,1 1-1 0 0,-1-1 1 0 0,0 1-1 0 0,0 0 1 0 0,0 0-1 0 0,0 0 1 0 0,1 0-1 0 0,-1 0 1 0 0,0 0-1 0 0,0 0 1 0 0,0 1-1 0 0,1-1 1 0 0,-1 1-1 0 0,-3 1 1 0 0,-3 2 54 0 0,0 1 1 0 0,0-1-1 0 0,1 2 1 0 0,-1-1-1 0 0,-7 9 1 0 0,9-8 17 0 0,0-1 1 0 0,0 0 0 0 0,0-1 0 0 0,-9 5 0 0 0,3-5 326 0 0,-1 0 0 0 0,1-1 1 0 0,0-1-1 0 0,-26 2 0 0 0,-1 0 153 0 0,-325 45 909 0 0,243-39-1131 0 0,-124-5 0 0 0,-19 1-764 0 0,4 0 1962 0 0,212-8-2980 0 0,-73-13-1 0 0,100 13-25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15:05.751"/>
    </inkml:context>
    <inkml:brush xml:id="br0">
      <inkml:brushProperty name="width" value="0.1" units="cm"/>
      <inkml:brushProperty name="height" value="0.1" units="cm"/>
      <inkml:brushProperty name="color" value="#E71224"/>
    </inkml:brush>
  </inkml:definitions>
  <inkml:trace contextRef="#ctx0" brushRef="#br0">2097 279 8319 0 0,'-2'-8'393'0'0,"2"5"-304"0"0,-1 1 0 0 0,1-1 0 0 0,-1 0 0 0 0,0 1 0 0 0,0-1 0 0 0,0 1 0 0 0,-2-4 0 0 0,2 5-61 0 0,1 1 0 0 0,-1-1 1 0 0,0 1-1 0 0,1 0 0 0 0,-1-1 0 0 0,1 1 0 0 0,-1-1 1 0 0,0 1-1 0 0,1 0 0 0 0,-1 0 0 0 0,0-1 1 0 0,1 1-1 0 0,-1 0 0 0 0,0 0 0 0 0,0 0 1 0 0,1 0-1 0 0,-1 0 0 0 0,0 0 0 0 0,1 0 0 0 0,-1 0 1 0 0,0 0-1 0 0,0 0 0 0 0,1 0 0 0 0,-1 0 1 0 0,0 1-1 0 0,1-1 0 0 0,-1 0 0 0 0,0 1 0 0 0,1-1 1 0 0,-1 0-1 0 0,1 1 0 0 0,-2 0 0 0 0,0-1 209 0 0,0 1 0 0 0,-1-1-1 0 0,1 0 1 0 0,0 0-1 0 0,-1 0 1 0 0,1 0 0 0 0,0 0-1 0 0,-1-1 1 0 0,1 1 0 0 0,-2-1-1 0 0,-18-2 1879 0 0,-14 6 308 0 0,-67-4 0 0 0,26 1-1006 0 0,53 1-687 0 0,0-1 0 0 0,-27-3 0 0 0,-122-12 541 0 0,46 6-756 0 0,90 5-357 0 0,-295-35 1371 0 0,56 1-363 0 0,-54-7-111 0 0,37-10-1857 0 0,233 41-1356 0 0,20 2-4851 0 0,9 2-1291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15:19.151"/>
    </inkml:context>
    <inkml:brush xml:id="br0">
      <inkml:brushProperty name="width" value="0.1" units="cm"/>
      <inkml:brushProperty name="height" value="0.1" units="cm"/>
      <inkml:brushProperty name="color" value="#E71224"/>
    </inkml:brush>
  </inkml:definitions>
  <inkml:trace contextRef="#ctx0" brushRef="#br0">1612 55 919 0 0,'2'0'219'0'0,"0"-1"-1"0"0,1 1 1 0 0,-1 0-1 0 0,0-1 0 0 0,0 1 1 0 0,1-1-1 0 0,-1 0 1 0 0,0 0-1 0 0,0 0 0 0 0,0 0 1 0 0,0 0-1 0 0,0 0 0 0 0,2-2 1 0 0,3-2-58 0 0,35-31 6372 0 0,-49 35-5087 0 0,-7 2-444 0 0,3 3-699 0 0,-1 1 0 0 0,1 0 0 0 0,1 1 0 0 0,-1 0 0 0 0,1 1 0 0 0,0 0 0 0 0,-14 14 0 0 0,14-13-106 0 0,0 1 0 0 0,0-1 0 0 0,-1-1 0 0 0,0 0 0 0 0,0-1 0 0 0,-1 0 0 0 0,-12 5 0 0 0,-84 16 1934 0 0,-24 9-686 0 0,42-7-606 0 0,-100 18-1 0 0,-96 4 474 0 0,167-31-637 0 0,20-2-733 0 0,-112 16 1642 0 0,179-32-2476 0 0,-41-2 0 0 0,50-2-1046 0 0,1-1-1 0 0,-37-8 1 0 0,29 2-5909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15:19.739"/>
    </inkml:context>
    <inkml:brush xml:id="br0">
      <inkml:brushProperty name="width" value="0.1" units="cm"/>
      <inkml:brushProperty name="height" value="0.1" units="cm"/>
      <inkml:brushProperty name="color" value="#E71224"/>
    </inkml:brush>
  </inkml:definitions>
  <inkml:trace contextRef="#ctx0" brushRef="#br0">1292 45 12151 0 0,'-3'-2'97'0'0,"0"1"-1"0"0,-1 0 1 0 0,1 0-1 0 0,-1 0 1 0 0,0 1-1 0 0,1-1 1 0 0,-5 1-1 0 0,5 0-29 0 0,1 0-1 0 0,-1 0 0 0 0,0-1 0 0 0,1 1 1 0 0,-1-1-1 0 0,1 1 0 0 0,-1-1 0 0 0,1 0 1 0 0,-1 0-1 0 0,1 0 0 0 0,0 0 0 0 0,-1 0 1 0 0,1 0-1 0 0,0-1 0 0 0,-4-2 0 0 0,1 1-2 0 0,0 0 0 0 0,0 1 0 0 0,0 0 0 0 0,0 0 0 0 0,0 1 0 0 0,-1-1 0 0 0,1 1 0 0 0,-1 0 0 0 0,1 1 0 0 0,-10-1 0 0 0,5 0 66 0 0,-64-2 1959 0 0,0 3 1 0 0,-108 14 0 0 0,9-1-838 0 0,-82-7-17 0 0,-70 3-2606 0 0,295-8-72 0 0,4 0-69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15:20.477"/>
    </inkml:context>
    <inkml:brush xml:id="br0">
      <inkml:brushProperty name="width" value="0.1" units="cm"/>
      <inkml:brushProperty name="height" value="0.1" units="cm"/>
      <inkml:brushProperty name="color" value="#E71224"/>
    </inkml:brush>
  </inkml:definitions>
  <inkml:trace contextRef="#ctx0" brushRef="#br0">1469 110 9215 0 0,'-10'-9'496'0'0,"-1"1"-1"0"0,1 0 1 0 0,-2 1-1 0 0,-17-9 0 0 0,-3-1 380 0 0,25 13-777 0 0,-1 0-1 0 0,0 1 0 0 0,0 0 1 0 0,0 1-1 0 0,0 0 0 0 0,0 0 0 0 0,-16-1 1 0 0,-62 1 860 0 0,56 2-359 0 0,-355-10 6478 0 0,123 1-5298 0 0,209 9-1352 0 0,0 3-1 0 0,-75 13 1 0 0,13 8-2275 0 0,2 6-6404 0 0,52-12 2856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34:40.847"/>
    </inkml:context>
    <inkml:brush xml:id="br0">
      <inkml:brushProperty name="width" value="0.1" units="cm"/>
      <inkml:brushProperty name="height" value="0.1" units="cm"/>
      <inkml:brushProperty name="color" value="#E71224"/>
    </inkml:brush>
  </inkml:definitions>
  <inkml:trace contextRef="#ctx0" brushRef="#br0">30 1 2759 0 0,'-11'3'120'0'0,"3"-1"32"0"0,3 0-152 0 0,1 0 0 0 0,2-2 0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15:22.849"/>
    </inkml:context>
    <inkml:brush xml:id="br0">
      <inkml:brushProperty name="width" value="0.1" units="cm"/>
      <inkml:brushProperty name="height" value="0.1" units="cm"/>
      <inkml:brushProperty name="color" value="#E71224"/>
    </inkml:brush>
  </inkml:definitions>
  <inkml:trace contextRef="#ctx0" brushRef="#br0">2794 118 10335 0 0,'-35'-3'1076'0'0,"28"3"-1011"0"0,1 0 0 0 0,-1 0-1 0 0,1-1 1 0 0,-11-2 0 0 0,15 2-53 0 0,0 1 1 0 0,0-1 0 0 0,0 0-1 0 0,1 0 1 0 0,-1 0 0 0 0,0 0-1 0 0,0 0 1 0 0,1-1 0 0 0,-1 1-1 0 0,1 0 1 0 0,-1-1 0 0 0,1 1-1 0 0,0-1 1 0 0,-1 0 0 0 0,1 1-1 0 0,0-1 1 0 0,0 0 0 0 0,-2-3-1 0 0,-2-9-145 0 0,4 11 277 0 0,0 0-1 0 0,0-1 0 0 0,-1 1 1 0 0,1 0-1 0 0,-1 0 1 0 0,1 0-1 0 0,-1 0 1 0 0,0 0-1 0 0,0 1 1 0 0,-1-1-1 0 0,1 1 1 0 0,0-1-1 0 0,-1 1 1 0 0,0 0-1 0 0,1 0 0 0 0,-1 0 1 0 0,0 0-1 0 0,0 0 1 0 0,-6-2-1 0 0,1 1 200 0 0,-1 0 0 0 0,0 1 1 0 0,1 0-1 0 0,-1 0 0 0 0,0 1 0 0 0,0 0 0 0 0,0 1 0 0 0,0 0 0 0 0,-1 0 0 0 0,-14 3 0 0 0,-12 4 654 0 0,-47 14-1 0 0,47-10-597 0 0,-73 13 452 0 0,-1-5 1 0 0,-129 6-1 0 0,-69 24 534 0 0,46-4-562 0 0,161-36-519 0 0,-49 6 111 0 0,66-4-98 0 0,-135 1 1 0 0,-86-21 473 0 0,218 5-513 0 0,81 3-272 0 0,-143-8 306 0 0,116 5-483 0 0,0-1 1 0 0,-48-14-1 0 0,74 17-74 0 0,1-1 1 0 0,-1 0-1 0 0,1 0 0 0 0,-1-1 0 0 0,1 0 0 0 0,0 0 0 0 0,0 0 0 0 0,0-1 0 0 0,-5-5 0 0 0,-9-13-1871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15:24.399"/>
    </inkml:context>
    <inkml:brush xml:id="br0">
      <inkml:brushProperty name="width" value="0.1" units="cm"/>
      <inkml:brushProperty name="height" value="0.1" units="cm"/>
      <inkml:brushProperty name="color" value="#E71224"/>
    </inkml:brush>
  </inkml:definitions>
  <inkml:trace contextRef="#ctx0" brushRef="#br0">1767 85 2759 0 0,'-33'-16'158'0'0,"-22"-12"8990"0"0,32 16-8400 0 0,13 7-580 0 0,-1 1 0 0 0,1-1 0 0 0,-1 2 0 0 0,0 0 0 0 0,-1 0 1 0 0,1 1-1 0 0,0 0 0 0 0,-1 1 0 0 0,-15 0 0 0 0,-11 3 1371 0 0,-55 9 0 0 0,71-8-1084 0 0,-89 22 1524 0 0,79-16-1715 0 0,0-2 1 0 0,-40 5-1 0 0,-56 6 1099 0 0,-3 0 50 0 0,-321-14 1015 0 0,228-8-1153 0 0,131 1-927 0 0,82 1-668 0 0,0 1 0 0 0,1-2 0 0 0,-1 1 0 0 0,1-1 0 0 0,-1-1 0 0 0,-14-7 0 0 0,13 2-2196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15:25.510"/>
    </inkml:context>
    <inkml:brush xml:id="br0">
      <inkml:brushProperty name="width" value="0.1" units="cm"/>
      <inkml:brushProperty name="height" value="0.1" units="cm"/>
      <inkml:brushProperty name="color" value="#E71224"/>
    </inkml:brush>
  </inkml:definitions>
  <inkml:trace contextRef="#ctx0" brushRef="#br0">2757 41 8431 0 0,'-68'-10'1224'0'0,"-10"-4"-486"0"0,60 9-197 0 0,0 1 1 0 0,0 1-1 0 0,0 1 0 0 0,0 1 0 0 0,-36 1 1 0 0,-42 13 1886 0 0,27-2-1182 0 0,0-3 0 0 0,-119-3 0 0 0,-34-8 1184 0 0,29 1-611 0 0,94-1-1372 0 0,-101-8 417 0 0,49-3 23 0 0,-246 8-1 0 0,362 7-819 0 0,-303 17 264 0 0,-25 16-710 0 0,317-30 379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15:28.315"/>
    </inkml:context>
    <inkml:brush xml:id="br0">
      <inkml:brushProperty name="width" value="0.1" units="cm"/>
      <inkml:brushProperty name="height" value="0.1" units="cm"/>
      <inkml:brushProperty name="color" value="#E71224"/>
    </inkml:brush>
  </inkml:definitions>
  <inkml:trace contextRef="#ctx0" brushRef="#br0">2482 205 1375 0 0,'-7'-5'6776'0'0,"6"4"-6700"0"0,-4-3 10 0 0,-7-5 1063 0 0,5 3-263 0 0,0 1-1 0 0,0-1 1 0 0,-1 2-1 0 0,1-1 1 0 0,-1 1-1 0 0,0 0 0 0 0,-11-3 1 0 0,9 4-419 0 0,-77-15 2183 0 0,-92 11-508 0 0,151 7-1846 0 0,-97 6 661 0 0,-128 22 0 0 0,-66 4 202 0 0,180-26-740 0 0,-172 4 435 0 0,212-11-494 0 0,-111-16 0 0 0,112 2-536 0 0,1-4-1 0 0,1-4 1 0 0,-142-55 0 0 0,190 57-1128 0 0,-1-4-375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15:52.969"/>
    </inkml:context>
    <inkml:brush xml:id="br0">
      <inkml:brushProperty name="width" value="0.1" units="cm"/>
      <inkml:brushProperty name="height" value="0.1" units="cm"/>
      <inkml:brushProperty name="color" value="#E71224"/>
    </inkml:brush>
  </inkml:definitions>
  <inkml:trace contextRef="#ctx0" brushRef="#br0">2069 51 919 0 0,'-2'1'67'0'0,"-12"0"-366"0"0,-26 1 8302 0 0,28-2-7612 0 0,1 0-1 0 0,-1-1 1 0 0,1-1 0 0 0,-1 0-1 0 0,-18-5 1 0 0,-10-3 1772 0 0,38 10-1986 0 0,-31-10 536 0 0,29 9-595 0 0,-14-7 220 0 0,17 7-302 0 0,-1 0-1 0 0,0 0 1 0 0,0 0 0 0 0,0 0-1 0 0,0 0 1 0 0,0 1 0 0 0,0-1-1 0 0,0 0 1 0 0,0 1 0 0 0,-3-1-1 0 0,-71-3 1089 0 0,-76 5 0 0 0,43 3-732 0 0,-111 10 187 0 0,-12 21 1045 0 0,-250 28-411 0 0,290-54 173 0 0,149-9-1149 0 0,0-1-1 0 0,-62-12 1 0 0,90 10-671 0 0,0-1 0 0 0,0 0-1 0 0,-19-9 1 0 0,-14-14-6215 0 0,25 9 299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15:54.534"/>
    </inkml:context>
    <inkml:brush xml:id="br0">
      <inkml:brushProperty name="width" value="0.1" units="cm"/>
      <inkml:brushProperty name="height" value="0.1" units="cm"/>
      <inkml:brushProperty name="color" value="#E71224"/>
    </inkml:brush>
  </inkml:definitions>
  <inkml:trace contextRef="#ctx0" brushRef="#br0">2951 65 8983 0 0,'0'0'808'0'0,"-3"-2"-664"0"0,-10-4-78 0 0,9 5 860 0 0,1-1-607 0 0,-10-7-106 0 0,9 7 119 0 0,1-1-198 0 0,-9-8-97 0 0,6 6 6 0 0,-6-6 7 0 0,8 9 104 0 0,0 0 0 0 0,0 0-1 0 0,0 1 1 0 0,0 0 0 0 0,0 0-1 0 0,0 0 1 0 0,-1 0 0 0 0,1 0-1 0 0,0 1 1 0 0,0 0 0 0 0,-1 0-1 0 0,1 0 1 0 0,-9 2 0 0 0,10-2 46 0 0,-255 29 4119 0 0,99-8-2438 0 0,55-12-1881 0 0,-117 0 822 0 0,-49 3 289 0 0,103-4-512 0 0,-191-15-1 0 0,256 3-512 0 0,-741 0 933 0 0,561 2-3315 0 0,239-3 485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15:55.553"/>
    </inkml:context>
    <inkml:brush xml:id="br0">
      <inkml:brushProperty name="width" value="0.1" units="cm"/>
      <inkml:brushProperty name="height" value="0.1" units="cm"/>
      <inkml:brushProperty name="color" value="#E71224"/>
    </inkml:brush>
  </inkml:definitions>
  <inkml:trace contextRef="#ctx0" brushRef="#br0">1978 59 919 0 0,'-25'3'11248'0'0,"-9"11"-9890"0"0,31-13-1276 0 0,-1 0-2 0 0,0 2-71 0 0,-2 1 59 0 0,-21-3-411 0 0,20-3 276 0 0,-12-6 56 0 0,11 4 301 0 0,0 1 0 0 0,0 0-1 0 0,0 0 1 0 0,0 1-1 0 0,0 0 1 0 0,-1 1 0 0 0,1 0-1 0 0,-15-1 1 0 0,12 2 2 0 0,-66 1 1574 0 0,-79 10 0 0 0,82-5-1153 0 0,-6 0-118 0 0,-77 7 231 0 0,37-4 223 0 0,-185-10 0 0 0,109-4-440 0 0,69 8-264 0 0,-87-3 278 0 0,197-1-971 0 0,1 0 0 0 0,-1-2 0 0 0,1 0 1 0 0,0-1-1 0 0,0 0 0 0 0,0-2 0 0 0,0 0 0 0 0,1 0 0 0 0,0-2 0 0 0,0 0 0 0 0,-14-10 1 0 0,-11-12-7567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15:56.470"/>
    </inkml:context>
    <inkml:brush xml:id="br0">
      <inkml:brushProperty name="width" value="0.1" units="cm"/>
      <inkml:brushProperty name="height" value="0.1" units="cm"/>
      <inkml:brushProperty name="color" value="#E71224"/>
    </inkml:brush>
  </inkml:definitions>
  <inkml:trace contextRef="#ctx0" brushRef="#br0">2106 8 1375 0 0,'-2'-1'647'0'0,"1"0"-1"0"0,-1 0 0 0 0,0 0 1 0 0,0 0-1 0 0,0 1 0 0 0,0-1 1 0 0,0 0-1 0 0,0 1 0 0 0,0 0 0 0 0,0-1 1 0 0,0 1-1 0 0,0 0 0 0 0,0 0 1 0 0,0 0-1 0 0,0 1 0 0 0,-4 0 1 0 0,-10 0-424 0 0,7-1-81 0 0,-1 0 1 0 0,1 1-1 0 0,0 0 1 0 0,0 0-1 0 0,-1 1 0 0 0,1 1 1 0 0,-10 3-1 0 0,-14 3 631 0 0,-171 28 4266 0 0,4-1-3065 0 0,175-30-1697 0 0,-5 1 8 0 0,1-1 0 0 0,-1-1-1 0 0,-43 1 1 0 0,-344-12 1675 0 0,155 24-930 0 0,183-10-789 0 0,-286 31 455 0 0,265-34-1060 0 0,88-5-131 0 0,0-1-1 0 0,0-1 1 0 0,0 0-1 0 0,0 0 1 0 0,1-1-1 0 0,-14-5 1 0 0,0-6-1256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16:35.521"/>
    </inkml:context>
    <inkml:brush xml:id="br0">
      <inkml:brushProperty name="width" value="0.1" units="cm"/>
      <inkml:brushProperty name="height" value="0.1" units="cm"/>
      <inkml:brushProperty name="color" value="#E71224"/>
    </inkml:brush>
  </inkml:definitions>
  <inkml:trace contextRef="#ctx0" brushRef="#br0">13171 1402 5983 0 0,'-12'5'6484'0'0,"-15"5"-5248"0"0,10-4-293 0 0,-216 70 8458 0 0,195-65-8919 0 0,15-4-127 0 0,0-1-1 0 0,0-1 1 0 0,0-1 0 0 0,-35 2 0 0 0,-83-13 592 0 0,57 1-546 0 0,-29 8-90 0 0,73 1-211 0 0,-54-5 1 0 0,-3-9 43 0 0,51 4 8 0 0,1 3 1 0 0,-53 1-1 0 0,-13 5 25 0 0,35-1-86 0 0,-75 10 0 0 0,8 11 141 0 0,-276 28 60 0 0,173-30-164 0 0,178-17-96 0 0,1 3 0 0 0,-115 25 0 0 0,76-13 273 0 0,39-9-306 0 0,-257 21 183 0 0,196-23-172 0 0,-328 17 182 0 0,249-8-68 0 0,-47 1-48 0 0,46-19-63 0 0,-253 5 113 0 0,259 9 6 0 0,-110 2-11 0 0,-79-1 15 0 0,308-13-70 0 0,-531-20 113 0 0,327 10-69 0 0,0 26-17 0 0,57-8-25 0 0,17 0-8 0 0,-129 12 57 0 0,229-16-111 0 0,-177-16-1 0 0,-156-37 123 0 0,342 33-126 0 0,-135-15 60 0 0,-18 4 14 0 0,175 18-88 0 0,30 4 14 0 0,-1 3 0 0 0,-55 5 1 0 0,-106 19 43 0 0,-6-1-35 0 0,-224-22 46 0 0,327-3-50 0 0,-207 17 25 0 0,1 27 0 0 0,211-25-32 0 0,-406 73 0 0 0,419-70 26 0 0,-162 11 0 0 0,126-18-14 0 0,73-8-12 0 0,-94-7 0 0 0,-24 1 0 0 0,171 4 3 0 0,0-1 1 0 0,0 0-1 0 0,0-1 0 0 0,1 0 1 0 0,-1 0-1 0 0,0-1 1 0 0,1 0-1 0 0,-1 0 0 0 0,1-1 1 0 0,0 0-1 0 0,0-1 0 0 0,0 1 1 0 0,0-2-1 0 0,1 1 1 0 0,-1-1-1 0 0,1 0 0 0 0,0-1 1 0 0,-8-8-1 0 0,-8-8-3 0 0,13 13 0 0 0,0 0 0 0 0,1-1 0 0 0,0-1 0 0 0,-11-15 0 0 0,4-4 0 0 0,1 0 0 0 0,1-1 0 0 0,2-1 0 0 0,1 0 0 0 0,1 0 0 0 0,-5-36 0 0 0,-19-203 0 0 0,33 268 0 0 0,-17-329 0 0 0,16 277 0 0 0,4-26 0 0 0,22-156 0 0 0,-19 195 0 0 0,18-63 0 0 0,-16 78 0 0 0,-4 19 0 0 0,0 0 0 0 0,1 0 0 0 0,0 0 0 0 0,0 1 0 0 0,1-1 0 0 0,0 1 0 0 0,0 0 0 0 0,13-12 0 0 0,-11 15 0 0 0,0-1 0 0 0,0 1 0 0 0,1 0 0 0 0,-1 1 0 0 0,1 0 0 0 0,0 0 0 0 0,0 1 0 0 0,0 0 0 0 0,0 0 0 0 0,11-1 0 0 0,11-1 0 0 0,47-9 0 0 0,19 0 0 0 0,-4-1 0 0 0,-16-4 0 0 0,3-3 0 0 0,2-4 0 0 0,-7-1 0 0 0,-58 21 0 0 0,1 0 0 0 0,-1 0 0 0 0,29-3 0 0 0,-9 3 0 0 0,51-2 0 0 0,9 2 0 0 0,-11 2 0 0 0,6 3 0 0 0,7 1 0 0 0,5-4 0 0 0,0-9 0 0 0,-5-2 0 0 0,-4 6 0 0 0,-3 3 0 0 0,6 1 0 0 0,-5-6 0 0 0,-10-1 0 0 0,-3 4 0 0 0,-3 0 0 0 0,-29 7 0 0 0,47 7 0 0 0,9 2 0 0 0,-10-8 0 0 0,-5-3 0 0 0,0 0 0 0 0,1 1 0 0 0,-4 2 0 0 0,7 5 0 0 0,16 6 0 0 0,-5-3 0 0 0,-3-5 0 0 0,-5-5 0 0 0,-3-1 0 0 0,3 1 0 0 0,8 3 0 0 0,4 4 0 0 0,4 0 0 0 0,-3 1 0 0 0,-1-3 0 0 0,-6-3 0 0 0,11-3 0 0 0,9-2 0 0 0,-2 1 0 0 0,-26 2 0 0 0,-5-1 0 0 0,-1 2 0 0 0,12 0 0 0 0,1-1 0 0 0,4 5 0 0 0,0 3 0 0 0,-2 4 0 0 0,0 1 0 0 0,-3-1 0 0 0,-4-2 0 0 0,10 2 0 0 0,-2-2 0 0 0,10 4 0 0 0,4 3 0 0 0,-8-1 0 0 0,-18 1 0 0 0,7 4 0 0 0,0-1 0 0 0,-9-7 0 0 0,10 4 0 0 0,3 5 0 0 0,6 5 0 0 0,-1-2 0 0 0,-12-8 0 0 0,7-5 0 0 0,-13-4 0 0 0,3-4 0 0 0,-3-1 0 0 0,-36-2 0 0 0,41 2 0 0 0,0 3 0 0 0,0 0 0 0 0,4-2 0 0 0,-9-5 0 0 0,6-4 0 0 0,5-2 0 0 0,11-1 0 0 0,-10 2 0 0 0,-5 0 0 0 0,0 0 0 0 0,-8-4 0 0 0,1-6 0 0 0,1-2 0 0 0,2 1 0 0 0,17 2 0 0 0,-8 2 0 0 0,-8 5 0 0 0,-1 0 0 0 0,3-1 0 0 0,-5-1 0 0 0,14-2 0 0 0,-14 5 0 0 0,-40 5 0 0 0,40-1 0 0 0,16 1 0 0 0,-4-4 0 0 0,-16-9 0 0 0,-2-1 0 0 0,15 2 0 0 0,-8 8 0 0 0,-43 6 0 0 0,41-1 0 0 0,16-6 0 0 0,-3-7 0 0 0,-10-1 0 0 0,1 5 0 0 0,2 7 0 0 0,60 1 0 0 0,-140 2 0 0 0,-5-1 0 0 0,0 1 0 0 0,0 1 0 0 0,1 0 0 0 0,10 2 0 0 0,67 0 0 0 0,10-3 0 0 0,-1-4 0 0 0,-8-3 0 0 0,4 1 0 0 0,9 1 0 0 0,52 1 0 0 0,-97 3 0 0 0,78-5 0 0 0,-103 5 0 0 0,50 2 0 0 0,10 0 0 0 0,4 3 0 0 0,51-6 0 0 0,153-8 0 0 0,-295 11-1 0 0,0 0 0 0 0,0 1-1 0 0,0-1 1 0 0,0 1 0 0 0,0 0 0 0 0,0 1 0 0 0,0-1 0 0 0,-1 1-1 0 0,1 0 1 0 0,0 0 0 0 0,-1 1 0 0 0,1-1 0 0 0,6 6-1 0 0,-5-2-2 0 0,0-1-1 0 0,-1 1 0 0 0,1 0 0 0 0,-1 0 1 0 0,-1 1-1 0 0,1-1 0 0 0,6 15 0 0 0,0 4-12 0 0,-2 1-1 0 0,0 0 0 0 0,9 52 1 0 0,-12-36 6 0 0,0 18 11 0 0,-2 0 0 0 0,-9 119 0 0 0,-2 173 0 0 0,8-233 0 0 0,4-5 0 0 0,25 143 0 0 0,-27-234 0 0 0,7 45 0 0 0,1 87 0 0 0,-6-62-2493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28:43.685"/>
    </inkml:context>
    <inkml:brush xml:id="br0">
      <inkml:brushProperty name="width" value="0.1" units="cm"/>
      <inkml:brushProperty name="height" value="0.1" units="cm"/>
      <inkml:brushProperty name="color" value="#F4F91B"/>
    </inkml:brush>
  </inkml:definitions>
  <inkml:trace contextRef="#ctx0" brushRef="#br0">2780 1267 5039 0 0,'-8'1'155'0'0,"7"-1"-112"0"0,0 0-1 0 0,0 0 1 0 0,1 0-1 0 0,-1 0 0 0 0,0 0 1 0 0,0 0-1 0 0,0 0 1 0 0,0 0-1 0 0,0 0 1 0 0,0-1-1 0 0,0 1 1 0 0,1 0-1 0 0,-1 0 0 0 0,0-1 1 0 0,0 1-1 0 0,0-1 1 0 0,1 1-1 0 0,-1-1 1 0 0,0 1-1 0 0,1-1 1 0 0,-1 1-1 0 0,0-1 1 0 0,1 0-1 0 0,-2 0 0 0 0,-5 2 655 0 0,1 0-1 0 0,-1 0 0 0 0,0 1 0 0 0,0 0 0 0 0,-8 4 1 0 0,9-3-56 0 0,0 1 1 0 0,0 0 0 0 0,0 0-1 0 0,1 0 1 0 0,0 0 0 0 0,0 1-1 0 0,-6 6 1 0 0,11-11-607 0 0,0 0 1 0 0,0 0-1 0 0,0 0 0 0 0,-1 0 1 0 0,1 0-1 0 0,0 0 0 0 0,0 0 0 0 0,0 1 1 0 0,0-1-1 0 0,0 0 0 0 0,-1 0 1 0 0,1 0-1 0 0,0 0 0 0 0,0 0 1 0 0,0 1-1 0 0,0-1 0 0 0,0 0 1 0 0,0 0-1 0 0,0 0 0 0 0,0 0 1 0 0,0 1-1 0 0,0-1 0 0 0,0 0 1 0 0,0 0-1 0 0,0 0 0 0 0,0 1 1 0 0,0-1-1 0 0,0 0 0 0 0,0 0 1 0 0,0 0-1 0 0,0 0 0 0 0,0 1 0 0 0,0-1 1 0 0,0 0-1 0 0,0 0 0 0 0,0 0 1 0 0,0 1-1 0 0,0-1 0 0 0,0 0 1 0 0,0 0-1 0 0,1 0 0 0 0,-1 0 1 0 0,0 0-1 0 0,0 1 0 0 0,0-1 1 0 0,0 0-1 0 0,0 0 0 0 0,1 0 1 0 0,10-2 617 0 0,14-9-196 0 0,-24 11-409 0 0,5-3 166 0 0,0 0 1 0 0,0 0-1 0 0,0 1 0 0 0,0-1 0 0 0,0 1 0 0 0,1 1 0 0 0,12-2 1 0 0,12 7 3566 0 0,-27-3-3741 0 0,-1 0 0 0 0,1 0 0 0 0,-1 0 1 0 0,1-1-1 0 0,-1 0 0 0 0,1 1 0 0 0,-1-1 1 0 0,1 0-1 0 0,-1-1 0 0 0,1 1 0 0 0,-1-1 0 0 0,1 1 1 0 0,-1-1-1 0 0,0 0 0 0 0,1 0 0 0 0,-1-1 1 0 0,6-2-1 0 0,-3-1 82 0 0,0 0-1 0 0,-1 0 1 0 0,10-11 0 0 0,-2 2 164 0 0,15 11 414 0 0,-8 0-592 0 0,-16 3-75 0 0,-1-1 1 0 0,0 1 0 0 0,1 0 0 0 0,-1-1-1 0 0,0 0 1 0 0,1 0 0 0 0,-1 0 0 0 0,0 0-1 0 0,0 0 1 0 0,0-1 0 0 0,0 1 0 0 0,0-1-1 0 0,0 0 1 0 0,0 0 0 0 0,-1 0 0 0 0,1 0 0 0 0,-1-1-1 0 0,1 1 1 0 0,-1-1 0 0 0,0 1 0 0 0,0-1-1 0 0,2-3 1 0 0,-1 1 16 0 0,0 1 1 0 0,0-1-1 0 0,0 0 0 0 0,-1 0 0 0 0,0-1 1 0 0,0 1-1 0 0,0 0 0 0 0,0-1 0 0 0,-1 1 1 0 0,0-1-1 0 0,0 1 0 0 0,-1-11 0 0 0,-1-5 79 0 0,-1 1-1 0 0,-1 0 0 0 0,-7-27 0 0 0,6 33-85 0 0,0-1 0 0 0,2 0 0 0 0,-1 0 0 0 0,2 0 0 0 0,0 0 0 0 0,1-1-1 0 0,2-22 1 0 0,30-209-6 0 0,-26 192 1 0 0,-1 33-38 0 0,0 1 0 0 0,1-1 0 0 0,1 1 0 0 0,0 1 0 0 0,15-26 0 0 0,-10 19 0 0 0,18-55 0 0 0,5-27 0 0 0,-30 89-6 0 0,-2 10 11 0 0,-1 0 0 0 0,0 0 0 0 0,-1 0 1 0 0,1-11-1 0 0,-2 16 4 0 0,-1 1 0 0 0,1 0 0 0 0,-1-1 0 0 0,0 1 0 0 0,0 0-1 0 0,-1 0 1 0 0,1-1 0 0 0,-1 1 0 0 0,0 0 0 0 0,0 0 0 0 0,0 1 0 0 0,-5-8 0 0 0,3 7 0 0 0,1 1 0 0 0,-1 0 0 0 0,0 0 0 0 0,0 0 0 0 0,0 0 0 0 0,0 1 0 0 0,0-1 0 0 0,0 1 0 0 0,-1 0 0 0 0,1 0 0 0 0,-1 1 0 0 0,1-1 0 0 0,-7 0 0 0 0,-10-2 56 0 0,-33-2 0 0 0,53 5-65 0 0,-42-2 64 0 0,-1 1 0 0 0,0 2 0 0 0,-63 9 0 0 0,-97 12 2 0 0,9-2-4 0 0,142-12-62 0 0,0-2 0 0 0,-97-3 0 0 0,74-12 24 0 0,-12-2 16 0 0,-64 5-40 0 0,-164-5 0 0 0,275 12 0 0 0,-352 8 0 0 0,197 9 0 0 0,-41 3 0 0 0,144-6 0 0 0,-54 4 0 0 0,19-7 0 0 0,126-11 0 0 0,-151 14 0 0 0,145-13-5 0 0,0 1 0 0 0,1-1-1 0 0,0 1 1 0 0,-1 0 0 0 0,1 1 0 0 0,0 0-1 0 0,0 0 1 0 0,-8 5 0 0 0,12-6 4 0 0,0 0 0 0 0,1 1 0 0 0,-1-1 0 0 0,0 1 1 0 0,1-1-1 0 0,-1 1 0 0 0,1 0 0 0 0,0 0 0 0 0,0 0 0 0 0,0 0 0 0 0,1 1 0 0 0,-1-1 0 0 0,1 0 1 0 0,-1 1-1 0 0,1-1 0 0 0,0 1 0 0 0,1-1 0 0 0,-2 7 0 0 0,1 11 1 0 0,1 0 1 0 0,1 0-1 0 0,5 28 0 0 0,1 12-14 0 0,11 168-133 0 0,-11-130 147 0 0,19 99 0 0 0,-17-98 0 0 0,-8-72 0 0 0,1-1 0 0 0,1 1 0 0 0,8 27 0 0 0,-8-38 0 0 0,0 0 0 0 0,-1 0 0 0 0,-1 0 0 0 0,-1 21 0 0 0,0-28 0 0 0,1-3 0 0 0,0 0 0 0 0,0 0 0 0 0,0-1 0 0 0,1 1 0 0 0,0-1 0 0 0,0 1 0 0 0,5 7 0 0 0,-4-8 0 0 0,-1 1 0 0 0,1-1 0 0 0,-1 0 0 0 0,0 1 0 0 0,-1-1 0 0 0,0 1 0 0 0,1 9 0 0 0,0-2 24 0 0,1 19 79 0 0,-3-33-101 0 0,0 0 0 0 0,0 1-1 0 0,0-1 1 0 0,0 0 0 0 0,0 1-1 0 0,0-1 1 0 0,0 0 0 0 0,0 1 0 0 0,-1-1-1 0 0,1 0 1 0 0,0 1 0 0 0,0-1-1 0 0,0 0 1 0 0,0 1 0 0 0,-1-1-1 0 0,1 0 1 0 0,0 0 0 0 0,0 1-1 0 0,-1-1 1 0 0,1 0 0 0 0,0 0 0 0 0,0 1-1 0 0,-1-1 1 0 0,1 0 0 0 0,0 0-1 0 0,-1 0 1 0 0,0 0-1 0 0,0 0 0 0 0,0 0 1 0 0,0 0-1 0 0,0 0 0 0 0,0 0 0 0 0,1-1 0 0 0,-1 1 1 0 0,0 0-1 0 0,0-1 0 0 0,0 1 0 0 0,1 0 0 0 0,-1-1 0 0 0,0 1 1 0 0,0-1-1 0 0,0-1 0 0 0,-1 1-272 0 0,0-1-1 0 0,1 0 1 0 0,-1 0 0 0 0,1 0-1 0 0,0 0 1 0 0,-1 0 0 0 0,1 0-1 0 0,0-1 1 0 0,0 1 0 0 0,0 0-1 0 0,1-1 1 0 0,-1 1 0 0 0,0-5-1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34:48.901"/>
    </inkml:context>
    <inkml:brush xml:id="br0">
      <inkml:brushProperty name="width" value="0.1" units="cm"/>
      <inkml:brushProperty name="height" value="0.1" units="cm"/>
      <inkml:brushProperty name="color" value="#E71224"/>
    </inkml:brush>
  </inkml:definitions>
  <inkml:trace contextRef="#ctx0" brushRef="#br0">3237 119 13735 0 0,'-2'-1'630'0'0,"-65"-50"1676"0"0,65 49-2059 0 0,-4-4-136 0 0,-23-17 187 0 0,26 20-157 0 0,-1 0 0 0 0,1 0 0 0 0,-1 1 0 0 0,0-1 0 0 0,0 1-1 0 0,0 0 1 0 0,0 0 0 0 0,-1 0 0 0 0,1 1 0 0 0,0-1 0 0 0,-9 0 0 0 0,-50-6 1136 0 0,26 8-794 0 0,0 2-1 0 0,0 1 1 0 0,-57 14 0 0 0,59-10-434 0 0,0-1 1 0 0,0-1-1 0 0,0-3 1 0 0,-39-1 0 0 0,-7-4 93 0 0,0 2 1 0 0,0 4-1 0 0,1 4 1 0 0,-115 24-1 0 0,134-18 5 0 0,-171 26 664 0 0,53-20-462 0 0,-89 7-332 0 0,266-26-18 0 0,-405 16 803 0 0,267-17-357 0 0,-123 2 548 0 0,193 2-754 0 0,-123 24 0 0 0,-5 18-2400 0 0,137-34 1029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29:05.857"/>
    </inkml:context>
    <inkml:brush xml:id="br0">
      <inkml:brushProperty name="width" value="0.1" units="cm"/>
      <inkml:brushProperty name="height" value="0.1" units="cm"/>
      <inkml:brushProperty name="color" value="#F4F91B"/>
    </inkml:brush>
  </inkml:definitions>
  <inkml:trace contextRef="#ctx0" brushRef="#br0">1382 9 1495 0 0,'-5'2'144'0'0,"5"-3"-75"0"0,0 1-1 0 0,0 0 1 0 0,0 0-1 0 0,0-1 0 0 0,0 1 1 0 0,0 0-1 0 0,-1-1 0 0 0,1 1 1 0 0,0 0-1 0 0,0-1 0 0 0,0 1 1 0 0,0 0-1 0 0,0 0 1 0 0,0-1-1 0 0,-1 1 0 0 0,1 0 1 0 0,0 0-1 0 0,0-1 0 0 0,0 1 1 0 0,0 0-1 0 0,-1 0 0 0 0,1-1 1 0 0,0 1-1 0 0,0 0 0 0 0,-1 0 1 0 0,1 0-1 0 0,0 0 1 0 0,-1 0-1 0 0,1-1 0 0 0,0 1 1 0 0,0 0-1 0 0,-1 0 0 0 0,1 0 1 0 0,0 0-1 0 0,-1 0 0 0 0,1 0 1 0 0,0 0-1 0 0,-1 0 1 0 0,1 0-1 0 0,0 0 0 0 0,0 0 1 0 0,-1 0-1 0 0,-16-2 1831 0 0,7 4-798 0 0,8-2-1056 0 0,1 0 0 0 0,0 0 1 0 0,0 0-1 0 0,-1 0 0 0 0,1 1 0 0 0,0-1 0 0 0,0 1 1 0 0,-1-1-1 0 0,1 1 0 0 0,0-1 0 0 0,0 1 0 0 0,0-1 1 0 0,0 1-1 0 0,0 0 0 0 0,0 0 0 0 0,0 0 0 0 0,-2 1 1 0 0,-1 2 38 0 0,0-1 1 0 0,-1 0 0 0 0,1 0-1 0 0,-1 0 1 0 0,0 0 0 0 0,0-1-1 0 0,0 1 1 0 0,0-2 0 0 0,0 1-1 0 0,-9 2 1 0 0,6-2 180 0 0,0 0 1 0 0,1 1-1 0 0,-28 6 7214 0 0,6-7-4800 0 0,-293-17 474 0 0,261 11-2886 0 0,0 3 1 0 0,0 2-1 0 0,-63 10 1 0 0,-42 2 167 0 0,107-13-473 0 0,1-2-1 0 0,-1-2 0 0 0,-87-19 1 0 0,101 17-3111 0 0,38 5 1715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29:07.298"/>
    </inkml:context>
    <inkml:brush xml:id="br0">
      <inkml:brushProperty name="width" value="0.1" units="cm"/>
      <inkml:brushProperty name="height" value="0.1" units="cm"/>
      <inkml:brushProperty name="color" value="#F4F91B"/>
    </inkml:brush>
  </inkml:definitions>
  <inkml:trace contextRef="#ctx0" brushRef="#br0">2399 81 5527 0 0,'-1'-1'377'0'0,"1"0"-1"0"0,-1 0 1 0 0,-1-1 376 0 0,1 1-377 0 0,0 0 1 0 0,1 1-1 0 0,-1-1 0 0 0,-1 0 1 0 0,1 1-1 0 0,0-1 1 0 0,0 1-1 0 0,0-1 1 0 0,0 1-1 0 0,-2-1 1 0 0,-17-1 1211 0 0,6 1-2184 0 0,-28 1 852 0 0,-96-26 5403 0 0,122 22-5568 0 0,13 3-77 0 0,0 0 0 0 0,0 0 1 0 0,0 0-1 0 0,-1 1 0 0 0,1-1 1 0 0,0 1-1 0 0,-4 0 0 0 0,-19 1 298 0 0,-1-2-1 0 0,-42-6 0 0 0,-25 0 386 0 0,75 6-471 0 0,13 1-134 0 0,-1 0 0 0 0,1 0 0 0 0,0 0 0 0 0,-1 1-1 0 0,-10 2 1 0 0,11-2-28 0 0,0 0 0 0 0,0-1 1 0 0,0 0-1 0 0,-11-1 0 0 0,-2 0 61 0 0,-518 26 2849 0 0,492-22-2826 0 0,-303 6 828 0 0,145-23-548 0 0,-155-5-72 0 0,188 10-1279 0 0,97 1-6179 0 0,29 1-801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29:09.097"/>
    </inkml:context>
    <inkml:brush xml:id="br0">
      <inkml:brushProperty name="width" value="0.1" units="cm"/>
      <inkml:brushProperty name="height" value="0.1" units="cm"/>
      <inkml:brushProperty name="color" value="#F4F91B"/>
    </inkml:brush>
  </inkml:definitions>
  <inkml:trace contextRef="#ctx0" brushRef="#br0">2894 79 8319 0 0,'-7'-7'707'0'0,"6"6"-471"0"0,0 0 0 0 0,-1 0 0 0 0,1 0-1 0 0,0-1 1 0 0,0 1 0 0 0,0 0 0 0 0,0-1 0 0 0,0 1 0 0 0,0-1-1 0 0,1 1 1 0 0,-1-1 0 0 0,0 0 0 0 0,1 1 0 0 0,-1-1-1 0 0,0-1 1 0 0,1 1-148 0 0,-1 1-1 0 0,0-1 0 0 0,1 1 0 0 0,-1-1 1 0 0,0 1-1 0 0,0-1 0 0 0,0 1 0 0 0,-1 0 1 0 0,1 0-1 0 0,0-1 0 0 0,0 1 0 0 0,-1 0 1 0 0,1 0-1 0 0,0 0 0 0 0,-1 0 0 0 0,1 1 1 0 0,-1-1-1 0 0,1 0 0 0 0,-1 1 0 0 0,0-1 1 0 0,1 1-1 0 0,-1-1 0 0 0,0 1 0 0 0,1 0 1 0 0,-1-1-1 0 0,0 1 0 0 0,1 0 0 0 0,-1 0 1 0 0,-2 1-1 0 0,-8-1 410 0 0,-1 1 0 0 0,1 1 1 0 0,-12 3-1 0 0,15-3-346 0 0,-358 50 3067 0 0,148-28-2137 0 0,-223 13 278 0 0,293-31-954 0 0,-112-1 406 0 0,-184-49 306 0 0,365 34-973 0 0,-195-35 524 0 0,-107-10-1216 0 0,287 53-1857 0 0,50 5 981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29:10.771"/>
    </inkml:context>
    <inkml:brush xml:id="br0">
      <inkml:brushProperty name="width" value="0.1" units="cm"/>
      <inkml:brushProperty name="height" value="0.1" units="cm"/>
      <inkml:brushProperty name="color" value="#F4F91B"/>
    </inkml:brush>
  </inkml:definitions>
  <inkml:trace contextRef="#ctx0" brushRef="#br0">935 28 14335 0 0,'-35'-8'485'0'0,"0"0"-1"0"0,0 3 1 0 0,0 1-1 0 0,-1 1 0 0 0,-46 3 1 0 0,-26 3 229 0 0,-164 8 2897 0 0,209-8-2987 0 0,-71 7 1042 0 0,47 6-6260 0 0,75-13-330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29:11.924"/>
    </inkml:context>
    <inkml:brush xml:id="br0">
      <inkml:brushProperty name="width" value="0.1" units="cm"/>
      <inkml:brushProperty name="height" value="0.1" units="cm"/>
      <inkml:brushProperty name="color" value="#F4F91B"/>
    </inkml:brush>
  </inkml:definitions>
  <inkml:trace contextRef="#ctx0" brushRef="#br0">2066 10 6447 0 0,'-4'-2'182'0'0,"-1"0"-1"0"0,0 1 1 0 0,1-1-1 0 0,-1 1 0 0 0,0 0 1 0 0,-6 0-1 0 0,-4 2 3759 0 0,13 0-3631 0 0,0 0 0 0 0,0-1 1 0 0,0 1-1 0 0,0 1 0 0 0,0-1 0 0 0,0 0 1 0 0,1 0-1 0 0,-1 1 0 0 0,-1 1 1 0 0,1-2-357 0 0,1 1 1 0 0,-1-1-1 0 0,0 0 1 0 0,1 1-1 0 0,-1-1 0 0 0,0 0 1 0 0,0 0-1 0 0,0 0 1 0 0,1-1-1 0 0,-1 1 1 0 0,-4 1-1 0 0,-11-1 677 0 0,-1 0 0 0 0,1-1-1 0 0,-23-3 1 0 0,18 1 260 0 0,-30 1 0 0 0,-321 33 1403 0 0,63-5-1009 0 0,-68 4-96 0 0,-111-10 688 0 0,464-20-1393 0 0,-1-2-1 0 0,0-1 0 0 0,1-1 1 0 0,-29-8-1 0 0,-9-7-1841 0 0,47 11-1042 0 0,1 0-143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29:29.932"/>
    </inkml:context>
    <inkml:brush xml:id="br0">
      <inkml:brushProperty name="width" value="0.1" units="cm"/>
      <inkml:brushProperty name="height" value="0.1" units="cm"/>
      <inkml:brushProperty name="color" value="#F4F91B"/>
    </inkml:brush>
  </inkml:definitions>
  <inkml:trace contextRef="#ctx0" brushRef="#br0">8 17 2471 0 0,'0'-2'104'0'0,"-2"-1"32"0"0,0-1-136 0 0,2 0 0 0 0,-2 2 0 0 0,0 1-704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29:32.568"/>
    </inkml:context>
    <inkml:brush xml:id="br0">
      <inkml:brushProperty name="width" value="0.1" units="cm"/>
      <inkml:brushProperty name="height" value="0.1" units="cm"/>
      <inkml:brushProperty name="color" value="#F4F91B"/>
    </inkml:brush>
  </inkml:definitions>
  <inkml:trace contextRef="#ctx0" brushRef="#br0">3238 1279 455 0 0,'-16'-4'9081'0'0,"12"3"-8502"0"0,1 0 0 0 0,-1-1 0 0 0,1 1 0 0 0,-1-1 0 0 0,1 0 0 0 0,0 0 1 0 0,-4-3-1 0 0,5 3-401 0 0,-1 1 1 0 0,1-1-1 0 0,0 1 1 0 0,-1 0-1 0 0,1 0 0 0 0,-1 0 1 0 0,1 1-1 0 0,-1-1 1 0 0,1 1-1 0 0,-1-1 1 0 0,1 1-1 0 0,-1 0 1 0 0,0 0-1 0 0,1 0 1 0 0,-4 0-1 0 0,-41 7 1155 0 0,-70 22 717 0 0,109-26-1927 0 0,-1-1-1 0 0,1 1 1 0 0,0 1-1 0 0,-10 5 1 0 0,-4 2-24 0 0,6-6 83 0 0,0-1 0 0 0,1-1 0 0 0,-1 0 0 0 0,-1-1 0 0 0,1 0 0 0 0,-24-1 0 0 0,-23 2 336 0 0,-71 16 187 0 0,-64 4 123 0 0,48-6-664 0 0,17-1 94 0 0,-152 8-42 0 0,246-22-169 0 0,-6 1 56 0 0,-48-3 0 0 0,-46-2 61 0 0,17 0-32 0 0,114 2-131 0 0,-214-3 126 0 0,201 4-123 0 0,-153 5 131 0 0,160-6-138 0 0,-180-4 168 0 0,148 1-113 0 0,0-2-1 0 0,-54-14 1 0 0,-116-25 16 0 0,187 39-60 0 0,-4-2 620 0 0,16 3-621 0 0,1 1 0 0 0,-1 1 1 0 0,0 0-1 0 0,0 1 0 0 0,0 0 0 0 0,-28 4 1 0 0,42-2 10 0 0,1-1-1 0 0,-1 1 1 0 0,0-1 0 0 0,1 0-1 0 0,-1 0 1 0 0,1 0 0 0 0,-1 0 0 0 0,0 0-1 0 0,1-1 1 0 0,-1 1 0 0 0,1-1 0 0 0,-1 0-1 0 0,1 0 1 0 0,-1 0 0 0 0,1 0 0 0 0,0 0-1 0 0,-1 0 1 0 0,1 0 0 0 0,0-1 0 0 0,0 1-1 0 0,0-1 1 0 0,0 0 0 0 0,0 1 0 0 0,0-1-1 0 0,1 0 1 0 0,-1 0 0 0 0,0 0 0 0 0,-1-4-1 0 0,-1-5 40 0 0,1 0 0 0 0,0 0-1 0 0,0-1 1 0 0,1 1-1 0 0,0-1 1 0 0,1 1-1 0 0,1-1 1 0 0,1-16-1 0 0,-3-25 43 0 0,-2 19 43 0 0,-10-37 0 0 0,8 45-42 0 0,1 0-1 0 0,1-1 1 0 0,-1-29 0 0 0,15-91-55 0 0,-5 94-3 0 0,-1-76-1 0 0,-4 129-41 0 0,-3-44 32 0 0,2 0 0 0 0,2 0 0 0 0,8-60 0 0 0,-4 69-21 0 0,-5 27-6 0 0,1 1-1 0 0,0 0 1 0 0,0 0-1 0 0,0 0 0 0 0,1 0 1 0 0,0 1-1 0 0,0-1 1 0 0,1 0-1 0 0,0 1 0 0 0,0-1 1 0 0,6-8-1 0 0,4-2-4 0 0,-7 9 0 0 0,0 1 0 0 0,0-1 0 0 0,1 1 0 0 0,0 1 0 0 0,7-7 0 0 0,1 2 0 0 0,0 0 0 0 0,1 1 0 0 0,0 1 0 0 0,0 0 0 0 0,1 1 0 0 0,23-7 0 0 0,74-16 0 0 0,-98 26 0 0 0,-3 2 0 0 0,1 0 0 0 0,26-2 0 0 0,31-5 0 0 0,-44 6-9 0 0,40-4-35 0 0,-4 5 33 0 0,17 5 11 0 0,-1 1 0 0 0,8 0 0 0 0,4-3 0 0 0,3-4 0 0 0,-5-1 0 0 0,0 4 0 0 0,-10 3 0 0 0,2 8 0 0 0,4 11 0 0 0,-3 1 0 0 0,4-5 0 0 0,7-1 0 0 0,2-5 0 0 0,3-6 0 0 0,-6-6 0 0 0,-10 0 0 0 0,4 0 0 0 0,1-2 0 0 0,-3-5 0 0 0,54-12 0 0 0,30 1 0 0 0,-98 13 0 0 0,11 2 0 0 0,1 1 0 0 0,-55 2 0 0 0,50 4 0 0 0,-12 3 0 0 0,-42-3 0 0 0,-11-1 0 0 0,-1 0 0 0 0,1 0 0 0 0,-1 1 0 0 0,12 4 0 0 0,-17-3 0 0 0,-1-1 0 0 0,0 1 0 0 0,0 0 0 0 0,0 1 0 0 0,0-1 0 0 0,-1 1 0 0 0,7 9 0 0 0,-5-8 0 0 0,10 15 0 0 0,-1 0 0 0 0,-1 1 0 0 0,-1 0 0 0 0,-1 1 0 0 0,-1 0 0 0 0,0 1 0 0 0,-2 0 0 0 0,9 40 0 0 0,11 39 0 0 0,-23-83 0 0 0,3 12 0 0 0,-1-1 0 0 0,3 35 0 0 0,-8 12 100 0 0,-4 0 0 0 0,-17 113-1 0 0,7-79-46 0 0,-7 22 96 0 0,8-75-84 0 0,-2 92 1 0 0,12-149-194 0 0,-1 0 0 0 0,1 0 0 0 0,0 0 0 0 0,0 0 0 0 0,0 0 0 0 0,1 0 0 0 0,-1 0 1 0 0,0 0-1 0 0,1 0 0 0 0,-1-1 0 0 0,1 1 0 0 0,0 0 0 0 0,0 0 0 0 0,0 0 0 0 0,0-1 0 0 0,0 1 0 0 0,0 0 0 0 0,0-1 0 0 0,0 1 0 0 0,0-1 0 0 0,3 2 0 0 0,3 0-1233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27:53.308"/>
    </inkml:context>
    <inkml:brush xml:id="br0">
      <inkml:brushProperty name="width" value="0.1" units="cm"/>
      <inkml:brushProperty name="height" value="0.1" units="cm"/>
      <inkml:brushProperty name="color" value="#F4F91B"/>
    </inkml:brush>
  </inkml:definitions>
  <inkml:trace contextRef="#ctx0" brushRef="#br0">2177 189 6191 0 0,'0'0'23'0'0,"-1"0"-1"0"0,1 0 1 0 0,-1 0-1 0 0,1 0 0 0 0,-1 0 1 0 0,1 0-1 0 0,-1 0 1 0 0,1 0-1 0 0,-1 0 0 0 0,1 0 1 0 0,-1 0-1 0 0,1 0 1 0 0,-1 0-1 0 0,1 0 0 0 0,-1 0 1 0 0,1 0-1 0 0,-1-1 1 0 0,1 1-1 0 0,-1 0 0 0 0,1 0 1 0 0,0-1-1 0 0,-1 1 1 0 0,1 0-1 0 0,-1-1 0 0 0,1 1 1 0 0,0 0-1 0 0,-1-1 1 0 0,1 1-1 0 0,0-1 0 0 0,-1 1 1 0 0,1-1-1 0 0,5-14 281 0 0,0 4 223 0 0,3-7 341 0 0,-3 8-779 0 0,-1 1 1 0 0,0-2-1 0 0,2-10 1 0 0,-6 19-28 0 0,1 0-1 0 0,-1 0 1 0 0,0 0 0 0 0,1 0-1 0 0,-1 0 1 0 0,0 0 0 0 0,0 0-1 0 0,0 0 1 0 0,-1 0 0 0 0,1 0-1 0 0,0 0 1 0 0,-1 0 0 0 0,0 0-1 0 0,1 0 1 0 0,-1 0 0 0 0,0 0-1 0 0,0 0 1 0 0,0 0 0 0 0,0 0-1 0 0,0 1 1 0 0,-2-3 0 0 0,1 2 93 0 0,1 1 0 0 0,0 0 1 0 0,-1 0-1 0 0,0 0 1 0 0,1 0-1 0 0,-1 0 0 0 0,1 0 1 0 0,-1 0-1 0 0,0 0 1 0 0,0 1-1 0 0,0-1 0 0 0,1 1 1 0 0,-1-1-1 0 0,0 1 0 0 0,0 0 1 0 0,0 0-1 0 0,0 0 1 0 0,0 0-1 0 0,1 0 0 0 0,-1 0 1 0 0,0 0-1 0 0,-3 1 1 0 0,-3 2 177 0 0,0-1 0 0 0,1 2 0 0 0,-1-1 1 0 0,-8 6-1 0 0,11-6-70 0 0,-1 0 1 0 0,0 0-1 0 0,0-1 0 0 0,-13 5 1 0 0,9-6-7 0 0,0-1 0 0 0,-1 0 0 0 0,1 0 1 0 0,-1-1-1 0 0,-13-3 0 0 0,16 2-176 0 0,1 1 1 0 0,-1 0-1 0 0,0 0 1 0 0,1 1-1 0 0,-1-1 1 0 0,0 2-1 0 0,0-1 0 0 0,1 1 1 0 0,-1 0-1 0 0,0 1 1 0 0,-12 4-1 0 0,5 0-2 0 0,0-1-1 0 0,-1-1 0 0 0,1 0 1 0 0,-1-1-1 0 0,0-1 0 0 0,0 0 1 0 0,0-1-1 0 0,0-1 0 0 0,0-1 1 0 0,-21-3-1 0 0,7 3 241 0 0,-1 2-1 0 0,-36 4 1 0 0,15 0-42 0 0,29-6-233 0 0,0 0 0 0 0,0-1-1 0 0,0-1 1 0 0,-35-11 0 0 0,-35-4 47 0 0,35 8 18 0 0,34 5-4 0 0,-30-2-1 0 0,-79-10 227 0 0,-5 0-78 0 0,101 13-101 0 0,27 3-123 0 0,0 0 1 0 0,1 0-1 0 0,-1 1 1 0 0,0 0 0 0 0,1 1-1 0 0,-13 1 1 0 0,-6 5 94 0 0,0-2-1 0 0,-46 2 1 0 0,-61-8 438 0 0,48 0-74 0 0,6 5-16 0 0,-16-1-206 0 0,-75-9-3136 0 0,138 6 1542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27:54.538"/>
    </inkml:context>
    <inkml:brush xml:id="br0">
      <inkml:brushProperty name="width" value="0.1" units="cm"/>
      <inkml:brushProperty name="height" value="0.1" units="cm"/>
      <inkml:brushProperty name="color" value="#F4F91B"/>
    </inkml:brush>
  </inkml:definitions>
  <inkml:trace contextRef="#ctx0" brushRef="#br0">2728 1 5527 0 0,'-4'2'478'0'0,"0"0"-1"0"0,1 1 0 0 0,-1-1 1 0 0,0 1-1 0 0,1 0 0 0 0,0 1 1 0 0,0-1-1 0 0,0 0 0 0 0,0 1 1 0 0,0 0-1 0 0,1-1 0 0 0,-1 1 1 0 0,-2 7-1 0 0,5-5 495 0 0,-10-11 592 0 0,-1 4-943 0 0,-1 1 0 0 0,0 0 0 0 0,1 0-1 0 0,-1 2 1 0 0,-12 1 0 0 0,-10 5-116 0 0,-40 13 0 0 0,52-14-269 0 0,-1 0 1 0 0,0-1 0 0 0,0-2-1 0 0,0 0 1 0 0,-25 0 0 0 0,18-2 3 0 0,-1 1 0 0 0,-38 8 1 0 0,6 0-67 0 0,40-9-155 0 0,0-1-1 0 0,-1-2 0 0 0,-40-5 0 0 0,5 1 40 0 0,15 2 50 0 0,-284-28 496 0 0,26-7-237 0 0,222 30-249 0 0,-10 4 53 0 0,-3 1-70 0 0,29-5 70 0 0,-1 3 0 0 0,1 2 0 0 0,-1 4 0 0 0,-76 10 0 0 0,67 0 25 0 0,0-3 0 0 0,-1-3 0 0 0,1-4 0 0 0,-104-10 0 0 0,161 7-634 0 0,1-1-1 0 0,-1-1 1 0 0,-28-10 0 0 0,19 0-1153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30:14.393"/>
    </inkml:context>
    <inkml:brush xml:id="br0">
      <inkml:brushProperty name="width" value="0.1" units="cm"/>
      <inkml:brushProperty name="height" value="0.1" units="cm"/>
      <inkml:brushProperty name="color" value="#F4F91B"/>
    </inkml:brush>
  </inkml:definitions>
  <inkml:trace contextRef="#ctx0" brushRef="#br0">1922 1338 455 0 0,'-16'-9'10176'0'0,"21"3"-7720"0"0,5-9-1471 0 0,-9 11-752 0 0,1 1 1 0 0,0 0 0 0 0,1-1 0 0 0,-1 1-1 0 0,0 0 1 0 0,1 0 0 0 0,0 0-1 0 0,-1 1 1 0 0,1-1 0 0 0,0 1-1 0 0,1 0 1 0 0,-1-1 0 0 0,4 0-1 0 0,20-18 267 0 0,-23 18-383 0 0,-1-1-1 0 0,1 1 0 0 0,0 1 0 0 0,0-1 0 0 0,0 0 0 0 0,0 1 0 0 0,0 0 0 0 0,7-3 1 0 0,21 3 739 0 0,-22 2-618 0 0,-5-1-90 0 0,-4 1-132 0 0,-1 0 1 0 0,1 0-1 0 0,-1 0 1 0 0,1 0-1 0 0,0 0 1 0 0,-1 0-1 0 0,1 0 1 0 0,0 0-1 0 0,-1 0 1 0 0,1 0-1 0 0,0 0 1 0 0,-1 0-1 0 0,1 0 1 0 0,-1 0-1 0 0,1 1 1 0 0,0-1-1 0 0,-1 0 1 0 0,1 0-1 0 0,-1 1 1 0 0,1-1-1 0 0,-1 0 1 0 0,1 1-1 0 0,-1-1 1 0 0,2 1-1 0 0,5 6 306 0 0,2 0-1 0 0,-1-1 0 0 0,1-1 1 0 0,11 7-1 0 0,20 12 400 0 0,-4-4 1535 0 0,-35-20-2182 0 0,0 0-1 0 0,1-1 1 0 0,-1 1 0 0 0,0 0-1 0 0,0 0 1 0 0,0-1-1 0 0,0 1 1 0 0,0-1-1 0 0,0 1 1 0 0,0-1 0 0 0,0 0-1 0 0,0 1 1 0 0,0-1-1 0 0,0 0 1 0 0,0 0 0 0 0,-1 1-1 0 0,1-1 1 0 0,0 0-1 0 0,0 0 1 0 0,-1 0 0 0 0,1 0-1 0 0,0-2 1 0 0,19-26 381 0 0,-19 27-436 0 0,0-3 41 0 0,1 1 0 0 0,-1-1 0 0 0,0 0 0 0 0,0 0 0 0 0,0 1 0 0 0,0-1 0 0 0,-1 0 0 0 0,0 0 0 0 0,0 0 0 0 0,-1 0 0 0 0,1 0 0 0 0,-1 0 0 0 0,0 1 0 0 0,-2-6 0 0 0,-2-28 281 0 0,11-182 368 0 0,-8 198-637 0 0,0 0-1 0 0,-2 1 0 0 0,0-1 1 0 0,-11-30-1 0 0,-3-14 127 0 0,16 58-191 0 0,1-1 0 0 0,1 0 0 0 0,-1 0 0 0 0,2 0 0 0 0,-1 0 1 0 0,1 0-1 0 0,0 0 0 0 0,3-9 0 0 0,1 1 10 0 0,0 0-1 0 0,1 1 1 0 0,10-19 0 0 0,-11 25-3 0 0,-2 3-2 0 0,1 1-1 0 0,-1-1 0 0 0,0 0 0 0 0,-1-1 1 0 0,1 1-1 0 0,0-9 0 0 0,5-32 48 0 0,-3 19 47 0 0,4-58 1 0 0,-14-15 74 0 0,5 93-167 0 0,0-1-1 0 0,-1 1 1 0 0,0 0-1 0 0,-2-11 1 0 0,1 15-2 0 0,0 1 0 0 0,1 0 1 0 0,-1-1-1 0 0,0 1 0 0 0,-1 0 1 0 0,1 0-1 0 0,-1 1 0 0 0,0-1 0 0 0,0 0 1 0 0,-4-3-1 0 0,3 3-3 0 0,-1 0 0 0 0,0 0-1 0 0,0 1 1 0 0,0-1 0 0 0,0 1-1 0 0,-1 0 1 0 0,1 1 0 0 0,-1-1 0 0 0,0 1-1 0 0,-8-2 1 0 0,2 2 15 0 0,-2-1 0 0 0,1 2 0 0 0,-23-1 0 0 0,21 1-17 0 0,0 0 1 0 0,-21-6-1 0 0,-19-2 24 0 0,-88-9 70 0 0,84 9-37 0 0,-86-2 1 0 0,-173 24 116 0 0,261-10-153 0 0,0 3 0 0 0,1 3 0 0 0,-78 21 0 0 0,-11 2-12 0 0,-20 12-16 0 0,90-22 0 0 0,28-10 0 0 0,-1-2 0 0 0,-85 6 0 0 0,109-14 0 0 0,0-1 0 0 0,0-1 0 0 0,-36-5 0 0 0,35 1 0 0 0,0 1 0 0 0,0 1 0 0 0,0 1 0 0 0,-26 2 0 0 0,22 0 0 0 0,23-2 0 0 0,0 1 0 0 0,1 0 0 0 0,-1 1 0 0 0,1-1 0 0 0,-1 1 0 0 0,1 0 0 0 0,-1 0 0 0 0,1 1 0 0 0,0-1 0 0 0,-1 1 0 0 0,1 1 0 0 0,-5 2 0 0 0,7-3 0 0 0,0 0 0 0 0,0 0 0 0 0,0 0 0 0 0,0 0 0 0 0,0 0 0 0 0,0 1 0 0 0,-3 4 0 0 0,5-5 0 0 0,0 0 0 0 0,0 0 0 0 0,0 0 0 0 0,0 0 0 0 0,1 0 0 0 0,-1 0 0 0 0,1 0 0 0 0,0 0 0 0 0,-1 0 0 0 0,1 0 0 0 0,0 0 0 0 0,0 0 0 0 0,0 0 0 0 0,1 3 0 0 0,2 12-13 0 0,1 0 0 0 0,0 1 0 0 0,1-2 0 0 0,11 24 0 0 0,6 22 14 0 0,-4 0-1 0 0,37 137 0 0 0,-43-147 0 0 0,9 101 0 0 0,-14 182 0 0 0,-9-286 0 0 0,-10 54 0 0 0,4-38 0 0 0,1-2 0 0 0,7-61 0 0 0,0 1 0 0 0,1-1 0 0 0,-1 1-1 0 0,1-1 1 0 0,0 0 0 0 0,0 1 0 0 0,0-1 0 0 0,0 0-1 0 0,0 1 1 0 0,0-1 0 0 0,1 0 0 0 0,-1 0 0 0 0,1 0 0 0 0,-1 0-1 0 0,1-1 1 0 0,0 1 0 0 0,0 0 0 0 0,-1-1 0 0 0,1 1 0 0 0,1-1-1 0 0,-1 1 1 0 0,0-1 0 0 0,0 0 0 0 0,0 0 0 0 0,4 1 0 0 0,9 4-14 0 0,1-1 0 0 0,-1-1 0 0 0,17 3 0 0 0,-4-1 10 0 0,-14-3 4 0 0,0-1 0 0 0,0 0 0 0 0,0-1 0 0 0,0 0 0 0 0,25-3 0 0 0,73-15 0 0 0,-81 11 0 0 0,40-7 0 0 0,-17 2 0 0 0,72-6 0 0 0,-124 17 0 0 0,0 0 1 0 0,0 0-1 0 0,1 0 1 0 0,-1 0-1 0 0,0 0 0 0 0,0 0 1 0 0,0 0-1 0 0,1 1 0 0 0,-1-1 1 0 0,0 1-1 0 0,0-1 1 0 0,0 1-1 0 0,0 0 0 0 0,2 1 1 0 0,-3-1-5 0 0,0 0 1 0 0,-1 1 0 0 0,1-1-1 0 0,0 0 1 0 0,-1 0 0 0 0,1 1 0 0 0,-1-1-1 0 0,0 0 1 0 0,1 0 0 0 0,-1 1-1 0 0,0-1 1 0 0,0 1 0 0 0,0-1 0 0 0,0 0-1 0 0,0 1 1 0 0,0-1 0 0 0,0 0-1 0 0,0 1 1 0 0,-1-1 0 0 0,1 0 0 0 0,-1 1-1 0 0,1-1 1 0 0,-2 3 0 0 0,-3 14 20 0 0,0-4-612 0 0,1 1 0 0 0,0 0 0 0 0,1 0 0 0 0,-1 19 0 0 0,4-1-910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34:51.379"/>
    </inkml:context>
    <inkml:brush xml:id="br0">
      <inkml:brushProperty name="width" value="0.1" units="cm"/>
      <inkml:brushProperty name="height" value="0.1" units="cm"/>
      <inkml:brushProperty name="color" value="#E71224"/>
    </inkml:brush>
  </inkml:definitions>
  <inkml:trace contextRef="#ctx0" brushRef="#br0">2201 172 1839 0 0,'-20'-16'228'0'0,"-35"-21"7931"0"0,50 35-6194 0 0,0 1 0 0 0,-5-2 0 0 0,8 3-1683 0 0,-36-8 2674 0 0,-19 4-3793 0 0,31 2 1204 0 0,0 0 0 0 0,-42-11 0 0 0,40 7 781 0 0,-55-4 0 0 0,-132 20 2150 0 0,31 0-2220 0 0,-83-28 508 0 0,93 3-1404 0 0,-39-11 241 0 0,38 3 623 0 0,132 19-1166 0 0,1 3 0 0 0,-51 4 0 0 0,-82 24-2610 0 0,61-1-4818 0 0,31-4-603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28:14.925"/>
    </inkml:context>
    <inkml:brush xml:id="br0">
      <inkml:brushProperty name="width" value="0.1" units="cm"/>
      <inkml:brushProperty name="height" value="0.1" units="cm"/>
      <inkml:brushProperty name="color" value="#F4F91B"/>
    </inkml:brush>
  </inkml:definitions>
  <inkml:trace contextRef="#ctx0" brushRef="#br0">1283 63 8863 0 0,'-7'-6'487'0'0,"6"4"-385"0"0,-1 1 1 0 0,0-1-1 0 0,1 0 0 0 0,-1 1 1 0 0,1-1-1 0 0,0 0 1 0 0,-1 0-1 0 0,1 0 0 0 0,0 0 1 0 0,0 0-1 0 0,0 0 1 0 0,0 0-1 0 0,-1-4 0 0 0,2 4-5 0 0,-1 1-1 0 0,0-1 0 0 0,1 1 1 0 0,-1 0-1 0 0,0-1 1 0 0,0 1-1 0 0,0 0 0 0 0,0-1 1 0 0,0 1-1 0 0,0 0 0 0 0,-1 0 1 0 0,1 0-1 0 0,0 0 1 0 0,0 0-1 0 0,-1 0 0 0 0,1 1 1 0 0,-1-1-1 0 0,1 0 0 0 0,-1 1 1 0 0,1-1-1 0 0,-1 1 1 0 0,1-1-1 0 0,-1 1 0 0 0,0 0 1 0 0,-1-1-1 0 0,-7 0 898 0 0,0 0 0 0 0,-20 2 0 0 0,17-1-556 0 0,-6 1-50 0 0,1 1-1 0 0,-34 8 1 0 0,-2 1-255 0 0,-141 5 2030 0 0,8-1-268 0 0,-137 17-354 0 0,275-27-1535 0 0,-73-5 1 0 0,8-8-3313 0 0,88 5 1778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28:16.908"/>
    </inkml:context>
    <inkml:brush xml:id="br0">
      <inkml:brushProperty name="width" value="0.1" units="cm"/>
      <inkml:brushProperty name="height" value="0.1" units="cm"/>
      <inkml:brushProperty name="color" value="#F4F91B"/>
    </inkml:brush>
  </inkml:definitions>
  <inkml:trace contextRef="#ctx0" brushRef="#br0">0 1 919 0 0,'0'0'80'0'0,"0"2"-80"0"0,2-1 0 0 0,-2 1 0 0 0,6 6 3056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28:17.401"/>
    </inkml:context>
    <inkml:brush xml:id="br0">
      <inkml:brushProperty name="width" value="0.1" units="cm"/>
      <inkml:brushProperty name="height" value="0.1" units="cm"/>
      <inkml:brushProperty name="color" value="#F4F91B"/>
    </inkml:brush>
  </inkml:definitions>
  <inkml:trace contextRef="#ctx0" brushRef="#br0">2800 12 919 0 0,'-2'-5'5038'0'0,"-14"-1"254"0"0,-45 6-2396 0 0,48 0-2431 0 0,1 0 1 0 0,-1 1-1 0 0,1 0 1 0 0,0 1-1 0 0,-1 1 1 0 0,-16 5-1 0 0,-8 1 197 0 0,-192 21 2129 0 0,95-16-1504 0 0,34-4 113 0 0,-155-4 1 0 0,-99-27 411 0 0,82 4-873 0 0,-296 3-453 0 0,1 45-3425 0 0,467-19 1664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28:53.137"/>
    </inkml:context>
    <inkml:brush xml:id="br0">
      <inkml:brushProperty name="width" value="0.1" units="cm"/>
      <inkml:brushProperty name="height" value="0.1" units="cm"/>
      <inkml:brushProperty name="color" value="#F4F91B"/>
    </inkml:brush>
  </inkml:definitions>
  <inkml:trace contextRef="#ctx0" brushRef="#br0">1370 32 7079 0 0,'-1'-1'176'0'0,"0"0"-1"0"0,-1 1 0 0 0,0-1 0 0 0,1 0 0 0 0,-1 1 0 0 0,0-1 1 0 0,1 1-1 0 0,-1-1 0 0 0,0 1 0 0 0,1 0 0 0 0,-1 0 0 0 0,0 0 1 0 0,0 0-1 0 0,1 0 0 0 0,-3 0 0 0 0,-34 5 1856 0 0,22-2-1169 0 0,3-3-151 0 0,-1 0-1 0 0,0 0 0 0 0,1-1 0 0 0,-21-5 1 0 0,16 3-110 0 0,-34-2 0 0 0,-20 4 624 0 0,-51 0-36 0 0,101 2-954 0 0,0-2-1 0 0,-43-7 1 0 0,43 5-182 0 0,-1 0 1 0 0,-41 1-1 0 0,4 3-60 0 0,33-1 220 0 0,-47 6 0 0 0,-46 11 1461 0 0,-213 3 1 0 0,270-24-2103 0 0,43 0-1937 0 0,1-3-3290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28:53.956"/>
    </inkml:context>
    <inkml:brush xml:id="br0">
      <inkml:brushProperty name="width" value="0.1" units="cm"/>
      <inkml:brushProperty name="height" value="0.1" units="cm"/>
      <inkml:brushProperty name="color" value="#F4F91B"/>
    </inkml:brush>
  </inkml:definitions>
  <inkml:trace contextRef="#ctx0" brushRef="#br0">1775 54 8983 0 0,'-5'-2'253'0'0,"0"0"0"0"0,0 1 0 0 0,0-2 1 0 0,0 1-1 0 0,1-1 0 0 0,-1 0 0 0 0,-6-4 0 0 0,-18-12-128 0 0,23 17 139 0 0,0 0 0 0 0,0 0 0 0 0,0 0 0 0 0,-1 1 0 0 0,1 0 0 0 0,0 0 0 0 0,-1 1 0 0 0,1-1 0 0 0,-1 2 0 0 0,-9 0 0 0 0,-10 3 1643 0 0,-29 7-1 0 0,47-9-1429 0 0,-175 40-21 0 0,74-16 515 0 0,-31 5 97 0 0,-36-3-90 0 0,-238 26 1482 0 0,354-51-2334 0 0,-124 4 190 0 0,148-8-589 0 0,0-1-1 0 0,0-2 1 0 0,-36-9-1 0 0,13-6-2795 0 0,31 6-4447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28:55.467"/>
    </inkml:context>
    <inkml:brush xml:id="br0">
      <inkml:brushProperty name="width" value="0.1" units="cm"/>
      <inkml:brushProperty name="height" value="0.1" units="cm"/>
      <inkml:brushProperty name="color" value="#F4F91B"/>
    </inkml:brush>
  </inkml:definitions>
  <inkml:trace contextRef="#ctx0" brushRef="#br0">957 128 2759 0 0,'5'-21'-44'0'0,"-1"3"5862"0"0,-3 16-5716 0 0,0 0 0 0 0,0 0 1 0 0,-1-1-1 0 0,1 1 0 0 0,0 0 1 0 0,-1 0-1 0 0,0-1 0 0 0,1 1 0 0 0,-1 0 1 0 0,0 0-1 0 0,0-1 0 0 0,0 1 1 0 0,-1 0-1 0 0,1 0 0 0 0,0-1 1 0 0,-1 1-1 0 0,0 0 0 0 0,1 0 0 0 0,-1 0 1 0 0,0 0-1 0 0,0-1 0 0 0,0 1 1 0 0,0 1-1 0 0,-1-1 0 0 0,1 0 1 0 0,0 0-1 0 0,-1 0 0 0 0,0 1 0 0 0,1-1 1 0 0,-1 1-1 0 0,-3-3 0 0 0,0 1 309 0 0,0 0-1 0 0,0 1 0 0 0,-1-1 0 0 0,1 1 0 0 0,-1 0 0 0 0,0 0 1 0 0,0 1-1 0 0,1 0 0 0 0,-1 0 0 0 0,0 0 0 0 0,-9 1 1 0 0,-47 3 1859 0 0,-98 18 0 0 0,-2 0-429 0 0,64-13-465 0 0,-183 39 1 0 0,261-43-2808 0 0,1 0 1 0 0,-33 2-1 0 0,34-5-101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28:55.862"/>
    </inkml:context>
    <inkml:brush xml:id="br0">
      <inkml:brushProperty name="width" value="0.1" units="cm"/>
      <inkml:brushProperty name="height" value="0.1" units="cm"/>
      <inkml:brushProperty name="color" value="#F4F91B"/>
    </inkml:brush>
  </inkml:definitions>
  <inkml:trace contextRef="#ctx0" brushRef="#br0">913 42 16559 0 0,'-64'-12'1078'0'0,"-1"4"1"0"0,-96-2-1 0 0,12 2-1006 0 0,82 5-59 0 0,0 3 0 0 0,1 2 0 0 0,-1 4 0 0 0,-91 19 0 0 0,132-17-1078 0 0,3 1-50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28:56.547"/>
    </inkml:context>
    <inkml:brush xml:id="br0">
      <inkml:brushProperty name="width" value="0.1" units="cm"/>
      <inkml:brushProperty name="height" value="0.1" units="cm"/>
      <inkml:brushProperty name="color" value="#F4F91B"/>
    </inkml:brush>
  </inkml:definitions>
  <inkml:trace contextRef="#ctx0" brushRef="#br0">2313 1 9215 0 0,'-16'-1'1358'0'0,"0"1"1"0"0,0 1-1 0 0,-25 4 0 0 0,-4 0-675 0 0,-2 0-250 0 0,-68 17 0 0 0,13-1 1205 0 0,-224 17 827 0 0,95-13-1715 0 0,196-21-705 0 0,-77 12 559 0 0,-222 0 0 0 0,135-23-384 0 0,-131-7 3972 0 0,110-3-6872 0 0,119 7 917 0 0,74 5 194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28:59.266"/>
    </inkml:context>
    <inkml:brush xml:id="br0">
      <inkml:brushProperty name="width" value="0.1" units="cm"/>
      <inkml:brushProperty name="height" value="0.1" units="cm"/>
      <inkml:brushProperty name="color" value="#F4F91B"/>
    </inkml:brush>
  </inkml:definitions>
  <inkml:trace contextRef="#ctx0" brushRef="#br0">1968 207 11719 0 0,'-5'-2'142'0'0,"0"-1"-1"0"0,0 1 0 0 0,0 1 1 0 0,-1-1-1 0 0,1 1 0 0 0,0 0 1 0 0,-1 0-1 0 0,-6 0 0 0 0,9 0-134 0 0,0-1-1 0 0,-1 1 1 0 0,1 0 0 0 0,0-1-1 0 0,0 1 1 0 0,0-1-1 0 0,0 0 1 0 0,0 0-1 0 0,1-1 1 0 0,-4-2-1 0 0,-10-7-158 0 0,8 8 222 0 0,0 0-1 0 0,-1 1 0 0 0,1 0 0 0 0,-1 0 1 0 0,1 1-1 0 0,-1 0 0 0 0,0 0 0 0 0,0 1 0 0 0,0 1 1 0 0,-9-1-1 0 0,-18 3 1174 0 0,-42 6-1 0 0,37-3-354 0 0,-165 25 1264 0 0,14-1-1389 0 0,139-23-146 0 0,-89-4 0 0 0,-189-36 1942 0 0,311 31-2466 0 0,-225-37 1182 0 0,164 23-947 0 0,-78-27 0 0 0,55 4-961 0 0,62 19-6337 0 0,14 5-846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29:00.807"/>
    </inkml:context>
    <inkml:brush xml:id="br0">
      <inkml:brushProperty name="width" value="0.1" units="cm"/>
      <inkml:brushProperty name="height" value="0.1" units="cm"/>
      <inkml:brushProperty name="color" value="#F4F91B"/>
    </inkml:brush>
  </inkml:definitions>
  <inkml:trace contextRef="#ctx0" brushRef="#br0">3376 118 3223 0 0,'0'-10'419'0'0,"-2"-34"7208"0"0,-4 29-8501 0 0,4 11 1090 0 0,-1 0-1 0 0,0 1 0 0 0,0-1 0 0 0,-1 1 0 0 0,1 0 1 0 0,-1-1-1 0 0,0 2 0 0 0,0-1 0 0 0,0 0 0 0 0,0 1 0 0 0,0 0 1 0 0,0 0-1 0 0,-1 0 0 0 0,1 0 0 0 0,-1 1 0 0 0,1 0 1 0 0,-1 0-1 0 0,1 0 0 0 0,-1 0 0 0 0,0 1 0 0 0,0 0 1 0 0,-5 0-1 0 0,-10 1 457 0 0,0 0 0 0 0,1 2 0 0 0,-38 9 0 0 0,-84 17 1131 0 0,-2-5 1 0 0,-278 9-1 0 0,190-15-1100 0 0,16 1 30 0 0,-5-1 8 0 0,122-8-458 0 0,-445 58 1080 0 0,388-46-1078 0 0,111-16-207 0 0,-469 76 48 0 0,382-57-884 0 0,-79 17-9504 0 0,122-22 4230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34:54.292"/>
    </inkml:context>
    <inkml:brush xml:id="br0">
      <inkml:brushProperty name="width" value="0.1" units="cm"/>
      <inkml:brushProperty name="height" value="0.1" units="cm"/>
      <inkml:brushProperty name="color" value="#E71224"/>
    </inkml:brush>
  </inkml:definitions>
  <inkml:trace contextRef="#ctx0" brushRef="#br0">2209 176 8751 0 0,'-1'-1'399'0'0,"-5"-3"13"0"0,1 0 1 0 0,0 1-1 0 0,-1 0 1 0 0,1 0-1 0 0,-1 0 0 0 0,0 1 1 0 0,0 0-1 0 0,0 0 0 0 0,0 0 1 0 0,0 1-1 0 0,-1 0 1 0 0,1 0-1 0 0,-11 0 0 0 0,-12 3 75 0 0,0 1-1 0 0,-47 10 0 0 0,50-7 181 0 0,0-1-1 0 0,-1-1 0 0 0,-47-1 0 0 0,-84-14 1902 0 0,-40-1-537 0 0,-203-10-182 0 0,274 13-1198 0 0,-185-37-1 0 0,-86-8 601 0 0,236 40-1131 0 0,91 4-4296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29:03.571"/>
    </inkml:context>
    <inkml:brush xml:id="br0">
      <inkml:brushProperty name="width" value="0.1" units="cm"/>
      <inkml:brushProperty name="height" value="0.1" units="cm"/>
      <inkml:brushProperty name="color" value="#F4F91B"/>
    </inkml:brush>
  </inkml:definitions>
  <inkml:trace contextRef="#ctx0" brushRef="#br0">1960 15 9039 0 0,'-13'-2'437'0'0,"1"0"-1"0"0,-1 2 0 0 0,-15 0 1 0 0,8 0-16 0 0,-75-11 668 0 0,56 12 394 0 0,0 2-1 0 0,-51 11 1 0 0,-77 25 1416 0 0,-4 1-1583 0 0,37-16-794 0 0,-82 16 445 0 0,173-32-650 0 0,-1-2 0 0 0,0-2 0 0 0,-77-3 0 0 0,-130-29 711 0 0,92 5-709 0 0,-82-15-2411 0 0,222 33 1105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27:55.459"/>
    </inkml:context>
    <inkml:brush xml:id="br0">
      <inkml:brushProperty name="width" value="0.1" units="cm"/>
      <inkml:brushProperty name="height" value="0.1" units="cm"/>
      <inkml:brushProperty name="color" value="#F4F91B"/>
    </inkml:brush>
  </inkml:definitions>
  <inkml:trace contextRef="#ctx0" brushRef="#br0">1 1 16583 0 0,'0'0'1248'0'0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27:55.910"/>
    </inkml:context>
    <inkml:brush xml:id="br0">
      <inkml:brushProperty name="width" value="0.1" units="cm"/>
      <inkml:brushProperty name="height" value="0.1" units="cm"/>
      <inkml:brushProperty name="color" value="#F4F91B"/>
    </inkml:brush>
  </inkml:definitions>
  <inkml:trace contextRef="#ctx0" brushRef="#br0">1378 4 1375 0 0,'-7'0'-483'0'0,"-25"2"10341"0"0,17 0-9347 0 0,0-6 5195 0 0,11 18-4757 0 0,-6 13-163 0 0,-13 7 322 0 0,23-34-983 0 0,-12 13 499 0 0,6-12-525 0 0,1 0 0 0 0,-1-1 0 0 0,1 1 1 0 0,-1-1-1 0 0,1 0 0 0 0,-1-1 0 0 0,1 1 0 0 0,-7-3 0 0 0,-17 1 163 0 0,-149 5 1418 0 0,-153-5 786 0 0,174-4-2010 0 0,-165-17-924 0 0,298 19-10 0 0,1 0-1 0 0,0-2 1 0 0,1 0-1 0 0,-1-2 1 0 0,-24-12-1 0 0,23 8-826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27:58.193"/>
    </inkml:context>
    <inkml:brush xml:id="br0">
      <inkml:brushProperty name="width" value="0.1" units="cm"/>
      <inkml:brushProperty name="height" value="0.1" units="cm"/>
      <inkml:brushProperty name="color" value="#F4F91B"/>
    </inkml:brush>
  </inkml:definitions>
  <inkml:trace contextRef="#ctx0" brushRef="#br0">3 3 9095 0 0,'-3'-2'1263'0'0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27:58.576"/>
    </inkml:context>
    <inkml:brush xml:id="br0">
      <inkml:brushProperty name="width" value="0.1" units="cm"/>
      <inkml:brushProperty name="height" value="0.1" units="cm"/>
      <inkml:brushProperty name="color" value="#F4F91B"/>
    </inkml:brush>
  </inkml:definitions>
  <inkml:trace contextRef="#ctx0" brushRef="#br0">1729 9 2303 0 0,'0'0'8807'0'0,"2"-2"-8195"0"0,-2 2-592 0 0,0 0-1 0 0,1 0 1 0 0,-1 0-1 0 0,0 0 1 0 0,0 0-1 0 0,0 0 1 0 0,0 0 0 0 0,1 0-1 0 0,-1-1 1 0 0,0 1-1 0 0,0 0 1 0 0,0 0-1 0 0,0 0 1 0 0,0 0 0 0 0,0 0-1 0 0,0 0 1 0 0,1-1-1 0 0,-1 1 1 0 0,0 0 0 0 0,0 0-1 0 0,0 0 1 0 0,0 0-1 0 0,0-1 1 0 0,0 1-1 0 0,0 0 1 0 0,0 0 0 0 0,0 0-1 0 0,0 0 1 0 0,0-1-1 0 0,0 1 1 0 0,0 0-1 0 0,0 0 1 0 0,0 0 0 0 0,0 0-1 0 0,0-1 1 0 0,0 1-1 0 0,0 0 1 0 0,0 0-1 0 0,0 0 1 0 0,0 0 0 0 0,0-1-1 0 0,-1 1 1 0 0,1 0-1 0 0,0 0 1 0 0,0 0 0 0 0,-10 1 1723 0 0,-12 8-167 0 0,-4 1-1196 0 0,-1-1 0 0 0,0-1 0 0 0,-37 6 0 0 0,-92 8 1315 0 0,96-15-1187 0 0,-10 2-167 0 0,-167 16 852 0 0,-462-21 3115 0 0,621-5-4064 0 0,-151-2-2841 0 0,202 2 1290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27:59.666"/>
    </inkml:context>
    <inkml:brush xml:id="br0">
      <inkml:brushProperty name="width" value="0.1" units="cm"/>
      <inkml:brushProperty name="height" value="0.1" units="cm"/>
      <inkml:brushProperty name="color" value="#F4F91B"/>
    </inkml:brush>
  </inkml:definitions>
  <inkml:trace contextRef="#ctx0" brushRef="#br0">1831 2 455 0 0,'-12'0'8597'0'0,"5"5"-6677"0"0,4-4-1939 0 0,1 1 1 0 0,-1 0 0 0 0,1-1 0 0 0,-1 0 0 0 0,0 1-1 0 0,0-1 1 0 0,-3 1 0 0 0,-8-1 797 0 0,0-1 0 0 0,-1 0 0 0 0,1-1 0 0 0,0-1 0 0 0,-24-5 0 0 0,18 3 12 0 0,0 1 0 0 0,-22 0 0 0 0,-98 5 335 0 0,-182 27 1 0 0,122 12 1656 0 0,121-22-2306 0 0,-111 11 0 0 0,-97-21 905 0 0,237-12-1707 0 0,1-2-1 0 0,-1-1 1 0 0,-86-25-1 0 0,73 6-2815 0 0,33 11 1394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28:00.695"/>
    </inkml:context>
    <inkml:brush xml:id="br0">
      <inkml:brushProperty name="width" value="0.1" units="cm"/>
      <inkml:brushProperty name="height" value="0.1" units="cm"/>
      <inkml:brushProperty name="color" value="#F4F91B"/>
    </inkml:brush>
  </inkml:definitions>
  <inkml:trace contextRef="#ctx0" brushRef="#br0">2325 2 1839 0 0,'-8'-1'728'0'0,"-10"8"7028"0"0,13-4-7944 0 0,-2 0 498 0 0,-1-1 0 0 0,0 1-1 0 0,1-2 1 0 0,-1 1 0 0 0,0-1-1 0 0,0 0 1 0 0,0-1-1 0 0,-13 0 1 0 0,15 0-95 0 0,-204 9 5782 0 0,-151 21-3278 0 0,39-1-1485 0 0,56-3-459 0 0,104-5-406 0 0,65-17-91 0 0,0-4 0 0 0,-102-13-1 0 0,76 4-214 0 0,-73-16-582 0 0,68-2-2730 0 0,84 17 1625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28:03.132"/>
    </inkml:context>
    <inkml:brush xml:id="br0">
      <inkml:brushProperty name="width" value="0.1" units="cm"/>
      <inkml:brushProperty name="height" value="0.1" units="cm"/>
      <inkml:brushProperty name="color" value="#F4F91B"/>
    </inkml:brush>
  </inkml:definitions>
  <inkml:trace contextRef="#ctx0" brushRef="#br0">1171 86 2759 0 0,'-17'-2'1788'0'0,"16"2"-1403"0"0,-1 0 0 0 0,1 0-1 0 0,0 0 1 0 0,-1-1 0 0 0,1 1 0 0 0,-1 0 0 0 0,1-1-1 0 0,0 1 1 0 0,-1 0 0 0 0,1-1 0 0 0,0 0 0 0 0,-1 1 0 0 0,-1-2-1 0 0,2 1-438 0 0,1 0 0 0 0,-1 0 0 0 0,0 0 0 0 0,1 0 0 0 0,-1 1 0 0 0,1-1-1 0 0,0 0 1 0 0,-1 0 0 0 0,1 0 0 0 0,0 0 0 0 0,0 0 0 0 0,-1 0 0 0 0,1 0-1 0 0,0 0 1 0 0,0 0 0 0 0,0-2 0 0 0,0 1 284 0 0,0 0-1 0 0,0-1 1 0 0,0 1-1 0 0,0-1 1 0 0,-1 1-1 0 0,1 0 1 0 0,-1-1-1 0 0,1 1 1 0 0,-1 0-1 0 0,0 0 1 0 0,0 0-1 0 0,0 0 1 0 0,0-1 0 0 0,-1 1-1 0 0,1 1 1 0 0,0-1-1 0 0,-1 0 1 0 0,1 0-1 0 0,-3-1 1 0 0,1 1 59 0 0,1 0 1 0 0,-1 0-1 0 0,0 1 1 0 0,0-1-1 0 0,0 1 1 0 0,-1 0-1 0 0,1 0 1 0 0,0 0-1 0 0,0 0 1 0 0,-1 1-1 0 0,-6-1 1 0 0,-3 1 147 0 0,0 0 1 0 0,0 2-1 0 0,0-1 0 0 0,0 2 1 0 0,-21 5-1 0 0,-78 29 807 0 0,-67 17 344 0 0,100-36-671 0 0,-2-5 0 0 0,-87 4 0 0 0,99-12-605 0 0,35-2-682 0 0,-1-1 0 0 0,1-1 0 0 0,-1-2-1 0 0,-39-7 1 0 0,27-3-3146 0 0,28 3 1476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28:03.786"/>
    </inkml:context>
    <inkml:brush xml:id="br0">
      <inkml:brushProperty name="width" value="0.1" units="cm"/>
      <inkml:brushProperty name="height" value="0.1" units="cm"/>
      <inkml:brushProperty name="color" value="#F4F91B"/>
    </inkml:brush>
  </inkml:definitions>
  <inkml:trace contextRef="#ctx0" brushRef="#br0">1190 39 13791 0 0,'-55'1'1429'0'0,"31"0"-1328"0"0,1-1 1 0 0,-1-1-1 0 0,1-1 1 0 0,-36-7-1 0 0,0-2 918 0 0,-1 3-1 0 0,-103-1 1 0 0,157 8-948 0 0,-279 8 2379 0 0,61 1-988 0 0,160-7-1302 0 0,-41-1-2149 0 0,89-1 427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28:05.477"/>
    </inkml:context>
    <inkml:brush xml:id="br0">
      <inkml:brushProperty name="width" value="0.1" units="cm"/>
      <inkml:brushProperty name="height" value="0.1" units="cm"/>
      <inkml:brushProperty name="color" value="#F4F91B"/>
    </inkml:brush>
  </inkml:definitions>
  <inkml:trace contextRef="#ctx0" brushRef="#br0">1895 42 7367 0 0,'-14'0'848'0'0,"-20"-2"2791"0"0,11-7-4246 0 0,13 4 975 0 0,0 1-1 0 0,0-1 0 0 0,0 2 0 0 0,0 0 0 0 0,-1 0 1 0 0,1 1-1 0 0,-1 0 0 0 0,0 0 0 0 0,-17 1 0 0 0,-12 2 1767 0 0,-49 6-1 0 0,57-4-2353 0 0,-147 20 2267 0 0,-205 51-1 0 0,264-50-1049 0 0,-214 14 1 0 0,250-34-830 0 0,0-4 1 0 0,-155-20-1 0 0,222 17-1152 0 0,0 0 0 0 0,0-1 0 0 0,-21-8 0 0 0,9-1-6928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35:05.818"/>
    </inkml:context>
    <inkml:brush xml:id="br0">
      <inkml:brushProperty name="width" value="0.1" units="cm"/>
      <inkml:brushProperty name="height" value="0.1" units="cm"/>
      <inkml:brushProperty name="color" value="#66CC00"/>
    </inkml:brush>
  </inkml:definitions>
  <inkml:trace contextRef="#ctx0" brushRef="#br0">1313 1867 1839 0 0,'-37'-2'4947'0'0,"25"4"-2226"0"0,2-1-687 0 0,18 4 96 0 0,-6-4-1866 0 0,0 0 0 0 0,0 0 0 0 0,1 1 0 0 0,-1-1 0 0 0,-1 1 0 0 0,1-1 0 0 0,0 1 0 0 0,0 0 0 0 0,0 0 0 0 0,-1 0 0 0 0,1 0 0 0 0,-1 0 0 0 0,0 0 0 0 0,1 0 0 0 0,0 5 0 0 0,0-4-13 0 0,-1-1 0 0 0,1 1 0 0 0,0 0 1 0 0,-1 0-1 0 0,1-1 0 0 0,0 1 0 0 0,1-1 1 0 0,-1 0-1 0 0,3 3 0 0 0,-4-4-155 0 0,1-1-1 0 0,-1 1 0 0 0,1-1 1 0 0,-1 1-1 0 0,1-1 1 0 0,-1 0-1 0 0,1 1 0 0 0,-1-1 1 0 0,1 0-1 0 0,-1 0 1 0 0,1 0-1 0 0,-1 0 0 0 0,1 0 1 0 0,-1 0-1 0 0,1-1 1 0 0,1 0-1 0 0,29-10 683 0 0,-11 3-333 0 0,12 2-122 0 0,0 1 0 0 0,0 1-1 0 0,58 1 1 0 0,-66 2-132 0 0,-1 0-1 0 0,0-2 1 0 0,0-1 0 0 0,0-1-1 0 0,27-10 1 0 0,-47 14-141 0 0,1-1 1 0 0,-1 1-1 0 0,0-1 0 0 0,0 0 1 0 0,0-1-1 0 0,5-3 0 0 0,-9 6-31 0 0,1-1-1 0 0,0 1 0 0 0,-1-1 0 0 0,1 0 1 0 0,-1 1-1 0 0,1-1 0 0 0,-1 1 0 0 0,1-1 1 0 0,-1 0-1 0 0,1 0 0 0 0,-1 1 0 0 0,0-1 1 0 0,1 0-1 0 0,-1 0 0 0 0,0 1 0 0 0,0-1 1 0 0,0 0-1 0 0,1 0 0 0 0,-1 0 0 0 0,0 0 1 0 0,0 1-1 0 0,0-1 0 0 0,0 0 0 0 0,0 0 1 0 0,-1 0-1 0 0,1 1 0 0 0,0-1 1 0 0,0 0-1 0 0,0 0 0 0 0,-1 0 0 0 0,1 1 1 0 0,-1-1-1 0 0,1 0 0 0 0,0 1 0 0 0,-1-1 1 0 0,1 0-1 0 0,-1 1 0 0 0,1-1 0 0 0,-1 0 1 0 0,0 1-1 0 0,1-1 0 0 0,-2 0 0 0 0,-4-8 80 0 0,0 0-1 0 0,1 0 0 0 0,0-1 0 0 0,1 0 1 0 0,0 0-1 0 0,0 0 0 0 0,-2-14 0 0 0,5 20-87 0 0,-9-39 64 0 0,2-1-1 0 0,2 1 0 0 0,-1-57 0 0 0,-7-52 41 0 0,7 116 60 0 0,-22-60 1 0 0,17 62-80 0 0,-12-63 1 0 0,18 48-38 0 0,3-96 0 0 0,2 35-46 0 0,-1 92-8 0 0,0 1 0 0 0,-1-1 0 0 0,-1 1 0 0 0,-8-24 0 0 0,-31-65 196 0 0,-4-16 9 0 0,4-81-196 0 0,29 117-15 0 0,13 81 12 0 0,-1 1-1 0 0,1-1 1 0 0,-1 0 0 0 0,0 0-1 0 0,0 1 1 0 0,0-1-1 0 0,0 1 1 0 0,-1 0 0 0 0,0 0-1 0 0,0 0 1 0 0,0 0 0 0 0,0 0-1 0 0,-1 0 1 0 0,1 1 0 0 0,-1 0-1 0 0,0 0 1 0 0,0 0-1 0 0,0 0 1 0 0,-1 0 0 0 0,1 1-1 0 0,0 0 1 0 0,-1 0 0 0 0,-6-2-1 0 0,-10-2 49 0 0,1 2-1 0 0,-1 0 0 0 0,0 1 0 0 0,-26-1 1 0 0,25 3-48 0 0,-67-7 138 0 0,40 0-111 0 0,-75-11 11 0 0,102 17-20 0 0,1 1 0 0 0,-1 2-1 0 0,-40 4 1 0 0,-152 45 36 0 0,180-45-64 0 0,-119 16 0 0 0,106-19 0 0 0,-51-5 0 0 0,-5 4 0 0 0,102-1-1 0 0,1 0 0 0 0,-1 0-1 0 0,0 0 1 0 0,0 0 0 0 0,0 1 0 0 0,1-1 0 0 0,-1 0-1 0 0,0 1 1 0 0,1-1 0 0 0,-1 0 0 0 0,0 1 0 0 0,1-1-1 0 0,-1 1 1 0 0,0-1 0 0 0,1 1 0 0 0,-1 0 0 0 0,1-1-1 0 0,-1 1 1 0 0,1 0 0 0 0,-1-1 0 0 0,1 1 0 0 0,-1 0-1 0 0,1-1 1 0 0,0 1 0 0 0,-1 0 0 0 0,1 0 0 0 0,0-1-1 0 0,0 1 1 0 0,0 0 0 0 0,-1 1 0 0 0,-2 32-65 0 0,1-13 41 0 0,-1-10 25 0 0,1 0 0 0 0,1-1 0 0 0,0 1 0 0 0,0 0 0 0 0,2 18 0 0 0,10 57 0 0 0,-3-22 0 0 0,-5 2-13 0 0,-3 1 0 0 0,-3-1 1 0 0,-4 0-1 0 0,-20 97 0 0 0,16-93 13 0 0,-2 131 0 0 0,11-125 0 0 0,-6 4 0 0 0,-32 144 0 0 0,13-88 0 0 0,-6 78 0 0 0,33-210 0 0 0,-1 1 0 0 0,1-1 0 0 0,0 1 0 0 0,0 0 1 0 0,1-1-1 0 0,-1 1 0 0 0,1-1 0 0 0,2 6 0 0 0,-2-8-1 0 0,-1 0 1 0 0,1 0-1 0 0,0-1 1 0 0,0 1-1 0 0,1 0 1 0 0,-1-1-1 0 0,0 1 1 0 0,0-1-1 0 0,1 1 0 0 0,-1-1 1 0 0,1 1-1 0 0,-1-1 1 0 0,1 0-1 0 0,0 0 1 0 0,-1 0-1 0 0,1 0 1 0 0,0 0-1 0 0,0 0 0 0 0,0-1 1 0 0,3 2-1 0 0,11 1-18 0 0,1 0 0 0 0,-1-1 0 0 0,20 0-1 0 0,-17-1 7 0 0,-1 1-1 0 0,26 5 1 0 0,11 3 13 0 0,99 8 0 0 0,-63-10 0 0 0,11 2 0 0 0,98 13 0 0 0,-184-19 8 0 0,0 1 0 0 0,-1 1 0 0 0,1 0 0 0 0,23 13 0 0 0,-31-15 16 0 0,-1-1-14 0 0,-1-1-1 0 0,1 0 1 0 0,1 0 0 0 0,-1 0-1 0 0,0-1 1 0 0,0 0-1 0 0,0 0 1 0 0,11-1 0 0 0,5-1 10 0 0,30-5 1 0 0,-21-3 31 0 0,-27 7-41 0 0,-1 0 0 0 0,1 0 0 0 0,0 1 0 0 0,0 0-1 0 0,-1 0 1 0 0,11 0 0 0 0,2 1 21 0 0,1 1 0 0 0,-1 1 0 0 0,20 4 0 0 0,-25-3-22 0 0,-10-3-5 0 0,0 0 1 0 0,0 1-1 0 0,0-1 0 0 0,-1 0 0 0 0,1 1 0 0 0,0-1 0 0 0,-1 1 0 0 0,1 0 0 0 0,0-1 0 0 0,-1 1 1 0 0,1 0-1 0 0,-1 0 0 0 0,1 0 0 0 0,-1 0 0 0 0,0 0 0 0 0,1 1 0 0 0,-1-1 0 0 0,0 0 1 0 0,0 1-1 0 0,0-1 0 0 0,0 1 0 0 0,2 2 0 0 0,-3-4-13 0 0,0 1-1 0 0,0-1 1 0 0,0 0 0 0 0,0 0-1 0 0,0 0 1 0 0,1 0 0 0 0,-1 0-1 0 0,0 1 1 0 0,0-1-1 0 0,0 0 1 0 0,0 0 0 0 0,0 0-1 0 0,0 0 1 0 0,0 0 0 0 0,1 0-1 0 0,-1 0 1 0 0,0 0 0 0 0,0 1-1 0 0,0-1 1 0 0,0 0 0 0 0,0 0-1 0 0,1 0 1 0 0,-1 0 0 0 0,0 0-1 0 0,0 0 1 0 0,0 0-1 0 0,0 0 1 0 0,1 0 0 0 0,-1 0-1 0 0,0 0 1 0 0,0 0 0 0 0,0 0-1 0 0,0 0 1 0 0,1 0 0 0 0,-1 0-1 0 0,0 0 1 0 0,0 0 0 0 0,0 0-1 0 0,0 0 1 0 0,0-1-1 0 0,1 1 1 0 0,9-28-11826 0 0,-8 4 5299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28:07.252"/>
    </inkml:context>
    <inkml:brush xml:id="br0">
      <inkml:brushProperty name="width" value="0.1" units="cm"/>
      <inkml:brushProperty name="height" value="0.1" units="cm"/>
      <inkml:brushProperty name="color" value="#F4F91B"/>
    </inkml:brush>
  </inkml:definitions>
  <inkml:trace contextRef="#ctx0" brushRef="#br0">589 74 4607 0 0,'-23'-18'6830'0'0,"18"13"-6372"0"0,-2 1 197 0 0,0-1 1 0 0,-1 1-1 0 0,1 0 0 0 0,-1 1 0 0 0,0 0 0 0 0,-1 0 0 0 0,1 1 0 0 0,-13-2 0 0 0,-24-4 213 0 0,0 2 0 0 0,-1 3 0 0 0,0 1 0 0 0,0 2 0 0 0,-52 8 0 0 0,79-6-1031 0 0,1 1 1 0 0,0 1-1 0 0,0 0 0 0 0,0 2 1 0 0,-27 11-1 0 0,29-9-2101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28:07.863"/>
    </inkml:context>
    <inkml:brush xml:id="br0">
      <inkml:brushProperty name="width" value="0.1" units="cm"/>
      <inkml:brushProperty name="height" value="0.1" units="cm"/>
      <inkml:brushProperty name="color" value="#F4F91B"/>
    </inkml:brush>
  </inkml:definitions>
  <inkml:trace contextRef="#ctx0" brushRef="#br0">2227 56 9871 0 0,'-12'-5'573'0'0,"9"4"-407"0"0,1 0 0 0 0,-1 0 0 0 0,1 0 0 0 0,-1-1 0 0 0,1 1 0 0 0,-1-1 0 0 0,1 1 0 0 0,0-1-1 0 0,-3-3 1 0 0,3 3-118 0 0,-1-1 0 0 0,1 1-1 0 0,0 0 1 0 0,-1 0 0 0 0,0 0-1 0 0,1 0 1 0 0,-1 1 0 0 0,0-1-1 0 0,0 1 1 0 0,0-1 0 0 0,0 1-1 0 0,0 0 1 0 0,-6-1 0 0 0,-45-5 1291 0 0,38 6-940 0 0,-18 1 368 0 0,0 1 1 0 0,-1 1-1 0 0,1 2 1 0 0,-47 11 0 0 0,-54 7-48 0 0,-69 6-76 0 0,-51 3 716 0 0,201-29-1040 0 0,-328 9 1579 0 0,198-13-1160 0 0,-283-13-237 0 0,362 1-2486 0 0,62 6-4325 0 0,16 3-690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28:10.606"/>
    </inkml:context>
    <inkml:brush xml:id="br0">
      <inkml:brushProperty name="width" value="0.1" units="cm"/>
      <inkml:brushProperty name="height" value="0.1" units="cm"/>
      <inkml:brushProperty name="color" value="#F4F91B"/>
    </inkml:brush>
  </inkml:definitions>
  <inkml:trace contextRef="#ctx0" brushRef="#br0">2402 28 919 0 0,'-18'-4'-37'0'0,"-10"-1"5350"0"0,-6 0-1489 0 0,13 1-3321 0 0,-1 1 0 0 0,1 2 0 0 0,-27 0 0 0 0,18 4 1134 0 0,23-2-1110 0 0,1 0-1 0 0,0-1 1 0 0,-1 1 0 0 0,1-1 0 0 0,-6-1 0 0 0,-9-1-187 0 0,0 0 0 0 0,1 2 0 0 0,-1 0-1 0 0,-30 5 1 0 0,-84 21 477 0 0,74-13-483 0 0,-397 54 1928 0 0,349-61-1590 0 0,1-4 0 0 0,-138-15 1 0 0,-507-80 1104 0 0,652 79-3504 0 0,70 10-6826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28:13.276"/>
    </inkml:context>
    <inkml:brush xml:id="br0">
      <inkml:brushProperty name="width" value="0.1" units="cm"/>
      <inkml:brushProperty name="height" value="0.1" units="cm"/>
      <inkml:brushProperty name="color" value="#F4F91B"/>
    </inkml:brush>
  </inkml:definitions>
  <inkml:trace contextRef="#ctx0" brushRef="#br0">1634 10 6247 0 0,'-47'-2'714'0'0,"5"-2"1214"0"0,33 3-1699 0 0,1-1-1 0 0,-1 2 0 0 0,0-1 1 0 0,-16 2-1 0 0,-22 8 2154 0 0,-87 30 0 0 0,82-22-1036 0 0,-55 10 0 0 0,-69 19-465 0 0,12-3 128 0 0,135-37-811 0 0,-181 32 1350 0 0,148-29-846 0 0,-89 0 0 0 0,106-10-266 0 0,-74-10 0 0 0,98 8-461 0 0,1-1 1 0 0,-1-2-1 0 0,1 0 0 0 0,0-1 1 0 0,-34-17-1 0 0,37 13-1362 0 0,2-1-3843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30:17.969"/>
    </inkml:context>
    <inkml:brush xml:id="br0">
      <inkml:brushProperty name="width" value="0.1" units="cm"/>
      <inkml:brushProperty name="height" value="0.1" units="cm"/>
      <inkml:brushProperty name="color" value="#F4F91B"/>
    </inkml:brush>
  </inkml:definitions>
  <inkml:trace contextRef="#ctx0" brushRef="#br0">2314 1538 6647 0 0,'-2'-7'78'0'0,"0"0"-1"0"0,1 0 0 0 0,-1-1 1 0 0,1 1-1 0 0,1 0 0 0 0,0-1 1 0 0,0 1-1 0 0,1-13 0 0 0,1 11-48 0 0,-1 3 106 0 0,0 0 0 0 0,0-1 0 0 0,0 1 1 0 0,-1 0-1 0 0,0 0 0 0 0,-1-10 0 0 0,1 14-104 0 0,-1 1 0 0 0,1-1 0 0 0,-1 1 0 0 0,0 0-1 0 0,1-1 1 0 0,-1 1 0 0 0,0 0 0 0 0,0-1 0 0 0,0 1 0 0 0,0 0 0 0 0,0 0 0 0 0,0 0 0 0 0,0 0 0 0 0,0 0 0 0 0,0 0 0 0 0,-1 0-1 0 0,1 0 1 0 0,0 1 0 0 0,0-1 0 0 0,-1 0 0 0 0,1 1 0 0 0,-1-1 0 0 0,1 1 0 0 0,0-1 0 0 0,-1 1 0 0 0,1 0 0 0 0,-1 0-1 0 0,1-1 1 0 0,-1 1 0 0 0,1 0 0 0 0,-1 1 0 0 0,-2-1 0 0 0,1 0 195 0 0,0-1 0 0 0,-1 0 1 0 0,1 0-1 0 0,0 0 0 0 0,0 0 0 0 0,0 0 1 0 0,0 0-1 0 0,0-1 0 0 0,0 0 0 0 0,0 1 1 0 0,0-1-1 0 0,1 0 0 0 0,-1 0 0 0 0,-3-4 0 0 0,3 3-99 0 0,0 0 0 0 0,0 1 0 0 0,0-1 0 0 0,0 1 0 0 0,-1 0 0 0 0,1 0 0 0 0,-1 0 0 0 0,1 0 0 0 0,-1 1 0 0 0,0 0 0 0 0,-4-2 0 0 0,1 2 169 0 0,0 0 0 0 0,0 1-1 0 0,0-1 1 0 0,0 1 0 0 0,0 1 0 0 0,0-1-1 0 0,0 1 1 0 0,0 0 0 0 0,0 1-1 0 0,1 0 1 0 0,-1 0 0 0 0,0 0 0 0 0,1 1-1 0 0,-1 0 1 0 0,1 0 0 0 0,0 1-1 0 0,0-1 1 0 0,-6 7 0 0 0,8-9-177 0 0,1 1 1 0 0,0-1-1 0 0,-1 0 0 0 0,1 1 1 0 0,-1-2-1 0 0,0 1 1 0 0,1 0-1 0 0,-1-1 0 0 0,0 1 1 0 0,1-1-1 0 0,-1 0 1 0 0,0 0-1 0 0,0-1 0 0 0,1 1 1 0 0,-6-2-1 0 0,4 1 68 0 0,-1 0-1 0 0,0 1 1 0 0,1 0-1 0 0,-1 0 1 0 0,1 0-1 0 0,-9 2 1 0 0,-38 16 526 0 0,33-11-384 0 0,-31 8 1 0 0,-20-2-8 0 0,33-7-21 0 0,1 2 0 0 0,-50 17 0 0 0,65-19-136 0 0,0 0 0 0 0,0-2 1 0 0,-35 4-1 0 0,28-5 24 0 0,-37 9 1 0 0,43-7-9 0 0,-37 3 0 0 0,5-1-74 0 0,44-6-73 0 0,0-1 0 0 0,-1 0 0 0 0,1 0 0 0 0,0-1 0 0 0,0 0-1 0 0,-18-5 1 0 0,-22-3 60 0 0,2 5-54 0 0,-94-10 195 0 0,121 12-197 0 0,0 1 0 0 0,0 1 1 0 0,-41 6-1 0 0,-19 0 1 0 0,-64 2 147 0 0,107-5-138 0 0,-292 39 315 0 0,326-41-343 0 0,0 0 0 0 0,-1-1 0 0 0,1 1 0 0 0,0-1 0 0 0,0 0 0 0 0,0-1-1 0 0,0 1 1 0 0,0-1 0 0 0,0 1 0 0 0,-1-1 0 0 0,1 0 0 0 0,1-1 0 0 0,-6-1 0 0 0,7 2-4 0 0,0 0 0 0 0,1-1 0 0 0,-1 1 1 0 0,0-1-1 0 0,0 1 0 0 0,1-1 0 0 0,-1 0 0 0 0,1 1 1 0 0,-1-1-1 0 0,1 0 0 0 0,0 0 0 0 0,0 0 1 0 0,0 0-1 0 0,0-1 0 0 0,0 1 0 0 0,0 0 0 0 0,0 0 1 0 0,1 0-1 0 0,-1-1 0 0 0,1 1 0 0 0,0 0 0 0 0,-1-1 1 0 0,1 1-1 0 0,1-3 0 0 0,2-78 143 0 0,-1 48 17 0 0,-1 1 1 0 0,-5-47-1 0 0,-7-24 126 0 0,3-113 0 0 0,0 102-275 0 0,1 37 10 0 0,2 33-5 0 0,-1 0 0 0 0,-3 0 0 0 0,-27-82 0 0 0,32 113-32 0 0,0-1 0 0 0,1 0 0 0 0,1 0 0 0 0,0-25 0 0 0,7-66 0 0 0,-4 90 0 0 0,6-89 0 0 0,-7 105 0 0 0,0 0 0 0 0,0 1 0 0 0,1-1 0 0 0,-1 0 0 0 0,0 1 0 0 0,0-1 0 0 0,1 1 0 0 0,-1-1 0 0 0,1 0 0 0 0,-1 1 0 0 0,0-1 0 0 0,1 1 0 0 0,-1-1 0 0 0,1 1 0 0 0,-1-1 0 0 0,1 1 0 0 0,-1 0 0 0 0,1-1 0 0 0,-1 1 0 0 0,1 0 0 0 0,0-1 0 0 0,-1 1 0 0 0,1 0 0 0 0,0 0 0 0 0,0-1 0 0 0,20-3 0 0 0,-17 3 0 0 0,2 0 0 0 0,1 0 0 0 0,0 1 0 0 0,-1 0 0 0 0,10 1 0 0 0,20-1 0 0 0,8-5 0 0 0,74-12 0 0 0,122-25 0 0 0,-212 39 0 0 0,-1 0 0 0 0,0 1 0 0 0,1 2 0 0 0,41 5 0 0 0,-50-4 0 0 0,43 1 0 0 0,73-8 0 0 0,-50 1 0 0 0,130-15 0 0 0,-2 0 0 0 0,-177 21 0 0 0,0 2 0 0 0,1 1 0 0 0,58 14 0 0 0,-3 0 0 0 0,154 29 0 0 0,-154-30 0 0 0,-81-15 0 0 0,1-2 0 0 0,-1 1 0 0 0,1-1 0 0 0,0-1 0 0 0,22-4 0 0 0,-20 4 15 0 0,-16 10 13 0 0,-2 14-7 0 0,6 4-21 0 0,1 0 0 0 0,1 0 0 0 0,15 48 0 0 0,-2-3 0 0 0,49 343 75 0 0,-59-302 51 0 0,-10 146 1 0 0,1-193-93 0 0,3 0 0 0 0,3-1 0 0 0,19 105 0 0 0,-21-157-34 0 0,0-8 0 0 0,-1 1 0 0 0,0 0 0 0 0,0-1 0 0 0,0 1 0 0 0,-1 0 0 0 0,0 0 0 0 0,-2 10 0 0 0,1-14-64 0 0,-3-10-2635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37:57.577"/>
    </inkml:context>
    <inkml:brush xml:id="br0">
      <inkml:brushProperty name="width" value="0.1" units="cm"/>
      <inkml:brushProperty name="height" value="0.1" units="cm"/>
      <inkml:brushProperty name="color" value="#E71224"/>
    </inkml:brush>
  </inkml:definitions>
  <inkml:trace contextRef="#ctx0" brushRef="#br0">2291 17 455 0 0,'-3'-2'74'0'0,"1"1"-1"0"0,-1 0 0 0 0,0 1 0 0 0,0-1 0 0 0,1 0 0 0 0,-1 1 0 0 0,0-1 0 0 0,0 1 1 0 0,-5 0-1 0 0,-12 5 7963 0 0,20-5-8026 0 0,0 0 0 0 0,0 1 0 0 0,0-1 0 0 0,0 0 0 0 0,0 0 0 0 0,0 0-1 0 0,0 0 1 0 0,0 1 0 0 0,0-1 0 0 0,0 0 0 0 0,0 0 0 0 0,0 0 0 0 0,0 0-1 0 0,1 0 1 0 0,-1 0 0 0 0,0 1 0 0 0,0-1 0 0 0,0 0 0 0 0,0 0 0 0 0,0 0-1 0 0,0 0 1 0 0,1 0 0 0 0,-1 0 0 0 0,0 0 0 0 0,0 0 0 0 0,0 0 0 0 0,0 0-1 0 0,0 1 1 0 0,1-1 0 0 0,-1 0 0 0 0,0 0 0 0 0,0 0 0 0 0,0 0 0 0 0,0 0-1 0 0,1 0 1 0 0,-1 0 0 0 0,0 0 0 0 0,0 0 0 0 0,0 0 0 0 0,0-1 0 0 0,1 1-1 0 0,-1 0 1 0 0,0 0 0 0 0,0 0 0 0 0,2 0 919 0 0,-8 1-582 0 0,-11 4 4272 0 0,-8 14-2182 0 0,11-9-1858 0 0,9-6-501 0 0,-1-1 0 0 0,0 1 0 0 0,1-1-1 0 0,-1-1 1 0 0,0 1 0 0 0,0-1 0 0 0,0 0 0 0 0,0 0 0 0 0,-1-1 0 0 0,1 0 0 0 0,0 0 0 0 0,-1 0 0 0 0,1-1-1 0 0,-1 0 1 0 0,1 0 0 0 0,-1-1 0 0 0,1 0 0 0 0,-10-2 0 0 0,-19-4 437 0 0,-66-5-1 0 0,80 10-172 0 0,-36-10 0 0 0,36 7 109 0 0,-37-5 1 0 0,17 5-254 0 0,-23 0 54 0 0,-38 9-51 0 0,-42-1-55 0 0,-91-16-10 0 0,147 6-139 0 0,50 3 111 0 0,-74 2 0 0 0,50 9 2205 0 0,32-3-1389 0 0,-51 0-1 0 0,-88-2-4732 0 0,-69-3 4288 0 0,105 4-290 0 0,100-1-1568 0 0,-1 1 0 0 0,1 2 0 0 0,-39 11 1 0 0,45-10-465 0 0,-1 0-5679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37:58.499"/>
    </inkml:context>
    <inkml:brush xml:id="br0">
      <inkml:brushProperty name="width" value="0.1" units="cm"/>
      <inkml:brushProperty name="height" value="0.1" units="cm"/>
      <inkml:brushProperty name="color" value="#E71224"/>
    </inkml:brush>
  </inkml:definitions>
  <inkml:trace contextRef="#ctx0" brushRef="#br0">1596 0 7831 0 0,'-5'0'262'0'0,"0"0"0"0"0,0 1 1 0 0,0-1-1 0 0,0 1 0 0 0,0 0 0 0 0,0 0 0 0 0,0 0 0 0 0,0 1 0 0 0,-7 3 0 0 0,-21 6 685 0 0,17-9-993 0 0,14-2 35 0 0,0 0 0 0 0,0 0 0 0 0,0 0 0 0 0,0 0 0 0 0,0 1 0 0 0,0-1 0 0 0,0 1 0 0 0,0-1 0 0 0,-3 2 0 0 0,-18 7 561 0 0,1-1-1 0 0,-2-1 0 0 0,1-2 1 0 0,-39 6-1 0 0,34-7 534 0 0,-172 12 1838 0 0,36-4-1716 0 0,-24-2-150 0 0,1 0-100 0 0,-222 27 227 0 0,298-34-5296 0 0,85-3-2620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37:59.098"/>
    </inkml:context>
    <inkml:brush xml:id="br0">
      <inkml:brushProperty name="width" value="0.1" units="cm"/>
      <inkml:brushProperty name="height" value="0.1" units="cm"/>
      <inkml:brushProperty name="color" value="#E71224"/>
    </inkml:brush>
  </inkml:definitions>
  <inkml:trace contextRef="#ctx0" brushRef="#br0">1729 4 5063 0 0,'-34'-2'359'0'0,"-1"0"8"0"0,10 4 2870 0 0,-41 5 793 0 0,12-2-3748 0 0,-88 20 1 0 0,67-4-208 0 0,35-9 606 0 0,0-1 0 0 0,-1-2 1 0 0,-69 6-1 0 0,-344-12 3876 0 0,343-8-4550 0 0,-206-37 1 0 0,198 25-2056 0 0,54 13 830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38:00.470"/>
    </inkml:context>
    <inkml:brush xml:id="br0">
      <inkml:brushProperty name="width" value="0.1" units="cm"/>
      <inkml:brushProperty name="height" value="0.1" units="cm"/>
      <inkml:brushProperty name="color" value="#E71224"/>
    </inkml:brush>
  </inkml:definitions>
  <inkml:trace contextRef="#ctx0" brushRef="#br0">1748 70 5527 0 0,'-9'-4'1088'0'0,"-1"0"1"0"0,1 1-1 0 0,0 0 0 0 0,-1 1 0 0 0,0 0 0 0 0,-14-1 0 0 0,-62 1 71 0 0,53 3 464 0 0,-242 17 1363 0 0,101-3-2043 0 0,6 0 40 0 0,89-6-572 0 0,-1-3 0 0 0,-122-7 0 0 0,-243-65 1116 0 0,426 63-2159 0 0,0-2 0 0 0,0-1 1 0 0,0 0-1 0 0,-18-9 0 0 0,26 6-880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38:01.533"/>
    </inkml:context>
    <inkml:brush xml:id="br0">
      <inkml:brushProperty name="width" value="0.1" units="cm"/>
      <inkml:brushProperty name="height" value="0.1" units="cm"/>
      <inkml:brushProperty name="color" value="#E71224"/>
    </inkml:brush>
  </inkml:definitions>
  <inkml:trace contextRef="#ctx0" brushRef="#br0">1669 72 6703 0 0,'-2'-2'175'0'0,"0"-1"0"0"0,0 1 0 0 0,1 0 0 0 0,-1-1-1 0 0,-1 1 1 0 0,1 0 0 0 0,0 0 0 0 0,-1 0-1 0 0,1 1 1 0 0,-1-1 0 0 0,1 1 0 0 0,-1-1 0 0 0,0 1-1 0 0,1 0 1 0 0,-1 0 0 0 0,0 0 0 0 0,0 0-1 0 0,0 0 1 0 0,-4 0 0 0 0,-8-1 1446 0 0,-1 1 0 0 0,-23 1 0 0 0,24 0-174 0 0,2 1-815 0 0,-1 0 1 0 0,-25 7 0 0 0,-4 0-217 0 0,-242 3 1389 0 0,79-7-1502 0 0,156-3 119 0 0,-93-8-1 0 0,-48-20 203 0 0,-35-4-292 0 0,184 28-392 0 0,-1 2-1 0 0,0 2 0 0 0,-56 7 0 0 0,37 2-1560 0 0,30-5 658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35:26.529"/>
    </inkml:context>
    <inkml:brush xml:id="br0">
      <inkml:brushProperty name="width" value="0.1" units="cm"/>
      <inkml:brushProperty name="height" value="0.1" units="cm"/>
      <inkml:brushProperty name="color" value="#66CC00"/>
    </inkml:brush>
  </inkml:definitions>
  <inkml:trace contextRef="#ctx0" brushRef="#br0">9 0 455 0 0,'-1'2'0'0'0,"-3"-2"0"0"0,0 2 1288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38:03.460"/>
    </inkml:context>
    <inkml:brush xml:id="br0">
      <inkml:brushProperty name="width" value="0.1" units="cm"/>
      <inkml:brushProperty name="height" value="0.1" units="cm"/>
      <inkml:brushProperty name="color" value="#E71224"/>
    </inkml:brush>
  </inkml:definitions>
  <inkml:trace contextRef="#ctx0" brushRef="#br0">2429 48 7279 0 0,'1'-2'88'0'0,"-1"-1"-1"0"0,1 0 0 0 0,0 1 0 0 0,-1-1 0 0 0,1 1 0 0 0,0-1 1 0 0,0 1-1 0 0,1 0 0 0 0,-1-1 0 0 0,0 1 0 0 0,1 0 0 0 0,-1 0 1 0 0,1 0-1 0 0,0 0 0 0 0,0 0 0 0 0,0 0 0 0 0,2-1 1 0 0,1-2 14 0 0,-57 5 5026 0 0,-110 11-1222 0 0,-1 0-2834 0 0,-111-1 649 0 0,94-2-1180 0 0,-39 7 211 0 0,-3-1 239 0 0,111-8-570 0 0,-55 1-65 0 0,20-10-541 0 0,-162-3 2658 0 0,102 10-3682 0 0,66 7-602 0 0,80-2-4146 0 0,10 0-1426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38:04.294"/>
    </inkml:context>
    <inkml:brush xml:id="br0">
      <inkml:brushProperty name="width" value="0.1" units="cm"/>
      <inkml:brushProperty name="height" value="0.1" units="cm"/>
      <inkml:brushProperty name="color" value="#E71224"/>
    </inkml:brush>
  </inkml:definitions>
  <inkml:trace contextRef="#ctx0" brushRef="#br0">1292 39 7455 0 0,'-1'-2'179'0'0,"0"-1"0"0"0,0 1 0 0 0,-1 0 0 0 0,1 0 0 0 0,-1-1 0 0 0,1 1-1 0 0,-1 0 1 0 0,0 0 0 0 0,0 1 0 0 0,0-1 0 0 0,0 0 0 0 0,0 1-1 0 0,0-1 1 0 0,-1 1 0 0 0,1-1 0 0 0,0 1 0 0 0,-1 0 0 0 0,1 0 0 0 0,-1 0-1 0 0,1 1 1 0 0,-1-1 0 0 0,1 0 0 0 0,-1 1 0 0 0,0 0 0 0 0,-3 0 0 0 0,-10-1 440 0 0,1 1 0 0 0,-1 1 0 0 0,-19 3 1 0 0,17-2-346 0 0,-102 12 1734 0 0,-301 20 1862 0 0,357-34-3408 0 0,-298-12 1636 0 0,342 11-2516 0 0,0-2 0 0 0,0 0 0 0 0,0-1 0 0 0,0-1 0 0 0,-32-13 0 0 0,37 9-1394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38:05.620"/>
    </inkml:context>
    <inkml:brush xml:id="br0">
      <inkml:brushProperty name="width" value="0.1" units="cm"/>
      <inkml:brushProperty name="height" value="0.1" units="cm"/>
      <inkml:brushProperty name="color" value="#E71224"/>
    </inkml:brush>
  </inkml:definitions>
  <inkml:trace contextRef="#ctx0" brushRef="#br0">2509 6 1375 0 0,'-3'1'672'0'0,"1"0"-1"0"0,-1 0 0 0 0,0 0 0 0 0,1 0 0 0 0,-1-1 0 0 0,0 1 0 0 0,0-1 0 0 0,-3 0 0 0 0,-41-6 2647 0 0,6 1-1124 0 0,-8 8-352 0 0,-1 2 0 0 0,-88 20-1 0 0,61-9-1190 0 0,-6 3-331 0 0,-113 8 496 0 0,-229 46 574 0 0,333-52-1025 0 0,0-5 0 0 0,-1-3 0 0 0,0-5 0 0 0,-134-4 0 0 0,72-19 141 0 0,-186-41 0 0 0,193 28-801 0 0,48 15-2661 0 0,67 10 1468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38:06.884"/>
    </inkml:context>
    <inkml:brush xml:id="br0">
      <inkml:brushProperty name="width" value="0.1" units="cm"/>
      <inkml:brushProperty name="height" value="0.1" units="cm"/>
      <inkml:brushProperty name="color" value="#E71224"/>
    </inkml:brush>
  </inkml:definitions>
  <inkml:trace contextRef="#ctx0" brushRef="#br0">2827 64 3679 0 0,'-3'-2'5419'0'0,"1"-5"-3620"0"0,1 6-1732 0 0,1-1 0 0 0,-1 1 0 0 0,1 0 1 0 0,-1-1-1 0 0,1 1 0 0 0,-1 0 0 0 0,0-1 0 0 0,0 1 1 0 0,0 0-1 0 0,0 0 0 0 0,0-1 0 0 0,0 1 0 0 0,0 0 0 0 0,-1-1 1 0 0,-9-4 416 0 0,-1 1 0 0 0,0 0 1 0 0,1 1-1 0 0,-1 0 1 0 0,-1 1-1 0 0,1 0 0 0 0,0 1 1 0 0,-1 1-1 0 0,-23-1 0 0 0,-6 4-107 0 0,-68 11-1 0 0,37-2 212 0 0,-48 9 431 0 0,35-5-312 0 0,-32 2-114 0 0,-79 12 238 0 0,-298 42 441 0 0,-3-50 904 0 0,165-22-121 0 0,-31 0-2777 0 0,187 0-1736 0 0,127 3 1119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52:23.982"/>
    </inkml:context>
    <inkml:brush xml:id="br0">
      <inkml:brushProperty name="width" value="0.1" units="cm"/>
      <inkml:brushProperty name="height" value="0.1" units="cm"/>
      <inkml:brushProperty name="color" value="#66CC00"/>
    </inkml:brush>
  </inkml:definitions>
  <inkml:trace contextRef="#ctx0" brushRef="#br0">2142 10 4143 0 0,'-12'-10'6021'0'0,"21"10"-5586"0"0,-61 10 5748 0 0,28-9-5189 0 0,-1 1 0 0 0,-29 8 1 0 0,-31 2 174 0 0,12-10-268 0 0,-78-9 1 0 0,44 1-88 0 0,65 4-497 0 0,-60-2 662 0 0,-199 16 0 0 0,22 38-204 0 0,205-34-597 0 0,-17 3-13 0 0,-109 19 153 0 0,160-33-441 0 0,-1-1 0 0 0,-81-5-1 0 0,85-2-761 0 0,-1-1-1 0 0,1-3 0 0 0,-64-18 1 0 0,38 2-826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52:24.545"/>
    </inkml:context>
    <inkml:brush xml:id="br0">
      <inkml:brushProperty name="width" value="0.1" units="cm"/>
      <inkml:brushProperty name="height" value="0.1" units="cm"/>
      <inkml:brushProperty name="color" value="#66CC00"/>
    </inkml:brush>
  </inkml:definitions>
  <inkml:trace contextRef="#ctx0" brushRef="#br0">1008 53 10679 0 0,'-31'-2'678'0'0,"-1"-1"-1"0"0,1-1 1 0 0,-46-14-1 0 0,51 11-199 0 0,-1 1 0 0 0,1 1 1 0 0,-1 1-1 0 0,0 2 0 0 0,-44 1 0 0 0,48 2-503 0 0,-384 28 6872 0 0,320-28-9363 0 0,0-2-3702 0 0,58-1 1039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52:25.725"/>
    </inkml:context>
    <inkml:brush xml:id="br0">
      <inkml:brushProperty name="width" value="0.1" units="cm"/>
      <inkml:brushProperty name="height" value="0.1" units="cm"/>
      <inkml:brushProperty name="color" value="#66CC00"/>
    </inkml:brush>
  </inkml:definitions>
  <inkml:trace contextRef="#ctx0" brushRef="#br0">2479 80 8319 0 0,'-9'-1'619'0'0,"6"1"-532"0"0,1 0 1 0 0,-1 0-1 0 0,0 0 0 0 0,0 0 0 0 0,0 1 1 0 0,1-1-1 0 0,-1 1 0 0 0,0-1 1 0 0,1 1-1 0 0,-1 0 0 0 0,0 0 0 0 0,-2 2 1 0 0,-53 26 3226 0 0,-66 24 1 0 0,49-22-1719 0 0,37-16-1133 0 0,-1-1-1 0 0,0-2 1 0 0,-2-2 0 0 0,1-2-1 0 0,-1-1 1 0 0,0-2 0 0 0,-45-1-1 0 0,-92 7 1420 0 0,22 0-1292 0 0,124-11-439 0 0,1-1 0 0 0,-62-11 0 0 0,74 9-209 0 0,-27-6 1166 0 0,-55-19 0 0 0,-23-8-1321 0 0,-178-30 1 0 0,159 38 594 0 0,-35-15 35 0 0,-39-8-554 0 0,168 43-4025 0 0,-51-1 0 0 0,60 7-4018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52:26.280"/>
    </inkml:context>
    <inkml:brush xml:id="br0">
      <inkml:brushProperty name="width" value="0.1" units="cm"/>
      <inkml:brushProperty name="height" value="0.1" units="cm"/>
      <inkml:brushProperty name="color" value="#66CC00"/>
    </inkml:brush>
  </inkml:definitions>
  <inkml:trace contextRef="#ctx0" brushRef="#br0">1371 5 13991 0 0,'-22'0'543'0'0,"0"2"-1"0"0,-1 0 0 0 0,1 2 0 0 0,-38 10 1 0 0,23-1-130 0 0,-66 32 1 0 0,89-39-351 0 0,-1 0-1 0 0,1-1 1 0 0,-1-1-1 0 0,0 0 1 0 0,0-1 0 0 0,-30 2-1 0 0,-96-6 2177 0 0,107 0-1556 0 0,-75-8 1038 0 0,-111-23-1 0 0,10 0-911 0 0,65 11-1076 0 0,84 7-6881 0 0,33 7-474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52:26.812"/>
    </inkml:context>
    <inkml:brush xml:id="br0">
      <inkml:brushProperty name="width" value="0.1" units="cm"/>
      <inkml:brushProperty name="height" value="0.1" units="cm"/>
      <inkml:brushProperty name="color" value="#66CC00"/>
    </inkml:brush>
  </inkml:definitions>
  <inkml:trace contextRef="#ctx0" brushRef="#br0">1197 173 12639 0 0,'-15'-7'412'0'0,"-1"2"-1"0"0,0 0 1 0 0,0 1 0 0 0,0 1-1 0 0,0 0 1 0 0,0 1-1 0 0,-1 1 1 0 0,-16 0-1 0 0,5 3-255 0 0,-54 9 0 0 0,-4 1 1224 0 0,37-8-945 0 0,-220 7 2949 0 0,224-12-2702 0 0,0-1 1 0 0,0-3-1 0 0,-85-21 0 0 0,108 21-801 0 0,1-2 0 0 0,1 0 0 0 0,-1-2 0 0 0,1 0 0 0 0,1-1-1 0 0,0-1 1 0 0,0-1 0 0 0,-23-20 0 0 0,5 1-2317 0 0,20 17 224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52:34.380"/>
    </inkml:context>
    <inkml:brush xml:id="br0">
      <inkml:brushProperty name="width" value="0.1" units="cm"/>
      <inkml:brushProperty name="height" value="0.1" units="cm"/>
      <inkml:brushProperty name="color" value="#66CC00"/>
    </inkml:brush>
  </inkml:definitions>
  <inkml:trace contextRef="#ctx0" brushRef="#br0">1674 31 8287 0 0,'-45'3'302'0'0,"-23"-3"4485"0"0,-10 1-1613 0 0,66-1-3025 0 0,0-1 0 0 0,-1 0 0 0 0,1-1 0 0 0,0 0 0 0 0,0-1 0 0 0,-21-8 0 0 0,23 8 151 0 0,-1 0 1 0 0,0 0 0 0 0,0 1-1 0 0,0 0 1 0 0,0 1 0 0 0,-18 0-1 0 0,-69 9 1682 0 0,22-1-685 0 0,-261 16 2524 0 0,114 10-4572 0 0,145-18 1034 0 0,-102 5 0 0 0,147-19-1061 0 0,1-1 1 0 0,-58-9-1 0 0,66 5-1652 0 0,1-1 0 0 0,-31-12 0 0 0,19 3-4904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35:26.925"/>
    </inkml:context>
    <inkml:brush xml:id="br0">
      <inkml:brushProperty name="width" value="0.1" units="cm"/>
      <inkml:brushProperty name="height" value="0.1" units="cm"/>
      <inkml:brushProperty name="color" value="#66CC00"/>
    </inkml:brush>
  </inkml:definitions>
  <inkml:trace contextRef="#ctx0" brushRef="#br0">1 68 3767 0 0,'0'-1'100'0'0,"0"0"0"0"0,0 1-1 0 0,0-1 1 0 0,0 0 0 0 0,0 0-1 0 0,0 0 1 0 0,0 1-1 0 0,1-1 1 0 0,-1 0 0 0 0,0 0-1 0 0,0 1 1 0 0,1-1 0 0 0,-1 0-1 0 0,1 1 1 0 0,-1-1-1 0 0,0 0 1 0 0,1 1 0 0 0,0-2-1 0 0,0 2 34 0 0,9-15 763 0 0,-8 11-853 0 0,1 0 0 0 0,-1 1 0 0 0,0 0 0 0 0,1-1 0 0 0,0 1 0 0 0,0 0 0 0 0,0 0 0 0 0,0 0 0 0 0,0 1 0 0 0,5-3 0 0 0,-8 5-36 0 0,0 0-1 0 0,0 0 1 0 0,0 0 0 0 0,0 0-1 0 0,0 0 1 0 0,0 0-1 0 0,1 0 1 0 0,-1 0 0 0 0,0 0-1 0 0,0 0 1 0 0,0 0-1 0 0,0 0 1 0 0,0 0 0 0 0,0 0-1 0 0,0 1 1 0 0,0-1-1 0 0,1 0 1 0 0,-1 0 0 0 0,0 0-1 0 0,0 0 1 0 0,0 0 0 0 0,0 0-1 0 0,0 0 1 0 0,0 0-1 0 0,0 1 1 0 0,0-1 0 0 0,0 0-1 0 0,0 0 1 0 0,0 0-1 0 0,0 0 1 0 0,0 0 0 0 0,0 0-1 0 0,0 1 1 0 0,0-1-1 0 0,0 0 1 0 0,0 0 0 0 0,0 0-1 0 0,0 0 1 0 0,0 0 0 0 0,0 0-1 0 0,0 1 1 0 0,0-1-1 0 0,0 0 1 0 0,0 0 0 0 0,0 0-1 0 0,0 0 1 0 0,0 0-1 0 0,-1 0 1 0 0,1 0 0 0 0,0 0-1 0 0,0 1 1 0 0,0-1 0 0 0,0 0-1 0 0,0 0 1 0 0,0 0-1 0 0,0 0 1 0 0,0 0 0 0 0,-1 0-1 0 0,1 0 1 0 0,0 0-1 0 0,0 0 1 0 0,0 0 0 0 0,-10 17 99 0 0,-16 19-2582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52:35.226"/>
    </inkml:context>
    <inkml:brush xml:id="br0">
      <inkml:brushProperty name="width" value="0.1" units="cm"/>
      <inkml:brushProperty name="height" value="0.1" units="cm"/>
      <inkml:brushProperty name="color" value="#66CC00"/>
    </inkml:brush>
  </inkml:definitions>
  <inkml:trace contextRef="#ctx0" brushRef="#br0">1971 137 2303 0 0,'-8'2'-320'0'0,"-11"0"3647"0"0,-36 2 0 0 0,49-4-2448 0 0,0-1 0 0 0,0 1 0 0 0,0-2 0 0 0,-12-2 0 0 0,-8-9-1600 0 0,17 8 921 0 0,0 1-1 0 0,-1 0 1 0 0,1 0-1 0 0,-1 1 0 0 0,0 0 1 0 0,0 1-1 0 0,0 0 1 0 0,-13 0-1 0 0,-11-4 1224 0 0,1 2-388 0 0,0 1 1 0 0,0 2-1 0 0,0 1 0 0 0,-48 6 1 0 0,44-3-447 0 0,1 0 0 0 0,0-3 0 0 0,-57-6 0 0 0,19-5-126 0 0,0 4 1 0 0,0 3-1 0 0,-1 3 1 0 0,-80 9-1 0 0,77 1-15 0 0,0-5 0 0 0,-153-10 0 0 0,-5-31-661 0 0,158 21-2510 0 0,0-2-3967 0 0,38 9-680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52:36.601"/>
    </inkml:context>
    <inkml:brush xml:id="br0">
      <inkml:brushProperty name="width" value="0.1" units="cm"/>
      <inkml:brushProperty name="height" value="0.1" units="cm"/>
      <inkml:brushProperty name="color" value="#66CC00"/>
    </inkml:brush>
  </inkml:definitions>
  <inkml:trace contextRef="#ctx0" brushRef="#br0">1151 43 5527 0 0,'-2'-3'563'0'0,"1"0"-1"0"0,-1 0 0 0 0,0 0 0 0 0,0 0 1 0 0,0 0-1 0 0,0 0 0 0 0,-1 0 0 0 0,1 0 0 0 0,-1 1 1 0 0,-4-4-1 0 0,4 5-501 0 0,1-1 1 0 0,0 2-1 0 0,-1-1 1 0 0,1 0-1 0 0,-1 0 1 0 0,0 1-1 0 0,1-1 1 0 0,-1 1-1 0 0,1 0 1 0 0,-1 0-1 0 0,0 0 0 0 0,1 0 1 0 0,-1 0-1 0 0,0 1 1 0 0,-4 0-1 0 0,-198 52 7529 0 0,-29 6-4548 0 0,171-47-2507 0 0,-147 20 1468 0 0,176-29-1667 0 0,1-2-1 0 0,0-1 1 0 0,-1-1-1 0 0,-43-8 1 0 0,64 6-452 0 0,0 0 1 0 0,1-1-1 0 0,-1 0 0 0 0,-18-10 0 0 0,-17-16-8071 0 0,24 11 105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52:37.734"/>
    </inkml:context>
    <inkml:brush xml:id="br0">
      <inkml:brushProperty name="width" value="0.1" units="cm"/>
      <inkml:brushProperty name="height" value="0.1" units="cm"/>
      <inkml:brushProperty name="color" value="#66CC00"/>
    </inkml:brush>
  </inkml:definitions>
  <inkml:trace contextRef="#ctx0" brushRef="#br0">2203 53 919 0 0,'-7'-4'405'0'0,"0"0"-1"0"0,0 0 0 0 0,-1 1 0 0 0,1 0 1 0 0,-1 0-1 0 0,0 1 0 0 0,-13-2 0 0 0,-4 0 2625 0 0,-28 1 0 0 0,29 2-1321 0 0,-29-4 0 0 0,38 2-1152 0 0,3 0-119 0 0,0 1-1 0 0,0 0 0 0 0,0 1 1 0 0,0 0-1 0 0,-1 0 1 0 0,1 2-1 0 0,0 0 1 0 0,-17 3-1 0 0,-3 5 482 0 0,0 1-1 0 0,-53 27 0 0 0,41-18-568 0 0,-1-1-1 0 0,-1-3 1 0 0,-80 17-1 0 0,53-20 535 0 0,-127 5 0 0 0,134-18-103 0 0,-119-17 0 0 0,34 1 47 0 0,-289-1 490 0 0,261 4-1550 0 0,83 4-2613 0 0,63 8 1381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52:40.171"/>
    </inkml:context>
    <inkml:brush xml:id="br0">
      <inkml:brushProperty name="width" value="0.1" units="cm"/>
      <inkml:brushProperty name="height" value="0.1" units="cm"/>
      <inkml:brushProperty name="color" value="#66CC00"/>
    </inkml:brush>
  </inkml:definitions>
  <inkml:trace contextRef="#ctx0" brushRef="#br0">1903 1 8751 0 0,'-4'0'674'0'0,"-28"1"120"0"0,25 1-426 0 0,2 1 34 0 0,0-2 1056 0 0,1 1 70 0 0,-13 5-577 0 0,-132 67-366 0 0,122-58-968 0 0,20-12 102 0 0,-6 0-1132 0 0,-25 7-1303 0 0,33-10 2623 0 0,1-1 107 0 0,-32 5 1634 0 0,32-5-1002 0 0,0 1 23 0 0,-36 8 1366 0 0,37-8-1486 0 0,-2 0-49 0 0,-39 18 875 0 0,40-17-1213 0 0,0 1-28 0 0,-18 14-108 0 0,2 0-12 0 0,16-14 50 0 0,-18-4 18 0 0,17 1 20 0 0,-1-1 106 0 0,-117-16 1697 0 0,68 12-1064 0 0,-20-2-159 0 0,-32-4 160 0 0,-2 5 0 0 0,-111 9 0 0 0,-221 8-260 0 0,253-24-9529 0 0,144 7 1848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52:40.789"/>
    </inkml:context>
    <inkml:brush xml:id="br0">
      <inkml:brushProperty name="width" value="0.1" units="cm"/>
      <inkml:brushProperty name="height" value="0.1" units="cm"/>
      <inkml:brushProperty name="color" value="#66CC00"/>
    </inkml:brush>
  </inkml:definitions>
  <inkml:trace contextRef="#ctx0" brushRef="#br0">1822 8 5063 0 0,'-4'0'10676'0'0,"-12"3"-9742"0"0,12-3-513 0 0,-43 2-260 0 0,-49-4-313 0 0,-54-4 1908 0 0,102 2-364 0 0,-77 4-1 0 0,-124 34 768 0 0,218-29-2033 0 0,-358 39 1085 0 0,176-23-782 0 0,-2-6-371 0 0,110-10-1311 0 0,61-3-471 0 0,1-1-3851 0 0,0-1-1787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52:42.380"/>
    </inkml:context>
    <inkml:brush xml:id="br0">
      <inkml:brushProperty name="width" value="0.1" units="cm"/>
      <inkml:brushProperty name="height" value="0.1" units="cm"/>
      <inkml:brushProperty name="color" value="#66CC00"/>
    </inkml:brush>
  </inkml:definitions>
  <inkml:trace contextRef="#ctx0" brushRef="#br0">4049 93 919 0 0,'-3'-1'236'0'0,"-14"-3"3066"0"0,16 3-3108 0 0,0 0 0 0 0,0 0 0 0 0,0 0 0 0 0,0 0 0 0 0,0 0 1 0 0,-1 0-1 0 0,1 0 0 0 0,0 1 0 0 0,0-1 0 0 0,-1 0 0 0 0,1 1 0 0 0,-3-1 0 0 0,-11-7 385 0 0,15 8-580 0 0,-11-8 902 0 0,-1 0 0 0 0,0 1-1 0 0,-16-8 1 0 0,6 8 1028 0 0,-41-8 1 0 0,31 8-803 0 0,27 6-972 0 0,-1 1 0 0 0,1-1 0 0 0,0 1 0 0 0,0 0-1 0 0,0 0 1 0 0,-9 2 0 0 0,-6 0 261 0 0,-64 5 1621 0 0,-146 32-1 0 0,151-22-1700 0 0,-2-3-1 0 0,-84 2 1 0 0,-346-40 2563 0 0,435 17-2487 0 0,-320 6-35 0 0,325 4-412 0 0,-58 4-18 0 0,50-1 112 0 0,-196 10 63 0 0,69-2-99 0 0,87-2 97 0 0,19 0 108 0 0,-206 4 313 0 0,-115 19-210 0 0,396-33-417 0 0,-1-1 1 0 0,0-1-1 0 0,0-1 1 0 0,0-2-1 0 0,0 0 0 0 0,1-2 1 0 0,0-1-1 0 0,0 0 1 0 0,-46-20-1 0 0,29 7-879 0 0,-7-2-6502 0 0,19 10-485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53:01.647"/>
    </inkml:context>
    <inkml:brush xml:id="br0">
      <inkml:brushProperty name="width" value="0.1" units="cm"/>
      <inkml:brushProperty name="height" value="0.1" units="cm"/>
      <inkml:brushProperty name="color" value="#66CC00"/>
    </inkml:brush>
  </inkml:definitions>
  <inkml:trace contextRef="#ctx0" brushRef="#br0">23344 3239 455 0 0,'-17'6'322'0'0,"-12"-3"6021"0"0,1 0 378 0 0,11 2-5507 0 0,27-22 1982 0 0,-7 10-2492 0 0,1-1 0 0 0,0 1 0 0 0,10-13 0 0 0,-12 17-345 0 0,1-1 0 0 0,-1 0-1 0 0,0 0 1 0 0,0 0 0 0 0,0 0-1 0 0,0 0 1 0 0,-1-1 0 0 0,2-6 0 0 0,7-17 352 0 0,15-40 785 0 0,-19 57-1419 0 0,-1-1-1 0 0,-1 0 0 0 0,0 0 1 0 0,-1-1-1 0 0,0 1 1 0 0,1-18-1 0 0,-2 2 105 0 0,-3-50-1 0 0,-1-363 297 0 0,1 407-435 0 0,0-1-1 0 0,-2 1 1 0 0,-2 0-1 0 0,-1 0 1 0 0,-1 1 0 0 0,-23-63-1 0 0,17 54 25 0 0,2 1 0 0 0,2-1 0 0 0,1-1 0 0 0,-2-51-1 0 0,10-174-10 0 0,4 208-55 0 0,3 0 0 0 0,3 1 0 0 0,18-60 0 0 0,23-124 0 0 0,-16 64 0 0 0,-5-13 67 0 0,-13 58-70 0 0,-14 119 16 0 0,-1 0-1 0 0,-1-1 1 0 0,0 1-1 0 0,-1 0 0 0 0,0-1 1 0 0,-4-18-1 0 0,2 27 16 0 0,0-1 0 0 0,0 1 0 0 0,0 0 0 0 0,-1 0 0 0 0,0 0 0 0 0,-1 0 0 0 0,0 0 0 0 0,0 1 0 0 0,0 0 0 0 0,-1 0 0 0 0,1 0 0 0 0,-1 0 0 0 0,-1 1 0 0 0,-9-9 0 0 0,-3-1 0 0 0,-1 1 1 0 0,0 0-1 0 0,-2 2 1 0 0,1 0-1 0 0,-1 1 1 0 0,-1 1-1 0 0,0 1 1 0 0,0 1 0 0 0,-33-7-1 0 0,-16 5 31 0 0,0 3 0 0 0,-103 3 0 0 0,28 1-44 0 0,-422 19 261 0 0,560-16-276 0 0,-178 11 57 0 0,-202 15 74 0 0,30-2-131 0 0,-56-7 0 0 0,234-7 79 0 0,-37 1 26 0 0,-96 0-105 0 0,108-1 0 0 0,52-4-1 0 0,-109 2 66 0 0,116-5-65 0 0,-77-2 0 0 0,80 0-68 0 0,-256 34 0 0 0,-37-6-74 0 0,431-29 136 0 0,-53 0-15 0 0,-1-2-1 0 0,-96-17 0 0 0,-114-39 30 0 0,74 14-11 0 0,155 38 3 0 0,-77-1 0 0 0,41 4 0 0 0,-180-27 0 0 0,204 25 0 0 0,0 3 0 0 0,-97 8 0 0 0,8 0 0 0 0,-287-34 32 0 0,0 1 0 0 0,180 14-32 0 0,102 6 0 0 0,72 5 0 0 0,-154-14 40 0 0,64 3-16 0 0,126 12-24 0 0,-1 1 0 0 0,1 2 0 0 0,-44 9 0 0 0,-113 30 0 0 0,17-3 0 0 0,-134-6 0 0 0,226-25 0 0 0,23-2 0 0 0,-20 2 0 0 0,0-2 0 0 0,-127-11 0 0 0,-8-20 0 0 0,119 17 17 0 0,-1 4 0 0 0,-107 8-1 0 0,35 1-2 0 0,-34 4-14 0 0,110-2 0 0 0,-134-9 0 0 0,-464-52 64 0 0,321 24-64 0 0,162 12 0 0 0,-625-43 64 0 0,408 21 10 0 0,355 33-95 0 0,-217 1 1138 0 0,183 8-2247 0 0,27-1 1130 0 0,12-2 0 0 0,1 3 0 0 0,-83 13 0 0 0,-4 6 1895 0 0,63-9-1862 0 0,-185 9-2103 0 0,18-3 2212 0 0,50 18-142 0 0,-83 7 0 0 0,44-21 0 0 0,-143 3 0 0 0,278-23 0 0 0,-230-7 0 0 0,185-2 0 0 0,-76-6 0 0 0,42-4 0 0 0,-250 10 0 0 0,282 10 0 0 0,-140 7 0 0 0,-196 45-72 0 0,189-28 72 0 0,44 8 0 0 0,193-23-18 0 0,-219 27 124 0 0,190-27-106 0 0,37-3 0 0 0,-104-1 0 0 0,2-10 0 0 0,-159-12 0 0 0,140-14 0 0 0,-108-12 0 0 0,208 32 0 0 0,-59-3 0 0 0,119 11 0 0 0,0-2 0 0 0,1 0 0 0 0,-1-2 0 0 0,1 0 0 0 0,-25-10 0 0 0,21 6 0 0 0,0 2 0 0 0,-52-8 0 0 0,-8 6 9 0 0,6 0 19 0 0,-132 1-1 0 0,135 16-27 0 0,-85 19 0 0 0,82-12 0 0 0,51-10 0 0 0,-33 6 0 0 0,-122 7 0 0 0,167-18 6 0 0,1 0 1 0 0,0 1-1 0 0,0 1 1 0 0,0 0-1 0 0,0 2 0 0 0,0-1 1 0 0,1 1-1 0 0,-1 1 1 0 0,-20 11-1 0 0,23-9-6 0 0,-2 2 0 0 0,0 2 0 0 0,-33 23 0 0 0,15-14 0 0 0,-9 3-13 0 0,1 2-1 0 0,0 1 1 0 0,-42 39 0 0 0,71-55 7 0 0,0 1 1 0 0,0 1 0 0 0,1 0-1 0 0,0 0 1 0 0,1 1 0 0 0,1 1 0 0 0,0-1-1 0 0,0 1 1 0 0,-5 16 0 0 0,7-11-5 0 0,1 0 1 0 0,0 0-1 0 0,1 0 1 0 0,1 1-1 0 0,1 0 1 0 0,1-1-1 0 0,1 1 1 0 0,2 22-1 0 0,2-10 10 0 0,2 15 0 0 0,6 7 0 0 0,4-1-13 0 0,8 3-53 0 0,5 2 5 0 0,-2 1 49 0 0,-4 2 12 0 0,0 5 0 0 0,1-1 0 0 0,2-3 0 0 0,2 0 0 0 0,-1 2 0 0 0,-2 0 0 0 0,-2 1 0 0 0,-1 0 0 0 0,0-1 0 0 0,0-3 0 0 0,1-2 0 0 0,2-2 0 0 0,-21-48 0 0 0,0-1 0 0 0,1 0 0 0 0,0 0 0 0 0,12 13 0 0 0,-12-16 0 0 0,1 0 0 0 0,-1 0 0 0 0,1 0 0 0 0,0-1 0 0 0,1 0 0 0 0,-1 0 0 0 0,12 5 0 0 0,-8-5 0 0 0,0-1 0 0 0,1-1 0 0 0,-1 1 0 0 0,1-2 0 0 0,12 1 0 0 0,63 1 0 0 0,-7-4 0 0 0,-7-1 0 0 0,3 2 0 0 0,-5-3 0 0 0,2-7 0 0 0,-8 0 0 0 0,2 0 0 0 0,11 2 0 0 0,-7-3 0 0 0,4-4 0 0 0,1-1 0 0 0,-1-1 0 0 0,-15 4 11 0 0,-37 8 31 0 0,30-6-31 0 0,14 0-11 0 0,5 6 0 0 0,0 1 0 0 0,1 2 0 0 0,5 0 0 0 0,8 0 0 0 0,6 0 0 0 0,0 3 0 0 0,-5-1 0 0 0,-5-1 0 0 0,6 0 0 0 0,2-3 11 0 0,0-2 31 0 0,-2-1-31 0 0,2 4-11 0 0,-3 4 0 0 0,-7 2 0 0 0,-1-4 0 0 0,-3-3 0 0 0,4-2 0 0 0,-2 1 0 0 0,1 0 0 0 0,10 3 0 0 0,-5 4 0 0 0,3 2 0 0 0,3 6 0 0 0,-3 0 0 0 0,-5-1 0 0 0,-1-1 0 0 0,-1-1 0 0 0,2-3 0 0 0,-11-2 11 0 0,-40-2 31 0 0,52-3-31 0 0,20-1-11 0 0,-6-1 0 0 0,-13 1 0 0 0,-4 1 0 0 0,0 3 0 0 0,-1 3 0 0 0,1 0 0 0 0,4-1 0 0 0,3 0 0 0 0,4-2 0 0 0,-5 0 0 0 0,-1 2 0 0 0,-9 0 0 0 0,-4 1 0 0 0,17 0 53 0 0,-9 1-42 0 0,16-1-11 0 0,-9 0 0 0 0,-2 4 0 0 0,2 5 0 0 0,-12 2 0 0 0,10-4 0 0 0,3-6 0 0 0,0-6 0 0 0,3-3 0 0 0,6-4 0 0 0,0-1 0 0 0,-16 2 0 0 0,6 0 0 0 0,-11 0 65 0 0,48-3 1637 0 0,-64 5-1904 0 0,-45 4-248 0 0,0 1-50 0 0,70-7-91 0 0,-14 1 575 0 0,23 1 16 0 0,5 0 0 0 0,-4 0 0 0 0,-6 3 0 0 0,1-2 0 0 0,-1 1 0 0 0,4-3 0 0 0,2 1 0 0 0,7-2 0 0 0,4 2 0 0 0,-10 3 0 0 0,-27 1 73 0 0,47 0 1677 0 0,-29 2-2902 0 0,1-1 561 0 0,-12 0 575 0 0,21-2 16 0 0,1 1 0 0 0,-5 4 0 0 0,-22 3 64 0 0,11 1 748 0 0,-67-5-304 0 0,0-1-133 0 0,43 2-577 0 0,-42-2-248 0 0,-1 0-50 0 0,3 1 340 0 0,54-3-271 0 0,10-3 415 0 0,14 0 16 0 0,-3 0 0 0 0,-4 2 0 0 0,-1 0 0 0 0,0-1 0 0 0,6-1 0 0 0,-2-1 0 0 0,2 0 0 0 0,4-2 0 0 0,1 1 0 0 0,-9 0 0 0 0,-1-2 0 0 0,4-2 0 0 0,3-1 0 0 0,-4 1 0 0 0,-6-1 0 0 0,-2 2 0 0 0,13 2 0 0 0,2 4 0 0 0,-15 1 0 0 0,2 1 0 0 0,-7-1 0 0 0,4 0 0 0 0,14 1 0 0 0,4 4 0 0 0,0 1 0 0 0,-9-1 0 0 0,-3 1 0 0 0,-7 1 0 0 0,-5-2 69 0 0,-32-1 470 0 0,-21-2-305 0 0,14-2 932 0 0,39-4-1150 0 0,18-1-16 0 0,4 5 0 0 0,-16 2 0 0 0,-2 1 0 0 0,5 2 0 0 0,31 0 0 0 0,269 9-400 0 0,-177-5-995 0 0,-137-2 1253 0 0,6 5 127 0 0,-16-1 26 0 0,-36-3 31 0 0,38 16-31 0 0,15 9-11 0 0,-55-21 0 0 0,-8-3 0 0 0,1-1 0 0 0,-1-1 0 0 0,20 4 0 0 0,89 18 0 0 0,-52-12 0 0 0,11-4 0 0 0,-4-7 0 0 0,-2 2 0 0 0,-69-4 0 0 0,0 0 0 0 0,1 0 0 0 0,-1 1 0 0 0,0 0 0 0 0,0 0 0 0 0,10 5 0 0 0,-15-4 0 0 0,1-1 0 0 0,-1 0 0 0 0,0 1 0 0 0,1 0 0 0 0,-1 0 0 0 0,-1 0 0 0 0,1 0 0 0 0,0 0 0 0 0,2 5 0 0 0,-4-6 3 0 0,0 1 0 0 0,0-1 0 0 0,0 1 0 0 0,0-1 0 0 0,0 1 0 0 0,-1 0 0 0 0,1-1 0 0 0,-1 1 0 0 0,0 0 0 0 0,0 0 0 0 0,0-1 0 0 0,0 1 0 0 0,0 0 0 0 0,0 0 0 0 0,-1-1 1 0 0,1 1-1 0 0,-1-1 0 0 0,0 1 0 0 0,0 0 0 0 0,0-1 0 0 0,0 1 0 0 0,-3 3 0 0 0,-1 8-9 0 0,-2 3 6 0 0,0 0 0 0 0,-1-1 0 0 0,-12 20 0 0 0,-13 28 0 0 0,33-64 0 0 0,-51 132 0 0 0,43-109 0 0 0,2 0 0 0 0,1 0 0 0 0,-5 46 0 0 0,9-51 0 0 0,0 1 0 0 0,3 39 0 0 0,2-21 0 0 0,3 1 0 0 0,2-2 0 0 0,5 2 0 0 0,4 10 0 0 0,1-1 0 0 0,-1-2 0 0 0,-3-3 0 0 0,-4-8 0 0 0,3 2 0 0 0,7 10 0 0 0,9 13-53 0 0,-7-20 42 0 0,4 7 11 0 0,1-2 0 0 0,-4-7-13 0 0,-19-30-51 0 0,2 2 8 0 0,0 0 44 0 0,1 1 4 0 0,0 0-1 0 0,0-1 0 0 0,1 0 0 0 0,0 0 0 0 0,19 13 1 0 0,26 19-3 0 0,2 4 11 0 0,-44-36 0 0 0,0 0 0 0 0,1-1 0 0 0,14 6 0 0 0,-11-7 0 0 0,1-1 0 0 0,24 5 0 0 0,38 5 0 0 0,2-6 0 0 0,-1-4 0 0 0,1-7 0 0 0,15-4 0 0 0,-8-6 0 0 0,0-1 0 0 0,-3-1 0 0 0,-8 0 0 0 0,5-1 0 0 0,6-4 0 0 0,-3-3 0 0 0,-6 2 0 0 0,10-3 0 0 0,-8 2 0 0 0,1 3 0 0 0,0 4 0 0 0,-1 3 0 0 0,-6 5 0 0 0,-2 0 0 0 0,4 5 0 0 0,1 1 0 0 0,6-1 0 0 0,16-2 0 0 0,-4-1 0 0 0,-4 0 0 0 0,-2 1 0 0 0,-5 3 0 0 0,-1-2 0 0 0,5 4 0 0 0,-1-1 0 0 0,4-3 0 0 0,12-2 0 0 0,-4 0 0 0 0,-17 0 0 0 0,7 0 0 0 0,3 2 0 0 0,-1 1 0 0 0,0 5 0 0 0,-2 1 0 0 0,9-1 0 0 0,5-2 0 0 0,-3 1 0 0 0,-4-1 0 0 0,-1-2 0 0 0,-2 1 0 0 0,-7 5 0 0 0,7 0 0 0 0,10 3 0 0 0,2-1 0 0 0,-9-4 0 0 0,-9-2 0 0 0,-1-4 0 0 0,3-1 0 0 0,1 0 0 0 0,13 2 0 0 0,-8 0 0 0 0,-6 2 0 0 0,-7 0 0 0 0,-8 1 0 0 0,3-5 0 0 0,3-1 0 0 0,12 1 0 0 0,2 0 0 0 0,4-1 0 0 0,-4 0 0 0 0,-13-1 0 0 0,1-1 0 0 0,-5-3 0 0 0,-4 5 0 0 0,8 3 0 0 0,10 1 0 0 0,4-1 0 0 0,-8 1 0 0 0,7 1 0 0 0,-10 0 0 0 0,3-3 0 0 0,-8-2 0 0 0,3 3 0 0 0,12-1 0 0 0,2 0 0 0 0,-2-8 0 0 0,-14-3 11 0 0,-3 0 31 0 0,5-1-31 0 0,0-6-11 0 0,-3 2 0 0 0,-2 1 0 0 0,-51 9 0 0 0,-10 2-14 0 0,0 1 0 0 0,23-2 1 0 0,16-1-207 0 0,-42 5-99 0 0,5-3-630 0 0,56-15-699 0 0,-56 16-447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53:10.127"/>
    </inkml:context>
    <inkml:brush xml:id="br0">
      <inkml:brushProperty name="width" value="0.1" units="cm"/>
      <inkml:brushProperty name="height" value="0.1" units="cm"/>
      <inkml:brushProperty name="color" value="#66CC00"/>
    </inkml:brush>
  </inkml:definitions>
  <inkml:trace contextRef="#ctx0" brushRef="#br0">8130 163 6247 0 0,'-2'0'11'0'0,"1"-1"-1"0"0,0 1 0 0 0,0 0 0 0 0,0-1 1 0 0,0 1-1 0 0,0-1 0 0 0,0 1 0 0 0,0-1 1 0 0,1 1-1 0 0,-1-1 0 0 0,0 0 0 0 0,0 1 1 0 0,0-1-1 0 0,0 0 0 0 0,1 0 0 0 0,-1 0 1 0 0,0 0-1 0 0,1 1 0 0 0,-1-1 0 0 0,1 0 1 0 0,-1 0-1 0 0,1 0 0 0 0,-1 0 0 0 0,1 0 1 0 0,0-1-1 0 0,-3-7 4019 0 0,-29-3 1695 0 0,24 8-5428 0 0,0 1-1 0 0,0 0 1 0 0,0 0-1 0 0,0 1 1 0 0,0 0 0 0 0,-1 1-1 0 0,1-1 1 0 0,-1 2-1 0 0,1-1 1 0 0,-1 1-1 0 0,1 1 1 0 0,-1-1-1 0 0,1 1 1 0 0,-10 3 0 0 0,-79 16 1114 0 0,60-12-889 0 0,0 1 0 0 0,-42 18 0 0 0,38-13 338 0 0,0-2 0 0 0,-1-2 1 0 0,-69 9-1 0 0,85-17-1599 0 0,-51-2-1 0 0,48-1 858 0 0,-34 4-1 0 0,-39-1 260 0 0,64-3-324 0 0,-4-1 73 0 0,-52-9 1 0 0,-9-1 112 0 0,89 10-612 0 0,1 0 0 0 0,-25-8 0 0 0,-14-2-301 0 0,-77-13 2916 0 0,5 0-2045 0 0,24 9-100 0 0,-135-15 299 0 0,193 29-284 0 0,-21 0-63 0 0,1-3 1 0 0,-83-17-1 0 0,112 17-20 0 0,1 0 0 0 0,-64 1 0 0 0,-8 0 16 0 0,-52-12-44 0 0,-119 23 209 0 0,160 0-154 0 0,-205 15-2 0 0,255-20 2 0 0,-1-2 0 0 0,0-2-1 0 0,-86-16 1 0 0,67 6-25 0 0,-95-2 0 0 0,45 5 38 0 0,66 7 0 0 0,-117 10 0 0 0,177-7-68 0 0,-318 6 62 0 0,228-8-52 0 0,10 5 22 0 0,-106 19 0 0 0,195-23-32 0 0,-73 12 0 0 0,-123 11 0 0 0,11-3 107 0 0,105-10-78 0 0,52-5-29 0 0,-35 9 0 0 0,4 1 0 0 0,-83 22 60 0 0,116-29-56 0 0,-30 10-4 0 0,34-10 0 0 0,-1-1 0 0 0,0-1 0 0 0,0-1 0 0 0,-31 3 0 0 0,-27-1 0 0 0,-77 6 47 0 0,1 0-30 0 0,-24-6 25 0 0,89-2-20 0 0,-84 16 68 0 0,38-3-52 0 0,-11-14 22 0 0,112-4-56 0 0,-353 3 140 0 0,56-26 200 0 0,326 22-419 0 0,2 0 100 0 0,-1 1 1 0 0,1-1-1 0 0,0-1 1 0 0,-11-2-1 0 0,16 3-66 0 0,0 1 1 0 0,0 0-1 0 0,1 0 0 0 0,-1-1 0 0 0,0 1 0 0 0,0-1 0 0 0,1 1 0 0 0,-1-1 1 0 0,0 1-1 0 0,1-1 0 0 0,-1 1 0 0 0,1-1 0 0 0,-1 1 0 0 0,0-1 0 0 0,1 0 1 0 0,0 1-1 0 0,-1-1 0 0 0,1 0 0 0 0,-1 0 0 0 0,1 1 0 0 0,0-1 0 0 0,-1 0 1 0 0,1 0-1 0 0,0 0 0 0 0,0 1 0 0 0,0-1 0 0 0,-1 0 0 0 0,1 0 1 0 0,0 0-1 0 0,0 1 0 0 0,0-1 0 0 0,0 0 0 0 0,1 0 0 0 0,-1 0 0 0 0,0 0 1 0 0,0 1-1 0 0,0-1 0 0 0,1 0 0 0 0,-1 0 0 0 0,0 0 0 0 0,1 1 0 0 0,-1-1 1 0 0,1-1-1 0 0,9-13-1514 0 0,3-7-393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53:16.190"/>
    </inkml:context>
    <inkml:brush xml:id="br0">
      <inkml:brushProperty name="width" value="0.1" units="cm"/>
      <inkml:brushProperty name="height" value="0.1" units="cm"/>
      <inkml:brushProperty name="color" value="#66CC00"/>
    </inkml:brush>
  </inkml:definitions>
  <inkml:trace contextRef="#ctx0" brushRef="#br0">2229 36 1839 0 0,'-48'8'-1078'0'0,"-87"5"9604"0"0,73-12-8278 0 0,105 3-402 0 0,-30-2 124 0 0,-1 0-55 0 0,-1-5-62 0 0,2 0 111 0 0,-8 1-42 0 0,1 1-1 0 0,-1-1 1 0 0,1 1-1 0 0,-1 1 1 0 0,1-1 0 0 0,6 1-1 0 0,-1-5-160 0 0,35-13 61 0 0,-35 13 1707 0 0,-1 2-1441 0 0,30-12-7 0 0,-30 11 1234 0 0,-10 4-1267 0 0,-1 0-1 0 0,1 0 1 0 0,-1-1 0 0 0,1 1 0 0 0,-1 0-1 0 0,1 0 1 0 0,-1 0 0 0 0,1 0-1 0 0,-1 0 1 0 0,1 0 0 0 0,-1 0 0 0 0,1 0-1 0 0,-1 0 1 0 0,1 0 0 0 0,-1 0-1 0 0,0 0 1 0 0,1 0 0 0 0,-1 0 0 0 0,1 0-1 0 0,-1 0 1 0 0,1 1 0 0 0,-1-1-1 0 0,1 0 1 0 0,0 0 0 0 0,-1 1 0 0 0,1-1-1 0 0,-1 0 1 0 0,1 1 0 0 0,-1-1-1 0 0,1 0 1 0 0,0 1 0 0 0,-1-1 0 0 0,1 0-1 0 0,-1 1 1 0 0,-4 3 1127 0 0,5-4-1078 0 0,0 0 0 0 0,0 1 0 0 0,-1-1 0 0 0,1 0 0 0 0,0 1 0 0 0,0-1 0 0 0,-1 0 0 0 0,1 1 0 0 0,0-1 0 0 0,0 0 0 0 0,-1 0 0 0 0,1 1-1 0 0,0-1 1 0 0,-1 0 0 0 0,1 0 0 0 0,0 1 0 0 0,-1-1 0 0 0,1 0 0 0 0,-1 0 0 0 0,1 0 0 0 0,0 0 0 0 0,-1 0 0 0 0,1 0 0 0 0,-1 0 0 0 0,1 0 0 0 0,-1 0 0 0 0,-6-6 149 0 0,5 5 12 0 0,-9-3 467 0 0,-7 2-293 0 0,-1 0 0 0 0,1 1 0 0 0,-1 2 0 0 0,1 0 0 0 0,-29 5 0 0 0,-94 27 816 0 0,39-7-447 0 0,83-23-623 0 0,0 0 0 0 0,-1-2-1 0 0,1 0 1 0 0,-24-2 0 0 0,-77-14 731 0 0,65 7-484 0 0,-245-18 600 0 0,211 18-718 0 0,50 3-230 0 0,0 2-1 0 0,-77 5 0 0 0,-29 5 251 0 0,-18 2 138 0 0,-30 15-13 0 0,-68 12 712 0 0,103-8-757 0 0,141-32-3309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53:20.271"/>
    </inkml:context>
    <inkml:brush xml:id="br0">
      <inkml:brushProperty name="width" value="0.1" units="cm"/>
      <inkml:brushProperty name="height" value="0.1" units="cm"/>
      <inkml:brushProperty name="color" value="#66CC00"/>
    </inkml:brush>
  </inkml:definitions>
  <inkml:trace contextRef="#ctx0" brushRef="#br0">2080 290 4951 0 0,'0'0'234'0'0,"-2"-5"-98"0"0,-13-26 13 0 0,12 30-124 0 0,1 0 135 0 0,0-3 34 0 0,0 1-136 0 0,-1 0 0 0 0,1 0 1 0 0,0 0-1 0 0,-1 1 1 0 0,1-1-1 0 0,-1 1 0 0 0,0-1 1 0 0,0 1-1 0 0,0 0 0 0 0,0 0 1 0 0,0 0-1 0 0,-6-2 0 0 0,7 4 36 0 0,1 0-1 0 0,0 0 0 0 0,-1 0 0 0 0,1 0 0 0 0,0 0 1 0 0,0 0-1 0 0,-1 1 0 0 0,1-1 0 0 0,0 1 1 0 0,0-1-1 0 0,0 0 0 0 0,-1 1 0 0 0,1 0 0 0 0,0-1 1 0 0,0 1-1 0 0,-1 1 0 0 0,-13 6 1820 0 0,4-4-1209 0 0,9-3-613 0 0,1-1 0 0 0,0 1 0 0 0,0 0 0 0 0,-1-1 0 0 0,1 1 0 0 0,0-1 0 0 0,-1 0 0 0 0,1 1 0 0 0,-1-1 0 0 0,1 0 0 0 0,0 0 0 0 0,-1 0 1 0 0,1 0-1 0 0,-1 0 0 0 0,1 0 0 0 0,-1 0 0 0 0,1-1 0 0 0,0 1 0 0 0,-3-1 0 0 0,3 0 174 0 0,-2 0-51 0 0,1-1 0 0 0,-1 0-1 0 0,1 1 1 0 0,0-1 0 0 0,-1 0-1 0 0,1-1 1 0 0,0 1 0 0 0,0 0 0 0 0,1 0-1 0 0,-3-4 1 0 0,-5-7 42 0 0,7 9-7 0 0,0 3 3 0 0,0 0-175 0 0,1 1-1 0 0,-1-1 1 0 0,1 1-1 0 0,-1-1 1 0 0,0 1-1 0 0,1 0 1 0 0,-1 0-1 0 0,0 0 1 0 0,1 0-1 0 0,-1 0 1 0 0,0 0-1 0 0,1 0 0 0 0,-1 1 1 0 0,0-1-1 0 0,1 0 1 0 0,-1 1-1 0 0,0 0 1 0 0,1-1-1 0 0,-1 1 1 0 0,-2 1-1 0 0,-37 26 980 0 0,11-7-375 0 0,21-17-484 0 0,-1-1-1 0 0,0 0 1 0 0,0-1-1 0 0,0 0 1 0 0,0-1 0 0 0,0 0-1 0 0,0 0 1 0 0,-17-2 0 0 0,-30 4 558 0 0,47-2-599 0 0,-1-1 0 0 0,1 0 0 0 0,-1 0-1 0 0,1-1 1 0 0,-1-1 0 0 0,-19-4 0 0 0,-59-25 557 0 0,76 25-613 0 0,-6 0 222 0 0,-38-9 1 0 0,16 6-8 0 0,6 1 55 0 0,0 3 0 0 0,-52-3 0 0 0,-5-1 104 0 0,-143-35-1055 0 0,80 5 2929 0 0,-57-14-1523 0 0,175 45-738 0 0,0 2-1 0 0,-1 2 1 0 0,0 1-1 0 0,1 2 1 0 0,-1 2 0 0 0,-41 6-1 0 0,-50 16-4837 0 0,99-16-4296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35:36.555"/>
    </inkml:context>
    <inkml:brush xml:id="br0">
      <inkml:brushProperty name="width" value="0.1" units="cm"/>
      <inkml:brushProperty name="height" value="0.1" units="cm"/>
      <inkml:brushProperty name="color" value="#66CC00"/>
    </inkml:brush>
  </inkml:definitions>
  <inkml:trace contextRef="#ctx0" brushRef="#br0">5652 2 2879 0 0,'12'-1'2167'0'0,"-12"1"-2089"0"0,0 1 0 0 0,0-1-1 0 0,0 0 1 0 0,10 14 5902 0 0,-9-11-5613 0 0,0 0 0 0 0,0 0-1 0 0,-1 0 1 0 0,1-1-1 0 0,-1 1 1 0 0,1 0 0 0 0,-1 0-1 0 0,0 0 1 0 0,0 0-1 0 0,0 0 1 0 0,0 0 0 0 0,-1 4-1 0 0,0-6-214 0 0,1 0 0 0 0,-1 0-1 0 0,1 0 1 0 0,-1 0 0 0 0,1 1 0 0 0,0-1-1 0 0,0 0 1 0 0,-1 0 0 0 0,1 1 0 0 0,0-1-1 0 0,0 0 1 0 0,0 0 0 0 0,1 0-1 0 0,-1 1 1 0 0,0-1 0 0 0,0 0 0 0 0,1 2-1 0 0,0-2-56 0 0,-1 1-1 0 0,0-1 1 0 0,1 0-1 0 0,-1 1 1 0 0,0-1-1 0 0,0 1 1 0 0,0-1-1 0 0,0 1 1 0 0,0-1-1 0 0,0 0 1 0 0,0 1-1 0 0,-1-1 1 0 0,1 1-1 0 0,0-1 1 0 0,-1 0-1 0 0,1 1 1 0 0,-2 1-1 0 0,0-2 55 0 0,1-1-1 0 0,-1 1 1 0 0,1-1 0 0 0,-1 1-1 0 0,0-1 1 0 0,1 0-1 0 0,-1 0 1 0 0,0 0-1 0 0,1 0 1 0 0,-1 0 0 0 0,1 0-1 0 0,-1 0 1 0 0,0 0-1 0 0,1-1 1 0 0,-1 1 0 0 0,0-1-1 0 0,-1 0 1 0 0,0 0 69 0 0,-1 0 0 0 0,0 1-1 0 0,1-1 1 0 0,-1 1 0 0 0,0 0 0 0 0,-5 0 0 0 0,-90 13 1998 0 0,68-8-1646 0 0,-63 4 0 0 0,49-5-238 0 0,37-4-275 0 0,0-1 0 0 0,0 0 0 0 0,0 0-1 0 0,0 0 1 0 0,0-1 0 0 0,0 0 0 0 0,1-1 0 0 0,-15-6 0 0 0,11 4 3 0 0,0 1 0 0 0,1 0 0 0 0,-22-3 0 0 0,-7 4 61 0 0,1 2 0 0 0,-1 2 0 0 0,-72 10 0 0 0,16-1-16 0 0,50-9-7 0 0,0-3 0 0 0,-76-10-1 0 0,1-1 50 0 0,-1-1 4 0 0,60 6-99 0 0,-221-19 140 0 0,-227-10 190 0 0,484 36-380 0 0,-17 1 21 0 0,-55 7 0 0 0,29-1 6 0 0,16-1-7 0 0,33-2-16 0 0,1-2 0 0 0,-1 1 1 0 0,1-2-1 0 0,-21-2 0 0 0,-122-15 58 0 0,136 16-51 0 0,0 2 0 0 0,0 0-1 0 0,0 2 1 0 0,-35 8 0 0 0,-64 12-18 0 0,24-6 63 0 0,0-5-48 0 0,72-10-9 0 0,-208 4 60 0 0,178-6-47 0 0,-220 5 167 0 0,105-4-119 0 0,-7 0 4 0 0,13 1 3 0 0,15-1-10 0 0,26 6-30 0 0,-157 0 70 0 0,-100 7 33 0 0,184-1-8 0 0,158-12-120 0 0,16-1 6 0 0,1 1 0 0 0,-1 1 0 0 0,0 1 0 0 0,1 1 0 0 0,-48 15 0 0 0,54-9 15 0 0,10-5-585 0 0,16-17-1001 0 0,-1 2 428 0 0,4-5-46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53:25.661"/>
    </inkml:context>
    <inkml:brush xml:id="br0">
      <inkml:brushProperty name="width" value="0.1" units="cm"/>
      <inkml:brushProperty name="height" value="0.1" units="cm"/>
      <inkml:brushProperty name="color" value="#E71224"/>
    </inkml:brush>
  </inkml:definitions>
  <inkml:trace contextRef="#ctx0" brushRef="#br0">3847 538 13823 0 0,'-12'-2'284'0'0,"0"1"-1"0"0,0 0 0 0 0,0 1 1 0 0,-1 0-1 0 0,1 1 0 0 0,-23 4 1 0 0,32-5-205 0 0,0 1-93 0 0,-14-2-316 0 0,16 1 401 0 0,0 0 1 0 0,0-1-1 0 0,0 1 1 0 0,0-1-1 0 0,0 1 1 0 0,0-1-1 0 0,0 0 1 0 0,0 1-1 0 0,1-1 1 0 0,-1 0-1 0 0,0 1 0 0 0,1-1 1 0 0,-1 0-1 0 0,0 0 1 0 0,1 0-1 0 0,-1 0 1 0 0,1 0-1 0 0,-2-1 1 0 0,2 1 13 0 0,-1-1 0 0 0,1 1-1 0 0,-1 0 1 0 0,0 0 0 0 0,1 0 0 0 0,-1 0 0 0 0,0 0 0 0 0,0 1 0 0 0,0-1 0 0 0,0 0 0 0 0,1 0 0 0 0,-1 0 0 0 0,-2 0 0 0 0,-2-1 72 0 0,2 1 54 0 0,-1 0 0 0 0,0 0 0 0 0,0 0 0 0 0,0 0 0 0 0,-1 1 0 0 0,1-1-1 0 0,0 1 1 0 0,0 0 0 0 0,0 1 0 0 0,0-1 0 0 0,0 1 0 0 0,0-1 0 0 0,-4 3 0 0 0,-18 0 502 0 0,0 0 0 0 0,-1-2 0 0 0,-37-2 0 0 0,-13 0 60 0 0,-113 14-86 0 0,148-13-283 0 0,-82-12 0 0 0,72 6-225 0 0,-113-14 354 0 0,38 0-222 0 0,-7 0-41 0 0,20 10-102 0 0,92 8-90 0 0,-35-8 0 0 0,-5-1-28 0 0,-157-20 279 0 0,-34-8-258 0 0,181 28 19 0 0,-127-35 1 0 0,110 22-23 0 0,-173-25 1 0 0,-98 20 178 0 0,105 7-91 0 0,208 16-72 0 0,-28-5 56 0 0,-95-1 0 0 0,154 12-237 0 0,-11 0 118 0 0,0 0-1 0 0,-1-2 0 0 0,-39-8 1 0 0,59 8-318 0 0,-1 0 0 0 0,1-1 0 0 0,0 0 0 0 0,0 0 0 0 0,0-1 0 0 0,1 0 0 0 0,0 0 0 0 0,-1-1-1 0 0,1 0 1 0 0,1 0 0 0 0,-1-1 0 0 0,1 0 0 0 0,0 0 0 0 0,0 0 0 0 0,-7-12 0 0 0,-13-24-8719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53:42.316"/>
    </inkml:context>
    <inkml:brush xml:id="br0">
      <inkml:brushProperty name="width" value="0.1" units="cm"/>
      <inkml:brushProperty name="height" value="0.1" units="cm"/>
      <inkml:brushProperty name="color" value="#E71224"/>
    </inkml:brush>
  </inkml:definitions>
  <inkml:trace contextRef="#ctx0" brushRef="#br0">5430 238 6647 0 0,'0'0'263'0'0,"0"-12"3844"0"0,0 11-4063 0 0,0 1 1 0 0,1 0-1 0 0,-1-1 1 0 0,0 1 0 0 0,0-1-1 0 0,1 1 1 0 0,-1-1 0 0 0,0 1-1 0 0,0-1 1 0 0,0 1-1 0 0,1-1 1 0 0,-1 1 0 0 0,0-1-1 0 0,0 1 1 0 0,0-1-1 0 0,0 1 1 0 0,0-1 0 0 0,0 1-1 0 0,0-1 1 0 0,0 1-1 0 0,0-1 1 0 0,0 1 0 0 0,0-1-1 0 0,-1 0 1 0 0,1 1 0 0 0,0-1-1 0 0,0 1 1 0 0,0 0-1 0 0,-1-1 1 0 0,1 1 0 0 0,0-1-1 0 0,-1 1 1 0 0,1-1-1 0 0,0 1 1 0 0,-1 0 0 0 0,1-1-1 0 0,-1 1 1 0 0,0-1-1 0 0,-1 0 362 0 0,-1 0-1 0 0,0 1 0 0 0,0-1 1 0 0,0 1-1 0 0,0-1 1 0 0,1 1-1 0 0,-7 0 0 0 0,-151 10 4521 0 0,54-1-3284 0 0,-24 1-524 0 0,-72 2-695 0 0,50-7 794 0 0,-44-2-1162 0 0,-165-7-35 0 0,29 1 771 0 0,200 2-673 0 0,35 1 43 0 0,-121-15 0 0 0,81-3-92 0 0,-176 1 1 0 0,-45 7 260 0 0,125 2-223 0 0,119 1-61 0 0,0-5 1 0 0,-194-44-1 0 0,215 36 44 0 0,-186-13 1 0 0,108 18-80 0 0,46 0 49 0 0,61 6 63 0 0,-71 0 0 0 0,-441 44 1184 0 0,527-30-1331 0 0,0-2-1 0 0,-58-4 1 0 0,78-3-1811 0 0,-11-10-7825 0 0,21 5 3324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53:29.244"/>
    </inkml:context>
    <inkml:brush xml:id="br0">
      <inkml:brushProperty name="width" value="0.1" units="cm"/>
      <inkml:brushProperty name="height" value="0.1" units="cm"/>
      <inkml:brushProperty name="color" value="#E71224"/>
    </inkml:brush>
  </inkml:definitions>
  <inkml:trace contextRef="#ctx0" brushRef="#br0">3745 100 7367 0 0,'-16'-20'816'0'0,"-9"-6"4123"0"0,17 20-4621 0 0,0 0 0 0 0,0 0 0 0 0,-1 1 1 0 0,1 0-1 0 0,-1 1 0 0 0,0 0 0 0 0,-1 0 0 0 0,1 1 0 0 0,-1 0 0 0 0,1 1 1 0 0,-1 0-1 0 0,0 0 0 0 0,0 1 0 0 0,0 1 0 0 0,0-1 0 0 0,0 2 0 0 0,0-1 0 0 0,0 1 1 0 0,0 1-1 0 0,1 0 0 0 0,-1 0 0 0 0,-13 5 0 0 0,15-4-17 0 0,-1-1 0 0 0,1 0-1 0 0,-1-1 1 0 0,1 0 0 0 0,-1-1-1 0 0,-15 0 1 0 0,-13 1 446 0 0,-252 22 2212 0 0,119 0-3492 0 0,84-11 903 0 0,42-5-314 0 0,-25 2 144 0 0,-85 3 0 0 0,92-11-89 0 0,1 3 0 0 0,-78 14 0 0 0,86-11-27 0 0,0-2 0 0 0,-66-2 0 0 0,-45 2 59 0 0,56 3-64 0 0,-72 10 111 0 0,77-2 89 0 0,-1-4 0 0 0,0-4-1 0 0,-139-9 1 0 0,110-6 149 0 0,-246 17 0 0 0,121 5-354 0 0,27-4-3220 0 0,175-5 1682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53:31.956"/>
    </inkml:context>
    <inkml:brush xml:id="br0">
      <inkml:brushProperty name="width" value="0.1" units="cm"/>
      <inkml:brushProperty name="height" value="0.1" units="cm"/>
      <inkml:brushProperty name="color" value="#E71224"/>
    </inkml:brush>
  </inkml:definitions>
  <inkml:trace contextRef="#ctx0" brushRef="#br0">2642 312 455 0 0,'-30'-10'496'0'0,"11"5"2825"0"0,1-2 1 0 0,0 0-1 0 0,-33-18 1 0 0,42 20-3814 0 0,1-1 1 0 0,0 0 0 0 0,-8-9-1 0 0,7 6 506 0 0,0 1-1 0 0,-1 0 1 0 0,-17-11-1 0 0,23 16 63 0 0,-2 0 0 0 0,1 1 0 0 0,0-1 0 0 0,0 1 0 0 0,-1 1 0 0 0,1-1 0 0 0,-1 1 0 0 0,0 0 0 0 0,1 0 0 0 0,-8 0 0 0 0,-2-1 688 0 0,0 0 0 0 0,1 0 0 0 0,-1-1 0 0 0,-17-7 0 0 0,-5-1 45 0 0,-22-2-29 0 0,-1 3 1 0 0,0 2-1 0 0,-105 0 0 0 0,133 6-486 0 0,0-1 0 0 0,1-2 0 0 0,-1-2-1 0 0,-37-12 1 0 0,-24-4 133 0 0,71 18-337 0 0,-109-19 492 0 0,109 22-476 0 0,0 0-1 0 0,1 2 1 0 0,-1 1 0 0 0,-25 3-1 0 0,-68 8 927 0 0,-154-2 0 0 0,118-9-64 0 0,-243 35 0 0 0,182-16-1124 0 0,98-11-3677 0 0,74-5-4914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53:34.300"/>
    </inkml:context>
    <inkml:brush xml:id="br0">
      <inkml:brushProperty name="width" value="0.1" units="cm"/>
      <inkml:brushProperty name="height" value="0.1" units="cm"/>
      <inkml:brushProperty name="color" value="#E71224"/>
    </inkml:brush>
  </inkml:definitions>
  <inkml:trace contextRef="#ctx0" brushRef="#br0">2786 326 1839 0 0,'-2'-6'118'0'0,"0"1"1"0"0,0-1-1 0 0,-1 0 0 0 0,0 1 0 0 0,0 0 0 0 0,-5-6 0 0 0,4 6 503 0 0,0 1 0 0 0,0 0 0 0 0,-1 0 0 0 0,1 0 0 0 0,-1 0 0 0 0,0 1 0 0 0,0 0 0 0 0,0 0 0 0 0,-10-4 1 0 0,7 4 121 0 0,0 1 1 0 0,0 0-1 0 0,0 0 1 0 0,0 0-1 0 0,0 1 1 0 0,-13 0-1 0 0,-28 6-1705 0 0,29-4 1413 0 0,0 1-1 0 0,0-2 1 0 0,0-1-1 0 0,0 0 1 0 0,-36-8-1 0 0,13 2 195 0 0,-61-9 1033 0 0,-118-10 835 0 0,-227 26-988 0 0,342-3-627 0 0,-174-26-1 0 0,88 6-100 0 0,-140-23 554 0 0,61 6-586 0 0,-94 9-3000 0 0,334 29-311 0 0,1 0-5581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53:36.808"/>
    </inkml:context>
    <inkml:brush xml:id="br0">
      <inkml:brushProperty name="width" value="0.1" units="cm"/>
      <inkml:brushProperty name="height" value="0.1" units="cm"/>
      <inkml:brushProperty name="color" value="#E71224"/>
    </inkml:brush>
  </inkml:definitions>
  <inkml:trace contextRef="#ctx0" brushRef="#br0">2258 149 7399 0 0,'-16'-4'367'0'0,"-1"1"-1"0"0,-31-1 1 0 0,3 0 52 0 0,23 0 84 0 0,-1-1 1 0 0,-30-11-1 0 0,29 8 965 0 0,-42-8 1 0 0,10 7-115 0 0,0 4 1 0 0,-1 2 0 0 0,-98 7-1 0 0,-193 13 446 0 0,246-20-1310 0 0,-205-4 1076 0 0,202 2-1082 0 0,-13 0 160 0 0,61 6-375 0 0,-40 2 396 0 0,-105-11 0 0 0,175 5-699 0 0,-97-13 637 0 0,105 13-1029 0 0,1-2-1 0 0,-1 0 1 0 0,1-1 0 0 0,-24-11-1 0 0,26 7-1990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53:38.425"/>
    </inkml:context>
    <inkml:brush xml:id="br0">
      <inkml:brushProperty name="width" value="0.1" units="cm"/>
      <inkml:brushProperty name="height" value="0.1" units="cm"/>
      <inkml:brushProperty name="color" value="#E71224"/>
    </inkml:brush>
  </inkml:definitions>
  <inkml:trace contextRef="#ctx0" brushRef="#br0">4542 121 4143 0 0,'-28'-9'1405'0'0,"-25"-10"7147"0"0,19-1-8389 0 0,27 15-106 0 0,0 1-1 0 0,0 0 1 0 0,0 0-1 0 0,-1 1 1 0 0,0 0-1 0 0,1 0 1 0 0,-1 1-1 0 0,0 0 0 0 0,0 0 1 0 0,-9 0-1 0 0,-12 0 666 0 0,-46 2 0 0 0,11 1 485 0 0,-199-19 2456 0 0,-126-1-1285 0 0,-113 18-1854 0 0,421 3-373 0 0,0 3-1 0 0,-130 27 0 0 0,151-22-150 0 0,-11-2 189 0 0,-91 0 0 0 0,-23 1-42 0 0,-46 25 237 0 0,111-14-77 0 0,-102 3 181 0 0,136-17-346 0 0,0 4 0 0 0,-88 22 1 0 0,-206 39 863 0 0,-4-34 25 0 0,373-36-1034 0 0,-376 41-493 0 0,371-40 24 0 0,-23 4-7222 0 0,13-4-937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53:49.475"/>
    </inkml:context>
    <inkml:brush xml:id="br0">
      <inkml:brushProperty name="width" value="0.1" units="cm"/>
      <inkml:brushProperty name="height" value="0.1" units="cm"/>
      <inkml:brushProperty name="color" value="#E71224"/>
    </inkml:brush>
  </inkml:definitions>
  <inkml:trace contextRef="#ctx0" brushRef="#br0">5486 2117 7567 0 0,'-1'0'90'0'0,"1"-1"-1"0"0,-1 0 1 0 0,1 0-1 0 0,-1 0 0 0 0,1 0 1 0 0,0 0-1 0 0,-1 0 0 0 0,1 0 1 0 0,0 1-1 0 0,0-1 1 0 0,0 0-1 0 0,0 0 0 0 0,0 0 1 0 0,0 0-1 0 0,0 0 0 0 0,0 0 1 0 0,0 0-1 0 0,0 0 1 0 0,0 0-1 0 0,0 0 0 0 0,1 0 1 0 0,-1 0-1 0 0,0 0 0 0 0,1-1 1 0 0,8-28 1771 0 0,-9 29-1675 0 0,0 0-1 0 0,0 0 1 0 0,1 0-1 0 0,-1 0 1 0 0,0 0-1 0 0,1-1 1 0 0,-1 1-1 0 0,1 0 1 0 0,-1 0-1 0 0,1 0 1 0 0,0 1-1 0 0,-1-1 1 0 0,1 0-1 0 0,0 0 1 0 0,0 0-1 0 0,0 0 0 0 0,-1 1 1 0 0,1-1-1 0 0,0 0 1 0 0,0 1-1 0 0,0-1 1 0 0,0 1-1 0 0,0-1 1 0 0,0 1-1 0 0,0-1 1 0 0,2 1-1 0 0,1-2 268 0 0,0 1 0 0 0,0-1 1 0 0,0 1-1 0 0,0-1 0 0 0,0 0 0 0 0,0 0 0 0 0,-1-1 0 0 0,1 1 0 0 0,5-6 0 0 0,19-11 520 0 0,-11 11-443 0 0,1 1-1 0 0,27-6 1 0 0,21-8-79 0 0,-41 11-327 0 0,0 2 0 0 0,0 1 0 0 0,0 1 0 0 0,1 2 0 0 0,40-4 0 0 0,131 10 580 0 0,-142-2-674 0 0,-37-1-10 0 0,1 1-1 0 0,-1 1 1 0 0,0 1 0 0 0,26 5-1 0 0,-17 3 125 0 0,-23-8-101 0 0,0 0 0 0 0,0 0 0 0 0,0-1 0 0 0,0 1 0 0 0,0-1 0 0 0,0 0 0 0 0,0 0 0 0 0,1 0 0 0 0,-1-1 0 0 0,0 0 0 0 0,1 0 0 0 0,-1 0-1 0 0,8-1 1 0 0,-10 0 8 0 0,-1 0 0 0 0,0 0 0 0 0,0 0 0 0 0,0 0 0 0 0,0 0-1 0 0,-1 0 1 0 0,1 0 0 0 0,0 0 0 0 0,0 0 0 0 0,-1-1 0 0 0,1 1 0 0 0,-1 0-1 0 0,1 0 1 0 0,-1-1 0 0 0,1 1 0 0 0,-1 0 0 0 0,0-1 0 0 0,0 1-1 0 0,1 0 1 0 0,-1-3 0 0 0,1-32 258 0 0,-1 33-280 0 0,-8-630 847 0 0,9 432-684 0 0,-3-55 61 0 0,-3 140-229 0 0,4 64 2 0 0,-1 0 0 0 0,-4 0 0 0 0,-20-93 0 0 0,23 135-8 0 0,0 1 0 0 0,-1-1 1 0 0,0 1-1 0 0,0-1 0 0 0,-1 1 0 0 0,0 1 0 0 0,-1-1 0 0 0,0 1 1 0 0,0 0-1 0 0,-10-10 0 0 0,8 13-18 0 0,1 1 0 0 0,-1 0 0 0 0,0 0 0 0 0,-11-4 0 0 0,12 5 0 0 0,-18-7 63 0 0,16 5-52 0 0,0 1-1 0 0,0 1 1 0 0,0-1 0 0 0,-1 1-1 0 0,1 1 1 0 0,-1 0-1 0 0,-15-1 1 0 0,-84 1 113 0 0,-20 8-47 0 0,-43-1 38 0 0,53-14-63 0 0,49 3 22 0 0,-97 5 0 0 0,-3 8 28 0 0,-193-16 0 0 0,-78-42 102 0 0,335 34-200 0 0,-9-2 26 0 0,-193-8 0 0 0,-193 4 173 0 0,80-8-86 0 0,191 35-89 0 0,-39-1 8 0 0,135-12-27 0 0,-291-5 46 0 0,64 16-12 0 0,185-3-22 0 0,-175 17-21 0 0,270-9 0 0 0,0 3 0 0 0,-84 23 0 0 0,124-23 0 0 0,-109 31 0 0 0,91-20 0 0 0,-70 37 0 0 0,125-56 0 0 0,-3 1 0 0 0,1 0 0 0 0,-1 0 0 0 0,0 0 0 0 0,0 0 0 0 0,0-1 0 0 0,0 0 0 0 0,-10 1 0 0 0,5-1-4 0 0,1 0-1 0 0,-1 2 1 0 0,1-1 0 0 0,-12 7-1 0 0,-31 9-37 0 0,48-18 42 0 0,-1 0-6 0 0,0 1 0 0 0,1-1 1 0 0,-1 2-1 0 0,0-1 0 0 0,-8 5 1 0 0,13-6 3 0 0,0 1 1 0 0,0-1 0 0 0,0 0-1 0 0,1 1 1 0 0,-1 0-1 0 0,0-1 1 0 0,1 1-1 0 0,-1 0 1 0 0,1 0 0 0 0,0 0-1 0 0,0 0 1 0 0,0 0-1 0 0,0 0 1 0 0,0 0 0 0 0,0 1-1 0 0,0-1 1 0 0,1 0-1 0 0,-1 0 1 0 0,1 1-1 0 0,-1 2 1 0 0,1 4-2 0 0,0 0 0 0 0,0-1 0 0 0,1 1 0 0 0,0 0 0 0 0,1-1 0 0 0,0 1 1 0 0,3 10-1 0 0,26 60-39 0 0,-22-59 32 0 0,18 55-24 0 0,-3 1-1 0 0,19 113 1 0 0,-12-49 12 0 0,19 127 22 0 0,-34-173 0 0 0,-3 14 0 0 0,-3 0 0 0 0,-6 0 0 0 0,-13 154 0 0 0,-17-93-35 0 0,2-20 6 0 0,24-147 27 0 0,0-1 1 0 0,0 0-1 0 0,0 1 1 0 0,0-1-1 0 0,0 0 1 0 0,0 1-1 0 0,0-1 1 0 0,0 1-1 0 0,0-1 1 0 0,1 0-1 0 0,-1 1 0 0 0,1-1 1 0 0,-1 0-1 0 0,1 1 1 0 0,-1-1-1 0 0,1 0 1 0 0,0 0-1 0 0,0 0 1 0 0,-1 1-1 0 0,1-1 1 0 0,0 0-1 0 0,0 0 0 0 0,2 1 1 0 0,-2-1-5 0 0,2 0 0 0 0,-1 0 0 0 0,0 0 0 0 0,0-1 0 0 0,0 1 0 0 0,0-1 0 0 0,0 1 0 0 0,1-1 0 0 0,-1 0 0 0 0,0 1 1 0 0,0-1-1 0 0,1 0 0 0 0,1-1 0 0 0,10-1-28 0 0,-1 0 0 0 0,0-2 1 0 0,24-8-1 0 0,-32 11 33 0 0,109-44 1 0 0,29-9 0 0 0,-100 40 0 0 0,86-16 0 0 0,-72 22 0 0 0,38-2 0 0 0,11-2 0 0 0,7 3-73 0 0,-93 7 61 0 0,58-1-58 0 0,10 5 57 0 0,36 11 13 0 0,5 9 0 0 0,-10-2 0 0 0,-19-7-25 0 0,-65-8-14 0 0,43 3-177 0 0,-55-9-1995 0 0,10-9-7502 0 0,-13 2 3133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57:38.582"/>
    </inkml:context>
    <inkml:brush xml:id="br0">
      <inkml:brushProperty name="width" value="0.1" units="cm"/>
      <inkml:brushProperty name="height" value="0.1" units="cm"/>
      <inkml:brushProperty name="color" value="#E71224"/>
    </inkml:brush>
  </inkml:definitions>
  <inkml:trace contextRef="#ctx0" brushRef="#br0">244 80 455 0 0,'12'-24'2968'0'0,"12"-11"-536"0"0,-51 48-1184 0 0,25-14-1164 0 0,0 0 0 0 0,0 1-1 0 0,1-1 1 0 0,-1 0-1 0 0,1 0 1 0 0,-1 0-1 0 0,1 0 1 0 0,-1-1-1 0 0,1 1 1 0 0,0 0-1 0 0,-1-1 1 0 0,1 1 0 0 0,0 0-1 0 0,0-1 1 0 0,0 0-1 0 0,0 1 1 0 0,0-1-1 0 0,0 0 1 0 0,1 1-1 0 0,-2-3 1 0 0,2 3-83 0 0,1 1 6 0 0,-1 0 0 0 0,0 0 1 0 0,0 0-1 0 0,0-1 0 0 0,0 1 0 0 0,0 0 1 0 0,0 0-1 0 0,0-1 0 0 0,1 1 1 0 0,-1 0-1 0 0,0 0 0 0 0,0 0 1 0 0,0-1-1 0 0,0 1 0 0 0,1 0 1 0 0,-1 0-1 0 0,0 0 0 0 0,0 0 1 0 0,1 0-1 0 0,-1 0 0 0 0,0-1 1 0 0,0 1-1 0 0,0 0 0 0 0,1 0 1 0 0,-1 0-1 0 0,0 0 0 0 0,0 0 1 0 0,1 0-1 0 0,-1 0 0 0 0,0 0 1 0 0,1 0-1 0 0,-1 0 0 0 0,0 0 0 0 0,0 0 1 0 0,1 0-1 0 0,-1 0 0 0 0,0 0 1 0 0,0 0-1 0 0,0 1 0 0 0,1-1 1 0 0,-1 0-1 0 0,31 3 1291 0 0,-29-2-1275 0 0,0-1 0 0 0,0 1 0 0 0,0-1 0 0 0,0 1 0 0 0,-1 0 0 0 0,1-1 0 0 0,0 1 0 0 0,-1 0 0 0 0,1 0-1 0 0,0 1 1 0 0,-1-1 0 0 0,0 0 0 0 0,1 0 0 0 0,-1 1 0 0 0,0-1 0 0 0,1 1 0 0 0,1 2 0 0 0,-1 0 77 0 0,1 0-1 0 0,0-1 1 0 0,0 1 0 0 0,0-1 0 0 0,0 1 0 0 0,0-1 0 0 0,1 0-1 0 0,0 0 1 0 0,4 2 0 0 0,-1 0 32 0 0,-3-3-72 0 0,0 0 0 0 0,0 0-1 0 0,0-1 1 0 0,0 1 0 0 0,0-1-1 0 0,1 0 1 0 0,-1 0 0 0 0,0-1-1 0 0,1 1 1 0 0,-1-1 0 0 0,8-1-1 0 0,12 2 105 0 0,-9 0-46 0 0,0-1 1 0 0,-1-1-1 0 0,24-4 0 0 0,-27 3-105 0 0,-3 1 8 0 0,-4 0 1 0 0,0 0 0 0 0,-1 1 0 0 0,1 0 0 0 0,0 0 0 0 0,-1 0 0 0 0,7 0 0 0 0,-9 1-17 0 0,1 0 0 0 0,0-1 0 0 0,-1 1 0 0 0,1 0 0 0 0,-1 0 0 0 0,1 0 0 0 0,-1-1 0 0 0,0 2 0 0 0,1-1 1 0 0,-1 0-1 0 0,0 0 0 0 0,0 0 0 0 0,0 1 0 0 0,0-1 0 0 0,0 0 0 0 0,0 1 0 0 0,1 1 0 0 0,1 4 9 0 0,0-1-1 0 0,-1 0 1 0 0,0 1 0 0 0,0 0-1 0 0,0-1 1 0 0,-1 1-1 0 0,0 0 1 0 0,0 0-1 0 0,-1 9 1 0 0,4 20 138 0 0,0-5-84 0 0,0-7 59 0 0,0-1-1 0 0,12 38 1 0 0,-9-38-90 0 0,-2-1 0 0 0,-1 2 0 0 0,0-1 0 0 0,-2 0 0 0 0,-1 1-1 0 0,-2 32 1 0 0,2 20 41 0 0,32 473 298 0 0,-30-315-273 0 0,0-20-14 0 0,5-60-67 0 0,2 80 20 0 0,-14 3-42 0 0,6 209 11 0 0,4-357 38 0 0,0-30-47 0 0,-3 0-1 0 0,-8 99 0 0 0,-3-59 21 0 0,3 1-1 0 0,11 129 0 0 0,-4-206-21 0 0,3 38 0 0 0,-3 1 0 0 0,-7 67 0 0 0,-10 132 119 0 0,14-209-110 0 0,2 266-9 0 0,2-164 0 0 0,4 74 0 0 0,9 301 0 0 0,-48-146 76 0 0,2-81-24 0 0,13-171-2 0 0,8-75-36 0 0,-11 38 50 0 0,16-77-64 0 0,3-9 0 0 0,-1 0 0 0 0,0-1 0 0 0,-7 15 0 0 0,6-16 29 0 0,0 1 0 0 0,-1-1 0 0 0,0 0 0 0 0,-1 0-1 0 0,1-1 1 0 0,-1 1 0 0 0,0-1 0 0 0,-1 0 0 0 0,1 0-1 0 0,-1-1 1 0 0,0 0 0 0 0,-12 7 0 0 0,-1-2 209 0 0,-1-2 1 0 0,0 0-1 0 0,-25 5 0 0 0,-207 67 1566 0 0,205-64-1716 0 0,32-11-85 0 0,1 0 1 0 0,-1 2-1 0 0,1-1 0 0 0,1 2 1 0 0,-17 9-1 0 0,19-7-3 0 0,3 2 0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57:39.691"/>
    </inkml:context>
    <inkml:brush xml:id="br0">
      <inkml:brushProperty name="width" value="0.1" units="cm"/>
      <inkml:brushProperty name="height" value="0.1" units="cm"/>
      <inkml:brushProperty name="color" value="#E71224"/>
    </inkml:brush>
  </inkml:definitions>
  <inkml:trace contextRef="#ctx0" brushRef="#br0">13 31 2759 0 0,'-1'-1'292'0'0,"-1"-1"-1"0"0,1 1 0 0 0,0 0 0 0 0,0 0 0 0 0,0-1 0 0 0,0 1 1 0 0,0 0-1 0 0,0-1 0 0 0,0 1 0 0 0,0-3 0 0 0,1 3-219 0 0,0 1 0 0 0,0-1-1 0 0,0 0 1 0 0,1 1-1 0 0,-1-1 1 0 0,0 1 0 0 0,0-1-1 0 0,1 1 1 0 0,-1-1 0 0 0,0 1-1 0 0,1-1 1 0 0,-1 1 0 0 0,1 0-1 0 0,-1-1 1 0 0,1 1 0 0 0,-1-1-1 0 0,1 1 1 0 0,-1 0-1 0 0,1-1 1 0 0,-1 1 0 0 0,1 0-1 0 0,-1 0 1 0 0,1 0 0 0 0,0-1-1 0 0,-1 1 1 0 0,1 0 0 0 0,-1 0-1 0 0,1 0 1 0 0,0 0-1 0 0,-1 0 1 0 0,1 0 0 0 0,-1 0-1 0 0,2 0 1 0 0,20-1 243 0 0,0 0-1 0 0,-1 1 1 0 0,1 2 0 0 0,0 0-1 0 0,37 9 1 0 0,-35-6-244 0 0,0 1 0 0 0,-1 2 1 0 0,1 0-1 0 0,29 16 0 0 0,-49-22-61 0 0,3 1 53 0 0,0 0-1 0 0,-1 0 0 0 0,1 1 0 0 0,-1 0 1 0 0,0 0-1 0 0,0 1 0 0 0,0-1 0 0 0,-1 1 1 0 0,0 0-1 0 0,0 1 0 0 0,7 8 0 0 0,0 6 187 0 0,0 0-1 0 0,-2 0 1 0 0,0 1-1 0 0,9 32 1 0 0,20 92 278 0 0,-18-63-382 0 0,-9-21 27 0 0,-2 0 0 0 0,-3 1 0 0 0,-1 83 0 0 0,10 89 473 0 0,57 142-405 0 0,39-20-80 0 0,-105-339-132 0 0,-1 0-1 0 0,0 1 1 0 0,-2-1 0 0 0,0 1-1 0 0,-1 0 1 0 0,0 0-1 0 0,-2 0 1 0 0,0 1 0 0 0,-4 35-1 0 0,-8 5 113 0 0,-3-1-1 0 0,-22 59 1 0 0,-5 14 503 0 0,32-98-472 0 0,-2-1 1 0 0,-1 0-1 0 0,-2 0 1 0 0,-19 32 0 0 0,21-43-78 0 0,-2-1 0 0 0,-1 0 1 0 0,0-1-1 0 0,-1 0 1 0 0,-1-1-1 0 0,-28 22 0 0 0,-163 125 658 0 0,198-158-1073 0 0,-1 1 0 0 0,0-2-1 0 0,0 1 1 0 0,0-2 0 0 0,-16 7-1 0 0,6-8-1230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34:01.277"/>
    </inkml:context>
    <inkml:brush xml:id="br0">
      <inkml:brushProperty name="width" value="0.1" units="cm"/>
      <inkml:brushProperty name="height" value="0.1" units="cm"/>
      <inkml:brushProperty name="color" value="#E71224"/>
    </inkml:brush>
  </inkml:definitions>
  <inkml:trace contextRef="#ctx0" brushRef="#br0">4912 106 2327 0 0,'13'-7'278'0'0,"40"-17"10374"0"0,-50 19-10484 0 0,9-16-59 0 0,-11 20-90 0 0,-1-1-1 0 0,0 1 1 0 0,0-1 0 0 0,0 1-1 0 0,0 0 1 0 0,0-1 0 0 0,0 1-1 0 0,0 0 1 0 0,0-1 0 0 0,0 1-1 0 0,-1-1 1 0 0,1 1 0 0 0,-1 0-1 0 0,1 0 1 0 0,-1-1 0 0 0,1 1-1 0 0,-1 0 1 0 0,0 0 0 0 0,1-1-1 0 0,-3-1 1 0 0,2 2 40 0 0,0-1 0 0 0,0 0 0 0 0,-1 1 0 0 0,1-1-1 0 0,-1 1 1 0 0,1 0 0 0 0,-1-1 0 0 0,0 1 0 0 0,1 0 0 0 0,-1 0 0 0 0,-3-2 0 0 0,2 3 54 0 0,0 0 0 0 0,0-1 0 0 0,-1 1 0 0 0,1 1 0 0 0,0-1 0 0 0,0 0 0 0 0,0 1 1 0 0,0 0-1 0 0,0-1 0 0 0,0 1 0 0 0,0 0 0 0 0,0 1 0 0 0,0-1 0 0 0,0 0 0 0 0,-5 5 1 0 0,-5 2 230 0 0,1 2 1 0 0,-13 12 0 0 0,-2 2-193 0 0,20-18-89 0 0,-1 0 0 0 0,0 0 0 0 0,0-1 0 0 0,0 0 0 0 0,0 0 0 0 0,-1-1 0 0 0,0 0 0 0 0,0 0 0 0 0,0-1 0 0 0,-1-1 0 0 0,1 1 0 0 0,0-2 0 0 0,-17 2 0 0 0,-17-3 507 0 0,1-2 1 0 0,-47-8-1 0 0,45 4 158 0 0,-74-1 1 0 0,-172-6-729 0 0,83-1 0 0 0,90 16 544 0 0,1 5 0 0 0,-198 38 0 0 0,265-38-495 0 0,0-1 0 0 0,-60-3 0 0 0,-99-12-54 0 0,175 7-1 0 0,-549-30-314 0 0,101 24 935 0 0,176 7-318 0 0,-203 16 65 0 0,426-10-225 0 0,-258 5 2387 0 0,1-18-4067 0 0,329 7 1266 0 0,-22 0 378 0 0,-40-8 0 0 0,63 7-142 0 0,1 1 1 0 0,-1-2-1 0 0,0 1 0 0 0,1-2 1 0 0,0 1-1 0 0,0-1 1 0 0,0 0-1 0 0,0 0 0 0 0,-11-9 1 0 0,-4-11-1503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35:38.812"/>
    </inkml:context>
    <inkml:brush xml:id="br0">
      <inkml:brushProperty name="width" value="0.1" units="cm"/>
      <inkml:brushProperty name="height" value="0.1" units="cm"/>
      <inkml:brushProperty name="color" value="#66CC00"/>
    </inkml:brush>
  </inkml:definitions>
  <inkml:trace contextRef="#ctx0" brushRef="#br0">1 48 1839 0 0,'0'0'176'0'0,"16"-48"-104"0"0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58:06.197"/>
    </inkml:context>
    <inkml:brush xml:id="br0">
      <inkml:brushProperty name="width" value="0.1" units="cm"/>
      <inkml:brushProperty name="height" value="0.1" units="cm"/>
      <inkml:brushProperty name="color" value="#E71224"/>
    </inkml:brush>
  </inkml:definitions>
  <inkml:trace contextRef="#ctx0" brushRef="#br0">2410 32 10447 0 0,'-9'-4'180'0'0,"-1"-1"-1"0"0,0 1 1 0 0,0 0-1 0 0,0 1 1 0 0,0 1-1 0 0,-1-1 1 0 0,-11 0-1 0 0,-75-1 1129 0 0,88 4-1156 0 0,-2 1-31 0 0,0 0-1 0 0,1 1 1 0 0,-1 0-1 0 0,-19 6 1 0 0,22-5 180 0 0,-1 0 1 0 0,0-1 0 0 0,1 0-1 0 0,-1 0 1 0 0,0-1 0 0 0,0-1 0 0 0,-16 0-1 0 0,10 0-34 0 0,1 0 0 0 0,0 1 0 0 0,0 0 0 0 0,0 1 0 0 0,0 0 0 0 0,-23 8-1 0 0,-31 5-283 0 0,-72 6 541 0 0,119-17-424 0 0,1 1 0 0 0,1 1 0 0 0,-1 1 0 0 0,-28 15-1 0 0,-31 10 99 0 0,20-17-16 0 0,-1-1-1 0 0,-88 6 0 0 0,133-18-181 0 0,0-2 0 0 0,0 0 0 0 0,0-1 0 0 0,0-1 0 0 0,0 0 0 0 0,0-1 0 0 0,0 0 0 0 0,-26-11 0 0 0,29 10 60 0 0,1 1 1 0 0,-1 1-1 0 0,1 0 0 0 0,-1 0 0 0 0,-21 0 1 0 0,-59 9 412 0 0,70-5-444 0 0,15-2-19 0 0,1-1 0 0 0,-1 0 0 0 0,1 0 0 0 0,-1 0 0 0 0,1-1 0 0 0,-1 0 0 0 0,-10-4-1 0 0,-19-6 48 0 0,-6 5-57 0 0,-1 2 0 0 0,-1 1 0 0 0,1 2 0 0 0,-61 6 0 0 0,80-2 14 0 0,1-1 8 0 0,0 0 0 0 0,0 2 0 0 0,0 1 0 0 0,1 0 0 0 0,0 2 0 0 0,-39 15 0 0 0,45-13 56 0 0,0 0 0 0 0,-21 15 0 0 0,32-19-56 0 0,-1 1 0 0 0,1-1 0 0 0,-1 1 0 0 0,2 0 0 0 0,-1 1 0 0 0,0-1 0 0 0,1 1 0 0 0,-7 12 0 0 0,-6 20-42 0 0,1 0 0 0 0,2 1 0 0 0,2 1 0 0 0,-14 81 0 0 0,17-55-13 0 0,3 1 0 0 0,5 91-1 0 0,21 35 34 0 0,-1-20 0 0 0,-13-66 0 0 0,-12 156 0 0 0,3-232 0 0 0,-3 43 0 0 0,-28 124 0 0 0,15-122 0 0 0,-14 138 0 0 0,26-125 0 0 0,4 100 0 0 0,6-133 0 0 0,3 0 0 0 0,25 107 0 0 0,-19-116 0 0 0,-2 1 0 0 0,8 92 0 0 0,0 43-18 0 0,-13-155 11 0 0,1-1 0 0 0,1-1 0 0 0,2 1 0 0 0,19 41 0 0 0,-19-53-6 0 0,0-1 0 0 0,0 0 0 0 0,2-1 0 0 0,-1 0 0 0 0,2 0 0 0 0,0-1 0 0 0,0-1 1 0 0,1 0-1 0 0,20 14 0 0 0,17 6-23 0 0,72 34 1 0 0,-107-58 32 0 0,2 2 3 0 0,157 70 0 0 0,-131-66 0 0 0,54 15 0 0 0,6 1 0 0 0,-1-6 0 0 0,-77-19-11 0 0,0-1 1 0 0,0-1-1 0 0,0-1 0 0 0,1-1 0 0 0,-1-1 1 0 0,26-5-1 0 0,-18 2 22 0 0,8 0-13 0 0,79-11-49 0 0,-52 4 40 0 0,20-2 11 0 0,12-2 0 0 0,68 0 0 0 0,22 13 0 0 0,-131-2 0 0 0,57-7 0 0 0,-15-4 0 0 0,-10-3 0 0 0,-61 12 0 0 0,85-11 0 0 0,-71 13 0 0 0,0 2 0 0 0,1 2 0 0 0,0 2 0 0 0,73 13 0 0 0,-68-8 0 0 0,55 4 0 0 0,10-4 0 0 0,-105-7 0 0 0,27 1 0 0 0,52-5 0 0 0,0-2 48 0 0,-1 5 0 0 0,1 4 0 0 0,91 15 0 0 0,-148-15-48 0 0,15 1 0 0 0,-14-1 0 0 0,80 5 0 0 0,-17-11 0 0 0,-1-4 0 0 0,1-4 0 0 0,129-32 0 0 0,-154 24 16 0 0,0-4 0 0 0,-1-3 0 0 0,117-61 0 0 0,-149 68 30 0 0,1 2-1 0 0,62-19 0 0 0,24-4 147 0 0,-115 35-130 0 0,-1 0 1 0 0,1 0-1 0 0,0-1 0 0 0,-1 0 0 0 0,0-1 1 0 0,-1 0-1 0 0,0 0 0 0 0,0-1 1 0 0,0 0-1 0 0,11-15 0 0 0,-7 8 45 0 0,2 1 0 0 0,18-16-1 0 0,-27 24-98 0 0,1 1 0 0 0,-1-1-1 0 0,0 0 1 0 0,0 0 0 0 0,-1-1-1 0 0,0 1 1 0 0,0-1 0 0 0,0 0-1 0 0,-1 0 1 0 0,4-11-1 0 0,2-11 84 0 0,7-40 0 0 0,-13 54-18 0 0,6-27 186 0 0,2 1 1 0 0,2 0-1 0 0,27-60 0 0 0,-15 41-229 0 0,-3-1 0 0 0,-3-1 0 0 0,12-67-1 0 0,-5 18-9 0 0,98-266-20 0 0,-117 354 35 0 0,-1 0 1 0 0,-1 0-1 0 0,3-38 0 0 0,-6 38 8 0 0,2 0 0 0 0,0-1-1 0 0,14-40 1 0 0,-5 33-15 0 0,1 1 0 0 0,2 0 0 0 0,28-39 0 0 0,-24 34-13 0 0,-1-1 0 0 0,-2 0 0 0 0,-1-1 0 0 0,14-55 0 0 0,-26 81 2 0 0,-1 0 0 0 0,0 0 1 0 0,-1-1-1 0 0,0 1 0 0 0,-1-1 0 0 0,0 1 0 0 0,-1-1 1 0 0,-1 1-1 0 0,1-1 0 0 0,-2 0 0 0 0,0 1 1 0 0,0 0-1 0 0,-6-19 0 0 0,-5 0 30 0 0,-2-1 1 0 0,0 2-1 0 0,-2 0 0 0 0,-1 1 1 0 0,-34-40-1 0 0,29 40-49 0 0,14 15 18 0 0,-1 1 1 0 0,0 1 0 0 0,-15-14-1 0 0,-57-38 221 0 0,-152-87 1 0 0,164 113-105 0 0,-1 2 0 0 0,-87-27 1 0 0,86 37-103 0 0,-2 4 0 0 0,0 3 1 0 0,-84-9-1 0 0,40 9-31 0 0,-125-12 0 0 0,195 28 0 0 0,8 1 0 0 0,0-2 0 0 0,-61-13 0 0 0,70 11 0 0 0,0 1 0 0 0,0 1 0 0 0,-42 2 0 0 0,38 1 0 0 0,0-1 0 0 0,-49-9 0 0 0,-23-6 0 0 0,-129-4 0 0 0,45 7 0 0 0,-81-20 301 0 0,156 20-104 0 0,-214-18 325 0 0,302 30-517 0 0,14 1-38 0 0,0 0-1 0 0,0-1 1 0 0,1-1-1 0 0,-1 0 1 0 0,0-1-1 0 0,1 0 1 0 0,-23-9-1 0 0,35 11-139 0 0,0 0-1 0 0,0 1 1 0 0,0-1-1 0 0,0 0 1 0 0,0 0-1 0 0,1 0 1 0 0,-1 1-1 0 0,0-1 1 0 0,0 0-1 0 0,0 0 1 0 0,1-1-1 0 0,-1 1 1 0 0,1 0-1 0 0,-1 0 1 0 0,1 0-1 0 0,-1 0 1 0 0,1 0-1 0 0,0-1 1 0 0,-1 1-1 0 0,1 0 1 0 0,0 0-1 0 0,0-3 1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58:45.105"/>
    </inkml:context>
    <inkml:brush xml:id="br0">
      <inkml:brushProperty name="width" value="0.1" units="cm"/>
      <inkml:brushProperty name="height" value="0.1" units="cm"/>
      <inkml:brushProperty name="color" value="#E71224"/>
    </inkml:brush>
  </inkml:definitions>
  <inkml:trace contextRef="#ctx0" brushRef="#br0">63 1 943 0 0,'-4'0'67'0'0,"1"1"-1"0"0,0 0 1 0 0,0 0-1 0 0,0 0 0 0 0,0 0 1 0 0,0 0-1 0 0,1 1 0 0 0,-1-1 1 0 0,0 1-1 0 0,1 0 1 0 0,-1 0-1 0 0,1 0 0 0 0,-1 0 1 0 0,1 0-1 0 0,-2 4 0 0 0,2-5-22 0 0,1 0 0 0 0,-1 1 0 0 0,1-1 0 0 0,0 1 0 0 0,0 0 0 0 0,-1 0 0 0 0,1-1 0 0 0,0 1 0 0 0,1 0 0 0 0,-1 0 0 0 0,0 0 0 0 0,0 0-1 0 0,1 0 1 0 0,-1 0 0 0 0,1 0 0 0 0,0 0 0 0 0,0 0 0 0 0,0 0 0 0 0,0 0 0 0 0,0 0 0 0 0,0 0 0 0 0,0 0 0 0 0,0 0 0 0 0,1 3-1 0 0,0-5 19 0 0,-1 0 0 0 0,0 0-1 0 0,1 0 1 0 0,-1 1-1 0 0,0-1 1 0 0,0 0-1 0 0,1 0 1 0 0,-1 0-1 0 0,0 0 1 0 0,1 0 0 0 0,-1 0-1 0 0,0 0 1 0 0,1 0-1 0 0,-1 0 1 0 0,0 0-1 0 0,1 0 1 0 0,-1 0-1 0 0,0 0 1 0 0,1 0 0 0 0,-1 0-1 0 0,0 0 1 0 0,1 0-1 0 0,-1 0 1 0 0,0 0-1 0 0,1 0 1 0 0,-1-1-1 0 0,0 1 1 0 0,1 0 0 0 0,-1 0-20 0 0,0-1 1 0 0,1 1-1 0 0,-1 0 1 0 0,0 0 0 0 0,1-1-1 0 0,-1 1 1 0 0,0 0-1 0 0,1 0 1 0 0,-1 0 0 0 0,0 0-1 0 0,1 0 1 0 0,-1 0-1 0 0,0-1 1 0 0,1 1 0 0 0,-1 0-1 0 0,0 0 1 0 0,1 0-1 0 0,-1 0 1 0 0,1 0 0 0 0,-1 0-1 0 0,0 0 1 0 0,1 1-1 0 0,-1-1 1 0 0,0 0 0 0 0,1 0-1 0 0,-1 0 1 0 0,0 0-1 0 0,1 0 1 0 0,-1 0 0 0 0,0 1-1 0 0,1-1 1 0 0,-1 0-1 0 0,0 0 1 0 0,0 1 0 0 0,1-1-1 0 0,-1 0 1 0 0,0 0-1 0 0,0 1 1 0 0,1-1 0 0 0,-1 0-1 0 0,0 1 1 0 0,0-1-1 0 0,0 0 1 0 0,1 1 0 0 0,-1-1-1 0 0,0 0 1 0 0,0 1-1 0 0,0-1 1 0 0,0 0 0 0 0,0 1-1 0 0,0-1 1 0 0,0 0-1 0 0,0 1 1 0 0,0-1 0 0 0,0 0-1 0 0,0 1 1 0 0,0 0-1 0 0,0 0-21 0 0,0 0-1 0 0,0 0 0 0 0,0 0 1 0 0,0 1-1 0 0,0-1 1 0 0,0 0-1 0 0,0 0 0 0 0,1 0 1 0 0,-1 1-1 0 0,0-1 0 0 0,1 0 1 0 0,-1 0-1 0 0,1 0 0 0 0,0 0 1 0 0,-1 0-1 0 0,1 0 1 0 0,0 0-1 0 0,-1 0 0 0 0,1 0 1 0 0,0 0-1 0 0,0 0 0 0 0,0-1 1 0 0,0 1-1 0 0,0 0 1 0 0,0-1-1 0 0,0 1 0 0 0,0 0 1 0 0,0-1-1 0 0,2 1 0 0 0,2 0 186 0 0,-1 0 0 0 0,1 0 0 0 0,0-1-1 0 0,0 1 1 0 0,0-1 0 0 0,5-1 0 0 0,14 1 286 0 0,16 7-256 0 0,-30-5-165 0 0,1 0 0 0 0,-1 0 0 0 0,15-1 1 0 0,-21-1-43 0 0,1-1 0 0 0,0 1 1 0 0,-1-1-1 0 0,1 0 0 0 0,-1-1 0 0 0,0 1 1 0 0,1-1-1 0 0,-1 1 0 0 0,0-1 1 0 0,0-1-1 0 0,5-2 0 0 0,10-8 79 0 0,0 0 136 0 0,0 0 0 0 0,1 1 0 0 0,0 2 0 0 0,32-13 0 0 0,-39 18-186 0 0,1 1 0 0 0,-1 1 1 0 0,1 0-1 0 0,0 0 0 0 0,0 2 0 0 0,0 0 0 0 0,0 0 0 0 0,15 2 0 0 0,18 16 59 0 0,-35-13-117 0 0,-9-3 0 0 0,-1 0 0 0 0,1 0 0 0 0,-1 0 0 0 0,1 0 0 0 0,0-1 0 0 0,-1 1 0 0 0,1-1 0 0 0,0 1 0 0 0,0-1 0 0 0,3 0 0 0 0,-2 0 0 0 0,0 0-1 0 0,0 0 0 0 0,0 1 1 0 0,-1 0-1 0 0,1 0 1 0 0,7 2-1 0 0,-7-1 8 0 0,0-1 0 0 0,1 0 1 0 0,-1 0-1 0 0,0 0 0 0 0,0 0 0 0 0,1-1 0 0 0,6 1 1 0 0,-8-2-3 0 0,1 1 0 0 0,0-1-1 0 0,0 1 1 0 0,0 0 0 0 0,0 1 0 0 0,0-1 0 0 0,0 1 0 0 0,0 0 0 0 0,-1 0 0 0 0,1 0 0 0 0,0 0 0 0 0,0 0 0 0 0,-1 1 0 0 0,1 0 0 0 0,-1 0 0 0 0,0 0 0 0 0,1 0 0 0 0,-1 0 0 0 0,0 1 0 0 0,0-1 0 0 0,0 1 0 0 0,-1 0 0 0 0,1 0-1 0 0,-1 0 1 0 0,1 0 0 0 0,-1 0 0 0 0,2 4 0 0 0,0 0-5 0 0,0-1 0 0 0,0 0 0 0 0,0 0 0 0 0,1-1 0 0 0,7 8 0 0 0,-3-10 0 0 0,-8-3 0 0 0,0 1 0 0 0,0-1 0 0 0,0 0 0 0 0,0 0 0 0 0,0 0 0 0 0,0 1 0 0 0,0-1 0 0 0,0 0 0 0 0,-1 1 0 0 0,1-1 0 0 0,0 0 0 0 0,0 1 0 0 0,0-1 0 0 0,-1 1 0 0 0,1 0 0 0 0,1 1 0 0 0,-2-2 0 0 0,1 0 0 0 0,-1 1 0 0 0,1-1 0 0 0,-1 1 0 0 0,1-1 0 0 0,-1 0 0 0 0,1 0 0 0 0,-1 1 0 0 0,1-1 0 0 0,-1 0 0 0 0,1 0 0 0 0,-1 1 0 0 0,1-1 0 0 0,-1 0 0 0 0,1 0 0 0 0,-1 0 0 0 0,1 0 0 0 0,0 0 0 0 0,-1 0 0 0 0,1 0 0 0 0,-1 0 0 0 0,1 0 0 0 0,0 0 0 0 0,-1 0 0 0 0,1 0 0 0 0,-1 0 0 0 0,1-1 0 0 0,-1 1 0 0 0,1 0 0 0 0,-1 0 0 0 0,1-1 0 0 0,-1 1 0 0 0,1 0 0 0 0,-1-1 0 0 0,1 0 0 0 0,0 1 0 0 0,0-1 0 0 0,0 1 0 0 0,-1 0 0 0 0,1-1 0 0 0,0 1 0 0 0,0 0 0 0 0,0-1 0 0 0,-1 1 0 0 0,1 0 0 0 0,0 0 0 0 0,0 0 0 0 0,0-1 0 0 0,0 1 0 0 0,0 0 0 0 0,-1 0 0 0 0,1 0 0 0 0,0 1 0 0 0,0-1 0 0 0,0 0 0 0 0,0 0 0 0 0,1 1 0 0 0,33 20 32 0 0,-27-16-26 0 0,0 1 1 0 0,1-2-1 0 0,-1 1 1 0 0,12 3-1 0 0,-11-6 10 0 0,0 0-1 0 0,0-1 0 0 0,1 0 0 0 0,-1-1 1 0 0,1 0-1 0 0,-1 0 0 0 0,15-3 0 0 0,-10 1 9 0 0,1 1-1 0 0,19 1 0 0 0,53 6-23 0 0,-70-5 19 0 0,1 0 0 0 0,-1 0 1 0 0,34-5-1 0 0,-29 2 6 0 0,34 1 1 0 0,-40 1-14 0 0,-1-1 0 0 0,1-1-1 0 0,18-3 1 0 0,8-2 5 0 0,3 3-4 0 0,-18 2 4 0 0,-1-1 0 0 0,32-8 0 0 0,-19-1 68 0 0,-28 8-30 0 0,1 0 0 0 0,-1 1 0 0 0,1 0 0 0 0,0 0 0 0 0,1 2 0 0 0,21-1 0 0 0,69 2 23 0 0,-72-1-58 0 0,-1 1 0 0 0,54 8 0 0 0,-61-3-19 0 0,-18-4 7 0 0,1 1 0 0 0,0-1 0 0 0,0 0 0 0 0,0 0-1 0 0,0-1 1 0 0,0 0 0 0 0,9 0 0 0 0,24-1 29 0 0,-6 2-10 0 0,-21-1-27 0 0,1 0 0 0 0,0 1 0 0 0,-1 0 0 0 0,1 1 0 0 0,22 6 0 0 0,9 2 0 0 0,-12-1 22 0 0,-28-7-18 0 0,1 0 1 0 0,-1 0 0 0 0,1-1 0 0 0,0 0-1 0 0,0 0 1 0 0,0 0 0 0 0,-1-1 0 0 0,10 0-1 0 0,15 3 10 0 0,-25-2-10 0 0,-1 0-1 0 0,0-1 1 0 0,1 1 0 0 0,-1-1-1 0 0,0 0 1 0 0,1 0-1 0 0,-1 0 1 0 0,0 0-1 0 0,1-1 1 0 0,2 0 0 0 0,4-2 7 0 0,1 1 0 0 0,-1 1 0 0 0,17-1 0 0 0,-16 2-3 0 0,0-1-1 0 0,-1 0 1 0 0,19-5-1 0 0,-14 3 16 0 0,0 0 0 0 0,1 1 0 0 0,-1 1-1 0 0,1 0 1 0 0,-1 1 0 0 0,1 1 0 0 0,27 5 0 0 0,38 0 61 0 0,-36-1-56 0 0,-36-3-24 0 0,0-1 1 0 0,0 0-1 0 0,0-1 0 0 0,0 0 0 0 0,14-1 0 0 0,-8-1 48 0 0,1 1 1 0 0,0 1-1 0 0,0 1 0 0 0,0 0 0 0 0,0 1 0 0 0,-1 0 0 0 0,1 2 0 0 0,16 5 1 0 0,-30-8-64 0 0,0-1 0 0 0,0 1 0 0 0,0 0 0 0 0,-1 0 0 0 0,1 0 0 0 0,-1 0 0 0 0,1 1 0 0 0,-1-1 0 0 0,1 0 0 0 0,-1 1 0 0 0,0-1 0 0 0,1 1 0 0 0,-1-1 0 0 0,0 1 0 0 0,0-1 0 0 0,0 1 0 0 0,0 0 0 0 0,0 0 0 0 0,-1-1 0 0 0,1 1 0 0 0,-1 0 0 0 0,1 0 0 0 0,-1 0 0 0 0,1 0 1 0 0,-1 0-1 0 0,0 2 0 0 0,3 4-243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59:28.959"/>
    </inkml:context>
    <inkml:brush xml:id="br0">
      <inkml:brushProperty name="width" value="0.1" units="cm"/>
      <inkml:brushProperty name="height" value="0.1" units="cm"/>
      <inkml:brushProperty name="color" value="#E71224"/>
    </inkml:brush>
  </inkml:definitions>
  <inkml:trace contextRef="#ctx0" brushRef="#br0">1871 989 455 0 0,'-4'0'-482'0'0,"4"0"805"0"0,-1 0 0 0 0,0 0 1 0 0,0 1-1 0 0,0-1 0 0 0,1 0 1 0 0,-1-1-1 0 0,0 1 1 0 0,0 0-1 0 0,0 0 0 0 0,0 0 1 0 0,1 0-1 0 0,-1-1 1 0 0,0 1-1 0 0,0 0 0 0 0,-2-10 3689 0 0,4 0-4448 0 0,0 7 487 0 0,0-1 1 0 0,0 1-1 0 0,0 0 0 0 0,1 0 0 0 0,-1 0 0 0 0,1 1 0 0 0,4-6 0 0 0,-5 6 100 0 0,1 0 0 0 0,-1-1-1 0 0,1 1 1 0 0,-1 0 0 0 0,0 0 0 0 0,0-1-1 0 0,0 1 1 0 0,0 0 0 0 0,0-1-1 0 0,0 1 1 0 0,0-5 0 0 0,-36 13 2705 0 0,24-4-2490 0 0,0-1 0 0 0,0 1 0 0 0,0-2 0 0 0,-19 0 1 0 0,13 0-194 0 0,-9-2 129 0 0,20 2-254 0 0,0-1 0 0 0,0 1 0 0 0,0 0 0 0 0,1 1 0 0 0,-1-1 0 0 0,0 1 0 0 0,-6 2 0 0 0,10-3-49 0 0,-7 3 168 0 0,1-1 0 0 0,0 0 0 0 0,-1 0 0 0 0,-11 0 0 0 0,19-2-151 0 0,-1 0 0 0 0,1 0 0 0 0,0 0 1 0 0,0 1-1 0 0,-1-1 0 0 0,1 1 0 0 0,0-1 0 0 0,0 1 1 0 0,0-1-1 0 0,0 1 0 0 0,0-1 0 0 0,-2 3 1 0 0,2-2-10 0 0,0-1 0 0 0,0 1-1 0 0,-1 0 1 0 0,1 0 0 0 0,0-1 0 0 0,0 1 0 0 0,0-1 0 0 0,-1 1 0 0 0,1-1 0 0 0,0 0 0 0 0,-1 1 0 0 0,-2-1 0 0 0,2 0 29 0 0,0 0 1 0 0,0-1-1 0 0,-1 1 1 0 0,1-1-1 0 0,0 0 1 0 0,0 1-1 0 0,-1-1 0 0 0,-2-2 1 0 0,3 2-16 0 0,0 0 1 0 0,-1 0 0 0 0,1 0-1 0 0,-1 0 1 0 0,1 0 0 0 0,-1 1-1 0 0,1-1 1 0 0,-5 1 0 0 0,-23 4 33 0 0,26-3-22 0 0,0 0 0 0 0,-1 0 0 0 0,1-1 1 0 0,-1 1-1 0 0,1-1 0 0 0,-9-1 1 0 0,0 0 63 0 0,0 0 1 0 0,0 1-1 0 0,-14 2 0 0 0,-7 0 48 0 0,26-2-137 0 0,1-1 9 0 0,-1 1-1 0 0,1 0 1 0 0,0 1-1 0 0,0 0 1 0 0,-1 0-1 0 0,1 0 0 0 0,0 1 1 0 0,-9 3-1 0 0,10-2-5 0 0,1-2 0 0 0,-1 1 0 0 0,0 0-1 0 0,-11 0 1 0 0,-21 6 53 0 0,34-6-59 0 0,0 0 1 0 0,0-1 0 0 0,0 1 0 0 0,0-1-1 0 0,0 0 1 0 0,0-1 0 0 0,-1 1-1 0 0,1-1 1 0 0,0 0 0 0 0,0 0 0 0 0,-1 0-1 0 0,-5-1 1 0 0,-18-2 115 0 0,-3 0 12 0 0,25 1-129 0 0,0 1 1 0 0,0 0 0 0 0,0 0 0 0 0,0 0 0 0 0,0 1 0 0 0,0 0 0 0 0,0 0-1 0 0,0 1 1 0 0,0-1 0 0 0,0 1 0 0 0,-6 2 0 0 0,-8 3 65 0 0,-36 16-1 0 0,44-17-48 0 0,4-2-15 0 0,1-1-1 0 0,0-1 0 0 0,-1 1 1 0 0,0-2-1 0 0,1 1 0 0 0,-1-1 1 0 0,1 0-1 0 0,-1 0 0 0 0,0-1 1 0 0,1 0-1 0 0,-13-3 0 0 0,-6 0 59 0 0,26 4-63 0 0,-1 0 0 0 0,1 0 0 0 0,0 0 0 0 0,-1 0 0 0 0,1 0 0 0 0,-1 0 0 0 0,1 0 0 0 0,0 0 0 0 0,-1 0 0 0 0,1 0 0 0 0,-1 0 0 0 0,1 1 0 0 0,0-1 0 0 0,-1 0 0 0 0,1 0-1 0 0,0 0 1 0 0,-1 0 0 0 0,1 1 0 0 0,0-1 0 0 0,-1 0 0 0 0,1 0 0 0 0,0 1 0 0 0,0-1 0 0 0,-1 0 0 0 0,1 0 0 0 0,0 1 0 0 0,0-1 0 0 0,-1 1 0 0 0,1-1 0 0 0,0 0 0 0 0,0 1-1 0 0,0-1 1 0 0,-1 0 0 0 0,1 1 0 0 0,0-1 0 0 0,0 0-1 0 0,0 0 1 0 0,-1 1 0 0 0,1-1 0 0 0,0 0 0 0 0,0 0 0 0 0,-1 0-1 0 0,1 0 1 0 0,0 1 0 0 0,0-1 0 0 0,-1 0 0 0 0,1 0 0 0 0,0 0-1 0 0,-1 0 1 0 0,1 0 0 0 0,0 0 0 0 0,-1 0 0 0 0,1 0-1 0 0,0 0 1 0 0,-1 0 0 0 0,1 0 0 0 0,0 0 0 0 0,0 0 0 0 0,-1 0-1 0 0,1 0 1 0 0,0 0 0 0 0,-1 0 0 0 0,1 0 0 0 0,0 0 0 0 0,-1 0-1 0 0,1 0 1 0 0,0 0 0 0 0,0-1 0 0 0,-1 1 0 0 0,1 0 0 0 0,0 0-1 0 0,-1-1 1 0 0,0 1-1 0 0,1-1 0 0 0,-1 1 0 0 0,0-1 0 0 0,0 1 0 0 0,1-1 1 0 0,-1 1-1 0 0,0 0 0 0 0,0 0 0 0 0,0-1 0 0 0,1 1 0 0 0,-1 0 0 0 0,0 0 0 0 0,0 0 0 0 0,0 0 0 0 0,0 0 0 0 0,0 0 0 0 0,1 0 0 0 0,-1 0 0 0 0,0 0 0 0 0,0 0 0 0 0,0 0 0 0 0,0 1 0 0 0,0-1 0 0 0,1 0 1 0 0,-1 1-1 0 0,0-1 0 0 0,-1 1 0 0 0,2-1 3 0 0,-1 1 0 0 0,0-1 0 0 0,1 0 0 0 0,-1 1 0 0 0,0-1 0 0 0,0 0 1 0 0,1 0-1 0 0,-1 0 0 0 0,0 1 0 0 0,0-1 0 0 0,0 0 0 0 0,1 0 0 0 0,-1 0 0 0 0,0 0 1 0 0,0 0-1 0 0,1-1 0 0 0,-1 1 0 0 0,0 0 0 0 0,-1 0 0 0 0,-7-4 67 0 0,0 1 0 0 0,-1 0 0 0 0,-17-2 0 0 0,-15 1-12 0 0,32 3-36 0 0,0 1 1 0 0,1-1-1 0 0,-1-1 0 0 0,1 0 1 0 0,-16-5-1 0 0,20 6-13 0 0,0 0-1 0 0,0 0 0 0 0,0 1 0 0 0,-1 0 1 0 0,1 0-1 0 0,0 0 0 0 0,-11 2 1 0 0,-7 0 42 0 0,9-1-17 0 0,0 0 1 0 0,-1 2 0 0 0,-19 5 0 0 0,-15 2 28 0 0,45-9-57 0 0,0-1-1 0 0,0 0 1 0 0,0 1-1 0 0,0-2 1 0 0,0 1 0 0 0,0 0-1 0 0,0-1 1 0 0,0 0-1 0 0,0 0 1 0 0,0 0-1 0 0,-5-2 1 0 0,1 0 2 0 0,5 1-2 0 0,-1 1 1 0 0,0 0-1 0 0,1 0 1 0 0,-1 0-1 0 0,0 0 1 0 0,0 0-1 0 0,1 1 1 0 0,-1-1 0 0 0,0 1-1 0 0,0 0 1 0 0,0 0-1 0 0,0 1 1 0 0,0-1-1 0 0,1 1 1 0 0,-1 0-1 0 0,0 0 1 0 0,-5 2-1 0 0,-14 0-6 0 0,20-3 0 0 0,0 0 0 0 0,0 0 0 0 0,0 1 0 0 0,0-1 0 0 0,1 1 0 0 0,-1-1 0 0 0,0 1 0 0 0,0 0 0 0 0,-3 1 0 0 0,-23 0 0 0 0,25-2 0 0 0,-1 0 0 0 0,1 1 0 0 0,-1 0 0 0 0,1-1 0 0 0,-1 1 0 0 0,1 1 0 0 0,0-1 0 0 0,-1 1 0 0 0,1-1 0 0 0,0 1 0 0 0,-5 3 0 0 0,9-4 0 0 0,-1 0 0 0 0,1-1 0 0 0,-1 1 0 0 0,0-1 0 0 0,1 1 0 0 0,-1-1 0 0 0,0 1 0 0 0,1-1 0 0 0,-1 1 0 0 0,0-1 0 0 0,1 0 0 0 0,-1 0 0 0 0,0 1 0 0 0,0-1 0 0 0,1 0 0 0 0,-1 0 0 0 0,0 0 0 0 0,0 1 0 0 0,0-1 0 0 0,1 0 0 0 0,-1 0 0 0 0,0 0 0 0 0,0-1 0 0 0,0 1 0 0 0,1 0 0 0 0,-1 0 0 0 0,0 0 0 0 0,0 0 0 0 0,1-1 0 0 0,-1 1 0 0 0,-1-1 0 0 0,1 0 0 0 0,0-1 0 0 0,0 1 0 0 0,1 0 0 0 0,-1 0 0 0 0,1-1 0 0 0,-1 1 0 0 0,1 0 0 0 0,-1-1 0 0 0,1 1 0 0 0,0-1 0 0 0,0 1 0 0 0,0 0 0 0 0,-1-1 0 0 0,1 1 0 0 0,1-1 0 0 0,-1 1 0 0 0,0-1 0 0 0,0 1 0 0 0,1-2 0 0 0,-1-8 18 0 0,0 0 1 0 0,0 1-1 0 0,-1-1 0 0 0,0 0 1 0 0,-1 0-1 0 0,-5-15 0 0 0,4 16 0 0 0,-1 0 1 0 0,2-1-1 0 0,-1 1 0 0 0,1-1 1 0 0,1 1-1 0 0,0-16 0 0 0,-1-177 110 0 0,13 106-128 0 0,-12 80 0 0 0,-1-1 0 0 0,-1 1 0 0 0,-8-32 0 0 0,6 32 0 0 0,1 0 0 0 0,0 0 0 0 0,-1-34 0 0 0,5 12 0 0 0,-2 21 0 0 0,2 1 0 0 0,0 0 0 0 0,1 0 0 0 0,1 0 0 0 0,1 0 0 0 0,0 0 0 0 0,8-25 0 0 0,-6 34 0 0 0,0 0 0 0 0,0 0 0 0 0,0 0 0 0 0,8-8 0 0 0,-9 14-8 0 0,-1 0-1 0 0,0 0 0 0 0,1 0 1 0 0,-1 0-1 0 0,1 1 0 0 0,0-1 1 0 0,-1 1-1 0 0,1 0 0 0 0,0 0 1 0 0,7-1-1 0 0,-5 1 3 0 0,-1 0 1 0 0,0 0 0 0 0,1-1-1 0 0,-1 1 1 0 0,5-4-1 0 0,-3 2-7 0 0,0 0-1 0 0,0 0 0 0 0,0 1 1 0 0,15-3-1 0 0,-1 0 18 0 0,-12 3-4 0 0,0 1 0 0 0,-1 1 0 0 0,1 0 0 0 0,0 0 0 0 0,-1 0 0 0 0,13 3 0 0 0,17 0 0 0 0,42-1-35 0 0,43 0-58 0 0,-87-2 93 0 0,64 7 0 0 0,-39-1 0 0 0,148 2-64 0 0,-96 0 69 0 0,-40-2-63 0 0,40 6 46 0 0,-79-7 12 0 0,0-1 0 0 0,0-2 1 0 0,0-1-1 0 0,58-6 0 0 0,-10-8-14 0 0,107-21-36 0 0,-67 12-14 0 0,-29 18 64 0 0,-88 4 0 0 0,0-1 0 0 0,-1 1 0 0 0,1 1 0 0 0,0-1 0 0 0,6 2 0 0 0,-7-1 0 0 0,1-1 0 0 0,-1 1 0 0 0,0-1 0 0 0,0 0 0 0 0,1 0 0 0 0,-1 0 0 0 0,0 0 0 0 0,6-2 0 0 0,-7 1 0 0 0,0 1 0 0 0,0-1 0 0 0,0 1 0 0 0,0-1 0 0 0,0 1 0 0 0,0 0 0 0 0,0 0 0 0 0,0 0 0 0 0,0 1 0 0 0,-1-1 0 0 0,4 2 0 0 0,-4-2 0 0 0,-1 1 0 0 0,0-1 0 0 0,1 1 0 0 0,-1-1 0 0 0,0 1 0 0 0,1 0 0 0 0,-1 0 0 0 0,0 0 0 0 0,0 0 0 0 0,0 0 0 0 0,0 0 0 0 0,0 0 0 0 0,0 0 0 0 0,0 0 0 0 0,0 0 0 0 0,0 0 0 0 0,-1 1 0 0 0,1-1 0 0 0,0 0 0 0 0,-1 1 0 0 0,1-1 0 0 0,-1 0 0 0 0,1 1 0 0 0,-1 2 0 0 0,4 22 0 0 0,-2 1 0 0 0,0 0 0 0 0,-2 0 0 0 0,-4 33 0 0 0,-24 105 0 0 0,23-143 0 0 0,3-8 0 0 0,-5 15 0 0 0,2 1 0 0 0,-1 44 0 0 0,4-57 0 0 0,1 0-1 0 0,-9 30 1 0 0,3-11 12 0 0,-22 85 139 0 0,-5 30 103 0 0,34-148-704 0 0,-2 18 1464 0 0,5-13-2193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01:26.365"/>
    </inkml:context>
    <inkml:brush xml:id="br0">
      <inkml:brushProperty name="width" value="0.1" units="cm"/>
      <inkml:brushProperty name="height" value="0.1" units="cm"/>
      <inkml:brushProperty name="color" value="#E71224"/>
    </inkml:brush>
  </inkml:definitions>
  <inkml:trace contextRef="#ctx0" brushRef="#br0">9 5 10911 0 0,'-9'-5'1356'0'0,"24"6"-792"0"0,-8 0-304 0 0,1 0 0 0 0,-1 0 0 0 0,0 0 0 0 0,0 1-1 0 0,0 1 1 0 0,-1-1 0 0 0,1 1 0 0 0,0 0 0 0 0,-1 0 0 0 0,0 1-1 0 0,0 0 1 0 0,0 0 0 0 0,0 1 0 0 0,7 6 0 0 0,9 11 639 0 0,-1 0 1 0 0,18 26-1 0 0,-33-41-720 0 0,138 178 2494 0 0,-138-175-2728 0 0,12 13 269 0 0,-17-23-261 0 0,-1 1 0 0 0,0-1 0 0 0,1 0 0 0 0,-1 1 0 0 0,0-1 0 0 0,1 0 0 0 0,-1 0 0 0 0,1 1 0 0 0,-1-1 0 0 0,0 0 0 0 0,1 0 0 0 0,-1 0 0 0 0,1 0 0 0 0,-1 0 0 0 0,1 0 0 0 0,-1 1 0 0 0,1-1 0 0 0,-1 0 0 0 0,1 0 0 0 0,-1 0 0 0 0,1 0 0 0 0,-1-1 0 0 0,0 1 0 0 0,1 0 0 0 0,-1 0 0 0 0,1 0 0 0 0,-1 0 0 0 0,1 0 0 0 0,-1-1 0 0 0,0 1 0 0 0,1 0 0 0 0,-1 0 0 0 0,1-1 0 0 0,-1 1-1 0 0,0 0 1 0 0,1 0 0 0 0,-1-1 0 0 0,0 1 0 0 0,1-1 0 0 0,-1 1 0 0 0,0 0 0 0 0,0-1 0 0 0,1 1 0 0 0,-1 0 0 0 0,0-1 0 0 0,0 1 0 0 0,0-1 0 0 0,0 1 0 0 0,1-1 0 0 0,4-10-1825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01:26.789"/>
    </inkml:context>
    <inkml:brush xml:id="br0">
      <inkml:brushProperty name="width" value="0.1" units="cm"/>
      <inkml:brushProperty name="height" value="0.1" units="cm"/>
      <inkml:brushProperty name="color" value="#E71224"/>
    </inkml:brush>
  </inkml:definitions>
  <inkml:trace contextRef="#ctx0" brushRef="#br0">395 1 2303 0 0,'-11'15'8210'0'0,"-5"22"-5374"0"0,14-30-2207 0 0,-11 23 232 0 0,-1-1 0 0 0,-2 0 1 0 0,0-1-1 0 0,-2-1 0 0 0,-30 35 0 0 0,-119 114 2207 0 0,123-132-2249 0 0,40-40-804 0 0,0 0 0 0 0,0 1-1 0 0,1 0 1 0 0,-1 0 0 0 0,1-1-1 0 0,-4 11 1 0 0,7-14-25 0 0,-1-1 1 0 0,1 0-1 0 0,0 0 0 0 0,0 0 0 0 0,0 1 0 0 0,0-1 1 0 0,0 0-1 0 0,0 0 0 0 0,0 0 0 0 0,0 1 0 0 0,0-1 1 0 0,0 0-1 0 0,0 0 0 0 0,0 1 0 0 0,0-1 0 0 0,0 0 1 0 0,0 0-1 0 0,0 0 0 0 0,0 1 0 0 0,0-1 0 0 0,1 0 1 0 0,-1 0-1 0 0,0 1 0 0 0,0-1 0 0 0,0 0 0 0 0,0 0 1 0 0,0 0-1 0 0,0 0 0 0 0,1 1 0 0 0,-1-1 0 0 0,0 0 1 0 0,0 0-1 0 0,0 0 0 0 0,0 0 0 0 0,1 0 0 0 0,-1 1 1 0 0,0-1-1 0 0,0 0 0 0 0,1 0 0 0 0,-1 0 0 0 0,0 0 1 0 0,0 0-1 0 0,0 0 0 0 0,1 0 0 0 0,-1 0 1 0 0,0 0-1 0 0,0 0 0 0 0,1 0 0 0 0,-1 0 0 0 0,0 0 1 0 0,0 0-1 0 0,0 0 0 0 0,1 0 0 0 0,-1 0 0 0 0,0 0 1 0 0,0 0-1 0 0,0 0 0 0 0,1-1 0 0 0,15-3-1894 0 0,-1-6-278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01:27.559"/>
    </inkml:context>
    <inkml:brush xml:id="br0">
      <inkml:brushProperty name="width" value="0.1" units="cm"/>
      <inkml:brushProperty name="height" value="0.1" units="cm"/>
      <inkml:brushProperty name="color" value="#E71224"/>
    </inkml:brush>
  </inkml:definitions>
  <inkml:trace contextRef="#ctx0" brushRef="#br0">505 32 6911 0 0,'-2'-2'426'0'0,"0"-1"0"0"0,-1 0 0 0 0,1 1 0 0 0,-1 0 0 0 0,0 0 0 0 0,0 0-1 0 0,0 0 1 0 0,0 0 0 0 0,0 0 0 0 0,0 1 0 0 0,0 0 0 0 0,0-1 0 0 0,-5 0 0 0 0,2 1-175 0 0,0 0 0 0 0,0 0 0 0 0,0 1 0 0 0,0 0 0 0 0,0 0 1 0 0,0 0-1 0 0,-6 2 0 0 0,-8 2 168 0 0,1 2 0 0 0,-1 0 0 0 0,-27 13 0 0 0,34-13-44 0 0,0 1 0 0 0,0 0 0 0 0,1 1 0 0 0,0 1 0 0 0,1 0 0 0 0,-19 18 1 0 0,-53 71 1297 0 0,26-28-1326 0 0,49-61-341 0 0,0 0 78 0 0,0 0 1 0 0,0 0-1 0 0,-7 13 0 0 0,14-20-67 0 0,0 0-1 0 0,0-1 1 0 0,0 1-1 0 0,0 0 1 0 0,0 0-1 0 0,0-1 1 0 0,1 1-1 0 0,-1 0 0 0 0,1 0 1 0 0,-1 0-1 0 0,1 0 1 0 0,0 0-1 0 0,0 0 1 0 0,0 0-1 0 0,0 0 1 0 0,0 0-1 0 0,0 0 0 0 0,0 0 1 0 0,1 0-1 0 0,-1 0 1 0 0,1 0-1 0 0,-1 0 1 0 0,1 0-1 0 0,0-1 1 0 0,0 1-1 0 0,1 2 0 0 0,0-2-6 0 0,0 0-1 0 0,0-1 1 0 0,1 1-1 0 0,-1-1 1 0 0,0 1-1 0 0,1-1 0 0 0,-1 0 1 0 0,1 0-1 0 0,-1 0 1 0 0,1-1-1 0 0,-1 1 1 0 0,1 0-1 0 0,0-1 0 0 0,3 0 1 0 0,40 1 15 0 0,-26-5-29 0 0,0 0 0 0 0,0-2 0 0 0,0 0 0 0 0,-1-2 0 0 0,0 0 0 0 0,25-14 0 0 0,-39 19 0 0 0,42-27-460 0 0,-59 37 459 0 0,0 1-1 0 0,1 0 1 0 0,0 0-1 0 0,0 1 1 0 0,1 1-1 0 0,0 0 1 0 0,1 0-1 0 0,-13 19 0 0 0,10-11 118 0 0,0 0 0 0 0,2 0 0 0 0,0 2 0 0 0,1-1 0 0 0,-7 23-1 0 0,14-36-20 0 0,0 1-1 0 0,1-1 1 0 0,0 0-1 0 0,0 1 1 0 0,1-1-1 0 0,0 0 1 0 0,0 1-1 0 0,0-1 1 0 0,1 0-1 0 0,0 1 1 0 0,0-1-1 0 0,0 0 1 0 0,1 0-1 0 0,0 0 1 0 0,3 7-1 0 0,-2-8-55 0 0,-1-1 0 0 0,1 0 0 0 0,0 1 0 0 0,0-1 0 0 0,0 0 0 0 0,0-1 0 0 0,1 1 0 0 0,-1-1 0 0 0,1 1 0 0 0,0-1 0 0 0,0 0 0 0 0,0 0-1 0 0,0-1 1 0 0,1 1 0 0 0,-1-1 0 0 0,1 0 0 0 0,0 0 0 0 0,-1-1 0 0 0,11 3 0 0 0,-6-4-162 0 0,1 1 1 0 0,0-1-1 0 0,-1 0 0 0 0,1-1 1 0 0,-1 0-1 0 0,1-1 0 0 0,-1 0 1 0 0,17-6-1 0 0,-16 8-3354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01:29.398"/>
    </inkml:context>
    <inkml:brush xml:id="br0">
      <inkml:brushProperty name="width" value="0.1" units="cm"/>
      <inkml:brushProperty name="height" value="0.1" units="cm"/>
      <inkml:brushProperty name="color" value="#E71224"/>
    </inkml:brush>
  </inkml:definitions>
  <inkml:trace contextRef="#ctx0" brushRef="#br0">139 1 3679 0 0,'-2'-1'327'0'0,"0"1"0"0"0,1 0-1 0 0,-1 0 1 0 0,0 0 0 0 0,1 1-1 0 0,-1-1 1 0 0,1 0 0 0 0,-1 1-1 0 0,0-1 1 0 0,1 1 0 0 0,-1-1-1 0 0,1 1 1 0 0,-1 0 0 0 0,1-1-1 0 0,0 1 1 0 0,-1 0 0 0 0,1 0-1 0 0,0 0 1 0 0,-1 0 0 0 0,0 2-1 0 0,-7 12-266 0 0,4-2 426 0 0,1 0 0 0 0,1 0 0 0 0,0 0 0 0 0,1 0 0 0 0,-1 19 0 0 0,-2 10 782 0 0,2-23-678 0 0,-5 34 1183 0 0,-2-1 1 0 0,-19 58 0 0 0,27-105-1741 0 0,0 0 0 0 0,-1 0 0 0 0,1-1 0 0 0,-1 1 0 0 0,-6 7 0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01:30.436"/>
    </inkml:context>
    <inkml:brush xml:id="br0">
      <inkml:brushProperty name="width" value="0.1" units="cm"/>
      <inkml:brushProperty name="height" value="0.1" units="cm"/>
      <inkml:brushProperty name="color" value="#E71224"/>
    </inkml:brush>
  </inkml:definitions>
  <inkml:trace contextRef="#ctx0" brushRef="#br0">22 929 12031 0 0,'-1'1'71'0'0,"0"-1"0"0"0,1 0 0 0 0,-1 0-1 0 0,0 1 1 0 0,1-1 0 0 0,-1 0 0 0 0,0 0-1 0 0,0 0 1 0 0,1 0 0 0 0,-1 0 0 0 0,0 0-1 0 0,0 0 1 0 0,0 0 0 0 0,1 0 0 0 0,-1 0-1 0 0,0 0 1 0 0,0 0 0 0 0,1-1 0 0 0,-1 1-1 0 0,0 0 1 0 0,1 0 0 0 0,-1-1 0 0 0,0 1-1 0 0,1-1 1 0 0,-1 1 0 0 0,-1-1-1 0 0,2-1 109 0 0,0 1-1 0 0,0 0 1 0 0,0-1-1 0 0,0 1 0 0 0,0-1 1 0 0,0 1-1 0 0,0 0 0 0 0,1-1 1 0 0,-1 1-1 0 0,0 0 1 0 0,2-3-1 0 0,3-19 1211 0 0,-2-11 169 0 0,9-155 607 0 0,4-31 565 0 0,-1 60-2047 0 0,-15 148-601 0 0,1 0 1 0 0,0 0-1 0 0,0 0 0 0 0,2 0 0 0 0,-1 0 0 0 0,1 0 0 0 0,1 1 1 0 0,0-1-1 0 0,1 1 0 0 0,11-20 0 0 0,-7 17-90 0 0,1 0-1 0 0,1 1 1 0 0,17-18-1 0 0,-22 26 47 0 0,0 0 1 0 0,0 1-1 0 0,0-1 0 0 0,1 1 0 0 0,-1 0 1 0 0,1 1-1 0 0,0 0 0 0 0,0 0 0 0 0,1 0 1 0 0,7-1-1 0 0,8-1-40 0 0,0 0 0 0 0,1 2 0 0 0,0 0 0 0 0,-1 2 0 0 0,27 1 1 0 0,-43 1-27 0 0,1-1 0 0 0,0 1 0 0 0,0 1 0 0 0,-1-1 0 0 0,1 1 0 0 0,-1 1 0 0 0,0-1 0 0 0,0 1 0 0 0,0 0 0 0 0,0 1 0 0 0,0 0 0 0 0,0 0 0 0 0,-1 0 0 0 0,0 1 0 0 0,0 0 0 0 0,0 0 0 0 0,-1 1 0 0 0,1 0 0 0 0,6 9 0 0 0,-10-11 27 0 0,-1-1 0 0 0,1 0 0 0 0,-1 0-1 0 0,0 1 1 0 0,0-1 0 0 0,0 1 0 0 0,0-1 0 0 0,-1 1 0 0 0,1 0 0 0 0,-1-1-1 0 0,0 1 1 0 0,0-1 0 0 0,0 1 0 0 0,-1 0 0 0 0,1-1 0 0 0,-1 1-1 0 0,0-1 1 0 0,0 1 0 0 0,0-1 0 0 0,0 0 0 0 0,-1 1 0 0 0,1-1-1 0 0,-1 0 1 0 0,0 0 0 0 0,0 0 0 0 0,-2 3 0 0 0,-8 9 64 0 0,0 0 0 0 0,-1-1 0 0 0,-24 21 0 0 0,27-27-12 0 0,-9 10 39 0 0,-2-2-1 0 0,0 0 1 0 0,-1-1-1 0 0,0-2 1 0 0,-1 0-1 0 0,0-1 1 0 0,-39 13-1 0 0,57-23-38 0 0,0-1 0 0 0,0 0-1 0 0,0 0 1 0 0,0 0 0 0 0,-1 0-1 0 0,1-1 1 0 0,0 0 0 0 0,0 0 0 0 0,-10-1-1 0 0,13 0-188 0 0,0 1 0 0 0,-1-1 0 0 0,1 0 0 0 0,0 0 0 0 0,0 0 0 0 0,0 0 0 0 0,0 0 0 0 0,0 0 0 0 0,0 0 0 0 0,-2-3 0 0 0,2 3-366 0 0,1-1-1 0 0,0 0 1 0 0,-1 1 0 0 0,1-1-1 0 0,0 0 1 0 0,0 1 0 0 0,0-1-1 0 0,0 0 1 0 0,1 0 0 0 0,-1 0-1 0 0,0 0 1 0 0,1 0 0 0 0,-1-3-1 0 0,0-14-7347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01:32.575"/>
    </inkml:context>
    <inkml:brush xml:id="br0">
      <inkml:brushProperty name="width" value="0.1" units="cm"/>
      <inkml:brushProperty name="height" value="0.1" units="cm"/>
      <inkml:brushProperty name="color" value="#E71224"/>
    </inkml:brush>
  </inkml:definitions>
  <inkml:trace contextRef="#ctx0" brushRef="#br0">281 106 455 0 0,'-22'-3'692'0'0,"-4"-10"4640"0"0,3 1-3310 0 0,19 11-1829 0 0,0 0 0 0 0,0 0 1 0 0,1 0-1 0 0,-1 1 1 0 0,0-1-1 0 0,0 1 0 0 0,0 0 1 0 0,0 0-1 0 0,0 0 0 0 0,0 1 1 0 0,0 0-1 0 0,0-1 0 0 0,1 1 1 0 0,-1 1-1 0 0,0-1 1 0 0,1 0-1 0 0,-1 1 0 0 0,1 0 1 0 0,-1 0-1 0 0,1 0 0 0 0,0 0 1 0 0,-1 0-1 0 0,-3 5 0 0 0,-3 2 184 0 0,1 0-1 0 0,0 0 0 0 0,0 1 1 0 0,1 1-1 0 0,-12 19 0 0 0,11-13-166 0 0,2 0 0 0 0,-1 0 0 0 0,2 1 0 0 0,1 1 0 0 0,0-1 0 0 0,1 0 0 0 0,1 1 0 0 0,0 0 0 0 0,2 0 0 0 0,0 0 0 0 0,1 0 0 0 0,1 0 0 0 0,1 0 0 0 0,1 0 0 0 0,0-1 0 0 0,1 1 0 0 0,1-1 0 0 0,1 0 0 0 0,10 21 0 0 0,-15-36-184 0 0,1 1-1 0 0,0-1 1 0 0,0 1-1 0 0,0-1 1 0 0,1 1-1 0 0,-1-1 1 0 0,1 0-1 0 0,0 0 1 0 0,0 0-1 0 0,0-1 1 0 0,0 1-1 0 0,0-1 1 0 0,0 1-1 0 0,1-1 1 0 0,-1 0-1 0 0,1 0 1 0 0,0-1 0 0 0,-1 1-1 0 0,1-1 1 0 0,0 0-1 0 0,7 1 1 0 0,-7-1 15 0 0,0-1 1 0 0,1 0 0 0 0,-1-1 0 0 0,0 1 0 0 0,1-1 0 0 0,-1 0-1 0 0,0 0 1 0 0,0 0 0 0 0,0-1 0 0 0,0 1 0 0 0,0-1 0 0 0,0 0-1 0 0,0 0 1 0 0,-1-1 0 0 0,1 1 0 0 0,-1-1 0 0 0,1 1 0 0 0,-1-1 0 0 0,0 0-1 0 0,3-4 1 0 0,16-21 167 0 0,-2 0 0 0 0,-1-1 0 0 0,26-55 1 0 0,-30 55-136 0 0,0 0-37 0 0,-2 0 0 0 0,-1-1 0 0 0,9-34 0 0 0,-17 49-38 0 0,-1 1 1 0 0,0-1 0 0 0,-1 0 0 0 0,-1-1-1 0 0,0 1 1 0 0,-1 0 0 0 0,-1 0-1 0 0,-4-27 1 0 0,4 38 1 0 0,0 0-1 0 0,0 0 1 0 0,-1 1-1 0 0,1-1 1 0 0,-1 0-1 0 0,0 1 1 0 0,0-1-1 0 0,0 1 1 0 0,-1 0-1 0 0,1-1 1 0 0,-1 1-1 0 0,0 0 1 0 0,0 1-1 0 0,0-1 1 0 0,0 0-1 0 0,0 1 1 0 0,-1 0 0 0 0,1 0-1 0 0,-1 0 1 0 0,0 0-1 0 0,1 0 1 0 0,-1 1-1 0 0,0 0 1 0 0,0 0-1 0 0,0 0 1 0 0,0 0-1 0 0,0 0 1 0 0,0 1-1 0 0,0 0 1 0 0,0-1-1 0 0,0 2 1 0 0,0-1-1 0 0,0 0 1 0 0,0 1-1 0 0,0 0 1 0 0,0 0-1 0 0,0 0 1 0 0,0 0-1 0 0,0 1 1 0 0,-3 1-1 0 0,-3 3 133 0 0,1 0 0 0 0,0 1-1 0 0,0 0 1 0 0,1 1-1 0 0,0-1 1 0 0,0 1 0 0 0,1 1-1 0 0,0-1 1 0 0,-11 19-1 0 0,15-21-773 0 0,-1 1 0 0 0,1 0 0 0 0,0 0 0 0 0,0 0 0 0 0,-1 8 1 0 0,2-1-4394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01:33.219"/>
    </inkml:context>
    <inkml:brush xml:id="br0">
      <inkml:brushProperty name="width" value="0.1" units="cm"/>
      <inkml:brushProperty name="height" value="0.1" units="cm"/>
      <inkml:brushProperty name="color" value="#E71224"/>
    </inkml:brush>
  </inkml:definitions>
  <inkml:trace contextRef="#ctx0" brushRef="#br0">22 1 455 0 0,'-21'13'11697'0'0,"21"-5"-9792"0"0,0-5-1921 0 0,0-1 0 0 0,0 0 0 0 0,0 1 0 0 0,0-1 0 0 0,0 0 0 0 0,1 1 0 0 0,-1-1 0 0 0,2 4 0 0 0,3 5 286 0 0,1 0 1 0 0,-1-1 0 0 0,2 1-1 0 0,-1-1 1 0 0,2-1 0 0 0,-1 0-1 0 0,1 0 1 0 0,0 0 0 0 0,19 14 0 0 0,1-3 296 0 0,0-2 1 0 0,36 17-1 0 0,-4-2 494 0 0,-50-26-926 0 0,1 1 0 0 0,-1 0 1 0 0,0 0-1 0 0,-1 1 0 0 0,0 0 0 0 0,0 1 0 0 0,-1 0 0 0 0,13 20 0 0 0,-9-10 7 0 0,-1 1 0 0 0,-1-1 1 0 0,-1 2-1 0 0,7 25 0 0 0,-13-33 13 0 0,0 0 0 0 0,-1 0-1 0 0,-1 0 1 0 0,0 0 0 0 0,-1 0 0 0 0,-3 26 0 0 0,-18 84 516 0 0,20-121-668 0 0,-2 12 20 0 0,-1 0-1 0 0,-1 0 0 0 0,0-1 0 0 0,-2 0 0 0 0,-10 19 0 0 0,13-25-14 0 0,-2 0 0 0 0,1 0 0 0 0,-1 0 0 0 0,0-1 0 0 0,-1 0 1 0 0,0 0-1 0 0,0 0 0 0 0,-1-1 0 0 0,-13 9 0 0 0,13-12 5 0 0,0 1-1 0 0,0-1 1 0 0,0 0 0 0 0,0-1-1 0 0,-1 0 1 0 0,1 0 0 0 0,-1-1 0 0 0,-16 1-1 0 0,12-2-12 0 0,0 0 0 0 0,0-1 0 0 0,0-1 0 0 0,0 0 0 0 0,-15-5 0 0 0,22 5-23 0 0,0 0 0 0 0,0-1-1 0 0,0 0 1 0 0,0 0-1 0 0,1 0 1 0 0,-1-1 0 0 0,1 0-1 0 0,0 0 1 0 0,0-1-1 0 0,-8-8 1 0 0,11 10 11 0 0,0 0 1 0 0,-1 0-1 0 0,1 0 1 0 0,0 0-1 0 0,0 0 0 0 0,1-1 1 0 0,-1 1-1 0 0,1-1 0 0 0,-1 1 1 0 0,1-1-1 0 0,0 1 1 0 0,1-1-1 0 0,-1 0 0 0 0,1 1 1 0 0,-1-1-1 0 0,1 0 1 0 0,0 0-1 0 0,0 1 0 0 0,1-1 1 0 0,0-4-1 0 0,2 3 21 0 0,0 0 0 0 0,0 0 0 0 0,0 0 0 0 0,0 0 1 0 0,1 0-1 0 0,0 1 0 0 0,0 0 0 0 0,1 0 0 0 0,-1 0 0 0 0,1 0 0 0 0,-1 1 0 0 0,8-4 0 0 0,3-4 96 0 0,79-54 520 0 0,-62 42-439 0 0,-16 11-94 0 0,0 0-1 0 0,-1-1 1 0 0,18-18-1 0 0,164-230 257 0 0,-178 232-320 0 0,23-45 0 0 0,-37 64-20 0 0,0-1 0 0 0,-1 0 1 0 0,0 0-1 0 0,-1-1 0 0 0,0 1 0 0 0,-1 0 0 0 0,0-1 0 0 0,0-13 0 0 0,-2 24-37 0 0,0-1 0 0 0,0 1-1 0 0,0-1 1 0 0,0 1-1 0 0,0-1 1 0 0,0 1-1 0 0,0-1 1 0 0,-1 1-1 0 0,1-1 1 0 0,-1 1 0 0 0,1-1-1 0 0,-1 1 1 0 0,0 0-1 0 0,1-1 1 0 0,-1 1-1 0 0,0 0 1 0 0,0-1-1 0 0,0 1 1 0 0,0 0-1 0 0,0 0 1 0 0,0 0 0 0 0,-2-1-1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35:40.247"/>
    </inkml:context>
    <inkml:brush xml:id="br0">
      <inkml:brushProperty name="width" value="0.1" units="cm"/>
      <inkml:brushProperty name="height" value="0.1" units="cm"/>
      <inkml:brushProperty name="color" value="#66CC00"/>
    </inkml:brush>
  </inkml:definitions>
  <inkml:trace contextRef="#ctx0" brushRef="#br0">6545 177 919 0 0,'0'0'17862'0'0,"-2"-3"-17477"0"0,-7-9-81 0 0,7 9-91 0 0,-13-2-322 0 0,12 4 448 0 0,0 1 21 0 0,-45 6 217 0 0,22-3 1131 0 0,0 0 0 0 0,0-2 0 0 0,-46-3 0 0 0,3-4-1897 0 0,0 4 1 0 0,-76 6-1 0 0,3 0 672 0 0,-35 3 37 0 0,-1 18-198 0 0,114-13-59 0 0,-82 3 0 0 0,-41-14 141 0 0,-81 5-272 0 0,116 3 75 0 0,-175 16 85 0 0,100-1-175 0 0,-16-13 116 0 0,109-7-138 0 0,-152 9 105 0 0,185-14-108 0 0,-111-15 1 0 0,105 5-75 0 0,-22-8 89 0 0,7 0-97 0 0,-177-14-10 0 0,185 24 0 0 0,71 7 0 0 0,-81-15 0 0 0,-163-45 191 0 0,205 50-72 0 0,-93-3 0 0 0,-49-7 44 0 0,152 14-70 0 0,-74-1 1 0 0,-35-2 47 0 0,-106-32 47 0 0,246 39-116 0 0,1 1 0 0 0,-64 5 0 0 0,60 3-46 0 0,1 1 0 0 0,-59 18 0 0 0,-81 34 95 0 0,-11 3-52 0 0,176-57-3207 0 0,-6-4-6492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01:35.514"/>
    </inkml:context>
    <inkml:brush xml:id="br0">
      <inkml:brushProperty name="width" value="0.1" units="cm"/>
      <inkml:brushProperty name="height" value="0.1" units="cm"/>
      <inkml:brushProperty name="color" value="#E71224"/>
    </inkml:brush>
  </inkml:definitions>
  <inkml:trace contextRef="#ctx0" brushRef="#br0">155 1147 7711 0 0,'-28'-48'3614'0'0,"2"-2"-1"0"0,-27-72 0 0 0,43 96-2776 0 0,1 0 1 0 0,2-1-1 0 0,0-1 0 0 0,-2-29 0 0 0,6 26-656 0 0,1 0-1 0 0,1 0 0 0 0,2 0 0 0 0,1 0 1 0 0,2 0-1 0 0,9-41 0 0 0,-6 50 3 0 0,1-1 0 0 0,0 1 0 0 0,18-31 0 0 0,41-58 1266 0 0,-6 11-2651 0 0,-49 80 1182 0 0,1 1 0 0 0,0 0 0 0 0,2 1 1 0 0,0 1-1 0 0,1 0 0 0 0,32-26 0 0 0,-45 40 43 0 0,1 1 1 0 0,1-1-1 0 0,-1 1 0 0 0,0 0 1 0 0,0 1-1 0 0,1-1 0 0 0,-1 1 1 0 0,1 0-1 0 0,-1 0 0 0 0,1 0 1 0 0,0 0-1 0 0,-1 1 0 0 0,1 0 1 0 0,0 0-1 0 0,-1 0 0 0 0,1 1 1 0 0,-1-1-1 0 0,1 1 0 0 0,0 0 0 0 0,6 3 1 0 0,4 1 123 0 0,0 2 0 0 0,0 0 0 0 0,-1 0 0 0 0,22 16 0 0 0,-25-16-361 0 0,0 1 0 0 0,17 18 0 0 0,-25-23 276 0 0,0 0-1 0 0,0 0 1 0 0,0 0-1 0 0,-1 1 0 0 0,1-1 1 0 0,-1 1-1 0 0,0 0 0 0 0,0 0 1 0 0,0 0-1 0 0,0 0 1 0 0,-1 0-1 0 0,2 7 0 0 0,-3-8-145 0 0,0 0-1 0 0,-1 0 0 0 0,1-1 0 0 0,-1 1 0 0 0,1 0 0 0 0,-1 0 0 0 0,0 0 0 0 0,0-1 0 0 0,0 1 0 0 0,0 0 1 0 0,-1-1-1 0 0,1 1 0 0 0,-1-1 0 0 0,0 1 0 0 0,1-1 0 0 0,-1 0 0 0 0,0 0 0 0 0,-4 3 0 0 0,-5 5 259 0 0,-1-1 0 0 0,-17 11 0 0 0,18-12-239 0 0,-32 23 248 0 0,-47 30 215 0 0,76-53-345 0 0,0-1 1 0 0,-1 0 0 0 0,0 0 0 0 0,-25 6 0 0 0,34-12-54 0 0,0 0 0 0 0,0 0 0 0 0,-1-1 0 0 0,1 0 0 0 0,0 0 0 0 0,-1-1 0 0 0,-8-2 0 0 0,12 3-72 0 0,1 0 0 0 0,0-1 0 0 0,-1 1 0 0 0,1-1 0 0 0,0 0 0 0 0,0 1 0 0 0,0-1 0 0 0,-1 0 0 0 0,1-1-1 0 0,0 1 1 0 0,0 0 0 0 0,0-1 0 0 0,1 1 0 0 0,-1-1 0 0 0,0 1 0 0 0,1-1 0 0 0,-1 0 0 0 0,0 0 0 0 0,1 1 0 0 0,0-1 0 0 0,0 0 0 0 0,-1 0 0 0 0,0-3-1 0 0,2 4-94 0 0,0 1 0 0 0,0-1 0 0 0,0 0 0 0 0,0 0 0 0 0,0 0 0 0 0,1 0 0 0 0,-1 0-1 0 0,0 1 1 0 0,0-1 0 0 0,0 0 0 0 0,1 0 0 0 0,-1 0 0 0 0,0 1 0 0 0,1-1 0 0 0,-1 0-1 0 0,1 0 1 0 0,-1 1 0 0 0,1-1 0 0 0,-1 0 0 0 0,1 1 0 0 0,0-1 0 0 0,-1 1 0 0 0,1-1-1 0 0,0 1 1 0 0,-1-1 0 0 0,1 1 0 0 0,1-1 0 0 0,1-1-675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01:36.140"/>
    </inkml:context>
    <inkml:brush xml:id="br0">
      <inkml:brushProperty name="width" value="0.1" units="cm"/>
      <inkml:brushProperty name="height" value="0.1" units="cm"/>
      <inkml:brushProperty name="color" value="#E71224"/>
    </inkml:brush>
  </inkml:definitions>
  <inkml:trace contextRef="#ctx0" brushRef="#br0">169 122 8495 0 0,'2'-11'1187'0'0,"-1"2"1474"0"0,-1 9-2599 0 0,-1 0 0 0 0,1 0 0 0 0,-1-1 1 0 0,1 1-1 0 0,0 0 0 0 0,-1 0 0 0 0,1 0 0 0 0,0 0 1 0 0,-1 0-1 0 0,1 0 0 0 0,-1 0 0 0 0,1-1 0 0 0,0 1 1 0 0,-1 0-1 0 0,1 0 0 0 0,-1 0 0 0 0,1 1 0 0 0,0-1 0 0 0,-1 0 1 0 0,1 0-1 0 0,-1 0 0 0 0,1 0 0 0 0,0 0 0 0 0,-1 0 1 0 0,1 0-1 0 0,-1 1 0 0 0,-3 1 184 0 0,0-1 0 0 0,0 1 0 0 0,0 0 0 0 0,0 1-1 0 0,1-1 1 0 0,-1 1 0 0 0,1-1 0 0 0,-1 1 0 0 0,-3 5 0 0 0,-28 34 910 0 0,26-30-832 0 0,-2 3-53 0 0,2 0 0 0 0,0 0 0 0 0,1 1 1 0 0,1 1-1 0 0,0-1 0 0 0,1 1 0 0 0,1 0 1 0 0,-6 32-1 0 0,9-38-194 0 0,2 0 1 0 0,-1-1-1 0 0,1 1 1 0 0,1 0-1 0 0,0 0 0 0 0,0-1 1 0 0,1 1-1 0 0,1-1 1 0 0,0 1-1 0 0,0-1 0 0 0,1 0 1 0 0,0 0-1 0 0,1 0 1 0 0,0-1-1 0 0,0 0 0 0 0,13 17 1 0 0,-14-22-47 0 0,-1 0 1 0 0,1 0-1 0 0,0-1 1 0 0,0 0-1 0 0,0 1 1 0 0,0-1-1 0 0,0 0 1 0 0,1-1-1 0 0,-1 1 1 0 0,1-1-1 0 0,0 0 1 0 0,-1 0-1 0 0,1-1 1 0 0,0 1-1 0 0,0-1 0 0 0,0 0 1 0 0,1 0-1 0 0,-1-1 1 0 0,0 0-1 0 0,0 0 1 0 0,0 0-1 0 0,0 0 1 0 0,0-1-1 0 0,1 0 1 0 0,-1 0-1 0 0,8-3 1 0 0,0 0 10 0 0,-1-2 0 0 0,1 1 1 0 0,-1-2-1 0 0,0 0 0 0 0,-1 0 1 0 0,0-1-1 0 0,0 0 0 0 0,18-19 0 0 0,8-10 46 0 0,7-5-9 0 0,-2-2-1 0 0,43-59 0 0 0,-82 98-58 0 0,1 1-1 0 0,-1-1 1 0 0,-1 0 0 0 0,1 0-1 0 0,-1 0 1 0 0,0 0 0 0 0,0-1-1 0 0,0 1 1 0 0,-1 0-1 0 0,0-1 1 0 0,1-7 0 0 0,-2 9 1 0 0,0 1 1 0 0,-1-1 0 0 0,1 1 0 0 0,-1-1-1 0 0,0 1 1 0 0,0-1 0 0 0,0 1-1 0 0,-1 0 1 0 0,1 0 0 0 0,-1 0 0 0 0,1-1-1 0 0,-1 2 1 0 0,0-1 0 0 0,0 0-1 0 0,-1 0 1 0 0,1 0 0 0 0,0 1-1 0 0,-6-5 1 0 0,-15-11 125 0 0,-1 1-1 0 0,0 0 1 0 0,-1 2 0 0 0,-1 1-1 0 0,0 1 1 0 0,-1 1 0 0 0,0 2-1 0 0,-1 0 1 0 0,-56-11 0 0 0,68 19-84 0 0,0 0 0 0 0,-31 2 0 0 0,42 0-305 0 0,1 0 1 0 0,-1 0-1 0 0,0 1 0 0 0,1 0 1 0 0,-1 0-1 0 0,0 1 0 0 0,1-1 1 0 0,-1 1-1 0 0,1 0 0 0 0,0 0 0 0 0,-1 0 1 0 0,1 1-1 0 0,0-1 0 0 0,-4 4 1 0 0,8-5 73 0 0,0-1-1 0 0,0 1 1 0 0,0-1 0 0 0,0 0 0 0 0,0 1-1 0 0,0-1 1 0 0,0 1 0 0 0,0-1 0 0 0,0 1-1 0 0,0-1 1 0 0,0 0 0 0 0,0 1 0 0 0,0-1 0 0 0,0 1-1 0 0,1-1 1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01:40.285"/>
    </inkml:context>
    <inkml:brush xml:id="br0">
      <inkml:brushProperty name="width" value="0.1" units="cm"/>
      <inkml:brushProperty name="height" value="0.1" units="cm"/>
      <inkml:brushProperty name="color" value="#E71224"/>
    </inkml:brush>
  </inkml:definitions>
  <inkml:trace contextRef="#ctx0" brushRef="#br0">890 151 6127 0 0,'-7'-5'358'0'0,"1"0"-1"0"0,-1 0 1 0 0,0 0 0 0 0,0 1-1 0 0,0 1 1 0 0,0-1-1 0 0,-1 1 1 0 0,-9-3-1 0 0,8 3 403 0 0,1 0-1 0 0,-1-1 0 0 0,1 0 1 0 0,-1 0-1 0 0,1-1 0 0 0,-10-7 1 0 0,5 1 255 0 0,6 5-374 0 0,0 1-1 0 0,1-1 1 0 0,-9-10-1 0 0,-26 1 948 0 0,37 13-1342 0 0,0-1 0 0 0,0 1 0 0 0,-1 0 0 0 0,1 1 0 0 0,-1-1 0 0 0,1 1 1 0 0,-1 0-1 0 0,1 0 0 0 0,-1 0 0 0 0,0 1 0 0 0,1-1 0 0 0,-1 1 0 0 0,-5 1 0 0 0,7-1-215 0 0,-1 0-1 0 0,1 0 1 0 0,-1 1 0 0 0,0 0-1 0 0,1-1 1 0 0,-1 1 0 0 0,1 0-1 0 0,0 1 1 0 0,-1-1 0 0 0,1 1-1 0 0,-4 1 1 0 0,-1 3 61 0 0,1 0 0 0 0,-1 0 0 0 0,-8 10 0 0 0,6-7 25 0 0,1 1 1 0 0,-15 21-1 0 0,21-26-88 0 0,1-1 1 0 0,-1 0-1 0 0,1 1 0 0 0,0-1 1 0 0,1 1-1 0 0,-1 0 0 0 0,1 0 1 0 0,0-1-1 0 0,0 1 0 0 0,0 0 1 0 0,1 7-1 0 0,-1-6-17 0 0,0-1-1 0 0,0 1 1 0 0,0 0 0 0 0,-1 0-1 0 0,1 0 1 0 0,-4 5-1 0 0,-5 25 196 0 0,8-25-161 0 0,-1 0 1 0 0,1 0-1 0 0,-2 0 0 0 0,0-1 1 0 0,0 1-1 0 0,-1-1 0 0 0,-8 13 1 0 0,-47 62 462 0 0,53-78-486 0 0,1 0-1 0 0,-1-1 1 0 0,-1 0 0 0 0,1 0-1 0 0,-1 0 1 0 0,0-1 0 0 0,0 0-1 0 0,-1-1 1 0 0,1 0 0 0 0,-1 0-1 0 0,-17 4 1 0 0,9-3 17 0 0,9-2-33 0 0,0-1 1 0 0,-1 0-1 0 0,1-1 0 0 0,-17 2 0 0 0,23-3-3 0 0,0 0 0 0 0,0 0 0 0 0,0-1 0 0 0,0 1 0 0 0,0 0 0 0 0,0-1 0 0 0,0 1 0 0 0,1-1-1 0 0,-1 0 1 0 0,0 0 0 0 0,0 0 0 0 0,0 0 0 0 0,1 0 0 0 0,-1 0 0 0 0,0 0 0 0 0,1 0 0 0 0,-1-1-1 0 0,1 1 1 0 0,-1 0 0 0 0,1-1 0 0 0,0 0 0 0 0,0 1 0 0 0,-1-1 0 0 0,1 0 0 0 0,0 1 0 0 0,0-3-1 0 0,-10-19 16 0 0,0 1 0 0 0,-1 0-1 0 0,-20-26 1 0 0,29 42-19 0 0,-1 0 0 0 0,1 1 0 0 0,1-1 0 0 0,-1 0 0 0 0,1 0 0 0 0,0 0 0 0 0,0-1 0 0 0,-1-10 0 0 0,0-2 0 0 0,1-33 0 0 0,3 26-18 0 0,7-41-1 0 0,-1 12-8 0 0,-6 52 24 0 0,0-1 1 0 0,-1 1-1 0 0,1-1 0 0 0,1 1 1 0 0,-1-1-1 0 0,0 1 0 0 0,1 0 0 0 0,0-1 1 0 0,-1 1-1 0 0,1 0 0 0 0,1 0 1 0 0,-1 0-1 0 0,0 1 0 0 0,1-1 0 0 0,-1 0 1 0 0,1 1-1 0 0,0 0 0 0 0,0-1 1 0 0,0 1-1 0 0,0 0 0 0 0,0 1 0 0 0,0-1 1 0 0,1 0-1 0 0,-1 1 0 0 0,6-2 0 0 0,-4 2 0 0 0,0 0 0 0 0,0 0-1 0 0,0 0 1 0 0,0 0-1 0 0,0 1 1 0 0,0 0-1 0 0,0 0 1 0 0,0 0 0 0 0,1 1-1 0 0,-1-1 1 0 0,0 1-1 0 0,-1 0 1 0 0,1 1-1 0 0,0-1 1 0 0,0 1-1 0 0,0 0 1 0 0,-1 1 0 0 0,6 2-1 0 0,32 28 97 0 0,51 50-1 0 0,18 14 467 0 0,-83-73-223 0 0,46 50 0 0 0,-52-49-196 0 0,1-2-1 0 0,44 35 1 0 0,-28-30 237 0 0,70 37 0 0 0,-108-64-381 0 0,-1-1 0 0 0,1 1 0 0 0,-1 0 0 0 0,1-1 0 0 0,-1 1 0 0 0,0 0 0 0 0,1-1 0 0 0,-1 1 0 0 0,0 0-1 0 0,1 0 1 0 0,-1-1 0 0 0,0 1 0 0 0,0 0 0 0 0,0 0 0 0 0,0 0 0 0 0,0-1 0 0 0,0 1 0 0 0,0 0 0 0 0,0 0 0 0 0,0 0-1 0 0,0-1 1 0 0,0 1 0 0 0,-1 0 0 0 0,1 0 0 0 0,0-1 0 0 0,0 1 0 0 0,-1 1 0 0 0,-1 3-1240 0 0,7-17-1904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01:40.983"/>
    </inkml:context>
    <inkml:brush xml:id="br0">
      <inkml:brushProperty name="width" value="0.1" units="cm"/>
      <inkml:brushProperty name="height" value="0.1" units="cm"/>
      <inkml:brushProperty name="color" value="#E71224"/>
    </inkml:brush>
  </inkml:definitions>
  <inkml:trace contextRef="#ctx0" brushRef="#br0">17 205 7367 0 0,'0'1'60'0'0,"-1"-1"0"0"0,1 0 0 0 0,0 0 0 0 0,-1 1 0 0 0,1-1 0 0 0,-1 0-1 0 0,1 0 1 0 0,0 0 0 0 0,-1 1 0 0 0,1-1 0 0 0,-1 0 0 0 0,1 0 0 0 0,0 0-1 0 0,-1 0 1 0 0,1 0 0 0 0,-1 0 0 0 0,1 0 0 0 0,-1 0 0 0 0,1 0-1 0 0,0 0 1 0 0,-1 0 0 0 0,1 0 0 0 0,-1 0 0 0 0,1 0 0 0 0,-1-1 0 0 0,1 1-1 0 0,0 0 1 0 0,-1 0 0 0 0,1 0 0 0 0,0-1 0 0 0,-1 1 0 0 0,1 0 0 0 0,0 0-1 0 0,-1-1 1 0 0,1 1 0 0 0,0 0 0 0 0,-1-1 0 0 0,1 1 0 0 0,0 0 0 0 0,0-1-1 0 0,-1 1 1 0 0,1 0 0 0 0,0-1 0 0 0,0 1 0 0 0,0-1 0 0 0,-1 1 0 0 0,1 0-1 0 0,0-1 1 0 0,0 1 0 0 0,0-1 0 0 0,0 1 0 0 0,0-1 0 0 0,0 1 0 0 0,0 0-1 0 0,0-1 1 0 0,0 1 0 0 0,0-1 0 0 0,0 1 0 0 0,0-1 0 0 0,1 1 0 0 0,-1 0-1 0 0,0-1 1 0 0,0 1 0 0 0,1-1 0 0 0,7-27 2201 0 0,-3 18-1741 0 0,1 0 0 0 0,1 1-1 0 0,0 0 1 0 0,0 0 0 0 0,1 1-1 0 0,0 0 1 0 0,10-8 0 0 0,66-45 2146 0 0,-46 43-2221 0 0,-21 12-5878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01:41.640"/>
    </inkml:context>
    <inkml:brush xml:id="br0">
      <inkml:brushProperty name="width" value="0.1" units="cm"/>
      <inkml:brushProperty name="height" value="0.1" units="cm"/>
      <inkml:brushProperty name="color" value="#E71224"/>
    </inkml:brush>
  </inkml:definitions>
  <inkml:trace contextRef="#ctx0" brushRef="#br0">196 52 15375 0 0,'-2'0'99'0'0,"0"1"0"0"0,0-1 0 0 0,1 1 0 0 0,-1-1 0 0 0,0 1 0 0 0,1 0 0 0 0,-1-1 0 0 0,0 1 0 0 0,1 0 0 0 0,-1 0 0 0 0,1 0 0 0 0,-1 0 0 0 0,1 1 0 0 0,0-1 0 0 0,-1 0 1 0 0,1 1-1 0 0,0-1 0 0 0,-2 3 0 0 0,-18 33-243 0 0,16-27 334 0 0,-11 21-56 0 0,1 1 1 0 0,1 0-1 0 0,-9 38 0 0 0,18-53 135 0 0,1 0 0 0 0,1 0 0 0 0,0 0 0 0 0,1 1 0 0 0,1-1 0 0 0,1 0 0 0 0,0 1 0 0 0,4 22 0 0 0,-3-34-193 0 0,1 1 0 0 0,-1 0 0 0 0,1-1 0 0 0,1 1 0 0 0,-1-1 0 0 0,1 1 0 0 0,0-1 0 0 0,0 0 0 0 0,1 0 0 0 0,0 0 0 0 0,0-1 0 0 0,0 0 0 0 0,1 1 0 0 0,-1-1 1 0 0,1-1-1 0 0,1 1 0 0 0,-1-1 0 0 0,0 0 0 0 0,1 0 0 0 0,0 0 0 0 0,0-1 0 0 0,0 0 0 0 0,1 0 0 0 0,-1-1 0 0 0,1 1 0 0 0,-1-1 0 0 0,1-1 0 0 0,0 1 0 0 0,-1-1 1 0 0,1-1-1 0 0,0 1 0 0 0,0-1 0 0 0,0 0 0 0 0,0-1 0 0 0,0 1 0 0 0,0-1 0 0 0,7-3 0 0 0,1 0-41 0 0,-1-1 0 0 0,0 0-1 0 0,0-1 1 0 0,0 0 0 0 0,0-1-1 0 0,-1-1 1 0 0,-1 0 0 0 0,1-1 0 0 0,-1-1-1 0 0,13-13 1 0 0,-11 10-9 0 0,-2-1 0 0 0,0 0 0 0 0,0-1 0 0 0,-2 0 0 0 0,1-1 0 0 0,-2 0 0 0 0,14-34-1 0 0,-20 43-16 0 0,-1 0 0 0 0,0 0-1 0 0,0 0 1 0 0,-1 0-1 0 0,0 0 1 0 0,-1-1 0 0 0,1 1-1 0 0,-1 0 1 0 0,-1 0-1 0 0,1-1 1 0 0,-1 1-1 0 0,0 0 1 0 0,-3-8 0 0 0,0 5 19 0 0,1 0 1 0 0,-2 0 0 0 0,1 1 0 0 0,-2-1-1 0 0,1 1 1 0 0,-1 0 0 0 0,0 1-1 0 0,-10-11 1 0 0,1 4 86 0 0,-1 1 0 0 0,0 0 0 0 0,-1 1 0 0 0,-1 0 0 0 0,0 2 0 0 0,-1 0 0 0 0,0 1 0 0 0,-27-10 0 0 0,29 14 59 0 0,0 1 0 0 0,0 1 0 0 0,-1 0 0 0 0,1 1 0 0 0,-28 0 0 0 0,35 2-92 0 0,0 2 0 0 0,-1-1 1 0 0,1 1-1 0 0,0 0 0 0 0,0 1 0 0 0,0 1 1 0 0,0-1-1 0 0,0 1 0 0 0,1 1 1 0 0,-19 9-1 0 0,26-12-77 0 0,0 1 1 0 0,0-1-1 0 0,0 1 0 0 0,0-1 0 0 0,0 1 1 0 0,0 0-1 0 0,1 0 0 0 0,-1 0 1 0 0,0 0-1 0 0,-1 3 0 0 0,2-4-30 0 0,1 0 0 0 0,0 0 0 0 0,-1 1 0 0 0,1-1 0 0 0,0 0 0 0 0,-1 0 0 0 0,1 0 0 0 0,0 0 0 0 0,0 0 0 0 0,0 0 0 0 0,0 1 0 0 0,0-1 0 0 0,0 0 0 0 0,0 0 0 0 0,0 0 0 0 0,1 0 0 0 0,0 2 0 0 0,0-1-134 0 0,0 0 0 0 0,1 0 0 0 0,-1 0 0 0 0,1 0 0 0 0,0 0 0 0 0,-1 0-1 0 0,1-1 1 0 0,0 1 0 0 0,0-1 0 0 0,0 1 0 0 0,0-1 0 0 0,0 0 0 0 0,1 1 0 0 0,-1-1-1 0 0,0-1 1 0 0,1 1 0 0 0,-1 0 0 0 0,0 0 0 0 0,1-1 0 0 0,3 1 0 0 0,22 0-2981 0 0,-8-3-2669 0 0,-4 0-437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01:41.994"/>
    </inkml:context>
    <inkml:brush xml:id="br0">
      <inkml:brushProperty name="width" value="0.1" units="cm"/>
      <inkml:brushProperty name="height" value="0.1" units="cm"/>
      <inkml:brushProperty name="color" value="#E71224"/>
    </inkml:brush>
  </inkml:definitions>
  <inkml:trace contextRef="#ctx0" brushRef="#br0">87 118 10679 0 0,'-2'-8'74'0'0,"1"0"-1"0"0,-1 0 0 0 0,2 1 1 0 0,-1-1-1 0 0,1 0 0 0 0,0 0 1 0 0,0 0-1 0 0,1 0 0 0 0,0 0 1 0 0,1 1-1 0 0,0-1 0 0 0,0 0 1 0 0,4-7-1 0 0,-7 15-66 0 0,1 0 0 0 0,0 0 0 0 0,0 0 1 0 0,0 0-1 0 0,0 0 0 0 0,1 0 0 0 0,-1 0 0 0 0,0 0 0 0 0,0 0 0 0 0,0 1 0 0 0,0-1 1 0 0,0 0-1 0 0,0 0 0 0 0,0 0 0 0 0,0 0 0 0 0,0 0 0 0 0,0 0 0 0 0,0 0 1 0 0,0 0-1 0 0,0 0 0 0 0,0 0 0 0 0,0 0 0 0 0,0 0 0 0 0,0 0 0 0 0,0 0 1 0 0,0 0-1 0 0,0 0 0 0 0,0 0 0 0 0,0 0 0 0 0,0 0 0 0 0,0 0 0 0 0,0 0 0 0 0,1 0 1 0 0,-1 0-1 0 0,0 0 0 0 0,0 0 0 0 0,0 0 0 0 0,0 0 0 0 0,0 0 0 0 0,0 0 1 0 0,0 0-1 0 0,0 0 0 0 0,0 0 0 0 0,0 0 0 0 0,0 0 0 0 0,0 0 0 0 0,0 0 0 0 0,0 0 1 0 0,0 0-1 0 0,1 0 0 0 0,-1 0 0 0 0,0 0 0 0 0,0 0 0 0 0,0 0 0 0 0,0 0 1 0 0,0 0-1 0 0,0 0 0 0 0,0 0 0 0 0,2 11 706 0 0,1 14 438 0 0,-11 211 3556 0 0,6-212-4423 0 0,-13 178 2127 0 0,-44 215 0 0 0,54-397-2269 0 0,2-6-36 0 0,-1-1 0 0 0,2 1 0 0 0,0 0 0 0 0,1 0-1 0 0,0-1 1 0 0,2 20 0 0 0,-1-32-101 0 0,0 0 0 0 0,1 0-1 0 0,-1 0 1 0 0,0 0 0 0 0,0 0-1 0 0,1 0 1 0 0,-1 0 0 0 0,0 0 0 0 0,1 0-1 0 0,-1 0 1 0 0,1 0 0 0 0,0 0-1 0 0,-1 0 1 0 0,1 0 0 0 0,0 0 0 0 0,-1-1-1 0 0,2 2 1 0 0,-2-2-33 0 0,1 0 0 0 0,-1 0 1 0 0,1 1-1 0 0,0-1 0 0 0,-1 0 0 0 0,1 0 1 0 0,-1 0-1 0 0,1 0 0 0 0,-1 0 0 0 0,1 0 1 0 0,0 0-1 0 0,-1 0 0 0 0,1 0 0 0 0,-1 0 1 0 0,1 0-1 0 0,-1 0 0 0 0,1-1 0 0 0,-1 1 0 0 0,1 0 1 0 0,-1 0-1 0 0,1 0 0 0 0,0-1 0 0 0,2-2-453 0 0,1 1 0 0 0,-1 0 0 0 0,0-1 0 0 0,-1 0 0 0 0,1 0 0 0 0,0 0 0 0 0,2-5 0 0 0,8-11-6981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01:42.807"/>
    </inkml:context>
    <inkml:brush xml:id="br0">
      <inkml:brushProperty name="width" value="0.1" units="cm"/>
      <inkml:brushProperty name="height" value="0.1" units="cm"/>
      <inkml:brushProperty name="color" value="#E71224"/>
    </inkml:brush>
  </inkml:definitions>
  <inkml:trace contextRef="#ctx0" brushRef="#br0">363 35 12095 0 0,'-8'2'101'0'0,"-1"0"-1"0"0,1 1 0 0 0,0 0 1 0 0,0 0-1 0 0,1 1 0 0 0,-1 0 0 0 0,1 1 1 0 0,0-1-1 0 0,0 1 0 0 0,0 1 1 0 0,1-1-1 0 0,-11 12 0 0 0,-21 25-91 0 0,-89 109-321 0 0,114-133 508 0 0,0 1 1 0 0,2 1 0 0 0,0-1 0 0 0,1 2 0 0 0,1 0 0 0 0,-10 36 0 0 0,17-48 115 0 0,1 0-1 0 0,0 0 1 0 0,0 1 0 0 0,1-1 0 0 0,0 0 0 0 0,1 0-1 0 0,0 1 1 0 0,0-1 0 0 0,5 15 0 0 0,-4-18-174 0 0,0 0 1 0 0,-1-1 0 0 0,2 1 0 0 0,-1-1 0 0 0,1 0 0 0 0,0 0 0 0 0,0 0 0 0 0,0 0 0 0 0,1 0 0 0 0,0-1-1 0 0,0 1 1 0 0,0-1 0 0 0,0 0 0 0 0,1 0 0 0 0,9 6 0 0 0,-11-8-114 0 0,1-1 0 0 0,-1 0 0 0 0,1 0 0 0 0,0 0 0 0 0,-1 0 0 0 0,1 0 0 0 0,0-1 0 0 0,0 0 0 0 0,-1 0 0 0 0,1 0 0 0 0,0 0-1 0 0,0 0 1 0 0,-1-1 0 0 0,1 0 0 0 0,0 1 0 0 0,-1-1 0 0 0,1-1 0 0 0,0 1 0 0 0,-1 0 0 0 0,0-1 0 0 0,1 0 0 0 0,5-4 0 0 0,1-1 40 0 0,0 0-1 0 0,-1-1 1 0 0,0 0-1 0 0,-1-1 1 0 0,14-17-1 0 0,5-12 91 0 0,-2-1 0 0 0,-2-2-1 0 0,-1 0 1 0 0,-3-1 0 0 0,17-49-1 0 0,-32 78-113 0 0,0 1-1 0 0,-1-1 1 0 0,-1 0-1 0 0,0 0 1 0 0,0 0-1 0 0,-1 0 1 0 0,-1 0-1 0 0,0-1 1 0 0,-1 1 0 0 0,-4-21-1 0 0,3 27 46 0 0,1 0-1 0 0,-2 0 1 0 0,1 0 0 0 0,-1 1-1 0 0,0-1 1 0 0,0 1 0 0 0,-1 0-1 0 0,1 0 1 0 0,-1 0 0 0 0,-1 1-1 0 0,1-1 1 0 0,-1 1 0 0 0,0 0-1 0 0,0 0 1 0 0,-1 1 0 0 0,1-1-1 0 0,-1 1 1 0 0,0 0 0 0 0,0 1-1 0 0,-1 0 1 0 0,-8-4 0 0 0,11 6-15 0 0,-1-1 0 0 0,1 2 0 0 0,-1-1 0 0 0,1 0 0 0 0,-1 1 0 0 0,0 0 0 0 0,1 0 0 0 0,-1 0 0 0 0,0 0 1 0 0,1 1-1 0 0,-1 0 0 0 0,1 0 0 0 0,-1 0 0 0 0,1 0 0 0 0,0 1 0 0 0,-1 0 0 0 0,1 0 0 0 0,0 0 0 0 0,0 0 0 0 0,0 1 0 0 0,0-1 0 0 0,1 1 1 0 0,-1 0-1 0 0,-4 5 0 0 0,-1 1-375 0 0,0 1 1 0 0,1 0-1 0 0,0 0 1 0 0,1 0-1 0 0,0 1 1 0 0,0 0 0 0 0,-7 20-1 0 0,14-31 232 0 0,-1 2-293 0 0,0 1 1 0 0,0-1 0 0 0,0 0-1 0 0,0 0 1 0 0,1 1 0 0 0,-1-1 0 0 0,1 0-1 0 0,-1 1 1 0 0,1-1 0 0 0,0 0-1 0 0,0 5 1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01:43.638"/>
    </inkml:context>
    <inkml:brush xml:id="br0">
      <inkml:brushProperty name="width" value="0.1" units="cm"/>
      <inkml:brushProperty name="height" value="0.1" units="cm"/>
      <inkml:brushProperty name="color" value="#E71224"/>
    </inkml:brush>
  </inkml:definitions>
  <inkml:trace contextRef="#ctx0" brushRef="#br0">32 251 5983 0 0,'-2'-1'447'0'0,"0"0"1"0"0,1 1-1 0 0,-1-1 0 0 0,0 0 0 0 0,0 1 0 0 0,1-1 0 0 0,-1 1 0 0 0,0-1 0 0 0,0 1 0 0 0,0 0 0 0 0,0 0 0 0 0,1 0 0 0 0,-1 0 0 0 0,0 0 1 0 0,-2 1-1 0 0,5 3-198 0 0,1 1 1 0 0,0 0-1 0 0,1 0 1 0 0,-1-1-1 0 0,4 5 1 0 0,55 76 2907 0 0,-36-51-2402 0 0,32 54 0 0 0,-46-67-671 0 0,-1 0 1 0 0,0 1 0 0 0,-2 0 0 0 0,0 1-1 0 0,-1-1 1 0 0,3 24 0 0 0,-10-44-23 0 0,0 0 0 0 0,0 0-1 0 0,1 0 1 0 0,-1 0 0 0 0,1 0 0 0 0,-1 0 0 0 0,1-1 0 0 0,0 1-1 0 0,0 0 1 0 0,0 0 0 0 0,0-1 0 0 0,0 1 0 0 0,0 0 0 0 0,2 1-1 0 0,-2-3-30 0 0,-1 0-1 0 0,1 1 0 0 0,0-1 0 0 0,0 0 0 0 0,0 0 1 0 0,-1 0-1 0 0,1 0 0 0 0,0 0 0 0 0,0 0 1 0 0,0 0-1 0 0,-1 0 0 0 0,1 0 0 0 0,0 0 0 0 0,0 0 1 0 0,0-1-1 0 0,-1 1 0 0 0,1 0 0 0 0,0-1 1 0 0,0 1-1 0 0,-1 0 0 0 0,1-1 0 0 0,0 1 0 0 0,-1-1 1 0 0,1 1-1 0 0,0-1 0 0 0,-1 1 0 0 0,1-1 1 0 0,-1 0-1 0 0,1 1 0 0 0,-1-1 0 0 0,1 0 0 0 0,-1 1 1 0 0,1-1-1 0 0,0-1 0 0 0,7-11 159 0 0,1 0 0 0 0,-1-1 0 0 0,-1 0 0 0 0,6-17 0 0 0,1-1 58 0 0,66-170 1092 0 0,-58 138-557 0 0,3 2 1 0 0,53-97 0 0 0,-35 87-2770 0 0,-40 69 895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01:51.114"/>
    </inkml:context>
    <inkml:brush xml:id="br0">
      <inkml:brushProperty name="width" value="0.1" units="cm"/>
      <inkml:brushProperty name="height" value="0.1" units="cm"/>
      <inkml:brushProperty name="color" value="#E71224"/>
    </inkml:brush>
  </inkml:definitions>
  <inkml:trace contextRef="#ctx0" brushRef="#br0">662 536 5983 0 0,'-4'-7'815'0'0,"-1"1"0"0"0,0-1-1 0 0,0 1 1 0 0,0 0-1 0 0,-1 0 1 0 0,-13-9 0 0 0,10 8-572 0 0,-1 1 0 0 0,-1 0 1 0 0,1 0-1 0 0,-1 2 0 0 0,0-1 1 0 0,0 1-1 0 0,-18-3 0 0 0,11 3-139 0 0,0 1-1 0 0,-1 1 0 0 0,1 1 0 0 0,-1 1 0 0 0,0 0 1 0 0,1 1-1 0 0,-38 8 0 0 0,45-5 56 0 0,0-1 0 0 0,0 2 0 0 0,1 0 0 0 0,-1 0 0 0 0,1 0 1 0 0,0 2-1 0 0,1-1 0 0 0,-1 1 0 0 0,1 1 0 0 0,-15 15 0 0 0,-1 5-11 0 0,1 1 0 0 0,-21 33 1 0 0,25-31-101 0 0,-27 52 0 0 0,40-67 98 0 0,0-1 0 0 0,1 1-1 0 0,1 0 1 0 0,1 1 0 0 0,-5 30-1 0 0,9-42-28 0 0,0 0 0 0 0,0 0-1 0 0,0 0 1 0 0,1 0 0 0 0,-1-1 0 0 0,1 1-1 0 0,1 0 1 0 0,-1 0 0 0 0,1-1-1 0 0,0 1 1 0 0,0-1 0 0 0,0 1 0 0 0,0-1-1 0 0,6 7 1 0 0,-7-10-84 0 0,0 1-1 0 0,0-1 0 0 0,0 1 1 0 0,1-1-1 0 0,-1 0 1 0 0,1 1-1 0 0,-1-1 1 0 0,1 0-1 0 0,-1 0 0 0 0,1 0 1 0 0,0 0-1 0 0,0-1 1 0 0,-1 1-1 0 0,1 0 1 0 0,0-1-1 0 0,0 1 1 0 0,0-1-1 0 0,0 0 0 0 0,0 1 1 0 0,-1-1-1 0 0,1 0 1 0 0,0 0-1 0 0,0 0 1 0 0,0-1-1 0 0,0 1 0 0 0,0 0 1 0 0,0-1-1 0 0,0 1 1 0 0,-1-1-1 0 0,1 1 1 0 0,0-1-1 0 0,0 0 1 0 0,-1 0-1 0 0,1 0 0 0 0,0 0 1 0 0,-1 0-1 0 0,1 0 1 0 0,2-3-1 0 0,7-6 58 0 0,0-1 1 0 0,0-1-1 0 0,-1 0 0 0 0,0 0 1 0 0,-1-1-1 0 0,-1 0 0 0 0,0 0 1 0 0,-1-1-1 0 0,0 0 0 0 0,-1-1 1 0 0,-1 1-1 0 0,7-27 0 0 0,-1-13-35 0 0,-3 0 0 0 0,3-68 0 0 0,-10 112-42 0 0,0-57 40 0 0,-7-77 0 0 0,0 39-15 0 0,4 77-50 0 0,-1 0 0 0 0,-1 0 0 0 0,-1 0 0 0 0,-1 1 0 0 0,-14-37 0 0 0,20 64 11 0 0,0 0 0 0 0,0 0 0 0 0,0 0 0 0 0,0 0 0 0 0,0 0 0 0 0,0 0 0 0 0,0 0 0 0 0,0 0 0 0 0,1 0 0 0 0,-1 0 0 0 0,0 0-1 0 0,0 0 1 0 0,0 0 0 0 0,0 0 0 0 0,0 0 0 0 0,0 0 0 0 0,1 0 0 0 0,-1 0 0 0 0,0 0 0 0 0,0 0 0 0 0,0 0 0 0 0,0 0 0 0 0,0 0 0 0 0,0 0 0 0 0,0-1 0 0 0,0 1 0 0 0,1 0 0 0 0,-1 0-1 0 0,0 0 1 0 0,0 0 0 0 0,0 0 0 0 0,0 0 0 0 0,0 0 0 0 0,0 0 0 0 0,0 0 0 0 0,0 0 0 0 0,0-1 0 0 0,0 1 0 0 0,0 0 0 0 0,0 0 0 0 0,0 0 0 0 0,0 0 0 0 0,0 0 0 0 0,0 0 0 0 0,0 0-1 0 0,1-1 1 0 0,-1 1 0 0 0,0 0 0 0 0,-1 0 0 0 0,1 0 0 0 0,0 0 0 0 0,0 0 0 0 0,0 0 0 0 0,0 0 0 0 0,0-1 0 0 0,0 1 0 0 0,0 0 0 0 0,0 0 0 0 0,0 0 0 0 0,16 12-141 0 0,18 19-81 0 0,-15-11 211 0 0,-1 1 1 0 0,-1 1-1 0 0,-1 1 0 0 0,18 33 0 0 0,43 105 299 0 0,-50-100 113 0 0,46 77 0 0 0,-50-102-99 0 0,30 36 1 0 0,-43-61-241 0 0,-1 0 1 0 0,1-1-1 0 0,1-1 1 0 0,-1 0-1 0 0,2 0 1 0 0,-1-1-1 0 0,16 9 1 0 0,-25-16-52 0 0,0 0 1 0 0,0-1-1 0 0,0 1 0 0 0,0 0 1 0 0,0 0-1 0 0,0-1 1 0 0,0 1-1 0 0,0-1 0 0 0,0 0 1 0 0,0 0-1 0 0,0 0 1 0 0,0 0-1 0 0,1 0 0 0 0,-1 0 1 0 0,0 0-1 0 0,0 0 1 0 0,0-1-1 0 0,0 0 0 0 0,0 1 1 0 0,0-1-1 0 0,0 0 1 0 0,0 0-1 0 0,0 0 0 0 0,0 0 1 0 0,-1 0-1 0 0,1 0 1 0 0,0 0-1 0 0,-1-1 0 0 0,1 1 1 0 0,-1-1-1 0 0,1 1 0 0 0,1-3 1 0 0,-1 1-5 0 0,-1 1 0 0 0,0 0 0 0 0,0-1-1 0 0,0 1 1 0 0,0-1 0 0 0,0 0 0 0 0,0 1 0 0 0,0-1 0 0 0,-1 0 0 0 0,1 1 0 0 0,-1-1-1 0 0,0 0 1 0 0,0 1 0 0 0,0-1 0 0 0,0 0 0 0 0,-1 0 0 0 0,1 1 0 0 0,-1-1 0 0 0,1 0 0 0 0,-1 1-1 0 0,0-1 1 0 0,0 1 0 0 0,0-1 0 0 0,0 1 0 0 0,-2-3 0 0 0,-1-1-117 0 0,0 0 1 0 0,-1 0 0 0 0,1 1-1 0 0,-1 0 1 0 0,0 0 0 0 0,-1 0-1 0 0,1 1 1 0 0,-1-1 0 0 0,0 1-1 0 0,0 1 1 0 0,-9-6 0 0 0,14 9 96 0 0,0 0-1 0 0,0-1 1 0 0,0 1 0 0 0,0 0-1 0 0,0 0 1 0 0,0-1 0 0 0,0 1 0 0 0,0 0-1 0 0,-1 0 1 0 0,1 0 0 0 0,0 0 0 0 0,0 1-1 0 0,0-1 1 0 0,0 0 0 0 0,0 0-1 0 0,0 1 1 0 0,0-1 0 0 0,0 0 0 0 0,0 1-1 0 0,-2 0 1 0 0,3-1 12 0 0,0 1 0 0 0,-1-1 0 0 0,1 0 0 0 0,0 1 0 0 0,-1-1 0 0 0,1 0 0 0 0,0 1 0 0 0,-1-1 0 0 0,1 0 0 0 0,0 1 0 0 0,0-1 0 0 0,-1 1 0 0 0,1-1 0 0 0,0 0 0 0 0,0 1 0 0 0,0-1 0 0 0,0 1 0 0 0,0-1 1 0 0,0 1-1 0 0,-1-1 0 0 0,1 1 0 0 0,0-1 0 0 0,0 0 0 0 0,0 1 0 0 0,1-1 0 0 0,-1 1 0 0 0,0-1 0 0 0,0 1 0 0 0,0-1 0 0 0,0 1 0 0 0,0-1 0 0 0,0 0 0 0 0,1 1 0 0 0,-1-1 0 0 0,0 1 0 0 0,0-1 0 0 0,1 0 0 0 0,-1 1 0 0 0,0-1 0 0 0,0 0 0 0 0,1 1 0 0 0,-1-1 0 0 0,1 1 0 0 0,2 0 52 0 0,-1 0-1 0 0,1 0 0 0 0,0 0 1 0 0,0-1-1 0 0,-1 1 0 0 0,1-1 1 0 0,0 1-1 0 0,0-1 0 0 0,0 0 1 0 0,4 0-1 0 0,9 0 128 0 0,-2 4-126 0 0,-1-1 0 0 0,0 2-1 0 0,18 8 1 0 0,-23-9-38 0 0,0 0-1 0 0,0-1 1 0 0,1 1-1 0 0,-1-2 1 0 0,1 1 0 0 0,0-1-1 0 0,-1-1 1 0 0,1 0-1 0 0,0 0 1 0 0,14-1-1 0 0,-15-1 8 0 0,1 0-1 0 0,-1-1 0 0 0,0-1 0 0 0,0 1 0 0 0,0-1 0 0 0,0 0 0 0 0,-1-1 0 0 0,1 0 0 0 0,-1 0 0 0 0,0-1 1 0 0,0 0-1 0 0,-1 0 0 0 0,1-1 0 0 0,-1 1 0 0 0,0-1 0 0 0,-1-1 0 0 0,1 1 0 0 0,-1-1 0 0 0,0 0 0 0 0,-1 0 0 0 0,0 0 1 0 0,0-1-1 0 0,-1 1 0 0 0,4-12 0 0 0,-6 16-10 0 0,-1 1 1 0 0,0-1 0 0 0,0 0-1 0 0,0 0 1 0 0,0 0-1 0 0,0 0 1 0 0,-1 0 0 0 0,1 0-1 0 0,-1 1 1 0 0,0-1-1 0 0,1 0 1 0 0,-1 0-1 0 0,-1 1 1 0 0,1-1 0 0 0,0 1-1 0 0,-1-1 1 0 0,1 1-1 0 0,-4-5 1 0 0,-4-3 20 0 0,0 0 0 0 0,-19-16-1 0 0,7 7-6 0 0,5 2-101 0 0,11 11 31 0 0,-1-1-1 0 0,0 1 0 0 0,0 0 0 0 0,-1 0 1 0 0,0 1-1 0 0,0 0 0 0 0,0 0 0 0 0,-15-7 0 0 0,21 12 45 0 0,0 0-1 0 0,0 0 0 0 0,0 0 0 0 0,0 0 0 0 0,0 0 1 0 0,-1 0-1 0 0,1 0 0 0 0,0 0 0 0 0,0 1 1 0 0,0-1-1 0 0,0 0 0 0 0,0 1 0 0 0,0-1 0 0 0,0 1 1 0 0,0-1-1 0 0,0 1 0 0 0,0-1 0 0 0,0 1 0 0 0,1 0 1 0 0,-1-1-1 0 0,0 1 0 0 0,0 0 0 0 0,1 0 0 0 0,-1 0 1 0 0,0 0-1 0 0,1-1 0 0 0,-1 1 0 0 0,1 0 0 0 0,-1 0 1 0 0,0 1-1 0 0,-13 35-83 0 0,12-32 53 0 0,-6 21 48 0 0,1 1-1 0 0,2-1 1 0 0,1 1 0 0 0,1 0-1 0 0,1 1 1 0 0,1-1 0 0 0,1 0 0 0 0,2 0-1 0 0,8 44 1 0 0,-9-63 52 0 0,2 0-1 0 0,-1 0 1 0 0,1 0-1 0 0,0-1 1 0 0,1 1-1 0 0,-1-1 1 0 0,2 0-1 0 0,-1 0 1 0 0,1 0-1 0 0,0 0 1 0 0,0-1-1 0 0,1 0 1 0 0,0 0-1 0 0,0 0 1 0 0,7 4-1 0 0,-3-3 33 0 0,0-1 0 0 0,0-1 0 0 0,1 0 1 0 0,0 0-1 0 0,0-1 0 0 0,0 0 0 0 0,0-1 0 0 0,1 0 0 0 0,-1-1 0 0 0,14 1 0 0 0,-3-1-25 0 0,1-2-1 0 0,-1 0 1 0 0,1-1 0 0 0,-1-2 0 0 0,27-5-1 0 0,-32 4-141 0 0,0-1 0 0 0,-1 0-1 0 0,1-1 1 0 0,-1-1-1 0 0,0 0 1 0 0,-1-1 0 0 0,19-13-1 0 0,-28 16-388 0 0,0 0-1 0 0,0 0 1 0 0,9-11-1 0 0,0-8-3709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01:51.650"/>
    </inkml:context>
    <inkml:brush xml:id="br0">
      <inkml:brushProperty name="width" value="0.1" units="cm"/>
      <inkml:brushProperty name="height" value="0.1" units="cm"/>
      <inkml:brushProperty name="color" value="#E71224"/>
    </inkml:brush>
  </inkml:definitions>
  <inkml:trace contextRef="#ctx0" brushRef="#br0">163 34 15375 0 0,'-4'-5'311'0'0,"2"2"-215"0"0,1 1 1 0 0,-1 0 0 0 0,1 0-1 0 0,-1-1 1 0 0,0 1 0 0 0,0 0-1 0 0,0 0 1 0 0,0 1 0 0 0,0-1-1 0 0,0 0 1 0 0,-1 1 0 0 0,1-1 0 0 0,-4-1-1 0 0,3 31 208 0 0,-4 244-3242 0 0,25 135 8252 0 0,17-178-3604 0 0,-10-83-1422 0 0,-22-130-236 0 0,-3-17-50 0 0,0 1 0 0 0,0 0 1 0 0,0 0-1 0 0,0 0 0 0 0,0 0 0 0 0,0 0 0 0 0,0 0 0 0 0,0 0 1 0 0,0 0-1 0 0,0 0 0 0 0,0 0 0 0 0,0 0 0 0 0,0 0 0 0 0,0 0 1 0 0,0 0-1 0 0,0 0 0 0 0,1 0 0 0 0,-1 0 0 0 0,0 0 1 0 0,0 0-1 0 0,0 0 0 0 0,0 0 0 0 0,0 0 0 0 0,0 0 0 0 0,0 0 1 0 0,0 0-1 0 0,0 0 0 0 0,0 0 0 0 0,0 0 0 0 0,0 0 1 0 0,0 0-1 0 0,0 0 0 0 0,0 0 0 0 0,0 0 0 0 0,0 0 0 0 0,0 0 1 0 0,0 0-1 0 0,0 0 0 0 0,1 1 0 0 0,-1-1 0 0 0,0 0 0 0 0,0 0 1 0 0,0 0-1 0 0,0 0 0 0 0,0 0 0 0 0,0 0 0 0 0,0 0 1 0 0,0 0-1 0 0,0 0 0 0 0,0 0 0 0 0,0 0 0 0 0,0 0 0 0 0,2-23 262 0 0,1 1-197 0 0,40-160-952 0 0,-35 150 561 0 0,0 4-358 0 0,16-39 1 0 0,-18 55 456 0 0,-1 0 1 0 0,1 1-1 0 0,1 0 0 0 0,0 0 1 0 0,15-17-1 0 0,-18 24 194 0 0,-1 0 0 0 0,1 1-1 0 0,0 0 1 0 0,0 0 0 0 0,0 0-1 0 0,0 0 1 0 0,0 1 0 0 0,1-1-1 0 0,-1 1 1 0 0,1 0 0 0 0,8-2-1 0 0,-10 4 45 0 0,0-1-1 0 0,0 1 1 0 0,0 0-1 0 0,0 0 0 0 0,1 0 1 0 0,-1 0-1 0 0,0 1 1 0 0,0-1-1 0 0,0 1 0 0 0,0 0 1 0 0,0 0-1 0 0,0 0 0 0 0,0 0 1 0 0,0 0-1 0 0,0 1 1 0 0,0-1-1 0 0,-1 1 0 0 0,1 0 1 0 0,3 3-1 0 0,16 14 16 0 0,-1 2-1 0 0,-1 0 1 0 0,-1 1 0 0 0,27 42-1 0 0,52 106 478 0 0,-95-166-444 0 0,-1 0 1 0 0,0 1 0 0 0,0-1-1 0 0,-1 0 1 0 0,1 1-1 0 0,-1 0 1 0 0,0-1 0 0 0,0 1-1 0 0,-1 0 1 0 0,1 8-1 0 0,-2-11-7 0 0,1 1 0 0 0,-1-1-1 0 0,1 1 1 0 0,-1-1-1 0 0,0 1 1 0 0,0-1 0 0 0,0 0-1 0 0,0 1 1 0 0,0-1 0 0 0,-1 0-1 0 0,1 0 1 0 0,-1 0-1 0 0,0 0 1 0 0,1 0 0 0 0,-1 0-1 0 0,0-1 1 0 0,0 1 0 0 0,0 0-1 0 0,0-1 1 0 0,0 0 0 0 0,-4 3-1 0 0,-11 4 217 0 0,-1 0-1 0 0,0-1 1 0 0,0-1-1 0 0,-1 0 1 0 0,0-2-1 0 0,-21 3 1 0 0,-11-1 374 0 0,-54-1 1 0 0,-5-6 1 0 0,-63 3 128 0 0,153 0-695 0 0,9-1-83 0 0,0 0 0 0 0,0-1 0 0 0,-16-1 0 0 0,24-2-681 0 0,8-2 145 0 0,9-5-1430 0 0,3 1-3552 0 0,7-3-1640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38:12.727"/>
    </inkml:context>
    <inkml:brush xml:id="br0">
      <inkml:brushProperty name="width" value="0.1" units="cm"/>
      <inkml:brushProperty name="height" value="0.1" units="cm"/>
      <inkml:brushProperty name="color" value="#E71224"/>
    </inkml:brush>
  </inkml:definitions>
  <inkml:trace contextRef="#ctx0" brushRef="#br0">5055 47 8287 0 0,'-7'2'317'0'0,"-1"-1"-193"0"0,0 0 0 0 0,0 1-1 0 0,1 0 1 0 0,-1 0 0 0 0,-9 5 0 0 0,8-6 3721 0 0,-4-8-3425 0 0,-5-2-445 0 0,-50-3 2452 0 0,-46-10 1453 0 0,95 17-3481 0 0,-1 2 1 0 0,1 0-1 0 0,0 1 1 0 0,-1 1-1 0 0,0 1 1 0 0,-24 2-1 0 0,3 4 134 0 0,-77 21 0 0 0,68-16-266 0 0,0-2 0 0 0,-95 4 0 0 0,82-10 138 0 0,-70 14 0 0 0,31 4-18 0 0,-264 42 586 0 0,203-41-698 0 0,81-10-169 0 0,-118 4 1 0 0,-17-13-41 0 0,-148-2 604 0 0,294-2-625 0 0,27 1-30 0 0,-58-8 0 0 0,3-9 65 0 0,39 5 15 0 0,-1 3 0 0 0,-71-1 0 0 0,57 9-78 0 0,-72 2 30 0 0,73 3-28 0 0,17 0 17 0 0,0-2 1 0 0,-65-7-1 0 0,58 2 23 0 0,0 1 0 0 0,-123 15 0 0 0,171-11-44 0 0,-208 1 88 0 0,51-2 258 0 0,122 2-226 0 0,24-1-100 0 0,1 0 0 0 0,-1-2 1 0 0,1 0-1 0 0,-1-2 0 0 0,-42-9 1 0 0,-30-8 15 0 0,27 7 15 0 0,7-2-143 0 0,-41-8-301 0 0,37 5-2742 0 0,49 11 1623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01:51.985"/>
    </inkml:context>
    <inkml:brush xml:id="br0">
      <inkml:brushProperty name="width" value="0.1" units="cm"/>
      <inkml:brushProperty name="height" value="0.1" units="cm"/>
      <inkml:brushProperty name="color" value="#E71224"/>
    </inkml:brush>
  </inkml:definitions>
  <inkml:trace contextRef="#ctx0" brushRef="#br0">5 1 7367 0 0,'0'1'66'0'0,"-1"1"0"0"0,0-1 0 0 0,1 1 0 0 0,-1-1 0 0 0,1 1 0 0 0,-1 0 0 0 0,1 0 0 0 0,0-1 0 0 0,0 1 0 0 0,0 0-1 0 0,0-1 1 0 0,0 1 0 0 0,0 0 0 0 0,0 0 0 0 0,0-1 0 0 0,1 4 0 0 0,12 29 1944 0 0,-7-19-907 0 0,31 90 2357 0 0,37 178 0 0 0,-66-245-2381 0 0,2 6 125 0 0,-3 0 0 0 0,4 73 0 0 0,-11-116-1217 0 0,0 1-1 0 0,0 0 0 0 0,0 0 1 0 0,0 0-1 0 0,0 0 0 0 0,-1-1 1 0 0,1 1-1 0 0,-1 0 0 0 0,1 0 1 0 0,-1 0-1 0 0,0-1 0 0 0,0 1 1 0 0,0-1-1 0 0,-1 3 0 0 0,2-4-38 0 0,-1 1 1 0 0,1-1-1 0 0,0 0 0 0 0,-1 0 0 0 0,1 1 0 0 0,0-1 0 0 0,-1 0 0 0 0,1 0 1 0 0,0 0-1 0 0,-1 0 0 0 0,1 1 0 0 0,-1-1 0 0 0,1 0 0 0 0,-1 0 0 0 0,1 0 0 0 0,0 0 1 0 0,-1 0-1 0 0,1 0 0 0 0,-1 0 0 0 0,1 0 0 0 0,0 0 0 0 0,-1 0 0 0 0,0 0 1 0 0,-12-11-2518 0 0,6 2 430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01:52.381"/>
    </inkml:context>
    <inkml:brush xml:id="br0">
      <inkml:brushProperty name="width" value="0.1" units="cm"/>
      <inkml:brushProperty name="height" value="0.1" units="cm"/>
      <inkml:brushProperty name="color" value="#E71224"/>
    </inkml:brush>
  </inkml:definitions>
  <inkml:trace contextRef="#ctx0" brushRef="#br0">11 147 16639 0 0,'-10'1'729'0'0,"10"4"160"0"0,0-4-802 0 0,1 0 0 0 0,0-1 0 0 0,0 1 0 0 0,0 0 0 0 0,0-1 0 0 0,0 1 0 0 0,0 0 1 0 0,0-1-1 0 0,0 0 0 0 0,1 1 0 0 0,-1-1 0 0 0,0 1 0 0 0,0-1 0 0 0,2 0 0 0 0,8 1 146 0 0,0-1 0 0 0,0 0-1 0 0,-1 0 1 0 0,1-1 0 0 0,20-5-1 0 0,54-18-365 0 0,-54 14 254 0 0,300-96-139 0 0,-282 91-776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01:53.061"/>
    </inkml:context>
    <inkml:brush xml:id="br0">
      <inkml:brushProperty name="width" value="0.1" units="cm"/>
      <inkml:brushProperty name="height" value="0.1" units="cm"/>
      <inkml:brushProperty name="color" value="#E71224"/>
    </inkml:brush>
  </inkml:definitions>
  <inkml:trace contextRef="#ctx0" brushRef="#br0">536 1 4607 0 0,'-5'0'280'0'0,"-1"1"-1"0"0,0 0 1 0 0,1 0-1 0 0,0 0 1 0 0,-1 1-1 0 0,1 0 1 0 0,0 0-1 0 0,0 0 1 0 0,-7 4-1 0 0,-44 31 2858 0 0,33-20-3835 0 0,-195 142 7272 0 0,201-146-6146 0 0,1 1-1 0 0,1 1 1 0 0,0 0-1 0 0,0 1 1 0 0,2 0-1 0 0,0 1 1 0 0,1 1-1 0 0,1 0 1 0 0,0 0-1 0 0,2 1 1 0 0,0 1-1 0 0,-8 24 1 0 0,16-39-363 0 0,-1 0 1 0 0,1 1 0 0 0,1-1-1 0 0,-1 1 1 0 0,1-1 0 0 0,0 0 0 0 0,0 1-1 0 0,0-1 1 0 0,1 1 0 0 0,-1-1 0 0 0,2 1-1 0 0,-1-1 1 0 0,0 0 0 0 0,1 0 0 0 0,3 7-1 0 0,-2-8 61 0 0,-1 1 0 0 0,1-1 0 0 0,1 0-1 0 0,-1-1 1 0 0,0 1 0 0 0,1 0 0 0 0,0-1-1 0 0,0 0 1 0 0,0 0 0 0 0,0 0-1 0 0,0 0 1 0 0,0-1 0 0 0,1 0 0 0 0,0 0-1 0 0,-1 0 1 0 0,10 2 0 0 0,2 0-43 0 0,0-1 0 0 0,0-1 0 0 0,0-1 0 0 0,0 0 0 0 0,0-1 1 0 0,0-1-1 0 0,0-1 0 0 0,0 0 0 0 0,0-1 0 0 0,0 0 0 0 0,23-9 0 0 0,-3-2-1641 0 0,0-1 0 0 0,-1-1-1 0 0,55-36 1 0 0,-71 39-5841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01:53.769"/>
    </inkml:context>
    <inkml:brush xml:id="br0">
      <inkml:brushProperty name="width" value="0.1" units="cm"/>
      <inkml:brushProperty name="height" value="0.1" units="cm"/>
      <inkml:brushProperty name="color" value="#E71224"/>
    </inkml:brush>
  </inkml:definitions>
  <inkml:trace contextRef="#ctx0" brushRef="#br0">26 285 9671 0 0,'-9'-3'-323'0'0,"-7"1"6081"0"0,25 11-4863 0 0,2-1-808 0 0,0-1 0 0 0,0 0 0 0 0,0-1 0 0 0,1 0 0 0 0,0 0 0 0 0,0-1 0 0 0,0-1 1 0 0,0 0-1 0 0,1-1 0 0 0,0 0 0 0 0,19 1 0 0 0,-24-3 44 0 0,0-1 0 0 0,0 0 0 0 0,0-1 0 0 0,0 0 0 0 0,0 0 0 0 0,0 0 0 0 0,0-1 0 0 0,0-1 0 0 0,0 1 0 0 0,0-1 0 0 0,-1-1 0 0 0,0 1 0 0 0,0-1 0 0 0,0 0 0 0 0,0-1 0 0 0,0 0 0 0 0,-1 0 0 0 0,0 0 0 0 0,8-9 0 0 0,5-8 12 0 0,0-1 0 0 0,18-31 0 0 0,-31 45-212 0 0,-1-1-1 0 0,0 0 0 0 0,0 0 1 0 0,-1 0-1 0 0,0-1 1 0 0,-1 1-1 0 0,-1-1 0 0 0,1 0 1 0 0,0-11-1 0 0,-3 19 11 0 0,0 0 1 0 0,0 0-1 0 0,-1 0 0 0 0,1 0 0 0 0,-1 0 1 0 0,1 1-1 0 0,-1-1 0 0 0,0 0 0 0 0,0 0 1 0 0,0 1-1 0 0,-1-1 0 0 0,1 0 1 0 0,0 1-1 0 0,-1 0 0 0 0,0-1 0 0 0,0 1 1 0 0,0 0-1 0 0,0 0 0 0 0,0 0 0 0 0,0 0 1 0 0,0 0-1 0 0,0 0 0 0 0,-1 0 0 0 0,1 1 1 0 0,-1 0-1 0 0,0-1 0 0 0,1 1 0 0 0,-6-2 1 0 0,2 1-23 0 0,-1 0 1 0 0,1 1 0 0 0,0 0 0 0 0,-1 0 0 0 0,1 0 0 0 0,-1 0 0 0 0,0 1-1 0 0,1 1 1 0 0,-1-1 0 0 0,1 1 0 0 0,-13 2 0 0 0,0 4 95 0 0,0 0-1 0 0,0 1 1 0 0,1 1 0 0 0,0 1 0 0 0,1 0-1 0 0,-26 20 1 0 0,33-22 128 0 0,1 0 0 0 0,0 0 0 0 0,0 1 0 0 0,1 0 0 0 0,0 0 0 0 0,1 1 0 0 0,0 0 0 0 0,0 1-1 0 0,1-1 1 0 0,0 1 0 0 0,1 0 0 0 0,-4 13 0 0 0,8-19-54 0 0,-1 0-1 0 0,1 1 1 0 0,0-1-1 0 0,1 0 1 0 0,-1 1-1 0 0,1-1 1 0 0,0 0-1 0 0,1 1 1 0 0,-1-1-1 0 0,1 0 1 0 0,0 1-1 0 0,0-1 1 0 0,1 0-1 0 0,-1 0 1 0 0,5 7 0 0 0,-3-6 10 0 0,0-1 1 0 0,1 1 0 0 0,0-1 0 0 0,0 0 0 0 0,1 0 0 0 0,-1-1 0 0 0,1 1 0 0 0,0-1 0 0 0,0 0 0 0 0,1 0-1 0 0,7 3 1 0 0,1 0 43 0 0,0-1 0 0 0,1 0 0 0 0,0-1-1 0 0,0 0 1 0 0,1-2 0 0 0,-1 0 0 0 0,1 0-1 0 0,-1-2 1 0 0,27 1 0 0 0,-20-4-150 0 0,-1 0-1 0 0,0 0 1 0 0,1-2 0 0 0,27-9-1 0 0,-34 8-936 0 0,-1-1-1 0 0,1 0 1 0 0,22-14-1 0 0,-13 4-6019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01:54.169"/>
    </inkml:context>
    <inkml:brush xml:id="br0">
      <inkml:brushProperty name="width" value="0.1" units="cm"/>
      <inkml:brushProperty name="height" value="0.1" units="cm"/>
      <inkml:brushProperty name="color" value="#E71224"/>
    </inkml:brush>
  </inkml:definitions>
  <inkml:trace contextRef="#ctx0" brushRef="#br0">7 319 16703 0 0,'-1'0'27'0'0,"1"1"0"0"0,-1-1 0 0 0,1 1 0 0 0,-1-1 0 0 0,1 1 0 0 0,-1 0 0 0 0,1-1 0 0 0,-1 1 0 0 0,1-1 0 0 0,0 1 0 0 0,-1 0 0 0 0,1 0 0 0 0,0-1 0 0 0,0 1 0 0 0,0 0 0 0 0,-1 0 0 0 0,1-1 0 0 0,0 1 0 0 0,0 0 0 0 0,0 0 0 0 0,0-1 0 0 0,0 1 0 0 0,0 0 0 0 0,1 0 0 0 0,-1-1 0 0 0,0 1 0 0 0,0 0 0 0 0,0-1 0 0 0,1 1 0 0 0,-1 0 0 0 0,1 1 0 0 0,14 28 792 0 0,-9-20-694 0 0,59 105-1979 0 0,-5-10 92 0 0,-60-105 1763 0 0,0 1 0 0 0,1-1 0 0 0,-1 1 0 0 0,0 0-1 0 0,1-1 1 0 0,-1 1 0 0 0,0 0 0 0 0,0 0 0 0 0,1-1 0 0 0,-1 1-1 0 0,0 0 1 0 0,0-1 0 0 0,0 1 0 0 0,0 0 0 0 0,0 0 0 0 0,0-1-1 0 0,0 1 1 0 0,0 0 0 0 0,0 0 0 0 0,-1-1 0 0 0,1 2 0 0 0,-1-2 60 0 0,1 1 0 0 0,0-1 0 0 0,-1 0 0 0 0,1 1 1 0 0,-1-1-1 0 0,1 0 0 0 0,-1 1 0 0 0,1-1 1 0 0,-1 0-1 0 0,1 0 0 0 0,-1 0 0 0 0,1 1 1 0 0,-1-1-1 0 0,1 0 0 0 0,-1 0 0 0 0,1 0 0 0 0,-1 0 1 0 0,0 0-1 0 0,1 0 0 0 0,-1 0 0 0 0,0 0 1 0 0,-2-1 245 0 0,0 1 1 0 0,-1-1 0 0 0,1 0 0 0 0,0 0 0 0 0,0 0 0 0 0,0-1-1 0 0,-5-2 1 0 0,3 1-228 0 0,1-1 0 0 0,0 0 0 0 0,0-1-1 0 0,0 1 1 0 0,1-1 0 0 0,0 0 0 0 0,-1 1 0 0 0,2-1 0 0 0,-1-1-1 0 0,0 1 1 0 0,1 0 0 0 0,0-1 0 0 0,0 1 0 0 0,-1-11-1 0 0,-2-9 319 0 0,-2-50 0 0 0,7 74-384 0 0,-1-19 333 0 0,1-1 0 0 0,0 1 0 0 0,2-1 0 0 0,0 0 0 0 0,8-28 1 0 0,-6 37-122 0 0,0 0 1 0 0,0 0 0 0 0,1 0-1 0 0,1 1 1 0 0,0-1-1 0 0,1 1 1 0 0,0 1 0 0 0,0-1-1 0 0,18-17 1 0 0,-6 9-113 0 0,2 2 0 0 0,0 1-1 0 0,1 0 1 0 0,0 2 0 0 0,1 1 0 0 0,1 0 0 0 0,0 2-1 0 0,29-10 1 0 0,-49 20-147 0 0,-1 0 0 0 0,1 0 0 0 0,-1 0 0 0 0,1 1-1 0 0,0-1 1 0 0,-1 1 0 0 0,1 0 0 0 0,0 0 0 0 0,-1 1 0 0 0,1-1 0 0 0,0 1-1 0 0,-1-1 1 0 0,1 1 0 0 0,-1 0 0 0 0,1 1 0 0 0,-1-1 0 0 0,0 1 0 0 0,1-1-1 0 0,-1 1 1 0 0,0 0 0 0 0,5 4 0 0 0,-3-2-508 0 0,0 0 0 0 0,0 1 0 0 0,0 0 0 0 0,6 8 0 0 0,10 24-6579 0 0,-11-13 394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01:54.519"/>
    </inkml:context>
    <inkml:brush xml:id="br0">
      <inkml:brushProperty name="width" value="0.1" units="cm"/>
      <inkml:brushProperty name="height" value="0.1" units="cm"/>
      <inkml:brushProperty name="color" value="#E71224"/>
    </inkml:brush>
  </inkml:definitions>
  <inkml:trace contextRef="#ctx0" brushRef="#br0">121 14 11519 0 0,'-11'-13'564'0'0,"11"13"-533"0"0,0 0 0 0 0,0 0 0 0 0,-1 0 0 0 0,1 0-1 0 0,0 0 1 0 0,0 0 0 0 0,0 0 0 0 0,0 0 0 0 0,-1 0-1 0 0,1 0 1 0 0,0 0 0 0 0,0 0 0 0 0,0 0 0 0 0,0 0-1 0 0,-1 1 1 0 0,1-1 0 0 0,0 0 0 0 0,0 0 0 0 0,0 0-1 0 0,0 0 1 0 0,0 0 0 0 0,0 0 0 0 0,-1 1 0 0 0,1-1-1 0 0,0 0 1 0 0,0 0 0 0 0,0 0 0 0 0,0 0 0 0 0,0 1-1 0 0,0-1 1 0 0,0 0 0 0 0,0 0 0 0 0,0 0 0 0 0,0 0-1 0 0,0 1 1 0 0,0-1 0 0 0,0 0 0 0 0,0 0 0 0 0,0 0-1 0 0,0 0 1 0 0,0 1 0 0 0,0-1 0 0 0,1 34 3647 0 0,0-24-2442 0 0,7 268 1390 0 0,-10-214-2518 0 0,-4 0 0 0 0,-17 86-1 0 0,21-145-93 0 0,-21 88 930 0 0,19-80-791 0 0,-1-1-1 0 0,0 1 0 0 0,0-1 1 0 0,-2 0-1 0 0,-7 11 0 0 0,5-14-166 0 0,9-9-79 0 0,0 0 0 0 0,-1 1-94 0 0,1-1 93 0 0,0 0 1 0 0,0 0-1 0 0,-1 0 1 0 0,1 1-1 0 0,0-1 1 0 0,0 0-1 0 0,-1 0 1 0 0,1 0-1 0 0,0 0 1 0 0,-1 0-1 0 0,1 0 1 0 0,0 0 0 0 0,0 0-1 0 0,-1 0 1 0 0,1 0-1 0 0,0 0 1 0 0,-1 0-1 0 0,1 0 1 0 0,0 0-1 0 0,-1 0 1 0 0,1 0-1 0 0,0 0 1 0 0,0 0-1 0 0,-1 0 1 0 0,1 0-1 0 0,0 0 1 0 0,-1 0 0 0 0,1-1-1 0 0,0 1 1 0 0,0 0-1 0 0,-1 0 1 0 0,1-1-1 0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01:55.009"/>
    </inkml:context>
    <inkml:brush xml:id="br0">
      <inkml:brushProperty name="width" value="0.1" units="cm"/>
      <inkml:brushProperty name="height" value="0.1" units="cm"/>
      <inkml:brushProperty name="color" value="#E71224"/>
    </inkml:brush>
  </inkml:definitions>
  <inkml:trace contextRef="#ctx0" brushRef="#br0">15 158 12439 0 0,'-4'-9'656'0'0,"3"6"-514"0"0,-1 0 0 0 0,1 0 1 0 0,0 0-1 0 0,-1 0 0 0 0,1 0 0 0 0,1 0 1 0 0,-1 0-1 0 0,0 0 0 0 0,1 0 0 0 0,-1-1 1 0 0,1-5-1 0 0,4 7 283 0 0,-1 0 1 0 0,1 0-1 0 0,-1 0 1 0 0,1 1-1 0 0,-1-1 1 0 0,1 1-1 0 0,0 0 0 0 0,4-1 1 0 0,4-1-280 0 0,30-10 136 0 0,1 3 1 0 0,74-10 0 0 0,-87 18-150 0 0,-1 0-1 0 0,1 2 0 0 0,0 1 1 0 0,57 10-1 0 0,-60-3-488 0 0,-10-1-4852 0 0</inkml:trace>
  <inkml:trace contextRef="#ctx0" brushRef="#br0" timeOffset="1">767 0 19263 0 0,'12'26'884'0'0,"-2"0"1"0"0,0 1-1 0 0,10 54 0 0 0,-16-62-915 0 0,-1 1 0 0 0,0 0 0 0 0,-2 0 0 0 0,-1 0 0 0 0,0 0 0 0 0,-6 38 0 0 0,5-57 36 0 0,1 1-1 0 0,0 0 1 0 0,-1-1-1 0 0,1 1 1 0 0,-1 0-1 0 0,0-1 1 0 0,0 1-1 0 0,1-1 1 0 0,-1 1-1 0 0,0-1 1 0 0,0 1 0 0 0,0-1-1 0 0,0 0 1 0 0,-1 1-1 0 0,-1 1 1 0 0,2-3-22 0 0,1 0 0 0 0,0 0 1 0 0,-1 1-1 0 0,1-1 0 0 0,0 0 1 0 0,-1 0-1 0 0,1 0 1 0 0,-1 0-1 0 0,1 0 0 0 0,0 0 1 0 0,-1 0-1 0 0,1 0 0 0 0,-1 0 1 0 0,1 0-1 0 0,0 0 0 0 0,-1 0 1 0 0,1 0-1 0 0,-1 0 0 0 0,1-1 1 0 0,0 1-1 0 0,-1 0 1 0 0,1 0-1 0 0,0 0 0 0 0,-1 0 1 0 0,1-1-1 0 0,-1 1 0 0 0,-9-17-1746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01:55.387"/>
    </inkml:context>
    <inkml:brush xml:id="br0">
      <inkml:brushProperty name="width" value="0.1" units="cm"/>
      <inkml:brushProperty name="height" value="0.1" units="cm"/>
      <inkml:brushProperty name="color" value="#E71224"/>
    </inkml:brush>
  </inkml:definitions>
  <inkml:trace contextRef="#ctx0" brushRef="#br0">22 494 19351 0 0,'-11'-25'1720'0'0,"4"8"-1376"0"0,3 10-280 0 0,4 1-64 0 0,2 8 736 0 0,3 2 128 0 0,3-2 24 0 0,6 5 8 0 0,10 6-2040 0 0,11 5-400 0 0,9 2-88 0 0</inkml:trace>
  <inkml:trace contextRef="#ctx0" brushRef="#br0" timeOffset="1">1012 77 11975 0 0,'-2'-6'130'0'0,"0"-1"0"0"0,0 1-1 0 0,0-1 1 0 0,-1 1-1 0 0,0 0 1 0 0,0 0 0 0 0,-1 1-1 0 0,1-1 1 0 0,-9-9-1 0 0,9 14 229 0 0,0-1 0 0 0,0 1 0 0 0,0 1 0 0 0,-1-1 0 0 0,1 0-1 0 0,0 1 1 0 0,0-1 0 0 0,-1 1 0 0 0,1 0 0 0 0,-5 1 0 0 0,0-1 540 0 0,-4 0-717 0 0,1 1-1 0 0,-1 0 1 0 0,1 1 0 0 0,-1 0 0 0 0,1 1-1 0 0,-1 0 1 0 0,1 1 0 0 0,0 0 0 0 0,1 1-1 0 0,-1 0 1 0 0,1 1 0 0 0,-14 10 0 0 0,-3 3-148 0 0,2 2-1 0 0,0 1 1 0 0,-27 30 0 0 0,43-42 161 0 0,-1 1-1 0 0,2 0 0 0 0,-1 0 1 0 0,2 1-1 0 0,-1 0 0 0 0,2 1 1 0 0,-6 13-1 0 0,9-17-20 0 0,0 0-1 0 0,1 1 0 0 0,0-1 1 0 0,0 1-1 0 0,1 0 1 0 0,0 0-1 0 0,1-1 1 0 0,0 1-1 0 0,1 0 1 0 0,3 19-1 0 0,0-15-57 0 0,0 1 1 0 0,1-1-1 0 0,0 0 0 0 0,1 0 1 0 0,1 0-1 0 0,0-1 0 0 0,10 13 1 0 0,70 85 251 0 0,-53-71-313 0 0,44 44 3 0 0,-51-56-37 0 0,0 1 0 0 0,23 34 0 0 0,-46-58-25 0 0,-1 0 0 0 0,0 1 0 0 0,-1-1 0 0 0,1 1 0 0 0,-1 0-1 0 0,0 0 1 0 0,0 0 0 0 0,-1 0 0 0 0,0 1 0 0 0,0-1 0 0 0,0 0-1 0 0,-1 0 1 0 0,0 1 0 0 0,0-1 0 0 0,-1 0 0 0 0,0 1 0 0 0,0-1 0 0 0,0 0-1 0 0,-1 0 1 0 0,1 0 0 0 0,-2 0 0 0 0,1 0 0 0 0,-1 0 0 0 0,1-1-1 0 0,-2 1 1 0 0,1-1 0 0 0,0 0 0 0 0,-1 0 0 0 0,0 0 0 0 0,-9 8-1 0 0,4-4-610 0 0,-35 30-1872 0 0,13-16-3863 0 0,7-10-511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01:55.764"/>
    </inkml:context>
    <inkml:brush xml:id="br0">
      <inkml:brushProperty name="width" value="0.1" units="cm"/>
      <inkml:brushProperty name="height" value="0.1" units="cm"/>
      <inkml:brushProperty name="color" value="#E71224"/>
    </inkml:brush>
  </inkml:definitions>
  <inkml:trace contextRef="#ctx0" brushRef="#br0">2 154 9671 0 0,'-1'-1'68'0'0,"1"0"0"0"0,0 0 0 0 0,0-1 0 0 0,0 1-1 0 0,0 0 1 0 0,0 0 0 0 0,0 0 0 0 0,0 0 0 0 0,0-1 0 0 0,0 1-1 0 0,1 0 1 0 0,-1 0 0 0 0,0 0 0 0 0,1 0 0 0 0,-1 0-1 0 0,1 0 1 0 0,-1 0 0 0 0,1 0 0 0 0,0 0 0 0 0,-1 0 0 0 0,2-1-1 0 0,0 0 612 0 0,0 1 0 0 0,1 0 0 0 0,-1-1 0 0 0,1 1 0 0 0,-1 0 0 0 0,1 0-1 0 0,3-1 1 0 0,10-3 2106 0 0,141-48 1761 0 0,-100 38-5346 0 0,1 2 0 0 0,70-6 1 0 0,-6 10-3782 0 0,-88 5 2587 0 0</inkml:trace>
  <inkml:trace contextRef="#ctx0" brushRef="#br0" timeOffset="1">1041 33 11519 0 0,'22'-1'11566'0'0,"-17"7"-11744"0"0,7 6 690 0 0,35 37 989 0 0,-43-44-1707 0 0,0-1 1 0 0,-1 1-1 0 0,1 0 1 0 0,-1 1-1 0 0,-1-1 1 0 0,1 0-1 0 0,-1 1 0 0 0,3 9 1 0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06:40.017"/>
    </inkml:context>
    <inkml:brush xml:id="br0">
      <inkml:brushProperty name="width" value="0.1" units="cm"/>
      <inkml:brushProperty name="height" value="0.1" units="cm"/>
      <inkml:brushProperty name="color" value="#E71224"/>
    </inkml:brush>
  </inkml:definitions>
  <inkml:trace contextRef="#ctx0" brushRef="#br0">2985 92 4143 0 0,'-37'4'-1033'0'0,"-18"-4"6557"0"0,-5 1-1219 0 0,49-1-4216 0 0,-1-1-1 0 0,1 0 0 0 0,0-1 0 0 0,0 0 0 0 0,-21-7 1 0 0,-22-4 605 0 0,30 9-110 0 0,0 2 0 0 0,-1 1 0 0 0,1 1 0 0 0,-1 1 0 0 0,-27 5 0 0 0,-119 31 1263 0 0,45-7-1322 0 0,29-11-261 0 0,-5 3 190 0 0,-1-5 0 0 0,-136 5 0 0 0,53-25 469 0 0,-317-45 0 0 0,276 20-614 0 0,-75-13-182 0 0,275 36-215 0 0,-325-64-1863 0 0,271 48 266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38:17.655"/>
    </inkml:context>
    <inkml:brush xml:id="br0">
      <inkml:brushProperty name="width" value="0.1" units="cm"/>
      <inkml:brushProperty name="height" value="0.1" units="cm"/>
      <inkml:brushProperty name="color" value="#E71224"/>
    </inkml:brush>
  </inkml:definitions>
  <inkml:trace contextRef="#ctx0" brushRef="#br0">4181 37 11543 0 0,'-16'4'880'0'0,"-14"2"-518"0"0,27-5-470 0 0,0-2 0 0 0,-8-4 10 0 0,6 0 2 0 0,-2-13-16 0 0,5 14-65 0 0,-5-3-403 0 0,6 6 592 0 0,1 1 0 0 0,0-1 0 0 0,-1 1 0 0 0,1-1 1 0 0,0 1-1 0 0,0-1 0 0 0,-1 1 0 0 0,1 0 0 0 0,-1-1 1 0 0,1 1-1 0 0,0 0 0 0 0,-1-1 0 0 0,1 1 0 0 0,-1 0 1 0 0,1 0-1 0 0,-1-1 0 0 0,1 1 0 0 0,-1 0 1 0 0,1 0-1 0 0,-1 0 0 0 0,-75 26 5341 0 0,73-25-4829 0 0,-7-1-91 0 0,-1 1-1 0 0,1 0 0 0 0,0 1 0 0 0,-1 0 1 0 0,1 1-1 0 0,-12 4 0 0 0,14-4-356 0 0,-21 5 436 0 0,-1-1 0 0 0,-40 5 1 0 0,52-9-281 0 0,0-2 0 0 0,-36-1 0 0 0,21-3-32 0 0,-1 1 1 0 0,0 3-1 0 0,-46 5 1 0 0,10-1 94 0 0,-64-1 632 0 0,-123 12-659 0 0,58 0-331 0 0,80-9 283 0 0,54-5-89 0 0,-81-6-1 0 0,-30-1 49 0 0,-219 31 189 0 0,338-19-369 0 0,27-3 101 0 0,0-1 1 0 0,0-1-1 0 0,-42-3 0 0 0,35-3-24 0 0,-68-8-45 0 0,-1 5 0 0 0,0 5 0 0 0,-136 14 0 0 0,202-8 2 0 0,0-1 1 0 0,0-3-1 0 0,-1-1 0 0 0,1-2 1 0 0,-68-13-1 0 0,0-5 495 0 0,-205-13 0 0 0,269 32-545 0 0,-159-9 499 0 0,70-4-4684 0 0,103 10 2251 0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07:09.824"/>
    </inkml:context>
    <inkml:brush xml:id="br0">
      <inkml:brushProperty name="width" value="0.1" units="cm"/>
      <inkml:brushProperty name="height" value="0.1" units="cm"/>
      <inkml:brushProperty name="color" value="#E71224"/>
    </inkml:brush>
  </inkml:definitions>
  <inkml:trace contextRef="#ctx0" brushRef="#br0">1838 1819 7831 0 0,'-58'-12'4354'0'0,"-32"2"-3488"0"0,51 9 62 0 0,-38 4 0 0 0,-1 0 468 0 0,-238 16 2456 0 0,82-1-3111 0 0,166-16-659 0 0,-97-10 1 0 0,55-13 72 0 0,6 0-40 0 0,86 20-81 0 0,0 0 0 0 0,0 1-1 0 0,-19 2 1 0 0,28-1-19 0 0,0 0-1 0 0,0 1 1 0 0,0 0 0 0 0,0 0-1 0 0,1 1 1 0 0,-1 0 0 0 0,-15 9-1 0 0,10 1-14 0 0,13-12 0 0 0,1-1 0 0 0,-1 0 0 0 0,1 1 0 0 0,0-1 0 0 0,-1 0 0 0 0,1 1 0 0 0,0-1 0 0 0,0 0 0 0 0,-1 1 0 0 0,1-1 0 0 0,0 1 0 0 0,0-1 0 0 0,-1 0 0 0 0,1 1 0 0 0,0-1 0 0 0,0 1 0 0 0,0-1 0 0 0,0 1 0 0 0,0-1 0 0 0,0 1 0 0 0,0-1 0 0 0,0 1 0 0 0,0-1 0 0 0,0 0 0 0 0,0 1 0 0 0,0-1 0 0 0,0 1 0 0 0,0 0 0 0 0,4 2 1 0 0,3 2 21 0 0,-1 0-1 0 0,2 0 1 0 0,-1 0 0 0 0,0-1 0 0 0,1 0 0 0 0,0 0 0 0 0,16 4 0 0 0,-14-4 101 0 0,21 3 265 0 0,-28-7-296 0 0,13 1-22 0 0,68 0 116 0 0,-69-1-162 0 0,-1 0 0 0 0,26-6 1 0 0,-19 3-13 0 0,-3 1 63 0 0,-1 0-17 0 0,52-6-36 0 0,-6-1 32 0 0,-39 6-25 0 0,37 0 1 0 0,-35 3-18 0 0,12 0-12 0 0,59 2 11 0 0,9 1 31 0 0,-24-1-20 0 0,-50-3 31 0 0,37-4 11 0 0,72-5 53 0 0,-45 4-50 0 0,-21 2-26 0 0,85 4 1 0 0,-156 0 11 0 0,12 2 0 0 0,50 7-31 0 0,-32-4 20 0 0,33 9-20 0 0,-35-9 20 0 0,51 4-31 0 0,-75-9-11 0 0,31 2 0 0 0,43-4 0 0 0,2-2 196 0 0,107-20 0 0 0,-154 14-155 0 0,12-1 42 0 0,-46 10-73 0 0,1 0-1 0 0,-1 0 0 0 0,0 1 1 0 0,0-2-1 0 0,0 1 1 0 0,1 0-1 0 0,-1-1 1 0 0,-1 1-1 0 0,1-1 0 0 0,0 0 1 0 0,0 0-1 0 0,-1 0 1 0 0,1 0-1 0 0,-1-1 1 0 0,0 1-1 0 0,1-1 0 0 0,-1 1 1 0 0,0-1-1 0 0,0 0 1 0 0,-1 0-1 0 0,1 0 0 0 0,-1 0 1 0 0,1 0-1 0 0,0-5 1 0 0,3-8 96 0 0,-1 0-1 0 0,0 0 1 0 0,2-29 0 0 0,-3 20 71 0 0,-1 8-118 0 0,2-1-1 0 0,0 1 1 0 0,1 0 0 0 0,1 0-1 0 0,15-29 1 0 0,-12 24-21 0 0,0-1 0 0 0,-2 0-1 0 0,6-25 1 0 0,-6 19 256 0 0,15-40 0 0 0,-6 26-252 0 0,-1-1 1 0 0,13-75 0 0 0,-21 84 76 0 0,-1 0 0 0 0,0-45 0 0 0,-6 63-66 0 0,0 1 0 0 0,-2-1 0 0 0,0 1 0 0 0,-1 0 0 0 0,0-1 0 0 0,-2 2 0 0 0,-6-20 0 0 0,-32-77 70 0 0,-30-132-1 0 0,29 81-39 0 0,42 156-78 0 0,-1 1 0 0 0,1 0 0 0 0,-1 0 0 0 0,-1 0 0 0 0,1 0 0 0 0,-1 0 0 0 0,0 1 1 0 0,-1-1-1 0 0,1 1 0 0 0,-1 0 0 0 0,0 1 0 0 0,0-1 0 0 0,0 1 0 0 0,-1 0 0 0 0,0 0 0 0 0,0 1 0 0 0,0-1 0 0 0,-11-3 0 0 0,-8-3 19 0 0,0 1 0 0 0,0 2 0 0 0,-39-7 0 0 0,38 10-8 0 0,0 1 1 0 0,0 2-1 0 0,-37 2 1 0 0,-82 14 105 0 0,0-1-54 0 0,35-7-34 0 0,-60 2-3 0 0,135-9-32 0 0,0-2 1 0 0,-63-11 0 0 0,-153-50 128 0 0,47 24-83 0 0,-19-4-26 0 0,165 31 7 0 0,-1 2-1 0 0,0 3 1 0 0,-1 3-1 0 0,-96 5 1 0 0,89 2 4 0 0,-79 7 68 0 0,88-5-98 0 0,30-4 0 0 0,-1 2 0 0 0,1 1 0 0 0,-45 12 0 0 0,70-15 5 0 0,-1 0 1 0 0,0 1-1 0 0,0-1 0 0 0,1 1 1 0 0,-1 0-1 0 0,1 0 0 0 0,0 0 1 0 0,-1 0-1 0 0,1 1 0 0 0,0-1 1 0 0,-3 4-1 0 0,5-3-1 0 0,-1-1 0 0 0,1 1-1 0 0,0-1 1 0 0,-1 1 0 0 0,1-1 0 0 0,0 1-1 0 0,1 0 1 0 0,-1-1 0 0 0,0 1 0 0 0,1 0-1 0 0,-1 0 1 0 0,1 0 0 0 0,0-1 0 0 0,0 1 0 0 0,0 0-1 0 0,1 3 1 0 0,6 40-20 0 0,1 1 0 0 0,3-2 0 0 0,29 79 0 0 0,-33-100 16 0 0,0-1 0 0 0,-2 1 0 0 0,3 35 0 0 0,-1 77 0 0 0,-4-62 0 0 0,2 158 0 0 0,-1-36 0 0 0,1-146 0 0 0,15 74 0 0 0,-8-64 0 0 0,-6-27 8 0 0,-2-20 0 0 0,-2 0 0 0 0,1 1 0 0 0,-2-1 0 0 0,0 1 0 0 0,0-1 0 0 0,-3 28 0 0 0,-2-31-183 0 0,-2 12-807 0 0,9-16 309 0 0,10-10-32 0 0,-4-3-1168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06:31.136"/>
    </inkml:context>
    <inkml:brush xml:id="br0">
      <inkml:brushProperty name="width" value="0.1" units="cm"/>
      <inkml:brushProperty name="height" value="0.1" units="cm"/>
      <inkml:brushProperty name="color" value="#E71224"/>
    </inkml:brush>
  </inkml:definitions>
  <inkml:trace contextRef="#ctx0" brushRef="#br0">1653 65 1839 0 0,'-26'-8'2274'0'0,"0"1"0"0"0,0 2-1 0 0,-50-5 1 0 0,37 9-2297 0 0,38 1 93 0 0,-1 0 0 0 0,1-1 0 0 0,-1 1 0 0 0,1 0 0 0 0,0-1 0 0 0,-1 1 0 0 0,1 0 0 0 0,-1-1-1 0 0,1 0 1 0 0,0 1 0 0 0,-1-1 0 0 0,1 0 0 0 0,0 0 0 0 0,0 0 0 0 0,-1 0 0 0 0,1 0 0 0 0,0 0 0 0 0,0 0-1 0 0,0 0 1 0 0,-1-2 0 0 0,1 2-16 0 0,0 0-1 0 0,0-1 0 0 0,0 1 1 0 0,0 0-1 0 0,0 0 1 0 0,-1-1-1 0 0,1 1 0 0 0,-1 0 1 0 0,1 1-1 0 0,0-1 1 0 0,-1 0-1 0 0,0 0 0 0 0,1 1 1 0 0,-1-1-1 0 0,1 0 1 0 0,-1 1-1 0 0,0 0 0 0 0,1-1 1 0 0,-1 1-1 0 0,-2 0 1 0 0,-5 0 264 0 0,-1 1 1 0 0,1 0 0 0 0,0 1-1 0 0,0 0 1 0 0,0 1 0 0 0,0-1-1 0 0,-11 7 1 0 0,-60 34 1156 0 0,15-8-866 0 0,47-26-559 0 0,0-2 0 0 0,-1 0 0 0 0,0-1 1 0 0,0-1-1 0 0,0-1 0 0 0,-1 0 0 0 0,0-2 0 0 0,1 0 1 0 0,-1-1-1 0 0,-32-3 0 0 0,-145-28 1222 0 0,55 7-463 0 0,74 16-212 0 0,-91 3-1 0 0,-69 14-267 0 0,178-7-666 0 0,-7 2-2481 0 0,31-3 1131 0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06:31.737"/>
    </inkml:context>
    <inkml:brush xml:id="br0">
      <inkml:brushProperty name="width" value="0.1" units="cm"/>
      <inkml:brushProperty name="height" value="0.1" units="cm"/>
      <inkml:brushProperty name="color" value="#E71224"/>
    </inkml:brush>
  </inkml:definitions>
  <inkml:trace contextRef="#ctx0" brushRef="#br0">1630 31 6911 0 0,'-30'-8'416'0'0,"17"5"-334"0"0,0 0 0 0 0,0 0 0 0 0,-24 0 0 0 0,-95-7-82 0 0,97 10 162 0 0,-22 0 677 0 0,-100 11 0 0 0,-43 18 7446 0 0,-269 27-4682 0 0,354-42-2981 0 0,38-3-678 0 0,1-3 0 0 0,-78-3-1 0 0,122-9-1411 0 0,13-2-4538 0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06:32.307"/>
    </inkml:context>
    <inkml:brush xml:id="br0">
      <inkml:brushProperty name="width" value="0.1" units="cm"/>
      <inkml:brushProperty name="height" value="0.1" units="cm"/>
      <inkml:brushProperty name="color" value="#E71224"/>
    </inkml:brush>
  </inkml:definitions>
  <inkml:trace contextRef="#ctx0" brushRef="#br0">1127 1 7135 0 0,'-7'0'553'0'0,"6"0"-403"0"0,-1 0 0 0 0,1 0 0 0 0,-1 0 0 0 0,1 0-1 0 0,-1 0 1 0 0,1 0 0 0 0,-1 0 0 0 0,1 1 0 0 0,-1-1 0 0 0,1 1 0 0 0,-1-1-1 0 0,1 1 1 0 0,0-1 0 0 0,-1 1 0 0 0,1 0 0 0 0,0 0 0 0 0,0-1-1 0 0,-2 2 1 0 0,-11 9 235 0 0,-2-1-1 0 0,1-1 0 0 0,-1-1 1 0 0,0 0-1 0 0,-1-1 0 0 0,0-1 1 0 0,0 0-1 0 0,-31 5 0 0 0,-15-1 1364 0 0,-70 3 1 0 0,112-12-1529 0 0,-208 2 1852 0 0,36-2-905 0 0,149 1-1236 0 0,-1 2-1 0 0,-54 13 1 0 0,75-12-478 0 0,-3 1-1457 0 0,10-1-2188 0 0,-4 4-1840 0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06:32.720"/>
    </inkml:context>
    <inkml:brush xml:id="br0">
      <inkml:brushProperty name="width" value="0.1" units="cm"/>
      <inkml:brushProperty name="height" value="0.1" units="cm"/>
      <inkml:brushProperty name="color" value="#E71224"/>
    </inkml:brush>
  </inkml:definitions>
  <inkml:trace contextRef="#ctx0" brushRef="#br0">1464 18 7831 0 0,'-7'-3'186'0'0,"-1"0"0"0"0,0 0-1 0 0,1 1 1 0 0,-1 0-1 0 0,0 1 1 0 0,0-1-1 0 0,0 1 1 0 0,-1 1 0 0 0,1 0-1 0 0,-16 1 1 0 0,-57 7 774 0 0,-1 4 1 0 0,-104 28 0 0 0,148-31-405 0 0,-32 5 362 0 0,0-3-1 0 0,-1-3 1 0 0,-81-2-1 0 0,-214-21 746 0 0,250 8-1538 0 0,40 6-1304 0 0,44 2-3598 0 0,12 1-741 0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06:33.198"/>
    </inkml:context>
    <inkml:brush xml:id="br0">
      <inkml:brushProperty name="width" value="0.1" units="cm"/>
      <inkml:brushProperty name="height" value="0.1" units="cm"/>
      <inkml:brushProperty name="color" value="#E71224"/>
    </inkml:brush>
  </inkml:definitions>
  <inkml:trace contextRef="#ctx0" brushRef="#br0">1155 72 4607 0 0,'-9'-5'483'0'0,"0"-1"-1"0"0,0 2 0 0 0,-1-1 0 0 0,0 1 1 0 0,1 1-1 0 0,-19-5 0 0 0,-65-8 3912 0 0,50 11-4744 0 0,-39-4 1463 0 0,-1 4 0 0 0,1 3-1 0 0,-156 18 1 0 0,-161 49-1525 0 0,396-64 356 0 0,-45 8-811 0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06:34.389"/>
    </inkml:context>
    <inkml:brush xml:id="br0">
      <inkml:brushProperty name="width" value="0.1" units="cm"/>
      <inkml:brushProperty name="height" value="0.1" units="cm"/>
      <inkml:brushProperty name="color" value="#E71224"/>
    </inkml:brush>
  </inkml:definitions>
  <inkml:trace contextRef="#ctx0" brushRef="#br0">1188 73 919 0 0,'-5'-7'716'0'0,"-1"-1"0"0"0,0 1-1 0 0,0 0 1 0 0,-1 1-1 0 0,0 0 1 0 0,0 0-1 0 0,-12-8 1 0 0,15 12-436 0 0,1 1 0 0 0,-1-1 0 0 0,0 1 0 0 0,1 0 0 0 0,-1 0 0 0 0,0 0 0 0 0,0 0 0 0 0,1 0 0 0 0,-1 1 0 0 0,0 0 0 0 0,0 0 0 0 0,0 0 0 0 0,0 0 0 0 0,0 1 0 0 0,1-1 1 0 0,-1 1-1 0 0,0 0 0 0 0,0 0 0 0 0,1 1 0 0 0,-7 2 0 0 0,-18 9 263 0 0,7-2-160 0 0,0-2 0 0 0,0 0-1 0 0,-2-1 1 0 0,1-1 0 0 0,-41 7 0 0 0,-149 9 1670 0 0,-220-4 0 0 0,396-20-2863 0 0,0-2-1 0 0,-51-11 0 0 0,50 5-557 0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06:35.098"/>
    </inkml:context>
    <inkml:brush xml:id="br0">
      <inkml:brushProperty name="width" value="0.1" units="cm"/>
      <inkml:brushProperty name="height" value="0.1" units="cm"/>
      <inkml:brushProperty name="color" value="#E71224"/>
    </inkml:brush>
  </inkml:definitions>
  <inkml:trace contextRef="#ctx0" brushRef="#br0">1993 21 10855 0 0,'-10'-2'231'0'0,"3"0"-113"0"0,-1 1 0 0 0,0 0 1 0 0,0 0-1 0 0,1 1 0 0 0,-1 0 0 0 0,0 0 0 0 0,-13 3 0 0 0,-14 3-266 0 0,-1-1-1 0 0,1-1 0 0 0,-60-3 0 0 0,-110-17-147 0 0,1-1 2630 0 0,-154 28 2315 0 0,152-1-3449 0 0,-58 13-290 0 0,-44 1-768 0 0,283-25-701 0 0,-1-1-1 0 0,1 0 0 0 0,-28-8 1 0 0,21 1-643 0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06:36.453"/>
    </inkml:context>
    <inkml:brush xml:id="br0">
      <inkml:brushProperty name="width" value="0.1" units="cm"/>
      <inkml:brushProperty name="height" value="0.1" units="cm"/>
      <inkml:brushProperty name="color" value="#E71224"/>
    </inkml:brush>
  </inkml:definitions>
  <inkml:trace contextRef="#ctx0" brushRef="#br0">3566 7 11719 0 0,'-7'-2'79'0'0,"0"1"0"0"0,-1 0 0 0 0,1 0 0 0 0,0 0-1 0 0,-1 1 1 0 0,1 0 0 0 0,-1 0 0 0 0,1 0 0 0 0,0 1 0 0 0,-11 3-1 0 0,-8 3 479 0 0,-39 16-1 0 0,29-9-400 0 0,-110 30 1877 0 0,1-1 30 0 0,93-24-1701 0 0,-1-3 0 0 0,-1-3 0 0 0,-83 11 0 0 0,-225 22 1126 0 0,275-32-1334 0 0,-1-5 1 0 0,-124-1-1 0 0,119-16 219 0 0,-103-23 1 0 0,-55-5 264 0 0,-181 14-262 0 0,26 40-213 0 0,168-2-326 0 0,-62-12-2525 0 0,205-6 1240 0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06:38.537"/>
    </inkml:context>
    <inkml:brush xml:id="br0">
      <inkml:brushProperty name="width" value="0.1" units="cm"/>
      <inkml:brushProperty name="height" value="0.1" units="cm"/>
      <inkml:brushProperty name="color" value="#E71224"/>
    </inkml:brush>
  </inkml:definitions>
  <inkml:trace contextRef="#ctx0" brushRef="#br0">1775 73 2759 0 0,'-19'-4'680'0'0,"-1"1"-1"0"0,0 1 0 0 0,0 0 0 0 0,0 2 0 0 0,-23 2 0 0 0,-36-1 709 0 0,-174-16 4525 0 0,-28-9-2374 0 0,30 1-1641 0 0,197 21-1372 0 0,-1 2 1 0 0,-85 12-1 0 0,73 2-362 0 0,1 3 0 0 0,0 2-1 0 0,1 4 1 0 0,-70 35 0 0 0,72-28-1209 0 0,6 4-385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38:18.731"/>
    </inkml:context>
    <inkml:brush xml:id="br0">
      <inkml:brushProperty name="width" value="0.1" units="cm"/>
      <inkml:brushProperty name="height" value="0.1" units="cm"/>
      <inkml:brushProperty name="color" value="#E71224"/>
    </inkml:brush>
  </inkml:definitions>
  <inkml:trace contextRef="#ctx0" brushRef="#br0">1750 187 8207 0 0,'-2'-2'66'0'0,"1"-1"-1"0"0,-1 0 1 0 0,0 0-1 0 0,0 1 1 0 0,0-1-1 0 0,0 1 1 0 0,0 0-1 0 0,-1 0 1 0 0,1 0-1 0 0,-1 0 0 0 0,1 0 1 0 0,-4-2-1 0 0,1 1 154 0 0,-1 0 0 0 0,0 0-1 0 0,0 0 1 0 0,-12-4-1 0 0,14 7 119 0 0,-1 0 0 0 0,1 0 0 0 0,-1 0-1 0 0,0 0 1 0 0,1 0 0 0 0,-1 1 0 0 0,-5 1-1 0 0,-19 2 866 0 0,8-4-204 0 0,0-2 0 0 0,0-1 0 0 0,0 0 0 0 0,-30-10 0 0 0,26 5-60 0 0,9 3-802 0 0,0 1 0 0 0,0 1 0 0 0,-23-3 0 0 0,-46-7 1904 0 0,36 5-1065 0 0,-90-4 1 0 0,-27 14-627 0 0,-95-6 1168 0 0,83-1-310 0 0,87 6-681 0 0,35 1-553 0 0,0-2-1 0 0,0-3 0 0 0,-66-11 0 0 0,108 10-856 0 0,0 0 0 0 0,1-1 1 0 0,-20-9-1 0 0,7 0-932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07:17.660"/>
    </inkml:context>
    <inkml:brush xml:id="br0">
      <inkml:brushProperty name="width" value="0.1" units="cm"/>
      <inkml:brushProperty name="height" value="0.1" units="cm"/>
      <inkml:brushProperty name="color" value="#E71224"/>
    </inkml:brush>
  </inkml:definitions>
  <inkml:trace contextRef="#ctx0" brushRef="#br0">2556 281 4143 0 0,'-10'-31'5123'0'0,"9"12"-4588"0"0,1 16-512 0 0,0 0-1 0 0,0 0 0 0 0,0-1 0 0 0,0 1 0 0 0,0 0 0 0 0,-1 0 1 0 0,0 0-1 0 0,1 0 0 0 0,-1 0 0 0 0,0 0 0 0 0,-1 0 0 0 0,1 0 1 0 0,0 0-1 0 0,-3-3 0 0 0,0 4 209 0 0,1 1 1 0 0,-1 0-1 0 0,0-1 1 0 0,0 1-1 0 0,0 1 0 0 0,0-1 1 0 0,1 0-1 0 0,-1 1 0 0 0,0 0 1 0 0,0 0-1 0 0,0 0 1 0 0,-6 1-1 0 0,-79 4 2334 0 0,73-4-2282 0 0,0-1-1 0 0,1-1 0 0 0,-1-1 0 0 0,0 0 1 0 0,1-1-1 0 0,-17-5 0 0 0,-34-10 252 0 0,8 3-71 0 0,-89-13 0 0 0,83 24-264 0 0,-1 4-1 0 0,1 2 1 0 0,-68 11-1 0 0,40-4-80 0 0,25-5 136 0 0,-31 3 230 0 0,61-3-384 0 0,-45-1 0 0 0,-15 2-94 0 0,-132 25 34 0 0,105-12-16 0 0,87-14 58 0 0,-42-2 0 0 0,67-2-10 0 0,1-1-51 0 0,8 1-16 0 0,1 0-1 0 0,-1 0 1 0 0,1 0 0 0 0,-1 0 0 0 0,1 0 0 0 0,-1 1 0 0 0,1-1 0 0 0,0 1 0 0 0,-1 0 0 0 0,1-1-1 0 0,-1 1 1 0 0,-1 2 0 0 0,29-8-97 0 0,1 2-1 0 0,49-1 0 0 0,-11 1 11 0 0,176-21 82 0 0,-33 21-64 0 0,-172 4 64 0 0,103 1 0 0 0,-59-3 168 0 0,41 4 24 0 0,-30-1 42 0 0,111-11 0 0 0,-107 2-90 0 0,-91 6-85 0 0,11 0-4 0 0,230-31 179 0 0,-147 13-234 0 0,-54 11 123 0 0,-1 3-1 0 0,67-1 1 0 0,-99 6-65 0 0,-1 0 0 0 0,1-1 1 0 0,0 0-1 0 0,17-5 0 0 0,-24 5-5 0 0,-3 1-46 0 0,0-1-1 0 0,0 1 1 0 0,0 0 0 0 0,0-1-1 0 0,0 1 1 0 0,0 0 0 0 0,0 0-1 0 0,0-1 1 0 0,0 1-1 0 0,0 0 1 0 0,0-1 0 0 0,0 1-1 0 0,-1 0 1 0 0,1 0-1 0 0,0-1 1 0 0,0 1 0 0 0,0 0-1 0 0,0 0 1 0 0,-1-1 0 0 0,1 1-1 0 0,0 0 1 0 0,0 0-1 0 0,0 0 1 0 0,-1-1 0 0 0,1 1-1 0 0,0 0 1 0 0,0 0 0 0 0,-1 0-1 0 0,1 0 1 0 0,0-1-1 0 0,-1 1 1 0 0,1 0 0 0 0,0 0-1 0 0,-1 0 1 0 0,-14-7 195 0 0,12 5-108 0 0,-4-1-83 0 0,-1-1 1 0 0,1 1-1 0 0,-1 1 0 0 0,0-1 0 0 0,0 1 0 0 0,0 1 1 0 0,0 0-1 0 0,-13-1 0 0 0,-71 4 92 0 0,34 1-75 0 0,-487-29 374 0 0,358 14-324 0 0,112 9-14 0 0,-115 12 1 0 0,-74 24-167 0 0,-80 6 1763 0 0,-23 4-3126 0 0,277-29 1578 0 0,61-11-78 0 0,0 0 1 0 0,-1-2-1 0 0,1-1 0 0 0,-50-7 0 0 0,59 4 27 0 0,-53-7 72 0 0,65 9-130 0 0,0 1 0 0 0,0 0 0 0 0,0 0 0 0 0,0 1 0 0 0,0 0 0 0 0,-13 4 0 0 0,21-5-4 0 0,-1 0-1 0 0,1 0 1 0 0,0 0-1 0 0,0 0 0 0 0,0 0 1 0 0,0 0-1 0 0,-1 0 1 0 0,1 0-1 0 0,0 0 1 0 0,0 0-1 0 0,0 0 1 0 0,0 0-1 0 0,0 0 1 0 0,-1 0-1 0 0,1 0 1 0 0,0 0-1 0 0,0 0 1 0 0,0 1-1 0 0,0-1 1 0 0,0 0-1 0 0,0 0 1 0 0,-1 0-1 0 0,1 0 0 0 0,0 0 1 0 0,0 0-1 0 0,0 0 1 0 0,0 1-1 0 0,0-1 1 0 0,0 0-1 0 0,0 0 1 0 0,0 0-1 0 0,0 0 1 0 0,0 0-1 0 0,0 0 1 0 0,0 1-1 0 0,0-1 1 0 0,0 0-1 0 0,0 0 1 0 0,-1 0-1 0 0,1 0 0 0 0,1 1 1 0 0,-1-1-1 0 0,0 0 1 0 0,0 0-1 0 0,7 4-51 0 0,12 1-24 0 0,215 7 531 0 0,-188-10-737 0 0,70-7 0 0 0,-84 3 231 0 0,7-1 51 0 0,42-2 0 0 0,8-2 60 0 0,-17-1 260 0 0,-57 7 143 0 0,-1-1 31 0 0,68-8 89 0 0,-22 3-631 0 0,97-5-1272 0 0,-110 8 728 0 0,16 3 576 0 0,22 1 16 0 0,21 2 0 0 0,-4-5 0 0 0,-8 0 0 0 0,1 1 0 0 0,-2 5 0 0 0,6 3 0 0 0,7 3 0 0 0,-20-4 0 0 0,-4-2 0 0 0,16 0 0 0 0,4-1 0 0 0,-3 0 0 0 0,-8-1 0 0 0,18 1 0 0 0,-71-1 0 0 0,108 8 0 0 0,-143-9 7 0 0,6 0 45 0 0,-1 1-1 0 0,1 0 1 0 0,-1 0 0 0 0,0 1-1 0 0,1 0 1 0 0,14 6-1 0 0,-23-8-45 0 0,-1 0 1 0 0,1 0-1 0 0,0 0 0 0 0,0 0 1 0 0,-1 0-1 0 0,1 0 0 0 0,0 0 0 0 0,0 0 1 0 0,-1 0-1 0 0,1 0 0 0 0,0 0 1 0 0,0 1-1 0 0,-1-1 0 0 0,1 0 0 0 0,0 0 1 0 0,0 0-1 0 0,0 0 0 0 0,-1 1 1 0 0,1-1-1 0 0,0 0 0 0 0,0 0 0 0 0,0 0 1 0 0,0 1-1 0 0,-1-1 0 0 0,1 0 1 0 0,0 0-1 0 0,0 1 0 0 0,0-1 0 0 0,0 0 1 0 0,0 0-1 0 0,0 1 0 0 0,0-1 1 0 0,0 0-1 0 0,0 1 0 0 0,0-1 0 0 0,0 0 1 0 0,0 0-1 0 0,0 1 0 0 0,0-1 1 0 0,0 0-1 0 0,0 0 0 0 0,0 1 0 0 0,0-1 1 0 0,0 0-1 0 0,0 0 0 0 0,0 1 1 0 0,1-1-1 0 0,-1 0 0 0 0,0 0 0 0 0,0 1 1 0 0,0-1-1 0 0,0 0 0 0 0,1 0 1 0 0,-1 0-1 0 0,0 1 0 0 0,0-1 0 0 0,0 0 1 0 0,1 0-1 0 0,-1 0 0 0 0,0 0 1 0 0,0 0-1 0 0,1 1 0 0 0,-1-1 0 0 0,0 0 1 0 0,-16 3 336 0 0,-3-1 501 0 0,12-5-1937 0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08:48.166"/>
    </inkml:context>
    <inkml:brush xml:id="br0">
      <inkml:brushProperty name="width" value="0.1" units="cm"/>
      <inkml:brushProperty name="height" value="0.1" units="cm"/>
      <inkml:brushProperty name="color" value="#E71224"/>
    </inkml:brush>
  </inkml:definitions>
  <inkml:trace contextRef="#ctx0" brushRef="#br0">3341 117 919 0 0,'-3'-22'6498'0'0,"-1"11"-2980"0"0,4 13-3399 0 0,0-1-1 0 0,-1 1 1 0 0,1-1-1 0 0,-1 1 1 0 0,1-1-1 0 0,-1 1 1 0 0,1-1-1 0 0,-1 0 1 0 0,0 1-1 0 0,0-1 1 0 0,0 0-1 0 0,0 1 1 0 0,0-1-1 0 0,0 0 1 0 0,0 0-1 0 0,0 0 1 0 0,0 0-1 0 0,0 0 1 0 0,0 0-1 0 0,-1 0 1 0 0,1 0-1 0 0,0-1 1 0 0,-1 1-1 0 0,1-1 1 0 0,-1 1-1 0 0,1-1 1 0 0,-1 1-1 0 0,-2 0 1 0 0,-7 1 344 0 0,1 0 0 0 0,-1 0 0 0 0,-12-1 0 0 0,11 0 92 0 0,-56 8 1831 0 0,63-8-2301 0 0,1 0 0 0 0,-1-1 0 0 0,1 0 0 0 0,-1 0 0 0 0,1 0 0 0 0,0 0 0 0 0,-1-1 0 0 0,1 0 0 0 0,-1 0 0 0 0,1 0 0 0 0,0 0 0 0 0,-1-1 0 0 0,1 0 0 0 0,0 0 0 0 0,-6-3 0 0 0,1 0-81 0 0,0 1 1 0 0,-1 1 0 0 0,-10-3 0 0 0,1 0 353 0 0,-3-1 625 0 0,14 5-833 0 0,-1 0 0 0 0,1-1 0 0 0,0-1 0 0 0,0 1 0 0 0,0-1 0 0 0,-7-6 0 0 0,7 5-68 0 0,0 0 0 0 0,-1 1 0 0 0,1 0 0 0 0,-1 0 0 0 0,0 0 0 0 0,0 1 0 0 0,0 1 0 0 0,0 0 0 0 0,0 0 0 0 0,-16-1 0 0 0,-5 2 113 0 0,-61 6 0 0 0,60-2 29 0 0,-53-1-1 0 0,51-2-34 0 0,-1 1 1 0 0,1 2-1 0 0,-58 13 1 0 0,37-7-207 0 0,30-3 71 0 0,1 0 1 0 0,-1 1-1 0 0,-24 12 0 0 0,10-4-15 0 0,25-11-18 0 0,-1-2 1 0 0,1 1-1 0 0,-1-2 0 0 0,1 0 1 0 0,-23-1-1 0 0,33 0-21 0 0,-30-1 39 0 0,-45-8 0 0 0,-4-1 11 0 0,-53-1 281 0 0,68-4-273 0 0,48 9-60 0 0,-34-4-1 0 0,9 6 38 0 0,-41-6 58 0 0,77 9-93 0 0,1 1 0 0 0,0 0 0 0 0,-1 0 0 0 0,1 0 0 0 0,0 1 0 0 0,-1 1 0 0 0,-8 1 0 0 0,-32 4 0 0 0,-82-7 0 0 0,118 0 8 0 0,1-2 0 0 0,-1 0 0 0 0,0 0-1 0 0,-13-5 1 0 0,-28-5 17 0 0,-19 5-1913 0 0,-172-6 3172 0 0,156 5-612 0 0,64 5-493 0 0,1 1 0 0 0,-1 1 0 0 0,-31 2 0 0 0,-63 16-60 0 0,-22 2 34 0 0,31-15-6 0 0,-14 0 26 0 0,106-2-130 0 0,8-2-12 0 0,-1 1 1 0 0,1 0-1 0 0,0 1 1 0 0,0 0 0 0 0,0 1-1 0 0,-12 4 1 0 0,21-7-62 0 0,0 1 0 0 0,0-1-1 0 0,-1 0 1 0 0,1 1 0 0 0,0-1-1 0 0,0 0 1 0 0,-1 1 0 0 0,1-1 0 0 0,0 0-1 0 0,0 1 1 0 0,0-1 0 0 0,0 0 0 0 0,-1 1-1 0 0,1-1 1 0 0,0 0 0 0 0,0 1-1 0 0,0-1 1 0 0,0 1 0 0 0,0-1 0 0 0,0 0-1 0 0,0 1 1 0 0,0-1 0 0 0,0 1 0 0 0,0-1-1 0 0,0 0 1 0 0,0 1 0 0 0,1-1-1 0 0,-1 0 1 0 0,0 1 0 0 0,0-1 0 0 0,0 1-1 0 0,0-1 1 0 0,1 0 0 0 0,-1 1 0 0 0,0-1-1 0 0,0 0 1 0 0,1 0 0 0 0,-1 1 0 0 0,0-1-1 0 0,1 0 1 0 0,-1 0 0 0 0,0 1-1 0 0,0-1 1 0 0,1 0 0 0 0,0 1-12 0 0,7 9-746 0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08:54.922"/>
    </inkml:context>
    <inkml:brush xml:id="br0">
      <inkml:brushProperty name="width" value="0.1" units="cm"/>
      <inkml:brushProperty name="height" value="0.1" units="cm"/>
      <inkml:brushProperty name="color" value="#E71224"/>
    </inkml:brush>
  </inkml:definitions>
  <inkml:trace contextRef="#ctx0" brushRef="#br0">16 52 6767 0 0,'-1'0'27'0'0,"1"0"0"0"0,-1 0 1 0 0,0-1-1 0 0,1 1 0 0 0,-1 0 0 0 0,0 0 0 0 0,1 0 0 0 0,-1 0 0 0 0,0-1 0 0 0,1 1 0 0 0,-1 0 0 0 0,1-1 0 0 0,-1 1 0 0 0,1 0 0 0 0,-1-1 0 0 0,1 1 0 0 0,-1-1 0 0 0,1 1 0 0 0,-1-1 0 0 0,1 1 0 0 0,0-1 0 0 0,-1 1 0 0 0,1-1 0 0 0,-1 1 0 0 0,1-1 0 0 0,0 0 0 0 0,0 1 0 0 0,-1-1 0 0 0,1 1 0 0 0,0-1 1 0 0,0 0-1 0 0,0 1 0 0 0,0-1 0 0 0,0 0 0 0 0,0 1 0 0 0,0-1 0 0 0,0 0 0 0 0,0 1 0 0 0,0-1 0 0 0,0 0 0 0 0,0 1 0 0 0,0-1 0 0 0,1 1 0 0 0,-1-1 0 0 0,0 0 0 0 0,0 1 0 0 0,1-1 0 0 0,-1 1 0 0 0,0-1 0 0 0,1 0 0 0 0,0-1 18 0 0,-1 1 0 0 0,1 0 0 0 0,0-1 1 0 0,0 1-1 0 0,-1-1 0 0 0,1 1 0 0 0,0 0 0 0 0,0-1 0 0 0,0 1 0 0 0,0 0 0 0 0,1 0 0 0 0,-1 0 0 0 0,0 0 1 0 0,0 0-1 0 0,1 0 0 0 0,-1 0 0 0 0,0 1 0 0 0,1-1 0 0 0,-1 0 0 0 0,1 1 0 0 0,-1-1 0 0 0,3 0 0 0 0,7 2 295 0 0,-1 0-1 0 0,0 1 0 0 0,1 0 0 0 0,-1 1 0 0 0,14 5 0 0 0,-15-5-48 0 0,0 0-1 0 0,1 0 1 0 0,-1-1 0 0 0,1 0-1 0 0,0-1 1 0 0,-1 0 0 0 0,12 0-1 0 0,-6-3-209 0 0,1-1 0 0 0,-1 0-1 0 0,15-6 1 0 0,-19 5-6 0 0,0 0 0 0 0,0 2 0 0 0,1-1 0 0 0,-1 1 0 0 0,1 1 0 0 0,19 0 0 0 0,-22 2 12 0 0,-1 1-1 0 0,0 0 1 0 0,0 1-1 0 0,15 6 1 0 0,22 6 200 0 0,-30-12 10 0 0,0-2 0 0 0,20 0 0 0 0,16 2 380 0 0,-45-1-614 0 0,1-1 0 0 0,-1 1-1 0 0,1 1 1 0 0,-1-1 0 0 0,0 1-1 0 0,0 1 1 0 0,0-1 0 0 0,-1 1 0 0 0,9 6-1 0 0,23 14-5419 0 0,-25-18 215 0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09:14.585"/>
    </inkml:context>
    <inkml:brush xml:id="br0">
      <inkml:brushProperty name="width" value="0.1" units="cm"/>
      <inkml:brushProperty name="height" value="0.1" units="cm"/>
      <inkml:brushProperty name="color" value="#E71224"/>
    </inkml:brush>
  </inkml:definitions>
  <inkml:trace contextRef="#ctx0" brushRef="#br0">5 165 1839 0 0,'-4'1'3421'0'0,"21"-2"-2390"0"0,4-6-1181 0 0,-12 4 185 0 0,0 0 0 0 0,1 0 0 0 0,-1 1 0 0 0,1 0 0 0 0,21 5 3840 0 0,-31-3-3751 0 0,0 1 0 0 0,0-1 0 0 0,0 0 0 0 0,0 1 0 0 0,0-1-1 0 0,0 0 1 0 0,0 1 0 0 0,0-1-61 0 0,0 1 0 0 0,0-1 0 0 0,0 1 0 0 0,0-1 0 0 0,0 0 0 0 0,0 1 0 0 0,0-1 0 0 0,0 1 0 0 0,0-1 0 0 0,0 0 0 0 0,0 1 0 0 0,1-1 0 0 0,-1 0 0 0 0,0 1-1 0 0,0-1 1 0 0,0 0 0 0 0,1 1 0 0 0,-1-1 0 0 0,0 0 0 0 0,0 1 0 0 0,1-1 0 0 0,-1 0 0 0 0,0 1 0 0 0,1-1 0 0 0,-1 0 0 0 0,0 0 0 0 0,1 0 0 0 0,-1 1 0 0 0,1-1 0 0 0,-1 0 0 0 0,0 0 0 0 0,1 0 0 0 0,-1 0 0 0 0,0 0 0 0 0,1 0 0 0 0,-1 0-1 0 0,1 0 1 0 0,-1 0 0 0 0,1 0 0 0 0,-1 0 0 0 0,9 0 427 0 0,-7 1-368 0 0,1-1 1 0 0,-1 0-1 0 0,0 0 0 0 0,0 0 1 0 0,1 0-1 0 0,-1 0 0 0 0,0-1 1 0 0,0 1-1 0 0,1-1 0 0 0,-1 1 1 0 0,0-1-1 0 0,0 0 1 0 0,0 0-1 0 0,0 0 0 0 0,0 0 1 0 0,0 0-1 0 0,3-3 666 0 0,33 12 485 0 0,-13-10-1104 0 0,32-5 0 0 0,-41 5-139 0 0,0-1 0 0 0,0 2 0 0 0,1 0-1 0 0,-1 1 1 0 0,25 3 0 0 0,9 3 30 0 0,0-3-1 0 0,0-1 1 0 0,75-8-1 0 0,-68 3 42 0 0,136-4 144 0 0,-41-9-186 0 0,17-1 10 0 0,-30 17-40 0 0,21-1 6 0 0,-121-4 0 0 0,71-20 0 0 0,-73 15-37 0 0,0 2 0 0 0,50-6 0 0 0,201-10 2 0 0,-228 20 18 0 0,80-3 28 0 0,-6 13-46 0 0,-78-5-9 0 0,-33 1-213 0 0,0-1-1 0 0,0-2 1 0 0,0 0 0 0 0,0-1 0 0 0,35-9 0 0 0,-46 7-644 0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09:16.617"/>
    </inkml:context>
    <inkml:brush xml:id="br0">
      <inkml:brushProperty name="width" value="0.1" units="cm"/>
      <inkml:brushProperty name="height" value="0.1" units="cm"/>
      <inkml:brushProperty name="color" value="#E71224"/>
    </inkml:brush>
  </inkml:definitions>
  <inkml:trace contextRef="#ctx0" brushRef="#br0">141 189 2303 0 0,'-62'22'933'0'0,"-4"1"3570"0"0,55-22-2988 0 0,10-8-872 0 0,13-17-124 0 0,-7 14 739 0 0,-1 10-947 0 0,0 0 1 0 0,1 0-1 0 0,-1 0 1 0 0,0 1-1 0 0,1-1 1 0 0,-1 1-1 0 0,7 2 0 0 0,-7-2-158 0 0,17 2 65 0 0,0-1 1 0 0,0 0 0 0 0,37-3-1 0 0,64-13 579 0 0,51-18-549 0 0,-86 22 123 0 0,-64 9-167 0 0,0-2-1 0 0,0 0 1 0 0,28-8 0 0 0,30-18 59 0 0,-49 16-157 0 0,48-12 0 0 0,-8 6 154 0 0,39-8-117 0 0,-97 25-132 0 0,0 1-1 0 0,-1 0 1 0 0,1 1 0 0 0,0 1-1 0 0,0 0 1 0 0,19 4-1 0 0,6 3-6 0 0,0-1 0 0 0,72 2 0 0 0,-93-10 59 0 0,0-1 1 0 0,26-6-1 0 0,0 0 42 0 0,21-2-57 0 0,68-6 45 0 0,117 16-29 0 0,-151 5 37 0 0,70 8 126 0 0,-135-10-1054 0 0,46-1 0 0 0,-43-2-119 0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09:52.394"/>
    </inkml:context>
    <inkml:brush xml:id="br0">
      <inkml:brushProperty name="width" value="0.1" units="cm"/>
      <inkml:brushProperty name="height" value="0.1" units="cm"/>
      <inkml:brushProperty name="color" value="#E71224"/>
    </inkml:brush>
  </inkml:definitions>
  <inkml:trace contextRef="#ctx0" brushRef="#br0">2123 129 919 0 0,'-16'11'3083'0'0,"9"-8"-461"0"0,14-12-2216 0 0,1-1 365 0 0,-17 16 769 0 0,9-5-1442 0 0,-1-1 0 0 0,1 1-1 0 0,-1-1 1 0 0,1 0 0 0 0,-1 0 0 0 0,1 1 0 0 0,-1-1 0 0 0,1 0 0 0 0,-1 0 0 0 0,1 1 0 0 0,-1-1 0 0 0,0 0 0 0 0,1 0 0 0 0,-1 0-1 0 0,1 0 1 0 0,-1 0 0 0 0,0 0 0 0 0,1 0 0 0 0,-1 0 0 0 0,1 0 0 0 0,-1 0 0 0 0,0 0 0 0 0,1 0 0 0 0,-1-1 0 0 0,1 1 0 0 0,-1 0 0 0 0,1 0-1 0 0,-1 0 1 0 0,1-1 0 0 0,-2 0 0 0 0,0 1 27 0 0,-2-1 113 0 0,0 0 1 0 0,0 0 0 0 0,0 1 0 0 0,0 0-1 0 0,0 0 1 0 0,-1 0 0 0 0,-4 1 0 0 0,-21-1 857 0 0,4-3 350 0 0,-46 0 0 0 0,61 2-1175 0 0,1 0-1 0 0,0 0 1 0 0,0-1-1 0 0,-16-6 0 0 0,16 5-126 0 0,0 0 0 0 0,0 1 0 0 0,-1 0 0 0 0,-17-1 0 0 0,-65-3 572 0 0,45 7-488 0 0,21-5-17 0 0,-1 2-1 0 0,0 1 0 0 0,1 2 1 0 0,-42 5-1 0 0,38-4-161 0 0,-63-1 0 0 0,41-2 161 0 0,-112 10 81 0 0,147-8-223 0 0,0-1 0 0 0,0-1 1 0 0,-22-3-1 0 0,-26-1 197 0 0,58 4-251 0 0,-1-1-1 0 0,1 0 0 0 0,-1 0 0 0 0,1 0 1 0 0,0-1-1 0 0,0-1 0 0 0,0 1 0 0 0,0-1 1 0 0,1 0-1 0 0,-8-6 0 0 0,10 7-12 0 0,-70-36-1 0 0,72 37 9 0 0,0 0 0 0 0,-1 0-1 0 0,0 1 1 0 0,1-1 0 0 0,-1 1-1 0 0,0 0 1 0 0,0 0 0 0 0,0 0 0 0 0,0 0-1 0 0,0 1 1 0 0,0 0 0 0 0,-7 0 0 0 0,-3 1 62 0 0,0 1 1 0 0,-19 6-1 0 0,21-5-39 0 0,0-1 0 0 0,1 1 0 0 0,-18-1 0 0 0,5-2 23 0 0,0 0 0 0 0,0 1 0 0 0,1 2 1 0 0,-1 0-1 0 0,-28 9 0 0 0,-96 21 438 0 0,-6 14 104 0 0,107-40-569 0 0,37-6-86 0 0,0 0-1 0 0,-1 0 1 0 0,-9 4 0 0 0,16-4-988 0 0,0 1 0 0 0,0 0 1 0 0,0 0-1 0 0,0 0 1 0 0,0 0-1 0 0,-4 4 0 0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09:55.638"/>
    </inkml:context>
    <inkml:brush xml:id="br0">
      <inkml:brushProperty name="width" value="0.1" units="cm"/>
      <inkml:brushProperty name="height" value="0.1" units="cm"/>
      <inkml:brushProperty name="color" value="#E71224"/>
    </inkml:brush>
  </inkml:definitions>
  <inkml:trace contextRef="#ctx0" brushRef="#br0">995 26 3023 0 0,'0'0'138'0'0,"-30"3"2442"0"0,28-3-2215 0 0,0 1-1 0 0,0 0 1 0 0,0-1 0 0 0,0 0 0 0 0,0 1 0 0 0,0-1-1 0 0,0 0 1 0 0,-1 0 0 0 0,1 0 0 0 0,-2 0 0 0 0,1-1-288 0 0,1 1 1 0 0,-1 0-1 0 0,1 0 1 0 0,-1 0 0 0 0,1 1-1 0 0,-1-1 1 0 0,0 0 0 0 0,1 1-1 0 0,-1 0 1 0 0,-2 1-1 0 0,-5 2 388 0 0,1 0-1 0 0,-1-1 0 0 0,0 0 1 0 0,0-1-1 0 0,0 0 0 0 0,-14 1 1 0 0,6 0-340 0 0,-14 7 1198 0 0,11-1-1039 0 0,16-9-242 0 0,1 0 0 0 0,-1 0 1 0 0,0-1-1 0 0,0 1 0 0 0,0-1 0 0 0,1 0 1 0 0,-1-1-1 0 0,-7-2 0 0 0,2 1 43 0 0,-6-2 39 0 0,0 1-1 0 0,-1 0 1 0 0,1 1-1 0 0,-1 1 0 0 0,0 1 1 0 0,-29 1-1 0 0,34 1 5 0 0,-1 0 0 0 0,0 1 0 0 0,1 1 0 0 0,-1 0 0 0 0,1 0 0 0 0,-21 9 0 0 0,29-10-100 0 0,0-1-1 0 0,0 0 1 0 0,0 0-1 0 0,0-1 0 0 0,0 1 1 0 0,0-1-1 0 0,0 0 1 0 0,0 0-1 0 0,-7-1 1 0 0,-21 1 36 0 0,-8 8-9 0 0,23-4 107 0 0,-1-1 0 0 0,-33 2 0 0 0,42-6-106 0 0,0 0-1 0 0,0 0 0 0 0,1-1 1 0 0,-1 0-1 0 0,-13-6 0 0 0,-23-4 59 0 0,20 10-15 0 0,21 2-89 0 0,1 0 1 0 0,-1 0-1 0 0,0-1 0 0 0,1 1 1 0 0,-1-1-1 0 0,0 0 0 0 0,1 0 1 0 0,-1 0-1 0 0,-6-3 0 0 0,-12-5-13 0 0,18 8 14 0 0,1 0 0 0 0,-1 0 0 0 0,1-1 0 0 0,-1 0 1 0 0,1 1-1 0 0,-5-4 0 0 0,8 4-91 0 0,-1 0 0 0 0,0 1 0 0 0,1-1 0 0 0,-1 0 0 0 0,1 0 0 0 0,-1 0 0 0 0,1 1 1 0 0,-1-1-1 0 0,1 0 0 0 0,-1 0 0 0 0,1 0 0 0 0,0 0 0 0 0,0 0 0 0 0,-1 0 0 0 0,1 0 0 0 0,0 1 0 0 0,0-1 0 0 0,0 0 1 0 0,0 0-1 0 0,0 0 0 0 0,0 0 0 0 0,0 0 0 0 0,1 0 0 0 0,-1 0 0 0 0,0 0 0 0 0,0 0 0 0 0,1 0 0 0 0,-1 0 0 0 0,1 1 0 0 0,0-2 1 0 0,3-7-1423 0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10:04.257"/>
    </inkml:context>
    <inkml:brush xml:id="br0">
      <inkml:brushProperty name="width" value="0.1" units="cm"/>
      <inkml:brushProperty name="height" value="0.1" units="cm"/>
      <inkml:brushProperty name="color" value="#E71224"/>
    </inkml:brush>
  </inkml:definitions>
  <inkml:trace contextRef="#ctx0" brushRef="#br0">0 1 2671 0 0,'0'0'15'0'0,"1"1"-1"0"0,-1 0 0 0 0,0 0 1 0 0,1-1-1 0 0,-1 1 1 0 0,1 0-1 0 0,-1-1 0 0 0,1 1 1 0 0,-1 0-1 0 0,1-1 0 0 0,-1 1 1 0 0,1-1-1 0 0,-1 1 0 0 0,1-1 1 0 0,0 1-1 0 0,-1-1 0 0 0,1 0 1 0 0,0 1-1 0 0,0-1 0 0 0,-1 0 1 0 0,1 1-1 0 0,0-1 0 0 0,0 0 1 0 0,-1 0-1 0 0,1 0 0 0 0,0 1 1 0 0,0-1-1 0 0,1 0 0 0 0,27 1 241 0 0,-27-1-198 0 0,102 8 3607 0 0,-102-9-3645 0 0,0 1-1 0 0,0 1 1 0 0,1-1-1 0 0,-1 0 0 0 0,0 0 1 0 0,0 1-1 0 0,0-1 0 0 0,0 1 1 0 0,1 0-1 0 0,-1 0 1 0 0,3 1-1 0 0,-3 0-2 0 0,0-1 0 0 0,0 0 0 0 0,0-1 1 0 0,0 1-1 0 0,0 0 0 0 0,1-1 0 0 0,-1 1 0 0 0,0-1 1 0 0,0 0-1 0 0,0 1 0 0 0,5-1 0 0 0,20 5 1179 0 0,-14-4-1144 0 0,-9-1-8 0 0,1 0 1 0 0,-1 1-1 0 0,1-1 1 0 0,-1 1-1 0 0,1 0 1 0 0,-1 0-1 0 0,8 4 0 0 0,-8-3 224 0 0,-2-1-126 0 0,0 0 1 0 0,0 0-1 0 0,0 0 1 0 0,0 0-1 0 0,1-1 1 0 0,-1 1-1 0 0,0-1 1 0 0,0 1 0 0 0,1-1-1 0 0,-1 0 1 0 0,0 0-1 0 0,0 0 1 0 0,4 0-1 0 0,57 0 19 0 0,-61 0-65 0 0,0 1 0 0 0,1-1-1 0 0,-1 1 1 0 0,0 0 0 0 0,0 0-1 0 0,0 0 1 0 0,0 0 0 0 0,0 0-1 0 0,0 0 1 0 0,0 0 0 0 0,0 1-1 0 0,0-1 1 0 0,2 3 0 0 0,-4-4-31 0 0,9 2-8 0 0,34 8-46 0 0,24 13 1069 0 0,-37-18-827 0 0,-25-5-144 0 0,1 1-1 0 0,-1 0 1 0 0,0 0-1 0 0,1 1 1 0 0,5 1-1 0 0,-3 5 501 0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10:06.315"/>
    </inkml:context>
    <inkml:brush xml:id="br0">
      <inkml:brushProperty name="width" value="0.1" units="cm"/>
      <inkml:brushProperty name="height" value="0.1" units="cm"/>
      <inkml:brushProperty name="color" value="#E71224"/>
    </inkml:brush>
  </inkml:definitions>
  <inkml:trace contextRef="#ctx0" brushRef="#br0">290 65 4895 0 0,'-12'-15'1630'0'0,"17"1"-1329"0"0,-4 14-292 0 0,-1 0 1 0 0,0 0-1 0 0,1-1 1 0 0,-1 1 0 0 0,0 0-1 0 0,0 0 1 0 0,1-1-1 0 0,-1 1 1 0 0,0 0 0 0 0,0-1-1 0 0,0 1 1 0 0,1 0-1 0 0,-1-1 1 0 0,0 1 0 0 0,0 0-1 0 0,0-1 1 0 0,0 1-1 0 0,0-1 1 0 0,0 1 0 0 0,0 0-1 0 0,0-1 1 0 0,0 1-1 0 0,0-1 1 0 0,0 1 0 0 0,0 0-1 0 0,0-1 1 0 0,0 1-1 0 0,0 0 1 0 0,0-1 0 0 0,0 1-1 0 0,0 0 1 0 0,0-1-1 0 0,-1 1 1 0 0,1-1 0 0 0,0 1-1 0 0,0 0 1 0 0,0 0-1 0 0,-1-1 1 0 0,1 1 0 0 0,0 0-1 0 0,0-1 1 0 0,-1 1-1 0 0,1 0 1 0 0,0 0 0 0 0,-1-1-1 0 0,1 1 1 0 0,-6-3 612 0 0,-12-3 777 0 0,16 6-1356 0 0,-3-3 254 0 0,-6-4 280 0 0,11 7-568 0 0,0 0-1 0 0,0 0 1 0 0,0 0-1 0 0,0 0 1 0 0,-1 0-1 0 0,1-1 1 0 0,0 1-1 0 0,0 0 1 0 0,0 0-1 0 0,0 0 1 0 0,0 0-1 0 0,0 0 1 0 0,0 0-1 0 0,-1 0 1 0 0,1 0-1 0 0,0 0 1 0 0,0 0-1 0 0,0 0 1 0 0,0 0-1 0 0,0 0 1 0 0,-1 0-1 0 0,1 0 1 0 0,0 0-1 0 0,0 0 1 0 0,0 0-1 0 0,0 0 1 0 0,0 0-1 0 0,-1 0 1 0 0,1 0-1 0 0,0 0 1 0 0,0 0-1 0 0,0 0 1 0 0,0 0-1 0 0,0 0 0 0 0,-1 0 1 0 0,1 0-1 0 0,0 0 1 0 0,0 0-1 0 0,0 1 1 0 0,0-1-1 0 0,0 0 1 0 0,0 0-1 0 0,0 0 1 0 0,-1 0-1 0 0,1 0 1 0 0,0 0-1 0 0,0 0 1 0 0,0 1-1 0 0,0-2 16 0 0,-1 1-1 0 0,1 0 0 0 0,0 0 0 0 0,-1-1 0 0 0,1 1 1 0 0,-1 0-1 0 0,1 0 0 0 0,-1 0 0 0 0,1-1 1 0 0,0 1-1 0 0,-1 0 0 0 0,1 0 0 0 0,-1 0 1 0 0,1 0-1 0 0,-1 0 0 0 0,1 0 0 0 0,-1 0 0 0 0,1 0 1 0 0,-1 0-1 0 0,1 0 0 0 0,-1 0 0 0 0,1 0 1 0 0,0 1-1 0 0,-1-1 0 0 0,1 0 0 0 0,-1 0 1 0 0,1 0-1 0 0,-1 1 0 0 0,1-1 0 0 0,-1 0 0 0 0,-14 6 265 0 0,8-2-205 0 0,1-1 0 0 0,-1 0 0 0 0,0 0 0 0 0,0-1 0 0 0,0 0 0 0 0,0 0 0 0 0,0-1 0 0 0,0 0-1 0 0,-1 0 1 0 0,-8 0 0 0 0,-1 4-89 0 0,16-5 24 0 0,0 1 0 0 0,0 0 0 0 0,0-1 0 0 0,0 1 0 0 0,0-1 0 0 0,0 0 0 0 0,0 1 0 0 0,0-1 0 0 0,0 0 0 0 0,-1 0 0 0 0,1 1 0 0 0,0-1 0 0 0,0 0 0 0 0,0 0 0 0 0,-1 0 0 0 0,1 0 0 0 0,0-1 0 0 0,0 1 0 0 0,0 0 0 0 0,-1 0 0 0 0,1-1 0 0 0,-1 0 0 0 0,0 0-10 0 0,0 1 0 0 0,0-1 0 0 0,0 1 0 0 0,0 0 0 0 0,0-1-1 0 0,0 1 1 0 0,1 0 0 0 0,-1 0 0 0 0,0 0 0 0 0,0 1 0 0 0,0-1-1 0 0,0 0 1 0 0,0 1 0 0 0,0-1 0 0 0,0 1 0 0 0,0-1 0 0 0,0 1 0 0 0,1 0-1 0 0,-1 0 1 0 0,0 0 0 0 0,0 0 0 0 0,1 0 0 0 0,-1 0 0 0 0,1 1-1 0 0,-3 1 1 0 0,2-1 1 0 0,0 1 0 0 0,-1-1-1 0 0,1 0 1 0 0,0 1 0 0 0,1-1 0 0 0,-1 1-1 0 0,0 0 1 0 0,1-1 0 0 0,-1 1-1 0 0,1 0 1 0 0,0 0 0 0 0,0 0-1 0 0,0 0 1 0 0,0 0 0 0 0,1 0 0 0 0,-1 4-1 0 0,1-4 14 0 0,1 1 0 0 0,0-1 0 0 0,0 0-1 0 0,0 0 1 0 0,0 1 0 0 0,1-1 0 0 0,-1 0-1 0 0,1 0 1 0 0,0 0 0 0 0,0 0 0 0 0,0-1-1 0 0,0 1 1 0 0,0 0 0 0 0,0-1-1 0 0,1 1 1 0 0,-1-1 0 0 0,1 0 0 0 0,5 4-1 0 0,10 9 54 0 0,-18-11-55 0 0,-1-2 9 0 0,7-3-14 0 0,1 0 30 0 0,1 0 0 0 0,-1 0 1 0 0,1 1-1 0 0,0-1 0 0 0,-1 2 0 0 0,1-1 0 0 0,0 1 0 0 0,-1 0 0 0 0,1 1 0 0 0,-1 0 0 0 0,13 4 0 0 0,-12-3 3 0 0,0 0-1 0 0,0-1 0 0 0,0 0 1 0 0,0-1-1 0 0,1 0 0 0 0,-1 0 1 0 0,0-1-1 0 0,1 0 1 0 0,-1 0-1 0 0,1-1 0 0 0,9-1 1 0 0,35-14 112 0 0,0 3 0 0 0,104-13 0 0 0,-17 27 488 0 0,-53 2-362 0 0,-62-5-154 0 0,-20 1-65 0 0,0 0 1 0 0,0 1 0 0 0,0 0-1 0 0,0 0 1 0 0,0 0-1 0 0,0 0 1 0 0,-1 1 0 0 0,8 1-1 0 0,-11-2-4 0 0,0 1 0 0 0,0-1 0 0 0,0 0 0 0 0,-1 1 0 0 0,1-1 0 0 0,0 1 0 0 0,0-1 0 0 0,0 1 0 0 0,0 0 0 0 0,-1-1 0 0 0,1 1 0 0 0,0 0 0 0 0,0-1 0 0 0,-1 1 0 0 0,2 1 0 0 0,5 7 329 0 0,-5-7-773 0 0,0-1-1 0 0,0 0 0 0 0,0 0 1 0 0,0 0-1 0 0,0-1 1 0 0,0 1-1 0 0,0 0 0 0 0,0-1 1 0 0,0 1-1 0 0,1-1 1 0 0,-1 0-1 0 0,0 1 0 0 0,0-1 1 0 0,4-1-1 0 0,10 1-5126 0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10:53.345"/>
    </inkml:context>
    <inkml:brush xml:id="br0">
      <inkml:brushProperty name="width" value="0.1" units="cm"/>
      <inkml:brushProperty name="height" value="0.1" units="cm"/>
      <inkml:brushProperty name="color" value="#E71224"/>
    </inkml:brush>
  </inkml:definitions>
  <inkml:trace contextRef="#ctx0" brushRef="#br0">2450 101 2183 0 0,'-42'-2'3163'0'0,"42"2"-3147"0"0,0 0 0 0 0,0 0 0 0 0,-1 0 0 0 0,1 0 0 0 0,0 0 0 0 0,0-1-1 0 0,0 1 1 0 0,0 0 0 0 0,0 0 0 0 0,0 0 0 0 0,-1 0 0 0 0,1 0 0 0 0,0 0 0 0 0,0 0 0 0 0,0 0 0 0 0,0-1 0 0 0,0 1 0 0 0,0 0-1 0 0,0 0 1 0 0,0 0 0 0 0,0 0 0 0 0,0 0 0 0 0,-1 0 0 0 0,1-1 0 0 0,0 1 0 0 0,0 0 0 0 0,0 0 0 0 0,0 0 0 0 0,0 0 0 0 0,0 0-1 0 0,0-1 1 0 0,0 1 0 0 0,0 0 0 0 0,0 0 0 0 0,0 0 0 0 0,0 0 0 0 0,0 0 0 0 0,1-1 0 0 0,-1 1 0 0 0,0 0 0 0 0,0 0 0 0 0,0 0-22 0 0,0-1 0 0 0,0 1 0 0 0,0 0 0 0 0,0 0 0 0 0,0 0 1 0 0,0 0-1 0 0,0-1 0 0 0,0 1 0 0 0,0 0 0 0 0,0 0 0 0 0,0 0 1 0 0,0 0-1 0 0,0-1 0 0 0,0 1 0 0 0,0 0 0 0 0,0 0 0 0 0,0 0 1 0 0,0 0-1 0 0,0-1 0 0 0,0 1 0 0 0,0 0 0 0 0,0 0 0 0 0,0 0 1 0 0,0 0-1 0 0,0-1 0 0 0,0 1 0 0 0,0 0 0 0 0,0 0 0 0 0,-1 0 1 0 0,1 0-1 0 0,0 0 0 0 0,0 0 0 0 0,0-1 0 0 0,0 1 0 0 0,0 0 1 0 0,-1 0-1 0 0,1 0 0 0 0,0 0 0 0 0,0 0 0 0 0,0 0 1 0 0,0 0-1 0 0,-1 0 0 0 0,1 0 0 0 0,0 0 0 0 0,0 0 0 0 0,0 0 1 0 0,0 0-1 0 0,-1 0 0 0 0,1 0 0 0 0,0 0 0 0 0,0 0 0 0 0,0 0 1 0 0,0 0-1 0 0,-1 0 0 0 0,1 0 0 0 0,0 0 0 0 0,0 0 0 0 0,0 0 1 0 0,-1 0-1 0 0,-14 6-720 0 0,-14 4 251 0 0,28-10 472 0 0,0 0 1 0 0,0 0-1 0 0,1 0 0 0 0,-1 0 0 0 0,0 0 1 0 0,0 0-1 0 0,1 0 0 0 0,-1 0 0 0 0,0 0 0 0 0,0 0 1 0 0,1-1-1 0 0,-1 1 0 0 0,0 0 0 0 0,0-1 1 0 0,1 1-1 0 0,-1 0 0 0 0,0-1 0 0 0,1 1 1 0 0,-1 0-1 0 0,1-1 0 0 0,-1 1 0 0 0,0-1 1 0 0,1 1-1 0 0,-1-1 0 0 0,1 0 0 0 0,-1 1 0 0 0,1-1 1 0 0,0 0-1 0 0,-1 1 0 0 0,1-1 0 0 0,0 0 1 0 0,-1 1-1 0 0,1-2 0 0 0,-1-1 147 0 0,1 0 1 0 0,0 0-1 0 0,0-1 0 0 0,0 1 1 0 0,1 0-1 0 0,-1 0 0 0 0,1-1 1 0 0,-1 1-1 0 0,1 0 0 0 0,0 0 1 0 0,0 0-1 0 0,3-4 0 0 0,2-11 785 0 0,-6 17-926 0 0,0 1-1 0 0,0 0 0 0 0,0 0 1 0 0,0-1-1 0 0,0 1 1 0 0,0 0-1 0 0,0 0 0 0 0,0-1 1 0 0,0 1-1 0 0,0 0 0 0 0,0 0 1 0 0,0-1-1 0 0,0 1 0 0 0,0 0 1 0 0,0 0-1 0 0,0-1 1 0 0,0 1-1 0 0,-1 0 0 0 0,1 0 1 0 0,0-1-1 0 0,0 1 0 0 0,0 0 1 0 0,0 0-1 0 0,0 0 0 0 0,-1-1 1 0 0,1 1-1 0 0,0 0 1 0 0,0 0-1 0 0,0 0 0 0 0,-1 0 1 0 0,1 0-1 0 0,0-1 0 0 0,0 1 1 0 0,-1 0-1 0 0,1 0 0 0 0,0 0 1 0 0,-1 0-1 0 0,-13-1-150 0 0,-13 8 3302 0 0,20 20-2282 0 0,6-26-757 0 0,0 0 0 0 0,0 0 0 0 0,0-1-1 0 0,-1 1 1 0 0,1 0 0 0 0,0-1 0 0 0,0 1-1 0 0,0 0 1 0 0,-1-1 0 0 0,1 0-1 0 0,0 1 1 0 0,0-1 0 0 0,-1 0 0 0 0,1 0-1 0 0,0 1 1 0 0,-1-1 0 0 0,1 0 0 0 0,0 0-1 0 0,-1-1 1 0 0,1 1 0 0 0,-2 0 0 0 0,-30-6 2228 0 0,27 4-2146 0 0,0 2 0 0 0,0-1 0 0 0,0 1 0 0 0,0-1 0 0 0,1 1 0 0 0,-1 1 0 0 0,0-1 0 0 0,0 1 0 0 0,0 0 0 0 0,-5 3 0 0 0,-34 2 368 0 0,17-5-176 0 0,9-1 181 0 0,-29-2-1 0 0,27 0-346 0 0,1 2-1 0 0,-1 1 1 0 0,1 0 0 0 0,-28 6-1 0 0,-1 0 25 0 0,32-5-233 0 0,-4 1 80 0 0,0-1 0 0 0,0-1 0 0 0,-41-3 0 0 0,-24-9 111 0 0,61 8-171 0 0,0 1 1 0 0,-1 1 0 0 0,1 1-1 0 0,-1 1 1 0 0,1 2 0 0 0,0 1-1 0 0,-26 6 1 0 0,41-8 34 0 0,0-1 0 0 0,0 0 0 0 0,0-1 0 0 0,0 0-1 0 0,0 0 1 0 0,1-1 0 0 0,-1 0 0 0 0,0-1 0 0 0,0 0 0 0 0,-18-7-1 0 0,3-3 10 0 0,21 9-79 0 0,0 1 1 0 0,0 0 0 0 0,0 0-1 0 0,0 1 1 0 0,0-1-1 0 0,-9-1 1 0 0,-18 0 0 0 0,-42 0 0 0 0,67 3 0 0 0,-1-1 0 0 0,0 0 0 0 0,1 0 0 0 0,-1-1 0 0 0,0 0 0 0 0,-7-3 0 0 0,9 2 0 0 0,0 1 0 0 0,-1 1 0 0 0,1-1 0 0 0,-1 1 0 0 0,1 0 0 0 0,-1 0 0 0 0,1 0 0 0 0,-1 1 0 0 0,-10 0 0 0 0,-5 2 0 0 0,0-1 0 0 0,0-2 0 0 0,-39-4 0 0 0,31 2 0 0 0,-89-1 67 0 0,112 4-70 0 0,-8 0 3 0 0,-22-2 0 0 0,29 1 0 0 0,-1 0 0 0 0,1 0 0 0 0,-1 1 0 0 0,0 0 0 0 0,1 0 0 0 0,-1 1 0 0 0,0 0 0 0 0,1 0 0 0 0,-14 4 0 0 0,15-2 6 0 0,2-2 0 0 0,0 1 0 0 0,-1-1 0 0 0,1 0 0 0 0,0 0 0 0 0,-1 0 0 0 0,1 0 0 0 0,0-1 0 0 0,-1 0 0 0 0,1 0 0 0 0,-1 0 0 0 0,-5-1-1 0 0,-49-3 310 0 0,47 3-266 0 0,0 1-1 0 0,-1 0 0 0 0,1 0 1 0 0,0 1-1 0 0,-22 5 1 0 0,18-3-23 0 0,-68 16 383 0 0,-19 2 350 0 0,50-9-527 0 0,40-9-151 0 0,0 1 0 0 0,0-2-1 0 0,-24 2 1 0 0,26-7-775 0 0,12-3-1165 0 0,14-10-4005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38:19.452"/>
    </inkml:context>
    <inkml:brush xml:id="br0">
      <inkml:brushProperty name="width" value="0.1" units="cm"/>
      <inkml:brushProperty name="height" value="0.1" units="cm"/>
      <inkml:brushProperty name="color" value="#E71224"/>
    </inkml:brush>
  </inkml:definitions>
  <inkml:trace contextRef="#ctx0" brushRef="#br0">1610 240 12671 0 0,'0'-1'89'0'0,"-1"0"-1"0"0,1-1 1 0 0,0 1-1 0 0,-1 0 0 0 0,1-1 1 0 0,0 1-1 0 0,0 0 1 0 0,0-1-1 0 0,0 1 0 0 0,0-1 1 0 0,1 1-1 0 0,-1 0 1 0 0,0-1-1 0 0,1 1 0 0 0,-1 0 1 0 0,1-1-1 0 0,-1 1 1 0 0,1 0-1 0 0,0 0 0 0 0,-1 0 1 0 0,1-1-1 0 0,0 1 1 0 0,1-1-1 0 0,7-15-86 0 0,-8 17-2 0 0,-1 0 0 0 0,0 0 0 0 0,0 0 0 0 0,0-1 0 0 0,0 1 0 0 0,0 0 0 0 0,0 0 0 0 0,0-1-1 0 0,0 1 1 0 0,0 0 0 0 0,0 0 0 0 0,0-1 0 0 0,0 1 0 0 0,0 0 0 0 0,0 0 0 0 0,0 0 0 0 0,0-1 0 0 0,0 1 0 0 0,0 0-1 0 0,0 0 1 0 0,0-1 0 0 0,0 1 0 0 0,0 0 0 0 0,-1 0 0 0 0,1 0 0 0 0,0-1 0 0 0,0 1 0 0 0,0 0 0 0 0,0 0-1 0 0,0 0 1 0 0,-1 0 0 0 0,1-1 0 0 0,0 1 0 0 0,0 0 0 0 0,0 0 0 0 0,-1 0 0 0 0,1 0 0 0 0,0 0 0 0 0,-14-2-165 0 0,-19 7 130 0 0,29-4 189 0 0,-77 17 1745 0 0,54-11-1008 0 0,0 0 0 0 0,-1-2 0 0 0,1-1 0 0 0,-1-2 0 0 0,-39 0 0 0 0,52-4-442 0 0,0-1 0 0 0,-28-9 0 0 0,-6-2-137 0 0,24 8-75 0 0,0-2 1 0 0,-33-14 0 0 0,-10-4 582 0 0,42 19-665 0 0,-1 1 0 0 0,1 1 1 0 0,-39-2-1 0 0,-83 5 728 0 0,48 1 556 0 0,24-2-1365 0 0,0-3-1 0 0,-121-25 1 0 0,42-12-2663 0 0,122 33 1407 0 0,-28-8-1003 0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18:18.926"/>
    </inkml:context>
    <inkml:brush xml:id="br0">
      <inkml:brushProperty name="width" value="0.1" units="cm"/>
      <inkml:brushProperty name="height" value="0.1" units="cm"/>
      <inkml:brushProperty name="color" value="#E71224"/>
    </inkml:brush>
  </inkml:definitions>
  <inkml:trace contextRef="#ctx0" brushRef="#br0">62 79 919 0 0,'-23'-5'2020'0'0,"22"5"-1858"0"0,0 0-1 0 0,0 0 1 0 0,-1 0 0 0 0,1 0 0 0 0,0 0-1 0 0,0-1 1 0 0,-1 1 0 0 0,1 0-1 0 0,0-1 1 0 0,0 1 0 0 0,-1-1 0 0 0,1 1-1 0 0,0-1 1 0 0,0 1 0 0 0,0-1-1 0 0,0 0 1 0 0,0 0 0 0 0,0 0 0 0 0,0 1-1 0 0,0-1 1 0 0,0 0 0 0 0,0 0-1 0 0,1 0 1 0 0,-1 0 0 0 0,0-1 0 0 0,1 1-1 0 0,-1 0 1 0 0,0-2 0 0 0,-1 0 118 0 0,1 0 0 0 0,0-1 0 0 0,-1 1 1 0 0,1-1-1 0 0,1 0 0 0 0,-1 1 0 0 0,1-1 0 0 0,-1 0 1 0 0,1 1-1 0 0,0-1 0 0 0,0 0 0 0 0,2-7 0 0 0,-2 13-195 0 0,0 0-1 0 0,0 0 0 0 0,0 0 0 0 0,1 0 1 0 0,-1 0-1 0 0,0 0 0 0 0,1 0 0 0 0,0 0 1 0 0,-1 0-1 0 0,1-1 0 0 0,0 1 0 0 0,0 0 1 0 0,0 0-1 0 0,0-1 0 0 0,3 3 0 0 0,-3-1 20 0 0,1-1 0 0 0,0 0-1 0 0,0 1 1 0 0,0-1 0 0 0,0 0-1 0 0,1 0 1 0 0,-1 0 0 0 0,0 0-1 0 0,1-1 1 0 0,0 1 0 0 0,5 2-1 0 0,7 0-91 0 0,33 9 267 0 0,-1 2 0 0 0,54 26-1 0 0,-84-31-145 0 0,0 1-1 0 0,-1 1 0 0 0,24 22 1 0 0,-33-27-98 0 0,-1 0 1 0 0,0 0-1 0 0,0 0 1 0 0,-1 1 0 0 0,0-1-1 0 0,0 1 1 0 0,-1 1-1 0 0,0-1 1 0 0,0 1 0 0 0,-1-1-1 0 0,0 1 1 0 0,-1 0 0 0 0,0 0-1 0 0,1 10 1 0 0,1 15 75 0 0,-3 1 1 0 0,-2 50 0 0 0,0-62-39 0 0,-2 37 30 0 0,-2 142 686 0 0,7-150-470 0 0,15 98 1 0 0,48 322 51 0 0,-60-435-265 0 0,13 171 156 0 0,-17-161-107 0 0,-2-1 1 0 0,-10 70-1 0 0,4-61-62 0 0,2 0 0 0 0,3 0 0 0 0,2 0 0 0 0,3 0 0 0 0,1-1 0 0 0,4 1 0 0 0,25 97 0 0 0,10 10-23 0 0,30 236-1 0 0,-63-315-20 0 0,9 118 73 0 0,-11-34 22 0 0,0 183 258 0 0,-41-1-360 0 0,8-121-20 0 0,13-121-22 0 0,-4 95 0 0 0,20 345 0 0 0,-10-204-2 0 0,9 159 15 0 0,37-164 40 0 0,18 353 65 0 0,-54-216-53 0 0,-6-147-2 0 0,-7 295 0 0 0,3-422-52 0 0,0-85 31 0 0,2-41 1 0 0,5 84 0 0 0,8-40-39 0 0,-5 0-1 0 0,-22 221 1 0 0,-4 21 53 0 0,6-44-61 0 0,-17 49 68 0 0,-16-10-64 0 0,24-190 0 0 0,18-91 0 0 0,3 108 0 0 0,1 2 0 0 0,-4-83 0 0 0,5 1 0 0 0,12 114 0 0 0,14 169 0 0 0,-18 93 0 0 0,-11-182 32 0 0,0 5 0 0 0,36 13 53 0 0,-7-113-42 0 0,-18-12-6 0 0,-2-32-10 0 0,7 257 101 0 0,0-245-42 0 0,-5-109-18 0 0,-1 88 0 0 0,-5-68 32 0 0,11 85 0 0 0,-4-78-42 0 0,6 33-5 0 0,-5-44 18 0 0,-4-52-36 0 0,-1 1 0 0 0,-1 0 0 0 0,-3 36 0 0 0,-1-38-17 0 0,0 2 132 0 0,-9 38 1 0 0,9-54-113 0 0,-2 1 1 0 0,1-1-1 0 0,-1 0 1 0 0,-1-1-1 0 0,0 1 1 0 0,-11 16-1 0 0,-126 169 506 0 0,115-161-533 0 0,-1-2 1 0 0,-1 0-1 0 0,-2-2 0 0 0,-51 37 0 0 0,72-58-65 0 0,-2-1 0 0 0,1-1-1 0 0,-22 11 1 0 0,31-17-98 0 0,-1 0 0 0 0,0 1 0 0 0,1-1 0 0 0,-1 0 0 0 0,0-1 0 0 0,1 1 0 0 0,-1 0-1 0 0,0-1 1 0 0,0 0 0 0 0,0 0 0 0 0,0 0 0 0 0,0 0 0 0 0,1 0 0 0 0,-1 0 0 0 0,0-1 0 0 0,0 1 0 0 0,0-1 0 0 0,1 0 0 0 0,-1 0 0 0 0,0 0 0 0 0,1 0 0 0 0,-1 0 0 0 0,1 0 0 0 0,-1-1 0 0 0,-2-1 0 0 0,-12-19-6970 0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19:09.565"/>
    </inkml:context>
    <inkml:brush xml:id="br0">
      <inkml:brushProperty name="width" value="0.1" units="cm"/>
      <inkml:brushProperty name="height" value="0.1" units="cm"/>
      <inkml:brushProperty name="color" value="#E71224"/>
    </inkml:brush>
  </inkml:definitions>
  <inkml:trace contextRef="#ctx0" brushRef="#br0">44 40 4575 0 0,'-4'-1'120'0'0,"1"0"-1"0"0,-1 0 1 0 0,1-1 0 0 0,-1 1-1 0 0,1-1 1 0 0,-5-3-1 0 0,7 5-2 0 0,0-1 0 0 0,0 0 0 0 0,0 0 1 0 0,0 0-1 0 0,0 0 0 0 0,0 0 0 0 0,0 0 0 0 0,0 0 0 0 0,0 0 0 0 0,1 0 0 0 0,-1 0 0 0 0,0-1 0 0 0,1 1 1 0 0,-1 0-1 0 0,1 0 0 0 0,-1-1 0 0 0,1 1 0 0 0,0 0 0 0 0,0-1 0 0 0,1-3 1727 0 0,3 13-920 0 0,1 13 57 0 0,-3 5-433 0 0,1 1-1 0 0,1-1 0 0 0,8 29 1 0 0,2 11-258 0 0,-11-49-246 0 0,37 194 308 0 0,-26-153-62 0 0,34 90-1 0 0,-2-13 122 0 0,-8-19-5 0 0,-28-89-255 0 0,1 0 1 0 0,1-1-1 0 0,1-1 0 0 0,26 38 0 0 0,-18-34 42 0 0,1-2-1 0 0,43 44 1 0 0,-24-34-86 0 0,130 111 180 0 0,-139-123-240 0 0,0-3 1 0 0,2 0-1 0 0,60 27 1 0 0,-29-19-19 0 0,-29-12 67 0 0,67 23 0 0 0,5-12 85 0 0,113 14-1 0 0,-192-37-143 0 0,1-2-1 0 0,0-1 1 0 0,0-2-1 0 0,0 0 1 0 0,0-3-1 0 0,0 0 1 0 0,56-12-1 0 0,-22 0 10 0 0,1 3-1 0 0,103-5 0 0 0,-148 16-17 0 0,1-2 0 0 0,-1 0-1 0 0,-1-1 1 0 0,31-9 0 0 0,-48 11-21 0 0,7-2 587 0 0,-12 0 369 0 0,-10-9-496 0 0,-2-4-213 0 0,0 1 1 0 0,-1 0 0 0 0,-19-13 0 0 0,13 10-169 0 0,12 10-47 0 0,-177-131 196 0 0,168 126-230 0 0,-1-1-1 0 0,-22-21 1 0 0,34 28-5 0 0,1-1-1 0 0,-1 0 1 0 0,2 0-1 0 0,-1-1 1 0 0,1 1 0 0 0,1-2-1 0 0,-8-13 1 0 0,13 23-1 0 0,0-1-1 0 0,-1 1 1 0 0,1-1-1 0 0,0 1 1 0 0,-1-1-1 0 0,1 1 1 0 0,0-1-1 0 0,0 1 1 0 0,-1-1-1 0 0,1 1 1 0 0,0-1 0 0 0,0 1-1 0 0,0-1 1 0 0,0 1-1 0 0,0-1 1 0 0,0 1-1 0 0,0-1 1 0 0,0 0-1 0 0,0 1 1 0 0,0-1-1 0 0,0 1 1 0 0,0-1-1 0 0,0 1 1 0 0,0-1-1 0 0,0 1 1 0 0,1-1 0 0 0,-1 1-1 0 0,0-1 1 0 0,0 1-1 0 0,1-1 1 0 0,-1 1-1 0 0,0-1 1 0 0,1 1-1 0 0,-1-1 1 0 0,0 1-1 0 0,1-1 1 0 0,-1 1-1 0 0,1 0 1 0 0,-1-1-1 0 0,0 1 1 0 0,1 0-1 0 0,-1 0 1 0 0,1-1 0 0 0,-1 1-1 0 0,1 0 1 0 0,-1 0-1 0 0,1-1 1 0 0,0 1-1 0 0,3 1-7 0 0,-1-1 0 0 0,0 1 0 0 0,0 0 0 0 0,0 0 0 0 0,0 0 0 0 0,0 0 0 0 0,0 1 0 0 0,-1-1 0 0 0,4 3-1 0 0,11 8-8 0 0,-1 2 0 0 0,27 28 0 0 0,-1-1 19 0 0,91 63-1 0 0,-18-15 0 0 0,-88-64 0 0 0,-2 1 0 0 0,-1 1 0 0 0,-1 1 0 0 0,23 36 0 0 0,-25-32 0 0 0,18 41 0 0 0,-31-57 0 0 0,-1 0 0 0 0,-1 1 0 0 0,0 0 0 0 0,5 31 0 0 0,-10-43 4 0 0,-1 1-1 0 0,1-1 1 0 0,-1 1 0 0 0,-1-1-1 0 0,1 0 1 0 0,-1 1-1 0 0,0-1 1 0 0,0 0 0 0 0,0 0-1 0 0,-1 0 1 0 0,0 0 0 0 0,0 0-1 0 0,0 0 1 0 0,-1 0-1 0 0,1-1 1 0 0,-1 1 0 0 0,0-1-1 0 0,-1 1 1 0 0,1-1 0 0 0,-1 0-1 0 0,1-1 1 0 0,-1 1-1 0 0,-5 3 1 0 0,-9 6 21 0 0,-1-1 0 0 0,0-1 0 0 0,0-1 1 0 0,-27 11-1 0 0,25-12-14 0 0,-23 7 187 0 0,-1-1 0 0 0,-1-3 0 0 0,0-1 0 0 0,-49 4 0 0 0,36-6 92 0 0,38-5-189 0 0,-106 14 615 0 0,107-16-655 0 0,-1-1-1 0 0,1-1 1 0 0,-1-1-1 0 0,-24-4 1 0 0,17-3 273 0 0,14 1-1590 0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19:10.785"/>
    </inkml:context>
    <inkml:brush xml:id="br0">
      <inkml:brushProperty name="width" value="0.1" units="cm"/>
      <inkml:brushProperty name="height" value="0.1" units="cm"/>
      <inkml:brushProperty name="color" value="#E71224"/>
    </inkml:brush>
  </inkml:definitions>
  <inkml:trace contextRef="#ctx0" brushRef="#br0">360 253 455 0 0,'-2'1'136'0'0,"1"-1"-1"0"0,-1-1 0 0 0,1 1 0 0 0,-1 0 0 0 0,1 0 0 0 0,-1-1 0 0 0,1 1 0 0 0,0 0 0 0 0,-1-1 0 0 0,1 1 1 0 0,-1-1-1 0 0,1 0 0 0 0,0 0 0 0 0,0 1 0 0 0,-1-1 0 0 0,1 0 0 0 0,0 0 0 0 0,0 0 0 0 0,0 0 0 0 0,0 0 1 0 0,0-1-1 0 0,0 1 0 0 0,0 0 0 0 0,0 0 0 0 0,1-1 0 0 0,-1 1 0 0 0,0 0 0 0 0,1-1 0 0 0,-1 1 0 0 0,1-1 1 0 0,-1 1-1 0 0,1 0 0 0 0,0-1 0 0 0,0 1 0 0 0,-1-1 0 0 0,1 1 0 0 0,0-1 0 0 0,1 1 0 0 0,-1-1 0 0 0,0-1 1 0 0,1-10-64 0 0,1 0 0 0 0,1 0 0 0 0,7-23 0 0 0,-5 17 372 0 0,-1-11 345 0 0,-5 26 344 0 0,-4 20 25 0 0,3-1-940 0 0,1 0 0 0 0,0-1-1 0 0,0 1 1 0 0,1 0-1 0 0,1-1 1 0 0,1 1 0 0 0,0-1-1 0 0,1 1 1 0 0,0-1-1 0 0,1 0 1 0 0,1 0 0 0 0,0 0-1 0 0,1-1 1 0 0,1 0-1 0 0,0 0 1 0 0,10 14 0 0 0,-1-5-123 0 0,0 0 0 0 0,2-2 0 0 0,1 0 1 0 0,0-1-1 0 0,1-1 0 0 0,1-1 0 0 0,44 28 1 0 0,-48-34-76 0 0,16 11-15 0 0,-32-21 15 0 0,0 0-1 0 0,1 0 1 0 0,-1-1 0 0 0,1 1-1 0 0,-1-1 1 0 0,1 1 0 0 0,-1-1-1 0 0,1 1 1 0 0,-1-1 0 0 0,1 0-1 0 0,0 0 1 0 0,-1 0 0 0 0,1 0-1 0 0,-1 0 1 0 0,1 0 0 0 0,-1 0-1 0 0,1-1 1 0 0,-1 1 0 0 0,3-1-1 0 0,-5-1 50 0 0,1 0 0 0 0,-1 0-1 0 0,0 1 1 0 0,1-1 0 0 0,-1 0 0 0 0,0 0-1 0 0,0 1 1 0 0,0-1 0 0 0,0 1 0 0 0,-2-3-1 0 0,2 3-8 0 0,-30-54 239 0 0,-33-82 0 0 0,45 95-270 0 0,4 13-3 0 0,-1 2 0 0 0,-1 0 0 0 0,-32-39 0 0 0,-2-1 51 0 0,43 55-77 0 0,-1 1 0 0 0,-1 0 0 0 0,-18-17 0 0 0,22 23 0 0 0,1 1 0 0 0,0 0 0 0 0,-1 0 0 0 0,0 0 0 0 0,0 1 0 0 0,0 0 0 0 0,0 0 0 0 0,-1 1 0 0 0,1-1 0 0 0,-8 0 0 0 0,9 2 6 0 0,1 1-1 0 0,-1 0 1 0 0,1 0 0 0 0,-1 0-1 0 0,1 0 1 0 0,-1 1 0 0 0,1 0-1 0 0,-1 0 1 0 0,1 0-1 0 0,-1 0 1 0 0,1 1 0 0 0,0 0-1 0 0,0 0 1 0 0,0 0-1 0 0,0 0 1 0 0,0 1 0 0 0,0-1-1 0 0,1 1 1 0 0,-1 0-1 0 0,1 0 1 0 0,0 0 0 0 0,0 1-1 0 0,-3 3 1 0 0,-6 10 39 0 0,1-1 0 0 0,0 2 0 0 0,-15 34 0 0 0,14-26-32 0 0,-2 5 260 0 0,1 1 0 0 0,2 0 0 0 0,-14 63 0 0 0,-3 104 934 0 0,27-182-1097 0 0,-9 129 694 0 0,10-125-751 0 0,1 1-1 0 0,1-1 0 0 0,1 0 1 0 0,9 37-1 0 0,-11-55-123 0 0,0 1 1 0 0,0 0 0 0 0,0-1-1 0 0,0 1 1 0 0,1-1-1 0 0,0 1 1 0 0,0-1-1 0 0,0 0 1 0 0,0 0-1 0 0,0 0 1 0 0,0 0 0 0 0,1 0-1 0 0,0 0 1 0 0,-1-1-1 0 0,1 1 1 0 0,0-1-1 0 0,0 0 1 0 0,1 0-1 0 0,-1 0 1 0 0,0 0 0 0 0,1 0-1 0 0,-1-1 1 0 0,8 3-1 0 0,7-1-1465 0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19:12.765"/>
    </inkml:context>
    <inkml:brush xml:id="br0">
      <inkml:brushProperty name="width" value="0.1" units="cm"/>
      <inkml:brushProperty name="height" value="0.1" units="cm"/>
      <inkml:brushProperty name="color" value="#E71224"/>
    </inkml:brush>
  </inkml:definitions>
  <inkml:trace contextRef="#ctx0" brushRef="#br0">1740 184 1839 0 0,'-9'-4'30'0'0,"1"0"0"0"0,-1 1-1 0 0,0 0 1 0 0,0 0-1 0 0,0 1 1 0 0,0 1-1 0 0,-10-2 1 0 0,-6 0 403 0 0,2-1 65 0 0,0-2-1 0 0,1 0 1 0 0,-1-1 0 0 0,1-1 0 0 0,1-1 0 0 0,-1-1 0 0 0,-37-24-1 0 0,42 23-150 0 0,0 2-1 0 0,0 0 1 0 0,-1 1-1 0 0,0 1 1 0 0,-1 1-1 0 0,0 0 1 0 0,-26-3-1 0 0,16 5-146 0 0,0 1 0 0 0,0 2 0 0 0,0 1 0 0 0,-39 5 0 0 0,4-1 18 0 0,-112-8 0 0 0,106 1-158 0 0,46 3-36 0 0,0 1-1 0 0,0 2 1 0 0,0 0-1 0 0,-41 12 1 0 0,25-1 51 0 0,1 2 0 0 0,0 1 1 0 0,-40 26-1 0 0,19-11-46 0 0,30-16-13 0 0,1 1 0 0 0,1 1 0 0 0,0 2 0 0 0,2 1 0 0 0,-38 38 0 0 0,50-44-7 0 0,0 1 0 0 0,1 0 0 0 0,1 1-1 0 0,0 1 1 0 0,1 0 0 0 0,1 0-1 0 0,1 1 1 0 0,1 0 0 0 0,0 1 0 0 0,-5 23-1 0 0,10-20-8 0 0,0 1 0 0 0,2 0 0 0 0,0-1 0 0 0,2 1 0 0 0,0 0 0 0 0,6 27 0 0 0,-4-34 0 0 0,0-1 0 0 0,1 0 0 0 0,0 0 0 0 0,2 0 0 0 0,0-1 0 0 0,15 30 0 0 0,-15-36 0 0 0,1 0 0 0 0,-1-1 0 0 0,1 0 0 0 0,0 0 0 0 0,1-1 0 0 0,0 1 0 0 0,0-2 0 0 0,1 1 0 0 0,-1-1 0 0 0,2 0 0 0 0,17 8 0 0 0,4-2 45 0 0,-1 0-1 0 0,65 13 0 0 0,68 2 132 0 0,-122-21-165 0 0,77 9 42 0 0,102 19 86 0 0,-181-25-102 0 0,-1-1 0 0 0,1-2 0 0 0,1-1 0 0 0,-1-3-1 0 0,1-1 1 0 0,-1-2 0 0 0,1-1 0 0 0,-1-2 0 0 0,57-14-1 0 0,-50 5 51 0 0,0-3 0 0 0,0-1-1 0 0,50-27 1 0 0,-82 36-25 0 0,-1-1 0 0 0,0 0 0 0 0,-1-1 0 0 0,0 0 0 0 0,-1 0 0 0 0,21-25 0 0 0,51-83 656 0 0,-48 66-469 0 0,-17 25-197 0 0,14-29-1 0 0,-27 48-41 0 0,-1 0-1 0 0,-1-1 1 0 0,0 1-1 0 0,0-1 1 0 0,0 0-1 0 0,-1 0 0 0 0,-1 0 1 0 0,2-13-1 0 0,-4 19 1 0 0,1-1-1 0 0,-1 1 0 0 0,1 0 0 0 0,-1 0 1 0 0,0-1-1 0 0,0 1 0 0 0,-1 0 1 0 0,1 0-1 0 0,-1 0 0 0 0,1 0 1 0 0,-1 1-1 0 0,0-1 0 0 0,0 0 0 0 0,0 1 1 0 0,0-1-1 0 0,-1 1 0 0 0,1-1 1 0 0,-1 1-1 0 0,-2-2 0 0 0,-9-5 91 0 0,1 0-1 0 0,-27-11 1 0 0,19 9-41 0 0,-29-14 6 0 0,-2 2 0 0 0,-1 3 0 0 0,0 2 0 0 0,-2 2 0 0 0,1 3 0 0 0,-2 2-1 0 0,0 3 1 0 0,-66-2 0 0 0,108 9-165 0 0,0 0 1 0 0,0 2-1 0 0,0-1 0 0 0,1 2 0 0 0,-1 0 0 0 0,0 0 0 0 0,-18 7 1 0 0,10 0-503 0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19:14.256"/>
    </inkml:context>
    <inkml:brush xml:id="br0">
      <inkml:brushProperty name="width" value="0.1" units="cm"/>
      <inkml:brushProperty name="height" value="0.1" units="cm"/>
      <inkml:brushProperty name="color" value="#E71224"/>
    </inkml:brush>
  </inkml:definitions>
  <inkml:trace contextRef="#ctx0" brushRef="#br0">1675 248 2879 0 0,'-51'-8'283'0'0,"32"6"570"0"0,-35-9 1 0 0,-1-3-58 0 0,34 10-458 0 0,1-1 0 0 0,-1-1-1 0 0,1-1 1 0 0,-26-14 0 0 0,22 6 506 0 0,-43-36 0 0 0,43 31-354 0 0,-30-19 1 0 0,44 33-419 0 0,0 1 0 0 0,0 0 0 0 0,-1 0 0 0 0,1 1 0 0 0,-1 0 0 0 0,-20-3 0 0 0,1 2 150 0 0,-1 2 0 0 0,-54 2 0 0 0,-62 13 435 0 0,135-11-604 0 0,-132 20 513 0 0,114-15-460 0 0,-68 14 100 0 0,1 5-1 0 0,-113 46 0 0 0,190-64-199 0 0,0 2-1 0 0,0 0 0 0 0,2 1 1 0 0,-1 1-1 0 0,-27 21 0 0 0,39-27-3 0 0,0 1 0 0 0,1 1 0 0 0,0-1 0 0 0,0 1 0 0 0,0 0 0 0 0,1 0-1 0 0,0 1 1 0 0,1-1 0 0 0,-1 1 0 0 0,2 0 0 0 0,-1 0 0 0 0,1 1 0 0 0,0-1 0 0 0,1 1 0 0 0,0 0-1 0 0,-1 8 1 0 0,2-4 0 0 0,1-1 0 0 0,0 0 0 0 0,1 0 0 0 0,0 0 0 0 0,1 0-1 0 0,0 0 1 0 0,1 0 0 0 0,1 0 0 0 0,8 20 0 0 0,-1-8 7 0 0,1-1-1 0 0,2-1 1 0 0,24 33 0 0 0,-23-37 28 0 0,0-1 1 0 0,1-1-1 0 0,1-1 1 0 0,0 0 0 0 0,1-1-1 0 0,32 18 1 0 0,126 57 298 0 0,-164-83-327 0 0,22 8 19 0 0,0-2 0 0 0,1-1 0 0 0,0-2 0 0 0,1-1 0 0 0,49 4 0 0 0,185-1 145 0 0,-183-13-134 0 0,1-4 0 0 0,134-26 0 0 0,-185 25-35 0 0,138-32 65 0 0,-138 29-50 0 0,-1-2-1 0 0,58-27 0 0 0,-83 34-12 0 0,-1-1-1 0 0,1 0 0 0 0,-2-1 1 0 0,1 0-1 0 0,-1-1 0 0 0,0 0 1 0 0,-1 0-1 0 0,1-1 0 0 0,-2 0 1 0 0,1 0-1 0 0,-1-1 0 0 0,-1 0 1 0 0,6-12-1 0 0,-9 17 34 0 0,-1-1-1 0 0,0 1 1 0 0,-1-1 0 0 0,0 0-1 0 0,0 1 1 0 0,0-1 0 0 0,0 0 0 0 0,-1 0-1 0 0,0 1 1 0 0,0-1 0 0 0,0 0-1 0 0,-1 0 1 0 0,0 0 0 0 0,0 1 0 0 0,-1-1-1 0 0,0 0 1 0 0,1 1 0 0 0,-2 0-1 0 0,1-1 1 0 0,-1 1 0 0 0,0 0 0 0 0,0 0-1 0 0,-4-5 1 0 0,-3-4 75 0 0,-1 1 0 0 0,0 0 0 0 0,-1 1 0 0 0,-1 0 0 0 0,0 1 0 0 0,-22-15 0 0 0,-47-25 259 0 0,-118-52 0 0 0,157 84-347 0 0,0 1 0 0 0,-1 1 0 0 0,-57-11 0 0 0,72 21-22 0 0,-1 3 1 0 0,0 0-1 0 0,1 2 1 0 0,-1 1-1 0 0,0 2 0 0 0,-34 4 1 0 0,31-1-217 0 0,0 3 1 0 0,0 0-1 0 0,1 2 0 0 0,0 1 1 0 0,0 2-1 0 0,2 1 0 0 0,-1 1 1 0 0,2 2-1 0 0,0 1 1 0 0,-38 29-1 0 0,17-1-5175 0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19:57.244"/>
    </inkml:context>
    <inkml:brush xml:id="br0">
      <inkml:brushProperty name="width" value="0.1" units="cm"/>
      <inkml:brushProperty name="height" value="0.1" units="cm"/>
      <inkml:brushProperty name="color" value="#F4F91B"/>
    </inkml:brush>
  </inkml:definitions>
  <inkml:trace contextRef="#ctx0" brushRef="#br0">351 94 455 0 0,'-8'13'7636'0'0,"6"-19"-7228"0"0,2 5-279 0 0,0-1-1 0 0,0 1 0 0 0,1-1 0 0 0,-1 1 1 0 0,1 0-1 0 0,-1-1 0 0 0,1 1 0 0 0,0-1 1 0 0,-1 1-1 0 0,1 0 0 0 0,0 0 0 0 0,0-1 1 0 0,0 1-1 0 0,2-2 0 0 0,-3 3-69 0 0,0 0-1 0 0,1 0 1 0 0,-1-1 0 0 0,1 1-1 0 0,-1 0 1 0 0,0 0 0 0 0,1-1 0 0 0,-1 1-1 0 0,0 0 1 0 0,0-1 0 0 0,1 1-1 0 0,-1-1 1 0 0,0 1 0 0 0,0 0-1 0 0,1-1 1 0 0,-1 1 0 0 0,0-1-1 0 0,0 1 1 0 0,0-1 0 0 0,0 1-1 0 0,0-1 1 0 0,0 1 0 0 0,0-1-1 0 0,0 1 1 0 0,0 0 0 0 0,0-2-1 0 0,0 2 46 0 0,0-1-1 0 0,0 0 1 0 0,0 0-1 0 0,0 0 1 0 0,0 0-1 0 0,0 0 0 0 0,0 0 1 0 0,1 0-1 0 0,-1 1 1 0 0,0-1-1 0 0,0 0 1 0 0,1 0-1 0 0,-1 0 1 0 0,1 1-1 0 0,-1-1 0 0 0,1 0 1 0 0,-1 0-1 0 0,1 1 1 0 0,-1-1-1 0 0,1 0 1 0 0,-1 1-1 0 0,1-1 1 0 0,1 0-1 0 0,0-2 13 0 0,-1 0-1 0 0,1 0 1 0 0,-1 0-1 0 0,1 0 1 0 0,-1 0 0 0 0,0 0-1 0 0,0-1 1 0 0,-1 1 0 0 0,1 0-1 0 0,0-5 1 0 0,-1 8-91 0 0,1-1 0 0 0,-1 0 1 0 0,1 0-1 0 0,-1 1 0 0 0,1-1 1 0 0,0 1-1 0 0,-1-1 0 0 0,1 1 0 0 0,0-1 1 0 0,-1 1-1 0 0,1-1 0 0 0,0 1 1 0 0,-1-1-1 0 0,1 1 0 0 0,0 0 0 0 0,0 0 1 0 0,0-1-1 0 0,-1 1 0 0 0,1 0 1 0 0,0 0-1 0 0,0 0 0 0 0,0 0 0 0 0,0 0 1 0 0,-1 0-1 0 0,1 0 0 0 0,0 0 1 0 0,1 0-1 0 0,4 1 307 0 0,-1 0 1 0 0,0 0 0 0 0,0 0-1 0 0,0 1 1 0 0,8 4-1 0 0,16 3 642 0 0,-22-7-1743 0 0,-4-2 721 0 0,-1 0-1 0 0,1 1 1 0 0,-1-1-1 0 0,1 1 1 0 0,-1 0 0 0 0,1 0-1 0 0,-1 0 1 0 0,0 0-1 0 0,0 0 1 0 0,1 0-1 0 0,-1 1 1 0 0,0-1 0 0 0,0 1-1 0 0,0-1 1 0 0,2 4-1 0 0,3 2 56 0 0,-6-5 3 0 0,1 0 0 0 0,0 0 0 0 0,0 0 1 0 0,0-1-1 0 0,0 1 0 0 0,0 0 0 0 0,0-1 0 0 0,1 0 0 0 0,-1 1 0 0 0,0-1 0 0 0,5 2 0 0 0,14 8 54 0 0,14 7-64 0 0,-24-15 0 0 0,0 1 0 0 0,-1 0 0 0 0,1 1 0 0 0,-1 0 0 0 0,19 13 0 0 0,-27-16 0 0 0,0-1 0 0 0,0 0 0 0 0,1 0 0 0 0,-1-1 0 0 0,0 1 0 0 0,1 0 0 0 0,-1-1 0 0 0,0 1 0 0 0,1-1 0 0 0,-1 0 0 0 0,0 0 0 0 0,5 0 0 0 0,16 2 0 0 0,-7-1 0 0 0,-13-2 0 0 0,0 1 0 0 0,-1 0 0 0 0,1 0 0 0 0,-1 1 0 0 0,1-1 0 0 0,-1 0 0 0 0,5 2 0 0 0,-2-1 0 0 0,-1-1 0 0 0,0 0 0 0 0,0-1 0 0 0,0 1 0 0 0,0-1 0 0 0,1 1 0 0 0,-1-1 0 0 0,0-1 0 0 0,0 1 0 0 0,-1 0 0 0 0,7-4 0 0 0,9-2 11 0 0,12-4 46 0 0,-25 8-50 0 0,0 0 0 0 0,0 1 0 0 0,0 0 0 0 0,1 0 0 0 0,-1 1 0 0 0,14-2 1 0 0,51-1 77 0 0,-66 4-80 0 0,1 0 1 0 0,-1 0-1 0 0,1 0 0 0 0,-1 1 1 0 0,0 0-1 0 0,1 0 0 0 0,-1 0 1 0 0,0 1-1 0 0,7 3 0 0 0,1-2-6 0 0,-11-3 5 0 0,-1 1 0 0 0,0-1-1 0 0,0 0 1 0 0,1 0-1 0 0,-1 1 1 0 0,0-1 0 0 0,0 1-1 0 0,1-1 1 0 0,-1 1-1 0 0,0-1 1 0 0,0 1 0 0 0,0 0-1 0 0,0-1 1 0 0,0 1-1 0 0,0 0 1 0 0,0 0 0 0 0,2 2-1 0 0,11 21 1 0 0,-11-20 0 0 0,0 0 0 0 0,0 1 0 0 0,-1-1 0 0 0,1 1 0 0 0,-1 0 0 0 0,0 0 0 0 0,0 0 0 0 0,-1 0 0 0 0,1 0 0 0 0,-1 0 0 0 0,0 0 0 0 0,-1 0 0 0 0,1 0 0 0 0,-1 10 0 0 0,0-8-4 0 0,0 0 0 0 0,0 1 0 0 0,1-1 0 0 0,2 8 0 0 0,0 3 0 0 0,-2-10 3 0 0,-1-1 1 0 0,-1 1-1 0 0,1 0 0 0 0,-1-1 0 0 0,0 1 0 0 0,-1-1 1 0 0,0 1-1 0 0,0-1 0 0 0,-4 10 0 0 0,1-6 4 0 0,-1 1-1 0 0,0-1 0 0 0,0-1 1 0 0,-15 20-1 0 0,16-24 2 0 0,1 0-1 0 0,0 1 1 0 0,1-1-1 0 0,-4 8 1 0 0,-9 19 18 0 0,11-24-26 0 0,0 0 0 0 0,1 1 0 0 0,0 0 0 0 0,1 0 0 0 0,0 0 0 0 0,1 1 0 0 0,0-1 0 0 0,0 0 0 0 0,1 1 0 0 0,0-1 0 0 0,2 13 0 0 0,-2-11 0 0 0,0-1 0 0 0,0 0 0 0 0,-1 0 0 0 0,-1 0 0 0 0,0-1 0 0 0,0 1 0 0 0,-1-1 0 0 0,-9 19 0 0 0,10-23 0 0 0,0 0 0 0 0,1 1 0 0 0,0 0 0 0 0,0-1 0 0 0,1 1 0 0 0,0 0 0 0 0,0 0 0 0 0,0 0 0 0 0,1 0 0 0 0,1 11 0 0 0,-1-7 0 0 0,-3 11 0 0 0,3-19 0 0 0,-1 0 0 0 0,1 0 0 0 0,-1 1 0 0 0,1-1 0 0 0,0 0 0 0 0,0 0 0 0 0,0 0 0 0 0,2 5 0 0 0,-1 35 0 0 0,-8-18 0 0 0,0-5 0 0 0,5-11-1 0 0,-2 14-28 0 0,-1 44-1 0 0,4-58 15 0 0,0 0 0 0 0,0 0 0 0 0,-1 0-1 0 0,-3 11 1 0 0,-4 6-29 0 0,4-14 30 0 0,1 0 0 0 0,0 0 0 0 0,1 1 0 0 0,0-1 0 0 0,-2 22 0 0 0,6-25-2 0 0,-2 0 0 0 0,1 0 0 0 0,-1 0 0 0 0,-1 0 0 0 0,0 0 0 0 0,0 0 0 0 0,-1-1 0 0 0,0 1 0 0 0,0-1 0 0 0,-1 1 0 0 0,-6 10 0 0 0,5-9 10 0 0,0 0 1 0 0,1 0-1 0 0,1 0 0 0 0,0 1 0 0 0,-4 19 0 0 0,5-18-1 0 0,-1 1 0 0 0,0-1-1 0 0,-10 23 1 0 0,-1-6 7 0 0,3-6 0 0 0,-2 1 0 0 0,-15 21 0 0 0,-3 11 0 0 0,5-10 0 0 0,22-36 0 0 0,-2 0 0 0 0,1 0 0 0 0,-1-1 0 0 0,-1 0 0 0 0,1 0 0 0 0,-1 0 0 0 0,-16 13 0 0 0,11-8 0 0 0,9-11 0 0 0,1 0 0 0 0,-1 0 0 0 0,0 0 0 0 0,0 0 0 0 0,0 0 0 0 0,0-1 0 0 0,-7 4 0 0 0,4-1 0 0 0,1-1 0 0 0,-1 1 0 0 0,1 0 0 0 0,0 0 0 0 0,0 0 0 0 0,1 1 0 0 0,0 0 0 0 0,0-1 0 0 0,0 2 0 0 0,0-1 0 0 0,-3 9 0 0 0,-18 27 0 0 0,22-38 2 0 0,0-1 0 0 0,-1 1 0 0 0,0-1-1 0 0,1 0 1 0 0,-1 0 0 0 0,-1 0 0 0 0,1 0-1 0 0,0-1 1 0 0,-1 0 0 0 0,1 1 0 0 0,-7 1 0 0 0,-8 1 71 0 0,-32 7 1 0 0,5-2 160 0 0,37-8-207 0 0,0-1 0 0 0,0 0 0 0 0,-14 0 0 0 0,-8 1 60 0 0,13 0-39 0 0,-4 1 33 0 0,0 0 0 0 0,1-2 0 0 0,-37-2 0 0 0,44-1 84 0 0,0 2 1 0 0,1 0 0 0 0,-21 2 0 0 0,31-2-148 0 0,0 0 0 0 0,0 1 0 0 0,0-1 0 0 0,1 1 0 0 0,-1-1 0 0 0,0 1 1 0 0,0 0-1 0 0,1 0 0 0 0,-1 0 0 0 0,1 0 0 0 0,-1 1 0 0 0,1-1 0 0 0,-1 1 0 0 0,1 0 0 0 0,0-1 0 0 0,0 1 0 0 0,0 0 0 0 0,0 0 0 0 0,0 0 0 0 0,0 0 0 0 0,1 1 0 0 0,-1-1 0 0 0,1 1 0 0 0,-2 2 0 0 0,3 19-1962 0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20:06.174"/>
    </inkml:context>
    <inkml:brush xml:id="br0">
      <inkml:brushProperty name="width" value="0.1" units="cm"/>
      <inkml:brushProperty name="height" value="0.1" units="cm"/>
      <inkml:brushProperty name="color" value="#F4F91B"/>
    </inkml:brush>
  </inkml:definitions>
  <inkml:trace contextRef="#ctx0" brushRef="#br0">0 33 1151 0 0,'1'-2'-9'0'0,"1"-1"0"0"0,-1 1 0 0 0,1 0 0 0 0,-1 0 0 0 0,1 0 0 0 0,0 0 0 0 0,0 1 0 0 0,0-1 0 0 0,0 0 0 0 0,0 1 0 0 0,0-1 0 0 0,0 1 0 0 0,1 0 0 0 0,-1 0 0 0 0,0-1 0 0 0,1 2 0 0 0,-1-1 0 0 0,1 0-1 0 0,2 0 1 0 0,0-1 6 0 0,-5 2 25 0 0,0 0-1 0 0,0 1 1 0 0,-1-1-1 0 0,1 0 1 0 0,0 0-1 0 0,0 0 1 0 0,0 0-1 0 0,0 0 1 0 0,0 0-1 0 0,0 1 1 0 0,0-1-1 0 0,-1 0 1 0 0,1 0-1 0 0,0 0 1 0 0,0 0-1 0 0,0 1 1 0 0,0-1-1 0 0,0 0 0 0 0,0 0 1 0 0,0 0-1 0 0,0 0 1 0 0,0 1-1 0 0,0-1 1 0 0,0 0-1 0 0,0 0 1 0 0,0 0-1 0 0,0 1 1 0 0,0-1-1 0 0,0 0 1 0 0,0 0-1 0 0,0 0 1 0 0,0 0-1 0 0,0 1 1 0 0,0-1-1 0 0,1 0 1 0 0,-1 0-1 0 0,0 0 1 0 0,0 0-1 0 0,0 0 0 0 0,0 1 1 0 0,0-1-1 0 0,0 0 1 0 0,0 0-1 0 0,1 0 1 0 0,-1 0-1 0 0,0 0 1 0 0,0 0-1 0 0,0 0 1 0 0,0 1-1 0 0,0-1 1 0 0,1 0-1 0 0,-1 0 1 0 0,0 0-1 0 0,0 0 1 0 0,0 0-1 0 0,1 0 1 0 0,-1 0-1 0 0,0 0 0 0 0,0 0 1 0 0,0 0-1 0 0,0 0 1 0 0,1 0-1 0 0,-1 0 1 0 0,0 0-1 0 0,0 0 1 0 0,1 0-1 0 0,-9 10 3892 0 0,10-9-3716 0 0,0 0-1 0 0,1 0 1 0 0,-1 0-1 0 0,0 0 1 0 0,0 0-1 0 0,0 0 0 0 0,0 0 1 0 0,3 3-1 0 0,17 7 1980 0 0,-22-11-2166 0 0,1 0 0 0 0,-1 1 0 0 0,0-1 0 0 0,0 0 0 0 0,1 0 0 0 0,-1 0 0 0 0,0 0 0 0 0,0 0 0 0 0,1 0-1 0 0,-1 0 1 0 0,0 0 0 0 0,0 0 0 0 0,1 0 0 0 0,-1 0 0 0 0,0 0 0 0 0,0 0 0 0 0,1 0 0 0 0,-1 0 0 0 0,0 0 0 0 0,0 0-1 0 0,1 0 1 0 0,-1 0 0 0 0,0 0 0 0 0,0 0 0 0 0,0 0 0 0 0,1 0 0 0 0,-1 0 0 0 0,0-1 0 0 0,0 1 0 0 0,1 0 0 0 0,-1 0-1 0 0,0 0 1 0 0,0 0 0 0 0,1-1 0 0 0,-1 1 2 0 0,0 0 0 0 0,0-1 0 0 0,1 1 0 0 0,-1 0 0 0 0,0 0 0 0 0,1-1 0 0 0,-1 1-1 0 0,0 0 1 0 0,1 0 0 0 0,-1 0 0 0 0,0 0 0 0 0,1-1 0 0 0,-1 1 0 0 0,0 0 0 0 0,1 0 0 0 0,-1 0 0 0 0,1 0 0 0 0,-1 0 0 0 0,0 0-1 0 0,1 0 1 0 0,-1 0 0 0 0,0 0 0 0 0,1 0 0 0 0,-1 0 0 0 0,1 1 0 0 0,-1-1 0 0 0,0 0 0 0 0,1 0 0 0 0,-1 0 0 0 0,0 0-1 0 0,1 1 1 0 0,7 4 89 0 0,-1-1 0 0 0,1 0-1 0 0,0 0 1 0 0,1-1 0 0 0,-1 0 0 0 0,16 4-1 0 0,18 6 230 0 0,-27-10-122 0 0,6 1 45 0 0,-17-2-195 0 0,0-1 0 0 0,0 1 0 0 0,0-1-1 0 0,1 0 1 0 0,-1 0 0 0 0,0-1 0 0 0,1 1-1 0 0,6-1 1 0 0,19 3 180 0 0,28 8-28 0 0,-51-9-201 0 0,0-1 0 0 0,0 2-1 0 0,-1-1 1 0 0,1 1 0 0 0,-1 0-1 0 0,11 7 1 0 0,-10-6-6 0 0,-3-2-3 0 0,-1-1 0 0 0,0 0 0 0 0,1 0 0 0 0,-1 0 0 0 0,1 0 0 0 0,5 0 0 0 0,13 4 0 0 0,9-1 0 0 0,-8-2 0 0 0,12 12 182 0 0,-26-11-132 0 0,-9-3-48 0 0,1 0 1 0 0,-1 0 0 0 0,1 0-1 0 0,-1 0 1 0 0,1 0-1 0 0,-1 0 1 0 0,0 0 0 0 0,1 0-1 0 0,-1 0 1 0 0,1 0-1 0 0,-1 1 1 0 0,0-1 0 0 0,1 0-1 0 0,-1 0 1 0 0,0 1-1 0 0,1-1 1 0 0,-1 0 0 0 0,0 0-1 0 0,1 1 1 0 0,-1-1-1 0 0,0 0 1 0 0,0 1 0 0 0,1-1-1 0 0,-1 0 1 0 0,0 1-1 0 0,0-1 1 0 0,0 0 0 0 0,1 1-1 0 0,-1-1 1 0 0,0 1-1 0 0,0-1 1 0 0,0 0 0 0 0,0 1-1 0 0,18 33 62 0 0,8 0-64 0 0,-23-24 18 0 0,-1 0 0 0 0,1-1 0 0 0,-2 1 0 0 0,1 0 0 0 0,-1 0 0 0 0,-1 0 0 0 0,0 0 0 0 0,0 0 0 0 0,-3 14 0 0 0,2-6 24 0 0,2 35 0 0 0,10 95-42 0 0,-11-126 0 0 0,-1 0 0 0 0,-4 27 0 0 0,1-18 0 0 0,-6 25 114 0 0,7-43-75 0 0,0 1 1 0 0,0 0 0 0 0,1 19-1 0 0,1-16 12 0 0,-1 0-1 0 0,-7 32 1 0 0,6-37-20 0 0,0 1 0 0 0,1-1 0 0 0,1 1 0 0 0,0 0 0 0 0,0 0 0 0 0,1 0 0 0 0,3 15 0 0 0,14 42-31 0 0,-10-47 0 0 0,-2 0 0 0 0,4 30 0 0 0,-4-10 32 0 0,13 63 0 0 0,-3-13-32 0 0,-11-68 0 0 0,-1 1 0 0 0,-2 0 0 0 0,0 0 0 0 0,-2 1 0 0 0,-5 33 0 0 0,-26 131 64 0 0,29-170-64 0 0,1-1 0 0 0,1 2 0 0 0,1-1 0 0 0,0 0 0 0 0,7 36 0 0 0,-5-35 0 0 0,1 77 0 0 0,27 93 0 0 0,-27-119 0 0 0,-1-29 0 0 0,0-26 0 0 0,-2-1 0 0 0,-1 25 0 0 0,-3 37 64 0 0,3-60-64 0 0,1 0 0 0 0,4 32 0 0 0,0 11 0 0 0,-5-22 28 0 0,0-18 6 0 0,1 1-1 0 0,4 22 0 0 0,-2-23 6 0 0,-1 1-1 0 0,-1 0 0 0 0,-1-1 1 0 0,-7 38-1 0 0,6-48-38 0 0,-4 50 0 0 0,-4 31 64 0 0,6-68-21 0 0,3-22-26 0 0,0 1 0 0 0,0 0 1 0 0,1 0-1 0 0,-1 0 1 0 0,1 0-1 0 0,0 0 0 0 0,0 6 1 0 0,8 42 3 0 0,-8-48-6 0 0,0 0 1 0 0,0 0-1 0 0,0 0 1 0 0,-1 0 0 0 0,1 0-1 0 0,-1 0 1 0 0,0 0-1 0 0,0 0 1 0 0,-1 0-1 0 0,-3 6 1 0 0,7-5-415 0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20:14.561"/>
    </inkml:context>
    <inkml:brush xml:id="br0">
      <inkml:brushProperty name="width" value="0.1" units="cm"/>
      <inkml:brushProperty name="height" value="0.1" units="cm"/>
      <inkml:brushProperty name="color" value="#F4F91B"/>
    </inkml:brush>
  </inkml:definitions>
  <inkml:trace contextRef="#ctx0" brushRef="#br0">466 1 2815 0 0,'-13'4'532'0'0,"0"0"-1"0"0,-1 0 1 0 0,0-1-1 0 0,-23 2 1 0 0,37-5-482 0 0,0 0-1 0 0,-1 0 1 0 0,1 0 0 0 0,0 0 0 0 0,0-1 0 0 0,0 1 0 0 0,-1 0 0 0 0,1 0 0 0 0,0 0-1 0 0,0 0 1 0 0,0 0 0 0 0,0 0 0 0 0,-1 0 0 0 0,1-1 0 0 0,0 1 0 0 0,0 0-1 0 0,0 0 1 0 0,0 0 0 0 0,0 0 0 0 0,-1-1 0 0 0,1 1 0 0 0,0 0 0 0 0,0 0-1 0 0,0 0 1 0 0,0 0 0 0 0,0-1 0 0 0,0 1 0 0 0,0 0 0 0 0,0 0 0 0 0,0 0 0 0 0,0-1-1 0 0,0 1 1 0 0,0 0 0 0 0,0 0 0 0 0,0-1 0 0 0,0 1 0 0 0,0 0 0 0 0,0 0-1 0 0,0 0 1 0 0,0-1 0 0 0,0 1 0 0 0,0 0 0 0 0,0 0-2 0 0,0-1 0 0 0,0 1-1 0 0,1 0 1 0 0,-1-1 0 0 0,0 1 0 0 0,0 0-1 0 0,0-1 1 0 0,0 1 0 0 0,0 0 0 0 0,0 0 0 0 0,0-1-1 0 0,0 1 1 0 0,-1 0 0 0 0,1-1 0 0 0,0 1 0 0 0,0 0-1 0 0,0-1 1 0 0,0 1 0 0 0,0 0 0 0 0,0 0 0 0 0,-1-1-1 0 0,1 1 1 0 0,0 0 0 0 0,0 0 0 0 0,0-1 0 0 0,-1 1-1 0 0,1 0 1 0 0,0 0 0 0 0,0 0 0 0 0,-1-1-1 0 0,1 1 1 0 0,0 0 0 0 0,0 0 0 0 0,-1 0 0 0 0,1 0-1 0 0,0 0 1 0 0,0 0 0 0 0,-1-1 0 0 0,1 1 0 0 0,0 0-1 0 0,-1 0 1 0 0,1 0 0 0 0,0 0 0 0 0,-1 0 0 0 0,1 0-1 0 0,-10 1 406 0 0,1 0 0 0 0,-1 0 0 0 0,-11 4-1 0 0,11-2-244 0 0,0-1-1 0 0,1 0 0 0 0,-14 0 0 0 0,-79 7 1398 0 0,77-5-1347 0 0,0-2 0 0 0,0 0 0 0 0,-38-3 1 0 0,41-4-704 0 0,39-1-5436 0 0,-3 4 2713 0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20:17.431"/>
    </inkml:context>
    <inkml:brush xml:id="br0">
      <inkml:brushProperty name="width" value="0.1" units="cm"/>
      <inkml:brushProperty name="height" value="0.1" units="cm"/>
      <inkml:brushProperty name="color" value="#F4F91B"/>
    </inkml:brush>
  </inkml:definitions>
  <inkml:trace contextRef="#ctx0" brushRef="#br0">41 7 1839 0 0,'-40'3'6768'0'0,"61"-7"-6690"0"0,0 1 0 0 0,29 0 0 0 0,-46 4 45 0 0,-1-1 1 0 0,0 1 0 0 0,1 0-1 0 0,-1 0 1 0 0,0 0-1 0 0,1 1 1 0 0,-1-1 0 0 0,0 1-1 0 0,5 3 1 0 0,19 8 557 0 0,17-5-288 0 0,1-2-1 0 0,0-2 1 0 0,0-2-1 0 0,62-4 1 0 0,-13 0-317 0 0,-43 3-74 0 0,-30 0 13 0 0,-1 0-1 0 0,1-2 0 0 0,0 0 1 0 0,34-7-1 0 0,-50 6-10 0 0,1 0 0 0 0,0 1 0 0 0,0 0-1 0 0,0 0 1 0 0,1 1 0 0 0,-1 0 0 0 0,0 0-1 0 0,0 0 1 0 0,0 1 0 0 0,0-1 0 0 0,0 1-1 0 0,0 1 1 0 0,0-1 0 0 0,0 1 0 0 0,-1 1 0 0 0,9 3-1 0 0,-13-5 2 0 0,0 0 0 0 0,0 0 0 0 0,0-1 0 0 0,-1 1 0 0 0,1 1 0 0 0,0-1 0 0 0,-1 0 0 0 0,1 0 1 0 0,0 0-1 0 0,-1 0 0 0 0,0 0 0 0 0,1 1 0 0 0,-1-1 0 0 0,0 0 0 0 0,1 0 0 0 0,-1 1 0 0 0,0-1 0 0 0,0 0 0 0 0,0 0 0 0 0,0 1 0 0 0,0-1 0 0 0,0 0 0 0 0,-1 0 0 0 0,1 3 0 0 0,-1 7 8 0 0,1-4-7 0 0,1 0 1 0 0,1-1-1 0 0,-1 1 0 0 0,1 0 0 0 0,4 7 1 0 0,6 28 8 0 0,44 265 177 0 0,-51-284-192 0 0,12 37 0 0 0,-1-6 0 0 0,3 43 0 0 0,-15-75 22 0 0,0 0 1 0 0,-2-1-1 0 0,1 31 0 0 0,-3-28 9 0 0,2 0 0 0 0,6 35 0 0 0,41 123-21 0 0,-47-170-10 0 0,21 105 0 0 0,-16 30 64 0 0,-2-89-64 0 0,-3-44 0 0 0,0 1 0 0 0,-1 0 0 0 0,-1 17 0 0 0,-15 172 0 0 0,14-189 0 0 0,1 0 0 0 0,2 26 0 0 0,0 2 0 0 0,-2-14 32 0 0,-5 47 0 0 0,3-70-1 0 0,1 1-1 0 0,-1-1 0 0 0,0 1 1 0 0,-1-1-1 0 0,0 0 1 0 0,0 0-1 0 0,0 0 0 0 0,-7 10 1 0 0,-3-1 158 0 0,-23 24 0 0 0,36-39-190 0 0,-13 14 45 0 0,10-10-11 0 0,1-1-1 0 0,-1 0 1 0 0,0 0 0 0 0,0 0-1 0 0,0 0 1 0 0,-1 0-1 0 0,1-1 1 0 0,0 1 0 0 0,-1-1-1 0 0,0 0 1 0 0,1 0-1 0 0,-1-1 1 0 0,0 1 0 0 0,-6 1-1 0 0,-26 16 552 0 0,-99 21 2470 0 0,73-10-3891 0 0,53-24 730 0 0,-1 0-1 0 0,0-1 0 0 0,-1 0 0 0 0,1-1 0 0 0,-1 0 0 0 0,0-1 1 0 0,0 0-1 0 0,-12 2 0 0 0,11-5-1115 0 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22:05.639"/>
    </inkml:context>
    <inkml:brush xml:id="br0">
      <inkml:brushProperty name="width" value="0.1" units="cm"/>
      <inkml:brushProperty name="height" value="0.1" units="cm"/>
      <inkml:brushProperty name="color" value="#F4F91B"/>
    </inkml:brush>
  </inkml:definitions>
  <inkml:trace contextRef="#ctx0" brushRef="#br0">0 140 4143 0 0,'24'-22'184'0'0,"0"0"40"0"0,0 0-224 0 0,1 2 0 0 0,-5 0 0 0 0,-7 9 0 0 0,-4 5 0 0 0,-5 5 0 0 0,-2 1 0 0 0,3-4 0 0 0,5 0 0 0 0,-1-1 0 0 0,0 3 0 0 0,-6 4 0 0 0,-1 1-136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38:30.255"/>
    </inkml:context>
    <inkml:brush xml:id="br0">
      <inkml:brushProperty name="width" value="0.1" units="cm"/>
      <inkml:brushProperty name="height" value="0.1" units="cm"/>
      <inkml:brushProperty name="color" value="#E71224"/>
    </inkml:brush>
  </inkml:definitions>
  <inkml:trace contextRef="#ctx0" brushRef="#br0">3718 128 4375 0 0,'0'0'16151'0'0,"-1"-5"-16046"0"0,0 0-4 0 0,-2-14 2390 0 0,-1 18-2150 0 0,-11-1-110 0 0,12 1 796 0 0,0 0-345 0 0,-9-4 22 0 0,9 4 444 0 0,-1-1-986 0 0,-9-5-21 0 0,9 5 79 0 0,1 0-984 0 0,-10-5-183 0 0,9 5-55 0 0,1 1-173 0 0,-12-4 1143 0 0,1-1 49 0 0,-17-13 358 0 0,28 17-287 0 0,-25-15 475 0 0,25 16-135 0 0,1 0 126 0 0,-42-9-1155 0 0,39 8 601 0 0,-4 2 19 0 0,-8 1 37 0 0,-23-1 61 0 0,14-2-55 0 0,1 1-1 0 0,-1 2 1 0 0,0 0 0 0 0,0 2-1 0 0,1 0 1 0 0,-1 2 0 0 0,-28 9-1 0 0,37-8-38 0 0,-4 1 25 0 0,-62 17 81 0 0,61-18-107 0 0,-1-1 20 0 0,-8 4-36 0 0,-25 2 116 0 0,-31 11 6 0 0,69-18-117 0 0,1-1-11 0 0,1 0 0 0 0,-1-2 0 0 0,0 1 11 0 0,-91 10 253 0 0,90-8-228 0 0,1-2 1 0 0,-1 0-1 0 0,0-1 0 0 0,-27-2 0 0 0,-11-9 23 0 0,4-2 63 0 0,35 8-111 0 0,-1 1 0 0 0,0-1 31 0 0,3 2-31 0 0,-2-1-11 0 0,-3-1 11 0 0,-1-1 42 0 0,0 1 11 0 0,-8 0 41 0 0,28 4-99 0 0,-27-1 171 0 0,7 0-113 0 0,-46-1 53 0 0,-90 2 199 0 0,63 2-181 0 0,36 0-84 0 0,-66 11 0 0 0,37-2-25 0 0,76-9-26 0 0,-51 0 0 0 0,-163 8 192 0 0,80-9-158 0 0,65-3 60 0 0,-1 3-39 0 0,-75-2 261 0 0,57 1-245 0 0,-134 16-1 0 0,76-3-30 0 0,104-9-40 0 0,-49 2 0 0 0,89-6 0 0 0,-1-1 0 0 0,1 0 0 0 0,0-1 0 0 0,0-1 0 0 0,-20-5 0 0 0,26 5-22 0 0,-1 1-213 0 0,0-1 0 0 0,0 0 0 0 0,1 0-1 0 0,-1-1 1 0 0,1 0 0 0 0,0 0-1 0 0,0-1 1 0 0,0 1 0 0 0,-7-9-1 0 0,-8-11-1109 0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22:11.911"/>
    </inkml:context>
    <inkml:brush xml:id="br0">
      <inkml:brushProperty name="width" value="0.1" units="cm"/>
      <inkml:brushProperty name="height" value="0.1" units="cm"/>
      <inkml:brushProperty name="color" value="#F4F91B"/>
    </inkml:brush>
  </inkml:definitions>
  <inkml:trace contextRef="#ctx0" brushRef="#br0">1 0 3279 0 0,'0'0'152'0'0,"0"1"-62"0"0,0 0-12 0 0,1 1-12 0 0,1-1-1 0 0,-1 1 0 0 0,1-1 1 0 0,-1 0-1 0 0,1 1 0 0 0,0-1 1 0 0,-1 0-1 0 0,1 0 0 0 0,0 0 0 0 0,0 0 1 0 0,0-1-1 0 0,-1 1 0 0 0,1 0 1 0 0,0-1-1 0 0,0 1 0 0 0,0-1 1 0 0,3 1-1 0 0,-1-1 41 0 0,11 3 82 0 0,0-2 1 0 0,0 0-1 0 0,0-1 1 0 0,0 0-1 0 0,26-4 1 0 0,-1 0 254 0 0,124-7 837 0 0,-57 13-1084 0 0,-82 0-162 0 0,100 6 242 0 0,-38-1-25 0 0,127-6 0 0 0,-135-5-30 0 0,46-5 302 0 0,-87 7-439 0 0,0 0-1 0 0,49 6 1 0 0,5 0-55 0 0,132-8 35 0 0,-134 4-64 0 0,167 20 0 0 0,-171-5 1 0 0,-51-9 1 0 0,1 0 1 0 0,-1-2-1 0 0,48-2 1 0 0,-9-9 54 0 0,-48 4-58 0 0,0 0 0 0 0,53 3-1 0 0,113 15 2 0 0,-142-14 15 0 0,1-2 1 0 0,-1-3-1 0 0,84-15 0 0 0,-87 11-12 0 0,11 2-3 0 0,91 1 0 0 0,69 3 0 0 0,-180 3 0 0 0,1 3 0 0 0,-1 0 0 0 0,65 18 0 0 0,-81-18 0 0 0,0 0-1 0 0,0-1 1 0 0,0-2-1 0 0,25 0 1 0 0,91-12 4 0 0,-81 5 5 0 0,-20 4 0 0 0,-1 1 0 0 0,1 2 0 0 0,0 1 0 0 0,-1 2-1 0 0,45 10 1 0 0,-31-5-9 0 0,1-3 0 0 0,56-1 0 0 0,-59-3 0 0 0,3-1 19 0 0,56-8 0 0 0,19-1 7 0 0,-82 7-26 0 0,-27 0 0 0 0,0 0 0 0 0,0 1 0 0 0,0 1 0 0 0,0 0 0 0 0,0 2 0 0 0,25 6 0 0 0,-41-9-232 0 0,1 1-1 0 0,-1-1 1 0 0,0 1-1 0 0,1 0 1 0 0,-1-1-1 0 0,0 1 0 0 0,0 0 1 0 0,0 0-1 0 0,1 0 1 0 0,-1-1-1 0 0,1 3 1 0 0,2 5-2906 0 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22:14.040"/>
    </inkml:context>
    <inkml:brush xml:id="br0">
      <inkml:brushProperty name="width" value="0.1" units="cm"/>
      <inkml:brushProperty name="height" value="0.1" units="cm"/>
      <inkml:brushProperty name="color" value="#F4F91B"/>
    </inkml:brush>
  </inkml:definitions>
  <inkml:trace contextRef="#ctx0" brushRef="#br0">0 146 2471 0 0,'6'-3'49'0'0,"1"0"0"0"0,-1 0 0 0 0,1 0 0 0 0,0 1 0 0 0,0 0 0 0 0,0 0 0 0 0,0 1 0 0 0,0 0 0 0 0,0 0 0 0 0,0 1 0 0 0,1 0 0 0 0,-1 0 0 0 0,9 1 0 0 0,96 7 243 0 0,93 1 1106 0 0,-168-10-1203 0 0,-13 1-12 0 0,43-7-1 0 0,25-9 109 0 0,2 4 0 0 0,108 0-1 0 0,87-2-12 0 0,-6-10 255 0 0,-224 24-472 0 0,0 3-1 0 0,107 19 0 0 0,-30 12-60 0 0,-106-24 0 0 0,0-2 0 0 0,0-1 0 0 0,1-2 0 0 0,0 0 0 0 0,49 0 0 0 0,-9-6 0 0 0,38-2 0 0 0,-70 0 0 0 0,43 3 0 0 0,-5 1 0 0 0,187-30 176 0 0,-49 3-48 0 0,-205 25-127 0 0,487-22 142 0 0,-362 16-143 0 0,-83 3 0 0 0,0 2 0 0 0,58 6 0 0 0,6 8 32 0 0,138-4 0 0 0,-32-25 223 0 0,-85 5-102 0 0,9 9 213 0 0,30-2-62 0 0,39-24-158 0 0,-153 22-133 0 0,-37 3-3 0 0,1 2 0 0 0,0 0 1 0 0,-1 2-1 0 0,29 2 0 0 0,-4 2 24 0 0,-33-3-6 0 0,-1 0 0 0 0,31 7 0 0 0,-46-8-183 0 0,1 1 0 0 0,0-1 1 0 0,-1 1-1 0 0,1 0 0 0 0,-1 0 1 0 0,1 0-1 0 0,-1 0 0 0 0,1 0 1 0 0,-1 0-1 0 0,0 0 0 0 0,1 0 1 0 0,-1 1-1 0 0,0-1 0 0 0,0 0 1 0 0,1 3-1 0 0,4 7-2736 0 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22:19.178"/>
    </inkml:context>
    <inkml:brush xml:id="br0">
      <inkml:brushProperty name="width" value="0.1" units="cm"/>
      <inkml:brushProperty name="height" value="0.1" units="cm"/>
      <inkml:brushProperty name="color" value="#F4F91B"/>
    </inkml:brush>
  </inkml:definitions>
  <inkml:trace contextRef="#ctx0" brushRef="#br0">0 202 455 0 0,'19'2'329'0'0,"1"0"0"0"0,0-1-1 0 0,-1 0 1 0 0,1-2 0 0 0,-1 0-1 0 0,1-2 1 0 0,20-4 0 0 0,34-4 495 0 0,-38 7-551 0 0,-16 2-44 0 0,0 0 0 0 0,-1 1 0 0 0,1 1 0 0 0,31 3 0 0 0,112 12-34 0 0,-42-6-102 0 0,26-1 72 0 0,-84-7-86 0 0,-5-1 223 0 0,111-17-1 0 0,-74 5-52 0 0,-27 5-83 0 0,1 3-1 0 0,76 4 0 0 0,-62 5-98 0 0,0-4 0 0 0,93-10-1 0 0,9 0 79 0 0,-99 7-84 0 0,378-13 397 0 0,-234 10-394 0 0,-42 13 4 0 0,-31 0-72 0 0,245-6 4 0 0,-344-3 0 0 0,0 3 0 0 0,80 14 0 0 0,-68-4 0 0 0,0-2 0 0 0,96 0 0 0 0,-4 3 59 0 0,-123-9-43 0 0,75 14 153 0 0,-74-10-161 0 0,0-2 0 0 0,53 2 0 0 0,-55-7 50 0 0,-24 0-45 0 0,0 0 1 0 0,0-1-1 0 0,0-1 0 0 0,15-3 0 0 0,124-35 29 0 0,-92 21 1 0 0,126-18 0 0 0,-151 34-26 0 0,53 4 0 0 0,-51 0-2 0 0,42-4 0 0 0,262-23 49 0 0,-148 5 20 0 0,9-1-32 0 0,-163 19-29 0 0,207-14 72 0 0,-92 12-83 0 0,-97 5-14 0 0,24 9 16 0 0,28-7 142 0 0,45 0 74 0 0,-100-6-187 0 0,-1-2 0 0 0,58-13-1 0 0,-91 15-42 0 0,35-2 0 0 0,-21 2 11 0 0,340-30 234 0 0,-328 29-245 0 0,87 3 0 0 0,83 3 0 0 0,-125-3 0 0 0,-43 2 0 0 0,162-5 0 0 0,45 3 192 0 0,-108-2-68 0 0,-104 1-120 0 0,47-3 42 0 0,87-3-20 0 0,-73 10-6 0 0,74-1 24 0 0,-116-2-44 0 0,1 3 0 0 0,103 17 0 0 0,-39 8 0 0 0,-20-3 0 0 0,276 23 0 0 0,98-35 0 0 0,-360-13 0 0 0,263 11 0 0 0,-90 6 0 0 0,-226-14 0 0 0,16 1 0 0 0,102 16 0 0 0,-118-11 0 0 0,1-2 0 0 0,0-3 0 0 0,116-11 0 0 0,48 0 26 0 0,71-6 12 0 0,-146 3-38 0 0,213 13 0 0 0,-206 13 0 0 0,3-1 0 0 0,-42-6 0 0 0,51 0 0 0 0,-32-4 0 0 0,67-2 0 0 0,-194-3 19 0 0,75 0 168 0 0,-82 2-327 0 0,-1 0 1 0 0,1 0-1 0 0,0 2 0 0 0,-1-1 1 0 0,21 8-1 0 0,-16-2-3340 0 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22:23.985"/>
    </inkml:context>
    <inkml:brush xml:id="br0">
      <inkml:brushProperty name="width" value="0.1" units="cm"/>
      <inkml:brushProperty name="height" value="0.1" units="cm"/>
      <inkml:brushProperty name="color" value="#F4F91B"/>
    </inkml:brush>
  </inkml:definitions>
  <inkml:trace contextRef="#ctx0" brushRef="#br0">0 182 1207 0 0,'1'2'14'0'0,"0"0"0"0"0,0 0-1 0 0,0 0 1 0 0,0 0 0 0 0,0 0-1 0 0,1 0 1 0 0,-1 0 0 0 0,0 0-1 0 0,1 0 1 0 0,0-1 0 0 0,-1 1-1 0 0,1 0 1 0 0,2 0 0 0 0,27 20 26 0 0,-23-20 39 0 0,0 1 0 0 0,0-1 0 0 0,0 0 0 0 0,1-1 0 0 0,-1 0 0 0 0,1 0-1 0 0,8-1 1 0 0,60-7 2030 0 0,-11 0-1210 0 0,110-9-130 0 0,-4-11-483 0 0,-36 3-150 0 0,-102 20-104 0 0,31-5 311 0 0,120 1-1 0 0,23 25-249 0 0,-148-11-61 0 0,89 19 0 0 0,-84-14-32 0 0,61 16 0 0 0,113 42 0 0 0,-212-61 20 0 0,1-2 0 0 0,0 0 0 0 0,1-2 0 0 0,0-1 0 0 0,-1-2 0 0 0,42-2 0 0 0,0-5 62 0 0,100-23 0 0 0,-97 17 107 0 0,110-3-1 0 0,-61 7-154 0 0,44-10 35 0 0,41-4-18 0 0,-157 19-52 0 0,1 3 0 0 0,57 6 0 0 0,143 31 1 0 0,-138-19 0 0 0,259 28 0 0 0,-326-41 0 0 0,0-3 0 0 0,0-2 0 0 0,61-7 0 0 0,241-56 303 0 0,-147 42 82 0 0,-127 13-291 0 0,93-13 20 0 0,16-8-46 0 0,221-5 0 0 0,-364 31-68 0 0,73-17 0 0 0,-52 8 54 0 0,-46 10-51 0 0,42-9 0 0 0,1 3-1 0 0,67-1 0 0 0,39 17-2 0 0,-65-2 38 0 0,172-13-1 0 0,-236 7 0 0 0,0 2-1 0 0,0 1 1 0 0,-1 2 0 0 0,42 11 0 0 0,18 2-40 0 0,18-2 35 0 0,177 3 0 0 0,-89-18-32 0 0,-15 12 71 0 0,-120-6-22 0 0,98-3-1 0 0,70-22-33 0 0,72-4 24 0 0,39-12 256 0 0,-215 17-308 0 0,-42 11 45 0 0,172 9 0 0 0,-248-2-32 0 0,247-3 0 0 0,-29-2 0 0 0,162 11 0 0 0,-225-8 0 0 0,-38 4 17 0 0,128 7 30 0 0,-225-6-47 0 0,39 10 0 0 0,-45-8 0 0 0,-1-2 0 0 0,1 0 0 0 0,27 0 0 0 0,132-1 0 0 0,75 12 0 0 0,-188-8 0 0 0,131-5 0 0 0,-160-5 20 0 0,62-14 0 0 0,0-1 4 0 0,-75 15-13 0 0,255-19 96 0 0,-209 17-96 0 0,-1-2 0 0 0,145-35 0 0 0,-158 29 38 0 0,-2 3-49 0 0,0 4 0 0 0,1 1 0 0 0,60 5 0 0 0,-80 0 0 0 0,239-13 64 0 0,-197 11-43 0 0,51 2 22 0 0,-43 7-43 0 0,144 29 0 0 0,-61-5 0 0 0,70-4 0 0 0,-95-17 0 0 0,-58-1 0 0 0,-47-3 0 0 0,1-2 0 0 0,82-4 0 0 0,38-3 0 0 0,-117-2 11 0 0,0 2 0 0 0,0 3-1 0 0,0 2 1 0 0,-1 1 0 0 0,57 12-1 0 0,-56-4-4 0 0,-20-3 4 0 0,0-2-1 0 0,0-1 1 0 0,0-1 0 0 0,1-2 0 0 0,46 0-1 0 0,-47-5-9 0 0,61-6 0 0 0,110 4 0 0 0,-87 15 24 0 0,-73-5-14 0 0,1-1 0 0 0,-1-3 0 0 0,52-3 0 0 0,-43-2-11 0 0,32-5 56 0 0,3-2-52 0 0,0 4 1 0 0,159 7-1 0 0,207 5-3 0 0,-448-5 0 0 0,198 4 0 0 0,-174-5 0 0 0,-1 1 0 0 0,0 2 0 0 0,0 0 0 0 0,0 1 0 0 0,44 13 0 0 0,-7-6 0 0 0,-49-7 0 0 0,-1-2 0 0 0,0 1 0 0 0,1-2 0 0 0,19 0 0 0 0,-18 0 0 0 0,0 0 0 0 0,0 1 0 0 0,15 2 0 0 0,2 5-6 0 0,-24-6 13 0 0,1 0-1 0 0,0-1 0 0 0,-1 1 1 0 0,1-1-1 0 0,0 0 1 0 0,0-1-1 0 0,0 1 0 0 0,0-1 1 0 0,0 0-1 0 0,7-2 0 0 0,20-2-6 0 0,1 1 0 0 0,-1 1 0 0 0,1 2 0 0 0,53 6 0 0 0,-68-4 0 0 0,-8-1 0 0 0,0 0 0 0 0,21-1 0 0 0,-23 0 0 0 0,-1 1 0 0 0,1 0 0 0 0,-1 0 0 0 0,1 1 0 0 0,-1 0 0 0 0,0 0 0 0 0,0 1 0 0 0,0 0 0 0 0,0 1 0 0 0,-1 0 0 0 0,12 8 0 0 0,-10-7 0 0 0,0 0 0 0 0,1 0 0 0 0,-1-1 0 0 0,1 0 0 0 0,0-1 0 0 0,0 0 0 0 0,12 2 0 0 0,-4-4 16 0 0,0-2 0 0 0,1 0-1 0 0,-1-1 1 0 0,34-8 0 0 0,-27 5 14 0 0,38-3 0 0 0,-45 6-4 0 0,-1 0 0 0 0,25-8 0 0 0,-22 5-6 0 0,28-3-1 0 0,96-14-19 0 0,-107 19 0 0 0,13-2 0 0 0,92 2 0 0 0,-91 5 20 0 0,71-8 0 0 0,-37 0 4 0 0,17-2-27 0 0,23-2 60 0 0,3 9-51 0 0,132 3 62 0 0,-231-2-68 0 0,35-4 0 0 0,-36 2 0 0 0,35 0 0 0 0,-17 3 0 0 0,56-8 0 0 0,16 0 0 0 0,-88 6 17 0 0,-1-2-1 0 0,40-10 0 0 0,-11 3-1 0 0,-35 5-6 0 0,-1 0 0 0 0,0-1 0 0 0,-1-2 0 0 0,1 0 0 0 0,35-20 0 0 0,-37 19-7 0 0,1 1 1 0 0,-1 1 0 0 0,25-6-1 0 0,69-7-2 0 0,-88 17 0 0 0,67-3 64 0 0,-17 8-64 0 0,-73-2-1 0 0,11 1-193 0 0,-1 0 1 0 0,0 1-1 0 0,21 5 0 0 0,-31-6 91 0 0,-1 0-1 0 0,1 0 1 0 0,0 0-1 0 0,-1 0 0 0 0,1 0 1 0 0,0 1-1 0 0,-1-1 1 0 0,0 1-1 0 0,1 0 0 0 0,-1 0 1 0 0,0-1-1 0 0,0 1 1 0 0,0 1-1 0 0,0-1 0 0 0,0 0 1 0 0,0 0-1 0 0,-1 1 1 0 0,1-1-1 0 0,-1 1 0 0 0,0-1 1 0 0,0 1-1 0 0,2 5 1 0 0,-1 9-3435 0 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22:31.278"/>
    </inkml:context>
    <inkml:brush xml:id="br0">
      <inkml:brushProperty name="width" value="0.1" units="cm"/>
      <inkml:brushProperty name="height" value="0.1" units="cm"/>
      <inkml:brushProperty name="color" value="#F4F91B"/>
    </inkml:brush>
  </inkml:definitions>
  <inkml:trace contextRef="#ctx0" brushRef="#br0">0 102 2527 0 0,'171'9'1448'0'0,"-123"-12"-1257"0"0,0-1-1 0 0,-1-3 1 0 0,0-1-1 0 0,62-21 0 0 0,-73 21-21 0 0,1 0-1 0 0,-1 3 1 0 0,1 1-1 0 0,0 2 1 0 0,73 5-1 0 0,-61 0-123 0 0,0-2 1 0 0,87-9-1 0 0,49-14 214 0 0,-139 19-193 0 0,1 2 1 0 0,51 5-1 0 0,-55-2-7 0 0,136 15 3 0 0,-2 0 87 0 0,-97-12 3 0 0,65 2-27 0 0,125 9 79 0 0,-118-9-80 0 0,-112-8-102 0 0,0-2 0 0 0,0-1 0 0 0,56-14 0 0 0,32-5 18 0 0,-55 15-40 0 0,113 1 0 0 0,-87 9 6 0 0,159-16-1 0 0,-210 11 16 0 0,1 2-1 0 0,59 6 1 0 0,-63-2 30 0 0,111 13-14 0 0,-92-8-17 0 0,112 1-1 0 0,-156-9-19 0 0,40 6 0 0 0,-1 0 0 0 0,281 13 11 0 0,-272-14 7 0 0,1-3 0 0 0,116-11-1 0 0,-131 1-17 0 0,159-18 0 0 0,-154 22 0 0 0,98 5 0 0 0,185 5 0 0 0,-308-8 0 0 0,1 2 0 0 0,-1 1 0 0 0,62 10 0 0 0,20 4 0 0 0,-27-4 0 0 0,-16-4 0 0 0,1-3 0 0 0,122-8 0 0 0,-168 3 0 0 0,-4 0 0 0 0,0 0 0 0 0,0 2 0 0 0,1 1 0 0 0,-1 1 0 0 0,-1 1 0 0 0,1 1 0 0 0,30 10 0 0 0,52 15 0 0 0,-101-28 2 0 0,1-1 4 0 0,0 2 1 0 0,0-1-1 0 0,0 1 0 0 0,0 0 0 0 0,0 0 1 0 0,-1 0-1 0 0,6 5 0 0 0,-2 1-66 0 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26:15.621"/>
    </inkml:context>
    <inkml:brush xml:id="br0">
      <inkml:brushProperty name="width" value="0.1" units="cm"/>
      <inkml:brushProperty name="height" value="0.1" units="cm"/>
      <inkml:brushProperty name="color" value="#F4F91B"/>
    </inkml:brush>
  </inkml:definitions>
  <inkml:trace contextRef="#ctx0" brushRef="#br0">1 89 919 0 0,'16'-17'80'0'0,"2"-1"-80"0"0,1 1 0 0 0,-3 7 0 0 0,0-1 128 0 0,-3 1 16 0 0,-5 7 0 0 0,-7 1 0 0 0,1 4-144 0 0,0 1 0 0 0,-2-1 0 0 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26:35.340"/>
    </inkml:context>
    <inkml:brush xml:id="br0">
      <inkml:brushProperty name="width" value="0.1" units="cm"/>
      <inkml:brushProperty name="height" value="0.1" units="cm"/>
      <inkml:brushProperty name="color" value="#F4F91B"/>
    </inkml:brush>
  </inkml:definitions>
  <inkml:trace contextRef="#ctx0" brushRef="#br0">1 44 2759 0 0,'3'-15'248'0'0,"1"-1"-248"0"0,0 3 0 0 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26:41.965"/>
    </inkml:context>
    <inkml:brush xml:id="br0">
      <inkml:brushProperty name="width" value="0.1" units="cm"/>
      <inkml:brushProperty name="height" value="0.1" units="cm"/>
      <inkml:brushProperty name="color" value="#F4F91B"/>
    </inkml:brush>
  </inkml:definitions>
  <inkml:trace contextRef="#ctx0" brushRef="#br0">0 38 3079 0 0,'0'-1'28'0'0,"1"1"1"0"0,-1 0-1 0 0,0-1 0 0 0,0 1 0 0 0,1-1 0 0 0,-1 1 0 0 0,0 0 0 0 0,1-1 0 0 0,-1 1 0 0 0,0 0 0 0 0,1-1 0 0 0,-1 1 0 0 0,1 0 0 0 0,-1 0 0 0 0,0-1 0 0 0,1 1 0 0 0,-1 0 0 0 0,1 0 0 0 0,-1 0 0 0 0,1 0 0 0 0,-1-1 0 0 0,0 1 0 0 0,1 0 0 0 0,-1 0 0 0 0,1 0 0 0 0,-1 0 0 0 0,1 0 0 0 0,-1 0 0 0 0,1 0 0 0 0,-1 0 0 0 0,1 1 0 0 0,-1-1 0 0 0,1 0 0 0 0,-1 0 0 0 0,1 0 0 0 0,-1 0 1 0 0,0 1-1 0 0,1-1 0 0 0,-1 0 0 0 0,1 1 0 0 0,19 6 420 0 0,-18-6-389 0 0,0 0 1 0 0,0-1-1 0 0,0 1 0 0 0,0-1 1 0 0,0 1-1 0 0,0-1 1 0 0,0 0-1 0 0,0 0 0 0 0,0 0 1 0 0,0 0-1 0 0,0 0 1 0 0,0 0-1 0 0,0-1 0 0 0,0 1 1 0 0,4-2-1 0 0,30-14 1147 0 0,-24 9-504 0 0,-7 4-609 0 0,0 1 0 0 0,0-1 0 0 0,0 1 0 0 0,0 0 0 0 0,0 1 0 0 0,1-1 0 0 0,-1 1 0 0 0,1 0 0 0 0,-1 0 0 0 0,1 1 0 0 0,-1-1 0 0 0,1 1 0 0 0,-1 0 0 0 0,1 1 0 0 0,0 0 0 0 0,-1 0 0 0 0,1 0 0 0 0,-1 0 0 0 0,0 1 0 0 0,1 0 0 0 0,-1 0 0 0 0,0 0 0 0 0,9 6 0 0 0,13 11-16 0 0,-12-8 52 0 0,29 16 0 0 0,-38-24-75 0 0,1-1 1 0 0,-1 1-1 0 0,0-1 0 0 0,1 0 1 0 0,-1-1-1 0 0,1 0 1 0 0,-1 0-1 0 0,12 0 0 0 0,7-2 284 0 0,38-7 0 0 0,-38 4-109 0 0,38-1 1 0 0,43 14-99 0 0,-23-1-114 0 0,-36-8 84 0 0,0-3 0 0 0,71-12 1 0 0,-77 8-5 0 0,1 1 0 0 0,0 3 1 0 0,69 2-1 0 0,60 25-97 0 0,-129-22 27 0 0,-1-2 1 0 0,54-6-1 0 0,26-1 243 0 0,33 14-153 0 0,-2 0-26 0 0,-47-11-33 0 0,-63 1-13 0 0,0 2 0 0 0,54 6-1 0 0,96 26-44 0 0,-167-29 16 0 0,-1-1 0 0 0,31-3 1 0 0,-37 0-6 0 0,0 1 0 0 0,-1 1 1 0 0,1 1-1 0 0,0 1 1 0 0,0 0-1 0 0,20 6 0 0 0,7 3 5 0 0,0-2 0 0 0,0-2 0 0 0,67 3 0 0 0,-78-6 7 0 0,57 14-1 0 0,-23-4-3 0 0,-35-10 97 0 0,0-1-1 0 0,40-2 1 0 0,12 0 49 0 0,-77 0-147 0 0,0-1-1 0 0,0 2 1 0 0,0-1-1 0 0,0 1 1 0 0,0 0-1 0 0,0 0 0 0 0,13 7 1 0 0,-16-6-56 0 0,0 0 1 0 0,-1 0-1 0 0,0 0 1 0 0,0 1-1 0 0,0-1 1 0 0,0 1-1 0 0,0 0 1 0 0,-1 0-1 0 0,0 0 1 0 0,0 1-1 0 0,0-1 1 0 0,0 1-1 0 0,2 6 1 0 0,7 18-290 0 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26:50.578"/>
    </inkml:context>
    <inkml:brush xml:id="br0">
      <inkml:brushProperty name="width" value="0.1" units="cm"/>
      <inkml:brushProperty name="height" value="0.1" units="cm"/>
      <inkml:brushProperty name="color" value="#F4F91B"/>
    </inkml:brush>
  </inkml:definitions>
  <inkml:trace contextRef="#ctx0" brushRef="#br0">13 100 1839 0 0,'-5'1'2290'0'0,"5"-1"-2249"0"0,-4 8 1310 0 0,3-6-1287 0 0,0 0 0 0 0,0 1 0 0 0,1-1 0 0 0,0 0 0 0 0,-1 1 0 0 0,1-1 0 0 0,0 0 0 0 0,0 1 0 0 0,0-1 0 0 0,1 0 0 0 0,-1 1 0 0 0,0-1 0 0 0,1 0 0 0 0,0 1 0 0 0,-1-1 0 0 0,1 0 0 0 0,0 0 0 0 0,0 0 0 0 0,2 3 0 0 0,-1-3-27 0 0,-1-1 0 0 0,1 1-1 0 0,-1-1 1 0 0,1 1-1 0 0,0-1 1 0 0,0 0 0 0 0,-1 0-1 0 0,1 0 1 0 0,0 0 0 0 0,0 0-1 0 0,0 0 1 0 0,0-1 0 0 0,0 1-1 0 0,0-1 1 0 0,1 1 0 0 0,-1-1-1 0 0,0 0 1 0 0,0 0-1 0 0,0 0 1 0 0,0 0 0 0 0,4-1-1 0 0,9-1 455 0 0,0-1 0 0 0,-1-1 0 0 0,1-1 0 0 0,-1 0-1 0 0,19-9 1 0 0,-17 6-313 0 0,0 1 0 0 0,1 1 0 0 0,25-5-1 0 0,205-20 474 0 0,-162 23-451 0 0,19-2 202 0 0,1 5 0 0 0,189 16-1 0 0,-226-8-195 0 0,1-3-1 0 0,134-17 0 0 0,17-2 147 0 0,158 14 67 0 0,-167-8-367 0 0,-38 0 65 0 0,-132 13 12 0 0,0 1 1 0 0,51 8-1 0 0,-43-1-89 0 0,126 15 77 0 0,-146-21-51 0 0,1-1 0 0 0,-1-1 0 0 0,57-9 1 0 0,-68 9 3 0 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26:51.350"/>
    </inkml:context>
    <inkml:brush xml:id="br0">
      <inkml:brushProperty name="width" value="0.1" units="cm"/>
      <inkml:brushProperty name="height" value="0.1" units="cm"/>
      <inkml:brushProperty name="color" value="#F4F91B"/>
    </inkml:brush>
  </inkml:definitions>
  <inkml:trace contextRef="#ctx0" brushRef="#br0">76 11 3023 0 0,'-29'-9'1187'0'0,"2"8"-169"0"0,26 1-958 0 0,1 0-1 0 0,-1 0 1 0 0,0 0 0 0 0,0 0 0 0 0,0 0-1 0 0,1 0 1 0 0,-1 0 0 0 0,0 0-1 0 0,0 0 1 0 0,1 1 0 0 0,-1-1-1 0 0,0 0 1 0 0,0 0 0 0 0,1 1 0 0 0,-1-1-1 0 0,0 1 1 0 0,1-1 0 0 0,-1 0-1 0 0,0 1 1 0 0,1-1 0 0 0,-1 1-1 0 0,1-1 1 0 0,-1 1 0 0 0,1 0 0 0 0,-1-1-1 0 0,1 1 1 0 0,-1 0 0 0 0,1 0-1 0 0,0 0 32 0 0,0 0 0 0 0,1 0 0 0 0,-1 1 1 0 0,1-1-1 0 0,0 0 0 0 0,-1 0 0 0 0,1 0 0 0 0,0 0 0 0 0,0 0 0 0 0,-1 0 0 0 0,1-1 0 0 0,0 1 0 0 0,0 0 0 0 0,0 0 0 0 0,0-1 0 0 0,2 2 0 0 0,21 12 485 0 0,-19-11-413 0 0,13 7 127 0 0,-13-7-222 0 0,0 0 1 0 0,0 0 0 0 0,0 0 0 0 0,1-1-1 0 0,-1 1 1 0 0,1-1 0 0 0,0-1 0 0 0,0 1 0 0 0,7 0-1 0 0,283 22 2204 0 0,-204-16-1932 0 0,0-5-1 0 0,0-3 0 0 0,113-15 1 0 0,158 4 299 0 0,-282 11-444 0 0,-23-3-35 0 0,-1-3 0 0 0,60-13 0 0 0,-79 12-141 0 0,-34 6-6 0 0,1 1 0 0 0,-1 0 0 0 0,0 0 0 0 0,1 0 0 0 0,-1 0 0 0 0,5 1 0 0 0,-8-1-11 0 0,-1 0 0 0 0,1 0 0 0 0,0 0 0 0 0,-1 1 0 0 0,1-1 0 0 0,-1 0-1 0 0,1 0 1 0 0,0 0 0 0 0,-1 1 0 0 0,1-1 0 0 0,-1 0 0 0 0,1 0 0 0 0,-1 1 0 0 0,1-1 0 0 0,-1 1-1 0 0,1-1 1 0 0,-1 0 0 0 0,1 1 0 0 0,-1-1 0 0 0,1 1 0 0 0,-1-1 0 0 0,0 1 0 0 0,1-1-1 0 0,-1 1 1 0 0,0-1 0 0 0,1 1 0 0 0,-1 0 0 0 0,0-1 0 0 0,0 1 0 0 0,0-1 0 0 0,1 1 0 0 0,-1 0-1 0 0,0-1 1 0 0,0 1 0 0 0,0 0 0 0 0,0-1 0 0 0,0 1 0 0 0,0-1 0 0 0,0 1 0 0 0,-1 0 0 0 0,1-1-1 0 0,0 1 1 0 0,0 0 0 0 0,0-1 0 0 0,-1 1 0 0 0,1-1 0 0 0,0 1 0 0 0,0-1 0 0 0,-1 1-1 0 0,1-1 1 0 0,-1 2 0 0 0,-24 42-1115 0 0,14-25-134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38:36.198"/>
    </inkml:context>
    <inkml:brush xml:id="br0">
      <inkml:brushProperty name="width" value="0.1" units="cm"/>
      <inkml:brushProperty name="height" value="0.1" units="cm"/>
      <inkml:brushProperty name="color" value="#E71224"/>
    </inkml:brush>
  </inkml:definitions>
  <inkml:trace contextRef="#ctx0" brushRef="#br0">3689 21 919 0 0,'-6'2'67'0'0,"-19"7"-54"0"0,-1 0 3478 0 0,21-7-1547 0 0,-39 13 448 0 0,40-14-2631 0 0,-14-1-799 0 0,14 0 706 0 0,1-4 248 0 0,-11-13 465 0 0,11 13 451 0 0,-25 4 1037 0 0,24 3-1301 0 0,-18 11-373 0 0,-4 3-174 0 0,4-2 145 0 0,18-11 687 0 0,0-1 279 0 0,-16 16 1904 0 0,14-18-2967 0 0,-17 5 1 0 0,17-4 644 0 0,-10-4-409 0 0,-10 3 1406 0 0,3 1-1479 0 0,17-1 239 0 0,0 0-366 0 0,-46 4 558 0 0,-75 0 0 0 0,114-5-562 0 0,0 1 0 0 0,-25 4 0 0 0,29-3-70 0 0,-72 12 596 0 0,25 0-314 0 0,14-7-164 0 0,-62 12 34 0 0,63-13-135 0 0,1 3-36 0 0,3 0-12 0 0,-1 2 0 0 0,-34 10 160 0 0,59-17-96 0 0,-19 4 5 0 0,-5 0 22 0 0,2-2-11 0 0,0-2-64 0 0,-1-3-16 0 0,2 0 0 0 0,0 0 11 0 0,-38 0 121 0 0,18-4 45 0 0,20 0-110 0 0,-6-2 10 0 0,5-1-10 0 0,3 0-54 0 0,-3-3-13 0 0,-6-2 0 0 0,-1 1 0 0 0,0 0 0 0 0,-12 0 160 0 0,10 3-29 0 0,15 2-54 0 0,14 2-10 0 0,-23-5-43 0 0,-4-4 18 0 0,7 0-31 0 0,-4 0 0 0 0,26 8 3 0 0,9 2 6 0 0,-1 1 0 0 0,0-1 0 0 0,0 1 0 0 0,0 0-1 0 0,-7 0 1 0 0,-25-3 140 0 0,5 0-80 0 0,-8-2 0 0 0,3-4-13 0 0,1-2-54 0 0,1-2-13 0 0,0 1 0 0 0,-4 1 0 0 0,2 3 16 0 0,1 0 97 0 0,5-1-18 0 0,28 9-92 0 0,-19-4 140 0 0,0 0 0 0 0,-43-3 0 0 0,28 8 17 0 0,6-1-77 0 0,-9 2 10 0 0,-2 1-13 0 0,-4 3-4 0 0,14-1-53 0 0,-9 1 19 0 0,-10 0 29 0 0,1-1 21 0 0,2 1 31 0 0,3-1 34 0 0,6 0-84 0 0,-4-1 6 0 0,3-3 1 0 0,1-2 0 0 0,-31 2 80 0 0,17 0 37 0 0,14-1-95 0 0,-23-3-40 0 0,53 2-71 0 0,-1 1-1276 0 0,0-1 1 0 0,0 0-1 0 0,0-1 0 0 0,1 0 1 0 0,-18-8-1 0 0,6 2-1815 0 0,-21-8-2884 0 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31:35.298"/>
    </inkml:context>
    <inkml:brush xml:id="br0">
      <inkml:brushProperty name="width" value="0.1" units="cm"/>
      <inkml:brushProperty name="height" value="0.1" units="cm"/>
      <inkml:brushProperty name="color" value="#F4F91B"/>
    </inkml:brush>
  </inkml:definitions>
  <inkml:trace contextRef="#ctx0" brushRef="#br0">191 121 1783 0 0,'0'-1'76'0'0,"3"-3"496"0"0,0 0-1 0 0,0-1 0 0 0,0 0 0 0 0,3-9 0 0 0,-1 3 248 0 0,-2 6-501 0 0,0 1 1 0 0,-1 0-1 0 0,1 0 1 0 0,1 0-1 0 0,-1 0 0 0 0,0 0 1 0 0,1 1-1 0 0,0-1 0 0 0,0 1 1 0 0,0 0-1 0 0,0 0 0 0 0,5-2 1 0 0,2-2-49 0 0,-9 5 154 0 0,2 0 79 0 0,0-1-1 0 0,-1 1 1 0 0,1 0-1 0 0,0 0 1 0 0,0 0-1 0 0,6-2 1 0 0,-8 4-463 0 0,1 0 1 0 0,-1 0-1 0 0,0-1 1 0 0,0 1-1 0 0,0 1 1 0 0,0-1-1 0 0,0 0 0 0 0,0 1 1 0 0,0-1-1 0 0,0 1 1 0 0,0-1-1 0 0,0 1 0 0 0,0 0 1 0 0,0 0-1 0 0,0 0 1 0 0,-1 0-1 0 0,4 2 1 0 0,13 7 77 0 0,2 0 0 0 0,-1-1 1 0 0,1-1-1 0 0,40 11 0 0 0,6 2 43 0 0,-31-10-122 0 0,-26-9-21 0 0,-1 1-1 0 0,1-1 1 0 0,-1 2-1 0 0,1-1 1 0 0,-1 1-1 0 0,0 0 0 0 0,0 1 1 0 0,-1 0-1 0 0,0 0 1 0 0,1 0-1 0 0,-2 1 1 0 0,12 11-1 0 0,0 8 40 0 0,-13-17-19 0 0,1 1 0 0 0,0-2-1 0 0,1 1 1 0 0,9 9 0 0 0,-12-15-30 0 0,-1 1 0 0 0,0-1 0 0 0,0 1 0 0 0,0 0 0 0 0,-1 0 1 0 0,1 0-1 0 0,-1 0 0 0 0,1 0 0 0 0,-1 1 0 0 0,0-1 0 0 0,0 1 0 0 0,-1 0 1 0 0,1-1-1 0 0,-1 1 0 0 0,1 0 0 0 0,0 7 0 0 0,0-4 13 0 0,0-1-1 0 0,0 1 1 0 0,1-1 0 0 0,0 0-1 0 0,0 0 1 0 0,8 11-1 0 0,-4-6-6 0 0,-1 1 1 0 0,-1 0-1 0 0,0 0 0 0 0,0 1 0 0 0,-1 0 1 0 0,-1 0-1 0 0,0 0 0 0 0,1 15 0 0 0,1 16 50 0 0,-3 48 0 0 0,-3-54-29 0 0,0-25-12 0 0,0 0 1 0 0,2 1-1 0 0,1 16 0 0 0,0-14-5 0 0,-1 1-1 0 0,-1 24 0 0 0,-1-12-5 0 0,-6 38 30 0 0,1-23-20 0 0,-21 181 106 0 0,26-211-128 0 0,0 0 0 0 0,3 19 0 0 0,-2 16 0 0 0,-10 30 49 0 0,5-49-9 0 0,-2 51-1 0 0,5-56-13 0 0,-1 0-1 0 0,0 0 1 0 0,-2-1 0 0 0,-12 35-1 0 0,13-46-16 0 0,0 1 1 0 0,1-1-1 0 0,1 1 0 0 0,0 0 0 0 0,1 0 0 0 0,1 26 0 0 0,1-3-9 0 0,-1-25 0 0 0,0 1 0 0 0,1-1 0 0 0,4 20 0 0 0,-4-20 0 0 0,1-1 0 0 0,-2 1 0 0 0,1 0 0 0 0,-3 18 0 0 0,1 3 0 0 0,-2 13 0 0 0,2-30 0 0 0,0-1 0 0 0,1 0 0 0 0,3 21 0 0 0,24 162 64 0 0,-15-56 19 0 0,4 19-38 0 0,-15-149-20 0 0,0 0-1 0 0,-1 0 1 0 0,0 0-1 0 0,0 1 1 0 0,-4 14 0 0 0,-16 62 154 0 0,7-35-132 0 0,7-27-40 0 0,-1 1 0 0 0,-16 39 0 0 0,19-57 18 0 0,1 1 1 0 0,-4 18-1 0 0,-2 11 16 0 0,4-21-30 0 0,1 0-1 0 0,1 0 0 0 0,1 1 0 0 0,1-1 1 0 0,0 1-1 0 0,3 23 0 0 0,-1-19 7 0 0,-1 1 0 0 0,-1-1-1 0 0,-5 31 1 0 0,5-44 11 0 0,0 1 0 0 0,0-1 0 0 0,2 17 1 0 0,-1 18-25 0 0,-1-11-4 0 0,1-1 0 0 0,8 50 0 0 0,-3-38 0 0 0,2 3 25 0 0,-4-34-12 0 0,0-1 0 0 0,0 24 0 0 0,-4-35 2 0 0,1 1-1 0 0,-1-1 1 0 0,1 1-1 0 0,-1-1 1 0 0,0 1 0 0 0,0-1-1 0 0,-1 0 1 0 0,1 1-1 0 0,-1-1 1 0 0,0 0-1 0 0,0 0 1 0 0,0 0-1 0 0,0 0 1 0 0,-3 2 0 0 0,2-1 5 0 0,1-1 0 0 0,-1 1 1 0 0,1 0-1 0 0,-1 0 0 0 0,1 0 1 0 0,0 0-1 0 0,-2 7 1 0 0,4-9-20 0 0,0-1-1 0 0,0 0 1 0 0,0 0 0 0 0,0 0 0 0 0,0 1 0 0 0,0-1 0 0 0,0 0 0 0 0,0 0 0 0 0,0 0 0 0 0,1 1 0 0 0,-1-1 0 0 0,0 0 0 0 0,2 2 0 0 0,2 13-4 0 0,-5-13 13 0 0,1 0 0 0 0,-1 0 1 0 0,0 0-1 0 0,0 0 0 0 0,0-1 0 0 0,0 1 0 0 0,0 0 0 0 0,0-1 0 0 0,-1 1 1 0 0,1-1-1 0 0,-1 1 0 0 0,0-1 0 0 0,0 0 0 0 0,0 1 0 0 0,0-1 0 0 0,0 0 0 0 0,0 0 1 0 0,0-1-1 0 0,-5 4 0 0 0,-14 29 257 0 0,12-24-206 0 0,-8 6 16 0 0,9-9-45 0 0,0 1 0 0 0,0-1 0 0 0,1 2 0 0 0,0-1 0 0 0,1 1 0 0 0,-1 0 0 0 0,-5 12 0 0 0,10-18 2 0 0,0 0-1 0 0,-1 0 1 0 0,1-1-1 0 0,-1 1 1 0 0,1-1-1 0 0,-7 5 1 0 0,6-5-8 0 0,1-1 0 0 0,0 1 0 0 0,0 0 1 0 0,-1 0-1 0 0,1 0 0 0 0,1 0 1 0 0,-1 0-1 0 0,0 1 0 0 0,0-1 0 0 0,1 0 1 0 0,-1 1-1 0 0,-1 4 0 0 0,0-1-20 0 0,0-1 0 0 0,0 0 1 0 0,-1 1-1 0 0,1-1 0 0 0,-1 0 0 0 0,-1-1 0 0 0,-4 6 0 0 0,-8 8 9 0 0,13-13-2 0 0,0-1 0 0 0,-1 1 1 0 0,0-1-1 0 0,0 0 0 0 0,0 0 0 0 0,0-1 0 0 0,0 1 0 0 0,-1-1 0 0 0,-7 3 1 0 0,-7 1 108 0 0,-30 8 1 0 0,30-10-55 0 0,-31 12-1 0 0,28-6-16 0 0,6-3 49 0 0,0-1 0 0 0,-19 6 0 0 0,-8 1 223 0 0,31-9-215 0 0,-1-1 0 0 0,0 0-1 0 0,0-1 1 0 0,-1 0 0 0 0,-22 0-1 0 0,36-2-112 0 0,1-1-1 0 0,-1 0 0 0 0,1 0 1 0 0,-1 0-1 0 0,1 0 0 0 0,-1 0 1 0 0,0 0-1 0 0,1 0 0 0 0,-1 0 1 0 0,1 0-1 0 0,-1 0 0 0 0,0 0 1 0 0,1 0-1 0 0,-1 0 1 0 0,1 0-1 0 0,-1 0 0 0 0,1-1 1 0 0,-1 1-1 0 0,0 0 0 0 0,1 0 1 0 0,-1-1-1 0 0,1 1 0 0 0,-1 0 1 0 0,1-1-1 0 0,-1 0 0 0 0,12-7-3794 0 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31:46.954"/>
    </inkml:context>
    <inkml:brush xml:id="br0">
      <inkml:brushProperty name="width" value="0.1" units="cm"/>
      <inkml:brushProperty name="height" value="0.1" units="cm"/>
      <inkml:brushProperty name="color" value="#F4F91B"/>
    </inkml:brush>
  </inkml:definitions>
  <inkml:trace contextRef="#ctx0" brushRef="#br0">21 83 2327 0 0,'-5'-5'170'0'0,"4"5"-150"0"0,1-1 0 0 0,-1 0-1 0 0,0 1 1 0 0,0-1 0 0 0,1 0 0 0 0,-1 1-1 0 0,0-1 1 0 0,0 1 0 0 0,1-1 0 0 0,-1 1-1 0 0,0 0 1 0 0,0-1 0 0 0,0 1-1 0 0,0 0 1 0 0,-2-1 0 0 0,3-1 267 0 0,5-1 167 0 0,4-3 151 0 0,-6 5-605 0 0,-2 1 0 0 0,0 0 0 0 0,0 0 0 0 0,1 0 0 0 0,-1 0 0 0 0,0 0 0 0 0,0-1 0 0 0,0 1 0 0 0,0-1 0 0 0,0 1 0 0 0,1-1 0 0 0,-1 1 0 0 0,0-1 0 0 0,0 0 0 0 0,1 0 0 0 0,-5-3 564 0 0,-6-8 1764 0 0,9 11-2290 0 0,-1 1 0 0 0,1 0 0 0 0,0-1-1 0 0,0 1 1 0 0,0 0 0 0 0,0-1 0 0 0,0 1-1 0 0,0-1 1 0 0,0 1 0 0 0,0 0 0 0 0,0-1-1 0 0,0 1 1 0 0,0 0 0 0 0,0-1 0 0 0,0 1-1 0 0,0-1 1 0 0,0 1 0 0 0,0 0 0 0 0,0-1-1 0 0,0 1 1 0 0,0 0 0 0 0,1-1-1 0 0,-1 1 1 0 0,0-1 0 0 0,0 1 0 0 0,1 0-1 0 0,-1 0 1 0 0,0-1 0 0 0,0 1 0 0 0,1 0-1 0 0,-1-1 1 0 0,0 1 0 0 0,0 0 0 0 0,1 0-1 0 0,-1 0 1 0 0,0-1 0 0 0,1 1 0 0 0,0 0-1 0 0,13-11 133 0 0,-1 1 779 0 0,-13 10-925 0 0,1-1 0 0 0,-1 1 0 0 0,0 0 0 0 0,1 0 0 0 0,-1 0 0 0 0,0 0 0 0 0,1-1 0 0 0,-1 1 0 0 0,1 0 0 0 0,-1 0 0 0 0,0 0 0 0 0,1 0 0 0 0,-1 0 0 0 0,0 0 0 0 0,1 0 0 0 0,-1 0 0 0 0,1 0 0 0 0,-1 0 0 0 0,0 0 0 0 0,1 0 0 0 0,-1 0 0 0 0,0 0 0 0 0,1 1 0 0 0,-1-1 0 0 0,0 0 0 0 0,1 0 0 0 0,-1 0 0 0 0,0 1 0 0 0,1-1 0 0 0,17 8 104 0 0,-14-5-72 0 0,0 0 0 0 0,0-1 0 0 0,1 1 0 0 0,-1-1 1 0 0,0 0-1 0 0,1 0 0 0 0,-1-1 0 0 0,10 3 0 0 0,40 6 122 0 0,0-8-166 0 0,-44-2 3 0 0,1 0-1 0 0,0 0 1 0 0,-1 1-1 0 0,17 4 1 0 0,79 29 177 0 0,-85-30-127 0 0,-18-4-54 0 0,-1 0 1 0 0,1 1 0 0 0,0-1 0 0 0,-1 1 0 0 0,1-1-1 0 0,0 1 1 0 0,-1 0 0 0 0,6 2 0 0 0,15 11 103 0 0,-14-10-16 0 0,0 1 0 0 0,-1 1 0 0 0,1 0 0 0 0,13 13 0 0 0,-12-8-73 0 0,0 2-1 0 0,-1 0 0 0 0,0 0 1 0 0,-1 0-1 0 0,-1 1 0 0 0,0 0 1 0 0,6 20-1 0 0,-9-25-2 0 0,-2 1 0 0 0,1 0 1 0 0,0 12-1 0 0,-1-12 12 0 0,-1 0 1 0 0,1 0-1 0 0,7 16 1 0 0,-5-14-33 0 0,0 1 1 0 0,-1-1 0 0 0,-1 1 0 0 0,2 15 0 0 0,-3-17 40 0 0,1 0 1 0 0,0-1-1 0 0,0 1 1 0 0,1-1-1 0 0,0 0 1 0 0,9 20-1 0 0,20 22 21 0 0,-20-34-63 0 0,0 0 1 0 0,-2 1 0 0 0,0 0-1 0 0,-1 1 1 0 0,6 22-1 0 0,-6-17 153 0 0,15 35 0 0 0,-13-35-137 0 0,11 35 1 0 0,44 225 290 0 0,-41-182-127 0 0,1 14-89 0 0,-17-76-37 0 0,-8-29-39 0 0,2-1 0 0 0,7 24 0 0 0,8 25-7 0 0,42 103 388 0 0,-56-150-367 0 0,-1 0 0 0 0,-1 0 0 0 0,0 0 0 0 0,-1 1 1 0 0,0-1-1 0 0,-1 0 0 0 0,0 1 0 0 0,-1-1 0 0 0,-5 23 1 0 0,3-10 21 0 0,-1 28 0 0 0,4-17-40 0 0,-2 0 0 0 0,-1-1 0 0 0,-2 1-1 0 0,-11 40 1 0 0,14-64 3 0 0,0 0 0 0 0,0-1-1 0 0,2 1 1 0 0,-1 0 0 0 0,3 16-1 0 0,-1-18 0 0 0,-1 1 1 0 0,0 0-1 0 0,0 0 0 0 0,-1-1 0 0 0,-1 1 0 0 0,-4 17 0 0 0,4-24-15 0 0,-8 28 25 0 0,-2 0 0 0 0,-22 41 0 0 0,13-40 25 0 0,13-21-37 0 0,0 0 1 0 0,0 1-1 0 0,2 0 1 0 0,-6 15-1 0 0,8-19-14 0 0,-1 1-1 0 0,0-1 0 0 0,-1 0 1 0 0,0-1-1 0 0,0 1 0 0 0,-1-1 1 0 0,-12 12-1 0 0,10-10 32 0 0,0-1 1 0 0,1 1-1 0 0,0 1 1 0 0,-9 19-1 0 0,-7 17 4 0 0,16-36-22 0 0,2 1 0 0 0,0 0 0 0 0,0 0 0 0 0,1 1-1 0 0,1-1 1 0 0,-5 28 0 0 0,6-30-6 0 0,0 0-1 0 0,-1 0 0 0 0,1 0 0 0 0,-2-1 1 0 0,0 0-1 0 0,0 0 0 0 0,-1 0 1 0 0,0 0-1 0 0,-13 14 0 0 0,-7 13 6 0 0,-41 88 172 0 0,58-106-174 0 0,-14 25-21 0 0,-57 128 280 0 0,75-163-262 0 0,0 0-1 0 0,0 0 0 0 0,-1 0 1 0 0,-1 0-1 0 0,1-1 0 0 0,-1 0 1 0 0,-1-1-1 0 0,1 1 0 0 0,-11 7 1 0 0,-15 15 176 0 0,22-18 70 0 0,1 0 1 0 0,-17 27-1 0 0,18-26-178 0 0,7-11-105 0 0,1 0 0 0 0,0 1 1 0 0,0-1-1 0 0,0 0 0 0 0,0 1 1 0 0,1-1-1 0 0,-1 0 0 0 0,0 1 1 0 0,1-1-1 0 0,0 1 0 0 0,-1-1 0 0 0,1 1 1 0 0,0-1-1 0 0,1 4 0 0 0,-1-4-48 0 0,0 7-232 0 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32:11.250"/>
    </inkml:context>
    <inkml:brush xml:id="br0">
      <inkml:brushProperty name="width" value="0.1" units="cm"/>
      <inkml:brushProperty name="height" value="0.1" units="cm"/>
      <inkml:brushProperty name="color" value="#F4F91B"/>
    </inkml:brush>
  </inkml:definitions>
  <inkml:trace contextRef="#ctx0" brushRef="#br0">0 58 455 0 0,'7'-2'336'0'0,"-1"1"0"0"0,0-1 0 0 0,0 0-1 0 0,0-1 1 0 0,0 0 0 0 0,0 1 0 0 0,-1-2-1 0 0,1 1 1 0 0,6-6 0 0 0,-9 7 41 0 0,-2 1-200 0 0,0 0 0 0 0,0 0 0 0 0,0 1 0 0 0,0-1 0 0 0,0 1 0 0 0,1-1 0 0 0,-1 1 0 0 0,0-1 0 0 0,0 1 0 0 0,0 0 0 0 0,0-1 0 0 0,0 1 0 0 0,1 0 0 0 0,-1 0 0 0 0,0 0 0 0 0,0 0 0 0 0,0 0 0 0 0,1 0 0 0 0,-1 0 0 0 0,0 0 0 0 0,0 1 0 0 0,0-1 0 0 0,0 0 0 0 0,1 1 0 0 0,-1-1 0 0 0,0 1 0 0 0,0-1 0 0 0,0 1-1 0 0,0 0 1 0 0,1 0 0 0 0,14 7 537 0 0,19-10-57 0 0,-33 2-614 0 0,0 0-1 0 0,0 0 0 0 0,0 0 0 0 0,0 0 1 0 0,0-1-1 0 0,0 1 0 0 0,0 0 0 0 0,0-1 0 0 0,-1 0 1 0 0,1 1-1 0 0,0-1 0 0 0,0 0 0 0 0,0 0 1 0 0,-1 0-1 0 0,3-2 0 0 0,-1 2-9 0 0,-1 0-1 0 0,0-1 1 0 0,0 1 0 0 0,1 0 0 0 0,-1 0-1 0 0,1 0 1 0 0,-1 1 0 0 0,1-1-1 0 0,4 0 1 0 0,32-8 420 0 0,-8 12-145 0 0,-28-2-254 0 0,1 0 0 0 0,1 0 0 0 0,-1-1 0 0 0,0 1 0 0 0,0-1 0 0 0,0 0 0 0 0,0-1 0 0 0,0 1 0 0 0,6-2 0 0 0,1 0-30 0 0,0 1-1 0 0,0 0 0 0 0,1 0 1 0 0,-1 1-1 0 0,0 1 0 0 0,22 3 1 0 0,23 1 58 0 0,-39-4 28 0 0,-1 1 0 0 0,1 0-1 0 0,20 7 1 0 0,9 0-27 0 0,-3-5-17 0 0,-34-4-45 0 0,-1 0 0 0 0,0 1 0 0 0,1 0 0 0 0,-1 0 0 0 0,15 5 0 0 0,-6-1-1 0 0,0-1-1 0 0,0-1 1 0 0,0 0 0 0 0,1-1-1 0 0,18-1 1 0 0,-29-1-20 0 0,0-1 1 0 0,0 0 0 0 0,0 0 0 0 0,0-1-1 0 0,0 0 1 0 0,11-5 0 0 0,23-5 68 0 0,-35 11-69 0 0,1 1 0 0 0,-1 0 0 0 0,1 0 0 0 0,-1 1 0 0 0,13 3 0 0 0,2-1 0 0 0,-15-2 29 0 0,-1-1-25 0 0,-1 0 0 0 0,0 1 0 0 0,1 0 0 0 0,-1 0 0 0 0,0 0 0 0 0,0 0 0 0 0,1 0 0 0 0,-1 1 0 0 0,0 0-1 0 0,0 0 1 0 0,-1 0 0 0 0,7 5 0 0 0,-3-3 129 0 0,0 1 1 0 0,1-1-1 0 0,0-1 0 0 0,-1 1 0 0 0,1-1 0 0 0,13 3 0 0 0,24 10 639 0 0,-40-13-829 0 0,0 0 1 0 0,1 0-1 0 0,-1-1 0 0 0,0 0 0 0 0,1 0 0 0 0,0 0 0 0 0,-1-1 1 0 0,1 0-1 0 0,0 0 0 0 0,0 0 0 0 0,0-1 0 0 0,-1 0 0 0 0,1 0 1 0 0,0 0-1 0 0,7-2 0 0 0,-4 0-770 0 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32:13.673"/>
    </inkml:context>
    <inkml:brush xml:id="br0">
      <inkml:brushProperty name="width" value="0.1" units="cm"/>
      <inkml:brushProperty name="height" value="0.1" units="cm"/>
      <inkml:brushProperty name="color" value="#F4F91B"/>
    </inkml:brush>
  </inkml:definitions>
  <inkml:trace contextRef="#ctx0" brushRef="#br0">0 123 4111 0 0,'1'0'139'0'0,"0"0"-1"0"0,0 0 0 0 0,0 1 0 0 0,0-1 0 0 0,0 0 1 0 0,0 0-1 0 0,0 0 0 0 0,0 0 0 0 0,0 0 1 0 0,0 0-1 0 0,0-1 0 0 0,0 1 0 0 0,0 0 0 0 0,0 0 1 0 0,0-1-1 0 0,0 1 0 0 0,0-1 0 0 0,0 1 0 0 0,0-1 1 0 0,2 0-1 0 0,22-19 106 0 0,0 1 816 0 0,-22 18-916 0 0,0 0 0 0 0,0 0 0 0 0,1 0-1 0 0,-1 1 1 0 0,0-1 0 0 0,0 1 0 0 0,1 0 0 0 0,-1 0-1 0 0,0 0 1 0 0,0 0 0 0 0,1 1 0 0 0,-1-1 0 0 0,3 2 0 0 0,48 15 1058 0 0,-26-7-1074 0 0,-17-8 55 0 0,1 1-1 0 0,0-1 1 0 0,-1-1 0 0 0,1 0-1 0 0,17-1 1 0 0,61-9 514 0 0,-61 5-702 0 0,129-6 349 0 0,-139 11-239 0 0,-1 1 1 0 0,-1 1-1 0 0,20 4 0 0 0,-19-3-66 0 0,-1-2-1 0 0,1 0 0 0 0,0 0 1 0 0,27-3-1 0 0,29-8 151 0 0,-47 4-47 0 0,0 2 0 0 0,1 1 0 0 0,39 2 1 0 0,-31 4-132 0 0,-18-2 14 0 0,-1 0 0 0 0,34-2 0 0 0,-25-1 37 0 0,0 1 0 0 0,42 6 0 0 0,-60-5-60 0 0,24 1 18 0 0,0-2 0 0 0,-1-1 0 0 0,44-8 0 0 0,-32 4 50 0 0,-25 3-14 0 0,1 2 1 0 0,-1 0 0 0 0,0 0 0 0 0,1 2-1 0 0,-1 1 1 0 0,29 7 0 0 0,-32-8-8 0 0,-1 0 1 0 0,1-1-1 0 0,0 0 0 0 0,24-4 1 0 0,4 2 240 0 0,-26 1-214 0 0,1-1 0 0 0,0 0 0 0 0,-1-2 0 0 0,32-7 0 0 0,52-15 52 0 0,-71 18-128 0 0,1 2 0 0 0,59-3 0 0 0,-49 6 0 0 0,116-10 0 0 0,-91 5 0 0 0,-37 3 0 0 0,34-1 0 0 0,112-2 0 0 0,-142 4 0 0 0,-24 2 0 0 0,-1 0 0 0 0,0 1 0 0 0,0 0 0 0 0,10 1 0 0 0,5 4 0 0 0,-20-4 0 0 0,0 0 0 0 0,0 0 0 0 0,0 0 0 0 0,1-1 0 0 0,-1 1 0 0 0,0-1 0 0 0,1 0 0 0 0,-1 0 0 0 0,1 0 0 0 0,-1 0 0 0 0,6-2 0 0 0,6-1 0 0 0,0 1 0 0 0,0 0 0 0 0,0 1 0 0 0,30 1 0 0 0,25-1 0 0 0,-49-2 0 0 0,-12 1 0 0 0,1 1 0 0 0,-1 0 0 0 0,0 1 0 0 0,14 1 0 0 0,-6-1 3 0 0,-16 0-7 0 0,1 0-1 0 0,-1 0 1 0 0,1 0 0 0 0,-1 0 0 0 0,1 0-1 0 0,-1 1 1 0 0,1-1 0 0 0,-1 0-1 0 0,0 1 1 0 0,1-1 0 0 0,-1 1-1 0 0,1-1 1 0 0,-1 1 0 0 0,0 0-1 0 0,1 0 1 0 0,-1-1 0 0 0,0 1-1 0 0,0 0 1 0 0,0 0 0 0 0,0 0 0 0 0,1 2-1 0 0,2 1-200 0 0,2 1-18 0 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32:15.462"/>
    </inkml:context>
    <inkml:brush xml:id="br0">
      <inkml:brushProperty name="width" value="0.1" units="cm"/>
      <inkml:brushProperty name="height" value="0.1" units="cm"/>
      <inkml:brushProperty name="color" value="#F4F91B"/>
    </inkml:brush>
  </inkml:definitions>
  <inkml:trace contextRef="#ctx0" brushRef="#br0">18 184 8927 0 0,'-10'0'446'0'0,"2"-1"564"0"0,19-6-442 0 0,64-46-309 0 0,-72 52-105 0 0,0 0-1 0 0,0 1 1 0 0,0-1-1 0 0,1 0 1 0 0,-1 1-1 0 0,0 0 1 0 0,1 0-1 0 0,-1 0 1 0 0,0 0-1 0 0,4 1 1 0 0,23-1 282 0 0,-10-5-358 0 0,10-2 51 0 0,0 1-1 0 0,59-4 1 0 0,-56 11 50 0 0,0-2 1 0 0,-1-1-1 0 0,1-1 0 0 0,56-14 0 0 0,-46 7-132 0 0,73-9 1 0 0,-38 8-4 0 0,-26-1 83 0 0,-41 8-79 0 0,1 1-1 0 0,0 0 0 0 0,-1 1 1 0 0,1 0-1 0 0,0 1 0 0 0,21 1 1 0 0,41 2 360 0 0,-49-2-199 0 0,28 3 0 0 0,47 1-209 0 0,-100-4 0 0 0,59 2 35 0 0,-34 0 6 0 0,38-2 1 0 0,-45-1 13 0 0,1 1 0 0 0,22 4 0 0 0,16 0 4 0 0,-37 2 99 0 0,-18-5-120 0 0,1 0 0 0 0,-1 0 0 0 0,1 0 1 0 0,0 0-1 0 0,-1-1 0 0 0,1 1 0 0 0,3 0 1 0 0,11-2-16 0 0,-8 1-4 0 0,-1 0 0 0 0,1 0 1 0 0,-1 0-1 0 0,1 1 0 0 0,13 4 0 0 0,-2 0 13 0 0,39 6 0 0 0,-37-9-9 0 0,1-2-1 0 0,27-3 1 0 0,7 1 1160 0 0,-42 1-1588 0 0,0 0 1 0 0,21-6-1 0 0,-23 4 427 0 0,0 1-1 0 0,0 1 0 0 0,0 0 1 0 0,14 0-1 0 0,19 1-21 0 0,1-2 0 0 0,72-12 0 0 0,-118 14 0 0 0,39-6 0 0 0,-11 1 0 0 0,53-2 0 0 0,-17 4 0 0 0,-12 6 0 0 0,-34-3 0 0 0,1 1 0 0 0,20 4 0 0 0,-31-3-117 0 0,0 1 0 0 0,0 1 0 0 0,0 0 0 0 0,14 8 0 0 0,-9-5-162 0 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35:21.302"/>
    </inkml:context>
    <inkml:brush xml:id="br0">
      <inkml:brushProperty name="width" value="0.1" units="cm"/>
      <inkml:brushProperty name="height" value="0.1" units="cm"/>
      <inkml:brushProperty name="color" value="#E71224"/>
    </inkml:brush>
  </inkml:definitions>
  <inkml:trace contextRef="#ctx0" brushRef="#br0">2753 968 7999 0 0,'-23'6'665'0'0,"21"-5"-499"0"0,0-1 0 0 0,-1 1-1 0 0,1 0 1 0 0,0-1 0 0 0,0 1 0 0 0,0-1-1 0 0,-1 1 1 0 0,1-1 0 0 0,0 0 0 0 0,-4 0-1 0 0,4-2-1 0 0,9-22 1370 0 0,-15-5 682 0 0,6 23-1846 0 0,0 0 0 0 0,0 0-1 0 0,1 0 1 0 0,-2-12 0 0 0,4-11 593 0 0,0 17-464 0 0,-1 0 1 0 0,-2-19-1 0 0,2 19-316 0 0,-1 1-1 0 0,1 0 1 0 0,1-1 0 0 0,0 1-1 0 0,3-11 1 0 0,-2 9-93 0 0,0 0 0 0 0,-1 0 0 0 0,0-22 0 0 0,-3 12-20 0 0,1-1-1 0 0,1 1 0 0 0,1-1 1 0 0,1 1-1 0 0,1-1 0 0 0,2 1 1 0 0,0 0-1 0 0,1 0 0 0 0,1 1 1 0 0,1 0-1 0 0,1 0 0 0 0,1 1 1 0 0,17-27-1 0 0,-3 13-43 0 0,-15 23-16 0 0,0-1 1 0 0,0 0-1 0 0,-2-1 0 0 0,12-27 0 0 0,-18 39 7 0 0,0 0 1 0 0,0 0-1 0 0,0-1 0 0 0,-1 1 0 0 0,1 0 0 0 0,-1-1 0 0 0,1 1 1 0 0,-1-1-1 0 0,0 1 0 0 0,0-1 0 0 0,0 1 0 0 0,0-1 0 0 0,0 1 1 0 0,-1 0-1 0 0,1-1 0 0 0,-1 1 0 0 0,1-1 0 0 0,-1 1 1 0 0,0 0-1 0 0,0 0 0 0 0,0-1 0 0 0,-1 1 0 0 0,1 0 0 0 0,0 0 1 0 0,-1 0-1 0 0,1 0 0 0 0,-1 0 0 0 0,0 1 0 0 0,1-1 0 0 0,-1 0 1 0 0,0 1-1 0 0,0-1 0 0 0,-3-1 0 0 0,-1 0 32 0 0,1 0 1 0 0,-1 0-1 0 0,1 1 0 0 0,-1 0 1 0 0,0 0-1 0 0,0 0 0 0 0,0 0 1 0 0,0 1-1 0 0,0 0 0 0 0,0 1 1 0 0,-1-1-1 0 0,1 1 0 0 0,0 0 1 0 0,-7 2-1 0 0,-12-2-13 0 0,5-1 85 0 0,0-1-1 0 0,-33-8 1 0 0,5 0-7 0 0,4 5 135 0 0,0 1-1 0 0,-86 3 0 0 0,70 1-166 0 0,0-3-1 0 0,-85-14 1 0 0,74 8 57 0 0,-81-2 0 0 0,-4 8-3 0 0,-156 6 248 0 0,3 33-256 0 0,253-30 275 0 0,-63-3 1 0 0,70-3-561 0 0,1 2 0 0 0,-54 9 0 0 0,-138 18 385 0 0,158-21-184 0 0,6-6-44 0 0,49-2 0 0 0,-36 4 0 0 0,37 1 21 0 0,-1 1 1 0 0,-28 12-1 0 0,55-18-21 0 0,-8 3 0 0 0,1 0 0 0 0,0 0 0 0 0,0 1 0 0 0,0 0 0 0 0,0 1 0 0 0,0-1 0 0 0,1 1 0 0 0,0 0 0 0 0,-7 8 0 0 0,12-9 0 0 0,-1 0 0 0 0,1-1 0 0 0,0 1 0 0 0,0 0 0 0 0,0 0 0 0 0,0 0 0 0 0,1 0 0 0 0,-1 0 0 0 0,1 5 0 0 0,-1 6 0 0 0,-2 9 89 0 0,-2 0 0 0 0,-14 39 0 0 0,17-56-41 0 0,1 1 0 0 0,0-1-1 0 0,0 0 1 0 0,0 1 0 0 0,1-1 0 0 0,1 11 0 0 0,-2-16-113 0 0,1 0 0 0 0,0 0 0 0 0,1 0 0 0 0,-1 0 0 0 0,0 0 0 0 0,0 0 0 0 0,1 0-1 0 0,-1 0 1 0 0,1 0 0 0 0,0 0 0 0 0,0 0 0 0 0,0-1 0 0 0,-1 1 0 0 0,2 0 0 0 0,-1 0 0 0 0,0-1 0 0 0,0 1 0 0 0,0-1 0 0 0,1 1-1 0 0,-1-1 1 0 0,1 0 0 0 0,-1 1 0 0 0,1-1 0 0 0,0 0 0 0 0,-1 0 0 0 0,1 0 0 0 0,0 0 0 0 0,2 0 0 0 0,8 0-890 0 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35:38.305"/>
    </inkml:context>
    <inkml:brush xml:id="br0">
      <inkml:brushProperty name="width" value="0.1" units="cm"/>
      <inkml:brushProperty name="height" value="0.1" units="cm"/>
      <inkml:brushProperty name="color" value="#E71224"/>
    </inkml:brush>
  </inkml:definitions>
  <inkml:trace contextRef="#ctx0" brushRef="#br0">137 48 5063 0 0,'-18'-2'224'0'0,"2"-2"48"0"0,3 1-272 0 0,-4-1 0 0 0,3 0 0 0 0,5 3 0 0 0,3-1 352 0 0,2 0 8 0 0,1 0 8 0 0,-5 0 0 0 0,-1-3-656 0 0,-2-2-128 0 0,2-3-24 0 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33:18.930"/>
    </inkml:context>
    <inkml:brush xml:id="br0">
      <inkml:brushProperty name="width" value="0.1" units="cm"/>
      <inkml:brushProperty name="height" value="0.1" units="cm"/>
      <inkml:brushProperty name="color" value="#F4F91B"/>
    </inkml:brush>
  </inkml:definitions>
  <inkml:trace contextRef="#ctx0" brushRef="#br0">1506 113 7511 0 0,'-2'-2'81'0'0,"1"0"0"0"0,-1-1 0 0 0,0 1 0 0 0,0 0 0 0 0,0 0 0 0 0,0 0 0 0 0,0 0 0 0 0,-1 0 0 0 0,1 0 0 0 0,0 1 0 0 0,-1-1 0 0 0,1 1 0 0 0,-1-1 0 0 0,0 1 0 0 0,0 0 0 0 0,1 0 0 0 0,-1 1 0 0 0,0-1 0 0 0,0 0 0 0 0,0 1 0 0 0,-5 0 0 0 0,-29 3 1097 0 0,-41-13 3106 0 0,45 7-3402 0 0,-52 3-1 0 0,11 4-68 0 0,-99-8-1 0 0,-62-8 15 0 0,181 10-534 0 0,-149 10 686 0 0,9 0-558 0 0,167-9-559 0 0,0-1-1 0 0,0-2 1 0 0,0-1-1 0 0,1 0 1 0 0,-1-2-1 0 0,1-1 1 0 0,-39-19-1 0 0,35 13-1201 0 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33:31.999"/>
    </inkml:context>
    <inkml:brush xml:id="br0">
      <inkml:brushProperty name="width" value="0.1" units="cm"/>
      <inkml:brushProperty name="height" value="0.1" units="cm"/>
      <inkml:brushProperty name="color" value="#E71224"/>
    </inkml:brush>
  </inkml:definitions>
  <inkml:trace contextRef="#ctx0" brushRef="#br0">2494 313 4487 0 0,'-1'0'34'0'0,"0"0"-1"0"0,1 0 1 0 0,-1 0-1 0 0,1 0 1 0 0,-1 0-1 0 0,0 0 1 0 0,1-1-1 0 0,-1 1 1 0 0,1 0-1 0 0,-1 0 1 0 0,1-1-1 0 0,-1 1 1 0 0,1 0-1 0 0,-1-1 1 0 0,1 1-1 0 0,-1-1 1 0 0,1 1-1 0 0,-1 0 0 0 0,1-1 1 0 0,-1 1-1 0 0,1-1 1 0 0,0 1-1 0 0,-1-2 1 0 0,1 2-93 0 0,0-1 0 0 0,-1 1 0 0 0,1-1 0 0 0,0 1 1 0 0,-1 0-1 0 0,1-1 0 0 0,0 1 0 0 0,-1 0 0 0 0,1-1 0 0 0,0 1 0 0 0,-1 0 1 0 0,1-1-1 0 0,-1 1 0 0 0,1 0 0 0 0,0 0 0 0 0,-1-1 0 0 0,1 1 0 0 0,-1 0 1 0 0,1 0-1 0 0,-1 0 0 0 0,1 0 0 0 0,-1 0 0 0 0,1-1 0 0 0,-1 1 0 0 0,1 0 1 0 0,-1 0-1 0 0,1 0 0 0 0,-1 0 0 0 0,1 0 0 0 0,-1 1 0 0 0,1-1 0 0 0,-1 0 1 0 0,1 0-1 0 0,-1 0 0 0 0,1 0 0 0 0,-1 1 0 0 0,1-1 0 0 0,-1 0 0 0 0,-4 2-433 0 0,-18 7-188 0 0,22-9 894 0 0,0 1 1 0 0,0-1 0 0 0,0 0-1 0 0,0 0 1 0 0,0 1-1 0 0,0-1 1 0 0,0 0-1 0 0,0 0 1 0 0,0 0 0 0 0,0 0-1 0 0,0 0 1 0 0,0-1-1 0 0,1 1 1 0 0,-1 0-1 0 0,0 0 1 0 0,0-1-1 0 0,0 1 1 0 0,0 0 0 0 0,0-1-1 0 0,-1 0 1 0 0,-2-5 1864 0 0,4 6-2004 0 0,0-1-1 0 0,-1 1 1 0 0,1-1 0 0 0,0 1 0 0 0,0-1-1 0 0,0 1 1 0 0,-1-1 0 0 0,1 1 0 0 0,0 0-1 0 0,-1-1 1 0 0,1 1 0 0 0,0-1 0 0 0,-1 1-1 0 0,1 0 1 0 0,-1-1 0 0 0,1 1 0 0 0,-1 0-1 0 0,1 0 1 0 0,0-1 0 0 0,-1 1 0 0 0,1 0-1 0 0,-1 0 1 0 0,1 0 0 0 0,-1 0 0 0 0,1-1-1 0 0,-1 1 1 0 0,1 0 0 0 0,-1 0-1 0 0,1 0 1 0 0,-1 0 0 0 0,1 0 0 0 0,-1 0-1 0 0,1 0 1 0 0,-1 1 0 0 0,1-1 0 0 0,-1 0-1 0 0,1 0 1 0 0,-1 0 0 0 0,1 0 0 0 0,-1 1-1 0 0,1-1 1 0 0,-1 0 0 0 0,0 1 0 0 0,-22 9 933 0 0,-1 0 1 0 0,0-2-1 0 0,0 0 1 0 0,-28 4 0 0 0,-105 10-1213 0 0,88-14 829 0 0,34-5-324 0 0,-1-2 0 0 0,-37-3 0 0 0,-38 0 258 0 0,-222 26-172 0 0,298-23-307 0 0,0-1 1 0 0,0-1-1 0 0,0-2 1 0 0,-55-12 0 0 0,-57-31 111 0 0,8 9-78 0 0,119 30-82 0 0,1-1 0 0 0,-1-1 0 0 0,2-1 0 0 0,-34-22 0 0 0,-10-8-142 0 0,-11-8 23 0 0,43 28 98 0 0,0 1 0 0 0,-1 2 0 0 0,-39-15 0 0 0,62 28-2 0 0,3 2-9 0 0,0 0 0 0 0,0-1 0 0 0,0 1 0 0 0,0-1 0 0 0,1 0 0 0 0,-1 0 0 0 0,1 0 0 0 0,0-1 0 0 0,0 0 0 0 0,0 0 0 0 0,-6-7 0 0 0,10 11-3 0 0,0 0 1 0 0,0 0-1 0 0,0-1 0 0 0,0 1 0 0 0,0 0 1 0 0,-1 0-1 0 0,1 0 0 0 0,0 0 0 0 0,0 0 0 0 0,0 0 1 0 0,0 0-1 0 0,0 0 0 0 0,0 0 0 0 0,0-1 1 0 0,0 1-1 0 0,-1 0 0 0 0,1 0 0 0 0,0 0 1 0 0,0 0-1 0 0,0 0 0 0 0,0-1 0 0 0,0 1 0 0 0,0 0 1 0 0,0 0-1 0 0,0 0 0 0 0,0 0 0 0 0,0 0 1 0 0,0-1-1 0 0,0 1 0 0 0,0 0 0 0 0,0 0 0 0 0,0 0 1 0 0,0 0-1 0 0,0 0 0 0 0,0-1 0 0 0,0 1 1 0 0,0 0-1 0 0,0 0 0 0 0,0 0 0 0 0,0 0 0 0 0,0 0 1 0 0,0-1-1 0 0,1 1 0 0 0,-1 0 0 0 0,0 0 1 0 0,0 0-1 0 0,0 0 0 0 0,0 0 0 0 0,0 0 1 0 0,0 0-1 0 0,0-1 0 0 0,1 1 0 0 0,-1 0 0 0 0,0 0 1 0 0,0 0-1 0 0,0 0 0 0 0,0 0 0 0 0,0 0 1 0 0,1 0-1 0 0,-1 0 0 0 0,0 0 0 0 0,0 0 0 0 0,0 0 1 0 0,1 0-1 0 0,12 6-358 0 0,-11-5 321 0 0,134 68-315 0 0,-7-10 355 0 0,-80-35 0 0 0,17 8 0 0 0,13 0 0 0 0,2-2 0 0 0,-2-1 0 0 0,4 0 0 0 0,-58-22 0 0 0,38 7 0 0 0,-42-11 0 0 0,39-1 0 0 0,23-5 0 0 0,-3 0 0 0 0,-1 2 0 0 0,-2 4 0 0 0,1 6 0 0 0,3 1 0 0 0,-10-2 0 0 0,-37-7 0 0 0,84-7 0 0 0,-68 0 0 0 0,-30 3 0 0 0,1 1 0 0 0,0 1 0 0 0,35 3 0 0 0,-49-3 1 0 0,-1 1 1 0 0,1-1-1 0 0,0-1 0 0 0,0 1 0 0 0,0-1 0 0 0,-1 0 1 0 0,1-1-1 0 0,7-3 0 0 0,-73 10 386 0 0,-146 8 63 0 0,127-9-278 0 0,-100-10 0 0 0,114 4-132 0 0,-77-15 46 0 0,54 5-44 0 0,24 2 97 0 0,0-3 0 0 0,-79-27-1 0 0,116 34-120 0 0,-1 1 0 0 0,-1 1 1 0 0,-32-2-1 0 0,-83 3 111 0 0,21 2-75 0 0,63-2 3 0 0,-31-2 12 0 0,0 4 0 0 0,-101 10 0 0 0,140 1-45 0 0,-76 23-1 0 0,52-12-6 0 0,47-12 1 0 0,22-5-10 0 0,-1-1-1 0 0,1 0 1 0 0,-1 0 0 0 0,0-1-1 0 0,-10 1 1 0 0,17-2-18 0 0,9 1-12 0 0,15-4-10 0 0,30-8-1 0 0,-27 7-6 0 0,-7 1 39 0 0,36-4 0 0 0,20 1 0 0 0,-53 4 0 0 0,42-2 0 0 0,69-4 0 0 0,-115 6 0 0 0,32 2 0 0 0,37 1 0 0 0,-28-3 0 0 0,11-1 0 0 0,4-1 0 0 0,-3 2 0 0 0,-1-1 0 0 0,3 1 0 0 0,0 1 0 0 0,77 9 0 0 0,-83-4 0 0 0,12-1 0 0 0,-1 0 0 0 0,-4-6 0 0 0,-3 0 0 0 0,3 4 0 0 0,12 5 0 0 0,-77-5 0 0 0,1 0 0 0 0,0 0 0 0 0,0 1 0 0 0,14 5 0 0 0,-13-4 0 0 0,0 0 0 0 0,20 3 0 0 0,-28-6 0 0 0,53 9 0 0 0,72 0 0 0 0,-83-2 0 0 0,-31-2 7 0 0,-4 1 50 0 0,-9-5-53 0 0,0-1-1 0 0,0 1 0 0 0,0-1 1 0 0,0 1-1 0 0,0-1 0 0 0,0 0 1 0 0,1 0-1 0 0,-1 0 0 0 0,0 0 1 0 0,0 0-1 0 0,0-1 0 0 0,4 0 1 0 0,17-1 16 0 0,-8 0-1497 0 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33:22.062"/>
    </inkml:context>
    <inkml:brush xml:id="br0">
      <inkml:brushProperty name="width" value="0.1" units="cm"/>
      <inkml:brushProperty name="height" value="0.1" units="cm"/>
      <inkml:brushProperty name="color" value="#E71224"/>
    </inkml:brush>
  </inkml:definitions>
  <inkml:trace contextRef="#ctx0" brushRef="#br0">1627 197 6767 0 0,'-23'-13'795'0'0,"20"12"-666"0"0,0 0 1 0 0,0 0-1 0 0,0-1 1 0 0,1 0-1 0 0,-1 1 1 0 0,1-1 0 0 0,-1 0-1 0 0,1 0 1 0 0,0 0-1 0 0,-1-1 1 0 0,1 1-1 0 0,0-1 1 0 0,-3-4-1 0 0,2 3 151 0 0,0 0 0 0 0,0 0-1 0 0,0 1 1 0 0,0-1 0 0 0,-1 1-1 0 0,0 0 1 0 0,0 0-1 0 0,0 1 1 0 0,0-1 0 0 0,0 1-1 0 0,0 0 1 0 0,-1 0 0 0 0,1 0-1 0 0,-1 0 1 0 0,1 1 0 0 0,-1 0-1 0 0,0 0 1 0 0,0 0-1 0 0,1 0 1 0 0,-1 1 0 0 0,0 0-1 0 0,0 0 1 0 0,0 0 0 0 0,1 1-1 0 0,-7 0 1 0 0,-11 1 147 0 0,1 0-1 0 0,-1-2 1 0 0,0-1-1 0 0,0 0 1 0 0,-33-8-1 0 0,-30-2 384 0 0,-91-15 431 0 0,119 15-781 0 0,-80-5-1 0 0,-149 8 424 0 0,-179-20-743 0 0,412 30-2620 0 0,44-1 1217 0 0,-9 1-5873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38:40.712"/>
    </inkml:context>
    <inkml:brush xml:id="br0">
      <inkml:brushProperty name="width" value="0.1" units="cm"/>
      <inkml:brushProperty name="height" value="0.1" units="cm"/>
      <inkml:brushProperty name="color" value="#E71224"/>
    </inkml:brush>
  </inkml:definitions>
  <inkml:trace contextRef="#ctx0" brushRef="#br0">2882 97 12207 0 0,'0'0'562'0'0,"-3"0"-18"0"0,-10 3-351 0 0,3-1-161 0 0,9-2 445 0 0,-15-5 2659 0 0,4-3-2574 0 0,8 7-97 0 0,1-1-45 0 0,-19-5 88 0 0,0 1-1 0 0,0 1 1 0 0,-33-3 0 0 0,-74 0 938 0 0,11 2-310 0 0,90 1-1086 0 0,-48-12 0 0 0,52 10 64 0 0,0 1 0 0 0,-47-5 1 0 0,18 11 278 0 0,-92 12 0 0 0,70-4-231 0 0,-161 28 74 0 0,100-12 57 0 0,67-15-13 0 0,0-3-1 0 0,-118-6 1 0 0,-123-3-88 0 0,265 0-595 0 0,-81-15 0 0 0,90 12 700 0 0,-1 1-1 0 0,1 2 0 0 0,-1 1 0 0 0,-57 4 0 0 0,19 7 17 0 0,-87 19 0 0 0,132-21-223 0 0,0-1-1 0 0,0-1 1 0 0,-1-2-1 0 0,-56-1 1 0 0,63-7-1519 0 0,19 3 371 0 0,0 0 1 0 0,1-1 0 0 0,-1 1 0 0 0,1-1-1 0 0,-1 0 1 0 0,1 0 0 0 0,0 0-1 0 0,-4-5 1 0 0,-16-18-5062 0 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33:23.133"/>
    </inkml:context>
    <inkml:brush xml:id="br0">
      <inkml:brushProperty name="width" value="0.1" units="cm"/>
      <inkml:brushProperty name="height" value="0.1" units="cm"/>
      <inkml:brushProperty name="color" value="#E71224"/>
    </inkml:brush>
  </inkml:definitions>
  <inkml:trace contextRef="#ctx0" brushRef="#br0">1592 10 6879 0 0,'-14'-5'1879'0'0,"13"5"-1720"0"0,0-1-1 0 0,1 1 1 0 0,-1-1 0 0 0,0 1 0 0 0,0-1-1 0 0,1 1 1 0 0,-1 0 0 0 0,0 0 0 0 0,0-1 0 0 0,0 1-1 0 0,1 0 1 0 0,-1 0 0 0 0,0 0 0 0 0,0 0-1 0 0,0 0 1 0 0,0 0 0 0 0,1 0 0 0 0,-1 0-1 0 0,0 0 1 0 0,0 1 0 0 0,0-1 0 0 0,1 0-1 0 0,-1 0 1 0 0,0 1 0 0 0,0-1 0 0 0,1 0-1 0 0,-1 1 1 0 0,0-1 0 0 0,1 1 0 0 0,-2 0-1 0 0,-34 15 1260 0 0,27-12-1015 0 0,1-1 1 0 0,-1-1-1 0 0,1 1 0 0 0,-18 1 1 0 0,-6 2 397 0 0,16-3-668 0 0,0-1 0 0 0,0-1 0 0 0,-24-1 0 0 0,26 0-30 0 0,-34-2 243 0 0,-21 0 141 0 0,26 3-185 0 0,0-2 0 0 0,-74-10 0 0 0,78 6-109 0 0,-43-1 443 0 0,-113 5 0 0 0,-19 18 614 0 0,83-6-719 0 0,80-7-510 0 0,-85 8 598 0 0,110-8-1146 0 0,1 1 0 0 0,-1 1-1 0 0,-29 11 1 0 0,32-7-500 0 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33:38.432"/>
    </inkml:context>
    <inkml:brush xml:id="br0">
      <inkml:brushProperty name="width" value="0.1" units="cm"/>
      <inkml:brushProperty name="height" value="0.1" units="cm"/>
      <inkml:brushProperty name="color" value="#E71224"/>
    </inkml:brush>
  </inkml:definitions>
  <inkml:trace contextRef="#ctx0" brushRef="#br0">2060 27 3767 0 0,'-1'-2'85'0'0,"-1"0"-1"0"0,1 0 0 0 0,-1 1 0 0 0,1-1 0 0 0,-1 1 1 0 0,0-1-1 0 0,0 1 0 0 0,0-1 0 0 0,0 1 0 0 0,0 0 0 0 0,0 0 1 0 0,0 0-1 0 0,-1 0 0 0 0,1 0 0 0 0,0 1 0 0 0,0-1 1 0 0,-1 1-1 0 0,1-1 0 0 0,-3 1 0 0 0,-52-3 2889 0 0,46 3-2324 0 0,-17 0 307 0 0,13-1-262 0 0,-1 1 1 0 0,1 1 0 0 0,-1 0-1 0 0,-25 6 1 0 0,-2 4 443 0 0,-62 20 757 0 0,79-23-1464 0 0,0 0 0 0 0,0-2 0 0 0,0-1 0 0 0,-1-2 0 0 0,0 0 0 0 0,0-2 0 0 0,-37-2 0 0 0,17 2 32 0 0,0 1-1 0 0,0 3 1 0 0,-62 14-1 0 0,-17 2 231 0 0,20-8-769 0 0,-344 33 1396 0 0,371-43-2406 0 0,0-3 0 0 0,0-4 0 0 0,-134-24 0 0 0,174 19-6037 0 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33:40.723"/>
    </inkml:context>
    <inkml:brush xml:id="br0">
      <inkml:brushProperty name="width" value="0.1" units="cm"/>
      <inkml:brushProperty name="height" value="0.1" units="cm"/>
      <inkml:brushProperty name="color" value="#E71224"/>
    </inkml:brush>
  </inkml:definitions>
  <inkml:trace contextRef="#ctx0" brushRef="#br0">2876 194 4143 0 0,'-6'-2'279'0'0,"0"0"-1"0"0,0 0 1 0 0,-1 1-1 0 0,1 0 1 0 0,0 0-1 0 0,-1 1 0 0 0,-9 0 1 0 0,-13-2 325 0 0,-3-2 947 0 0,-28-4 674 0 0,-1 3 0 0 0,-78 2 0 0 0,-85-1-104 0 0,25-1-604 0 0,115 4-1042 0 0,0-4 0 0 0,-146-28-1 0 0,-86 1 77 0 0,123 17-207 0 0,-216-10 2168 0 0,268 19-3236 0 0,-80-11 1054 0 0,-102-2 1090 0 0,266 24-4530 0 0,43-2 1123 0 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33:42.149"/>
    </inkml:context>
    <inkml:brush xml:id="br0">
      <inkml:brushProperty name="width" value="0.1" units="cm"/>
      <inkml:brushProperty name="height" value="0.1" units="cm"/>
      <inkml:brushProperty name="color" value="#E71224"/>
    </inkml:brush>
  </inkml:definitions>
  <inkml:trace contextRef="#ctx0" brushRef="#br0">2349 44 4775 0 0,'-14'-11'497'0'0,"-2"0"2045"0"0,1 2-1272 0 0,14 8-1102 0 0,-1 0 1 0 0,0-1-1 0 0,0 1 1 0 0,1 0-1 0 0,-1 0 1 0 0,0 0-1 0 0,0 0 0 0 0,0 1 1 0 0,0-1-1 0 0,-3 0 1 0 0,-11 0 391 0 0,1 1 1 0 0,-1 0 0 0 0,0 1-1 0 0,1 1 1 0 0,-24 6 0 0 0,-33 3 577 0 0,-64 1 292 0 0,-134 30-1 0 0,54-4-682 0 0,178-33-472 0 0,-1-3 0 0 0,1-1 0 0 0,-66-7 0 0 0,-170-42 1069 0 0,148 23-581 0 0,-146-9 0 0 0,227 31-770 0 0,-30-2 54 0 0,-101 6 1 0 0,153 1-388 0 0,0 0 1 0 0,1 2 0 0 0,-1 1 0 0 0,1 1 0 0 0,0 0-1 0 0,0 2 1 0 0,1 0 0 0 0,-38 22 0 0 0,13 1-1600 0 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33:43.796"/>
    </inkml:context>
    <inkml:brush xml:id="br0">
      <inkml:brushProperty name="width" value="0.1" units="cm"/>
      <inkml:brushProperty name="height" value="0.1" units="cm"/>
      <inkml:brushProperty name="color" value="#E71224"/>
    </inkml:brush>
  </inkml:definitions>
  <inkml:trace contextRef="#ctx0" brushRef="#br0">1886 3 5759 0 0,'-15'0'125'0'0,"0"1"0"0"0,1 1 0 0 0,-1 0 0 0 0,-15 5-1 0 0,-25 1 502 0 0,16-1 196 0 0,-1-2 0 0 0,0-2 0 0 0,-74-3 0 0 0,6-8 775 0 0,-74-1 628 0 0,41-1-971 0 0,-1 0-621 0 0,-286 30 653 0 0,256-8-599 0 0,35-10-315 0 0,-38 2-617 0 0,151 2-1574 0 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33:45.593"/>
    </inkml:context>
    <inkml:brush xml:id="br0">
      <inkml:brushProperty name="width" value="0.1" units="cm"/>
      <inkml:brushProperty name="height" value="0.1" units="cm"/>
      <inkml:brushProperty name="color" value="#E71224"/>
    </inkml:brush>
  </inkml:definitions>
  <inkml:trace contextRef="#ctx0" brushRef="#br0">1786 5 9151 0 0,'-10'-1'154'0'0,"-1"1"0"0"0,1 1 0 0 0,0-1-1 0 0,-1 2 1 0 0,1-1 0 0 0,0 1-1 0 0,0 1 1 0 0,-11 4 0 0 0,-39 7-143 0 0,45-13 286 0 0,-1-1 0 0 0,0 0 1 0 0,-24-4-1 0 0,-2 0 867 0 0,-40 3 158 0 0,-98 12-1 0 0,96-4-236 0 0,-87-4-1 0 0,-38-20-56 0 0,-6-1-448 0 0,155 16-802 0 0,-214-7 1925 0 0,91 15-8192 0 0,148-2 337 0 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33:49.375"/>
    </inkml:context>
    <inkml:brush xml:id="br0">
      <inkml:brushProperty name="width" value="0.1" units="cm"/>
      <inkml:brushProperty name="height" value="0.1" units="cm"/>
      <inkml:brushProperty name="color" value="#E71224"/>
    </inkml:brush>
  </inkml:definitions>
  <inkml:trace contextRef="#ctx0" brushRef="#br0">3630 101 455 0 0,'-1'0'91'0'0,"1"-1"0"0"0,-1 1 0 0 0,1 0-1 0 0,0-1 1 0 0,0 1 0 0 0,-1 0-1 0 0,1-1 1 0 0,0 1 0 0 0,-1-1-1 0 0,1 1 1 0 0,0 0 0 0 0,0-1-1 0 0,0 1 1 0 0,0-1 0 0 0,-1 1-1 0 0,1-1 1 0 0,0 1 0 0 0,0-1-1 0 0,0 1 1 0 0,0-1 0 0 0,0 1-1 0 0,0-1 1 0 0,0 1 0 0 0,0 0-1 0 0,0-1 1 0 0,0 1 0 0 0,0-1-1 0 0,1 1 1 0 0,-1-1 0 0 0,0 1 0 0 0,0-1-1 0 0,0 1 1 0 0,1 0 0 0 0,-1-1-1 0 0,0 1 1 0 0,0-1 0 0 0,1 1-1 0 0,-1 0 1 0 0,0-1 0 0 0,1 1-1 0 0,-1 0 1 0 0,0-1 0 0 0,1 1-1 0 0,-1 0 1 0 0,1 0 0 0 0,-1-1-1 0 0,1 1 1 0 0,-1 0 9 0 0,1-1 0 0 0,-1 1 0 0 0,1 0 0 0 0,-1 0 0 0 0,1-1-1 0 0,-1 1 1 0 0,1-1 0 0 0,-1 1 0 0 0,1 0 0 0 0,-1-1 0 0 0,0 1 0 0 0,1-1 0 0 0,-1 1 0 0 0,0-1 0 0 0,0 1 0 0 0,1-1-1 0 0,-1 1 1 0 0,0-1 0 0 0,0 1 0 0 0,0-1 0 0 0,0 0 0 0 0,1 1 0 0 0,-1-1 0 0 0,0 1 0 0 0,0-1 0 0 0,0 1-1 0 0,0-1 1 0 0,0 0 0 0 0,-1 1 0 0 0,1-1 0 0 0,0 1 0 0 0,0-1 0 0 0,0 1 0 0 0,0-1 0 0 0,0 1 0 0 0,-1-1-1 0 0,1 1 1 0 0,0-1 0 0 0,-1 1 0 0 0,1-1 0 0 0,0 1 0 0 0,-1-1 0 0 0,1 1 0 0 0,0-1 0 0 0,-1 1 0 0 0,1 0 0 0 0,-1-1-1 0 0,0 1 1 0 0,0-1 0 0 0,1 1 0 0 0,-1-1 0 0 0,0 0 0 0 0,1 0-1 0 0,-1 1 1 0 0,1-1 0 0 0,-1 0 0 0 0,1 0 0 0 0,-1 0 0 0 0,1 1-1 0 0,-1-1 1 0 0,1 0 0 0 0,0 0 0 0 0,-1 0 0 0 0,1 0 0 0 0,0 0-1 0 0,0 0 1 0 0,0 0 0 0 0,0 0 0 0 0,0 0 0 0 0,0 0-1 0 0,0 0 1 0 0,0 1 0 0 0,0-1 0 0 0,0 0 0 0 0,1 0 0 0 0,-1 0-1 0 0,0 0 1 0 0,0 0 0 0 0,1 0 0 0 0,-1 0 0 0 0,1-1 0 0 0,4-18 1069 0 0,-5 20-1136 0 0,0-1-1 0 0,-1 1 0 0 0,1-1 1 0 0,0 1-1 0 0,0-1 0 0 0,-1 1 0 0 0,1-1 1 0 0,-1 1-1 0 0,1-1 0 0 0,0 1 1 0 0,-1-1-1 0 0,1 1 0 0 0,-1 0 1 0 0,1-1-1 0 0,-1 1 0 0 0,1 0 1 0 0,-1 0-1 0 0,0-1 0 0 0,1 1 0 0 0,-1 0 1 0 0,1 0-1 0 0,-1 0 0 0 0,1-1 1 0 0,-1 1-1 0 0,0 0 0 0 0,1 0 1 0 0,-1 0-1 0 0,1 0 0 0 0,-2 0 1 0 0,-22 0 423 0 0,19 0-322 0 0,-33 2 506 0 0,-41 7-1 0 0,-9 1 109 0 0,-15-11 140 0 0,71 0-660 0 0,-1 0 1 0 0,-44 7-1 0 0,-413 50 684 0 0,413-52-893 0 0,-82 9 242 0 0,-106 18 159 0 0,140-20-336 0 0,-314 26 315 0 0,365-35-321 0 0,-94-8 0 0 0,-75-21-57 0 0,-46-3 256 0 0,-130 19-172 0 0,227 8-103 0 0,41-8-8643 0 0,103 4 3826 0 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33:51.800"/>
    </inkml:context>
    <inkml:brush xml:id="br0">
      <inkml:brushProperty name="width" value="0.1" units="cm"/>
      <inkml:brushProperty name="height" value="0.1" units="cm"/>
      <inkml:brushProperty name="color" value="#E71224"/>
    </inkml:brush>
  </inkml:definitions>
  <inkml:trace contextRef="#ctx0" brushRef="#br0">1507 169 919 0 0,'-2'-2'38'0'0,"0"0"0"0"0,0 0 0 0 0,-1 0 0 0 0,1 0-1 0 0,-1 1 1 0 0,0-1 0 0 0,-4-1 0 0 0,0 1 1699 0 0,0 0 1 0 0,0 0 0 0 0,-14 0 0 0 0,-13-4 370 0 0,27 3-1725 0 0,-1 0 0 0 0,1 0 0 0 0,0-1 0 0 0,-8-6 0 0 0,-24-10 292 0 0,17 12-60 0 0,-1 1 0 0 0,-1 2 0 0 0,1 0 0 0 0,-1 2 0 0 0,-47-2 0 0 0,33 6-345 0 0,0 1-1 0 0,1 2 1 0 0,-40 10-1 0 0,22-3 202 0 0,0-2 0 0 0,0-3-1 0 0,-1-2 1 0 0,0-3 0 0 0,0-2-1 0 0,0-2 1 0 0,-107-21 0 0 0,54-1-508 0 0,-62-14 510 0 0,57 17-9340 0 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33:52.432"/>
    </inkml:context>
    <inkml:brush xml:id="br0">
      <inkml:brushProperty name="width" value="0.1" units="cm"/>
      <inkml:brushProperty name="height" value="0.1" units="cm"/>
      <inkml:brushProperty name="color" value="#E71224"/>
    </inkml:brush>
  </inkml:definitions>
  <inkml:trace contextRef="#ctx0" brushRef="#br0">1555 42 1375 0 0,'-4'-3'457'0'0,"1"0"-1"0"0,-1 0 0 0 0,0 1 1 0 0,-1 0-1 0 0,1-1 0 0 0,0 2 1 0 0,0-1-1 0 0,-1 0 0 0 0,1 1 1 0 0,-6-1-1 0 0,-50-7 2918 0 0,55 9-3570 0 0,-95-7 1998 0 0,0 5 0 0 0,0 4 1 0 0,-112 17-1 0 0,-336 31 270 0 0,350-34-2168 0 0,41-7-3011 0 0,133-9-2617 0 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33:53.246"/>
    </inkml:context>
    <inkml:brush xml:id="br0">
      <inkml:brushProperty name="width" value="0.1" units="cm"/>
      <inkml:brushProperty name="height" value="0.1" units="cm"/>
      <inkml:brushProperty name="color" value="#E71224"/>
    </inkml:brush>
  </inkml:definitions>
  <inkml:trace contextRef="#ctx0" brushRef="#br0">2222 42 919 0 0,'-5'-1'259'0'0,"0"0"0"0"0,0 0-1 0 0,0 1 1 0 0,0-1 0 0 0,0 1-1 0 0,0 0 1 0 0,0 1-1 0 0,0-1 1 0 0,-6 2 0 0 0,-47 13 3837 0 0,31-7-3195 0 0,-62 11 1961 0 0,-134 11 0 0 0,151-22-2098 0 0,-62 4 179 0 0,-1-5 0 0 0,0-6 0 0 0,1-6 0 0 0,-194-32 0 0 0,-319-52 116 0 0,501 80-2961 0 0,109 8 270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38:43.414"/>
    </inkml:context>
    <inkml:brush xml:id="br0">
      <inkml:brushProperty name="width" value="0.1" units="cm"/>
      <inkml:brushProperty name="height" value="0.1" units="cm"/>
      <inkml:brushProperty name="color" value="#E71224"/>
    </inkml:brush>
  </inkml:definitions>
  <inkml:trace contextRef="#ctx0" brushRef="#br0">133 96 9871 0 0,'0'0'3003'0'0,"0"-4"-2743"0"0,0 2-242 0 0,1-4 3 0 0,0 1-1 0 0,0-1 1 0 0,-1 0-1 0 0,0 0 0 0 0,0 0 1 0 0,-3-11-1 0 0,3 15-165 0 0,-2-1-14 0 0,1 1 158 0 0,-1 0-1 0 0,1-1 0 0 0,-1 1 1 0 0,0 0-1 0 0,0 0 1 0 0,0 0-1 0 0,0 0 0 0 0,0 0 1 0 0,0 1-1 0 0,-1-1 1 0 0,1 1-1 0 0,-1-1 0 0 0,1 1 1 0 0,-1 0-1 0 0,1 0 1 0 0,-1 0-1 0 0,0 0 0 0 0,1 0 1 0 0,-1 1-1 0 0,-3-1 1 0 0,-4 1-96 0 0,1 0 0 0 0,0 1 1 0 0,0 0-1 0 0,0 0 1 0 0,-10 3-1 0 0,11-2-211 0 0,1-2-11 0 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34:12.872"/>
    </inkml:context>
    <inkml:brush xml:id="br0">
      <inkml:brushProperty name="width" value="0.1" units="cm"/>
      <inkml:brushProperty name="height" value="0.1" units="cm"/>
      <inkml:brushProperty name="color" value="#E71224"/>
    </inkml:brush>
  </inkml:definitions>
  <inkml:trace contextRef="#ctx0" brushRef="#br0">4005 1850 2759 0 0,'-51'-14'9825'0'0,"57"21"-7939"0"0,10 8 1959 0 0,-4-14-3645 0 0,63 6 1019 0 0,-61-5-1155 0 0,-8-1 80 0 0,1 0 0 0 0,0 0 0 0 0,0-1 0 0 0,0 0 1 0 0,0 0-1 0 0,9-2 0 0 0,-1 3-75 0 0,-9-1 55 0 0,1 0 1 0 0,-1 0 0 0 0,1-1-1 0 0,-1 0 1 0 0,1 0 0 0 0,11-4-1 0 0,22-4-41 0 0,-30 6 293 0 0,-8 3-375 0 0,0 0 0 0 0,1 0 0 0 0,-1 0 0 0 0,0 0 0 0 0,0-1 0 0 0,0 1 0 0 0,1-1-1 0 0,-1 1 1 0 0,0-1 0 0 0,0 0 0 0 0,4-2 0 0 0,-4 2 148 0 0,0 0 0 0 0,0 0-1 0 0,1 0 1 0 0,-1 0 0 0 0,1 1 0 0 0,-1-1-1 0 0,1 0 1 0 0,-1 1 0 0 0,5 0 0 0 0,3-3-57 0 0,31-8-11 0 0,-31 8 303 0 0,-1-1-320 0 0,29-10 0 0 0,-29 10 383 0 0,-5 4-435 0 0,-1-1 0 0 0,0 0 0 0 0,0 1 1 0 0,0-1-1 0 0,0-1 0 0 0,0 1 0 0 0,0 0 0 0 0,0-1 0 0 0,2-1 1 0 0,4-2 10 0 0,-1 2 249 0 0,-5-2-208 0 0,11-17 0 0 0,-11 16 0 0 0,-3 4-56 0 0,0 1 1 0 0,1-1-1 0 0,-1 0 0 0 0,1 0 1 0 0,-1 1-1 0 0,1-1 0 0 0,0 0 1 0 0,-1 1-1 0 0,1-1 0 0 0,0 0 1 0 0,0 1-1 0 0,2-2 0 0 0,-1-1 12 0 0,6-13 73 0 0,-3 3-39 0 0,-3 5 7 0 0,2-13 13 0 0,0 1-1 0 0,-2-1 1 0 0,0 0 0 0 0,-2 0-1 0 0,0 0 1 0 0,-2 0 0 0 0,-6-36-1 0 0,-20-52 95 0 0,18 75-122 0 0,6 19-25 0 0,0 1 0 0 0,1-1 1 0 0,1 0-1 0 0,1 0 0 0 0,0-19 1 0 0,0-28 32 0 0,2 43-55 0 0,10-209 1 0 0,-3 99 42 0 0,-3 65-20 0 0,-2 40-22 0 0,2 0 0 0 0,0 0 0 0 0,2 1 0 0 0,9-25 0 0 0,5-18 0 0 0,-10 35 0 0 0,-10 24 8 0 0,0 0 0 0 0,0-1 0 0 0,-1 1 0 0 0,0 0-1 0 0,0 0 1 0 0,-1 0 0 0 0,0 0 0 0 0,0 0 0 0 0,-1 0 0 0 0,0 0 0 0 0,-1 0 0 0 0,1 1-1 0 0,-7-12 1 0 0,-1-2 34 0 0,-2 0-1 0 0,-1 0 1 0 0,-20-25-1 0 0,28 40-12 0 0,0 0 0 0 0,-1 1 0 0 0,0 0 0 0 0,0 0 0 0 0,0 1-1 0 0,-1-1 1 0 0,1 2 0 0 0,-8-5 0 0 0,-59-21 85 0 0,68 27-121 0 0,-50-19 108 0 0,28 10 5 0 0,-54-15 0 0 0,-250-38 274 0 0,285 56-342 0 0,-1 2 0 0 0,-71-1 0 0 0,-93 15 40 0 0,188-7-67 0 0,-83 3 62 0 0,31-2-19 0 0,-76 13 0 0 0,-124 23-54 0 0,218-31 0 0 0,-233 21 59 0 0,200-21-54 0 0,0 1 60 0 0,10 1-34 0 0,-101-4 1 0 0,100-12-10 0 0,-120-28-1 0 0,182 31 0 0 0,-62-9-21 0 0,-138-5 0 0 0,-33 19 0 0 0,-22-1 0 0 0,136 4 0 0 0,34 1 0 0 0,-83 3 0 0 0,135-5 0 0 0,4 1 0 0 0,15-1 0 0 0,-51-3 0 0 0,66 0 0 0 0,0 0 0 0 0,0 0 0 0 0,0 2 0 0 0,-26 5 0 0 0,-14 17 0 0 0,53-23-2 0 0,1 1 0 0 0,-1 0 0 0 0,1 0 0 0 0,0 0 0 0 0,0 0 0 0 0,0 0 0 0 0,-7 6 0 0 0,10-6-1 0 0,-1-1 0 0 0,0 1 0 0 0,0 0 0 0 0,0 0 0 0 0,1 0-1 0 0,-1 0 1 0 0,1 0 0 0 0,0 1 0 0 0,0-1 0 0 0,0 0-1 0 0,0 1 1 0 0,0-1 0 0 0,0 0 0 0 0,0 1 0 0 0,1-1 0 0 0,-1 1-1 0 0,1-1 1 0 0,0 4 0 0 0,0 5-45 0 0,3 27 25 0 0,0-18-19 0 0,8 33 31 0 0,5 11 11 0 0,4 4 0 0 0,-3 11 0 0 0,-7-11 0 0 0,-5-5 0 0 0,-1 2 0 0 0,-2-2 0 0 0,-4 2 0 0 0,1 3 0 0 0,-2-1 0 0 0,0-12 0 0 0,-2 8 0 0 0,-1 3 0 0 0,0-16 0 0 0,0-5 0 0 0,1 3 0 0 0,0 6 0 0 0,1 1 0 0 0,3-43 0 0 0,1-1 0 0 0,3 22 0 0 0,-1-22 0 0 0,0-1 0 0 0,1 1 0 0 0,0-1 0 0 0,7 15 0 0 0,-5-13 0 0 0,2-1 0 0 0,-1 0 0 0 0,2 0 0 0 0,8 9 0 0 0,-3-5 0 0 0,28 23 0 0 0,24 13 0 0 0,2-8 0 0 0,11-6 0 0 0,7 1 0 0 0,-1-5 0 0 0,-5-4 0 0 0,1-6 0 0 0,-13-11 0 0 0,-2-4 0 0 0,1-4 0 0 0,1-3 0 0 0,2-2 0 0 0,6 1 0 0 0,8-1 0 0 0,0 2 0 0 0,3 4 0 0 0,5-3 0 0 0,6-4 0 0 0,12-1 0 0 0,70-1 0 0 0,-117 3 0 0 0,6 2 0 0 0,-39-1 1 0 0,-9 0 16 0 0,0 1 1 0 0,22 3-1 0 0,22 4-6 0 0,5 4-11 0 0,-19-2-59 0 0,-40-8-246 0 0,0 0-110 0 0,30 8-1179 0 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34:15.760"/>
    </inkml:context>
    <inkml:brush xml:id="br0">
      <inkml:brushProperty name="width" value="0.1" units="cm"/>
      <inkml:brushProperty name="height" value="0.1" units="cm"/>
      <inkml:brushProperty name="color" value="#E71224"/>
    </inkml:brush>
  </inkml:definitions>
  <inkml:trace contextRef="#ctx0" brushRef="#br0">4702 1858 9583 0 0,'-12'-3'1082'0'0,"22"-16"695"0"0,4 3-1242 0 0,28-27 1 0 0,-17 20 310 0 0,-24 22-669 0 0,0 0-1 0 0,1 0 1 0 0,-1 0-1 0 0,0-1 1 0 0,0 1 0 0 0,0 0-1 0 0,0 0 1 0 0,0-1-1 0 0,2-2 125 0 0,-1 0 149 0 0,1-1 0 0 0,0 1 0 0 0,-1-1 1 0 0,0 1-1 0 0,0-1 0 0 0,0 0 1 0 0,-1 0-1 0 0,2-6 0 0 0,-2 6-304 0 0,0 0-1 0 0,0 0 0 0 0,1 0 1 0 0,0 1-1 0 0,0-1 1 0 0,5-8-1 0 0,70-83 610 0 0,-51 64-590 0 0,-1-1 0 0 0,-2-1 1 0 0,-1-2-1 0 0,-1 0 0 0 0,24-63 1 0 0,-28 61-22 0 0,-3 0 0 0 0,-1-2 1 0 0,-2 0-1 0 0,-2 0 0 0 0,-1 0 0 0 0,-2-1 1 0 0,-2-1-1 0 0,-2 1 0 0 0,-5-72 0 0 0,-3 69-99 0 0,-1 1 0 0 0,-3 0 0 0 0,-1 0 0 0 0,-24-59-1 0 0,15 53 109 0 0,3 0 0 0 0,-12-56 0 0 0,24 81-136 0 0,-1 1 0 0 0,-15-42-1 0 0,17 56-14 0 0,-1 1-1 0 0,0-1 0 0 0,0 1 0 0 0,0 0 1 0 0,-1 0-1 0 0,-1 0 0 0 0,1 1 0 0 0,-1 0 1 0 0,0 1-1 0 0,-8-7 0 0 0,-10-6 58 0 0,14 10-25 0 0,0 0 0 0 0,-15-8 0 0 0,21 15-19 0 0,0-1 1 0 0,0 1 0 0 0,1 0-1 0 0,-1 1 1 0 0,0-1 0 0 0,0 1-1 0 0,-1 0 1 0 0,1 1 0 0 0,-9-1-1 0 0,-8 2 16 0 0,1 2 0 0 0,-1 1 0 0 0,1 0 0 0 0,0 1 0 0 0,0 2 0 0 0,-29 13 0 0 0,22-10 13 0 0,1 0-1 0 0,-51 10 0 0 0,-157 1 332 0 0,103-13-201 0 0,-141 18 127 0 0,-214 16 197 0 0,380-38-379 0 0,0-4-1 0 0,-143-19 1 0 0,44-26-88 0 0,140 28-15 0 0,-87-13 1 0 0,-10 17-17 0 0,91 9 25 0 0,0-3 0 0 0,-86-19 0 0 0,88 11-7 0 0,0 4-1 0 0,-123-5 1 0 0,3 14 64 0 0,-154-11-36 0 0,273 4 27 0 0,-101-8-18 0 0,-55 21-55 0 0,61 1 0 0 0,112-5 0 0 0,12-1 0 0 0,-1 1 0 0 0,0 3 0 0 0,-48 8 0 0 0,70-7 0 0 0,0-2 0 0 0,0-1 0 0 0,-31-1 0 0 0,15-1 0 0 0,28 1 0 0 0,-20 0 0 0 0,28 0 0 0 0,0 0 0 0 0,0 0 0 0 0,0 1 0 0 0,0-1 0 0 0,0 0 0 0 0,0 0 0 0 0,0 1 0 0 0,1-1 0 0 0,-1 0 0 0 0,0 1 0 0 0,0-1 0 0 0,0 1 0 0 0,0-1 0 0 0,0 1 0 0 0,1 0 0 0 0,-1-1 0 0 0,0 1 0 0 0,1 0 0 0 0,-1-1 0 0 0,0 1 0 0 0,1 0 0 0 0,-1 0 0 0 0,0 1 0 0 0,1 2-12 0 0,0 0-1 0 0,0 0 1 0 0,0 0 0 0 0,1 0-1 0 0,-1 0 1 0 0,1 0 0 0 0,0 0-1 0 0,1 0 1 0 0,-1 0 0 0 0,0-1-1 0 0,1 1 1 0 0,3 5 0 0 0,1 4 20 0 0,8 21-60 0 0,-5-15 46 0 0,10 34 0 0 0,-12-28 6 0 0,9 29-11 0 0,-13-46 3 0 0,0 0-1 0 0,-1 0 0 0 0,0 1 1 0 0,0-1-1 0 0,0 14 1 0 0,-1-5 6 0 0,2 16 1 0 0,-1-1 0 0 0,-1 1 0 0 0,-2 0-1 0 0,-10 59 1 0 0,5-48 36 0 0,0 50 0 0 0,4-30-35 0 0,5 23 0 0 0,0-31 0 0 0,3 5 0 0 0,7 7 0 0 0,4 9 0 0 0,-3-2 0 0 0,-3 18 0 0 0,-5-39 0 0 0,-5-22 0 0 0,5 47 0 0 0,-5-70 0 0 0,11 61 0 0 0,0-55 0 0 0,-5-8 0 0 0,0 0 0 0 0,1-1 0 0 0,0 1 0 0 0,13 6 0 0 0,-13-9-2 0 0,0 0 0 0 0,0-1 0 0 0,1 0 0 0 0,14 2-1 0 0,2-2-39 0 0,43-1 20 0 0,60-8-31 0 0,-67 0 53 0 0,3 1-11 0 0,8-1-31 0 0,1-3 31 0 0,-1 1 11 0 0,0 1 0 0 0,1-2 0 0 0,0-1-11 0 0,2 2-31 0 0,1 2 31 0 0,1 5 11 0 0,2-1 0 0 0,-3 0 0 0 0,-5 2 0 0 0,-2 3 0 0 0,-2 1 0 0 0,-1 1 0 0 0,1 3 0 0 0,3 1 0 0 0,2-1 0 0 0,3-1 0 0 0,4 0 0 0 0,8 0 0 0 0,-4-3 0 0 0,-12-3 0 0 0,3 1 0 0 0,3 1 0 0 0,-1 1 0 0 0,-1 3 0 0 0,-1 0 0 0 0,0 2 0 0 0,3-1 0 0 0,0-2 0 0 0,3-2 0 0 0,-5-5 0 0 0,-9 2 0 0 0,0-1 0 0 0,6 3 0 0 0,-14 4 11 0 0,-45-6 3 0 0,0 1-1 0 0,-1 1 1 0 0,14 4 0 0 0,-10-3-5 0 0,-8-2 11 0 0,-1 0 1 0 0,1 0 0 0 0,-1 1-1 0 0,1 0 1 0 0,7 5 0 0 0,-5-3 47 0 0,-9-5-51 0 0,0 1 0 0 0,-1-1 1 0 0,1 1-1 0 0,0-1 1 0 0,0 1-1 0 0,0 0 0 0 0,-1 0 1 0 0,1-1-1 0 0,0 1 0 0 0,-1 0 1 0 0,1 0-1 0 0,0 0 1 0 0,-1-1-1 0 0,1 1 0 0 0,-1 0 1 0 0,0 0-1 0 0,1 0 0 0 0,-1 0 1 0 0,0 0-1 0 0,1 0 0 0 0,-1 0 1 0 0,0 0-1 0 0,0 0 1 0 0,0 0-1 0 0,0 0 0 0 0,0 2 1 0 0,0-2-12 0 0,0 1-1 0 0,0-1 1 0 0,0 0 0 0 0,0 0 0 0 0,0 1 0 0 0,1-1 0 0 0,-1 0 0 0 0,0 0 0 0 0,1 1 0 0 0,-1-1 0 0 0,1 0 0 0 0,-1 0-1 0 0,1 0 1 0 0,-1 0 0 0 0,1 0 0 0 0,1 2 0 0 0,0-1-283 0 0,1 0 1 0 0,-1 0-1 0 0,0 0 0 0 0,1 0 0 0 0,-1 0 1 0 0,1 0-1 0 0,0-1 0 0 0,5 3 0 0 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39:21.700"/>
    </inkml:context>
    <inkml:brush xml:id="br0">
      <inkml:brushProperty name="width" value="0.1" units="cm"/>
      <inkml:brushProperty name="height" value="0.1" units="cm"/>
      <inkml:brushProperty name="color" value="#E71224"/>
    </inkml:brush>
  </inkml:definitions>
  <inkml:trace contextRef="#ctx0" brushRef="#br0">67 76 2071 0 0,'1'-1'226'0'0,"0"0"-1"0"0,0-1 0 0 0,-1 1 0 0 0,1-1 1 0 0,-1 0-1 0 0,1 1 0 0 0,-1-1 0 0 0,1 1 1 0 0,-1-1-1 0 0,0 0 0 0 0,0 1 0 0 0,0-1 1 0 0,0 1-1 0 0,0-1 0 0 0,0 0 0 0 0,-1-2 1 0 0,1-16 2086 0 0,2 16-1918 0 0,-2 3-277 0 0,0 0 0 0 0,1 0 1 0 0,-1 0-1 0 0,0-1 0 0 0,1 1 0 0 0,-1 0 0 0 0,0 0 0 0 0,0 0 1 0 0,0 0-1 0 0,0 0 0 0 0,0 0 0 0 0,0 0 0 0 0,-1-2 1 0 0,0 2 39 0 0,1 1 1 0 0,-1-1 0 0 0,0 1 0 0 0,0-1 0 0 0,0 1 0 0 0,0-1 0 0 0,0 1 0 0 0,0 0-1 0 0,0-1 1 0 0,0 1 0 0 0,1 0 0 0 0,-1 0 0 0 0,0 0 0 0 0,0 0 0 0 0,0 0 0 0 0,0 0 0 0 0,0 0-1 0 0,-2 0 1 0 0,-15 0 3274 0 0,16 0-3343 0 0,0 0 0 0 0,-1 1-1 0 0,1-1 1 0 0,0 0 0 0 0,-1 1-1 0 0,1-1 1 0 0,0 1 0 0 0,0 0-1 0 0,0 0 1 0 0,0 0 0 0 0,-1 0-1 0 0,1 0 1 0 0,0 0 0 0 0,0 0-1 0 0,-1 2 1 0 0,2-1 349 0 0,1 0-738 0 0,11 3-1107 0 0,-5-3 712 0 0,3 0-16 0 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39:23.355"/>
    </inkml:context>
    <inkml:brush xml:id="br0">
      <inkml:brushProperty name="width" value="0.1" units="cm"/>
      <inkml:brushProperty name="height" value="0.1" units="cm"/>
      <inkml:brushProperty name="color" value="#E71224"/>
    </inkml:brush>
  </inkml:definitions>
  <inkml:trace contextRef="#ctx0" brushRef="#br0">5947 9 7775 0 0,'-17'-3'482'0'0,"1"0"-1"0"0,-1 2 1 0 0,0 0-1 0 0,0 0 0 0 0,0 2 1 0 0,-24 3-1 0 0,33-3 35 0 0,-109 19 2918 0 0,67-10-2656 0 0,-70 23-1 0 0,-28 7 262 0 0,116-36-739 0 0,0-1 0 0 0,0-2 0 0 0,-54-6-1 0 0,42 3-31 0 0,-43 1-1 0 0,41 5-59 0 0,-9 0 149 0 0,-82-4 0 0 0,57-5-183 0 0,-8-1-22 0 0,-29-3 112 0 0,87 5-140 0 0,-1 0-46 0 0,0-1-1 0 0,1-1 1 0 0,-32-12 0 0 0,29 9 36 0 0,-1 1-1 0 0,-1 1 1 0 0,1 2 0 0 0,-46 0 0 0 0,55 3-62 0 0,-66 4 108 0 0,-170 20 110 0 0,139-8-135 0 0,59-9-53 0 0,-39 5 75 0 0,-2 3-61 0 0,-57 12 60 0 0,109-17-63 0 0,-61 2-1 0 0,25-2-21 0 0,-46-4-22 0 0,2 1-34 0 0,51 4 140 0 0,-93 24-1 0 0,119-21-76 0 0,-92 6-1 0 0,-57-9-15 0 0,139-7-1 0 0,-194 26 145 0 0,-8 0-50 0 0,-534 14 543 0 0,500-18-347 0 0,202-13-264 0 0,61-6-27 0 0,-1-1 1 0 0,-75-2-1 0 0,110-2-61 0 0,2 0 0 0 0,1 0 0 0 0,-1 0 0 0 0,1 0 0 0 0,-1 0 0 0 0,0-1 0 0 0,1 1 0 0 0,-1 0 0 0 0,1 0 0 0 0,-1-1 0 0 0,1 1 0 0 0,-1-1 0 0 0,1 0 0 0 0,-1 1 0 0 0,1-1 0 0 0,-1 0 0 0 0,1 0 0 0 0,-2-2 0 0 0,4-2 0 0 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39:26.584"/>
    </inkml:context>
    <inkml:brush xml:id="br0">
      <inkml:brushProperty name="width" value="0.1" units="cm"/>
      <inkml:brushProperty name="height" value="0.1" units="cm"/>
      <inkml:brushProperty name="color" value="#E71224"/>
    </inkml:brush>
  </inkml:definitions>
  <inkml:trace contextRef="#ctx0" brushRef="#br0">2317 96 3679 0 0,'0'0'167'0'0,"-3"-1"-7"0"0,-11-2 3411 0 0,13 3-3374 0 0,1 0 1 0 0,-1 0-1 0 0,0 0 1 0 0,0-1-1 0 0,1 1 1 0 0,-1 0-1 0 0,0 0 1 0 0,0-1-1 0 0,1 1 1 0 0,-1 0-1 0 0,0-1 1 0 0,1 1-1 0 0,-1-1 1 0 0,0 1 0 0 0,1 0-1 0 0,-1-1 1 0 0,0 0-1 0 0,1 1 1 0 0,-1-1-1 0 0,0 0 1 0 0,-7-10-204 0 0,6 8 564 0 0,3-3-185 0 0,0-2-222 0 0,-1 6-49 0 0,1-1 0 0 0,-1 1-1 0 0,0-1 1 0 0,1 1 0 0 0,0-1 0 0 0,3-6 3813 0 0,-7 4-3619 0 0,-6-13 0 0 0,9 17-287 0 0,-1 1 1 0 0,1 0-1 0 0,0 0 0 0 0,0-1 0 0 0,0 1 1 0 0,0 0-1 0 0,0 0 0 0 0,0-1 0 0 0,-1 1 1 0 0,1 0-1 0 0,0 0 0 0 0,0-1 0 0 0,0 1 1 0 0,0 0-1 0 0,-1 0 0 0 0,1 0 0 0 0,0 0 1 0 0,0-1-1 0 0,-1 1 0 0 0,1 0 0 0 0,0 0 1 0 0,0 0-1 0 0,-1 0 0 0 0,1 0 0 0 0,0 0 1 0 0,0 0-1 0 0,-1 0 0 0 0,1 0 0 0 0,0-1 1 0 0,-1 1-1 0 0,1 0 0 0 0,-19-1 277 0 0,1 0 0 0 0,-1 1 1 0 0,1 0-1 0 0,-1 2 0 0 0,-21 4 0 0 0,-97 27 701 0 0,40-9-571 0 0,20-8 122 0 0,-105 7 1 0 0,133-20-295 0 0,1-3 0 0 0,-1-2 0 0 0,-66-10 0 0 0,-8-3 92 0 0,-139 1 0 0 0,247 13-304 0 0,-79-4 143 0 0,-57-1 42 0 0,83 8-28 0 0,-101 7 393 0 0,89-2-386 0 0,40-4-64 0 0,-75 15-1 0 0,47-6-68 0 0,47-10-93 0 0,1 2 0 0 0,-27 7 0 0 0,-4 1-961 0 0,16-11-6578 0 0,17-3 185 0 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39:31.325"/>
    </inkml:context>
    <inkml:brush xml:id="br0">
      <inkml:brushProperty name="width" value="0.1" units="cm"/>
      <inkml:brushProperty name="height" value="0.1" units="cm"/>
      <inkml:brushProperty name="color" value="#E71224"/>
    </inkml:brush>
  </inkml:definitions>
  <inkml:trace contextRef="#ctx0" brushRef="#br0">6617 68 4687 0 0,'0'0'3375'0'0,"2"-3"-3206"0"0,1-1-116 0 0,5-7 3414 0 0,-36 12 502 0 0,20-2-3507 0 0,-134 23 2403 0 0,-57 24-1473 0 0,83-25-581 0 0,-145 9-1 0 0,177-27-647 0 0,0-4-1 0 0,-96-12 0 0 0,39 7 206 0 0,-26-3-12 0 0,103 0-294 0 0,30 3 87 0 0,-62-3 0 0 0,27 5 209 0 0,52 2-307 0 0,1 0 0 0 0,-1 2 0 0 0,0 0 0 0 0,0 0 0 0 0,-20 5 0 0 0,3 2-8 0 0,1 0-1 0 0,-67 3 1 0 0,63-13 3 0 0,25 2-18 0 0,1 0-1 0 0,-21 2 0 0 0,-10 2 19 0 0,0-2 1 0 0,-51-5-1 0 0,-117-2 414 0 0,202 6-451 0 0,2 0-4 0 0,-223-4 322 0 0,165 0-265 0 0,-64-13 0 0 0,72 3-41 0 0,39 9-10 0 0,0 1 0 0 0,-1 0-1 0 0,-17-1 1 0 0,-144-10 117 0 0,-35 13 0 0 0,-2 0 19 0 0,111 1-89 0 0,-38-2-63 0 0,48-6 74 0 0,-104 4 1 0 0,-70-3 47 0 0,173 0-49 0 0,-165 9 0 0 0,90-1 68 0 0,75-2-148 0 0,44 2-1063 0 0,-265 12 2290 0 0,45 0-1034 0 0,71-19 55 0 0,-54 1 195 0 0,138 13-234 0 0,68-2-212 0 0,0-3 0 0 0,1-2-1 0 0,-95-11 1 0 0,138 10-185 0 0,0 0-1 0 0,1 0 0 0 0,-1 0 1 0 0,0-1-1 0 0,1 1 1 0 0,-1-1-1 0 0,1 0 1 0 0,0-1-1 0 0,-8-5 1 0 0,0-2-867 0 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39:34.947"/>
    </inkml:context>
    <inkml:brush xml:id="br0">
      <inkml:brushProperty name="width" value="0.1" units="cm"/>
      <inkml:brushProperty name="height" value="0.1" units="cm"/>
      <inkml:brushProperty name="color" value="#E71224"/>
    </inkml:brush>
  </inkml:definitions>
  <inkml:trace contextRef="#ctx0" brushRef="#br0">3220 69 4607 0 0,'-30'-23'702'0'0,"0"0"3522"0"0,22 16-3664 0 0,6 6-462 0 0,1 0 1 0 0,0 0 0 0 0,-1 0 0 0 0,1 0 0 0 0,-1 0-1 0 0,1 0 1 0 0,-1 0 0 0 0,1 0 0 0 0,-1 1-1 0 0,0-1 1 0 0,1 0 0 0 0,-3 1 0 0 0,-16-3 639 0 0,0 2 0 0 0,0 0-1 0 0,0 2 1 0 0,0 0 0 0 0,-37 8 0 0 0,30-5-363 0 0,1-1-1 0 0,-49 0 0 0 0,-123 0 837 0 0,62 2-790 0 0,79-6-136 0 0,-150 4 501 0 0,150 1-434 0 0,-91 17 1 0 0,86-11-161 0 0,-102 2 0 0 0,133-10-152 0 0,-99 9 69 0 0,80-5 32 0 0,-1-2-1 0 0,-96-5 1 0 0,-67-9 534 0 0,6 0-281 0 0,91 1 201 0 0,0 6-1 0 0,-165 15 1 0 0,-7-1 2034 0 0,167-21-5345 0 0,81 3 126 0 0,24 4 1155 0 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41:14.272"/>
    </inkml:context>
    <inkml:brush xml:id="br0">
      <inkml:brushProperty name="width" value="0.1" units="cm"/>
      <inkml:brushProperty name="height" value="0.1" units="cm"/>
      <inkml:brushProperty name="color" value="#E71224"/>
    </inkml:brush>
  </inkml:definitions>
  <inkml:trace contextRef="#ctx0" brushRef="#br0">0 161 1839 0 0,'61'-35'3687'0'0,"-48"29"-3514"0"0,1 0-1 0 0,-1 1 0 0 0,1 1 1 0 0,0 0-1 0 0,0 1 1 0 0,0 1-1 0 0,0 0 1 0 0,28 0-1 0 0,-4 0 156 0 0,64-12 0 0 0,-70 9 33 0 0,-1 0-1 0 0,1 2 0 0 0,40 2 0 0 0,103 1 27 0 0,-11-1-70 0 0,86-5-8 0 0,-146 0-68 0 0,41 1-92 0 0,22-16 6 0 0,-74 8-75 0 0,-58 8-79 0 0,-1 2 1 0 0,1 2 0 0 0,0 1 0 0 0,0 1 0 0 0,39 8-1 0 0,50 10 802 0 0,126 2 0 0 0,-93 0-2516 0 0,-116-13 1765 0 0,0-2 0 0 0,0-1 1 0 0,43-2-1 0 0,97-16 6 0 0,64-2 166 0 0,-27 2-128 0 0,-1 0 0 0 0,-77 12-84 0 0,231 8 40 0 0,91-8 110 0 0,-442 0-142 0 0,108-5-21 0 0,158-4 215 0 0,-142 6-114 0 0,74 2-19 0 0,66 30-81 0 0,-212-16 0 0 0,-36-6 0 0 0,38 3 0 0 0,-18-10 157 0 0,0-1 0 0 0,62-12 0 0 0,28-2 322 0 0,-138 16-559 0 0,-1 1-1 0 0,0-1 1 0 0,1 1 0 0 0,-1 1 0 0 0,1-1 0 0 0,-1 1 0 0 0,0 1 0 0 0,0-1-1 0 0,11 6 1 0 0,2 3-4300 0 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41:16.072"/>
    </inkml:context>
    <inkml:brush xml:id="br0">
      <inkml:brushProperty name="width" value="0.1" units="cm"/>
      <inkml:brushProperty name="height" value="0.1" units="cm"/>
      <inkml:brushProperty name="color" value="#E71224"/>
    </inkml:brush>
  </inkml:definitions>
  <inkml:trace contextRef="#ctx0" brushRef="#br0">1 22 2759 0 0,'5'-3'90'0'0,"0"0"0"0"0,0 0 0 0 0,1 1 0 0 0,-1 0 0 0 0,1 0 0 0 0,0 0 0 0 0,-1 1 0 0 0,1 0 0 0 0,0 0 0 0 0,0 0 0 0 0,0 1 0 0 0,0 0 0 0 0,11 1 0 0 0,-3-1-8 0 0,249 19 2021 0 0,-69-1-1404 0 0,-24-17-405 0 0,233 0 852 0 0,-41 15-834 0 0,-212-16-49 0 0,-68-1-139 0 0,381 9 580 0 0,-244-12-589 0 0,-55-1-102 0 0,212-4 360 0 0,-171 20-246 0 0,-73-2-62 0 0,-108-6-56 0 0,-1 0-1 0 0,1 2 0 0 0,25 8 1 0 0,-24-6 1 0 0,0-1 0 0 0,38 5 0 0 0,90-6 46 0 0,30 2 16 0 0,-28 19-46 0 0,32 2 12 0 0,-72-23-19 0 0,96 9 26 0 0,-135-5 2 0 0,1-3-1 0 0,154-10 0 0 0,122-16 135 0 0,-339 20-165 0 0,364 11 96 0 0,-278-5-48 0 0,114-8 0 0 0,-197 1-53 0 0,-8 0-9 0 0,0 0 0 0 0,0 1 0 0 0,0 0 0 0 0,0 0 0 0 0,0 1 0 0 0,0 0 0 0 0,-1 0 0 0 0,1 1 0 0 0,15 5 0 0 0,-15-1-265 0 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41:17.748"/>
    </inkml:context>
    <inkml:brush xml:id="br0">
      <inkml:brushProperty name="width" value="0.1" units="cm"/>
      <inkml:brushProperty name="height" value="0.1" units="cm"/>
      <inkml:brushProperty name="color" value="#E71224"/>
    </inkml:brush>
  </inkml:definitions>
  <inkml:trace contextRef="#ctx0" brushRef="#br0">1 13 2671 0 0,'15'21'360'0'0,"3"5"-258"0"0,-11-15-37 0 0,1 0-1 0 0,17 18 1 0 0,-22-26 19 0 0,0 0 0 0 0,1 0-1 0 0,0 0 1 0 0,-1-1 0 0 0,1 1-1 0 0,0-1 1 0 0,1 0 0 0 0,-1 0 0 0 0,0 0-1 0 0,0-1 1 0 0,1 1 0 0 0,5 0-1 0 0,13 0 264 0 0,1-1-1 0 0,-1-1 1 0 0,0 0-1 0 0,25-5 1 0 0,1 0-25 0 0,153-18 375 0 0,-97 9-502 0 0,-78 11-119 0 0,329-25 381 0 0,-269 27-260 0 0,0-4-1 0 0,166-33 1 0 0,-212 30-176 0 0,0 2 1 0 0,1 2 0 0 0,-1 1 0 0 0,1 3 0 0 0,66 6-1 0 0,-19 1 18 0 0,-52-5-9 0 0,0 1 0 0 0,41 10-1 0 0,-34-2 37 0 0,1-3 0 0 0,-1-1 0 0 0,60 1 0 0 0,-29-12 24 0 0,-49 2-15 0 0,0 1 1 0 0,44 3-1 0 0,88 7 260 0 0,-69-5-255 0 0,-55-1-25 0 0,-14-1-56 0 0,34-2 0 0 0,-31-1-8 0 0,96-3 45 0 0,-107 5-31 0 0,1 0 0 0 0,-1 1-1 0 0,0 0 1 0 0,0 1-1 0 0,0 0 1 0 0,0 1 0 0 0,16 7-1 0 0,-4 0 5 0 0,1-1 1 0 0,0-1-1 0 0,0-2 0 0 0,0 0 0 0 0,1-2 0 0 0,36 3 0 0 0,-28-2-9 0 0,38 9 0 0 0,29 6 0 0 0,-47-17 127 0 0,1-3 0 0 0,-1-2 0 0 0,60-9-1 0 0,-60 5 151 0 0,163-1 438 0 0,-172 5-817 0 0,0 1 0 0 0,50 7-1 0 0,-76-5-2567 0 0,2 3-956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34:03.273"/>
    </inkml:context>
    <inkml:brush xml:id="br0">
      <inkml:brushProperty name="width" value="0.1" units="cm"/>
      <inkml:brushProperty name="height" value="0.1" units="cm"/>
      <inkml:brushProperty name="color" value="#E71224"/>
    </inkml:brush>
  </inkml:definitions>
  <inkml:trace contextRef="#ctx0" brushRef="#br0">6390 67 10911 0 0,'-29'9'1155'0'0,"20"-6"-1112"0"0,0 0 0 0 0,1-1 0 0 0,-1 0 0 0 0,0 0 0 0 0,-1-1 0 0 0,-13 0 0 0 0,19-2 51 0 0,0 0-1 0 0,-1 0 0 0 0,1-1 1 0 0,0 0-1 0 0,0 0 1 0 0,0 0-1 0 0,0 0 0 0 0,0-1 1 0 0,0 1-1 0 0,1-1 0 0 0,-1 0 1 0 0,1 0-1 0 0,-6-6 0 0 0,4 3 245 0 0,0 1-1 0 0,-1 1 0 0 0,0-1 0 0 0,-6-4 1 0 0,3 5-48 0 0,0 0 0 0 0,1 1 0 0 0,-1 0 0 0 0,-1 0 0 0 0,1 1 0 0 0,0 0 0 0 0,0 0 0 0 0,-1 1 0 0 0,1 1 0 0 0,-1 0 0 0 0,1 0 0 0 0,-14 2 0 0 0,-7 3 228 0 0,0 2 0 0 0,-43 15 0 0 0,-27 6 96 0 0,55-21-392 0 0,0-2 0 0 0,0-1 0 0 0,0-3 0 0 0,-70-7-1 0 0,58 3-35 0 0,-1 3-1 0 0,1 2 0 0 0,-1 2 1 0 0,-76 17-1 0 0,93-14-65 0 0,1-1 0 0 0,-1-2 0 0 0,1-2 0 0 0,-1-2 0 0 0,-56-6 0 0 0,71 3-101 0 0,1 1 0 0 0,-1 2-1 0 0,-39 3 1 0 0,-76 17 127 0 0,-15 2-42 0 0,103-21-85 0 0,0-2 0 0 0,0-3-1 0 0,-55-10 1 0 0,67 8-12 0 0,-163-18 34 0 0,167 22 4 0 0,-1 2-1 0 0,1 1 1 0 0,-56 10 0 0 0,-22 4 78 0 0,0-4 1 0 0,-193-8-1 0 0,6 5-113 0 0,109 1 7 0 0,-113 7 540 0 0,-8 0-154 0 0,238-15-338 0 0,-206 11 153 0 0,-233 22 495 0 0,341-26-389 0 0,-173-9 310 0 0,1-23-399 0 0,281 19-289 0 0,-117-14-513 0 0,114 15 311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38:44.030"/>
    </inkml:context>
    <inkml:brush xml:id="br0">
      <inkml:brushProperty name="width" value="0.1" units="cm"/>
      <inkml:brushProperty name="height" value="0.1" units="cm"/>
      <inkml:brushProperty name="color" value="#E71224"/>
    </inkml:brush>
  </inkml:definitions>
  <inkml:trace contextRef="#ctx0" brushRef="#br0">1711 9 7367 0 0,'0'0'568'0'0,"-2"1"-373"0"0,-13 7 3652 0 0,-34 30-1153 0 0,45-36-2667 0 0,0 0-1 0 0,0-1 1 0 0,0 0-1 0 0,-1 0 1 0 0,1 0-1 0 0,0 0 1 0 0,-1 0-1 0 0,1-1 1 0 0,-1 0-1 0 0,1 0 1 0 0,-5-1-1 0 0,2 1 236 0 0,-10-1 451 0 0,0-1 0 0 0,0-1 0 0 0,1-1 0 0 0,-1 0 0 0 0,-24-11 0 0 0,16 6 69 0 0,-30-6 0 0 0,28 10-590 0 0,1 2 0 0 0,0 1 1 0 0,-1 1-1 0 0,1 1 0 0 0,-1 1 1 0 0,-40 8-1 0 0,24-5 99 0 0,0-1 0 0 0,-71-4 0 0 0,65-1 85 0 0,-76 6-1 0 0,1 3-129 0 0,11-1-188 0 0,-29 11 359 0 0,-93 8 1158 0 0,225-24-1629 0 0,-70 2-374 0 0,72-4-355 0 0,-1 0 0 0 0,0 0 0 0 0,-15-5-1 0 0,2-3-7481 0 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41:19.474"/>
    </inkml:context>
    <inkml:brush xml:id="br0">
      <inkml:brushProperty name="width" value="0.1" units="cm"/>
      <inkml:brushProperty name="height" value="0.1" units="cm"/>
      <inkml:brushProperty name="color" value="#E71224"/>
    </inkml:brush>
  </inkml:definitions>
  <inkml:trace contextRef="#ctx0" brushRef="#br0">1 108 919 0 0,'4'2'127'0'0,"1"0"0"0"0,0-1 0 0 0,0 1 0 0 0,1-1 0 0 0,-1 0 0 0 0,0-1 0 0 0,0 1 0 0 0,0-1 0 0 0,1 0 0 0 0,6-1 0 0 0,57-11 2149 0 0,-33 4-1685 0 0,-10 6-359 0 0,0 0-1 0 0,0 2 0 0 0,0 1 0 0 0,-1 0 0 0 0,27 7 0 0 0,8-1-79 0 0,-4-4 437 0 0,82-6-1 0 0,-84-1 17 0 0,98 8 0 0 0,-78 1-370 0 0,0-4 1 0 0,126-14-1 0 0,76-3 356 0 0,-102 8-419 0 0,170-25 340 0 0,-221 16-352 0 0,135-12 192 0 0,-214 29-209 0 0,75 10 0 0 0,-30-2-56 0 0,102 3-87 0 0,-163-9 0 0 0,-6-2 0 0 0,0 1 0 0 0,-1 1 0 0 0,0 1 0 0 0,1 1 0 0 0,-1 1 0 0 0,32 11 0 0 0,-39-12 8 0 0,-1 0 0 0 0,1-1 0 0 0,0-1-1 0 0,1 0 1 0 0,-1-1 0 0 0,0-1 0 0 0,19-1 0 0 0,20 1-7 0 0,65 8 57 0 0,-18-1 8 0 0,0-4 0 0 0,108-10 0 0 0,-147 0-23 0 0,0 3 0 0 0,109 8-1 0 0,79 7-42 0 0,-129-2 50 0 0,-69-4-36 0 0,-10-5 162 0 0,-31 0-107 0 0,0 0 1 0 0,0 0-1 0 0,0 1 1 0 0,13 2-1 0 0,-21-1-67 0 0,0 0 0 0 0,0 0-1 0 0,0 0 1 0 0,0 0 0 0 0,0 1 0 0 0,0-1-1 0 0,-1 0 1 0 0,1 1 0 0 0,-1-1 0 0 0,1 1 0 0 0,-1 0-1 0 0,0-1 1 0 0,1 6 0 0 0,7 10-1086 0 0,0-6-92 0 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41:23.283"/>
    </inkml:context>
    <inkml:brush xml:id="br0">
      <inkml:brushProperty name="width" value="0.1" units="cm"/>
      <inkml:brushProperty name="height" value="0.1" units="cm"/>
      <inkml:brushProperty name="color" value="#E71224"/>
    </inkml:brush>
  </inkml:definitions>
  <inkml:trace contextRef="#ctx0" brushRef="#br0">0 36 455 0 0,'27'-2'809'0'0,"0"0"-1"0"0,31-8 1 0 0,-26 4 99 0 0,34-1 0 0 0,157 5 12 0 0,-114 3-774 0 0,63 1 17 0 0,250-7 902 0 0,-282 0-807 0 0,141 15-1 0 0,-247-7-223 0 0,147 3 109 0 0,-118-5-103 0 0,23-2-4 0 0,-20-2 90 0 0,130 10 0 0 0,-125-5-45 0 0,75-6-1 0 0,-8-1-37 0 0,-66 3-43 0 0,-35 0 0 0 0,0 2 0 0 0,44 5 0 0 0,269 25 114 0 0,-256-25-100 0 0,327 19-14 0 0,-327-20 22 0 0,1-4-1 0 0,151-18 0 0 0,-218 14 31 0 0,0 2-1 0 0,55 4 1 0 0,-82-2-52 0 0,0 0-1 0 0,0 0 1 0 0,0 0 0 0 0,0 0-1 0 0,0 1 1 0 0,0-1 0 0 0,0 0-1 0 0,0 0 1 0 0,-1 1 0 0 0,1-1-1 0 0,0 1 1 0 0,0-1 0 0 0,0 1-1 0 0,0-1 1 0 0,-1 1 0 0 0,1 0-1 0 0,0-1 1 0 0,0 1 0 0 0,0 1-1 0 0,1 3-11 0 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41:25.345"/>
    </inkml:context>
    <inkml:brush xml:id="br0">
      <inkml:brushProperty name="width" value="0.1" units="cm"/>
      <inkml:brushProperty name="height" value="0.1" units="cm"/>
      <inkml:brushProperty name="color" value="#E71224"/>
    </inkml:brush>
  </inkml:definitions>
  <inkml:trace contextRef="#ctx0" brushRef="#br0">0 298 1375 0 0,'68'-8'1765'0'0,"96"0"-1"0"0,14 0-1387 0 0,83-8 297 0 0,-101 8-582 0 0,30-1 349 0 0,223-24 216 0 0,-321 22-331 0 0,138 1 1 0 0,-133 9-197 0 0,111-16 0 0 0,-118 2-89 0 0,90-11 125 0 0,-141 23-132 0 0,0 1 0 0 0,64 5 0 0 0,-50 1 15 0 0,89-6 0 0 0,52-16 137 0 0,2-1-72 0 0,-155 17-80 0 0,103-6 274 0 0,209-38 0 0 0,-317 39-284 0 0,1 2 0 0 0,72 0 0 0 0,72 15 40 0 0,-95-4-10 0 0,15-4 45 0 0,118-13 0 0 0,90 2-31 0 0,-210 13-36 0 0,173-14 0 0 0,-215 5-30 0 0,0 1 1 0 0,0 4-1 0 0,0 1 0 0 0,59 11 0 0 0,-104-10 9 0 0,67 10 46 0 0,1-2 0 0 0,91-2-1 0 0,-81-9-34 0 0,-1 5-1 0 0,128 21 0 0 0,-159-15-17 0 0,-14-2 15 0 0,0-1 0 0 0,57 1-1 0 0,144-22 70 0 0,-41 1-36 0 0,-27 11-4 0 0,138-7 86 0 0,-220 5-109 0 0,-1 4-1 0 0,136 17 1 0 0,-169-14-21 0 0,-1-3 0 0 0,1-2-1 0 0,70-12 1 0 0,20-1 56 0 0,-59 14-18 0 0,115 12 0 0 0,-43-1 125 0 0,2-17-123 0 0,-118 3-9 0 0,1 1 0 0 0,63 6 0 0 0,227 27 200 0 0,-313-27-272 0 0,0 0 0 0 0,0 2 0 0 0,0 1 0 0 0,29 10 1 0 0,-25-3-138 0 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41:27.475"/>
    </inkml:context>
    <inkml:brush xml:id="br0">
      <inkml:brushProperty name="width" value="0.1" units="cm"/>
      <inkml:brushProperty name="height" value="0.1" units="cm"/>
      <inkml:brushProperty name="color" value="#E71224"/>
    </inkml:brush>
  </inkml:definitions>
  <inkml:trace contextRef="#ctx0" brushRef="#br0">0 170 455 0 0,'160'16'1165'0'0,"-85"-7"-508"0"0,0-3 0 0 0,122-5 0 0 0,-74-14 233 0 0,-48 3-147 0 0,129 2-1 0 0,-81 10-436 0 0,240-27 0 0 0,-38 5-70 0 0,-122 11-131 0 0,-64-4-45 0 0,106-3 80 0 0,39 27-76 0 0,-13-9-41 0 0,-36-2 18 0 0,-125 1 251 0 0,-1-4 0 0 0,137-22 0 0 0,205-7-141 0 0,-224 9 30 0 0,-164 13-85 0 0,1 3-1 0 0,-1 3 1 0 0,77 5 0 0 0,-65 8 45 0 0,107 28-1 0 0,-144-29-140 0 0,0-3 0 0 0,0-1 0 0 0,43-2 0 0 0,28 4 0 0 0,-67-3 0 0 0,4 1 0 0 0,77 16 0 0 0,-84-12 0 0 0,59 3 0 0 0,-38-5 0 0 0,56-2 39 0 0,-40-3-3 0 0,19 5 17 0 0,109 0 75 0 0,-111-9-66 0 0,-2 1 39 0 0,117-18 0 0 0,111-23 27 0 0,-221 36-134 0 0,258-11 76 0 0,-247 16-70 0 0,-16 1 0 0 0,95 9 0 0 0,-66 2 0 0 0,164-7 0 0 0,-243-5 0 0 0,142-1 0 0 0,86 27 67 0 0,-88-6-70 0 0,-122-13 3 0 0,0 2 0 0 0,-1 3 0 0 0,83 24 0 0 0,171 76 75 0 0,-308-108-121 0 0,-1 0 1 0 0,0 1-1 0 0,0-1 0 0 0,0 1 1 0 0,0 0-1 0 0,0 1 0 0 0,7 6 1 0 0,-2 0-201 0 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41:28.722"/>
    </inkml:context>
    <inkml:brush xml:id="br0">
      <inkml:brushProperty name="width" value="0.1" units="cm"/>
      <inkml:brushProperty name="height" value="0.1" units="cm"/>
      <inkml:brushProperty name="color" value="#E71224"/>
    </inkml:brush>
  </inkml:definitions>
  <inkml:trace contextRef="#ctx0" brushRef="#br0">0 21 2303 0 0,'23'-7'184'0'0,"-19"5"47"0"0,0 1 1 0 0,-1-1-1 0 0,1 1 0 0 0,0 0 0 0 0,0 1 0 0 0,0-1 1 0 0,5 0-1 0 0,54-2 987 0 0,-37 1-1125 0 0,46 3 0 0 0,108 24-38 0 0,-63-8-36 0 0,138 29 685 0 0,-83-15-216 0 0,-104-19-370 0 0,137 7 0 0 0,-150-16-90 0 0,18 1-29 0 0,117 13 161 0 0,-152-12-32 0 0,0-1 0 0 0,1-2 1 0 0,0-1-1 0 0,-1-2 0 0 0,64-10 0 0 0,101-15 224 0 0,-127 22-285 0 0,89 7 0 0 0,59-2 45 0 0,10-34-81 0 0,6 0 12 0 0,-64 22 149 0 0,127-11 32 0 0,-171 11-166 0 0,0 6 0 0 0,151 12 0 0 0,-243-3-148 0 0,1 1-2 0 0</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41:29.981"/>
    </inkml:context>
    <inkml:brush xml:id="br0">
      <inkml:brushProperty name="width" value="0.1" units="cm"/>
      <inkml:brushProperty name="height" value="0.1" units="cm"/>
      <inkml:brushProperty name="color" value="#E71224"/>
    </inkml:brush>
  </inkml:definitions>
  <inkml:trace contextRef="#ctx0" brushRef="#br0">0 155 1639 0 0,'31'-12'55'0'0,"1"2"0"0"0,1 2 0 0 0,61-9 0 0 0,133-6 471 0 0,-3 12 1162 0 0,-78 6-1359 0 0,-76 4-128 0 0,103 13 0 0 0,-8-1 226 0 0,-121-10-300 0 0,145-2 465 0 0,151-21 97 0 0,78-10 280 0 0,-340 25-854 0 0,464-17 137 0 0,-453 22-247 0 0,5-2 34 0 0,166 16 0 0 0,-60 21 61 0 0,34 5-83 0 0,195 33-17 0 0,-215-37 0 0 0,-145-25 0 0 0,241 21 11 0 0,-274-27 9 0 0,0-1-1 0 0,41-4 0 0 0,-22 0 30 0 0,33-4-24 0 0,-1-4-1 0 0,100-23 1 0 0,24 2 75 0 0,-171 28-75 0 0,0 2 0 0 0,0 2 0 0 0,53 7 0 0 0,-83-5-12 0 0,1 0 0 0 0,-1 0 0 0 0,0 0 0 0 0,19 10-1 0 0,-6-2-12 0 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45:51.688"/>
    </inkml:context>
    <inkml:brush xml:id="br0">
      <inkml:brushProperty name="width" value="0.1" units="cm"/>
      <inkml:brushProperty name="height" value="0.1" units="cm"/>
      <inkml:brushProperty name="color" value="#E71224"/>
    </inkml:brush>
  </inkml:definitions>
  <inkml:trace contextRef="#ctx0" brushRef="#br0">1 101 455 0 0,'76'6'3424'0'0,"-39"-5"-2213"0"0,-1 2 0 0 0,43 7-1 0 0,-62-8-1003 0 0,0-1 1 0 0,-1-1-1 0 0,1-1 0 0 0,0 0 0 0 0,-1-1 0 0 0,27-7 0 0 0,-15 4 125 0 0,31-3 0 0 0,138 5 126 0 0,-126 4-296 0 0,-64-1-149 0 0,169-5 344 0 0,-124 3-287 0 0,56 5 0 0 0,-8 1 116 0 0,56-15 381 0 0,-41 2-212 0 0,11 6-154 0 0,-58 3-144 0 0,123-16 0 0 0,-72 1 34 0 0,164 0 0 0 0,-273 15-92 0 0,212-14-1 0 0,107 1 68 0 0,-105 33 39 0 0,-143-11-97 0 0,0-2-1 0 0,93-6 1 0 0,232 3 248 0 0,-106 0-182 0 0,-216-4-84 0 0,358 21 32 0 0,-297-11 20 0 0,-49-3-29 0 0,127 4 102 0 0,-128-11-104 0 0,181-2 42 0 0,-61-6 35 0 0,117-2 80 0 0,-5-13-145 0 0,-226 13 72 0 0,-42 8-42 0 0,1 3 1 0 0,106 14 0 0 0,6 0-13 0 0,47-16-46 0 0,-78-2 74 0 0,-34 4-54 0 0,293-14 98 0 0,-279 4-113 0 0,0 5 0 0 0,128 13 0 0 0,-158-7 32 0 0,145-15 0 0 0,5 6 31 0 0,-224 7-62 0 0,104 4 40 0 0,71-3 57 0 0,-146-5-78 0 0,69-2 13 0 0,-76 8-6 0 0,75 14 0 0 0,-63-7-17 0 0,118 20-10 0 0,-63-12 7 0 0,-52-7 9 0 0,1-2-1 0 0,103 1 1 0 0,424-5 240 0 0,-198 6 74 0 0,-295-9-301 0 0,190-4 134 0 0,-130-1-132 0 0,286-18 130 0 0,-178-1-150 0 0,-149 21 47 0 0,2-1-63 0 0,-82 0 5 0 0,4-2 16 0 0,1 2 0 0 0,0 1 0 0 0,59 6 0 0 0,-51-1-16 0 0,72-3 0 0 0,-44-2 11 0 0,368-12 106 0 0,-221 4-115 0 0,-122 7 76 0 0,220-17 233 0 0,-194 11-246 0 0,-85 9-65 0 0,41 3 0 0 0,2 1 0 0 0,130-13 54 0 0,-136 5-44 0 0,-21 0-10 0 0,-28 1 0 0 0,0 2 0 0 0,-1 0 0 0 0,25 3 0 0 0,122 32 0 0 0,-67-10 0 0 0,21-8 31 0 0,9 1 2 0 0,104 17-33 0 0,-1-1 0 0 0,-197-25 0 0 0,92 15-2 0 0,-108-20 4 0 0,-1-2 1 0 0,1 0 0 0 0,0-2-1 0 0,25-3 1 0 0,-16-1 9 0 0,216-26 157 0 0,57 4-105 0 0,-246 23-64 0 0,77 4 0 0 0,-1 1 0 0 0,-33-5 0 0 0,163-10 0 0 0,196-19 0 0 0,-167 30 0 0 0,-193 3 0 0 0,-93 0 26 0 0,-1 1 1 0 0,0-1-1 0 0,1 1 0 0 0,-1 0 0 0 0,0 0 0 0 0,8 3 0 0 0,-13-4-35 0 0,0 1-1 0 0,0-1 0 0 0,-1 1 1 0 0,1-1-1 0 0,0 1 0 0 0,0-1 1 0 0,0 1-1 0 0,0-1 1 0 0,-1 1-1 0 0,1 0 0 0 0,0-1 1 0 0,-1 1-1 0 0,1 0 0 0 0,-1 0 1 0 0,1 0-1 0 0,0-1 0 0 0,-1 1 1 0 0,1 2-1 0 0,-1-2-28 0 0,0 1-1 0 0,0-1 1 0 0,0 0-1 0 0,0 0 1 0 0,0 1-1 0 0,0-1 1 0 0,0 0-1 0 0,-1 1 1 0 0,1-1-1 0 0,-1 0 0 0 0,1 0 1 0 0,-1 0-1 0 0,1 1 1 0 0,-1-1-1 0 0,1 0 1 0 0,-1 0-1 0 0,0 0 1 0 0,-1 2-1 0 0,-14 14-3763 0 0,-7 5-1304 0 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45:55.576"/>
    </inkml:context>
    <inkml:brush xml:id="br0">
      <inkml:brushProperty name="width" value="0.1" units="cm"/>
      <inkml:brushProperty name="height" value="0.1" units="cm"/>
      <inkml:brushProperty name="color" value="#E71224"/>
    </inkml:brush>
  </inkml:definitions>
  <inkml:trace contextRef="#ctx0" brushRef="#br0">133 110 1839 0 0,'-2'-4'106'0'0,"-1"1"0"0"0,-1 0 0 0 0,1 0-1 0 0,-1 0 1 0 0,1 0 0 0 0,-1 0-1 0 0,0 0 1 0 0,0 1 0 0 0,0 0-1 0 0,0 0 1 0 0,0 0 0 0 0,0 0-1 0 0,-1 1 1 0 0,-8-2 0 0 0,11 2 13 0 0,1 1-1 0 0,-1 0 1 0 0,0-1 0 0 0,0 1 0 0 0,1 0 0 0 0,-1 0-1 0 0,0 0 1 0 0,0 1 0 0 0,1-1 0 0 0,-1 0 0 0 0,0 1-1 0 0,0-1 1 0 0,1 1 0 0 0,-1-1 0 0 0,0 1 0 0 0,1 0 0 0 0,-1 0-1 0 0,1-1 1 0 0,-1 1 0 0 0,1 0 0 0 0,-1 1 0 0 0,1-1-1 0 0,-2 2 1 0 0,1 0 28 0 0,0 0-1 0 0,0 1 1 0 0,0-1-1 0 0,1 0 1 0 0,0 1-1 0 0,0-1 0 0 0,0 1 1 0 0,0-1-1 0 0,0 1 1 0 0,0 3-1 0 0,-3 18 233 0 0,1-14-196 0 0,1 0 0 0 0,0 20 0 0 0,2-28-147 0 0,0 0-1 0 0,0 0 0 0 0,0 0 1 0 0,1-1-1 0 0,-1 1 0 0 0,1 0 0 0 0,0-1 1 0 0,0 1-1 0 0,0 0 0 0 0,0-1 1 0 0,0 1-1 0 0,0-1 0 0 0,1 1 0 0 0,-1-1 1 0 0,1 0-1 0 0,2 3 0 0 0,0-3 83 0 0,0 1-1 0 0,-1-1 0 0 0,2 1 0 0 0,-1-2 1 0 0,0 1-1 0 0,0 0 0 0 0,1-1 1 0 0,-1 1-1 0 0,1-1 0 0 0,-1-1 0 0 0,1 1 1 0 0,-1 0-1 0 0,1-1 0 0 0,0 0 0 0 0,6-1 1 0 0,-3 1-31 0 0,0 0 0 0 0,-1 1 0 0 0,1 0 0 0 0,12 3 0 0 0,-14-3-64 0 0,0 0-1 0 0,0 0 0 0 0,0 0 0 0 0,0-1 1 0 0,0 0-1 0 0,9-1 0 0 0,27 2 60 0 0,84 17 110 0 0,-113-16-188 0 0,37 6 187 0 0,1-2-1 0 0,86 0 1 0 0,27-1 235 0 0,-124-3-314 0 0,47 4 67 0 0,-21 0-101 0 0,106-5 1 0 0,-26-7 93 0 0,-81 5-27 0 0,-1-3 1 0 0,108-20-1 0 0,-56-3 119 0 0,129-12 0 0 0,-17-2-64 0 0,-126 20-184 0 0,-24 3-5 0 0,-40 9 53 0 0,65-8 0 0 0,312-6 181 0 0,-280 23-174 0 0,30-2-78 0 0,58-1 209 0 0,-129 4-148 0 0,-80-1-53 0 0,59 1 89 0 0,132-17 1 0 0,-149 10-59 0 0,0 2 0 0 0,1 3 0 0 0,62 7 0 0 0,-101-5-11 0 0,63 1 78 0 0,1-3 1 0 0,104-14 0 0 0,-65 2-90 0 0,-101 12-10 0 0,0 1 0 0 0,0 1 0 0 0,25 3 0 0 0,7 1 0 0 0,11-1 2 0 0,92 1 56 0 0,31-20 109 0 0,55-1 25 0 0,-134 14-114 0 0,230-14 151 0 0,-211 10-252 0 0,-83 5 525 0 0,67-8 0 0 0,-54 3-688 0 0,0 2 1 0 0,0 3 0 0 0,61 6-1 0 0,23 0 213 0 0,-29-5 691 0 0,-1 4 1 0 0,124 21-1 0 0,49 5-685 0 0,-150-20-29 0 0,70 16 60 0 0,-86-14-1282 0 0,-33-4 460 0 0,53 12 742 0 0,-11-14 16 0 0,-94-3 267 0 0,49 0 0 0 0,14 1 1054 0 0,-30 4-2502 0 0,261 18 1298 0 0,-269-26-412 0 0,76-11-1 0 0,-79 4 803 0 0,1 2 0 0 0,81 2 1 0 0,-66 6-257 0 0,104 8-1785 0 0,-99-7 1538 0 0,1-4 1 0 0,140-17-1 0 0,46-2 43 0 0,-218 19-44 0 0,375-17 303 0 0,-72 3-155 0 0,-201 13-110 0 0,-73-4-22 0 0,77-15-1 0 0,28-3 9 0 0,68 20 2 0 0,38-3 6 0 0,225-11 28 0 0,-467 17-62 0 0,411 4-365 0 0,-299 3 428 0 0,30 1 300 0 0,-147-9-334 0 0,1 1-1 0 0,0 2 0 0 0,42 9 1 0 0,-55-8-25 0 0,47 2 1 0 0,10 0-7 0 0,156 19 1 0 0,-95-12 0 0 0,37-1 0 0 0,-5 0 0 0 0,130 19 64 0 0,-218-23-67 0 0,108-6 1 0 0,-108-3 36 0 0,108 13 1 0 0,-123-5-22 0 0,0-3 0 0 0,1-3 0 0 0,-1-3-1 0 0,77-13 1 0 0,8 0 19 0 0,175 6 0 0 0,-215 5-32 0 0,119-22 0 0 0,-160 17 0 0 0,-2 4 13 0 0,75 4 0 0 0,32-2 25 0 0,15-17-13 0 0,160-6 14 0 0,-175 24-39 0 0,176 6 0 0 0,-78 28 0 0 0,-216-25 19 0 0,-1-3 1 0 0,77-6-1 0 0,57 3-13 0 0,-70 8 26 0 0,232-13 0 0 0,-255-3-10 0 0,-1 5-1 0 0,109 11 0 0 0,-133-2-21 0 0,171 6 0 0 0,179 1 8 0 0,-407-11-5 0 0,30 3 20 0 0,-37-2-17 0 0,1-2 0 0 0,0 1 0 0 0,0-2 0 0 0,26-2 0 0 0,68-4-6 0 0,17-6 0 0 0,-75 5 11 0 0,0 2 0 0 0,1 2-1 0 0,-1 3 1 0 0,1 2 0 0 0,60 10-1 0 0,-11 2 6 0 0,0-4 0 0 0,0-4 0 0 0,103-8 0 0 0,-149 1-16 0 0,86 9 0 0 0,8 1 0 0 0,-102-8 49 0 0,3 0-29 0 0,0-2 0 0 0,-1-2-1 0 0,76-15 1 0 0,-58 6 3 0 0,-42 8-2 0 0,46-12-1 0 0,-32 1-4 0 0,-17 7 8 0 0,43-11 0 0 0,-41 16-24 0 0,14-4 0 0 0,-28 4 0 0 0,0 1 0 0 0,0 0 0 0 0,1 1 0 0 0,18-1 0 0 0,0 1 0 0 0,-14-1 1 0 0,-11 1-1 0 0,-1 0 0 0 0,1 1 1 0 0,0-1-1 0 0,0 1 0 0 0,0 0 0 0 0,7 1 1 0 0,-10 0-2 0 0,0-1 1 0 0,0 1-1 0 0,0-1 1 0 0,0 1-1 0 0,0-1 1 0 0,0 1-1 0 0,0-1 1 0 0,0 1-1 0 0,0 0 1 0 0,0 0-1 0 0,0 0 1 0 0,0-1-1 0 0,-1 1 1 0 0,1 0 0 0 0,0 0-1 0 0,0 0 1 0 0,-1 0-1 0 0,1 0 1 0 0,-1 0-1 0 0,1 0 1 0 0,-1 1-1 0 0,1-1 1 0 0,-1 0-1 0 0,0 0 1 0 0,0 0-1 0 0,1 0 1 0 0,-1 2 0 0 0,0 7-189 0 0,0-1 1 0 0,0 1 0 0 0,-1-1 0 0 0,0 0 0 0 0,0 1 0 0 0,-6 16-1 0 0,6-20-109 0 0,-10 33-1292 0 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46:55.941"/>
    </inkml:context>
    <inkml:brush xml:id="br0">
      <inkml:brushProperty name="width" value="0.1" units="cm"/>
      <inkml:brushProperty name="height" value="0.1" units="cm"/>
      <inkml:brushProperty name="color" value="#E71224"/>
    </inkml:brush>
  </inkml:definitions>
  <inkml:trace contextRef="#ctx0" brushRef="#br0">492 83 4231 0 0,'6'-7'185'0'0,"-1"1"0"0"0,1 0-1 0 0,0 0 1 0 0,0 1-1 0 0,1 0 1 0 0,0 0-1 0 0,9-5 1 0 0,-7 4 708 0 0,1-1 0 0 0,14-13 0 0 0,-60 26 703 0 0,12 2-1304 0 0,1 0 0 0 0,0 2 0 0 0,1 0 0 0 0,0 2 0 0 0,-31 20 0 0 0,-93 73 620 0 0,123-88-839 0 0,0-1 123 0 0,0 1 0 0 0,1 1 0 0 0,1 1 0 0 0,1 0-1 0 0,-34 45 1 0 0,46-50-92 0 0,0 0 0 0 0,1 1 0 0 0,1 0 0 0 0,0 0 0 0 0,1 0-1 0 0,1 1 1 0 0,-4 27 0 0 0,4-11 96 0 0,1 1 1 0 0,4 60-1 0 0,3-44 68 0 0,3-1 1 0 0,2 0-1 0 0,20 59 0 0 0,58 136 97 0 0,-69-204-276 0 0,2-1 1 0 0,49 70-1 0 0,-33-52 80 0 0,-32-50-113 0 0,0 1 0 0 0,0-1-1 0 0,0 0 1 0 0,1 0 0 0 0,0 0 0 0 0,0 0 0 0 0,1-1 0 0 0,-1 0-1 0 0,1 0 1 0 0,0-1 0 0 0,1 0 0 0 0,-1 0 0 0 0,1 0 0 0 0,-1 0-1 0 0,15 4 1 0 0,-17-7 28 0 0,1 0 1 0 0,0 0-1 0 0,-1 1 0 0 0,0 0 0 0 0,1 0 0 0 0,-1 0 1 0 0,0 0-1 0 0,7 6 0 0 0,-9-6-66 0 0,1 1 1 0 0,-1-1-1 0 0,0 1 1 0 0,0-1-1 0 0,0 1 1 0 0,-1 0-1 0 0,1 0 1 0 0,-1 0-1 0 0,1 0 0 0 0,-1 0 1 0 0,0 0-1 0 0,0 0 1 0 0,1 5-1 0 0,-2-7-5 0 0,0 0-1 0 0,1 0 1 0 0,-1 0 0 0 0,0 0-1 0 0,0 0 1 0 0,1 0 0 0 0,-1 0-1 0 0,0 0 1 0 0,0 0 0 0 0,0 0-1 0 0,0 0 1 0 0,0 0-1 0 0,-1 0 1 0 0,1 0 0 0 0,0 0-1 0 0,0 0 1 0 0,-1 0 0 0 0,1 0-1 0 0,0 0 1 0 0,-1-1 0 0 0,1 1-1 0 0,-1 0 1 0 0,1 0-1 0 0,-1 0 1 0 0,1 0 0 0 0,-1-1-1 0 0,0 1 1 0 0,1 0 0 0 0,-1-1-1 0 0,0 1 1 0 0,-1 0-1 0 0,-4 5 470 0 0,7-6-475 0 0,-1 0 0 0 0,1 0 0 0 0,0 0 0 0 0,-1 0 0 0 0,1 0 1 0 0,0 0-1 0 0,0 0 0 0 0,-1 0 0 0 0,1 1 0 0 0,0-1 0 0 0,-1 0 0 0 0,1 0 1 0 0,0 1-1 0 0,-1-1 0 0 0,1 0 0 0 0,-1 1 0 0 0,1-1 0 0 0,0 1 1 0 0,-1-1-1 0 0,1 1 0 0 0,-1-1 0 0 0,1 1 0 0 0,-1-1 0 0 0,0 1 1 0 0,1-1-1 0 0,-1 1 0 0 0,1 1 0 0 0,15 19-207 0 0,1 10-1900 0 0,-5-10 826 0 0</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46:59.851"/>
    </inkml:context>
    <inkml:brush xml:id="br0">
      <inkml:brushProperty name="width" value="0.1" units="cm"/>
      <inkml:brushProperty name="height" value="0.1" units="cm"/>
      <inkml:brushProperty name="color" value="#E71224"/>
    </inkml:brush>
  </inkml:definitions>
  <inkml:trace contextRef="#ctx0" brushRef="#br0">0 167 2959 0 0,'38'-11'530'0'0,"-26"7"-244"0"0,0 0 1 0 0,0 1-1 0 0,16-2 0 0 0,-17 4-56 0 0,0 0 0 0 0,0 2 0 0 0,1-1 0 0 0,19 5-1 0 0,27 1 537 0 0,109-1-1 0 0,-125-5-462 0 0,-16-2 6 0 0,1-1-1 0 0,47-11 1 0 0,18-2 155 0 0,-8 10-135 0 0,0 4 0 0 0,0 3-1 0 0,113 17 1 0 0,-150-15-284 0 0,1-2 0 0 0,-1-2 0 0 0,1-2-1 0 0,48-10 1 0 0,29-2 576 0 0,33 4-69 0 0,-124 10-549 0 0,54-4 39 0 0,0 4 0 0 0,93 12-1 0 0,-118-3 2 0 0,0-3 0 0 0,87-3-1 0 0,41-6 86 0 0,-46 14-106 0 0,88 2 20 0 0,106-25 521 0 0,32 5-230 0 0,-86-4-269 0 0,-2-1 0 0 0,-90 3-64 0 0,109 5 0 0 0,-86 6 0 0 0,-92-5 10 0 0,479 2 108 0 0,-552 2-80 0 0,-1-2-1 0 0,0-2 1 0 0,0-2 0 0 0,55-15-1 0 0,46-6 42 0 0,-118 25-39 0 0,-1 1 0 0 0,1 2 0 0 0,59 9 0 0 0,10 0-19 0 0,-37-8 11 0 0,69-8 0 0 0,-36 2 32 0 0,103 8 0 0 0,20 2 0 0 0,-113-4-64 0 0,51 5 0 0 0,-112-4 27 0 0,86-8 0 0 0,-72 2-17 0 0,-27 4-10 0 0,0 1 0 0 0,0 1 0 0 0,59 15 0 0 0,24 3 0 0 0,135 14 0 0 0,-133-22 0 0 0,69 11 139 0 0,-128-14-80 0 0,98 5-1 0 0,-35-11-58 0 0,-13 5 0 0 0,113 24 0 0 0,-199-28 11 0 0,1-2 0 0 0,-1 0-1 0 0,1-1 1 0 0,0-2 0 0 0,44-4-1 0 0,-67 4-171 0 0,0-1 0 0 0,0 1 0 0 0,1-1 0 0 0,-1 1 0 0 0,0 0 0 0 0,0 0 0 0 0,1 0-1 0 0,-1 0 1 0 0,0 1 0 0 0,1-1 0 0 0,-1 1 0 0 0,0-1 0 0 0,0 1 0 0 0,0 0 0 0 0,0 0 0 0 0,0 0-1 0 0,1 0 1 0 0,-2 0 0 0 0,1 0 0 0 0,0 1 0 0 0,0-1 0 0 0,0 0 0 0 0,2 3 0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38:47.831"/>
    </inkml:context>
    <inkml:brush xml:id="br0">
      <inkml:brushProperty name="width" value="0.1" units="cm"/>
      <inkml:brushProperty name="height" value="0.1" units="cm"/>
      <inkml:brushProperty name="color" value="#E71224"/>
    </inkml:brush>
  </inkml:definitions>
  <inkml:trace contextRef="#ctx0" brushRef="#br0">2505 116 6391 0 0,'7'-19'1104'0'0,"-6"18"-1001"0"0,-1-1-1 0 0,1 0 0 0 0,-1 1 0 0 0,1-1 0 0 0,-1 1 0 0 0,0-1 1 0 0,0 0-1 0 0,0 1 0 0 0,0-1 0 0 0,0 0 0 0 0,0 1 0 0 0,0-1 1 0 0,-1 0-1 0 0,1 1 0 0 0,-1-1 0 0 0,1 1 0 0 0,-1-1 0 0 0,1 1 1 0 0,-1-1-1 0 0,0 1 0 0 0,0-1 0 0 0,-1-1 0 0 0,0 1 152 0 0,0 0-1 0 0,0 0 1 0 0,0 0-1 0 0,-1 1 1 0 0,1-1-1 0 0,-1 1 1 0 0,1-1-1 0 0,-1 1 1 0 0,1 0-1 0 0,-1 0 1 0 0,0 0-1 0 0,0 0 0 0 0,-2 0 1 0 0,-109-25 5727 0 0,100 23-5665 0 0,-1 0-1 0 0,0 0 0 0 0,0 1 1 0 0,-28 1-1 0 0,-62 8 1066 0 0,0 0-859 0 0,59-6-239 0 0,1 2-1 0 0,-52 10 1 0 0,-59 22 373 0 0,12 0 85 0 0,17-3-394 0 0,88-26-300 0 0,-1-2-1 0 0,-62-2 1 0 0,20-1 29 0 0,22 0 104 0 0,-89 8 221 0 0,114-6-369 0 0,-55-2 0 0 0,42-2-18 0 0,-9-3 206 0 0,0-2 0 0 0,0-3 0 0 0,-80-23-1 0 0,81 19-138 0 0,2-1 28 0 0,20 5 42 0 0,-1 1 0 0 0,-66-6 0 0 0,71 12-417 0 0,0 3 0 0 0,-34 3 0 0 0,13 7-8010 0 0,31-4 193 0 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47:05.012"/>
    </inkml:context>
    <inkml:brush xml:id="br0">
      <inkml:brushProperty name="width" value="0.1" units="cm"/>
      <inkml:brushProperty name="height" value="0.1" units="cm"/>
      <inkml:brushProperty name="color" value="#E71224"/>
    </inkml:brush>
  </inkml:definitions>
  <inkml:trace contextRef="#ctx0" brushRef="#br0">0 43 3679 0 0,'9'-15'328'0'0,"1"1"-264"0"0,-1 6-64 0 0,-2 3-1080 0 0,-3 5-232 0 0</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47:53.542"/>
    </inkml:context>
    <inkml:brush xml:id="br0">
      <inkml:brushProperty name="width" value="0.1" units="cm"/>
      <inkml:brushProperty name="height" value="0.1" units="cm"/>
      <inkml:brushProperty name="color" value="#E71224"/>
    </inkml:brush>
  </inkml:definitions>
  <inkml:trace contextRef="#ctx0" brushRef="#br0">4723 203 1375 0 0,'-7'1'317'0'0,"0"-1"-1"0"0,-1 1 0 0 0,1-1 0 0 0,-1-1 0 0 0,-10-1 0 0 0,6 1 2361 0 0,9 0-2078 0 0,0 0 1 0 0,-1 1-1 0 0,1-1 1 0 0,0 0-1 0 0,0-1 1 0 0,0 1 0 0 0,0 0-1 0 0,0-1 1 0 0,0 0-1 0 0,0 0 1 0 0,-4-3-1 0 0,-27-30-130 0 0,27 27-422 0 0,1 1 0 0 0,-1 0-1 0 0,0 1 1 0 0,-9-7 0 0 0,-10-3 581 0 0,-1 2-1 0 0,0 0 1 0 0,-1 2 0 0 0,-1 1-1 0 0,0 2 1 0 0,0 0 0 0 0,-1 2 0 0 0,-47-5-1 0 0,34 10-354 0 0,-13 4 16 0 0,-12-1-157 0 0,-12 3 90 0 0,-145 26 1 0 0,141-12-113 0 0,31-6 109 0 0,0-2 1 0 0,-55 3-1 0 0,-134 8 538 0 0,202-19-720 0 0,-68-3-1 0 0,-13 0 19 0 0,-74 21-55 0 0,-35-24 80 0 0,66-1-32 0 0,36-3-48 0 0,33 1 0 0 0,12 8-22 0 0,-145 20 0 0 0,42-2 2 0 0,177-19 21 0 0,-360 16 414 0 0,361-16-413 0 0,-187-7 145 0 0,-223-19 625 0 0,-3 23-75 0 0,394 3-659 0 0,-13 0-589 0 0,1-2 1 0 0,-46-8-1 0 0,50 3-341 0 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48:00.740"/>
    </inkml:context>
    <inkml:brush xml:id="br0">
      <inkml:brushProperty name="width" value="0.1" units="cm"/>
      <inkml:brushProperty name="height" value="0.1" units="cm"/>
      <inkml:brushProperty name="color" value="#E71224"/>
    </inkml:brush>
  </inkml:definitions>
  <inkml:trace contextRef="#ctx0" brushRef="#br0">3558 214 455 0 0,'-3'-4'471'0'0,"0"-1"0"0"0,0 1-1 0 0,0 0 1 0 0,-1 0-1 0 0,0 0 1 0 0,1 0 0 0 0,-1 0-1 0 0,-1 1 1 0 0,1 0-1 0 0,-1 0 1 0 0,1 0 0 0 0,-1 0-1 0 0,0 1 1 0 0,0 0-1 0 0,0 0 1 0 0,0 0 0 0 0,0 1-1 0 0,-6-2 1 0 0,-13-1 400 0 0,-1 0 0 0 0,-41-1 0 0 0,31 4 614 0 0,21 0-1187 0 0,0 0 1 0 0,0-1-1 0 0,1-1 0 0 0,-1 0 0 0 0,0 0 0 0 0,1-2 1 0 0,0 1-1 0 0,0-2 0 0 0,0 0 0 0 0,-19-12 0 0 0,14 7-58 0 0,-1 1 0 0 0,0 1 0 0 0,0 0-1 0 0,-1 2 1 0 0,-1 0 0 0 0,1 1 0 0 0,-38-5 0 0 0,-151-6-582 0 0,186 17 709 0 0,-108 5 167 0 0,66-1-228 0 0,27-2-186 0 0,-132 1 384 0 0,-113-5-118 0 0,140 4-196 0 0,55 2 15 0 0,-125 22-1 0 0,60-5-42 0 0,-165-7 478 0 0,252-11-584 0 0,-81 14 0 0 0,3 0 155 0 0,71-11 13 0 0,-229 7 455 0 0,300-13-686 0 0,-266-3 761 0 0,154 15-2950 0 0,103-10 712 0 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48:04.762"/>
    </inkml:context>
    <inkml:brush xml:id="br0">
      <inkml:brushProperty name="width" value="0.1" units="cm"/>
      <inkml:brushProperty name="height" value="0.1" units="cm"/>
      <inkml:brushProperty name="color" value="#E71224"/>
    </inkml:brush>
  </inkml:definitions>
  <inkml:trace contextRef="#ctx0" brushRef="#br0">1776 116 1375 0 0,'-56'-25'2994'0'0,"37"14"89"0"0,16 9-2939 0 0,0 0 0 0 0,0 0-1 0 0,1-1 1 0 0,-1 1 0 0 0,0-1-1 0 0,1 0 1 0 0,-1 1 0 0 0,1-1 0 0 0,0 0-1 0 0,0-1 1 0 0,-3-5 0 0 0,4 7-49 0 0,0 0-1 0 0,-1 0 1 0 0,1 0 0 0 0,-1 0 0 0 0,1 0 0 0 0,-1 1 0 0 0,0-1-1 0 0,1 0 1 0 0,-1 1 0 0 0,0-1 0 0 0,0 1 0 0 0,0 0 0 0 0,-1-1-1 0 0,1 1 1 0 0,0 0 0 0 0,0 0 0 0 0,-1 1 0 0 0,1-1 0 0 0,0 0-1 0 0,-1 1 1 0 0,1-1 0 0 0,-4 1 0 0 0,-8-1 487 0 0,0 1-1 0 0,-27 2 1 0 0,10 0 34 0 0,6-3 268 0 0,-29-5 0 0 0,32 3-586 0 0,0 0 1 0 0,-32 2 0 0 0,-193 36 1932 0 0,223-31-2862 0 0,-157 28 1080 0 0,-157 32 1030 0 0,302-59-1282 0 0,0-1 1 0 0,0-1-1 0 0,-51-4 0 0 0,36 1-154 0 0,-87-3 87 0 0,69 1-1587 0 0,0 1-4234 0 0,38 1-219 0 0</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48:08.436"/>
    </inkml:context>
    <inkml:brush xml:id="br0">
      <inkml:brushProperty name="width" value="0.1" units="cm"/>
      <inkml:brushProperty name="height" value="0.1" units="cm"/>
      <inkml:brushProperty name="color" value="#E71224"/>
    </inkml:brush>
  </inkml:definitions>
  <inkml:trace contextRef="#ctx0" brushRef="#br0">5575 419 3223 0 0,'-91'-26'700'0'0,"28"14"4316"0"0,48 9-4977 0 0,0-1-1 0 0,0 0 0 0 0,1-1 1 0 0,-1-1-1 0 0,1 0 0 0 0,0-1 1 0 0,1-1-1 0 0,-1 0 0 0 0,2 0 1 0 0,-1-2-1 0 0,-16-14 0 0 0,21 17 13 0 0,-1 1-1 0 0,-1 0 1 0 0,1 1-1 0 0,-1 0 1 0 0,0 0-1 0 0,0 1 0 0 0,0 0 1 0 0,-13-2-1 0 0,-90-14 1360 0 0,66 13-707 0 0,-87-5 819 0 0,13 2-619 0 0,-51-19 360 0 0,149 24-1104 0 0,-63-13 547 0 0,-112-10 0 0 0,-194 7-58 0 0,-73 8 590 0 0,221 0-834 0 0,97 3-213 0 0,74 5-155 0 0,-128-2 13 0 0,58 9 10 0 0,-160-18 0 0 0,-70 0 340 0 0,82 7-188 0 0,197 7-72 0 0,0 4-1 0 0,-118 18 1 0 0,115-10-128 0 0,-163 4 270 0 0,-48 5 1 0 0,-56 51 495 0 0,344-65-1210 0 0,1 1 0 0 0,-1 1 1 0 0,1 0-1 0 0,0 2 0 0 0,1 0 0 0 0,-24 16 1 0 0,16-5-1034 0 0</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49:45.225"/>
    </inkml:context>
    <inkml:brush xml:id="br0">
      <inkml:brushProperty name="width" value="0.1" units="cm"/>
      <inkml:brushProperty name="height" value="0.1" units="cm"/>
      <inkml:brushProperty name="color" value="#E71224"/>
    </inkml:brush>
  </inkml:definitions>
  <inkml:trace contextRef="#ctx0" brushRef="#br0">2 42 919 0 0,'0'0'75'0'0,"-1"0"0"0"0,1 0-1 0 0,0 0 1 0 0,0 1 0 0 0,0-1-1 0 0,0 0 1 0 0,0 0 0 0 0,0 0-1 0 0,0 1 1 0 0,0-1 0 0 0,0 0-1 0 0,0 0 1 0 0,0 0 0 0 0,0 1-1 0 0,0-1 1 0 0,0 0 0 0 0,2 4 1418 0 0,-2-4-1419 0 0,0 0 1 0 0,0 0-1 0 0,0 0 1 0 0,1 0 0 0 0,-1 0-1 0 0,0 0 1 0 0,1 0 0 0 0,15 9 1261 0 0,11 6-744 0 0,-20-7-541 0 0,2 0 0 0 0,-1-1 0 0 0,18 12 0 0 0,-21-16 84 0 0,1 0 0 0 0,0-1 0 0 0,-1 1-1 0 0,1-1 1 0 0,0-1 0 0 0,0 1 0 0 0,1-1 0 0 0,9 1 0 0 0,56 9 1106 0 0,-54-8-1133 0 0,1 1 0 0 0,-1-2-1 0 0,0-1 1 0 0,33-1 0 0 0,133-27 782 0 0,-141 21-684 0 0,19-2 51 0 0,64 0 0 0 0,35 14 118 0 0,-99-3-248 0 0,-29-4-58 0 0,0-1-1 0 0,-1-1 1 0 0,57-14 0 0 0,-53 9-29 0 0,-1 2 0 0 0,62-3-1 0 0,-64 8-4 0 0,49-10 1 0 0,-29 3-43 0 0,103-5 161 0 0,-95 9-116 0 0,-54 4-35 0 0,-2 0 9 0 0,0 0 0 0 0,0 0 0 0 0,0-1-1 0 0,0 0 1 0 0,0 0 0 0 0,-1 0 0 0 0,1 0-1 0 0,0-1 1 0 0,0 0 0 0 0,-1 0 0 0 0,6-3-1 0 0,-9 5 21 0 0,0-1-16 0 0,-1 1 1 0 0,1 0-1 0 0,-1 0 0 0 0,0 0 1 0 0,1 0-1 0 0,-1-1 1 0 0,1 1-1 0 0,-1 0 0 0 0,0 0 1 0 0,1-1-1 0 0,-1 1 1 0 0,0 0-1 0 0,1-1 0 0 0,-1 1 1 0 0,0 0-1 0 0,0-1 1 0 0,1 1-1 0 0,-1-1 1 0 0,0 1-1 0 0,0 0 0 0 0,0-1 1 0 0,0 1-1 0 0,1-1 1 0 0,-1 1-1 0 0,0-1 0 0 0,0 1 1 0 0,0-1-1 0 0,0 1 1 0 0,0 0-1 0 0,0-1 0 0 0,0 1 1 0 0,0-1-1 0 0,0 1 1 0 0,0-1-1 0 0,0 1 0 0 0,-1-1 1 0 0,1 1-1 0 0,0 0 1 0 0,0-1-1 0 0,-1 0 0 0 0,0 1-230 0 0,0 0-1 0 0,0 1 0 0 0,-1-1 0 0 0,1 0 1 0 0,0 1-1 0 0,0-1 0 0 0,-1 0 0 0 0,1 1 1 0 0,0 0-1 0 0,0-1 0 0 0,0 1 0 0 0,0 0 1 0 0,0-1-1 0 0,0 1 0 0 0,-2 2 0 0 0,-6 7-3893 0 0</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49:48.927"/>
    </inkml:context>
    <inkml:brush xml:id="br0">
      <inkml:brushProperty name="width" value="0.1" units="cm"/>
      <inkml:brushProperty name="height" value="0.1" units="cm"/>
      <inkml:brushProperty name="color" value="#F4F91B"/>
    </inkml:brush>
  </inkml:definitions>
  <inkml:trace contextRef="#ctx0" brushRef="#br0">0 1 1375 0 0,'1'0'88'0'0,"-1"0"-1"0"0,1 0 1 0 0,-1 0-1 0 0,1 0 1 0 0,0-1-1 0 0,-1 1 0 0 0,1 0 1 0 0,0 0-1 0 0,-1 0 1 0 0,1 0-1 0 0,0 0 0 0 0,-1 0 1 0 0,1 1-1 0 0,-1-1 1 0 0,1 0-1 0 0,0 0 0 0 0,-1 0 1 0 0,1 1-1 0 0,-1-1 1 0 0,1 0-1 0 0,0 1 0 0 0,-1-1 1 0 0,1 0-1 0 0,-1 1 1 0 0,1-1-1 0 0,0 1 0 0 0,18 15 3014 0 0,-14-12-3696 0 0,6 5 949 0 0,0 0 0 0 0,1-1 1 0 0,18 9-1 0 0,-23-14-147 0 0,0 0 0 0 0,0-1 0 0 0,1 0-1 0 0,-1 0 1 0 0,1-1 0 0 0,-1 1 0 0 0,1-2 0 0 0,9 1-1 0 0,29-4 189 0 0,-1-1-1 0 0,50-12 1 0 0,-39 6-131 0 0,-38 8-152 0 0,1 1-1 0 0,0 1 1 0 0,-1 1-1 0 0,37 6 1 0 0,-27-3-10 0 0,30 0 1 0 0,44 0 163 0 0,-69-1-153 0 0,1-2 1 0 0,-1-1-1 0 0,1-1 0 0 0,45-9 0 0 0,-28-1-41 0 0,52-11 103 0 0,-90 20-152 0 0,0 1 0 0 0,1 0 0 0 0,-1 1-1 0 0,1 0 1 0 0,22 5 0 0 0,18-1 33 0 0,-15-3-59 0 0,176 14 67 0 0,-107 0 204 0 0,-76-14-221 0 0,-1-1 0 0 0,0-1 0 0 0,34-6 0 0 0,-9 0 46 0 0,96 3 1 0 0,-129 4-89 0 0,-9 1-5 0 0,0 1 0 0 0,-1 0 0 0 0,1 2 0 0 0,17 5 0 0 0,8 2 0 0 0,-12-4 24 0 0,0-1 0 0 0,1-2 0 0 0,-1 0 0 0 0,1-2 0 0 0,0-1 0 0 0,42-3 0 0 0,-4-8 17 0 0,-17 3 43 0 0,69-2-1 0 0,368 31 45 0 0,-424-20-113 0 0,-1-2 0 0 0,102-14-1 0 0,5-1 6 0 0,-43 14 31 0 0,-70 2-4 0 0,0-3 0 0 0,78-11 0 0 0,-5-7-47 0 0,-70 13 0 0 0,113 1 0 0 0,-169 6 0 0 0,121 9-1 0 0,2 0 13 0 0,-32-8 42 0 0,119-4-55 0 0,-121-4 1 0 0,1 5 0 0 0,0 3 0 0 0,131 18 0 0 0,-163-11 0 0 0,0-2 0 0 0,79-4 0 0 0,-134-2-2 0 0,327 2 68 0 0,-261 5-66 0 0,179 5 0 0 0,31-13 64 0 0,-10 28 37 0 0,-158-13-74 0 0,66 14-27 0 0,-173-28 0 0 0,74 8 22 0 0,0 3-1 0 0,79 23 0 0 0,-114-24 2 0 0,0-1 0 0 0,1-2 1 0 0,-1-2-1 0 0,1-2 0 0 0,63-5 0 0 0,-5-6 23 0 0,72-2 25 0 0,-22-1 11 0 0,-48 1-36 0 0,-98 10-137 0 0,1 0-1 0 0,0 1 0 0 0,0 1 1 0 0,-1-1-1 0 0,1 2 0 0 0,0-1 1 0 0,-1 1-1 0 0,0 0 0 0 0,0 1 1 0 0,0 0-1 0 0,12 7 0 0 0,6 3-260 0 0,-1-2-468 0 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49:51.733"/>
    </inkml:context>
    <inkml:brush xml:id="br0">
      <inkml:brushProperty name="width" value="0.1" units="cm"/>
      <inkml:brushProperty name="height" value="0.1" units="cm"/>
      <inkml:brushProperty name="color" value="#F4F91B"/>
    </inkml:brush>
  </inkml:definitions>
  <inkml:trace contextRef="#ctx0" brushRef="#br0">0 106 4287 0 0,'1'1'31'0'0,"1"-1"0"0"0,-1 1-1 0 0,0-1 1 0 0,0 1 0 0 0,0-1 0 0 0,0 1-1 0 0,1-1 1 0 0,-1 0 0 0 0,0 0-1 0 0,0 1 1 0 0,1-1 0 0 0,-1 0-1 0 0,0 0 1 0 0,1 0 0 0 0,-1-1-1 0 0,2 1 1 0 0,26-6 301 0 0,-18 4-50 0 0,16-2 39 0 0,1 1-1 0 0,-1 1 1 0 0,1 1-1 0 0,-1 2 1 0 0,1 1-1 0 0,0 1 1 0 0,38 9-1 0 0,-10 1-251 0 0,-1-2 0 0 0,1-2 0 0 0,72 2 0 0 0,-32-10 613 0 0,135 19 0 0 0,-152-8-602 0 0,0-4-1 0 0,1-3 0 0 0,0-4 0 0 0,111-12 0 0 0,132-20 272 0 0,77-11-158 0 0,-378 39-181 0 0,114-19 115 0 0,157-3 1 0 0,124-11 17 0 0,-300 21-109 0 0,144 3-36 0 0,-118 8 0 0 0,436 16 0 0 0,-288-12 38 0 0,-258-1-1 0 0,75 3 23 0 0,-1 4 1 0 0,120 22-1 0 0,-181-21-47 0 0,-16-1 13 0 0,57 2-1 0 0,96-1 93 0 0,-117-4-113 0 0,110 20 0 0 0,-101-11-5 0 0,274 20 0 0 0,-70-4 33 0 0,-192-15 3 0 0,1-4-1 0 0,104-3 0 0 0,-32-21 161 0 0,-98 8-69 0 0,1 2-1 0 0,70 3 1 0 0,-127 3-190 0 0,1-1 0 0 0,-1 1 0 0 0,0 0 0 0 0,1 0-1 0 0,-1 0 1 0 0,0 1 0 0 0,0 0 0 0 0,0 1 0 0 0,0-1 0 0 0,-1 1 0 0 0,10 6 0 0 0,-5 1-3991 0 0</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49:53.599"/>
    </inkml:context>
    <inkml:brush xml:id="br0">
      <inkml:brushProperty name="width" value="0.1" units="cm"/>
      <inkml:brushProperty name="height" value="0.1" units="cm"/>
      <inkml:brushProperty name="color" value="#F4F91B"/>
    </inkml:brush>
  </inkml:definitions>
  <inkml:trace contextRef="#ctx0" brushRef="#br0">1 147 1375 0 0,'4'-1'48'0'0,"0"0"0"0"0,0 0-1 0 0,0 0 1 0 0,0 0 0 0 0,0 1-1 0 0,5 0 1 0 0,13-2 1717 0 0,34-12-671 0 0,-38 9-799 0 0,0 1-1 0 0,0 0 1 0 0,0 1-1 0 0,1 1 1 0 0,24 0-1 0 0,343-1 1290 0 0,-342 1-1502 0 0,47-5 63 0 0,-39 3 4 0 0,57 2-1 0 0,-4 9 157 0 0,87 2-50 0 0,-156-9-230 0 0,0-2 1 0 0,0-2 0 0 0,44-9 0 0 0,-7-3 145 0 0,0 3-1 0 0,1 4 1 0 0,0 2 0 0 0,148 8-1 0 0,-127 2-68 0 0,130-12-1 0 0,-171 6-35 0 0,0 2-1 0 0,1 2 1 0 0,-1 3-1 0 0,97 19 1 0 0,-86-12-22 0 0,1-3 0 0 0,0-3-1 0 0,87-3 1 0 0,-116-2-38 0 0,2 0-4 0 0,155-5 60 0 0,-54-5-27 0 0,124-15 58 0 0,3 1 643 0 0,-111 13-617 0 0,-26 2-414 0 0,223 12-1 0 0,-152 11 296 0 0,-113-2-83 0 0,-50-6 181 0 0,63 3-1 0 0,-97-10-89 0 0,0 1-1 0 0,1 0 0 0 0,-1 0 1 0 0,0 0-1 0 0,0 1 0 0 0,1 0 1 0 0,-1-1-1 0 0,0 1 0 0 0,0 1 1 0 0,0-1-1 0 0,0 1 0 0 0,0-1 1 0 0,0 1-1 0 0,-1 0 0 0 0,1 1 1 0 0,-1-1-1 0 0,1 1 0 0 0,-1-1 1 0 0,6 7-1 0 0,-3 0-234 0 0</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50:04.031"/>
    </inkml:context>
    <inkml:brush xml:id="br0">
      <inkml:brushProperty name="width" value="0.1" units="cm"/>
      <inkml:brushProperty name="height" value="0.1" units="cm"/>
      <inkml:brushProperty name="color" value="#F4F91B"/>
    </inkml:brush>
  </inkml:definitions>
  <inkml:trace contextRef="#ctx0" brushRef="#br0">1 103 1839 0 0,'82'-10'560'0'0,"238"-4"1632"0"0,-97 2-1873 0 0,-106 9-90 0 0,158-8-41 0 0,-202 9-156 0 0,137 15 0 0 0,-32 1-21 0 0,189-12 454 0 0,-54 14-106 0 0,-178-8-200 0 0,80-1 90 0 0,-132-10-154 0 0,0 3 0 0 0,91 13 0 0 0,-71-2-91 0 0,1-4 0 0 0,196-13 0 0 0,-106 3 117 0 0,3 1-118 0 0,-130 0-4 0 0,77 10 0 0 0,-38-2 67 0 0,-67-4-66 0 0,24-1 0 0 0,-1 3 0 0 0,99 20 0 0 0,-115-15 44 0 0,0-2 0 0 0,1-2 0 0 0,0-2 0 0 0,0-3 0 0 0,64-6 0 0 0,58 0 154 0 0,160-15 208 0 0,-131-1-280 0 0,115-6-53 0 0,242-13 331 0 0,-450 30-207 0 0,196 5-1 0 0,-72-8-42 0 0,-54 0-49 0 0,321 14 410 0 0,-362-3-504 0 0,29 1-12 0 0,85 29 1 0 0,-122-12 0 0 0,129-5 64 0 0,-147-3-64 0 0,0 0 0 0 0,25-9 64 0 0,170-23 0 0 0,-132 14 54 0 0,-135 10-108 0 0,30 0 23 0 0,-16 1-5 0 0,0-2 0 0 0,92-16 1 0 0,-111 10 1 0 0,39-8 83 0 0,-65 15-107 0 0,0 0 0 0 0,0 1 0 0 0,1 0 0 0 0,-1 0 0 0 0,0 0 1 0 0,0 1-1 0 0,0-1 0 0 0,1 1 0 0 0,-1 1 0 0 0,6 1 0 0 0,-9-2-61 0 0,0 0 0 0 0,0 0 0 0 0,0 0 0 0 0,0 1 0 0 0,0-1 0 0 0,-1 1 0 0 0,1-1-1 0 0,0 1 1 0 0,-1-1 0 0 0,1 1 0 0 0,-1 0 0 0 0,0 0 0 0 0,0-1 0 0 0,2 5 0 0 0,1 3-3391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38:56.129"/>
    </inkml:context>
    <inkml:brush xml:id="br0">
      <inkml:brushProperty name="width" value="0.1" units="cm"/>
      <inkml:brushProperty name="height" value="0.1" units="cm"/>
      <inkml:brushProperty name="color" value="#E71224"/>
    </inkml:brush>
  </inkml:definitions>
  <inkml:trace contextRef="#ctx0" brushRef="#br0">1696 42 5671 0 0,'-58'-6'-1666'0'0,"27"12"8676"0"0,31-6-6967 0 0,0-1-1 0 0,0 1 0 0 0,0 0 0 0 0,0 0 1 0 0,1 0-1 0 0,-1 0 0 0 0,0 0 0 0 0,0 0 0 0 0,0 0 1 0 0,0 0-1 0 0,1 0 0 0 0,-1-1 0 0 0,0 1 1 0 0,0 0-1 0 0,0 0 0 0 0,0 0 0 0 0,0 0 1 0 0,0 0-1 0 0,1-1 0 0 0,-1 1 0 0 0,0 0 1 0 0,0 0-1 0 0,0 0 0 0 0,0-1 0 0 0,0 1 1 0 0,0 0-1 0 0,0 0 0 0 0,0 0 0 0 0,0 0 1 0 0,0-1-1 0 0,0 1 0 0 0,0 0 0 0 0,0 0 0 0 0,0 0 1 0 0,0-1-1 0 0,0 1 0 0 0,0 0 0 0 0,0 0 1 0 0,0 0-1 0 0,0-1 0 0 0,0 1 0 0 0,-1 0 1 0 0,1 0-1 0 0,0 0 0 0 0,0 0 0 0 0,0-1 1 0 0,0 1-1 0 0,-7-9 512 0 0,3 8-289 0 0,-1 1 0 0 0,1-1 0 0 0,0 1 0 0 0,-1 0 0 0 0,1 0 0 0 0,-1 0 0 0 0,1 1 0 0 0,-1-1 0 0 0,1 1 0 0 0,-1 0 0 0 0,-7 4 0 0 0,-10 0 245 0 0,-6-1 327 0 0,-1-2-1 0 0,1 0 0 0 0,-53-6 1 0 0,-85-20 1375 0 0,159 22-2130 0 0,-28-2 360 0 0,0 1 0 0 0,0 2 0 0 0,-59 5 0 0 0,62-3-186 0 0,-52-6-1 0 0,26 1 114 0 0,-26 3-24 0 0,0 4 1 0 0,1 3-1 0 0,-1 4 0 0 0,2 4 1 0 0,-91 27-1 0 0,107-20-234 0 0,42-13-235 0 0,0-1-1 0 0,0 0 1 0 0,-38 4-1 0 0,62-11-12 0 0,-1 0 0 0 0,0 1-1 0 0,0-1 1 0 0,1 0-1 0 0,-1 0 1 0 0,0 0 0 0 0,0 0-1 0 0,0-1 1 0 0,1 1-1 0 0,-1 0 1 0 0,0 0 0 0 0,0 0-1 0 0,1-1 1 0 0,-1 1 0 0 0,0 0-1 0 0,1-1 1 0 0,-1 1-1 0 0,0 0 1 0 0,1-1 0 0 0,-1 1-1 0 0,0-1 1 0 0</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50:13.517"/>
    </inkml:context>
    <inkml:brush xml:id="br0">
      <inkml:brushProperty name="width" value="0.1" units="cm"/>
      <inkml:brushProperty name="height" value="0.1" units="cm"/>
      <inkml:brushProperty name="color" value="#F4F91B"/>
    </inkml:brush>
  </inkml:definitions>
  <inkml:trace contextRef="#ctx0" brushRef="#br0">1 66 1375 0 0,'40'-2'830'0'0,"0"-2"0"0"0,46-11-1 0 0,-31 5-470 0 0,12 0 185 0 0,0 3 0 0 0,117 2 0 0 0,-106 9-357 0 0,94 0 322 0 0,118 6 297 0 0,-178-1-529 0 0,151-7 0 0 0,310-9 126 0 0,-286 5-226 0 0,22-8-101 0 0,-145 16-55 0 0,32 0 76 0 0,-33-18-36 0 0,-37 1-48 0 0,-58 10-13 0 0,86 11 0 0 0,-97-4 0 0 0,-1-3 0 0 0,98-7 0 0 0,130-21 64 0 0,-39 26 113 0 0,-58 3-58 0 0,202 3-55 0 0,-335-1-58 0 0,295 14 127 0 0,-237-23-87 0 0,335 2 311 0 0,-370 2-309 0 0,104-13 0 0 0,-10 0 112 0 0,-92 11-59 0 0,130 16 0 0 0,-95-1-74 0 0,202 0 0 0 0,-236-14 38 0 0,84 13 0 0 0,-94-6 3 0 0,132-3 0 0 0,-74-11-46 0 0,49-3 31 0 0,-138 8-36 0 0,-1 2 0 0 0,61 8-1 0 0,26 0 51 0 0,185-11 72 0 0,-226 4-116 0 0,117 18 0 0 0,-86-7-16 0 0,16-6 147 0 0,204-17-1 0 0,-322 11-150 0 0,34-4 7 0 0,91-1-10 0 0,-36 5 32 0 0,123-15 0 0 0,-140 5-17 0 0,84-7 45 0 0,-122 13-11 0 0,-31 2-35 0 0,1 0-1 0 0,-1 2 1 0 0,1 0 0 0 0,22 3-1 0 0,143 13-13 0 0,-150-15 0 0 0,-3-1 0 0 0,54-7 0 0 0,-10 0 0 0 0,-61 6-7 0 0,6 0 27 0 0,-1 0 1 0 0,1 2-1 0 0,26 3 1 0 0,-37-4-11 0 0,0 1-1 0 0,1-1 1 0 0,-1 0 0 0 0,0-1-1 0 0,1 0 1 0 0,8-2 0 0 0,-7 1 15 0 0,0 1 1 0 0,-1 0 0 0 0,16 0 0 0 0,-3 2-9 0 0,-14-1-10 0 0,0 0 1 0 0,1 1-1 0 0,-1 0 0 0 0,0 0 0 0 0,0 0 0 0 0,1 1 0 0 0,12 5 0 0 0,-15-4-14 0 0,4 1-384 0 0,0 0 0 0 0,-1 1 0 0 0,1 0 0 0 0,-1 0 0 0 0,0 1-1 0 0,0 1 1 0 0,10 10 0 0 0,-3 1-3321 0 0</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50:16.461"/>
    </inkml:context>
    <inkml:brush xml:id="br0">
      <inkml:brushProperty name="width" value="0.1" units="cm"/>
      <inkml:brushProperty name="height" value="0.1" units="cm"/>
      <inkml:brushProperty name="color" value="#F4F91B"/>
    </inkml:brush>
  </inkml:definitions>
  <inkml:trace contextRef="#ctx0" brushRef="#br0">0 84 1375 0 0,'138'-18'3047'0'0,"-20"1"-2593"0"0,1 5 0 0 0,169 6-1 0 0,-205 5-207 0 0,106-15 0 0 0,-120 8-75 0 0,1 2-1 0 0,119 7 0 0 0,32 18 198 0 0,-8-18-157 0 0,-108-2-145 0 0,167 14 154 0 0,-176-6-176 0 0,-36-6 44 0 0,109-13 0 0 0,-30 0-18 0 0,-87 13 2 0 0,0 2 0 0 0,0 2 0 0 0,53 13 0 0 0,-90-15-70 0 0,105 15 62 0 0,-80-14 45 0 0,69-4-1 0 0,-43-2-45 0 0,-5 1-40 0 0,-28-1 30 0 0,-1 2 0 0 0,38 5 0 0 0,-65-4 16 0 0,0 0 0 0 0,1-1 0 0 0,-1 1 0 0 0,0-1 0 0 0,1 0 0 0 0,-1-1 1 0 0,1 1-1 0 0,-1-1 0 0 0,0 0 0 0 0,1 0 0 0 0,-1-1 0 0 0,7-2 0 0 0,-12 4-67 0 0,0 0 1 0 0,1 0-1 0 0,-1-1 0 0 0,0 1 0 0 0,0 0 0 0 0,0 0 0 0 0,0 0 0 0 0,0 0 0 0 0,0 0 0 0 0,0 0 1 0 0,1 0-1 0 0,-1 0 0 0 0,0 0 0 0 0,0 0 0 0 0,0 0 0 0 0,0 0 0 0 0,0 0 0 0 0,0 0 0 0 0,1 0 1 0 0,-1 0-1 0 0,0 0 0 0 0,0 0 0 0 0,0 0 0 0 0,0 0 0 0 0,0 0 0 0 0,1 0 0 0 0,-1 0 0 0 0,0 0 0 0 0,0 0 1 0 0,0 0-1 0 0,0 0 0 0 0,0 0 0 0 0,0 0 0 0 0,1 0 0 0 0,-1 0 0 0 0,0 0 0 0 0,0 0 0 0 0,0 0 1 0 0,0 1-1 0 0,0-1 0 0 0,0 0 0 0 0,0 0 0 0 0,0 0 0 0 0,1 0 0 0 0,-1 0 0 0 0,0 0 0 0 0,0 0 1 0 0,0 1-1 0 0,0-1 0 0 0,0 0 0 0 0,0 0 0 0 0,0 0 0 0 0,0 0 0 0 0,0 0 0 0 0,0 1 0 0 0,0-1 0 0 0</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50:27.253"/>
    </inkml:context>
    <inkml:brush xml:id="br0">
      <inkml:brushProperty name="width" value="0.1" units="cm"/>
      <inkml:brushProperty name="height" value="0.1" units="cm"/>
      <inkml:brushProperty name="color" value="#F4F91B"/>
    </inkml:brush>
  </inkml:definitions>
  <inkml:trace contextRef="#ctx0" brushRef="#br0">1 82 2303 0 0,'7'-10'3063'0'0,"103"-9"-474"0"0,-89 17-1942 0 0,39 0-1 0 0,-42 3-437 0 0,19 0 80 0 0,-23 0-198 0 0,0-1-1 0 0,0 0 0 0 0,0-1 0 0 0,0-1 0 0 0,18-3 0 0 0,9-4 158 0 0,0 2 0 0 0,75-2-1 0 0,4-1-187 0 0,-80 5 30 0 0,0 3-1 0 0,0 1 1 0 0,1 2-1 0 0,72 11 1 0 0,-15-1-42 0 0,102-2 0 0 0,-73-5 91 0 0,62-5 146 0 0,-115-2-167 0 0,104 9 1 0 0,-119-2-113 0 0,81-5 0 0 0,-80-2 47 0 0,82 8 0 0 0,-82 2-45 0 0,265 41 261 0 0,-303-44-237 0 0,0-2-1 0 0,-1 0 1 0 0,43-3 0 0 0,-19 0 38 0 0,54-1 155 0 0,93 3-7 0 0,-15-3-38 0 0,-167 1-179 0 0,25 1 54 0 0,57 7 0 0 0,13 1 27 0 0,-13-11-2 0 0,-47 1-39 0 0,0 1 0 0 0,63 9 0 0 0,88 5 50 0 0,-97-9-65 0 0,12 8-8 0 0,-74-6-6 0 0,0-2-1 0 0,0-2 1 0 0,60-3-1 0 0,82-7 117 0 0,-148 8-106 0 0,0 1-1 0 0,49 9 0 0 0,-57-5-21 0 0,1-1 0 0 0,26 0 0 0 0,-39-5 33 0 0,-9 0-22 0 0,0 1-1 0 0,0 0 1 0 0,0 0-1 0 0,-1-1 1 0 0,1 1 0 0 0,0 0-1 0 0,0 1 1 0 0,0-1-1 0 0,3 1 1 0 0,-4 1-23 0 0,0 1-1 0 0,0 0 1 0 0,0-1 0 0 0,0 1 0 0 0,0 0-1 0 0,0 0 1 0 0,-1-1 0 0 0,0 1-1 0 0,1 0 1 0 0,-1 0 0 0 0,0 0 0 0 0,-1 3-1 0 0,1 1-470 0 0,1 9-413 0 0</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50:31.742"/>
    </inkml:context>
    <inkml:brush xml:id="br0">
      <inkml:brushProperty name="width" value="0.1" units="cm"/>
      <inkml:brushProperty name="height" value="0.1" units="cm"/>
      <inkml:brushProperty name="color" value="#F4F91B"/>
    </inkml:brush>
  </inkml:definitions>
  <inkml:trace contextRef="#ctx0" brushRef="#br0">1 39 2759 0 0,'57'9'636'0'0,"1"-2"0"0"0,0-3-1 0 0,111-6 1 0 0,-64-2 21 0 0,132 11 1 0 0,-96 0-340 0 0,-83-5-140 0 0,316-3 1020 0 0,-299-5-1002 0 0,1 4 0 0 0,0 2 0 0 0,95 14 0 0 0,-91-5-38 0 0,129-2-1 0 0,-127-7 33 0 0,223 6 31 0 0,-256-6-164 0 0,-1-2-1 0 0,1-2 1 0 0,-1-3 0 0 0,50-12 0 0 0,12-2 133 0 0,-23 5 58 0 0,64-8 272 0 0,-126 22-454 0 0,0 2-1 0 0,-1 0 0 0 0,33 6 1 0 0,-54-6-63 0 0,-1 1-1 0 0,1-1 1 0 0,0 1 0 0 0,-1 0 0 0 0,1 0 0 0 0,0 0 0 0 0,-1 1 0 0 0,1-1-1 0 0,-1 0 1 0 0,0 1 0 0 0,1 0 0 0 0,-1-1 0 0 0,0 1 0 0 0,0 0 0 0 0,2 3 0 0 0,8 11-3129 0 0,-6-5-424 0 0</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50:33.464"/>
    </inkml:context>
    <inkml:brush xml:id="br0">
      <inkml:brushProperty name="width" value="0.1" units="cm"/>
      <inkml:brushProperty name="height" value="0.1" units="cm"/>
      <inkml:brushProperty name="color" value="#F4F91B"/>
    </inkml:brush>
  </inkml:definitions>
  <inkml:trace contextRef="#ctx0" brushRef="#br0">1 17 1983 0 0,'1'-1'45'0'0,"1"-1"0"0"0,-1 1 0 0 0,1-1 0 0 0,0 1 0 0 0,0 0 0 0 0,0 0 0 0 0,0 0 0 0 0,0 0-1 0 0,0 0 1 0 0,0 0 0 0 0,0 0 0 0 0,0 1 0 0 0,0-1 0 0 0,0 1 0 0 0,0-1 0 0 0,1 1 0 0 0,2 0-1 0 0,1 0-44 0 0</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50:36.505"/>
    </inkml:context>
    <inkml:brush xml:id="br0">
      <inkml:brushProperty name="width" value="0.1" units="cm"/>
      <inkml:brushProperty name="height" value="0.1" units="cm"/>
      <inkml:brushProperty name="color" value="#F4F91B"/>
    </inkml:brush>
  </inkml:definitions>
  <inkml:trace contextRef="#ctx0" brushRef="#br0">0 41 455 0 0,'55'0'2908'0'0,"-22"2"-2786"0"0,59 10 0 0 0,-31-2 644 0 0,64 1-1 0 0,-82-9-460 0 0,-9-1-156 0 0,0-2 0 0 0,54-9 0 0 0,-31 3-101 0 0,285-19 381 0 0,-176 9 131 0 0,-106 8-420 0 0,69 0 0 0 0,-111 9-148 0 0,19 0 44 0 0,62 7 0 0 0,60 17-36 0 0,-128-18 26 0 0,0-2 0 0 0,1-2 0 0 0,44-1 0 0 0,94-15 273 0 0,-74 4-126 0 0,-26 8 19 0 0,1 3-1 0 0,99 14 0 0 0,7 0-61 0 0,-71-16 74 0 0,-73-1-71 0 0,1 2 0 0 0,-1 1 0 0 0,34 5 0 0 0,-3 3 10 0 0,0-4 0 0 0,1-2-1 0 0,78-7 1 0 0,-118 2-105 0 0,-13 1-12 0 0,0 0 0 0 0,21 1-1 0 0,-30 1-29 0 0,1-1 0 0 0,-1 1 0 0 0,1 0 0 0 0,-1 0 0 0 0,0 0 0 0 0,1 0 0 0 0,-1 0 0 0 0,0 1 0 0 0,0-1 0 0 0,0 1 0 0 0,0 0 0 0 0,0 0 0 0 0,5 5 0 0 0,0 2-311 0 0,0 0-144 0 0</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50:38.968"/>
    </inkml:context>
    <inkml:brush xml:id="br0">
      <inkml:brushProperty name="width" value="0.1" units="cm"/>
      <inkml:brushProperty name="height" value="0.1" units="cm"/>
      <inkml:brushProperty name="color" value="#F4F91B"/>
    </inkml:brush>
  </inkml:definitions>
  <inkml:trace contextRef="#ctx0" brushRef="#br0">0 34 1375 0 0,'10'1'143'0'0,"0"0"0"0"0,0 1 0 0 0,0 0 0 0 0,0 1-1 0 0,0 0 1 0 0,-1 0 0 0 0,15 8 0 0 0,30 9 386 0 0,-36-16-500 0 0,1 0 0 0 0,0-1 0 0 0,0-1 0 0 0,21-1-1 0 0,9 0 263 0 0,104-6 922 0 0,55 1-790 0 0,-76 4-279 0 0,-29-6 248 0 0,0-5 0 0 0,111-26 0 0 0,-155 25-326 0 0,1 3 0 0 0,0 3 0 0 0,0 2 0 0 0,103 6-1 0 0,256 14 146 0 0,-332-13-28 0 0,164 27-1 0 0,-125-15-39 0 0,238-2-1 0 0,-188-12-91 0 0,-145 0-42 0 0,104 2 146 0 0,157-16-1 0 0,-204 7-63 0 0,136 8 0 0 0,-143 2 11 0 0,1-4 0 0 0,96-12 0 0 0,-142 6-81 0 0,26-4 38 0 0,1 2 1 0 0,0 4-1 0 0,81 3 0 0 0,-22 6 37 0 0,242-20 0 0 0,-258 7-72 0 0,1 5 0 0 0,152 14 0 0 0,-173-5 8 0 0,90-4 0 0 0,-124-2-32 0 0,102 13 0 0 0,50 24 0 0 0,-23-3 0 0 0,-122-25 0 0 0,90 2 0 0 0,210 7 256 0 0,-323-15-108 0 0,1-2 0 0 0,0-2-1 0 0,0-1 1 0 0,0-2-1 0 0,-1-1 1 0 0,57-16 0 0 0,-89 20-12 0 0,1 0 0 0 0,0 0 0 0 0,0 0 0 0 0,0 1 0 0 0,0 0 0 0 0,0 0 1 0 0,-1 0-1 0 0,1 0 0 0 0,0 1 0 0 0,0 0 0 0 0,8 2 0 0 0,16 9-4103 0 0</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50:40.958"/>
    </inkml:context>
    <inkml:brush xml:id="br0">
      <inkml:brushProperty name="width" value="0.1" units="cm"/>
      <inkml:brushProperty name="height" value="0.1" units="cm"/>
      <inkml:brushProperty name="color" value="#F4F91B"/>
    </inkml:brush>
  </inkml:definitions>
  <inkml:trace contextRef="#ctx0" brushRef="#br0">240 3 2327 0 0,'10'-2'99'0'0,"-10"3"54"0"0,-17 6 51 0 0,-1-3-204 0 0,0 0 0 0 0,1 0 0 0 0,-1-2 0 0 0,-33 1 0 0 0,23-2 0 0 0,25-1 1 0 0,-38 1 44 0 0,39-1-61 0 0,-1 0-1 0 0,0-1 1 0 0,1 1 0 0 0,-1-1-1 0 0,1 1 1 0 0,-1-1-1 0 0,1 0 1 0 0,-1 0 0 0 0,1 0-1 0 0,0 0 1 0 0,-1 0-1 0 0,1 0 1 0 0,-2-2-1 0 0,2-1-903 0 0</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50:44.935"/>
    </inkml:context>
    <inkml:brush xml:id="br0">
      <inkml:brushProperty name="width" value="0.1" units="cm"/>
      <inkml:brushProperty name="height" value="0.1" units="cm"/>
      <inkml:brushProperty name="color" value="#F4F91B"/>
    </inkml:brush>
  </inkml:definitions>
  <inkml:trace contextRef="#ctx0" brushRef="#br0">1 67 919 0 0,'5'-1'175'0'0,"0"1"0"0"0,0 0 0 0 0,0 0 0 0 0,-1 0 0 0 0,1 1 0 0 0,0 0 0 0 0,0 0 0 0 0,0 0 0 0 0,0 0 0 0 0,-1 1 0 0 0,1-1 0 0 0,7 5 0 0 0,12 3 324 0 0,-3-4-424 0 0,1 0 0 0 0,0-1 0 0 0,0-2 0 0 0,36 1 0 0 0,91-12 402 0 0,-7 1-265 0 0,-92 10-59 0 0,68 12 1 0 0,-1 1 157 0 0,-54-8-70 0 0,-42-3-123 0 0,0-2-1 0 0,0 0 1 0 0,30-3 0 0 0,261-4 774 0 0,-191 18-723 0 0,-84-8-81 0 0,1-1 1 0 0,-1-2-1 0 0,41-2 1 0 0,-36-4 146 0 0,53-12 1 0 0,-29 3-46 0 0,24-5-36 0 0,153-34 80 0 0,-11 24-157 0 0,-137 18 92 0 0,17 0-52 0 0,159 7 0 0 0,-16 21-42 0 0,-62-20 117 0 0,-115 4-109 0 0,245 15 141 0 0,-290-13-218 0 0,96 10 55 0 0,159-1 0 0 0,-66-10 85 0 0,-1 1-90 0 0,-2-11 19 0 0,-160 7-11 0 0,87-12 0 0 0,-98 7-36 0 0,1 3 1 0 0,-1 2-1 0 0,70 8 0 0 0,11 11-18 0 0,20 0 46 0 0,-66-14-30 0 0,-23-2 76 0 0,104 17-1 0 0,-154-18-113 0 0,-1 1 0 0 0,0-1 1 0 0,-1 2-1 0 0,1-1 0 0 0,10 7 0 0 0,-11-5-96 0 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50:46.614"/>
    </inkml:context>
    <inkml:brush xml:id="br0">
      <inkml:brushProperty name="width" value="0.1" units="cm"/>
      <inkml:brushProperty name="height" value="0.1" units="cm"/>
      <inkml:brushProperty name="color" value="#F4F91B"/>
    </inkml:brush>
  </inkml:definitions>
  <inkml:trace contextRef="#ctx0" brushRef="#br0">6595 54 3167 0 0,'-233'-9'919'0'0,"193"9"-873"0"0,-139 5 213 0 0,134-2-72 0 0,-1-3-1 0 0,1-1 1 0 0,-1-3-1 0 0,-64-13 0 0 0,44 7 351 0 0,-88-3-1 0 0,-67 11-40 0 0,131 3-375 0 0,24 0 25 0 0,-61-2 126 0 0,15-4-152 0 0,0 4 0 0 0,1 5 0 0 0,-112 19 0 0 0,130-11-120 0 0,-100 1 0 0 0,103-13 46 0 0,-1 4-1 0 0,-166 30 0 0 0,213-26-26 0 0,-1-2-1 0 0,-49 0 1 0 0,-91-7-8 0 0,163 1-14 0 0,-325 12 3 0 0,237-5 0 0 0,44-6 1 0 0,-123-16 0 0 0,94 5 61 0 0,30 3-62 0 0,28 2 0 0 0,-64 1 0 0 0,-179 0 0 0 0,259 4 0 0 0,-31-5 20 0 0,-73-15 0 0 0,84 12 36 0 0,-1 1 1 0 0,1 2 0 0 0,-56 1 0 0 0,-55 3 76 0 0,-88-9-81 0 0,148 3-40 0 0,34 7-1 0 0,0 3 0 0 0,-103 17 0 0 0,50-5 10 0 0,63-9-13 0 0,12-1-7 0 0,0-1-1 0 0,0-2 1 0 0,-69-5-1 0 0,-1-11 0 0 0,-128-13 0 0 0,45 14 75 0 0,184 13-66 0 0,0 0-1 0 0,1 1 1 0 0,-1-1-1 0 0,0 1 1 0 0,1 0-1 0 0,-1 0 1 0 0,1 0-1 0 0,-1 1 1 0 0,1 0-1 0 0,-7 3 1 0 0,-8 11-2463 0 0,12-6-301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39:00.139"/>
    </inkml:context>
    <inkml:brush xml:id="br0">
      <inkml:brushProperty name="width" value="0.1" units="cm"/>
      <inkml:brushProperty name="height" value="0.1" units="cm"/>
      <inkml:brushProperty name="color" value="#E71224"/>
    </inkml:brush>
  </inkml:definitions>
  <inkml:trace contextRef="#ctx0" brushRef="#br0">1993 83 455 0 0,'-13'1'-639'0'0,"12"-1"996"0"0,0 0 1 0 0,0 0 1 0 0,-1 0-1 0 0,1 0 1 0 0,0 1-1 0 0,0-1 1 0 0,0 0-1 0 0,0 1 1 0 0,0-1-1 0 0,0 1 0 0 0,0-1 1 0 0,0 1-1 0 0,0 0 1 0 0,0-1-1 0 0,0 1 1 0 0,0 0-1 0 0,0 0 1 0 0,0 0-1 0 0,-1 1 0 0 0,-25-10 2768 0 0,-38 9 2435 0 0,-88 11-1857 0 0,122-11-3152 0 0,-1-2-1 0 0,0 0 1 0 0,1-2 0 0 0,-1-2 0 0 0,-39-10-1 0 0,64 13-735 0 0,-23-3 366 0 0,0 2-1 0 0,-1 0 0 0 0,1 3 1 0 0,-1 0-1 0 0,1 2 0 0 0,-38 7 1 0 0,-173 10 550 0 0,89-9-170 0 0,-63 25 472 0 0,8-1-341 0 0,185-32-604 0 0,-1-1 1 0 0,1-1-1 0 0,0-1 0 0 0,0-1 1 0 0,-36-8-1 0 0,42 6-144 0 0,0-1 0 0 0,1 0 0 0 0,0-2 0 0 0,-1 1-1 0 0,2-2 1 0 0,-1 0 0 0 0,1-1 0 0 0,-16-13 0 0 0,-39-42-2438 0 0,47 41 346 0 0</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50:49.245"/>
    </inkml:context>
    <inkml:brush xml:id="br0">
      <inkml:brushProperty name="width" value="0.1" units="cm"/>
      <inkml:brushProperty name="height" value="0.1" units="cm"/>
      <inkml:brushProperty name="color" value="#F4F91B"/>
    </inkml:brush>
  </inkml:definitions>
  <inkml:trace contextRef="#ctx0" brushRef="#br0">0 46 919 0 0,'13'-6'309'0'0,"0"1"-1"0"0,1 0 0 0 0,-1 1 1 0 0,1 1-1 0 0,22-3 0 0 0,73-1 2664 0 0,-48 5-2258 0 0,59 0-95 0 0,175 21-1 0 0,-223-12-539 0 0,364 38 219 0 0,-340-38-212 0 0,-1-5 0 0 0,161-16 0 0 0,54-2 40 0 0,-260 15-110 0 0,16-3 58 0 0,81-17-1 0 0,-86 11-4 0 0,104-4 0 0 0,170 33 195 0 0,-134-11-103 0 0,-94-7-77 0 0,122 22 210 0 0,-48-3-128 0 0,-140-18-122 0 0,0-1-1 0 0,59-7 0 0 0,340-15-33 0 0,-327 23-10 0 0,110-3 64 0 0,18-17 25 0 0,-46 3 14 0 0,18 13-103 0 0,-113-5-11 0 0,201-4 86 0 0,-261 14-19 0 0,68 16-1 0 0,-76-11-32 0 0,0-3 0 0 0,1 0 0 0 0,53 0 0 0 0,253-32 158 0 0,-308 25-172 0 0,0 0 1 0 0,0 3-1 0 0,-1 0 0 0 0,1 2 0 0 0,0 1 0 0 0,39 11 0 0 0,-69-15-10 0 0,54 18 22 0 0,-51-17-25 0 0,0 1 0 0 0,1 0 0 0 0,-1 1 0 0 0,0-1 0 0 0,0 1 0 0 0,0 0 0 0 0,0 0 0 0 0,-1 0 0 0 0,6 7 0 0 0,0 2-64 0 0</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50:56.523"/>
    </inkml:context>
    <inkml:brush xml:id="br0">
      <inkml:brushProperty name="width" value="0.1" units="cm"/>
      <inkml:brushProperty name="height" value="0.1" units="cm"/>
      <inkml:brushProperty name="color" value="#F4F91B"/>
    </inkml:brush>
  </inkml:definitions>
  <inkml:trace contextRef="#ctx0" brushRef="#br0">0 141 455 0 0,'3'0'39'0'0,"0"1"-1"0"0,0-1 1 0 0,0 1-1 0 0,0 0 1 0 0,0 0-1 0 0,-1 0 1 0 0,1 0-1 0 0,0 1 1 0 0,-1-1-1 0 0,3 2 1 0 0,-2-1 162 0 0,0 0 0 0 0,1 0 1 0 0,-1 0-1 0 0,0-1 0 0 0,1 0 0 0 0,6 2 0 0 0,46 7 128 0 0,-31-5-267 0 0,0-1 1 0 0,37 1-1 0 0,175-25 1036 0 0,-128 7-768 0 0,299-4-50 0 0,-379 17-277 0 0,317-14 122 0 0,-321 11-106 0 0,195-21 162 0 0,-163 22-181 0 0,-45 1 0 0 0,0 1 0 0 0,0 0 0 0 0,0 0 0 0 0,0 1 0 0 0,22 5 0 0 0,-17-2 0 0 0,34 1 0 0 0,-24-5 32 0 0,51-8 0 0 0,-60 6-32 0 0,36 1 0 0 0,-11 1 0 0 0,55-1 0 0 0,30-2 0 0 0,195-39 54 0 0,-289 35-33 0 0,1 2 0 0 0,0 2 0 0 0,0 1 0 0 0,0 1 0 0 0,0 2-1 0 0,67 10 1 0 0,41 10-21 0 0,-82-14 0 0 0,-13 0 0 0 0,12 1 0 0 0,74 1 0 0 0,268-11 118 0 0,-396 2-110 0 0,93 1 229 0 0,0-5 1 0 0,115-18-1 0 0,-145 13-151 0 0,1 4-1 0 0,127 5 1 0 0,46-2 142 0 0,2-8 176 0 0,-165 8-299 0 0,168 3 123 0 0,87-4 184 0 0,-225-1-270 0 0,122 10-1 0 0,188-13 79 0 0,-300 1-176 0 0,164 1 73 0 0,1-9-34 0 0,-96 0-38 0 0,-134 15-13 0 0,87 11 0 0 0,-107-8-23 0 0,78 13 62 0 0,-97-14-77 0 0,0 1 0 0 0,0 1 0 0 0,-1 0 0 0 0,28 14 0 0 0,-25-8-204 0 0</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50:58.032"/>
    </inkml:context>
    <inkml:brush xml:id="br0">
      <inkml:brushProperty name="width" value="0.1" units="cm"/>
      <inkml:brushProperty name="height" value="0.1" units="cm"/>
      <inkml:brushProperty name="color" value="#F4F91B"/>
    </inkml:brush>
  </inkml:definitions>
  <inkml:trace contextRef="#ctx0" brushRef="#br0">1 130 2879 0 0,'89'0'512'0'0,"475"-21"94"0"0,-563 21-605 0 0,118-13 250 0 0,121 5 1 0 0,3-5-132 0 0,-8 1 658 0 0,-165 13-728 0 0,456-7 588 0 0,-311-17-334 0 0,42-5 96 0 0,-96 24-308 0 0,-31 1 4 0 0,-75 3-10 0 0,-1 2 0 0 0,0 3-1 0 0,0 1 1 0 0,79 21-1 0 0,-112-23 36 0 0,1-1 0 0 0,0-1 0 0 0,25-1 0 0 0,-26-2 18 0 0,1 2-1 0 0,-1 1 0 0 0,38 7 1 0 0,-14 2-117 0 0,-20-6 38 0 0</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50:59.348"/>
    </inkml:context>
    <inkml:brush xml:id="br0">
      <inkml:brushProperty name="width" value="0.1" units="cm"/>
      <inkml:brushProperty name="height" value="0.1" units="cm"/>
      <inkml:brushProperty name="color" value="#F4F91B"/>
    </inkml:brush>
  </inkml:definitions>
  <inkml:trace contextRef="#ctx0" brushRef="#br0">1 94 919 0 0,'121'3'1753'0'0,"209"-22"-1"0"0,-319 19-1745 0 0,277-2 213 0 0,-191 5-125 0 0,-34-5 89 0 0,1-2 0 0 0,81-18 1 0 0,22-1 211 0 0,186 8-4 0 0,-101 8-235 0 0,30 1 54 0 0,-82 20 71 0 0,-129-9-98 0 0,0-4 1 0 0,81-10 0 0 0,10 1 19 0 0,87 12 40 0 0,-42 1-56 0 0,140 2 20 0 0,-156 2-143 0 0,124-1 217 0 0,-217-12-198 0 0,0 4-1 0 0,117 16 1 0 0,-137-10-66 0 0,0-3 1 0 0,0-4 0 0 0,129-17-1 0 0,-140 13-18 0 0,94 5 0 0 0,-136 1 0 0 0,133 13 0 0 0,-9 1 0 0 0,-79-9 32 0 0,86 18 0 0 0,-139-21-32 0 0,93 27 0 0 0,-29-7 0 0 0,-50-17 1 0 0,0-1 0 0 0,0-1-1 0 0,0-2 1 0 0,43-3 0 0 0,124-19 54 0 0,-104 7-50 0 0,115 3 44 0 0,-109 8-26 0 0,-62 1 31 0 0,69 7-1 0 0,-47 5-2540 0 0,-45-8-357 0 0</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54:51.682"/>
    </inkml:context>
    <inkml:brush xml:id="br0">
      <inkml:brushProperty name="width" value="0.1" units="cm"/>
      <inkml:brushProperty name="height" value="0.1" units="cm"/>
      <inkml:brushProperty name="color" value="#F4F91B"/>
    </inkml:brush>
  </inkml:definitions>
  <inkml:trace contextRef="#ctx0" brushRef="#br0">3070 951 5671 0 0,'0'-8'424'0'0,"-1"7"-377"0"0,1 1 0 0 0,0-1 0 0 0,0 1 0 0 0,0-1-1 0 0,0 1 1 0 0,0-1 0 0 0,0 1 0 0 0,0-1 0 0 0,0 1 0 0 0,0-1 0 0 0,0 1-1 0 0,1 0 1 0 0,-1-1 0 0 0,0 1 0 0 0,0-1 0 0 0,0 1 0 0 0,1-1 0 0 0,-1 1 0 0 0,0 0-1 0 0,0-1 1 0 0,1 1 0 0 0,-1-1 0 0 0,0 1 0 0 0,1 0 0 0 0,-1-1 0 0 0,0 1-1 0 0,1 0 1 0 0,-1 0 0 0 0,0-1 0 0 0,1 1 0 0 0,-1 0 0 0 0,1 0 0 0 0,-1-1 0 0 0,1 1-1 0 0,9-7 1392 0 0,-18 21 523 0 0,5-5-1253 0 0,0-4-314 0 0,1 0 0 0 0,0 0 0 0 0,1 1 0 0 0,-3 9 0 0 0,4-14-359 0 0,0-1-1 0 0,0 1 1 0 0,0-1-1 0 0,0 1 0 0 0,0-1 1 0 0,0 1-1 0 0,0-1 1 0 0,0 1-1 0 0,1-1 1 0 0,-1 1-1 0 0,0-1 1 0 0,0 1-1 0 0,0-1 0 0 0,0 0 1 0 0,1 1-1 0 0,-1-1 1 0 0,0 1-1 0 0,1-1 1 0 0,-1 1-1 0 0,0-1 0 0 0,1 0 1 0 0,-1 1-1 0 0,1-1 1 0 0,0 1 9 0 0,0-1 1 0 0,0 0-1 0 0,0 1 0 0 0,0-1 1 0 0,0 0-1 0 0,0 0 1 0 0,0 0-1 0 0,0 0 1 0 0,0 0-1 0 0,0 0 0 0 0,0 0 1 0 0,0-1-1 0 0,0 1 1 0 0,0 0-1 0 0,-1 0 1 0 0,3-1-1 0 0,1 0 134 0 0,1 0-1 0 0,-1 1 1 0 0,1 0-1 0 0,-1 0 1 0 0,0 0 0 0 0,1 1-1 0 0,-1-1 1 0 0,1 1 0 0 0,-1 0-1 0 0,8 3 1 0 0,27 3 841 0 0,-20-6-597 0 0,-11-1-285 0 0,0 0 0 0 0,-1 0 0 0 0,1 0 0 0 0,0-1 0 0 0,-1 0 0 0 0,11-3 1 0 0,-2-1 81 0 0,1 2 0 0 0,0 0 1 0 0,0 1-1 0 0,0 0 0 0 0,30 2 1 0 0,96-2 770 0 0,-136 2-960 0 0,8-1 89 0 0,-1 2 1 0 0,1-1-1 0 0,0 1 0 0 0,-1 1 0 0 0,1 1 0 0 0,19 6 0 0 0,-29-9-103 0 0,-1 0-1 0 0,0 0 1 0 0,1 0 0 0 0,-1-1-1 0 0,0 1 1 0 0,1-1-1 0 0,-1 0 1 0 0,0-1-1 0 0,0 1 1 0 0,5-3 0 0 0,7-1 12 0 0,-6 3 41 0 0,1 1-1 0 0,-1 0 1 0 0,0 0-1 0 0,17 2 1 0 0,-16 0 14 0 0,-1-1 0 0 0,1-1 0 0 0,21-2 0 0 0,13-5-31 0 0,-29 6 49 0 0,0-1 1 0 0,0 0 0 0 0,19-7-1 0 0,1-11 247 0 0,-8 3-24 0 0,-21 15-269 0 0,2-1-19 0 0,0-1 1 0 0,0 0-1 0 0,0-1 0 0 0,9-7 0 0 0,-16 11-32 0 0,1-1 1 0 0,-1 1-1 0 0,1-1 1 0 0,-1 0-1 0 0,0 0 0 0 0,0 0 1 0 0,0-1-1 0 0,0 1 1 0 0,-1 0-1 0 0,1-1 1 0 0,-1 1-1 0 0,0-1 1 0 0,0 1-1 0 0,0-1 1 0 0,0-5-1 0 0,1-16 69 0 0,-2 19-19 0 0,0 0 0 0 0,1 0-1 0 0,-1 1 1 0 0,1-1 0 0 0,1 0 0 0 0,-1 1 0 0 0,1-1 0 0 0,2-6-1 0 0,-2 8-49 0 0,0 1 0 0 0,-1-1 0 0 0,0 0 0 0 0,0 0 0 0 0,0 0 0 0 0,-1 0 0 0 0,1-1 0 0 0,-1 1 0 0 0,0 0 0 0 0,-1-6 0 0 0,-9-46 118 0 0,7 44-97 0 0,0 0 0 0 0,1 0 1 0 0,0-14-1 0 0,1 13 12 0 0,-1 1 1 0 0,0 0-1 0 0,0 0 0 0 0,-2 0 1 0 0,1 0-1 0 0,-1 1 0 0 0,-1-1 1 0 0,0 1-1 0 0,-1 0 0 0 0,-10-15 1 0 0,13 19-24 0 0,1 1-1 0 0,-1-1 1 0 0,1 0 0 0 0,0 1 0 0 0,1-1 0 0 0,-2-7 0 0 0,3 7-7 0 0,-1 1 0 0 0,-1 0 0 0 0,0-1 0 0 0,1 1 0 0 0,-2 0 0 0 0,-3-8 0 0 0,-6-9 60 0 0,10 18-41 0 0,0 0 0 0 0,-1 0 0 0 0,0 0 0 0 0,0 0 0 0 0,0 0 0 0 0,-1 0 0 0 0,-6-5 0 0 0,7 6-24 0 0,0 1-1 0 0,0 0 1 0 0,1-1-1 0 0,-1 1 1 0 0,-3-7-1 0 0,-10-13 54 0 0,9 16-15 0 0,1-1 0 0 0,0 0 0 0 0,-8-15 1 0 0,12 18-39 0 0,-1 0 1 0 0,0 0 0 0 0,0 0-1 0 0,0 0 1 0 0,0 1-1 0 0,-1 0 1 0 0,0 0 0 0 0,0 0-1 0 0,0 0 1 0 0,0 0 0 0 0,-1 1-1 0 0,1 0 1 0 0,-1 0-1 0 0,0 0 1 0 0,-7-3 0 0 0,-15-5 81 0 0,22 8-64 0 0,0 1 0 0 0,0 0 0 0 0,0 0 0 0 0,0 1 0 0 0,0-1 0 0 0,0 1 0 0 0,-1 0 0 0 0,-8 0 0 0 0,-199 10 417 0 0,32-8-245 0 0,111-6-157 0 0,48 3 6 0 0,-45-1 0 0 0,45 4-15 0 0,-35-5 0 0 0,-4 0-3 0 0,2 2-4 0 0,34 0-4 0 0,0 1 0 0 0,-30 4 0 0 0,-185 13-15 0 0,225-16 16 0 0,-31-7 0 0 0,31 4 0 0 0,-33-1 0 0 0,-14 4-16 0 0,-112-2 0 0 0,139 1 0 0 0,-48 6 0 0 0,-7 0 0 0 0,-101-10 0 0 0,155 4 0 0 0,24 1 0 0 0,0 0 0 0 0,0-1 0 0 0,-21-5 0 0 0,9 1 0 0 0,1 1 0 0 0,-27-1 0 0 0,-23 2 0 0 0,41 3 0 0 0,0-2 0 0 0,-36-6 0 0 0,28 2 0 0 0,0 3 0 0 0,-54 1 0 0 0,28 0 12 0 0,35 1 1 0 0,0 0 0 0 0,0 3 0 0 0,-52 7 0 0 0,54-4-13 0 0,-36 1 0 0 0,2 0 0 0 0,-88 14 64 0 0,17 1 0 0 0,124-21-58 0 0,1 0-1 0 0,0-1 0 0 0,0 0 1 0 0,-1-1-1 0 0,1 0 1 0 0,0 0-1 0 0,0-1 1 0 0,-9-5-1 0 0,-16-3 10 0 0,-73-22-15 0 0,97 30 0 0 0,-1 1 0 0 0,0 0 0 0 0,1 0 0 0 0,-1 1 0 0 0,0 1 0 0 0,0 0 0 0 0,-21 2 0 0 0,-10 0 0 0 0,35-1 0 0 0,1 0 0 0 0,0 0 0 0 0,-1 0 0 0 0,1 1 0 0 0,0 0 0 0 0,0 0 0 0 0,0 1 0 0 0,0 0 0 0 0,1 0 0 0 0,-11 7 0 0 0,-23 11 0 0 0,37-20-4 0 0,-1 0 0 0 0,1 1 0 0 0,0-1 0 0 0,-1 1 0 0 0,1-1 0 0 0,0 1 0 0 0,0 0-1 0 0,0 0 1 0 0,0 0 0 0 0,1 0 0 0 0,-1 1 0 0 0,0-1 0 0 0,1 0 0 0 0,0 1 0 0 0,-2 3 0 0 0,-14 44 7 0 0,6-13-69 0 0,9-33 66 0 0,1-1 0 0 0,0 1 0 0 0,0 0 0 0 0,-1 0 0 0 0,1-1 0 0 0,-1 1 0 0 0,0-1 0 0 0,0 0 0 0 0,-1 1 0 0 0,1-1 0 0 0,-1 0 0 0 0,1 0 0 0 0,-1-1 0 0 0,0 1 0 0 0,0 0 0 0 0,0-1 0 0 0,0 0 0 0 0,-1 0 0 0 0,1 0 0 0 0,-1 0 0 0 0,-5 2 0 0 0,6-2 0 0 0,0-1 0 0 0,1 1 0 0 0,-1 0 0 0 0,1 0 0 0 0,0 0 0 0 0,-1 0 0 0 0,1 0 0 0 0,0 0 0 0 0,0 1 0 0 0,0-1 0 0 0,0 1 0 0 0,1 0 0 0 0,-1-1 0 0 0,1 1 0 0 0,0 0 0 0 0,-1 0 0 0 0,1 0 0 0 0,1 0 0 0 0,-1 0 0 0 0,-1 5 0 0 0,0 8 0 0 0,0-1 0 0 0,1 29 0 0 0,1-36 0 0 0,-1 7 0 0 0,0 0 0 0 0,-1 0 0 0 0,-7 22 0 0 0,-3 28 0 0 0,12-51 0 0 0,1 0 0 0 0,0 0 0 0 0,1 1 0 0 0,1-1 0 0 0,0-1 0 0 0,1 1 0 0 0,1 0 0 0 0,6 13 0 0 0,2 11 0 0 0,-10-31 0 0 0,1 1 0 0 0,0-1 0 0 0,0 0 0 0 0,0 0 0 0 0,1 0 0 0 0,0 0 0 0 0,0-1 0 0 0,1 0 0 0 0,9 9 0 0 0,10 5 0 0 0,31 21 0 0 0,-23-18 0 0 0,-15-12 0 0 0,0 0 0 0 0,0-1 0 0 0,1-1 0 0 0,0-1 0 0 0,1-1 0 0 0,0 0 0 0 0,0-2 0 0 0,0 0 0 0 0,42 4 0 0 0,-21-8 0 0 0,0-2 0 0 0,-1-2 0 0 0,1-2 0 0 0,41-9 0 0 0,43-6 0 0 0,2-1 0 0 0,19-2 0 0 0,-36 21 0 0 0,-68 2 0 0 0,48-5 0 0 0,148-33 0 0 0,-206 32 0 0 0,0 2 0 0 0,62-1 0 0 0,64 14 0 0 0,333 15 0 0 0,-451-21 0 0 0,0 1 0 0 0,0 2 0 0 0,65 20 0 0 0,-41-10 0 0 0,-34-9 0 0 0,75 15 0 0 0,-9-4-1637 0 0,-75-12-110 0 0</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58:48.317"/>
    </inkml:context>
    <inkml:brush xml:id="br0">
      <inkml:brushProperty name="width" value="0.1" units="cm"/>
      <inkml:brushProperty name="height" value="0.1" units="cm"/>
      <inkml:brushProperty name="color" value="#F4F91B"/>
    </inkml:brush>
  </inkml:definitions>
  <inkml:trace contextRef="#ctx0" brushRef="#br0">1 36 2415 0 0,'6'-1'225'0'0,"1"0"-1"0"0,0 0 0 0 0,0 1 0 0 0,-1 0 0 0 0,1 0 1 0 0,0 1-1 0 0,0 0 0 0 0,-1 0 0 0 0,1 0 0 0 0,-1 1 1 0 0,12 5-1 0 0,-7-4-61 0 0,0 0 1 0 0,0 0-1 0 0,15 1 0 0 0,-7-2-95 0 0,0-1 0 0 0,0-1 0 0 0,0-1 0 0 0,0-1 0 0 0,-1 0 0 0 0,1-1-1 0 0,0-1 1 0 0,31-12 0 0 0,-41 13 23 0 0,1 0 1 0 0,0 0-1 0 0,0 1 0 0 0,0 1 0 0 0,0-1 1 0 0,21 1-1 0 0,62 8 107 0 0,-77-5-198 0 0,78 14 74 0 0,-60-9 7 0 0,60 5-1 0 0,-22-10 172 0 0,1-3 1 0 0,93-13-1 0 0,-95 8 14 0 0,0 3 0 0 0,136 11 0 0 0,-79-1-104 0 0,-30-4-138 0 0,161 10 80 0 0,-237-11-105 0 0,303 22 66 0 0,-63-13-65 0 0,26-6 64 0 0,-238-2-45 0 0,1 2-1 0 0,62 14 1 0 0,-58-8-15 0 0,81 4 0 0 0,7-1-9 0 0,-50-4 70 0 0,57 10-53 0 0,-104-15-6 0 0,-5-1 18 0 0,50 0 0 0 0,173-25 277 0 0,-227 17-280 0 0,22 1-11 0 0,0 2 0 0 0,85 11 0 0 0,-91-4-2 0 0,-1-3 1 0 0,1-2 0 0 0,80-9-1 0 0,238-35 174 0 0,-347 41-176 0 0,506-75 278 0 0,-306 40-124 0 0,235-10 0 0 0,-273 46-90 0 0,-23 2-12 0 0,-134 0-58 0 0,0 0 0 0 0,-1 2 0 0 0,45 10 0 0 0,-21-3 0 0 0,31 5 0 0 0,86 11 0 0 0,-32-7 23 0 0,-84-10-2 0 0,94 4-1 0 0,57 3 27 0 0,-95-5-19 0 0,174 11 25 0 0,-64 6-22 0 0,-66-5 2 0 0,-13-9-35 0 0,116 15 68 0 0,-169-20 47 0 0,1-4-1 0 0,131-9 0 0 0,-40-1 189 0 0,-55 2-102 0 0,56 1 210 0 0,-85 2-249 0 0,133-15 0 0 0,-196 12-136 0 0,135-11 29 0 0,-138 13-35 0 0,0 2 0 0 0,0 1 0 0 0,51 11 0 0 0,-22 0 17 0 0,1-3 0 0 0,-1-3 0 0 0,1-2 0 0 0,0-2 0 0 0,1-4 0 0 0,88-10 0 0 0,310-57 93 0 0,-333 47-112 0 0,140-15 32 0 0,46 25-48 0 0,-203 10 0 0 0,109 2 0 0 0,51 4 0 0 0,-49-3 0 0 0,-167-2 21 0 0,75-10-1 0 0,-2-1 3 0 0,-102 10-23 0 0,356-2 0 0 0,-335 5-5 0 0,140 12-176 0 0,-161-10 92 0 0,1 0 0 0 0,-1 2 0 0 0,0 1 0 0 0,-1 0 0 0 0,37 18 0 0 0,-42-15-823 0 0</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58:49.553"/>
    </inkml:context>
    <inkml:brush xml:id="br0">
      <inkml:brushProperty name="width" value="0.1" units="cm"/>
      <inkml:brushProperty name="height" value="0.1" units="cm"/>
      <inkml:brushProperty name="color" value="#F4F91B"/>
    </inkml:brush>
  </inkml:definitions>
  <inkml:trace contextRef="#ctx0" brushRef="#br0">0 40 919 0 0,'16'1'1037'0'0,"0"1"0"0"0,0 0 0 0 0,24 8 0 0 0,-24-6-759 0 0,0-1 1 0 0,1 0-1 0 0,26 1 1 0 0,77-9 603 0 0,26 1-450 0 0,-64 2-100 0 0,-1-4-1 0 0,115-22 0 0 0,-133 18-6 0 0,-41 6-231 0 0,31-5 126 0 0,-49 9-200 0 0,-1 0 1 0 0,1 0 0 0 0,-1 0 0 0 0,1 0 0 0 0,-1 1 0 0 0,1-1 0 0 0,-1 1 0 0 0,0 0 0 0 0,1 0 0 0 0,-1 0 0 0 0,0 1-1 0 0,5 1 1 0 0,-7-1-150 0 0,1-1 0 0 0,-1 1 0 0 0,0 0 0 0 0,1-1 0 0 0,-1 1 0 0 0,0 0 0 0 0,0-1 0 0 0,0 1 0 0 0,0 0 0 0 0,-1 0 0 0 0,1 0 0 0 0,0 0 0 0 0,-1 0 0 0 0,1 0 0 0 0,-1 0 0 0 0,0 0-1 0 0,0 0 1 0 0,0 4 0 0 0,-1 6-2851 0 0</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58:53.063"/>
    </inkml:context>
    <inkml:brush xml:id="br0">
      <inkml:brushProperty name="width" value="0.1" units="cm"/>
      <inkml:brushProperty name="height" value="0.1" units="cm"/>
      <inkml:brushProperty name="color" value="#F4F91B"/>
    </inkml:brush>
  </inkml:definitions>
  <inkml:trace contextRef="#ctx0" brushRef="#br0">0 117 2527 0 0,'1'0'17'0'0,"0"1"0"0"0,0-1 0 0 0,0 1 0 0 0,0-1-1 0 0,0 0 1 0 0,0 1 0 0 0,0-1 0 0 0,0 0-1 0 0,0 0 1 0 0,0 1 0 0 0,0-1 0 0 0,1 0-1 0 0,-1 0 1 0 0,0 0 0 0 0,0 0 0 0 0,0-1-1 0 0,0 1 1 0 0,0 0 0 0 0,0 0 0 0 0,0-1-1 0 0,1 0 1 0 0,28-11 381 0 0,-20 8-153 0 0,66-33 1176 0 0,1 1-620 0 0,-67 32-779 0 0,0 1 1 0 0,0 0 0 0 0,0 1-1 0 0,0 0 1 0 0,0 1 0 0 0,15-1-1 0 0,0 4 99 0 0,-1 1 0 0 0,1 1 0 0 0,34 10 0 0 0,-53-13-95 0 0,6 2 17 0 0,1 1-11 0 0,0-1 0 0 0,1 0 0 0 0,-1-1 0 0 0,15 0-1 0 0,-15-2 12 0 0,-1 2 0 0 0,20 3 0 0 0,-22-2-31 0 0,-1-1 0 0 0,1-1 0 0 0,0 0 0 0 0,-1 0-1 0 0,12-1 1 0 0,-14-1-4 0 0,0 2-1 0 0,-1-1 0 0 0,1 1 1 0 0,-1 0-1 0 0,10 3 0 0 0,12 2 13 0 0,-9-5 10 0 0,0-1-1 0 0,0-1 0 0 0,-1 0 1 0 0,1-2-1 0 0,0 0 0 0 0,20-6 1 0 0,-19 6 43 0 0,1 0 0 0 0,-1 2 0 0 0,0 0 1 0 0,0 1-1 0 0,31 5 0 0 0,26-1 13 0 0,-48-4 61 0 0,-1-1-1 0 0,52-10 1 0 0,-56 5-50 0 0,0-1 1 0 0,0-2-1 0 0,43-20 0 0 0,-66 28-164 0 0,0 1 0 0 0,0 0 0 0 0,0 0 0 0 0,0-1 0 0 0,0 1-1 0 0,1 0 1 0 0,-1 0 0 0 0,0 0 0 0 0,0 0 0 0 0,0 0 0 0 0,0 0 0 0 0,0 1-1 0 0,0-1 1 0 0,0 0 0 0 0,0 1 0 0 0,0-1 0 0 0,0 0 0 0 0,0 1 0 0 0,0-1-1 0 0,0 1 1 0 0,0-1 0 0 0,0 1 0 0 0,-1 0 0 0 0,1-1 0 0 0,0 1-1 0 0,0 0 1 0 0,-1 0 0 0 0,1 0 0 0 0,0-1 0 0 0,-1 1 0 0 0,1 0 0 0 0,0 2-1 0 0,3 5-2604 0 0</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59:04.892"/>
    </inkml:context>
    <inkml:brush xml:id="br0">
      <inkml:brushProperty name="width" value="0.1" units="cm"/>
      <inkml:brushProperty name="height" value="0.1" units="cm"/>
      <inkml:brushProperty name="color" value="#F4F91B"/>
    </inkml:brush>
  </inkml:definitions>
  <inkml:trace contextRef="#ctx0" brushRef="#br0">0 73 3911 0 0,'0'-18'168'0'0,"2"2"48"0"0,0-1-216 0 0,4 4 0 0 0,-3 6 0 0 0,1 5-1120 0 0,0 2-256 0 0</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59:10.422"/>
    </inkml:context>
    <inkml:brush xml:id="br0">
      <inkml:brushProperty name="width" value="0.1" units="cm"/>
      <inkml:brushProperty name="height" value="0.1" units="cm"/>
      <inkml:brushProperty name="color" value="#F4F91B"/>
    </inkml:brush>
  </inkml:definitions>
  <inkml:trace contextRef="#ctx0" brushRef="#br0">54 144 2527 0 0,'27'-11'238'0'0,"1"1"-1"0"0,0 2 1 0 0,1 0-1 0 0,56-6 1 0 0,12-4-110 0 0,-75 13-128 0 0,146-37 252 0 0,-82 14 322 0 0,-80 28-554 0 0,-6 3 5 0 0,-8 2 4 0 0,-96 22 107 0 0,-124 35-136 0 0,146-47 27 0 0,-84 5 0 0 0,155-18-16 0 0,9-1-11 0 0,0-1 0 0 0,0 1 0 0 0,0-1 0 0 0,0 0 0 0 0,0 1 0 0 0,0-1 0 0 0,0 0 0 0 0,0 0 0 0 0,0 0 0 0 0,0 0 0 0 0,0-1-1 0 0,-4 0 1 0 0,13 3 0 0 0,0 0 0 0 0,0-1 0 0 0,1 0 0 0 0,-1 0 0 0 0,0-1 0 0 0,1 1 0 0 0,-1-2 0 0 0,9 0 0 0 0,114-11 0 0 0,-106 10 0 0 0,164-8 27 0 0,77-7 18 0 0,-243 14-20 0 0,-1-2 0 0 0,0 0 0 0 0,0-2 1 0 0,30-13-1 0 0,-38 15-23 0 0,7 1 70 0 0,-16 4-72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39:01.868"/>
    </inkml:context>
    <inkml:brush xml:id="br0">
      <inkml:brushProperty name="width" value="0.1" units="cm"/>
      <inkml:brushProperty name="height" value="0.1" units="cm"/>
      <inkml:brushProperty name="color" value="#E71224"/>
    </inkml:brush>
  </inkml:definitions>
  <inkml:trace contextRef="#ctx0" brushRef="#br0">1902 134 5527 0 0,'-17'5'549'0'0,"8"-3"284"0"0,0 1-1 0 0,0-1 1 0 0,-17 1 0 0 0,25-3-778 0 0,1 0 1 0 0,-1 0-1 0 0,0-1 0 0 0,1 1 0 0 0,-1 0 0 0 0,0 0 0 0 0,1-1 0 0 0,-1 1 0 0 0,0 0 1 0 0,1-1-1 0 0,-1 1 0 0 0,1-1 0 0 0,-1 1 0 0 0,1 0 0 0 0,-1-1 0 0 0,1 1 0 0 0,-1-1 1 0 0,1 0-1 0 0,-1 1 0 0 0,1-1 0 0 0,0 1 0 0 0,-1-1 0 0 0,1 0 0 0 0,0 1 0 0 0,-1-1 0 0 0,1 0 1 0 0,0 1-1 0 0,0-1 0 0 0,0 0 0 0 0,0 1 0 0 0,0-1 0 0 0,-1-1 0 0 0,0-31 77 0 0,1 10-39 0 0,-1 22-32 0 0,1-1-1 0 0,-1 1 0 0 0,1 0 1 0 0,-1 0-1 0 0,0 0 1 0 0,1-1-1 0 0,-1 1 0 0 0,0 0 1 0 0,0 0-1 0 0,0 0 0 0 0,0 0 1 0 0,0 0-1 0 0,0 0 1 0 0,0 1-1 0 0,0-1 0 0 0,0 0 1 0 0,0 0-1 0 0,-3 0 0 0 0,0 0 131 0 0,1-1-1 0 0,-1 1 0 0 0,0 1 0 0 0,1-1 1 0 0,-1 0-1 0 0,-7 1 0 0 0,-2 0 606 0 0,0 1 1 0 0,-25 5-1 0 0,-166 28 3187 0 0,169-30-3702 0 0,-1-1 0 0 0,1-1 0 0 0,-1-2 0 0 0,0-2 1 0 0,1-1-1 0 0,-38-9 0 0 0,-47-11 443 0 0,1 0-404 0 0,40 11 2897 0 0,78 11-3280 0 0,-77-8-2632 0 0,36 4 2903 0 0,0 2 1 0 0,-55 4-1 0 0,-241 30 1336 0 0,301-28-1486 0 0,-1-1 0 0 0,1-3-1 0 0,0-1 1 0 0,-41-7 0 0 0,72 8-365 0 0,1 0 0 0 0,-1-1 1 0 0,0 0-1 0 0,1 0 0 0 0,-1 0 0 0 0,1 0 0 0 0,-9-7 0 0 0,1-1-910 0 0</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59:12.347"/>
    </inkml:context>
    <inkml:brush xml:id="br0">
      <inkml:brushProperty name="width" value="0.1" units="cm"/>
      <inkml:brushProperty name="height" value="0.1" units="cm"/>
      <inkml:brushProperty name="color" value="#F4F91B"/>
    </inkml:brush>
  </inkml:definitions>
  <inkml:trace contextRef="#ctx0" brushRef="#br0">44 40 2527 0 0,'0'0'14'0'0,"0"0"-1"0"0,-1 0 0 0 0,1 0 0 0 0,-1 0 0 0 0,1 0 0 0 0,0 0 0 0 0,-1 0 0 0 0,1 0 0 0 0,0 0 0 0 0,-1 0 0 0 0,1 0 0 0 0,-1 0 0 0 0,1 0 1 0 0,0 0-1 0 0,-1 0 0 0 0,1 0 0 0 0,-1 0 0 0 0,1 0 0 0 0,0 0 0 0 0,-1 0 0 0 0,1 1 0 0 0,0-1 0 0 0,-1 0 0 0 0,1 0 0 0 0,0 0 1 0 0,-1 1-1 0 0,1-1 0 0 0,0 0 0 0 0,0 0 0 0 0,-1 1 0 0 0,1-1 0 0 0,0 0 0 0 0,0 1 0 0 0,0-1 0 0 0,-1 0 0 0 0,1 1 0 0 0,0-1 0 0 0,0 0 1 0 0,0 1-1 0 0,0-1 0 0 0,0 0 0 0 0,-1 1 0 0 0,1-1 0 0 0,0 1 0 0 0,0-1 0 0 0,0 0 0 0 0,0 1 0 0 0,0-1 0 0 0,0 1 0 0 0,1-1 1 0 0,-1 0-1 0 0,0 1 0 0 0,0-1 0 0 0,0 0 0 0 0,0 1 0 0 0,0-1 0 0 0,0 0 0 0 0,1 1 0 0 0,-1-1 0 0 0,0 0 0 0 0,0 1 0 0 0,0-1 0 0 0,1 1 1 0 0,0 0 5 0 0,0 0 0 0 0,0 0 1 0 0,0 0-1 0 0,0 0 1 0 0,0 0-1 0 0,0 0 0 0 0,0 0 1 0 0,1 0-1 0 0,-1 0 1 0 0,0-1-1 0 0,0 1 1 0 0,1 0-1 0 0,-1-1 0 0 0,0 1 1 0 0,1-1-1 0 0,-1 1 1 0 0,2-1-1 0 0,310-21 1010 0 0,-307 20-1028 0 0,172-13 81 0 0,-197 16-14 0 0,0 0 0 0 0,0 1 0 0 0,-36 11 0 0 0,15-3-15 0 0,-22 6-38 0 0,40-10 0 0 0,1-1 1 0 0,-1 0-1 0 0,-40 3 0 0 0,-14-2 51 0 0,-26 1-72 0 0,69-5 6 0 0,32-3 0 0 0,4 1 0 0 0,0-1 0 0 0,1 1 0 0 0,-1-1 0 0 0,1 0 0 0 0,-1 0 0 0 0,0 0 0 0 0,1-1 0 0 0,5-1 0 0 0,1 1 0 0 0,83-4 0 0 0,-46 4 0 0 0,1-2 0 0 0,-1-2 0 0 0,70-17 0 0 0,-109 20 2 0 0,186-47 60 0 0,-143 39 44 0 0,51-17-1 0 0,-91 26-27 0 0,-10 2-20 0 0,-6 3-53 0 0,-5 1 0 0 0,0 0-1 0 0,0-1 1 0 0,-1 0-1 0 0,0 0 1 0 0,1-1-1 0 0,-1-1 1 0 0,-13 2-1 0 0,-85 3 319 0 0,46-5-90 0 0,-4 3 27 0 0,-1 3 0 0 0,-119 30-1 0 0,172-34-232 0 0,-29 11-457 0 0,36-10-1930 0 0</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59:21.478"/>
    </inkml:context>
    <inkml:brush xml:id="br0">
      <inkml:brushProperty name="width" value="0.1" units="cm"/>
      <inkml:brushProperty name="height" value="0.1" units="cm"/>
      <inkml:brushProperty name="color" value="#F4F91B"/>
    </inkml:brush>
  </inkml:definitions>
  <inkml:trace contextRef="#ctx0" brushRef="#br0">28 74 455 0 0,'-17'-5'2903'0'0,"17"5"-2819"0"0,-1-1 0 0 0,1 1 0 0 0,0 0 0 0 0,-1 0-1 0 0,1 0 1 0 0,-1 0 0 0 0,1 0 0 0 0,-1 0 0 0 0,1 0-1 0 0,-1-1 1 0 0,1 1 0 0 0,0 0 0 0 0,-1 0 0 0 0,1-1-1 0 0,0 1 1 0 0,-1 0 0 0 0,1-1 0 0 0,0 1 0 0 0,-1 0-1 0 0,1-1 1 0 0,0 1 0 0 0,-1 0 0 0 0,1-1-1 0 0,0 1 1 0 0,0 0 0 0 0,0-1 0 0 0,-1 1 0 0 0,1-1-1 0 0,0 1 1 0 0,0-1 0 0 0,0 1 0 0 0,0-1 0 0 0,0 0-1 0 0,23 28 500 0 0,-17-25-523 0 0,0-1 1 0 0,0 1-1 0 0,0-1 0 0 0,0-1 0 0 0,0 1 0 0 0,0-1 1 0 0,0 0-1 0 0,0-1 0 0 0,0 1 0 0 0,0-1 1 0 0,6-2-1 0 0,14 0 162 0 0,112-2 300 0 0,38-3-174 0 0,72-14-82 0 0,-205 19-134 0 0,64 5-1 0 0,18 0 33 0 0,-109-3-134 0 0,141-14 57 0 0,-10-10-23 0 0,-122 24-32 0 0,0 0 0 0 0,0 2 0 0 0,0 1 0 0 0,47 10 0 0 0,-39-6-18 0 0,-1-1-1 0 0,35 0 0 0 0,24 2 41 0 0,-50-4-13 0 0,-2 0-17 0 0,0-1 1 0 0,0-2-1 0 0,46-6 0 0 0,127-29 164 0 0,-182 31-47 0 0,58 0 0 0 0,-17 1-53 0 0,-61 3-77 0 0,-1-1 0 0 0,1 1 1 0 0,10 2-1 0 0,-17-2-23 0 0,0 1 0 0 0,0-1 0 0 0,0 1 0 0 0,0 0 0 0 0,0 0 0 0 0,0 0 0 0 0,0 1 0 0 0,0-1 0 0 0,0 1 0 0 0,-1 0 0 0 0,1-1 0 0 0,4 5 0 0 0,-3-2-139 0 0</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59:22.790"/>
    </inkml:context>
    <inkml:brush xml:id="br0">
      <inkml:brushProperty name="width" value="0.1" units="cm"/>
      <inkml:brushProperty name="height" value="0.1" units="cm"/>
      <inkml:brushProperty name="color" value="#F4F91B"/>
    </inkml:brush>
  </inkml:definitions>
  <inkml:trace contextRef="#ctx0" brushRef="#br0">0 13 1839 0 0,'33'1'3279'0'0,"-11"1"-3167"0"0,0-2-1 0 0,0 0 1 0 0,27-4 0 0 0,-43 3-91 0 0,467-10 2928 0 0,-291 18-3269 0 0,-173-7-2640 0 0</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59:24.581"/>
    </inkml:context>
    <inkml:brush xml:id="br0">
      <inkml:brushProperty name="width" value="0.1" units="cm"/>
      <inkml:brushProperty name="height" value="0.1" units="cm"/>
      <inkml:brushProperty name="color" value="#F4F91B"/>
    </inkml:brush>
  </inkml:definitions>
  <inkml:trace contextRef="#ctx0" brushRef="#br0">9 152 1583 0 0,'0'-2'10'0'0,"-2"0"17"0"0,1 1 0 0 0,0-1 0 0 0,0 0 0 0 0,1 0 0 0 0,-1 0 0 0 0,0 0 0 0 0,1 0 0 0 0,-1 0 0 0 0,0-4 0 0 0,2 4 6 0 0,0 0-1 0 0,0 0 1 0 0,-1 1-1 0 0,1-1 1 0 0,0 0 0 0 0,1 0-1 0 0,-1 1 1 0 0,0-1-1 0 0,0 1 1 0 0,3-2-1 0 0,-1-1 13 0 0,-1 1-33 0 0,0 0-1 0 0,0 0 0 0 0,-1 0 1 0 0,1-1-1 0 0,-1 1 1 0 0,0-1-1 0 0,0 1 0 0 0,0-1 1 0 0,1-5-1 0 0,1-2 240 0 0,-4 2 2567 0 0,7 24-1765 0 0,-2-11-1036 0 0,-1 0 0 0 0,1-1 0 0 0,-1 1 0 0 0,1-1 0 0 0,0 0 0 0 0,0 0 0 0 0,0 0 0 0 0,1-1 0 0 0,-1 1 0 0 0,1-1 0 0 0,-1 0-1 0 0,1 0 1 0 0,0-1 0 0 0,9 3 0 0 0,2-1 172 0 0,0 0 0 0 0,1-2 0 0 0,22 1-1 0 0,-13-4 100 0 0,0 0 0 0 0,40-10-1 0 0,9-1 58 0 0,88-9-193 0 0,6-3-1 0 0,88-8 144 0 0,-241 32-241 0 0,1 0 0 0 0,-1 1 1 0 0,0 1-1 0 0,0 1 0 0 0,32 8 1 0 0,-22-3-8 0 0,-1 2-1 0 0,44 22 1 0 0,-34-15-31 0 0,-1-2 0 0 0,2-2 0 0 0,51 12 0 0 0,113 9 48 0 0,-168-30-28 0 0,-1-2-1 0 0,1-1 1 0 0,-1-1-1 0 0,35-7 1 0 0,123-31 89 0 0,-48 8-28 0 0,-108 27-27 0 0,1 2-1 0 0,0 1 0 0 0,-1 1 0 0 0,39 6 0 0 0,-56-5-47 0 0,54 1 94 0 0,133-14-1 0 0,-1 0-10 0 0,55 31-105 0 0,-221-15 0 0 0,29 2 0 0 0,89-5 0 0 0,42-24-17 0 0,-31 1 210 0 0,-128 19-169 0 0,-2 0 16 0 0,1 1 0 0 0,58 5 0 0 0,-56 1-15 0 0,0-1 0 0 0,48-3 0 0 0,-68-1 58 0 0,0 0-1 0 0,0 1 1 0 0,31 5 0 0 0,-41-3-241 0 0,1 0-74 0 0</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59:34.018"/>
    </inkml:context>
    <inkml:brush xml:id="br0">
      <inkml:brushProperty name="width" value="0.1" units="cm"/>
      <inkml:brushProperty name="height" value="0.1" units="cm"/>
      <inkml:brushProperty name="color" value="#F4F91B"/>
    </inkml:brush>
  </inkml:definitions>
  <inkml:trace contextRef="#ctx0" brushRef="#br0">0 93 455 0 0,'135'6'882'0'0,"-66"-3"-315"0"0,74-4 0 0 0,-108 0-359 0 0,45 4 0 0 0,-51-1-41 0 0,1-1 0 0 0,44-5-1 0 0,36 0-28 0 0,-23 3-63 0 0,-18 1-76 0 0,9 2 1 0 0,-57 0 0 0 0,-1-1 0 0 0,1-1 0 0 0,0-1 0 0 0,24-5 0 0 0,18-4 202 0 0,92-3-1 0 0,-13 2-25 0 0,80-26-123 0 0,-142 26 19 0 0,-59 7-72 0 0,0 0 0 0 0,0 2 0 0 0,0 0 0 0 0,32 1 0 0 0,-12 5 15 0 0,71 17-1 0 0,-76-13-2 0 0,-1-2 0 0 0,68 5-1 0 0,-16-9-11 0 0,101 15 0 0 0,72 36 0 0 0,-245-50 0 0 0,0-1 1 0 0,0-1-1 0 0,0 0 0 0 0,0-1 0 0 0,21-3 0 0 0,-2 1 10 0 0,6-1 46 0 0,52-11 0 0 0,24-3 21 0 0,-98 16-77 0 0,27-4 0 0 0,0 3 0 0 0,0 2 0 0 0,65 8 0 0 0,56 32 0 0 0,-153-36 0 0 0,12 2 0 0 0,33 4 0 0 0,-52-10 0 0 0,0 2-1 0 0,0-1-1 0 0,0 1 1 0 0,-1 0-1 0 0,8 4 1 0 0,-9-4-8 0 0,5 1-71 0 0</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0:59:38.192"/>
    </inkml:context>
    <inkml:brush xml:id="br0">
      <inkml:brushProperty name="width" value="0.1" units="cm"/>
      <inkml:brushProperty name="height" value="0.1" units="cm"/>
      <inkml:brushProperty name="color" value="#F4F91B"/>
    </inkml:brush>
  </inkml:definitions>
  <inkml:trace contextRef="#ctx0" brushRef="#br0">1 51 367 0 0,'94'2'300'0'0,"72"-3"440"0"0,-123-1-628 0 0,-6 0 12 0 0,-1-1-1 0 0,43-10 1 0 0,-46 8-75 0 0,0 0 0 0 0,0 3 0 0 0,61 2-1 0 0,30-2 40 0 0,-91-2 13 0 0,0 2 0 0 0,0 2 1 0 0,0 1-1 0 0,0 2 0 0 0,46 8 1 0 0,-55-7-63 0 0,0-1 1 0 0,0-1 0 0 0,24-2-1 0 0,-41 0-40 0 0,27-2 193 0 0,59-10 0 0 0,12-1 123 0 0,-53 11-206 0 0,61 7 0 0 0,-99-5-76 0 0,0 0-1 0 0,0-1 0 0 0,21-4 0 0 0,-26 3-8 0 0,0 1-1 0 0,0-1 1 0 0,0 2-1 0 0,0-1 1 0 0,0 1 0 0 0,0 0-1 0 0,0 1 1 0 0,0 0-1 0 0,-1 1 1 0 0,18 4-1 0 0,-17-2 37 0 0</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1:00:05.636"/>
    </inkml:context>
    <inkml:brush xml:id="br0">
      <inkml:brushProperty name="width" value="0.1" units="cm"/>
      <inkml:brushProperty name="height" value="0.1" units="cm"/>
      <inkml:brushProperty name="color" value="#F4F91B"/>
    </inkml:brush>
  </inkml:definitions>
  <inkml:trace contextRef="#ctx0" brushRef="#br0">0 3 431 0 0,'37'-1'180'0'0,"-26"0"-58"0"0,1 0 0 0 0,0 1 0 0 0,0 1 0 0 0,19 3 0 0 0,5 2-2 0 0,1-2-1 0 0,63-1 1 0 0,11 2 209 0 0,228 26 553 0 0,-118 8-746 0 0,-188-32-112 0 0,0-1 0 0 0,0-2 0 0 0,39 0 0 0 0,100-10 374 0 0,-100 0-260 0 0,-72 6-116 0 0,1 0-1 0 0,-1-1 0 0 0,1 1 0 0 0,-1 0 0 0 0,1 0 0 0 0,-1-1 1 0 0,1 1-1 0 0,-1 0 0 0 0,1 0 0 0 0,-1-1 0 0 0,1 1 0 0 0,-1-1 1 0 0,0 1-1 0 0,1 0 0 0 0,-1-1 0 0 0,0 1 0 0 0,1-1 0 0 0,-1 1 0 0 0,0-1 1 0 0,0 1-1 0 0,1-1 0 0 0,-1 1 0 0 0,0-1 0 0 0,0 1 0 0 0,0-1 1 0 0,0 1-1 0 0,1-1 0 0 0,-1 1 0 0 0,0-1 0 0 0,0 0 0 0 0,0 1 1 0 0,0-1-1 0 0,0 1 0 0 0,-1-1 0 0 0,1 0 0 0 0,0 0 5 0 0,0 0-1 0 0,0 0 1 0 0,0 0 0 0 0,0 0-1 0 0,0 0 1 0 0,0 0-1 0 0,0 1 1 0 0,1-1 0 0 0,-1 0-1 0 0,0 0 1 0 0,1 0 0 0 0,-1 0-1 0 0,0 1 1 0 0,1-1-1 0 0,-1 0 1 0 0,1 0 0 0 0,-1 1-1 0 0,1-1 1 0 0,-1 0 0 0 0,1 1-1 0 0,0-2 1 0 0,2 1-25 0 0,0 0 0 0 0,-1 0 1 0 0,1 1-1 0 0,0-1 0 0 0,-1 1 1 0 0,1-1-1 0 0,0 1 0 0 0,0 0 1 0 0,0 0-1 0 0,-1 0 0 0 0,1 0 1 0 0,0 0-1 0 0,0 1 0 0 0,0 0 1 0 0,3 1-1 0 0,3 1 52 0 0</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1:03:10.013"/>
    </inkml:context>
    <inkml:brush xml:id="br0">
      <inkml:brushProperty name="width" value="0.1" units="cm"/>
      <inkml:brushProperty name="height" value="0.1" units="cm"/>
      <inkml:brushProperty name="color" value="#F4F91B"/>
    </inkml:brush>
  </inkml:definitions>
  <inkml:trace contextRef="#ctx0" brushRef="#br0">0 85 2759 0 0,'7'-14'185'0'0,"-6"11"-174"0"0,0 0-1 0 0,0 0 1 0 0,1 0-1 0 0,-1 0 1 0 0,1 0-1 0 0,0 0 1 0 0,0 0-1 0 0,0 1 1 0 0,0-1-1 0 0,0 0 1 0 0,1 1-1 0 0,-1 0 0 0 0,1 0 1 0 0,-1 0-1 0 0,1 0 1 0 0,0 0-1 0 0,6-3 1 0 0,3 0-66 0 0,1 1-1 0 0,-1 1 1 0 0,1 0 0 0 0,0 0 0 0 0,0 1 0 0 0,0 1 0 0 0,0 0-1 0 0,0 1 1 0 0,0 1 0 0 0,0 0 0 0 0,0 0 0 0 0,0 1 0 0 0,-1 1-1 0 0,1 0 1 0 0,21 9 0 0 0,-23-8-924 0 0</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1:03:12.238"/>
    </inkml:context>
    <inkml:brush xml:id="br0">
      <inkml:brushProperty name="width" value="0.1" units="cm"/>
      <inkml:brushProperty name="height" value="0.1" units="cm"/>
      <inkml:brushProperty name="color" value="#F4F91B"/>
    </inkml:brush>
  </inkml:definitions>
  <inkml:trace contextRef="#ctx0" brushRef="#br0">0 37 863 0 0,'26'-13'0'0'0,"-8"4"72"0"0,2 4-72 0 0,-7-1 0 0 0,-4 4 0 0 0,-1 2 0 0 0,1 0 0 0 0,5-1 0 0 0,10 1 0 0 0,5 0 0 0 0</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1:03:17.288"/>
    </inkml:context>
    <inkml:brush xml:id="br0">
      <inkml:brushProperty name="width" value="0.1" units="cm"/>
      <inkml:brushProperty name="height" value="0.1" units="cm"/>
      <inkml:brushProperty name="color" value="#F4F91B"/>
    </inkml:brush>
  </inkml:definitions>
  <inkml:trace contextRef="#ctx0" brushRef="#br0">1 24 455 0 0,'11'-11'0'0'0,"-2"4"0"0"0,-3 1 0 0 0,-3 6 0 0 0,-1 0 96 0 0,2 0-16 0 0,3 0-8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39:10.018"/>
    </inkml:context>
    <inkml:brush xml:id="br0">
      <inkml:brushProperty name="width" value="0.1" units="cm"/>
      <inkml:brushProperty name="height" value="0.1" units="cm"/>
      <inkml:brushProperty name="color" value="#E71224"/>
    </inkml:brush>
  </inkml:definitions>
  <inkml:trace contextRef="#ctx0" brushRef="#br0">1830 1 7999 0 0,'-28'16'2674'0'0,"21"-10"-1581"0"0,0 0 1 0 0,0 0 0 0 0,-1-1-1 0 0,-13 7 1 0 0,12-7-693 0 0,1 0-1 0 0,0 0 1 0 0,-8 7-1 0 0,2-1-196 0 0,1-1 0 0 0,-2 0 0 0 0,1-1 0 0 0,-1-1 0 0 0,0-1 0 0 0,-1 0 0 0 0,-32 10 0 0 0,-92 10 1212 0 0,88-11-1550 0 0,31-9 460 0 0,0-1 0 0 0,-1-1 0 0 0,0 0 0 0 0,-35 2 0 0 0,45-8-224 0 0,1 0-1 0 0,-1-1 0 0 0,0 0 1 0 0,1-1-1 0 0,-15-4 0 0 0,-57-27 359 0 0,51 20-384 0 0,12 8-44 0 0,0 0 0 0 0,-1 2 1 0 0,1 0-1 0 0,-1 1 0 0 0,-22 0 0 0 0,-36-5 226 0 0,34 3-144 0 0,0 3 1 0 0,-1 1 0 0 0,1 2-1 0 0,-77 13 1 0 0,69-9 189 0 0,1-3 0 0 0,-1-2 0 0 0,0-2 0 0 0,1-2 0 0 0,-104-23 0 0 0,149 26-369 0 0,1-1-1 0 0,-1 0 1 0 0,1-1 0 0 0,0 1-1 0 0,-1-1 1 0 0,-7-5 0 0 0,11 5-439 0 0,-1 0 0 0 0,0 0 0 0 0,1 0 1 0 0,-1 0-1 0 0,1-1 0 0 0,-4-5 0 0 0</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1:03:18.015"/>
    </inkml:context>
    <inkml:brush xml:id="br0">
      <inkml:brushProperty name="width" value="0.1" units="cm"/>
      <inkml:brushProperty name="height" value="0.1" units="cm"/>
      <inkml:brushProperty name="color" value="#F4F91B"/>
    </inkml:brush>
  </inkml:definitions>
  <inkml:trace contextRef="#ctx0" brushRef="#br0">33 98 5527 0 0,'-13'-11'488'0'0,"2"-6"-392"0"0,6 3-96 0 0,1 4 0 0 0,4 7-568 0 0,4 1-136 0 0,1 0-24 0 0,1-2-8 0 0,5-3 544 0 0,3-4 112 0 0,8 4 80 0 0,4-2-1280 0 0</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1:03:21.858"/>
    </inkml:context>
    <inkml:brush xml:id="br0">
      <inkml:brushProperty name="width" value="0.1" units="cm"/>
      <inkml:brushProperty name="height" value="0.1" units="cm"/>
      <inkml:brushProperty name="color" value="#F4F91B"/>
    </inkml:brush>
  </inkml:definitions>
  <inkml:trace contextRef="#ctx0" brushRef="#br0">1429 35 455 0 0,'1'-1'261'0'0,"0"1"-1"0"0,0-1 0 0 0,-1 0 0 0 0,1 0 1 0 0,0 0-1 0 0,-1 0 0 0 0,1 0 0 0 0,-1 0 0 0 0,1 0 1 0 0,-1 0-1 0 0,0 0 0 0 0,1 0 0 0 0,-1 0 0 0 0,0 0 1 0 0,0-2-1 0 0,1 2-240 0 0,-1 1-1 0 0,0-1 1 0 0,0 1-1 0 0,0-1 1 0 0,1 0-1 0 0,-1 1 1 0 0,0-1 0 0 0,0 1-1 0 0,0-1 1 0 0,0 0-1 0 0,0 1 1 0 0,0-1 0 0 0,0 0-1 0 0,0 1 1 0 0,0-1-1 0 0,0 0 1 0 0,-1 1 0 0 0,1-1-1 0 0,0 1 1 0 0,0-1-1 0 0,0 1 1 0 0,-1-1-1 0 0,1 0 1 0 0,0 1 0 0 0,-1-1-1 0 0,1 1 1 0 0,-1-1-1 0 0,-132 13 1253 0 0,101-12-1178 0 0,8-1 237 0 0,-31 4 0 0 0,46-2-287 0 0,0 1 0 0 0,1 0 1 0 0,-1 0-1 0 0,0 1 0 0 0,1 0 0 0 0,0 0 0 0 0,-9 5 1 0 0,6-3-14 0 0,0 0-1 0 0,-1-1 1 0 0,0-1 0 0 0,1 0 0 0 0,-1-1 0 0 0,-1 0-1 0 0,-23 1 1 0 0,-30 4 261 0 0,-49 7-83 0 0,10-3-50 0 0,21 2-159 0 0,-60 12 0 0 0,105-13 0 0 0,-13 1 0 0 0,28-9 12 0 0,0-2 0 0 0,0-1 0 0 0,1 0 0 0 0,-1-2 0 0 0,-29-5 0 0 0,22 0-12 0 0,1-2 0 0 0,-50-19 0 0 0,25 7 0 0 0,54 20-5 0 0,0 0 0 0 0,1-1 0 0 0,-1 1 0 0 0,0 0 0 0 0,1 0 0 0 0,-1 0-1 0 0,0 0 1 0 0,1 0 0 0 0,-1 0 0 0 0,0 0 0 0 0,1 0 0 0 0,-1 0 0 0 0,0 0 0 0 0,1 0-1 0 0,-1 0 1 0 0,0 0 0 0 0,1 0 0 0 0,-1 1 0 0 0,1-1 0 0 0,-1 0 0 0 0,0 1 0 0 0,1-1-1 0 0,-1 0 1 0 0,1 1 0 0 0,-1-1 0 0 0,1 0 0 0 0,-1 1 0 0 0,1-1 0 0 0,-1 1 0 0 0,1-1-1 0 0,-1 1 1 0 0,1 0 0 0 0,0-1 0 0 0,-1 1 0 0 0,1-1 0 0 0,0 1 0 0 0,-1 0 0 0 0,1-1-1 0 0,0 1 1 0 0,0 0 0 0 0,0-1 0 0 0,-1 1 0 0 0,1 0 0 0 0,0-1 0 0 0,0 1-1 0 0,0 0 1 0 0,0-1 0 0 0,0 1 0 0 0,0 0 0 0 0,1-1 0 0 0,-1 2 0 0 0,2 5-169 0 0</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1:03:45.738"/>
    </inkml:context>
    <inkml:brush xml:id="br0">
      <inkml:brushProperty name="width" value="0.1" units="cm"/>
      <inkml:brushProperty name="height" value="0.1" units="cm"/>
      <inkml:brushProperty name="color" value="#F4F91B"/>
    </inkml:brush>
  </inkml:definitions>
  <inkml:trace contextRef="#ctx0" brushRef="#br0">4 182 1351 0 0,'0'0'21'0'0,"0"0"-1"0"0,0 0 0 0 0,0 0 0 0 0,-1 0 1 0 0,1 0-1 0 0,0 1 0 0 0,0-1 0 0 0,0 0 1 0 0,0 0-1 0 0,0 0 0 0 0,-1 0 0 0 0,1 0 1 0 0,0 0-1 0 0,0 0 0 0 0,0 0 0 0 0,0 1 1 0 0,0-1-1 0 0,0 0 0 0 0,-1 0 0 0 0,1 0 1 0 0,0 0-1 0 0,0 0 0 0 0,0 1 0 0 0,0-1 1 0 0,0 0-1 0 0,0 0 0 0 0,0 0 0 0 0,0 0 1 0 0,0 1-1 0 0,0-1 0 0 0,0 0 0 0 0,0 0 1 0 0,0 0-1 0 0,0 1 0 0 0,0-1 0 0 0,0 0 1 0 0,0 0-1 0 0,0 0 0 0 0,0 0 0 0 0,0 1 1 0 0,0-1-1 0 0,0 0 0 0 0,0 0 0 0 0,0 0 1 0 0,1 0-1 0 0,-1 0 0 0 0,0 1 0 0 0,0-1 1 0 0,0 0-1 0 0,0 0 0 0 0,0 0 0 0 0,0 0 1 0 0,1 0-1 0 0,-1 0 0 0 0,0 1 0 0 0,14 0 1310 0 0,-3-2-496 0 0,-1 0 0 0 0,1-1 0 0 0,15-4 0 0 0,-16 3-436 0 0,1 1 0 0 0,-1 0 0 0 0,18-1 0 0 0,17 3-31 0 0,-1-1-1 0 0,89-16 0 0 0,-104 11-158 0 0,0 1 1 0 0,0 1-1 0 0,1 2 0 0 0,-1 1 1 0 0,1 1-1 0 0,0 1 0 0 0,40 8 1 0 0,-44-4-206 0 0,5 1 31 0 0,0-1 0 0 0,0-1 0 0 0,40-1-1 0 0,88 3 314 0 0,-8 1 72 0 0,-8-7-325 0 0,24-1-39 0 0,255-36 545 0 0,-290 23-427 0 0,-31 3-33 0 0,21-3-36 0 0,142 3-1 0 0,148 0-39 0 0,134-13 356 0 0,-527 23-424 0 0,172-14 66 0 0,24 0-7 0 0,-104 11-31 0 0,49 2 16 0 0,108-8 16 0 0,-190 3-32 0 0,0 4 0 0 0,83 7 0 0 0,-36 9-24 0 0,122 10 0 0 0,-164-16 3 0 0,0 3 0 0 0,-1 3-1 0 0,128 40 1 0 0,-187-46 27 0 0,1 0-1 0 0,0 1 0 0 0,40 21 0 0 0,-62-28-429 0 0,0 0-1 0 0,0 0 0 0 0,0 0 1 0 0,-1 1-1 0 0,1-1 0 0 0,-1 0 1 0 0,1 1-1 0 0,-1-1 0 0 0,3 4 1 0 0</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1:03:47.584"/>
    </inkml:context>
    <inkml:brush xml:id="br0">
      <inkml:brushProperty name="width" value="0.1" units="cm"/>
      <inkml:brushProperty name="height" value="0.1" units="cm"/>
      <inkml:brushProperty name="color" value="#F4F91B"/>
    </inkml:brush>
  </inkml:definitions>
  <inkml:trace contextRef="#ctx0" brushRef="#br0">1 23 2759 0 0,'0'-11'-440'0'0,"1"-1"2881"0"0,13 19-330 0 0,17 16-1976 0 0,-18-12 38 0 0,-1-2 0 0 0,1 0 1 0 0,1 0-1 0 0,0-2 1 0 0,0 1-1 0 0,0-2 0 0 0,27 9 1 0 0,-4-7 434 0 0,1-2 1 0 0,74 4 0 0 0,78-14 101 0 0,-8 1-496 0 0,526-2 322 0 0,-531 1-480 0 0,163 14 398 0 0,-271-6-396 0 0,226 33 125 0 0,-142-14-126 0 0,83 5-38 0 0,-160-23-2 0 0,87-4 1 0 0,317 2 184 0 0,-229-2-137 0 0,7 0 73 0 0,-137 7-86 0 0,-6 0 7 0 0,140-8 1 0 0,-160-3-42 0 0,0 3 1 0 0,-1 5 0 0 0,106 19-1 0 0,-100-14 1 0 0,134-4-1 0 0,41 3 9 0 0,-149 3 32 0 0,186-6 0 0 0,74 0 26 0 0,-33 1 82 0 0,-9-1-89 0 0,155 7-78 0 0,-22 2 11 0 0,-421-13 25 0 0,56-6 0 0 0,-2 0 20 0 0,157 15 16 0 0,-142-3-17 0 0,157-11-1 0 0,62-14 60 0 0,-133 9-46 0 0,351-3-58 0 0,-170-8 49 0 0,-303 11-54 0 0,172-1-5 0 0,2-1 0 0 0,-140 1 0 0 0,211 12 0 0 0,-226 1 16 0 0,138-14 0 0 0,-139 3 0 0 0,137 8 0 0 0,207 15-16 0 0,-172-2 0 0 0,-158-5 0 0 0,143-8 0 0 0,217-6 0 0 0,-108-2 104 0 0,-230 0-68 0 0,25 6 100 0 0,68-5 111 0 0,-200 3-214 0 0,70-5 50 0 0,-89 8-65 0 0,-1 0-1 0 0,0 1 0 0 0,0 1 0 0 0,22 5 1 0 0,-33-5-74 0 0,1-1 0 0 0,-1 1 0 0 0,0 1 0 0 0,0-1 0 0 0,0 1 0 0 0,0-1 0 0 0,0 1 0 0 0,0 1 0 0 0,-1-1 0 0 0,0 1 0 0 0,1 0 0 0 0,-1 0 0 0 0,-1 0 1 0 0,1 0-1 0 0,-1 1 0 0 0,1-1 0 0 0,-1 1 0 0 0,0 0 0 0 0,3 10 0 0 0,3 10-4943 0 0</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1:04:24.370"/>
    </inkml:context>
    <inkml:brush xml:id="br0">
      <inkml:brushProperty name="width" value="0.1" units="cm"/>
      <inkml:brushProperty name="height" value="0.1" units="cm"/>
      <inkml:brushProperty name="color" value="#F4F91B"/>
    </inkml:brush>
  </inkml:definitions>
  <inkml:trace contextRef="#ctx0" brushRef="#br0">1 153 2759 0 0,'17'-31'209'0'0,"-6"10"-174"0"0,2 0-1 0 0,29-37 0 0 0,-38 56-31 0 0,-1-1 0 0 0,1 1-1 0 0,0 1 1 0 0,0-1-1 0 0,-1 0 1 0 0,1 1-1 0 0,0 0 1 0 0,1 0-1 0 0,-1 0 1 0 0,0 1-1 0 0,7-1 1 0 0,2-1 33 0 0,4 0-23 0 0,0 1 1 0 0,0 1-1 0 0,0 1 0 0 0,0 0 1 0 0,0 1-1 0 0,22 5 0 0 0,-14-3-13 0 0</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1:04:30.798"/>
    </inkml:context>
    <inkml:brush xml:id="br0">
      <inkml:brushProperty name="width" value="0.1" units="cm"/>
      <inkml:brushProperty name="height" value="0.1" units="cm"/>
      <inkml:brushProperty name="color" value="#F4F91B"/>
    </inkml:brush>
  </inkml:definitions>
  <inkml:trace contextRef="#ctx0" brushRef="#br0">0 182 1783 0 0,'7'-3'172'0'0,"0"1"0"0"0,1 0 0 0 0,-1 0 0 0 0,1 0 0 0 0,-1 1 0 0 0,1 0 0 0 0,-1 1 0 0 0,1 0 0 0 0,0 0 0 0 0,-1 0 0 0 0,1 1 0 0 0,-1 0 0 0 0,1 1 0 0 0,-1-1 0 0 0,11 5 0 0 0,36 19 684 0 0,-44-19-733 0 0,1-1 0 0 0,-1 0 1 0 0,1-1-1 0 0,21 6 0 0 0,6-1 76 0 0,-23-5-123 0 0,1 0 0 0 0,-1-1-1 0 0,27 1 1 0 0,-15-4 77 0 0,-6 1 58 0 0,0-2 0 0 0,38-5 0 0 0,58-7 497 0 0,0 0-184 0 0,-91 9-369 0 0,47 0 0 0 0,-18 2-54 0 0,-43 1-95 0 0,168-8 145 0 0,43-9 80 0 0,-108 6-126 0 0,308-15 370 0 0,-240 5-441 0 0,11-1-15 0 0,94 18 99 0 0,-225 5-108 0 0,168-17 18 0 0,-76 3 72 0 0,179 3 100 0 0,-77-9-155 0 0,-113 5-26 0 0,56 7-19 0 0,-47 3 0 0 0,-90 1 0 0 0,30-2 0 0 0,164 10 0 0 0,-115 9 187 0 0,242-9 0 0 0,-303-5-149 0 0,118 15 0 0 0,-43-1-40 0 0,164-13 66 0 0,-123 1-64 0 0,-164 0 0 0 0,145 6-1 0 0,156 3 66 0 0,26 13-65 0 0,-351-22 0 0 0,243 14 64 0 0,-173-9-64 0 0,-1 3 0 0 0,79 19 0 0 0,-6 13 0 0 0,-68-17 0 0 0,-46-15 0 0 0,1-2 0 0 0,0-1 0 0 0,62 1 0 0 0,115-13 0 0 0,-182 4 0 0 0,55 1 0 0 0,90 10 0 0 0,78 1 0 0 0,124-9 64 0 0,-158 24-64 0 0,-45-4 0 0 0,-123-17-12 0 0,70 9 38 0 0,-108-10-52 0 0,0 0 1 0 0,-1 2-1 0 0,1 0 0 0 0,-1 0 1 0 0,25 14-1 0 0,-20-6-98 0 0</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1:04:32.855"/>
    </inkml:context>
    <inkml:brush xml:id="br0">
      <inkml:brushProperty name="width" value="0.1" units="cm"/>
      <inkml:brushProperty name="height" value="0.1" units="cm"/>
      <inkml:brushProperty name="color" value="#F4F91B"/>
    </inkml:brush>
  </inkml:definitions>
  <inkml:trace contextRef="#ctx0" brushRef="#br0">1 138 2327 0 0,'12'2'239'0'0,"1"-1"-1"0"0,-1 2 0 0 0,0 0 1 0 0,0 0-1 0 0,0 1 1 0 0,18 9-1 0 0,-12-6 80 0 0,30 9-1 0 0,-15-9-85 0 0,1-2-1 0 0,0-2 1 0 0,56 0-1 0 0,105-15 287 0 0,-104 4-158 0 0,443-26 1106 0 0,-318 14-1226 0 0,-79 6-54 0 0,-9 1-86 0 0,142-11 36 0 0,-180 20-117 0 0,92 8 1 0 0,264 6 97 0 0,-360-10-117 0 0,0 5 0 0 0,97 17 0 0 0,-93-8 0 0 0,157 1 0 0 0,99-11 101 0 0,-201 0-74 0 0,-29 0 27 0 0,182-5 82 0 0,-158-9-110 0 0,334-38 177 0 0,-392 38-71 0 0,1 4 0 0 0,119 7 0 0 0,72-5-37 0 0,333-27 43 0 0,-331 11-103 0 0,-32 0-6 0 0,-10 18 99 0 0,57-2 91 0 0,-184-1-147 0 0,206 17 0 0 0,-232-7-45 0 0,0-4-1 0 0,101-11 1 0 0,-89 3-8 0 0,113 6-1 0 0,-141 5 23 0 0,144 5-18 0 0,73 0 48 0 0,-264-8-78 0 0,202 25 3 0 0,-141-14 38 0 0,117 4 0 0 0,-84-15-34 0 0,163 23 0 0 0,21 6 0 0 0,-125-34 0 0 0,46 3 0 0 0,-118 6 22 0 0,1-4-1 0 0,189-24 0 0 0,-204 16 0 0 0,-1 3-1 0 0,149 13 0 0 0,-63 0 47 0 0,10-19-67 0 0,-47 0 0 0 0,55 12 0 0 0,-98 1 32 0 0,123-12 0 0 0,-113-6-39 0 0,44-5 44 0 0,-124 19-22 0 0,-1 1-1 0 0,1 0 1 0 0,0 1 0 0 0,0 1-1 0 0,23 6 1 0 0,-32-5-38 0 0,0 1 1 0 0,0 0-1 0 0,17 10 1 0 0,10 9-2920 0 0,-13-4-528 0 0</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1:04:50.242"/>
    </inkml:context>
    <inkml:brush xml:id="br0">
      <inkml:brushProperty name="width" value="0.1" units="cm"/>
      <inkml:brushProperty name="height" value="0.1" units="cm"/>
      <inkml:brushProperty name="color" value="#F4F91B"/>
    </inkml:brush>
  </inkml:definitions>
  <inkml:trace contextRef="#ctx0" brushRef="#br0">0 28 1839 0 0,'2'-13'80'0'0,"0"6"16"0"0,1 1-96 0 0,1 5 0 0 0,0 2 0 0 0,-1-1 0 0 0,3 2 0 0 0,1 0-128 0 0</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1:04:58.207"/>
    </inkml:context>
    <inkml:brush xml:id="br0">
      <inkml:brushProperty name="width" value="0.1" units="cm"/>
      <inkml:brushProperty name="height" value="0.1" units="cm"/>
      <inkml:brushProperty name="color" value="#F4F91B"/>
    </inkml:brush>
  </inkml:definitions>
  <inkml:trace contextRef="#ctx0" brushRef="#br0">43 25 1927 0 0,'-2'-1'114'0'0,"0"1"-1"0"0,1-1 0 0 0,-1 0 1 0 0,1 1-1 0 0,-1-1 0 0 0,1 0 1 0 0,0 0-1 0 0,-1 0 0 0 0,1 0 1 0 0,0 0-1 0 0,-2-3 0 0 0,-13-7 1751 0 0,11 15-1040 0 0,3 11-241 0 0,1-12-541 0 0,1 1-1 0 0,1 0 1 0 0,-1 0 0 0 0,0-1-1 0 0,1 1 1 0 0,0-1 0 0 0,0 1-1 0 0,0 0 1 0 0,0-1 0 0 0,1 0-1 0 0,-1 1 1 0 0,1-1 0 0 0,0 0 0 0 0,0 0-1 0 0,0 0 1 0 0,0 0 0 0 0,1 0-1 0 0,-1 0 1 0 0,1-1 0 0 0,0 1-1 0 0,5 3 1 0 0,-2-2 34 0 0,0-1 1 0 0,0-1-1 0 0,1 1 0 0 0,-1-1 1 0 0,1 0-1 0 0,-1 0 1 0 0,1-1-1 0 0,0 0 0 0 0,-1 0 1 0 0,1-1-1 0 0,7 0 0 0 0,51 1 385 0 0,55-1 55 0 0,163-19 1 0 0,94-14 91 0 0,-322 34-301 0 0,101 13 1 0 0,-10 1 46 0 0,36 6-794 0 0,-121-11 501 0 0,95 2-1 0 0,206-3 143 0 0,-153 6 218 0 0,-32-6-321 0 0,-95-7-56 0 0,1 5 38 0 0,119 26 1 0 0,-9-1 8 0 0,-70-23-69 0 0,-71-6-1 0 0,91 16 0 0 0,-18 4 54 0 0,-18-10 12 0 0,23 4 7 0 0,-56-6-4 0 0,130 3-1 0 0,-150-12-76 0 0,174 15 115 0 0,-205-14-128 0 0,1 2 0 0 0,-2 1 0 0 0,44 17 0 0 0,-36-12 0 0 0,41 10 0 0 0,-44-18 13 0 0,0 0 0 0 0,0-2-1 0 0,0 0 1 0 0,44-7 0 0 0,-37 3 8 0 0,-1 2 1 0 0,49 3-1 0 0,-51 1-42 0 0,104 16 68 0 0,-120-15-88 0 0,1 0-1 0 0,-1 1 0 0 0,0 0 1 0 0,-1 1-1 0 0,1 1 1 0 0,19 12-1 0 0,-15-5-117 0 0</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1:05:00.570"/>
    </inkml:context>
    <inkml:brush xml:id="br0">
      <inkml:brushProperty name="width" value="0.1" units="cm"/>
      <inkml:brushProperty name="height" value="0.1" units="cm"/>
      <inkml:brushProperty name="color" value="#F4F91B"/>
    </inkml:brush>
  </inkml:definitions>
  <inkml:trace contextRef="#ctx0" brushRef="#br0">0 22 1839 0 0,'1'-1'110'0'0,"-1"0"0"0"0,0 0 0 0 0,0 0-1 0 0,0 0 1 0 0,1 0 0 0 0,-1 0 0 0 0,0 0-1 0 0,1 0 1 0 0,-1 1 0 0 0,1-1-1 0 0,-1 0 1 0 0,1 0 0 0 0,-1 0 0 0 0,1 0-1 0 0,0 1 1 0 0,-1-1 0 0 0,1 0-1 0 0,0 1 1 0 0,0-1 0 0 0,-1 0 0 0 0,1 1-1 0 0,0-1 1 0 0,0 1 0 0 0,0-1-1 0 0,0 1 1 0 0,0 0 0 0 0,0-1 0 0 0,0 1-1 0 0,0 0 1 0 0,0 0 0 0 0,0 0-1 0 0,0 0 1 0 0,0-1 0 0 0,0 1 0 0 0,0 1-1 0 0,0-1 1 0 0,0 0 0 0 0,0 0 0 0 0,0 0-1 0 0,-1 0 1 0 0,2 1 0 0 0,6 0-27 0 0,-1 0-1 0 0,0 1 1 0 0,-1 0 0 0 0,9 3 0 0 0,24 14 142 0 0,-26-13-155 0 0,0 0 1 0 0,20 7-1 0 0,92 26 766 0 0,-112-36-730 0 0,1-1 0 0 0,-1 0 0 0 0,0-2 0 0 0,1 1 0 0 0,22-3 0 0 0,65-15 527 0 0,109-22-98 0 0,-166 34-467 0 0,-1 2-1 0 0,84 5 1 0 0,110 15 241 0 0,-115-4-189 0 0,-85-7-105 0 0,0-2 1 0 0,0-1-1 0 0,47-4 0 0 0,-43-2 15 0 0,150-9 463 0 0,144 18-312 0 0,-224-11-181 0 0,32 1 0 0 0,36 23 28 0 0,-112-10-10 0 0,79 2 0 0 0,320-10 164 0 0,-97-7-54 0 0,-259-1-49 0 0,145-3-20 0 0,-151 10 77 0 0,203-24 0 0 0,-241 14 4 0 0,0 4 0 0 0,76 1 0 0 0,133 21 0 0 0,-235-14-141 0 0,82-7 0 0 0,-43 0 57 0 0,56 1 109 0 0,228 24 0 0 0,-287-14-147 0 0,78-4 0 0 0,-94-2 21 0 0,42-6 33 0 0,-69 3-36 0 0,0 2 1 0 0,54 3-1 0 0,214 20-36 0 0,-227-23 29 0 0,117-16-1 0 0,-121 8-21 0 0,195-2 227 0 0,-15 2-20 0 0,-13-2-139 0 0,40 25-22 0 0,16 37-53 0 0,-215-35 0 0 0,125 8 0 0 0,-187-23 0 0 0,85 11 0 0 0,77 3 0 0 0,-157-16 22 0 0,0-2-1 0 0,24-4 1 0 0,-32 3-8 0 0,0 2 0 0 0,0-1 0 0 0,1 2 1 0 0,-1 0-1 0 0,0 1 0 0 0,1 0 0 0 0,-1 1 0 0 0,18 3 0 0 0,-29-4-68 0 0,0 1 0 0 0,0 0 1 0 0,0 0-1 0 0,0 0 0 0 0,0 0 0 0 0,0 0 0 0 0,-1 0 0 0 0,1 1 0 0 0,0-1 0 0 0,-1 0 0 0 0,1 1 0 0 0,0 1 0 0 0,9 13-3159 0 0,-1 2-1193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39:12.174"/>
    </inkml:context>
    <inkml:brush xml:id="br0">
      <inkml:brushProperty name="width" value="0.1" units="cm"/>
      <inkml:brushProperty name="height" value="0.1" units="cm"/>
      <inkml:brushProperty name="color" value="#E71224"/>
    </inkml:brush>
  </inkml:definitions>
  <inkml:trace contextRef="#ctx0" brushRef="#br0">1834 74 1375 0 0,'-28'2'1075'0'0,"19"-1"548"0"0,-1 0 1 0 0,0-1-1 0 0,-12-1 1 0 0,20 0-1605 0 0,-1 1 0 0 0,0-1 0 0 0,0 0 0 0 0,1 0 0 0 0,-1 0 0 0 0,0 0 0 0 0,1 0 0 0 0,-1 0 0 0 0,-2-3 0 0 0,3 2-37 0 0,1 1 0 0 0,-1-1 0 0 0,1 1 0 0 0,-1-1 0 0 0,1 0 0 0 0,0 0 1 0 0,0 0-1 0 0,0 0 0 0 0,-1-2 0 0 0,1 2 6 0 0,0 0 1 0 0,0 0-1 0 0,0 0 1 0 0,0 1-1 0 0,0-1 1 0 0,0 0-1 0 0,-1 1 0 0 0,1-1 1 0 0,0 1-1 0 0,-1-1 1 0 0,1 1-1 0 0,-4-3 1 0 0,-2 1 405 0 0,-1-1 0 0 0,1 2 1 0 0,0-1-1 0 0,-1 1 0 0 0,1 0 0 0 0,-1 0 1 0 0,0 1-1 0 0,1 0 0 0 0,-14 1 1 0 0,6 0 319 0 0,0 1 0 0 0,0 1 1 0 0,1 1-1 0 0,-16 4 0 0 0,16-4-255 0 0,0 1 1 0 0,0-2-1 0 0,0 0 0 0 0,-23 0 0 0 0,-13 1 219 0 0,0 3 0 0 0,1 1 0 0 0,-86 25 0 0 0,-21 4 42 0 0,134-32-588 0 0,-76 11 588 0 0,85-15-547 0 0,-1 1 0 0 0,0-2 1 0 0,1 0-1 0 0,-1 0 1 0 0,-17-5-1 0 0,-42-14 242 0 0,-44-10-44 0 0,99 27-289 0 0,1 1 0 0 0,-1 1 0 0 0,1 0 0 0 0,-1 1 0 0 0,-18 3-1 0 0,-11 4 339 0 0,1 2-1 0 0,-85 29 0 0 0,100-26-1281 0 0,-45 24 0 0 0,55-25-2328 0 0,1 2 0 0 0,-33 27 1 0 0,29-18-2289 0 0</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1:05:56.983"/>
    </inkml:context>
    <inkml:brush xml:id="br0">
      <inkml:brushProperty name="width" value="0.1" units="cm"/>
      <inkml:brushProperty name="height" value="0.1" units="cm"/>
      <inkml:brushProperty name="color" value="#F4F91B"/>
    </inkml:brush>
  </inkml:definitions>
  <inkml:trace contextRef="#ctx0" brushRef="#br0">276 358 10135 0 0,'-2'0'127'0'0,"0"-1"0"0"0,0 1-1 0 0,0 0 1 0 0,1 0-1 0 0,-1 0 1 0 0,0 0 0 0 0,0 0-1 0 0,0 0 1 0 0,0 1 0 0 0,0-1-1 0 0,0 1 1 0 0,0-1-1 0 0,1 1 1 0 0,-1 0 0 0 0,0-1-1 0 0,0 1 1 0 0,1 0-1 0 0,-1 0 1 0 0,1 0 0 0 0,-1 1-1 0 0,1-1 1 0 0,-1 0 0 0 0,1 1-1 0 0,0-1 1 0 0,-1 0-1 0 0,1 1 1 0 0,0 0 0 0 0,0-1-1 0 0,0 1 1 0 0,-1 2-1 0 0,-1 5 446 0 0,0 0-1 0 0,1 0 0 0 0,0 0 0 0 0,1 0 1 0 0,-1 12-1 0 0,1-13-857 0 0,0 7 348 0 0,0-1 0 0 0,2 0-1 0 0,0 0 1 0 0,0 1 0 0 0,1-1 0 0 0,1 0 0 0 0,0 0 0 0 0,1-1 0 0 0,1 1-1 0 0,0-1 1 0 0,1 0 0 0 0,0 0 0 0 0,1 0 0 0 0,11 14 0 0 0,-13-19-89 0 0,0-1-1 0 0,1 0 1 0 0,1 0 0 0 0,-1-1 0 0 0,1 0 0 0 0,0 0 0 0 0,0 0-1 0 0,1-1 1 0 0,-1 0 0 0 0,1-1 0 0 0,0 1 0 0 0,1-2 0 0 0,-1 1 0 0 0,1-1-1 0 0,-1 0 1 0 0,1-1 0 0 0,0 0 0 0 0,0 0 0 0 0,0-1 0 0 0,0 0-1 0 0,0-1 1 0 0,1 0 0 0 0,12-2 0 0 0,-10 0-20 0 0,0 0 0 0 0,0-2 0 0 0,-1 1 1 0 0,1-1-1 0 0,-1-1 0 0 0,1 0 0 0 0,-2-1 0 0 0,1 0 0 0 0,16-12 1 0 0,-15 8 1 0 0,1-1 1 0 0,-2 0 0 0 0,0 0-1 0 0,0-1 1 0 0,-1 0 0 0 0,0-1 0 0 0,8-14-1 0 0,-15 20 66 0 0,0 1 0 0 0,0 0 0 0 0,0-1 0 0 0,0 0 0 0 0,-1 1 0 0 0,0-1-1 0 0,-1 0 1 0 0,0 0 0 0 0,0 0 0 0 0,0 0 0 0 0,-1 0 0 0 0,0-1 0 0 0,0 1 0 0 0,-2-10-1 0 0,-1 7 51 0 0,1 0-1 0 0,-1 0 0 0 0,-1 0 1 0 0,0 1-1 0 0,0-1 0 0 0,-1 1 0 0 0,0 0 1 0 0,-1 1-1 0 0,-8-11 0 0 0,4 6 19 0 0,-2 0-1 0 0,0 1 1 0 0,0 1 0 0 0,-1 0-1 0 0,-1 0 1 0 0,0 2 0 0 0,0-1-1 0 0,0 2 1 0 0,-1 0-1 0 0,-1 1 1 0 0,1 0 0 0 0,-18-4-1 0 0,23 9-12 0 0,-1-1 0 0 0,1 2 0 0 0,-1-1 0 0 0,1 1 1 0 0,-1 1-1 0 0,1 0 0 0 0,-1 1 0 0 0,0 0 0 0 0,1 0 0 0 0,-1 1 0 0 0,1 0 0 0 0,0 1 0 0 0,0 0 0 0 0,0 1 0 0 0,0 0 0 0 0,0 1 0 0 0,1 0 0 0 0,0 0 0 0 0,0 1 0 0 0,0 0 0 0 0,-13 12 1 0 0,-5 6-33 0 0,2 1 0 0 0,0 1 1 0 0,2 2-1 0 0,0 0 0 0 0,2 1 1 0 0,-26 49-1 0 0,45-75-44 0 0,-3 7 0 0 0,1 0 0 0 0,-6 18 0 0 0,9-27 0 0 0,0 1 0 0 0,1-1 0 0 0,-1 1 0 0 0,1 0 0 0 0,0-1 0 0 0,-1 1 0 0 0,1-1 0 0 0,0 1 0 0 0,0 0 0 0 0,0 0 0 0 0,0-1 0 0 0,0 1 0 0 0,1 0 0 0 0,-1-1 0 0 0,0 1 0 0 0,1-1 0 0 0,-1 1 0 0 0,1 0 0 0 0,0-1 0 0 0,-1 1 0 0 0,1-1 0 0 0,0 1 0 0 0,0-1 0 0 0,0 0 0 0 0,0 1 0 0 0,2 1 0 0 0,-1-2 10 0 0,-1-1 0 0 0,1 1-1 0 0,0 0 1 0 0,-1-1 0 0 0,1 1 0 0 0,0-1-1 0 0,0 0 1 0 0,0 0 0 0 0,-1 0-1 0 0,1 0 1 0 0,0 0 0 0 0,0 0 0 0 0,0 0-1 0 0,0 0 1 0 0,-1-1 0 0 0,1 1-1 0 0,0-1 1 0 0,0 1 0 0 0,-1-1 0 0 0,1 0-1 0 0,0 1 1 0 0,1-2 0 0 0,38-26 221 0 0,-34 23-222 0 0,6-6 2 0 0,0-1-1 0 0,0-1 0 0 0,-1 0 1 0 0,-1 0-1 0 0,19-28 1 0 0,39-81 37 0 0,-59 102-47 0 0,16-28-1 0 0,45-92 0 0 0,-59 112 0 0 0,-1 0 0 0 0,-1-1 0 0 0,6-33 0 0 0,-16 60 0 0 0,1 1 0 0 0,-1-1 0 0 0,0 1 0 0 0,0-1 0 0 0,0 0 0 0 0,0 1 0 0 0,0-1 0 0 0,-1 0 0 0 0,1 1 0 0 0,0-1 0 0 0,-1 1 0 0 0,1-1 0 0 0,-1 1 0 0 0,1-1 0 0 0,-1 1 0 0 0,-1-3 0 0 0,2 4 0 0 0,-1-1 0 0 0,1 1 0 0 0,0 0 0 0 0,-1-1 0 0 0,1 1 0 0 0,0 0 0 0 0,-1 0 0 0 0,1-1 0 0 0,-1 1 0 0 0,1 0 0 0 0,0 0 0 0 0,-1-1 0 0 0,1 1 0 0 0,-1 0 0 0 0,1 0 0 0 0,-1 0 0 0 0,1 0 0 0 0,-1 0 0 0 0,1 0 0 0 0,-1 0 0 0 0,1 0 0 0 0,0 0 0 0 0,-2 0 0 0 0,1 0 0 0 0,0 1 0 0 0,0-1 0 0 0,0 1 0 0 0,0-1 0 0 0,0 1 0 0 0,0 0 0 0 0,-1-1 0 0 0,1 1 0 0 0,1 0 0 0 0,-1 0 0 0 0,0 0 0 0 0,0-1 0 0 0,-1 2 0 0 0,-6 8-11 0 0,1 0 0 0 0,0 1 0 0 0,1 0 0 0 0,0 0 0 0 0,0 0 0 0 0,-4 14 0 0 0,-21 76-78 0 0,28-90 87 0 0,-21 102 2 0 0,-18 186 0 0 0,39-264 0 0 0,0-14 24 0 0,0 1-1 0 0,2-1 0 0 0,1 1 1 0 0,1 0-1 0 0,6 39 0 0 0,-8-120 181 0 0,2-175-204 0 0,1 19 0 0 0,-2 209 0 0 0,-1-11 0 0 0,-4-33 0 0 0,4 46 0 0 0,1 1 0 0 0,-1 0 0 0 0,0-1 0 0 0,0 1 0 0 0,0-1 0 0 0,-1 1 0 0 0,1 0 0 0 0,-1 0 0 0 0,1 0 0 0 0,-1 0 0 0 0,0 0 0 0 0,-1 0 0 0 0,1 1 0 0 0,0-1 0 0 0,-1 0 0 0 0,-2-1 0 0 0,3 3 0 0 0,1 1 0 0 0,0-1 0 0 0,-1 1 0 0 0,1 0 0 0 0,0-1 0 0 0,-1 1 0 0 0,1 0 0 0 0,0 0 0 0 0,-1 0 0 0 0,1 0 0 0 0,0 0 0 0 0,-1 0 0 0 0,1 1 0 0 0,0-1 0 0 0,-1 0 0 0 0,1 1 0 0 0,0-1 0 0 0,-1 1 0 0 0,1-1 0 0 0,0 1 0 0 0,0 0 0 0 0,0-1 0 0 0,0 1 0 0 0,0 0 0 0 0,-1 0 0 0 0,0 1 0 0 0,-25 27 0 0 0,9-2 1 0 0,1 0 0 0 0,2 1 0 0 0,1 1 1 0 0,1 0-1 0 0,2 1 0 0 0,0 0 0 0 0,2 1 0 0 0,2 0 0 0 0,1 1 0 0 0,-4 55 0 0 0,9-77 13 0 0,1-1-1 0 0,1 1 1 0 0,-1-1-1 0 0,2 0 1 0 0,-1 1 0 0 0,1-1-1 0 0,6 17 1 0 0,-7-23-4 0 0,0-1 0 0 0,0 1 0 0 0,0-1 0 0 0,0 0 0 0 0,1 0 0 0 0,-1 1 0 0 0,1-1 1 0 0,-1 0-1 0 0,1 0 0 0 0,0-1 0 0 0,0 1 0 0 0,-1 0 0 0 0,1 0 0 0 0,1-1 0 0 0,-1 1 0 0 0,0-1 0 0 0,0 0 1 0 0,0 0-1 0 0,1 0 0 0 0,-1 0 0 0 0,1 0 0 0 0,-1 0 0 0 0,1 0 0 0 0,-1-1 0 0 0,1 0 0 0 0,-1 1 0 0 0,1-1 1 0 0,-1 0-1 0 0,1 0 0 0 0,-1 0 0 0 0,1 0 0 0 0,-1-1 0 0 0,5 0 0 0 0,-2-1-5 0 0,1 1 1 0 0,-1-1-1 0 0,0 0 0 0 0,0-1 1 0 0,0 1-1 0 0,0-1 0 0 0,-1 0 0 0 0,1 0 1 0 0,-1 0-1 0 0,0-1 0 0 0,0 1 1 0 0,6-8-1 0 0,-4 4 9 0 0,0-1 0 0 0,-1 0 0 0 0,0-1 1 0 0,0 1-1 0 0,-1-1 0 0 0,5-15 0 0 0,-2 0 12 0 0,-1 0-1 0 0,-1 0 1 0 0,-1-1 0 0 0,1-42-1 0 0,-5 44-76 0 0,0 1 0 0 0,-1-1 0 0 0,-5-28 0 0 0,5 45 39 0 0,0 0 0 0 0,-1 0 0 0 0,1 0 0 0 0,-1 0 0 0 0,-1 1 0 0 0,1-1 0 0 0,-1 0 0 0 0,0 1 0 0 0,-1 0 0 0 0,1 0 0 0 0,-1 0 0 0 0,0 0 0 0 0,0 0 0 0 0,0 1 0 0 0,-1-1 0 0 0,-9-6 0 0 0,11 10 12 0 0,0-1 1 0 0,0 1-1 0 0,1 0 0 0 0,-1 0 1 0 0,0 0-1 0 0,0 0 0 0 0,0 0 0 0 0,-1 1 1 0 0,1-1-1 0 0,0 1 0 0 0,0 0 0 0 0,0 0 1 0 0,0 0-1 0 0,0 1 0 0 0,0-1 0 0 0,0 1 1 0 0,0-1-1 0 0,0 1 0 0 0,0 0 1 0 0,0 0-1 0 0,0 0 0 0 0,0 1 0 0 0,0-1 1 0 0,1 1-1 0 0,-1 0 0 0 0,0-1 0 0 0,1 1 1 0 0,0 0-1 0 0,-4 3 0 0 0,-2 4 32 0 0,-1 0-1 0 0,1 1 1 0 0,0-1 0 0 0,1 1-1 0 0,0 1 1 0 0,-6 11 0 0 0,7-10-26 0 0,1-1 1 0 0,0 1-1 0 0,1-1 1 0 0,0 1 0 0 0,1 1-1 0 0,0-1 1 0 0,1 0 0 0 0,0 1-1 0 0,1-1 1 0 0,1 1 0 0 0,0-1-1 0 0,0 1 1 0 0,4 16 0 0 0,-2-20-3 0 0,0 1 0 0 0,1-1 0 0 0,0-1 0 0 0,0 1 0 0 0,1 0 0 0 0,0-1 0 0 0,1 0 0 0 0,0 1 0 0 0,0-2 1 0 0,0 1-1 0 0,1-1 0 0 0,1 0 0 0 0,-1 0 0 0 0,1 0 0 0 0,0-1 0 0 0,0 0 0 0 0,1-1 0 0 0,11 7 0 0 0,-13-8 6 0 0,1-1 0 0 0,-1 0 0 0 0,1 0 0 0 0,-1-1 0 0 0,1 0 0 0 0,0 0 0 0 0,0 0 0 0 0,1-1 0 0 0,-1 0 0 0 0,8 0 0 0 0,-10-1-3 0 0,-1 0 0 0 0,1-1 1 0 0,-1 0-1 0 0,1 0 0 0 0,-1 0 1 0 0,0 0-1 0 0,1-1 0 0 0,-1 0 1 0 0,0 1-1 0 0,0-2 1 0 0,0 1-1 0 0,0 0 0 0 0,0-1 1 0 0,-1 0-1 0 0,1 0 0 0 0,5-6 1 0 0,6-7 12 0 0,-1-1 0 0 0,-1 0 1 0 0,0-1-1 0 0,17-33 0 0 0,-25 40-14 0 0,0 1 0 0 0,-1-1 0 0 0,0 0 0 0 0,-1 0 1 0 0,0-1-1 0 0,-1 1 0 0 0,0-1 0 0 0,-1 1 0 0 0,0-1 0 0 0,-1-18 0 0 0,0 27-14 0 0,-1-1 0 0 0,1 1 1 0 0,-1 0-1 0 0,0 0 0 0 0,0-1 0 0 0,0 1 0 0 0,-1 0 1 0 0,1 0-1 0 0,-1 0 0 0 0,0 0 0 0 0,1 1 1 0 0,-1-1-1 0 0,0 0 0 0 0,-1 1 0 0 0,1-1 1 0 0,0 1-1 0 0,-1 0 0 0 0,1 0 0 0 0,-4-2 1 0 0,4 3 5 0 0,0-1 0 0 0,-1 1 0 0 0,1 0 0 0 0,0 0 0 0 0,-1 1 1 0 0,1-1-1 0 0,0 0 0 0 0,-1 1 0 0 0,1 0 0 0 0,-1-1 1 0 0,1 1-1 0 0,-1 0 0 0 0,1 0 0 0 0,-1 1 0 0 0,1-1 0 0 0,-1 0 1 0 0,1 1-1 0 0,-1-1 0 0 0,1 1 0 0 0,-1 0 0 0 0,1 0 0 0 0,0 0 1 0 0,0 0-1 0 0,-1 0 0 0 0,-2 3 0 0 0,-4 3 29 0 0,0 1 0 0 0,1-1-1 0 0,0 2 1 0 0,0-1 0 0 0,1 1-1 0 0,-12 18 1 0 0,-30 65 104 0 0,24-40-89 0 0,11-26-15 0 0,1 2-1 0 0,1-1 1 0 0,2 1 0 0 0,-12 49-1 0 0,21-72-19 0 0,0-1-1 0 0,1 1 1 0 0,-1 0-1 0 0,1-1 1 0 0,0 1-1 0 0,0 0 1 0 0,1 0-1 0 0,-1-1 1 0 0,3 10-1 0 0,-2-13 6 0 0,0 1 0 0 0,-1-1 0 0 0,1 1 0 0 0,0-1 0 0 0,0 1 0 0 0,0-1 0 0 0,0 0 1 0 0,0 1-1 0 0,0-1 0 0 0,0 0 0 0 0,1 0 0 0 0,-1 0 0 0 0,0 0 0 0 0,1 0 0 0 0,-1 0 0 0 0,1 0 0 0 0,-1 0 0 0 0,1-1 0 0 0,-1 1 0 0 0,1 0 1 0 0,0-1-1 0 0,-1 1 0 0 0,1-1 0 0 0,0 0 0 0 0,-1 0 0 0 0,1 0 0 0 0,0 1 0 0 0,-1-1 0 0 0,4-1 0 0 0,4 0 36 0 0,0-1 0 0 0,0 0-1 0 0,0 0 1 0 0,-1-1 0 0 0,1 0 0 0 0,-1-1-1 0 0,0 0 1 0 0,0 0 0 0 0,0-1 0 0 0,0 0-1 0 0,-1 0 1 0 0,0 0 0 0 0,0-1 0 0 0,0 0 0 0 0,9-12-1 0 0,5-6 31 0 0,-2-1 0 0 0,0-1 0 0 0,16-32 0 0 0,-31 51-91 0 0,39-74 64 0 0,-39 73-100 0 0,-1 0 0 0 0,0 0-1 0 0,0 0 1 0 0,-1-1 0 0 0,0 1 0 0 0,-1-1-1 0 0,0 1 1 0 0,1-11 0 0 0,-6 1-1704 0 0</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1:10:01.244"/>
    </inkml:context>
    <inkml:brush xml:id="br0">
      <inkml:brushProperty name="width" value="0.1" units="cm"/>
      <inkml:brushProperty name="height" value="0.1" units="cm"/>
      <inkml:brushProperty name="color" value="#E71224"/>
    </inkml:brush>
  </inkml:definitions>
  <inkml:trace contextRef="#ctx0" brushRef="#br0">35 1 2071 0 0,'1'11'202'0'0,"0"-8"-200"0"0,-1-1-1 0 0,1 1 1 0 0,-1-1 0 0 0,0 1-1 0 0,0 0 1 0 0,0-1-1 0 0,0 1 1 0 0,-1-1-1 0 0,1 1 1 0 0,-1 0-1 0 0,0-1 1 0 0,1 1-1 0 0,-1-1 1 0 0,0 0 0 0 0,-2 4-1 0 0,-10 5 1443 0 0,2-4-275 0 0,11-5-1080 0 0,-1-1-1 0 0,0 0 0 0 0,1 1 0 0 0,-1-1 1 0 0,1 0-1 0 0,-1 1 0 0 0,1-1 0 0 0,-1 1 0 0 0,1-1 1 0 0,0 1-1 0 0,0-1 0 0 0,0 1 0 0 0,0-1 1 0 0,0 1-1 0 0,0-1 0 0 0,0 1 0 0 0,1-1 0 0 0,-1 1 1 0 0,0-1-1 0 0,1 0 0 0 0,-1 1 0 0 0,1-1 1 0 0,0 1-1 0 0,-1-1 0 0 0,1 0 0 0 0,0 0 1 0 0,0 1-1 0 0,0-1 0 0 0,0 0 0 0 0,0 0 0 0 0,1 1 1 0 0,1 2-71 0 0,-1-1 0 0 0,1 0 0 0 0,0 0 0 0 0,1 0 0 0 0,-1 0 0 0 0,0-1 1 0 0,1 1-1 0 0,-1-1 0 0 0,1 0 0 0 0,6 3 0 0 0,-5-3 109 0 0,1-1 0 0 0,-1 0-1 0 0,0 0 1 0 0,1 0 0 0 0,-1 0 0 0 0,1-1-1 0 0,-1 0 1 0 0,1 0 0 0 0,-1-1 0 0 0,1 1 0 0 0,8-3-1 0 0,-6 2-16 0 0,0 0 0 0 0,0 1 0 0 0,0 1 0 0 0,0-1 0 0 0,0 1 0 0 0,0 1 0 0 0,0-1 0 0 0,0 1 0 0 0,0 1 0 0 0,8 3 0 0 0,-4-2-79 0 0,0-1 0 0 0,0 1 0 0 0,13 0 0 0 0,-9-3 151 0 0,1 0 1 0 0,-1-1 0 0 0,21-4-1 0 0,-26 4-117 0 0,0-1 0 0 0,0 2-1 0 0,0-1 1 0 0,0 2 0 0 0,0-1-1 0 0,0 2 1 0 0,-1-1 0 0 0,1 1-1 0 0,-1 1 1 0 0,1 0 0 0 0,17 10-1 0 0,-9-6 3 0 0,1-1 0 0 0,0-1 0 0 0,1-1-1 0 0,40 4 1 0 0,-41-6 47 0 0,120 26 206 0 0,-120-26-280 0 0,-1-1-1 0 0,0-1 0 0 0,0 0 0 0 0,1-2 0 0 0,-1 0 1 0 0,28-6-1 0 0,-10 2 134 0 0,-8 4-28 0 0,1 0-1 0 0,0 2 1 0 0,43 7-1 0 0,-17-2-92 0 0,22-3 15 0 0,0-3 0 0 0,133-18 1 0 0,22-2 132 0 0,103 20-136 0 0,-139 2-53 0 0,199 16 106 0 0,-286-15 37 0 0,125-12 0 0 0,-61-1-32 0 0,36 9-76 0 0,204-16 46 0 0,-283 0-60 0 0,188 1 0 0 0,-79 10-32 0 0,3 1 0 0 0,75 30 64 0 0,26 2-64 0 0,-275-23 0 0 0,-58-3 0 0 0,309 22 0 0 0,-110-7 0 0 0,-2-1 0 0 0,-97-3 0 0 0,1-5 0 0 0,1-5 0 0 0,144-16 0 0 0,-142 6 0 0 0,128 6 0 0 0,-5 2 0 0 0,-144-5 1 0 0,39-2 31 0 0,196 15-1 0 0,-272-4-30 0 0,114-6 0 0 0,56-23-10 0 0,57-3 102 0 0,-268 27-53 0 0,1 0 1 0 0,-1 2-1 0 0,0 0 1 0 0,30 6-1 0 0,-40-6-87 0 0,-1 1 1 0 0,1 0-1 0 0,-1 0 0 0 0,0 1 1 0 0,0-1-1 0 0,0 1 0 0 0,0 1 1 0 0,0-1-1 0 0,-1 0 1 0 0,0 1-1 0 0,1 0 0 0 0,-1 0 1 0 0,0 0-1 0 0,-1 1 0 0 0,1-1 1 0 0,-1 1-1 0 0,4 6 0 0 0,5 14-854 0 0,-2-1-54 0 0</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1:06:46.307"/>
    </inkml:context>
    <inkml:brush xml:id="br0">
      <inkml:brushProperty name="width" value="0.1" units="cm"/>
      <inkml:brushProperty name="height" value="0.1" units="cm"/>
      <inkml:brushProperty name="color" value="#F4F91B"/>
    </inkml:brush>
  </inkml:definitions>
  <inkml:trace contextRef="#ctx0" brushRef="#br0">20 1 1375 0 0,'-1'0'31'0'0,"0"0"-1"0"0,0 0 0 0 0,1 0 0 0 0,-1 0 0 0 0,0 1 0 0 0,0-1 0 0 0,0 0 0 0 0,0 1 0 0 0,1-1 0 0 0,-1 0 0 0 0,0 1 0 0 0,1-1 0 0 0,-1 1 1 0 0,0-1-1 0 0,1 1 0 0 0,-1 0 0 0 0,0-1 0 0 0,1 1 0 0 0,-1 0 0 0 0,1-1 0 0 0,-1 1 0 0 0,1 0 0 0 0,-1 0 0 0 0,1-1 0 0 0,0 1 0 0 0,-1 0 1 0 0,1 0-1 0 0,0 0 0 0 0,0-1 0 0 0,0 1 0 0 0,-1 2 0 0 0,1-1 66 0 0,0 0-1 0 0,0 1 1 0 0,-1-1 0 0 0,1 0 0 0 0,1 1 0 0 0,-1-1-1 0 0,0 1 1 0 0,1-1 0 0 0,-1 0 0 0 0,1 3-1 0 0,2-1 19 0 0,-1 0 0 0 0,1 0-1 0 0,-1 0 1 0 0,1 0 0 0 0,0-1-1 0 0,0 1 1 0 0,1-1 0 0 0,-1 1-1 0 0,1-1 1 0 0,0 0 0 0 0,0-1-1 0 0,0 1 1 0 0,0-1 0 0 0,0 0-1 0 0,0 0 1 0 0,1 0 0 0 0,-1 0-1 0 0,1-1 1 0 0,-1 1-1 0 0,1-1 1 0 0,-1-1 0 0 0,1 1-1 0 0,0-1 1 0 0,9 1 0 0 0,0 0 62 0 0,0 0 1 0 0,0 2 0 0 0,0 0 0 0 0,0 0-1 0 0,0 2 1 0 0,-1-1 0 0 0,0 2 0 0 0,21 11-1 0 0,-29-15-123 0 0,0 0 0 0 0,0 0 0 0 0,1 0-1 0 0,-1-1 1 0 0,0 0 0 0 0,1 0 0 0 0,-1 0-1 0 0,1-1 1 0 0,-1 0 0 0 0,1 0 0 0 0,-1 0-1 0 0,10-2 1 0 0,7-2 184 0 0,39-13 1 0 0,-25 6-63 0 0,2 0-52 0 0,-11 4-22 0 0,0 0 1 0 0,45-6-1 0 0,61-6-33 0 0,5-1 45 0 0,-69 12-104 0 0,-42 5 18 0 0,35-2 1 0 0,257-4-28 0 0,-175 9 0 0 0,-64 2 0 0 0,35 3 209 0 0,-65-1-181 0 0,61-4-1 0 0,-89 0 39 0 0,-1 1 1 0 0,30 4-1 0 0,-2 0 138 0 0,32 7 291 0 0,-49-6-270 0 0,-30-6-212 0 0,0 1 0 0 0,-1-1-1 0 0,1 1 1 0 0,0 0 0 0 0,-1-1 0 0 0,1 1 0 0 0,-1 0 0 0 0,1 0-1 0 0,-1 0 1 0 0,1 0 0 0 0,-1 0 0 0 0,0 0 0 0 0,0 0-1 0 0,1 1 1 0 0,-1-1 0 0 0,2 3 0 0 0,12 27-94 0 0,-14-28 44 0 0,6 11-90 0 0</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1:07:03.624"/>
    </inkml:context>
    <inkml:brush xml:id="br0">
      <inkml:brushProperty name="width" value="0.1" units="cm"/>
      <inkml:brushProperty name="height" value="0.1" units="cm"/>
      <inkml:brushProperty name="color" value="#E71224"/>
    </inkml:brush>
  </inkml:definitions>
  <inkml:trace contextRef="#ctx0" brushRef="#br0">3531 1095 4031 0 0,'-5'-8'994'0'0,"3"9"-928"0"0,1-1 0 0 0,-1 0 0 0 0,0 1 1 0 0,1-1-1 0 0,-1 1 0 0 0,1-1 0 0 0,-1 1 1 0 0,1 0-1 0 0,0 0 0 0 0,-1-1 0 0 0,1 1 0 0 0,0 0 1 0 0,-1 0-1 0 0,1 0 0 0 0,0 1 0 0 0,-1 0 0 0 0,1-1-29 0 0,0 0-1 0 0,0 0 0 0 0,0 0 0 0 0,0 0 1 0 0,0 0-1 0 0,0 0 0 0 0,0 0 0 0 0,0 0 1 0 0,0-1-1 0 0,-1 1 0 0 0,1 0 0 0 0,0-1 0 0 0,-1 1 1 0 0,1-1-1 0 0,0 0 0 0 0,-1 1 0 0 0,1-1 1 0 0,0 0-1 0 0,-1 0 0 0 0,1 0 0 0 0,-1 0 1 0 0,1 0-1 0 0,0 0 0 0 0,-1 0 0 0 0,1 0 0 0 0,-3-1 1 0 0,3 1 68 0 0,-28-8 1439 0 0,28 8-1504 0 0,0 0 1 0 0,0-1-1 0 0,0 1 0 0 0,0 0 0 0 0,0 0 0 0 0,0 0 1 0 0,0 0-1 0 0,0 0 0 0 0,0 0 0 0 0,0 1 0 0 0,0-1 1 0 0,0 0-1 0 0,0 0 0 0 0,0 1 0 0 0,0-1 0 0 0,1 0 0 0 0,-1 1 1 0 0,0-1-1 0 0,0 1 0 0 0,0-1 0 0 0,0 1 0 0 0,1-1 1 0 0,-1 1-1 0 0,0 0 0 0 0,0 0 0 0 0,0 0 0 0 0,-21-6 1279 0 0,2 9-772 0 0,8 0-255 0 0,4-3-167 0 0,0 0 1 0 0,1-1 0 0 0,-1 0 0 0 0,1-1 0 0 0,-1 1 0 0 0,1-2-1 0 0,-1 1 1 0 0,1-1 0 0 0,-12-4 0 0 0,-9-2 202 0 0,-6 3 75 0 0,-46-3 1 0 0,51 5-357 0 0,-23 3-28 0 0,38 1 17 0 0,0-1 0 0 0,-21-2 1 0 0,22 1-14 0 0,-1 1 1 0 0,1 0-1 0 0,0 1 0 0 0,0 0 1 0 0,0 1-1 0 0,-20 5 1 0 0,16-3 14 0 0,1 0-1 0 0,-35 1 1 0 0,25-5 22 0 0,0 2 1 0 0,-32 6-1 0 0,-83 13 132 0 0,42-9-192 0 0,-21-2 190 0 0,99-8-174 0 0,1-1 0 0 0,-1 0 1 0 0,-24-4-1 0 0,19 2-11 0 0,-34 1-1 0 0,51 2 10 0 0,0-1 0 0 0,1 1-1 0 0,-14 5 1 0 0,-21 5-5 0 0,-11-7 101 0 0,-1-2 1 0 0,-85-7-1 0 0,82 2-23 0 0,37 3-34 0 0,-1-2 0 0 0,-32-5-1 0 0,10-3-30 0 0,0 3-1 0 0,-75-3 0 0 0,35 15-10 0 0,33-10 42 0 0,-39 15-53 0 0,11-10 0 0 0,41-2 11 0 0,-140 5 362 0 0,124 0-373 0 0,-64-13 186 0 0,69 3-126 0 0,12 8 14 0 0,32-3-70 0 0,0 1-1 0 0,1 0 1 0 0,-1 0-1 0 0,0 0 1 0 0,0 1-1 0 0,0-1 1 0 0,-4 3-1 0 0,4-2 0 0 0,1 0 1 0 0,0-1-1 0 0,0 1 0 0 0,-1-1 1 0 0,1 0-1 0 0,-1 0 0 0 0,1 0 0 0 0,0 0 1 0 0,-1-1-1 0 0,-4-1 0 0 0,-1 0 10 0 0,0 0-1 0 0,0 0 1 0 0,0 1-1 0 0,0 0 1 0 0,-13 1 0 0 0,12 1 2 0 0,-1-2 0 0 0,1 0 0 0 0,-18-3 0 0 0,17 2 14 0 0,-1 1 0 0 0,1 0 1 0 0,-1 1-1 0 0,0 0 0 0 0,1 1 0 0 0,-1 0 0 0 0,1 1 0 0 0,-14 4 0 0 0,7-2-1 0 0,0-1 1 0 0,-27 1-1 0 0,-33-8 369 0 0,79 4-375 0 0,-1 0-1 0 0,1-1 0 0 0,-1 1 1 0 0,1 0-1 0 0,-1-1 0 0 0,1 1 1 0 0,-1 0-1 0 0,1-1 0 0 0,0 1 1 0 0,-1-1-1 0 0,1 1 1 0 0,0-1-1 0 0,-1 1 0 0 0,1-1 1 0 0,0 1-1 0 0,0-1 0 0 0,-1 1 1 0 0,1-1-1 0 0,0 1 0 0 0,0-1 1 0 0,0 1-1 0 0,0-1 1 0 0,0 0-1 0 0,0 1 0 0 0,0-1 1 0 0,0 1-1 0 0,0-1 0 0 0,0 1 1 0 0,0-1-1 0 0,0 0 0 0 0,0 1 1 0 0,0-1-1 0 0,1 1 1 0 0,-1-1-1 0 0,0 1 0 0 0,0-1 1 0 0,1 1-1 0 0,-1-1 0 0 0,10-22 525 0 0,-8 22-535 0 0,-1-1 0 0 0,1 1 0 0 0,-1-1 0 0 0,0 1 0 0 0,0-1 0 0 0,0 1 0 0 0,0-1 1 0 0,0 0-1 0 0,0 0 0 0 0,0 0 0 0 0,0 0 0 0 0,-1 1 0 0 0,1-1 0 0 0,0-4 0 0 0,2-27 96 0 0,-3 18 17 0 0,1 0 1 0 0,1 0-1 0 0,1 1 0 0 0,0-1 0 0 0,8-23 1 0 0,-10 34-113 0 0,0-1 1 0 0,0 0-1 0 0,-1 0 1 0 0,1 1-1 0 0,-1-1 1 0 0,0 0 0 0 0,0 0-1 0 0,-1 0 1 0 0,0-6-1 0 0,-15-46 128 0 0,3 11 32 0 0,9 26-137 0 0,0 1-1 0 0,-2-1 1 0 0,0 2 0 0 0,0-1-1 0 0,-2 1 1 0 0,-1 0 0 0 0,-18-30-1 0 0,24 45-33 0 0,1 0 3 0 0,-1 0 0 0 0,1 0-1 0 0,0 0 1 0 0,0-1 0 0 0,0 1 0 0 0,0-1-1 0 0,0 1 1 0 0,1-1 0 0 0,-1 1-1 0 0,1-1 1 0 0,0 0 0 0 0,0 1-1 0 0,1-1 1 0 0,-1 0 0 0 0,1 0-1 0 0,0-4 1 0 0,0 6-4 0 0,0-1 0 0 0,-1 1 0 0 0,1-1 0 0 0,0 1 0 0 0,-1-1 0 0 0,1 1 0 0 0,-1-1 0 0 0,0 1 0 0 0,0 0 0 0 0,0-1 0 0 0,0 1 0 0 0,-2-3 0 0 0,-4-7 0 0 0,3 2 0 0 0,-1 2 0 0 0,1 0 0 0 0,1 0 0 0 0,-4-11 0 0 0,7 16 0 0 0,-1 0 0 0 0,0 0 0 0 0,1-1 0 0 0,0 1 0 0 0,0 0 0 0 0,0 0 0 0 0,0-1 0 0 0,0 1 0 0 0,1 0 0 0 0,-1 0 0 0 0,1 0 0 0 0,2-6 0 0 0,10-44 0 0 0,-11 43 0 0 0,-2 7 0 0 0,1-1 0 0 0,0 1 0 0 0,-1-1 0 0 0,1 1 0 0 0,1 0 0 0 0,-1-1 0 0 0,0 1 0 0 0,1 0 0 0 0,-1 0 0 0 0,1-1 0 0 0,0 2 0 0 0,0-1 0 0 0,1 0 0 0 0,-1 0 0 0 0,0 0 0 0 0,1 1 0 0 0,5-5 0 0 0,0 2 0 0 0,-1-1 0 0 0,0 0 0 0 0,9-9 0 0 0,-13 12 0 0 0,5-6 0 0 0,-1 0 0 0 0,11-17 0 0 0,-2 3 0 0 0,-10 18 0 0 0,-1-1 0 0 0,0 1 0 0 0,1 0 0 0 0,0 0 0 0 0,8-4 0 0 0,19-17 0 0 0,-9 2 0 0 0,-10 9 0 0 0,28-24 0 0 0,-37 35 0 0 0,1 0 0 0 0,0 0 0 0 0,0 1 0 0 0,0 0 0 0 0,0 0 0 0 0,0 0 0 0 0,1 1 0 0 0,-1 0 0 0 0,10-2 0 0 0,1 3 0 0 0,0 0 0 0 0,0 1 0 0 0,0 1 0 0 0,0 0 0 0 0,22 6 0 0 0,8-1 0 0 0,-33-4 0 0 0,10 0 0 0 0,-1 1 0 0 0,29 8 0 0 0,-30-6 0 0 0,2-1 0 0 0,-1-1 0 0 0,0-1 0 0 0,0-1 0 0 0,45-5 0 0 0,42 3 0 0 0,-23 5 0 0 0,142 17 0 0 0,-163-12 0 0 0,85-1 0 0 0,-68-5 0 0 0,187 3 0 0 0,-94-8 0 0 0,97-7 64 0 0,-191 13-64 0 0,-56-1 0 0 0,0-2 0 0 0,-1-1 0 0 0,52-6 0 0 0,-33-1 26 0 0,0 2-1 0 0,1 2 1 0 0,0 2 0 0 0,62 6-1 0 0,92 8-25 0 0,-171-12 25 0 0,1-1 0 0 0,44-6 0 0 0,-9 11 28 0 0,10-5-53 0 0,-63 2 0 0 0,1 0 0 0 0,-1 0 0 0 0,0 1 0 0 0,0 1 0 0 0,0 0 0 0 0,19 9 0 0 0,-12-5 0 0 0,97 49 2040 0 0,-108-54-1953 0 0,-1-2-213 0 0,-1 1 0 0 0,1 0 0 0 0,-1 0 1 0 0,0 1-1 0 0,0-1 0 0 0,0 1 0 0 0,0 0 0 0 0,-1 1 0 0 0,1-1 0 0 0,-1 1 0 0 0,0 0 0 0 0,0 0 0 0 0,0 0 0 0 0,-1 0 0 0 0,6 8 0 0 0,-7-8 130 0 0,1-1-1 0 0,-1 0 1 0 0,1 1-1 0 0,-1-1 1 0 0,1 0 0 0 0,0-1-1 0 0,0 1 1 0 0,5 2-1 0 0,-5-2 1 0 0,0-1-1 0 0,0 1 1 0 0,0 0 0 0 0,0-1-1 0 0,0 1 1 0 0,-1 0-1 0 0,1 1 1 0 0,2 3-1 0 0,-3-2 20 0 0,1-1 0 0 0,0 0 0 0 0,0 1-1 0 0,7 6 1 0 0,-7-9-6 0 0,0 1 0 0 0,-1 0-1 0 0,1 0 1 0 0,-1 1 0 0 0,0-1-1 0 0,0 0 1 0 0,0 1 0 0 0,2 5-1 0 0,-2-2-6 0 0,-1 0 0 0 0,0 1 1 0 0,-1-1-1 0 0,1 1 0 0 0,-1-1 0 0 0,-2 13 0 0 0,1 9-17 0 0,1-10 15 0 0,-1 0 0 0 0,0-1 0 0 0,-2 1 0 0 0,0-1 0 0 0,-1 0 0 0 0,0 0 0 0 0,-8 18 0 0 0,6-19 2 0 0,-7 35 1 0 0,11-41-6 0 0,0 0-1 0 0,-1-1 1 0 0,0 0 0 0 0,0 1 0 0 0,-1-1 0 0 0,-1-1 0 0 0,0 1-1 0 0,-11 17 1 0 0,5-13 32 0 0,0 2-1 0 0,1-1 1 0 0,1 1-1 0 0,0 1 1 0 0,1 0 0 0 0,1 0-1 0 0,0 0 1 0 0,2 1-1 0 0,0 0 1 0 0,1 0-1 0 0,0 1 1 0 0,2-1 0 0 0,-1 32-1 0 0,2-3-572 0 0,0 7 0 0 0</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1:07:14.859"/>
    </inkml:context>
    <inkml:brush xml:id="br0">
      <inkml:brushProperty name="width" value="0.1" units="cm"/>
      <inkml:brushProperty name="height" value="0.1" units="cm"/>
      <inkml:brushProperty name="color" value="#E71224"/>
    </inkml:brush>
  </inkml:definitions>
  <inkml:trace contextRef="#ctx0" brushRef="#br0">3439 1061 4431 0 0,'-9'1'430'0'0,"6"1"-380"0"0,-61 46 3286 0 0,63-48-3245 0 0,0 0 0 0 0,0 1-1 0 0,0-1 1 0 0,0 0-1 0 0,0 0 1 0 0,0 0-1 0 0,-1 0 1 0 0,1 0-1 0 0,0 0 1 0 0,0 0 0 0 0,0 0-1 0 0,0 0 1 0 0,0 0-1 0 0,0-1 1 0 0,-2 0-1 0 0,3 1-39 0 0,-1 0-1 0 0,0-1 0 0 0,0 1 1 0 0,0 0-1 0 0,0 0 0 0 0,0 0 0 0 0,0-1 1 0 0,1 1-1 0 0,-1 0 0 0 0,0 0 0 0 0,0 0 1 0 0,0 1-1 0 0,0-1 0 0 0,0 0 1 0 0,0 0-1 0 0,0 0 0 0 0,0 1 0 0 0,1-1 1 0 0,-2 1-1 0 0,-7 1 68 0 0,8-2-108 0 0,0 0-1 0 0,0 0 1 0 0,0 0 0 0 0,0 0-1 0 0,-1 0 1 0 0,1 1-1 0 0,0-1 1 0 0,0 0 0 0 0,0 1-1 0 0,0-1 1 0 0,0 1-1 0 0,0-1 1 0 0,1 1 0 0 0,-1-1-1 0 0,0 1 1 0 0,-1 1-1 0 0,0-1 2 0 0,-1 0 5 0 0,1-1 0 0 0,-1 1 1 0 0,1-1-1 0 0,-1 1 0 0 0,1 0 0 0 0,0 0 0 0 0,-1 0 1 0 0,1 0-1 0 0,0 0 0 0 0,0 1 0 0 0,-1-1 0 0 0,1 1 1 0 0,0-1-1 0 0,1 1 0 0 0,-1 0 0 0 0,0 0 0 0 0,-2 3 1 0 0,-13 11 64 0 0,13-12 43 0 0,-1-1-1 0 0,0 1 1 0 0,-1-1-1 0 0,1 0 0 0 0,0-1 1 0 0,-12 5-1 0 0,-48 2 1253 0 0,48-4-1218 0 0,11-2-105 0 0,0-1-1 0 0,0 0 0 0 0,0-1 1 0 0,-1 1-1 0 0,-7-1 0 0 0,-6 0 587 0 0,-40 5 0 0 0,49-5-552 0 0,1-1 1 0 0,0-1 0 0 0,-1 0 0 0 0,1 0 0 0 0,-18-5 0 0 0,15 3-61 0 0,-23-10 74 0 0,21 7-74 0 0,-6-5 20 0 0,18 9-35 0 0,0 0-1 0 0,-1 0 1 0 0,1 0-1 0 0,-1 0 1 0 0,0 1 0 0 0,-4-2-1 0 0,4 2-6 0 0,1 0-1 0 0,0 0 0 0 0,-1 0 0 0 0,1-1 1 0 0,0 0-1 0 0,0 0 0 0 0,0 0 1 0 0,-5-4-1 0 0,6 4-2 0 0,-1 0-1 0 0,1 0 1 0 0,-1 0 0 0 0,1 1-1 0 0,-1-1 1 0 0,0 1 0 0 0,1-1-1 0 0,-1 1 1 0 0,0 0 0 0 0,0 0 0 0 0,0 0-1 0 0,0 1 1 0 0,0-1 0 0 0,-4 0-1 0 0,-37-2-1 0 0,32 1 0 0 0,0 1 0 0 0,0 1 0 0 0,-13 1 0 0 0,-47 3 0 0 0,-93 8 64 0 0,37-14 0 0 0,113 0-36 0 0,0 0-1 0 0,1 0 1 0 0,-1-2-1 0 0,1 0 1 0 0,-16-6-1 0 0,-1 0 11 0 0,-1 2 100 0 0,-66-8 0 0 0,44 9-73 0 0,-37-5 90 0 0,-146 0 0 0 0,165 10-144 0 0,33 0-11 0 0,-53 4-1 0 0,-47 7 65 0 0,68-4-12 0 0,-48 7 88 0 0,-18 6-76 0 0,55-7 12 0 0,43-4 14 0 0,-67 2 0 0 0,3-3 1042 0 0,84-4-926 0 0,-7 2-441 0 0,0 1 1 0 0,1 1-1 0 0,0 2 1 0 0,-40 16 0 0 0,28-9 84 0 0,21-11 150 0 0,0 1 0 0 0,-33 3 0 0 0,6-2 0 0 0,31-3 9 0 0,9-2-3 0 0,0 0 0 0 0,-1 0 1 0 0,1-1-1 0 0,0 1 0 0 0,0-1 1 0 0,0 0-1 0 0,0 0 0 0 0,-1 0 1 0 0,1 0-1 0 0,0 0 0 0 0,0-1 1 0 0,-3 0-1 0 0,4 0 20 0 0,1 1-1 0 0,0-1 1 0 0,0 1 0 0 0,-1-1-1 0 0,1 0 1 0 0,0 1 0 0 0,0-1-1 0 0,0 0 1 0 0,0 0 0 0 0,0 0-1 0 0,0 0 1 0 0,0 0 0 0 0,0 0-1 0 0,0 0 1 0 0,0 0 0 0 0,1 0-1 0 0,-1 0 1 0 0,0 0 0 0 0,1 0-1 0 0,-1-1 1 0 0,1 1 0 0 0,-1 0 0 0 0,1-1-1 0 0,0 1 1 0 0,-1 0 0 0 0,1-2-1 0 0,-2-10 139 0 0,1 0 1 0 0,1 0-1 0 0,1-20 0 0 0,0 1 57 0 0,-1 19-163 0 0,0 0 0 0 0,-1 0 0 0 0,-1 0 0 0 0,0 1 0 0 0,0-1 0 0 0,-1 0 0 0 0,-9-22 0 0 0,10 32-55 0 0,0-2 11 0 0,-1 0-1 0 0,1 0 1 0 0,0-1-1 0 0,0 1 1 0 0,1 0-1 0 0,-1-1 1 0 0,1 1-1 0 0,0-1 0 0 0,1 1 1 0 0,-1-1-1 0 0,1 0 1 0 0,0 1-1 0 0,2-10 1 0 0,-1 11-3 0 0,-1-1 1 0 0,0 0 0 0 0,0 0 0 0 0,0 0 0 0 0,0 0 0 0 0,0 0 0 0 0,-1 1 0 0 0,-2-7 0 0 0,-1-22 19 0 0,3 29-19 0 0,0 0 1 0 0,0 0-1 0 0,0 0 0 0 0,0 0 0 0 0,-1 0 1 0 0,0 0-1 0 0,0 0 0 0 0,0 1 0 0 0,-3-5 0 0 0,2 3-10 0 0,0-1-1 0 0,0 1 0 0 0,0-1 0 0 0,-2-8 0 0 0,-1-14 9 0 0,4 18-2 0 0,0 0 0 0 0,-1 0-1 0 0,0 0 1 0 0,0 0 0 0 0,-1 1-1 0 0,-7-14 1 0 0,-1 2-8 0 0,8 14 0 0 0,0 0 0 0 0,0 1 0 0 0,0 0 0 0 0,-11-12 0 0 0,14 16 1 0 0,0 0 1 0 0,0 1-1 0 0,0-1 0 0 0,0 0 0 0 0,0 0 1 0 0,0 0-1 0 0,0 0 0 0 0,1 0 0 0 0,-1 0 0 0 0,1 0 1 0 0,-1 0-1 0 0,1 0 0 0 0,0 0 0 0 0,0 0 0 0 0,0-1 1 0 0,0-1-1 0 0,7-41 33 0 0,-3 22-25 0 0,-4 8 16 0 0,0 1 1 0 0,-2-22-1 0 0,0 26-6 0 0,1-1 1 0 0,1 0-1 0 0,0 0 0 0 0,0 0 1 0 0,4-20-1 0 0,-1 16-7 0 0,-1 0 1 0 0,-1 0-1 0 0,-1 0 0 0 0,-1-23 1 0 0,0 0-11 0 0,1 31 4 0 0,0 0 0 0 0,1 0 0 0 0,0-1 0 0 0,0 1 0 0 0,1 0 0 0 0,0 0 0 0 0,0 1 0 0 0,1-1 0 0 0,3-7 0 0 0,-5 12-6 0 0,0-1 0 0 0,1 1 1 0 0,-1 0-1 0 0,1 0 0 0 0,-1 0 0 0 0,1 0 0 0 0,0 0 0 0 0,0 0 0 0 0,0 1 1 0 0,0-1-1 0 0,0 0 0 0 0,0 1 0 0 0,0 0 0 0 0,0-1 0 0 0,1 1 0 0 0,-1 0 1 0 0,1 0-1 0 0,-1 1 0 0 0,1-1 0 0 0,-1 0 0 0 0,1 1 0 0 0,-1-1 0 0 0,1 1 1 0 0,-1 0-1 0 0,1 0 0 0 0,0 0 0 0 0,-1 0 0 0 0,5 1 0 0 0,29 5-10 0 0,0-2-1 0 0,0-2 0 0 0,1-1 1 0 0,-1-2-1 0 0,72-10 0 0 0,6-2 11 0 0,190 3 0 0 0,-303 10 0 0 0,151-6 0 0 0,-82 2 0 0 0,-3 2 0 0 0,112 11 0 0 0,-118-3 0 0 0,117-3 0 0 0,-134-6 0 0 0,242-9 0 0 0,-224 14 0 0 0,36-2 0 0 0,-29 0 0 0 0,0 3 0 0 0,93 16 0 0 0,-28-2 0 0 0,-93-16 16 0 0,65-4-1 0 0,-73 0-7 0 0,0 2 1 0 0,0 1-1 0 0,48 7 0 0 0,-43 0-8 0 0,-10-1 0 0 0,0-1 0 0 0,0-2 0 0 0,51 0 0 0 0,-54-3 0 0 0,40 4 0 0 0,-45-1 0 0 0,1-2 0 0 0,-1-1 0 0 0,33-2 0 0 0,-12-5 3 0 0,-14 2 28 0 0,55-4-1 0 0,-72 9-30 0 0,1 1 0 0 0,-1 0 0 0 0,17 3 0 0 0,-24-3 0 0 0,0 0 0 0 0,0 0 0 0 0,-1 0 0 0 0,1 0 0 0 0,0 0 0 0 0,0 0 0 0 0,-1 1 0 0 0,1-1 0 0 0,-1 1 0 0 0,1 0 0 0 0,-1 0 0 0 0,0 0 0 0 0,0 0 0 0 0,1 0 0 0 0,-1 1 0 0 0,2 3 0 0 0,14 18-32 0 0,-15-20 28 0 0,1 0-1 0 0,-1 0 0 0 0,-1 0 1 0 0,1 0-1 0 0,0 1 1 0 0,1 4-1 0 0,8 12 5 0 0,-10-18 0 0 0,0-1 0 0 0,-1 1 0 0 0,1-1 0 0 0,-1 1 0 0 0,0-1 0 0 0,1 1 0 0 0,-1 0 0 0 0,1 5 0 0 0,1 21-22 0 0,0 1-1 0 0,-4 51 0 0 0,3 29 27 0 0,-1-90-4 0 0,-1 1 0 0 0,-1-1 0 0 0,-5 25 0 0 0,1 1 0 0 0,-4 23 0 0 0,4-41 0 0 0,-1 43 0 0 0,6-65 6 0 0,-1 0 0 0 0,1 0 1 0 0,-1-1-1 0 0,0 1 0 0 0,-1 0 0 0 0,0-1 0 0 0,0 1 0 0 0,0-1 0 0 0,-4 9 0 0 0,-4 2-384 0 0,-20 25-1 0 0,19-27-305 0 0,-7 12-128 0 0</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1:07:34.356"/>
    </inkml:context>
    <inkml:brush xml:id="br0">
      <inkml:brushProperty name="width" value="0.1" units="cm"/>
      <inkml:brushProperty name="height" value="0.1" units="cm"/>
      <inkml:brushProperty name="color" value="#E71224"/>
    </inkml:brush>
  </inkml:definitions>
  <inkml:trace contextRef="#ctx0" brushRef="#br0">330 1509 2183 0 0,'0'1'44'0'0,"0"-1"0"0"0,-1 0 0 0 0,1 1-1 0 0,0-1 1 0 0,0 1 0 0 0,0-1-1 0 0,-1 0 1 0 0,1 1 0 0 0,0-1 0 0 0,-1 0-1 0 0,1 0 1 0 0,0 1 0 0 0,-1-1-1 0 0,1 0 1 0 0,0 0 0 0 0,-1 0 0 0 0,1 1-1 0 0,-1-1 1 0 0,1 0 0 0 0,0 0-1 0 0,-1 0 1 0 0,1 0 0 0 0,-1 0 0 0 0,1 0-1 0 0,-1 0 1 0 0,1 0 0 0 0,0 0-1 0 0,-1 0 1 0 0,1 0 0 0 0,-1 0-1 0 0,1 0 1 0 0,-1 0 0 0 0,1 0 0 0 0,0 0-1 0 0,-1 0 1 0 0,1 0 0 0 0,-1-1-1 0 0,1 1 1 0 0,0 0 0 0 0,-1 0 0 0 0,1-1-1 0 0,0 1 1 0 0,-1 0 0 0 0,1 0-1 0 0,0-1 1 0 0,-1 1 0 0 0,1 0 0 0 0,0-1-1 0 0,0 1 1 0 0,-1 0 0 0 0,1-1-1 0 0,0 1 1 0 0,0-1 0 0 0,-1 0 0 0 0,1 1 13 0 0,0-1 0 0 0,0 1 1 0 0,0-1-1 0 0,-1 1 0 0 0,1 0 1 0 0,0-1-1 0 0,0 1 0 0 0,0-1 1 0 0,0 1-1 0 0,0-1 0 0 0,0 0 1 0 0,0 1-1 0 0,0-1 0 0 0,0 1 1 0 0,0-1-1 0 0,0 1 1 0 0,0-1-1 0 0,0 1 0 0 0,0-1 1 0 0,1 1-1 0 0,-1 0 0 0 0,0-1 1 0 0,0 1-1 0 0,1-1 0 0 0,-1 1 1 0 0,0-1-1 0 0,0 1 0 0 0,1 0 1 0 0,-1-1-1 0 0,1 1 1 0 0,-1-1-1 0 0,0 1 0 0 0,1 0 1 0 0,-1 0-1 0 0,1-1 0 0 0,-1 1 1 0 0,0 0-1 0 0,1 0 0 0 0,-1-1 1 0 0,1 1-1 0 0,-1 0 0 0 0,1 0 1 0 0,-1 0-1 0 0,1 0 0 0 0,-1 0 1 0 0,1 0-1 0 0,-1 0 1 0 0,1 0-1 0 0,-1 0 0 0 0,1 0 1 0 0,-1 0-1 0 0,1 0 0 0 0,-1 0 1 0 0,1 0-1 0 0,0 1 0 0 0,47 7 1047 0 0,28 2 496 0 0,38 4-96 0 0,-80-12-1116 0 0,0-2 0 0 0,48-6 0 0 0,-63 4-320 0 0,20-2 38 0 0,-7 1 26 0 0,-1 0 0 0 0,57 4 0 0 0,-3 11 15 0 0,23 2 63 0 0,103-3 110 0 0,-155 0-263 0 0,-12-1-61 0 0,92 2 79 0 0,-80-4-22 0 0,-35-4-21 0 0,38 1 0 0 0,-29-4 14 0 0,0 2 0 0 0,-1 1-1 0 0,1 1 1 0 0,-1 1 0 0 0,0 2 0 0 0,33 13-1 0 0,-51-18 9 0 0,1 0 0 0 0,-1-1-1 0 0,1-1 1 0 0,0 0 0 0 0,-1 0-1 0 0,22-3 1 0 0,20 3 114 0 0,12 1-144 0 0,28 3 16 0 0,4 7-40 0 0,-82-10 21 0 0,1 0-1 0 0,24-2 0 0 0,15 2 37 0 0,150 29 81 0 0,-154-26-130 0 0,69-4 1 0 0,-72-2 20 0 0,86 9 0 0 0,30 10 168 0 0,-43-5-149 0 0,-39-7-37 0 0,10 1 96 0 0,-64-5-73 0 0,0 0 1 0 0,55-5-1 0 0,-6-1 1 0 0,-57 4-32 0 0,17-1 25 0 0,0 2 1 0 0,-1 2 0 0 0,44 8 0 0 0,29 7 14 0 0,11 3-12 0 0,-108-19-25 0 0,1-1 1 0 0,-1 0-1 0 0,0-1 0 0 0,0 0 0 0 0,1-1 0 0 0,12-2 1 0 0,30-1 24 0 0,-22 2 1 0 0,-1-1-1 0 0,45-10 1 0 0,-15 2-10 0 0,11 6-22 0 0,-21 3 0 0 0,-40 0-1 0 0,-6 1 3 0 0,-1 1 0 0 0,1-1-1 0 0,0 1 1 0 0,-1 0 0 0 0,1 1-1 0 0,9 1 1 0 0,-6 0 140 0 0,0-1-1 0 0,1 0 1 0 0,-1 0-1 0 0,0-1 1 0 0,15-1 0 0 0,-13 0-286 0 0,-1 0 1 0 0,1 1 0 0 0,-1 1 0 0 0,13 2-1 0 0,61 6 144 0 0,-72-7 0 0 0,0-1 0 0 0,0 0 0 0 0,0-1 0 0 0,24-2 0 0 0,-20-1 0 0 0,-1-1 0 0 0,1 0 0 0 0,-1-1 0 0 0,19-8 0 0 0,-28 10 0 0 0,1 1 0 0 0,0 0 0 0 0,0 1 0 0 0,0-1 0 0 0,0 2 0 0 0,1-1 0 0 0,-1 1 0 0 0,0 0 0 0 0,8 1 0 0 0,10-1 0 0 0,3-1 0 0 0,23 2 0 0 0,-35 0 0 0 0,1-1 0 0 0,-1 0 0 0 0,1-1 0 0 0,15-4 0 0 0,2 1 0 0 0,85 1 0 0 0,-76 5 0 0 0,-10 1 0 0 0,21 0 19 0 0,-34-2-7 0 0,-1 0-1 0 0,0-1 0 0 0,20-3 0 0 0,17-3-11 0 0,36-6 0 0 0,127-29 0 0 0,-177 32 0 0 0,28-5 0 0 0,-20 2 48 0 0,-27 6-32 0 0,14 0-3 0 0,-32 6-10 0 0,-1 0 0 0 0,1 0-1 0 0,-1-1 1 0 0,1 0 0 0 0,0 0 0 0 0,-1 0 0 0 0,1 0 0 0 0,-1-1 0 0 0,0 0-1 0 0,0 1 1 0 0,1-2 0 0 0,-1 1 0 0 0,0 0 0 0 0,-1-1 0 0 0,1 0 0 0 0,0 0-1 0 0,5-5 1 0 0,-8 5 1 0 0,0 1 0 0 0,0 0-1 0 0,0-1 1 0 0,-1 1 0 0 0,1-1-1 0 0,-1 1 1 0 0,1-1 0 0 0,-1 1-1 0 0,0-1 1 0 0,0 1 0 0 0,0-1 0 0 0,0 1-1 0 0,0-1 1 0 0,-2-3 0 0 0,-8-36 4 0 0,10 42-8 0 0,-7-21 16 0 0,-2 2 1 0 0,0-1-1 0 0,-23-34 0 0 0,-6-12-17 0 0,-35-67 67 0 0,39 74-68 0 0,-65-141 2 0 0,83 167 428 0 0,-20-60-1 0 0,13 31-175 0 0,-65-184-1359 0 0,61 169 1107 0 0,-34-80 0 0 0,55 145 25 0 0,0 1-1 0 0,-1 0 1 0 0,0 0 0 0 0,-1 1-1 0 0,0 0 1 0 0,0 0 0 0 0,-1 1-1 0 0,0 0 1 0 0,-1 1-1 0 0,0 0 1 0 0,-15-9 0 0 0,-8-2-23 0 0,-1 2 1 0 0,-54-20 0 0 0,83 36-3 0 0,-60-30 0 0 0,47 22 3 0 0,0 0-1 0 0,-1 1 1 0 0,-36-10 0 0 0,21 14 14 0 0,0 0 0 0 0,-1 2 0 0 0,1 2 0 0 0,-55 6 0 0 0,-50 0 15 0 0,-135-7 68 0 0,125 2-40 0 0,-161 20 207 0 0,116-5-184 0 0,22-8-53 0 0,-192 17 14 0 0,-42-1 23 0 0,375-23-59 0 0,-41 5 9 0 0,0 3 0 0 0,-81 21 0 0 0,35-6-15 0 0,54-15-2 0 0,-126-1 0 0 0,94-7 0 0 0,44 4-5 0 0,0 2-1 0 0,-69 18 1 0 0,63-12-24 0 0,-84 9 0 0 0,11-16-23 0 0,56-3 19 0 0,-124 20 0 0 0,176-19 33 0 0,-165 29 0 0 0,154-30 0 0 0,0-1 0 0 0,0-1 0 0 0,-56-6 0 0 0,8-7 0 0 0,23 3 0 0 0,-90-3 0 0 0,71 9 36 0 0,-29 1-8 0 0,71 2-28 0 0,1-2 0 0 0,0-1 0 0 0,0-2 0 0 0,0-1 0 0 0,-60-19 0 0 0,69 18 0 0 0,-1 1 0 0 0,-48-4 0 0 0,46 9 0 0 0,-30 4 0 0 0,38-1 0 0 0,0-1 0 0 0,0-1 0 0 0,-33-4 0 0 0,48 3-8 0 0,-1 1 0 0 0,1-1 0 0 0,-1 1 0 0 0,1 1 0 0 0,-1-1 0 0 0,1 1 0 0 0,-11 2 0 0 0,17-2 8 0 0,-1-1 0 0 0,1 0 0 0 0,0 0 0 0 0,-1 0 0 0 0,1 0 0 0 0,0 0 0 0 0,0 0 0 0 0,-1 0 0 0 0,1 0 0 0 0,0 0 0 0 0,-1 0 0 0 0,1 0 0 0 0,0 0 0 0 0,-1 0 0 0 0,1 0 0 0 0,0 0 0 0 0,0 0 0 0 0,-1 0 0 0 0,1-1 0 0 0,0 1 0 0 0,-1 0 0 0 0,1 0 0 0 0,0 0 0 0 0,0 0 0 0 0,-1-1 0 0 0,1 1 0 0 0,0 0 0 0 0,0 0 0 0 0,0 0 0 0 0,-1-1 0 0 0,1 1 0 0 0,0 0 0 0 0,0-1 0 0 0,0 1 0 0 0,-1 0 0 0 0,1-14 0 0 0,8-12 0 0 0,-6 24 0 0 0,0-1 0 0 0,0 1 0 0 0,0 1 0 0 0,0-1 0 0 0,0 0 0 0 0,1 0 0 0 0,-1 1 0 0 0,1-1 0 0 0,-1 1 0 0 0,1 0 0 0 0,-1 0 0 0 0,1 0 0 0 0,4-1 0 0 0,-2 0 0 0 0,-1 1 0 0 0,1 0 0 0 0,0 0 0 0 0,0 0 0 0 0,0 0 0 0 0,-1 1 0 0 0,8 0 0 0 0,-4 1 0 0 0,-1 0 0 0 0,1-1 0 0 0,-1 0 0 0 0,1-1 0 0 0,-1 0 0 0 0,11-2 0 0 0,-17 3-3 0 0,0 0 1 0 0,0 0-1 0 0,0 0 0 0 0,0 0 0 0 0,0 0 1 0 0,-1 1-1 0 0,1-1 0 0 0,0 0 0 0 0,0 0 0 0 0,0 1 1 0 0,0-1-1 0 0,0 1 0 0 0,0-1 0 0 0,-1 0 0 0 0,1 1 1 0 0,0 0-1 0 0,0-1 0 0 0,-1 1 0 0 0,1-1 0 0 0,0 1 1 0 0,-1 0-1 0 0,1 0 0 0 0,-1-1 0 0 0,1 1 1 0 0,-1 0-1 0 0,1 0 0 0 0,-1 0 0 0 0,1-1 0 0 0,-1 1 1 0 0,0 0-1 0 0,1 0 0 0 0,-1 0 0 0 0,0 0 0 0 0,0 0 1 0 0,0 2-1 0 0,5 42-46 0 0,-4-30 6 0 0,6 23 13 0 0,21 68-1 0 0,-1-7-36 0 0,-14-42 116 0 0,3-1 0 0 0,2-1-1 0 0,30 63 1 0 0,-36-91-11 0 0,-1 0 0 0 0,-2 1 0 0 0,0 1 0 0 0,-2 0 0 0 0,-1 0 0 0 0,2 34 1 0 0,-8-39-8 0 0,-1 0 1 0 0,-1 0 0 0 0,-1 0 0 0 0,-12 42 0 0 0,0 8 11 0 0,14-66-29 0 0,0-1 0 0 0,0 0-1 0 0,1 1 1 0 0,0-1 0 0 0,1 0-1 0 0,0 1 1 0 0,0-1 0 0 0,0 0 0 0 0,1 1-1 0 0,0-1 1 0 0,0 0 0 0 0,1 0-1 0 0,3 6 1 0 0,-1-3 60 0 0,-6-8 83 0 0,-2 10 20 0 0,3-5-177 0 0,0 1 0 0 0,1 0 0 0 0,0-1 0 0 0,0 0 0 0 0,1 1 0 0 0,0-1 0 0 0,0 0 0 0 0,1 0 0 0 0,5 11 0 0 0,-2-8 0 0 0,1 0 0 0 0,0-1 0 0 0,0 0 0 0 0,0 0 0 0 0,17 14 0 0 0,2 2 0 0 0,-21-19 0 0 0,1 1 0 0 0,0-1 0 0 0,1-1 0 0 0,-1 1 0 0 0,1-1 0 0 0,0 0 0 0 0,0-1 0 0 0,1 0 0 0 0,0 0 0 0 0,13 5 0 0 0,-2-5 24 0 0,0 0 0 0 0,0-1 0 0 0,1-1 0 0 0,0-1-1 0 0,-1-1 1 0 0,30-3 0 0 0,117-25 202 0 0,-121 19-179 0 0,36-8 1 0 0,72-14 113 0 0,-121 27-129 0 0,0 1-1 0 0,58 2 1 0 0,-88 0-29 0 0,0 1-1 0 0,1 1 1 0 0,-1-1-1 0 0,0 0 1 0 0,0 1-1 0 0,0-1 0 0 0,1 1 1 0 0,-1-1-1 0 0,0 1 1 0 0,0 0-1 0 0,0 0 1 0 0,3 2-1 0 0,-4-2 0 0 0,-1 0-1 0 0,1 0 0 0 0,0 0 1 0 0,-1 0-1 0 0,1 0 0 0 0,-1 1 1 0 0,1-1-1 0 0,-1 0 0 0 0,1 0 1 0 0,-1 0-1 0 0,0 1 0 0 0,0-1 1 0 0,0 0-1 0 0,0 0 0 0 0,0 1 1 0 0,0-1-1 0 0,0 0 0 0 0,0 0 1 0 0,0 1-1 0 0,0-1 0 0 0,-1 0 1 0 0,1 0-1 0 0,-1 2 0 0 0,-9 32-1164 0 0,-15 34 0 0 0,9-27-79 0 0</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1:13:55.273"/>
    </inkml:context>
    <inkml:brush xml:id="br0">
      <inkml:brushProperty name="width" value="0.1" units="cm"/>
      <inkml:brushProperty name="height" value="0.1" units="cm"/>
      <inkml:brushProperty name="color" value="#E71224"/>
    </inkml:brush>
  </inkml:definitions>
  <inkml:trace contextRef="#ctx0" brushRef="#br0">1 0 455 0 0,'260'4'547'0'0,"-97"-1"-422"0"0,-64-3-82 0 0,1 4 0 0 0,108 20-1 0 0,-63-3-42 0 0,60 13 0 0 0,-197-32 1 0 0,20 6 15 0 0,0-2 0 0 0,0-1 0 0 0,55 3-1 0 0,10-10-15 0 0,70 2 0 0 0,-24 4 0 0 0,-12-1 0 0 0,-38 6 0 0 0,-43-4 0 0 0,-1-2 0 0 0,57-3 0 0 0,55-9 12 0 0,50 3 48 0 0,-164 0-60 0 0,-30 3 0 0 0,-1 1 0 0 0,0 1 0 0 0,25 0 0 0 0,81 9 0 0 0,-104-8 59 0 0,0-1 0 0 0,0 0 0 0 0,-1-1 0 0 0,1 0 0 0 0,-1-1 0 0 0,14-5 0 0 0,40-6 176 0 0,-53 11-182 0 0,-10 2-32 0 0,-1 1 0 0 0,1-1 0 0 0,-1 0 0 0 0,1 1 0 0 0,0 0 0 0 0,-1 0 0 0 0,1 0 0 0 0,0 0 0 0 0,-1 1 0 0 0,1-1 0 0 0,-1 1 0 0 0,1 0 0 0 0,-1 0 0 0 0,7 3 0 0 0,-5-1-21 0 0</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1:14:02.524"/>
    </inkml:context>
    <inkml:brush xml:id="br0">
      <inkml:brushProperty name="width" value="0.1" units="cm"/>
      <inkml:brushProperty name="height" value="0.1" units="cm"/>
      <inkml:brushProperty name="color" value="#E71224"/>
    </inkml:brush>
  </inkml:definitions>
  <inkml:trace contextRef="#ctx0" brushRef="#br0">0 131 919 0 0,'0'3'68'0'0,"1"-1"0"0"0,0 1 0 0 0,-1-1 0 0 0,1 0 0 0 0,0 1 0 0 0,0-1 0 0 0,0 0 0 0 0,0 0 0 0 0,1 0 0 0 0,-1 0 0 0 0,1 0 0 0 0,-1 0 0 0 0,1 0 0 0 0,0 0 0 0 0,-1-1 0 0 0,1 1 0 0 0,0 0 0 0 0,0-1 0 0 0,0 0 0 0 0,0 1 0 0 0,5 1 0 0 0,6 3 519 0 0,0 0 0 0 0,19 6 0 0 0,-28-11-556 0 0,6 2 136 0 0,0-1-1 0 0,0 0 0 0 0,0-1 0 0 0,0 0 0 0 0,0 0 1 0 0,11-1-1 0 0,64-9 893 0 0,-54 5-700 0 0,30 0-1 0 0,176 7 460 0 0,-154 3-665 0 0,23 1-72 0 0,42-18-10 0 0,-99 6-16 0 0,82 1 1 0 0,111 28 178 0 0,-177-23-121 0 0,117-13 0 0 0,-44 0-19 0 0,75-7-22 0 0,-12 4-8 0 0,-36-4 13 0 0,-40 3-26 0 0,-8 2-54 0 0,107-7 81 0 0,40 3 145 0 0,59-1-57 0 0,-117 36-166 0 0,-180-14 0 0 0,9 0 0 0 0,0-1 0 0 0,0-2 0 0 0,50-5 0 0 0,104-9 0 0 0,-132 11 0 0 0,-2 2 0 0 0,0 3 0 0 0,69 12 0 0 0,68 2 0 0 0,-8-24 0 0 0,40 1 0 0 0,-166 8 0 0 0,58 3 0 0 0,198-5 28 0 0,-79-5 8 0 0,-97 12 3 0 0,120-1-14 0 0,-107-16-18 0 0,144-7 50 0 0,-238 17-52 0 0,23 0 19 0 0,82-12 1 0 0,-129 8-17 0 0,187-21 43 0 0,-182 24-34 0 0,1 1 0 0 0,-1 2 1 0 0,68 12-1 0 0,-39-1-14 0 0,0-3 1 0 0,130 0-1 0 0,23-10 488 0 0,-160 3-377 0 0,99 18 0 0 0,-25-1-417 0 0,224 4 0 0 0,-340-22 278 0 0,169 13 36 0 0,67 1 42 0 0,-126-20 372 0 0,-22 0-605 0 0,200 16-1 0 0,-104-1 181 0 0,-46-5 0 0 0,-58 3 0 0 0,99 21 0 0 0,30 20 0 0 0,-172-39 0 0 0,1-2 0 0 0,0-3 0 0 0,69-2 0 0 0,137 13 0 0 0,-96-3 0 0 0,116-23-5 0 0,-108 0 74 0 0,-8 13-29 0 0,-105 0-10 0 0,1-2-1 0 0,94-12 0 0 0,-96 2-29 0 0,13-3 0 0 0,123-5 0 0 0,228-1 0 0 0,-164-15 0 0 0,-31 23 46 0 0,-105 7-28 0 0,-67 1-7 0 0,102-9 42 0 0,-82 2-53 0 0,80 1 1 0 0,78 12-2 0 0,30-2 12 0 0,16 13 42 0 0,-176 1-53 0 0,-66-9 5 0 0,62 4 1 0 0,135-13 52 0 0,101 6-63 0 0,-210 10 5 0 0,97 3 0 0 0,173 6 79 0 0,-263-12-30 0 0,-72-10-49 0 0,0-2 0 0 0,78-12 0 0 0,66-2 0 0 0,-58 21 0 0 0,-83-1 0 0 0,100-7 0 0 0,289-24 1235 0 0,-403 27-1865 0 0,244-12 185 0 0,-244 4 445 0 0,368-27 0 0 0,40 16 64 0 0,-378 11-26 0 0,1 4-1 0 0,154 13 0 0 0,-56 1-51 0 0,-24-4-44 0 0,-115 0 58 0 0,65 18 0 0 0,24 18 0 0 0,-103-30 0 0 0,-21-10 0 0 0,0 1 0 0 0,0-2 0 0 0,1 1 0 0 0,-1-1 0 0 0,11 3 0 0 0,-10-4 7 0 0,-5 0-2 0 0,1-1-1 0 0,-1 1 1 0 0,0-1-1 0 0,0 0 1 0 0,0 0-1 0 0,1 1 1 0 0,-1-2-1 0 0,0 1 1 0 0,0 0-1 0 0,1 0 1 0 0,-1-1-1 0 0,0 1 1 0 0,0-1-1 0 0,4-1 1 0 0,-1-1-159 0 0,10-5 777 0 0,-12 9-1429 0 0,-9 8-1821 0 0,0 0-908 0 0</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1:14:15.857"/>
    </inkml:context>
    <inkml:brush xml:id="br0">
      <inkml:brushProperty name="width" value="0.1" units="cm"/>
      <inkml:brushProperty name="height" value="0.1" units="cm"/>
      <inkml:brushProperty name="color" value="#E71224"/>
    </inkml:brush>
  </inkml:definitions>
  <inkml:trace contextRef="#ctx0" brushRef="#br0">0 53 2759 0 0,'4'-16'248'0'0,"3"1"-248"0"0,-1 4 0 0 0,-2 4 0 0 0,-1 5 0 0 0,-1 0 0 0 0,0 4 0 0 0,0-2 0 0 0,5 2 0 0 0,-2 0 0 0 0</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1T01:14:16.747"/>
    </inkml:context>
    <inkml:brush xml:id="br0">
      <inkml:brushProperty name="width" value="0.1" units="cm"/>
      <inkml:brushProperty name="height" value="0.1" units="cm"/>
      <inkml:brushProperty name="color" value="#E71224"/>
    </inkml:brush>
  </inkml:definitions>
  <inkml:trace contextRef="#ctx0" brushRef="#br0">1 52 943 0 0,'0'-20'0'0'0,"0"7"0"0"0,0 2 0 0 0,0 4 88 0 0,1 7-88 0 0,3 0 0 0 0,0 0 0 0 0,-1 0 0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39:16.787"/>
    </inkml:context>
    <inkml:brush xml:id="br0">
      <inkml:brushProperty name="width" value="0.1" units="cm"/>
      <inkml:brushProperty name="height" value="0.1" units="cm"/>
      <inkml:brushProperty name="color" value="#E71224"/>
    </inkml:brush>
  </inkml:definitions>
  <inkml:trace contextRef="#ctx0" brushRef="#br0">5892 132 455 0 0,'-5'0'5970'0'0,"9"-6"-6948"0"0,16-25 5206 0 0,-20 28-3705 0 0,0 3-564 0 0,-1-12 883 0 0,1 11-815 0 0,0 1 1 0 0,0 0 0 0 0,0 0-1 0 0,0-1 1 0 0,0 1-1 0 0,0 0 1 0 0,0-1 0 0 0,0 1-1 0 0,0 0 1 0 0,-1 0-1 0 0,1-1 1 0 0,0 1-1 0 0,0 0 1 0 0,0 0 0 0 0,0-1-1 0 0,0 1 1 0 0,-1 0-1 0 0,1 0 1 0 0,0-1 0 0 0,0 1-1 0 0,0 0 1 0 0,-1 0-1 0 0,1 0 1 0 0,0-1-1 0 0,0 1 1 0 0,0 0 0 0 0,-1 0-1 0 0,1 0 1 0 0,0 0-1 0 0,-1 0 1 0 0,1-1 0 0 0,0 1-1 0 0,0 0 1 0 0,-1 0-1 0 0,1 0 1 0 0,0 0-1 0 0,-1 0 1 0 0,1 0 0 0 0,0 0-1 0 0,0 0 1 0 0,-1 0-1 0 0,1 0 1 0 0,0 0 0 0 0,-1 0-1 0 0,1 0 1 0 0,-1 1-1 0 0,1-1 115 0 0,-1 0-111 0 0,1 1 0 0 0,0-1 0 0 0,-1 0 0 0 0,1 0 0 0 0,-1 0 0 0 0,1 1 0 0 0,-1-1 0 0 0,1 0 0 0 0,-1 0 1 0 0,1 0-1 0 0,-1 0 0 0 0,1 0 0 0 0,-1 0 0 0 0,1 0 0 0 0,-1 0 0 0 0,1 0 0 0 0,0 0 0 0 0,-1 0 0 0 0,1-1 0 0 0,-1 1 1 0 0,1 0-1 0 0,-1 0 0 0 0,1 0 0 0 0,-1 0 0 0 0,1-1 0 0 0,0 1 0 0 0,-1 0 0 0 0,1-1 0 0 0,-1 1 0 0 0,1 0 0 0 0,0-1 0 0 0,-1 1 1 0 0,1 0-1 0 0,0-1 0 0 0,0 1 0 0 0,-1 0 0 0 0,1-1 0 0 0,0 1 0 0 0,0-1 0 0 0,-1 0 0 0 0,-4-5-31 0 0,3 5 114 0 0,1 0 0 0 0,-1 0 0 0 0,1 1 0 0 0,-1-1-1 0 0,0 0 1 0 0,1 1 0 0 0,-1-1 0 0 0,0 1 0 0 0,1-1-1 0 0,-1 1 1 0 0,0 0 0 0 0,0 0 0 0 0,1 0 0 0 0,-3 0 0 0 0,-2 0 268 0 0,-27-9 2579 0 0,24 6-2813 0 0,0 1 0 0 0,1 1 1 0 0,-1 0-1 0 0,0 0 0 0 0,0 1 1 0 0,0 0-1 0 0,-12 1 1 0 0,-105 16 1816 0 0,121-15-1895 0 0,0-1 1 0 0,0 1-1 0 0,0 0 1 0 0,0 1-1 0 0,-6 3 1 0 0,-11 5 124 0 0,-88 26 851 0 0,51-25-369 0 0,47-10-525 0 0,-32 8 168 0 0,30-7-208 0 0,0 1 0 0 0,0-2 0 0 0,-24 1 0 0 0,-73 7 554 0 0,2-1-273 0 0,-62-13 47 0 0,68 1-203 0 0,36-3-145 0 0,39 3-52 0 0,0 0 1 0 0,0 3-1 0 0,-37 2 0 0 0,-51 3 280 0 0,72-4-271 0 0,0-2 0 0 0,-70-12 0 0 0,106 12-49 0 0,-114-8 198 0 0,67 7-127 0 0,-209-8 4 0 0,219 8-35 0 0,0-3 0 0 0,-51-11 0 0 0,48 7-32 0 0,-52-9 80 0 0,-162-22 155 0 0,-144 10-9 0 0,316 24-138 0 0,-152 9 0 0 0,34 22-85 0 0,143-18 7 0 0,7-1 37 0 0,-92-2 0 0 0,71-9-39 0 0,-154-2 85 0 0,-31 9-26 0 0,29-6 56 0 0,7-1-6 0 0,49 23 24 0 0,130-12-109 0 0,-372 34 355 0 0,373-36-412 0 0,-65 14 1 0 0,70-15-1409 0 0,10-2-6858 0 0,10 3-448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39:21.624"/>
    </inkml:context>
    <inkml:brush xml:id="br0">
      <inkml:brushProperty name="width" value="0.1" units="cm"/>
      <inkml:brushProperty name="height" value="0.1" units="cm"/>
      <inkml:brushProperty name="color" value="#E71224"/>
    </inkml:brush>
  </inkml:definitions>
  <inkml:trace contextRef="#ctx0" brushRef="#br0">1120 1 919 0 0,'-3'0'67'0'0,"-13"3"4512"0"0,-2-1-5417 0 0,15-2 826 0 0,-10 0 2670 0 0,9-1-2310 0 0,-8-1 10 0 0,9 1 929 0 0,-1 3-1014 0 0,-12 3-23 0 0,12-4 124 0 0,1 1-268 0 0,-10 9 4 0 0,9-8 222 0 0,1 1-241 0 0,-10 12-10 0 0,9-12 201 0 0,0-1-156 0 0,-40 24 1380 0 0,39-24-705 0 0,1-2-481 0 0,-13 6 21 0 0,13-6 633 0 0,-1 2-700 0 0,-61 32 1437 0 0,62-33-1166 0 0,3-2-545 0 0,0 0 0 0 0,1 0 0 0 0,-1 0 0 0 0,1 0 0 0 0,-1 0 0 0 0,1 0 0 0 0,-1 1-1 0 0,1-1 1 0 0,-1 0 0 0 0,1 0 0 0 0,-1 0 0 0 0,1 0 0 0 0,-1 1 0 0 0,1-1 0 0 0,-1 0 0 0 0,1 1 0 0 0,-1-1 0 0 0,1 0-1 0 0,-1 1 1 0 0,1-1 0 0 0,-1 1 0 0 0,0 0 108 0 0,0 0-1 0 0,0 0 0 0 0,0 0 1 0 0,0-1-1 0 0,0 1 0 0 0,0 0 1 0 0,-1 0-1 0 0,1-1 0 0 0,0 1 1 0 0,0-1-1 0 0,-1 1 0 0 0,-1-1 1 0 0,-36 14 504 0 0,35-12-423 0 0,0-2-88 0 0,-38 9 413 0 0,39-7-348 0 0,-4-2-19 0 0,1 1 0 0 0,0 0 0 0 0,-1 1 0 0 0,-6 2-1 0 0,8-2-138 0 0,1-1 80 0 0,1-1-22 0 0,-37 6 142 0 0,16-1-64 0 0,20-4-80 0 0,-1 0 0 0 0,-71 11 368 0 0,73-12-357 0 0,-1 0-17 0 0,-20 2-48 0 0,19-2-4 0 0,-21-7 53 0 0,3 1-46 0 0,8 3 156 0 0,-1 0-1 0 0,-21-1 1 0 0,28 4-136 0 0,-28 2 193 0 0,32-1-185 0 0,0-1 0 0 0,0 1 0 0 0,0-1 0 0 0,0 0 0 0 0,-10-1 0 0 0,13 1-32 0 0,0-1 0 0 0,1 1 0 0 0,-1 0 0 0 0,0 0 0 0 0,0 0 0 0 0,1 0 0 0 0,-1 0 0 0 0,0 1 0 0 0,1-1 0 0 0,-1 0 0 0 0,-2 2 0 0 0,-1-1 11 0 0,0 0 44 0 0,-1-1 5 0 0,-7 1-25 0 0,-12 0 247 0 0,0-1-1 0 0,-34-3 1 0 0,9-5-280 0 0,48 8-66 0 0,0 0 0 0 0,0 0-1 0 0,0-1 1 0 0,0 1 0 0 0,1-1 0 0 0,-1 0-1 0 0,0 1 1 0 0,0-1 0 0 0,1 0-1 0 0,-1 0 1 0 0,-1-1 0 0 0,-2-1-207 0 0,-4-4-710 0 0,-14-18-47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39:22.768"/>
    </inkml:context>
    <inkml:brush xml:id="br0">
      <inkml:brushProperty name="width" value="0.1" units="cm"/>
      <inkml:brushProperty name="height" value="0.1" units="cm"/>
      <inkml:brushProperty name="color" value="#E71224"/>
    </inkml:brush>
  </inkml:definitions>
  <inkml:trace contextRef="#ctx0" brushRef="#br0">4381 0 1375 0 0,'0'0'66'0'0,"-2"1"-8"0"0,-44 2 8764 0 0,-2-3-7417 0 0,46 0-1317 0 0,-2 0-7 0 0,-14 2-14 0 0,1 1-23 0 0,-46 5 725 0 0,-57 13 3267 0 0,46-6-2816 0 0,25-7-622 0 0,11-4-364 0 0,-154 30 625 0 0,9-1-15 0 0,79-16-415 0 0,62-10-341 0 0,-14 1 99 0 0,46-8-162 0 0,-52 7 83 0 0,-16 0 246 0 0,-1-3-1 0 0,-119-10 0 0 0,-249-9-78 0 0,161 5 299 0 0,128 6-263 0 0,-241-3-180 0 0,272 6 255 0 0,-205 25 1 0 0,202-14 142 0 0,-137-8 1 0 0,141-3-234 0 0,-99 12 33 0 0,13-1-146 0 0,69-16-3175 0 0,99 0 893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34:05.196"/>
    </inkml:context>
    <inkml:brush xml:id="br0">
      <inkml:brushProperty name="width" value="0.1" units="cm"/>
      <inkml:brushProperty name="height" value="0.1" units="cm"/>
      <inkml:brushProperty name="color" value="#E71224"/>
    </inkml:brush>
  </inkml:definitions>
  <inkml:trace contextRef="#ctx0" brushRef="#br0">87 35 7831 0 0,'-3'-4'319'0'0,"0"0"-1"0"0,0 0 1 0 0,-1 0-1 0 0,1 1 1 0 0,-1-1-1 0 0,0 1 1 0 0,-8-6 1754 0 0,7 9-1846 0 0,2 1-290 0 0,-3 3-2 0 0,-3 3 107 0 0,0 2 28 0 0,1 3-42 0 0,2-4 118 0 0,2-1-783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39:26.970"/>
    </inkml:context>
    <inkml:brush xml:id="br0">
      <inkml:brushProperty name="width" value="0.1" units="cm"/>
      <inkml:brushProperty name="height" value="0.1" units="cm"/>
      <inkml:brushProperty name="color" value="#E71224"/>
    </inkml:brush>
  </inkml:definitions>
  <inkml:trace contextRef="#ctx0" brushRef="#br0">2948 0 1375 0 0,'-15'5'5095'0'0,"-11"9"-4568"0"0,23-13-383 0 0,0 0 17 0 0,-2 0 189 0 0,-1 0 0 0 0,0 1-1 0 0,1 0 1 0 0,-1 0 0 0 0,1 0 0 0 0,-1 0 0 0 0,1 1-1 0 0,0 0 1 0 0,0 0 0 0 0,-5 5 0 0 0,-50 33 1486 0 0,28-20-1618 0 0,28-18-83 0 0,-8 0 601 0 0,-6 2 3 0 0,0 0 0 0 0,1-2 0 0 0,-20 2 0 0 0,12-2 212 0 0,-41 10 0 0 0,-15 7-443 0 0,-86 10 1 0 0,38-9 359 0 0,72-13-751 0 0,-31-3 4940 0 0,20-2-5475 0 0,14-2-941 0 0,39-2 889 0 0,0 1 0 0 0,0 1 0 0 0,-27 4 0 0 0,6 1 493 0 0,0-1-1 0 0,0-3 1 0 0,-56-2 0 0 0,-31 2 51 0 0,43 6 62 0 0,-131 5 355 0 0,178-16-471 0 0,0 0 1 0 0,0-2-1 0 0,-55-16 0 0 0,-40-6 27 0 0,-49 12 399 0 0,176 15-440 0 0,-52-3 76 0 0,1-1 1 0 0,-98-24-1 0 0,123 22 121 0 0,0 1 1 0 0,0 1-1 0 0,-44-1 1 0 0,-83 9 767 0 0,130-3-943 0 0,17 0-117 0 0,0-1-1 0 0,-1 0 1 0 0,1-1 0 0 0,0 1-1 0 0,0-1 1 0 0,0-1 0 0 0,-9-2-1 0 0,13 3 32 0 0,0 0-1 0 0,0-1 1 0 0,0 1-1 0 0,1-1 1 0 0,-1 0-1 0 0,1 1 1 0 0,-1-1-1 0 0,1-1 1 0 0,0 1-1 0 0,0 0 1 0 0,0 0-1 0 0,0-1 1 0 0,0 1-1 0 0,0-1 0 0 0,1 0 1 0 0,-1 0-1 0 0,1 1 1 0 0,-1-1-1 0 0,0-4 1 0 0,-5-16-2257 0 0,0-6-5573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39:29.666"/>
    </inkml:context>
    <inkml:brush xml:id="br0">
      <inkml:brushProperty name="width" value="0.1" units="cm"/>
      <inkml:brushProperty name="height" value="0.1" units="cm"/>
      <inkml:brushProperty name="color" value="#E71224"/>
    </inkml:brush>
  </inkml:definitions>
  <inkml:trace contextRef="#ctx0" brushRef="#br0">4128 104 2303 0 0,'-6'-1'-751'0'0,"-22"-7"1330"0"0,20 6 688 0 0,1 0 0 0 0,0-1 0 0 0,-1 0 0 0 0,1-1 0 0 0,0 1-1 0 0,-8-7 1 0 0,2 2-831 0 0,-1 1-1 0 0,0 0 1 0 0,0 1 0 0 0,-1 1-1 0 0,-22-6 1 0 0,25 8-125 0 0,0 0 1 0 0,-1 1 0 0 0,1 0-1 0 0,-1 1 1 0 0,1 1 0 0 0,-1 0 0 0 0,0 1-1 0 0,1 0 1 0 0,-1 1 0 0 0,1 0-1 0 0,0 1 1 0 0,0 0 0 0 0,0 1-1 0 0,0 1 1 0 0,0 0 0 0 0,1 0 0 0 0,-11 7-1 0 0,5-3-259 0 0,0-1 1 0 0,0-1-1 0 0,-1 0 0 0 0,0-2 0 0 0,0 0 1 0 0,0-1-1 0 0,-1 0 0 0 0,-19 0 0 0 0,-20-2 596 0 0,-72-6-1 0 0,65 1-181 0 0,-26 2-63 0 0,43 1-327 0 0,1-2-1 0 0,0-1 1 0 0,-57-13-1 0 0,-77-18 276 0 0,141 30-165 0 0,-61 2-1 0 0,70 2-126 0 0,7 0-24 0 0,-16 0 117 0 0,-65-7 0 0 0,53 2-59 0 0,0 3 1 0 0,-73 5-1 0 0,-8 14-95 0 0,46-3 79 0 0,47-8 9 0 0,26-3-49 0 0,-1-1 0 0 0,0-1 0 0 0,-24 0 0 0 0,-113-2 38 0 0,130 1-62 0 0,-1 1 0 0 0,1 1 0 0 0,-26 6 0 0 0,27-5 5 0 0,0 0 0 0 0,-1-1 0 0 0,-31-1 0 0 0,36-3 0 0 0,0-1 0 0 0,1-1 0 0 0,-25-8-1 0 0,-26-7-12 0 0,54 17 32 0 0,0 0-1 0 0,0 1 1 0 0,-1 0 0 0 0,1 1-1 0 0,-25 3 1 0 0,25-2-31 0 0,0 0 0 0 0,0 0 0 0 0,-1-2 0 0 0,1 1 0 0 0,0-2 0 0 0,0 0 0 0 0,0 0 0 0 0,0-1 0 0 0,-16-6 0 0 0,-7-1 38 0 0,-1 2 1 0 0,0 1-1 0 0,-1 2 0 0 0,0 2 0 0 0,0 2 0 0 0,-65 5 0 0 0,62-2 97 0 0,14-2-41 0 0,0 2-1 0 0,0 1 1 0 0,-41 10-1 0 0,22 1 20 0 0,-54 14 146 0 0,64-23-214 0 0,0-1 1 0 0,-1-2-1 0 0,-49-3 1 0 0,24 0-361 0 0,52 2-198 0 0,1 0-1 0 0,-1 0 0 0 0,0 1 0 0 0,0 0 0 0 0,1 1 0 0 0,-1 0 1 0 0,-10 5-1 0 0,-12 4-7367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39:32.663"/>
    </inkml:context>
    <inkml:brush xml:id="br0">
      <inkml:brushProperty name="width" value="0.1" units="cm"/>
      <inkml:brushProperty name="height" value="0.1" units="cm"/>
      <inkml:brushProperty name="color" value="#E71224"/>
    </inkml:brush>
  </inkml:definitions>
  <inkml:trace contextRef="#ctx0" brushRef="#br0">1176 202 7999 0 0,'-6'-2'101'0'0,"1"0"-1"0"0,0 0 0 0 0,0 0 0 0 0,0-1 0 0 0,0 0 1 0 0,0 0-1 0 0,0-1 0 0 0,1 1 0 0 0,0-1 0 0 0,0 0 1 0 0,0 0-1 0 0,-6-8 0 0 0,8 9-83 0 0,-1-1 0 0 0,1 1 0 0 0,1-1 1 0 0,-1 0-1 0 0,0 0 0 0 0,1 0 0 0 0,0 0 0 0 0,0 0 0 0 0,0-1 0 0 0,1 1 0 0 0,-1 0 1 0 0,1 0-1 0 0,0 0 0 0 0,0-1 0 0 0,0 1 0 0 0,1 0 0 0 0,0 0 0 0 0,0-5 0 0 0,0 7-30 0 0,0 0-1 0 0,0-1 1 0 0,-1 1 0 0 0,1 0-1 0 0,-1-1 1 0 0,0 1-1 0 0,0-1 1 0 0,0 1-1 0 0,0-1 1 0 0,0 1-1 0 0,0 0 1 0 0,-1-1 0 0 0,1 1-1 0 0,-1-1 1 0 0,-1-2-1 0 0,1 4 49 0 0,-1-1-1 0 0,1 1 1 0 0,-1-1-1 0 0,1 1 1 0 0,-1-1-1 0 0,0 1 1 0 0,0 0-1 0 0,0 0 0 0 0,1 0 1 0 0,-1 0-1 0 0,0 0 1 0 0,0 0-1 0 0,0 1 1 0 0,-1-1-1 0 0,1 1 1 0 0,0-1-1 0 0,-4 1 1 0 0,-22-4 1613 0 0,-30 0 1 0 0,4 0 308 0 0,34 3-1521 0 0,0 1 0 0 0,0 0 0 0 0,1 2-1 0 0,-1 0 1 0 0,-30 8 0 0 0,-97 35 1134 0 0,2 0-347 0 0,-9-14-1 0 0,61-13-532 0 0,-101 32-1 0 0,158-39-9368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39:34.898"/>
    </inkml:context>
    <inkml:brush xml:id="br0">
      <inkml:brushProperty name="width" value="0.1" units="cm"/>
      <inkml:brushProperty name="height" value="0.1" units="cm"/>
      <inkml:brushProperty name="color" value="#E71224"/>
    </inkml:brush>
  </inkml:definitions>
  <inkml:trace contextRef="#ctx0" brushRef="#br0">3403 188 9471 0 0,'-46'-4'1278'0'0,"40"4"-1268"0"0,0-1-10 0 0,-33-6 3029 0 0,0 3 0 0 0,-48 0 0 0 0,68 3-2736 0 0,0-1 1 0 0,-19-4-1 0 0,19 2-268 0 0,0 1-1 0 0,-20 0 0 0 0,-151-12 2537 0 0,122 7-2202 0 0,-46-9 161 0 0,-47-3-176 0 0,-388-11 467 0 0,318 27-733 0 0,145 5-27 0 0,-148-16 1 0 0,69-13 12 0 0,125 23-42 0 0,1 1 0 0 0,0 2 0 0 0,-45 3 0 0 0,-119 20 147 0 0,-16 0-53 0 0,-125-9 799 0 0,292-9-807 0 0,24 0-151 0 0,0-2 1 0 0,0-1-1 0 0,0-1 0 0 0,-40-7 1 0 0,66 8-84 0 0,1-1 1 0 0,-1 1-1 0 0,1-1 0 0 0,0 1 1 0 0,0-1-1 0 0,-1 1 0 0 0,1-1 1 0 0,0 0-1 0 0,0 0 1 0 0,0 0-1 0 0,-1 1 0 0 0,1-1 1 0 0,-1-2-1 0 0,-7-8-1690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39:40.267"/>
    </inkml:context>
    <inkml:brush xml:id="br0">
      <inkml:brushProperty name="width" value="0.1" units="cm"/>
      <inkml:brushProperty name="height" value="0.1" units="cm"/>
      <inkml:brushProperty name="color" value="#E71224"/>
    </inkml:brush>
  </inkml:definitions>
  <inkml:trace contextRef="#ctx0" brushRef="#br0">1170 71 5983 0 0,'-13'0'301'0'0,"8"1"-247"0"0,1-1 0 0 0,0 0 0 0 0,-1 0-1 0 0,1 0 1 0 0,-8-3 0 0 0,11 3-72 0 0,1 0 0 0 0,-1 0 0 0 0,1-1 0 0 0,0 1 0 0 0,-1 0 0 0 0,1-1 0 0 0,0 1 0 0 0,-1 0 0 0 0,1-1 0 0 0,0 1 0 0 0,-1-1 0 0 0,1 1 0 0 0,0-1 0 0 0,0 1-1 0 0,0-1 1 0 0,-1 1 0 0 0,1 0 0 0 0,0-1 0 0 0,0 1 0 0 0,0-1 0 0 0,0 1 0 0 0,0-1 0 0 0,0 1 0 0 0,0-1 0 0 0,0 1 0 0 0,0-1 0 0 0,0 1 0 0 0,0-1 0 0 0,0 1-1 0 0,1-1 1 0 0,-1 1 0 0 0,0-1 0 0 0,0 1 0 0 0,1-1 0 0 0,8-22-336 0 0,-2-3 6915 0 0,-7 26-6466 0 0,-8 1 1446 0 0,7 0-1417 0 0,0-1 0 0 0,0 1 1 0 0,-1-1-1 0 0,1 0 0 0 0,0 0 0 0 0,-1 0 0 0 0,1 0 1 0 0,0 0-1 0 0,-1 0 0 0 0,1 0 0 0 0,-3-1 1 0 0,-4-1 194 0 0,-1 0 0 0 0,-1 1 1 0 0,1 0-1 0 0,0 1 0 0 0,0 0 0 0 0,-15 2 1 0 0,-27-1 1013 0 0,31-2-1051 0 0,0 1 0 0 0,1 1 0 0 0,-1 1 0 0 0,-26 6 1 0 0,-18 1 274 0 0,-149 26 1293 0 0,-7 0 99 0 0,214-34-1923 0 0,-144 8 650 0 0,128-9-724 0 0,0 0 0 0 0,0-2 0 0 0,0-1 0 0 0,-38-10 0 0 0,27 1-1019 0 0,13 1-5222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39:41.143"/>
    </inkml:context>
    <inkml:brush xml:id="br0">
      <inkml:brushProperty name="width" value="0.1" units="cm"/>
      <inkml:brushProperty name="height" value="0.1" units="cm"/>
      <inkml:brushProperty name="color" value="#E71224"/>
    </inkml:brush>
  </inkml:definitions>
  <inkml:trace contextRef="#ctx0" brushRef="#br0">1654 1 7711 0 0,'-27'5'1454'0'0,"-7"3"-584"0"0,0-2 0 0 0,-63 2 0 0 0,68-6 773 0 0,0 0-1 0 0,-32 9 1 0 0,32-6-1041 0 0,1-1 0 0 0,-36 1 0 0 0,48-5-565 0 0,-219-9 1936 0 0,171 5-1165 0 0,-1 3 0 0 0,-86 9-1 0 0,23 0-13 0 0,31-5-302 0 0,-264 6-329 0 0,341-9-1168 0 0,1-1-1 0 0,-24-4 1 0 0,20 1-555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39:45.575"/>
    </inkml:context>
    <inkml:brush xml:id="br0">
      <inkml:brushProperty name="width" value="0.1" units="cm"/>
      <inkml:brushProperty name="height" value="0.1" units="cm"/>
      <inkml:brushProperty name="color" value="#E71224"/>
    </inkml:brush>
  </inkml:definitions>
  <inkml:trace contextRef="#ctx0" brushRef="#br0">3052 131 6071 0 0,'0'0'275'0'0,"-3"1"-2"0"0,-3 1 27 0 0,-1 0 0 0 0,1 0 0 0 0,0-1-1 0 0,0 0 1 0 0,-1 0 0 0 0,1-1-1 0 0,-1 0 1 0 0,-5 0 0 0 0,-10-1 608 0 0,19 2-768 0 0,1-1 1 0 0,-1 0 0 0 0,1 0 0 0 0,0 0 0 0 0,-1 0 0 0 0,1 0-1 0 0,-1 0 1 0 0,1-1 0 0 0,0 1 0 0 0,-1-1 0 0 0,1 0-1 0 0,0 0 1 0 0,-4-1 0 0 0,-27-11 598 0 0,15 9 137 0 0,0 0 0 0 0,0 2 0 0 0,-1 0 0 0 0,1 1 0 0 0,-29 1 0 0 0,-25-1 538 0 0,47 0-907 0 0,-48 3 0 0 0,-22 2 256 0 0,-31 3-634 0 0,115-6 33 0 0,1-1 0 0 0,-1 0 0 0 0,0-1-1 0 0,1 0 1 0 0,-11-2 0 0 0,15 1-120 0 0,-42-16-19 0 0,39 15 24 0 0,-1 1 0 0 0,0-1-1 0 0,0 1 1 0 0,0 1 0 0 0,0 0 0 0 0,0 0-1 0 0,0 1 1 0 0,-10 2 0 0 0,-8-1 80 0 0,-4 0 67 0 0,-32 6-1 0 0,38-3-139 0 0,0-1 0 0 0,-36-2 0 0 0,-61 3 93 0 0,100-4-147 0 0,0 0 0 0 0,-2-2 0 0 0,-32-4 92 0 0,13-1 127 0 0,-19 1-157 0 0,-114 5 0 0 0,83 3-57 0 0,-181 1 262 0 0,213-2-177 0 0,-17 0 164 0 0,-144-17 0 0 0,-148-41 673 0 0,202 41-1887 0 0,97 14-7186 0 0,53 4 844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39:46.775"/>
    </inkml:context>
    <inkml:brush xml:id="br0">
      <inkml:brushProperty name="width" value="0.1" units="cm"/>
      <inkml:brushProperty name="height" value="0.1" units="cm"/>
      <inkml:brushProperty name="color" value="#E71224"/>
    </inkml:brush>
  </inkml:definitions>
  <inkml:trace contextRef="#ctx0" brushRef="#br0">2389 3 5983 0 0,'-19'-2'1843'0'0,"0"1"0"0"0,-1 1 0 0 0,-30 4 0 0 0,5 2-2003 0 0,43-6-48 0 0,-22 5 222 0 0,-1 1 1 0 0,2 0-1 0 0,-25 12 0 0 0,-43 11 2229 0 0,-257 35 3759 0 0,263-50-4804 0 0,34-8-1127 0 0,-99-2 0 0 0,107-4-49 0 0,22-1 23 0 0,-1-1 0 0 0,1-1 1 0 0,-1 0-1 0 0,1-2 0 0 0,0-1 0 0 0,-29-11 0 0 0,33 11 11 0 0,-1 1 1 0 0,1 1-1 0 0,-1 1 0 0 0,-33-3 1 0 0,-74 7 223 0 0,50 0-79 0 0,-227 25 760 0 0,94-4 75 0 0,109-17-965 0 0,-30 3 893 0 0,43 0-6356 0 0,63-5-2579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39:47.400"/>
    </inkml:context>
    <inkml:brush xml:id="br0">
      <inkml:brushProperty name="width" value="0.1" units="cm"/>
      <inkml:brushProperty name="height" value="0.1" units="cm"/>
      <inkml:brushProperty name="color" value="#E71224"/>
    </inkml:brush>
  </inkml:definitions>
  <inkml:trace contextRef="#ctx0" brushRef="#br0">1541 30 2303 0 0,'-16'2'-786'0'0,"-1"-1"4218"0"0,-12 1 5558 0 0,14 0-9048 0 0,-1-2-1 0 0,0 1 0 0 0,0-2 1 0 0,0 0-1 0 0,-21-5 0 0 0,19 4 31 0 0,-303-25 5907 0 0,256 28-5282 0 0,-114 16 1 0 0,107-7 1035 0 0,-74 0 0 0 0,-18-13-1381 0 0,-159 6-404 0 0,273 2-1813 0 0,26-3 794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39:48.394"/>
    </inkml:context>
    <inkml:brush xml:id="br0">
      <inkml:brushProperty name="width" value="0.1" units="cm"/>
      <inkml:brushProperty name="height" value="0.1" units="cm"/>
      <inkml:brushProperty name="color" value="#E71224"/>
    </inkml:brush>
  </inkml:definitions>
  <inkml:trace contextRef="#ctx0" brushRef="#br0">1786 32 455 0 0,'-6'-2'423'0'0,"1"1"-1"0"0,-1 0 1 0 0,1 0-1 0 0,-12 1 0 0 0,3 1 2769 0 0,0 1 0 0 0,-15 3 1 0 0,-2 1-256 0 0,-1-3-5168 0 0,26-4 2128 0 0,1 0-1 0 0,-1 0 1 0 0,1-1 0 0 0,-1 1 0 0 0,1-1 0 0 0,0 0 0 0 0,0-1 0 0 0,-5-2-1 0 0,-23-9 285 0 0,18 10 402 0 0,0 1-1 0 0,0 1 1 0 0,-1 0-1 0 0,-28 1 1 0 0,-64 11 1936 0 0,50-4-1488 0 0,-60 12 360 0 0,72-10-1077 0 0,-49 3-1 0 0,-41-10 218 0 0,-9 0 358 0 0,-387 52 1751 0 0,353-21-5394 0 0,160-29 990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34:05.736"/>
    </inkml:context>
    <inkml:brush xml:id="br0">
      <inkml:brushProperty name="width" value="0.1" units="cm"/>
      <inkml:brushProperty name="height" value="0.1" units="cm"/>
      <inkml:brushProperty name="color" value="#E71224"/>
    </inkml:brush>
  </inkml:definitions>
  <inkml:trace contextRef="#ctx0" brushRef="#br0">1640 39 4607 0 0,'-10'-3'240'0'0,"0"-1"0"0"0,-22-2 1 0 0,17 4 1563 0 0,-1 1 1 0 0,0 1-1 0 0,-15 2 1 0 0,18-2-1750 0 0,0 1 0 0 0,0 1-1 0 0,0 0 1 0 0,0 0 0 0 0,0 2 0 0 0,1-1 0 0 0,-1 2-1 0 0,-13 6 1 0 0,24-9-86 0 0,0-1 0 0 0,0 0 1 0 0,1 0-1 0 0,-1 0 0 0 0,0 0 0 0 0,0 0 0 0 0,0 0 0 0 0,0 0 0 0 0,0 0 0 0 0,0-1 0 0 0,0 0 0 0 0,0 1 1 0 0,-1-1-1 0 0,1 0 0 0 0,0 0 0 0 0,0 0 0 0 0,0 0 0 0 0,0 0 0 0 0,0 0 0 0 0,-1-1 0 0 0,1 1 0 0 0,0-1 1 0 0,0 1-1 0 0,0-1 0 0 0,0 0 0 0 0,0 0 0 0 0,-3-2 0 0 0,-7-3 456 0 0,0 0 1 0 0,-1 1-1 0 0,0 0 1 0 0,0 1-1 0 0,-1 1 1 0 0,-17-3-1 0 0,-84-4 2716 0 0,102 10-2859 0 0,-177 1 2251 0 0,-44-2-1438 0 0,29-10 357 0 0,165 9-1109 0 0,0 2 1 0 0,0 1-1 0 0,0 2 0 0 0,0 2 1 0 0,-51 13-1 0 0,12-1-667 0 0,28-6-6658 0 0,17-4-932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39:57.569"/>
    </inkml:context>
    <inkml:brush xml:id="br0">
      <inkml:brushProperty name="width" value="0.1" units="cm"/>
      <inkml:brushProperty name="height" value="0.1" units="cm"/>
      <inkml:brushProperty name="color" value="#E71224"/>
    </inkml:brush>
  </inkml:definitions>
  <inkml:trace contextRef="#ctx0" brushRef="#br0">1639 49 919 0 0,'-1'-1'46'0'0,"0"1"0"0"0,1-1-1 0 0,-1 1 1 0 0,0 0-1 0 0,0-1 1 0 0,1 1-1 0 0,-1 0 1 0 0,0-1-1 0 0,0 1 1 0 0,0 0 0 0 0,1 0-1 0 0,-1 0 1 0 0,0 0-1 0 0,0 0 1 0 0,0 0-1 0 0,0 0 1 0 0,0 0-1 0 0,1 0 1 0 0,-1 0 0 0 0,0 0-1 0 0,0 0 1 0 0,0 1-1 0 0,0-1 1 0 0,1 0-1 0 0,-1 1 1 0 0,0-1-1 0 0,0 1 1 0 0,1-1 0 0 0,-2 1-1 0 0,1 0 30 0 0,1-1-1 0 0,-1 1 1 0 0,0-1 0 0 0,0 1-1 0 0,0-1 1 0 0,0 0-1 0 0,0 1 1 0 0,0-1-1 0 0,-1 0 1 0 0,1 0 0 0 0,0 0-1 0 0,0 0 1 0 0,0 0-1 0 0,0 0 1 0 0,0 0 0 0 0,0 0-1 0 0,0 0 1 0 0,-2-1-1 0 0,-1-1 1033 0 0,3 2-917 0 0,0 0 1 0 0,0-1 0 0 0,0 0 0 0 0,0 1-1 0 0,0-1 1 0 0,0 1 0 0 0,0-1 0 0 0,0 0-1 0 0,0 0 1 0 0,0 0 0 0 0,0 0 0 0 0,0 0-1 0 0,0 0 1 0 0,1 0 0 0 0,-1 0 0 0 0,0 0-1 0 0,1 0 1 0 0,-1 0 0 0 0,1 0 0 0 0,-1-2-1 0 0,1 2-123 0 0,-1 1-1 0 0,1-1 1 0 0,0 0-1 0 0,-1 1 1 0 0,1-1-1 0 0,0 0 1 0 0,-1 1-1 0 0,1-1 1 0 0,-1 1-1 0 0,1-1 1 0 0,-1 1-1 0 0,1-1 1 0 0,-1 1-1 0 0,0-1 1 0 0,1 1-1 0 0,-1 0 1 0 0,1-1-1 0 0,-1 1 1 0 0,0 0-1 0 0,1 0 1 0 0,-1-1-1 0 0,0 1 1 0 0,1 0-1 0 0,-1 0 1 0 0,0 0-1 0 0,1 0 1 0 0,-1 0-1 0 0,0 0 1 0 0,0 0-1 0 0,1 0 1 0 0,-1 0-1 0 0,0 0 1 0 0,1 0-1 0 0,-1 0 1 0 0,0 0-1 0 0,1 1 1 0 0,-1-1-1 0 0,0 0 1 0 0,1 0-1 0 0,-1 1 1 0 0,-1 0-1 0 0,-30 20 1383 0 0,22-15-1379 0 0,5-4 73 0 0,1-1 0 0 0,-1 0-1 0 0,0 0 1 0 0,0 0 0 0 0,0-1-1 0 0,1 0 1 0 0,-1 0 0 0 0,0 0-1 0 0,0-1 1 0 0,0 1 0 0 0,0-1-1 0 0,-5-2 1 0 0,-24-1 1228 0 0,-2 7-159 0 0,31-2-1110 0 0,0 0 1 0 0,-1 0-1 0 0,1-1 0 0 0,0 1 1 0 0,-1-1-1 0 0,1-1 0 0 0,0 1 1 0 0,-1-1-1 0 0,1 0 0 0 0,0 0 1 0 0,-1 0-1 0 0,-4-3 0 0 0,6 4-27 0 0,-1 0-1 0 0,1 0 0 0 0,0 0 1 0 0,-1 1-1 0 0,1-1 0 0 0,-1 1 1 0 0,-4 1-1 0 0,-6 1 117 0 0,-3 0 208 0 0,-21 1-34 0 0,37-4-344 0 0,0 0 1 0 0,-1-1 0 0 0,1 1 0 0 0,0-1 0 0 0,0 1 0 0 0,0-1-1 0 0,-1 0 1 0 0,1 0 0 0 0,0 0 0 0 0,0 0 0 0 0,0 0 0 0 0,0 0-1 0 0,1-1 1 0 0,-1 1 0 0 0,-2-3 0 0 0,1 2 26 0 0,0 0 0 0 0,0 0-1 0 0,0 0 1 0 0,0 0 0 0 0,0 0 0 0 0,-1 1 0 0 0,1-1 0 0 0,-1 1 0 0 0,1 0 0 0 0,-1 0-1 0 0,1 0 1 0 0,-8 0 0 0 0,-48-1 300 0 0,39 2-262 0 0,-165 9 727 0 0,87-8-472 0 0,54-7-216 0 0,37 4-100 0 0,-1 0 0 0 0,1 1 0 0 0,0 0 0 0 0,0 1 0 0 0,-15 0 0 0 0,-9 2 149 0 0,-1-1 0 0 0,1-1 0 0 0,-46-8 0 0 0,-39 2 171 0 0,25 3-93 0 0,64 2-34 0 0,-43 4-1 0 0,44 0 75 0 0,-43-3 0 0 0,57 0-817 0 0,-22-3 1888 0 0,21-4-3471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39:59.863"/>
    </inkml:context>
    <inkml:brush xml:id="br0">
      <inkml:brushProperty name="width" value="0.1" units="cm"/>
      <inkml:brushProperty name="height" value="0.1" units="cm"/>
      <inkml:brushProperty name="color" value="#E71224"/>
    </inkml:brush>
  </inkml:definitions>
  <inkml:trace contextRef="#ctx0" brushRef="#br0">1644 32 2759 0 0,'-8'-2'672'0'0,"-1"0"0"0"0,1 1 0 0 0,-1 0-1 0 0,1 0 1 0 0,0 1 0 0 0,-1 0 0 0 0,1 1-1 0 0,-11 1 1 0 0,7 0-214 0 0,0-2 1 0 0,0 1-1 0 0,-17-2 0 0 0,-15-9 848 0 0,33 8-529 0 0,0-1 0 0 0,0 1-1 0 0,-21-1 1 0 0,-101-4 3443 0 0,103 5-3795 0 0,0 2 1 0 0,0 1-1 0 0,-48 7 0 0 0,6 0 90 0 0,-224 6 341 0 0,267-13-693 0 0,0 1 1 0 0,1 2-1 0 0,0 0 0 0 0,-37 12 0 0 0,58-14-117 0 0,0-1 0 0 0,-1 0-1 0 0,1 0 1 0 0,0-1 0 0 0,0 0-1 0 0,0 0 1 0 0,-13-2 0 0 0,-49-16 54 0 0,48 12 115 0 0,-32-6 0 0 0,0 8 356 0 0,-69 2 1 0 0,9 1-196 0 0,89-2-87 0 0,13-2-1594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40:09.446"/>
    </inkml:context>
    <inkml:brush xml:id="br0">
      <inkml:brushProperty name="width" value="0.1" units="cm"/>
      <inkml:brushProperty name="height" value="0.1" units="cm"/>
      <inkml:brushProperty name="color" value="#E71224"/>
    </inkml:brush>
  </inkml:definitions>
  <inkml:trace contextRef="#ctx0" brushRef="#br0">5784 45 6911 0 0,'0'0'528'0'0,"-5"0"-755"0"0,3-1 764 0 0,1 1 0 0 0,-1 0 0 0 0,1 0 0 0 0,-1 0 1 0 0,1 0-1 0 0,-1 0 0 0 0,0 1 0 0 0,1-1 0 0 0,-1 0 1 0 0,1 1-1 0 0,-3 0 0 0 0,-5 9-561 0 0,7-7-163 0 0,0 0-269 0 0,-20 23 2856 0 0,9-14-584 0 0,11-10-1726 0 0,-17 2 1967 0 0,-27 6-1756 0 0,32-8-289 0 0,9-4 43 0 0,-1 1 0 0 0,1 1 0 0 0,-1-1 0 0 0,0 1 0 0 0,1 0 0 0 0,-1 0 0 0 0,1 1 0 0 0,-11 1 0 0 0,4 1 52 0 0,3-1 25 0 0,0-1 0 0 0,0 0 1 0 0,0 0-1 0 0,0 0 1 0 0,0-1-1 0 0,0 0 1 0 0,0-1-1 0 0,0 0 1 0 0,0-1-1 0 0,1 0 0 0 0,-13-4 1 0 0,17 5-90 0 0,-11-3 31 0 0,0 2 1 0 0,-1 0 0 0 0,1 0 0 0 0,0 2 0 0 0,-1 0 0 0 0,1 0 0 0 0,0 1 0 0 0,-1 1 0 0 0,-25 7 0 0 0,20-4 15 0 0,-1-2 1 0 0,-34 2 0 0 0,-31-8 188 0 0,-36 0 599 0 0,93 3-789 0 0,0-1-1 0 0,-45-7 1 0 0,39 3-158 0 0,-40-1 0 0 0,34 7 91 0 0,-154-7 313 0 0,149 4-331 0 0,0 2 0 0 0,-62 9-1 0 0,6-1-3 0 0,-229-5 160 0 0,183-5 72 0 0,-57 11 115 0 0,-1-1-278 0 0,-464 18 381 0 0,623-23-444 0 0,-29 2 12 0 0,-447 16 364 0 0,363-17-360 0 0,76 0-1 0 0,-147-12 0 0 0,103-4-24 0 0,-55-7 70 0 0,50-5-67 0 0,84 15 3 0 0,-279-37 162 0 0,135 37 143 0 0,-15-2 416 0 0,164 8-577 0 0,25 2-149 0 0,1 0 0 0 0,-1-1 0 0 0,1-1-1 0 0,0-1 1 0 0,-1-1 0 0 0,-18-7 0 0 0,33 9-548 0 0,1 1 1 0 0,-1-1-1 0 0,1-1 0 0 0,-1 1 0 0 0,-5-7 0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40:13.040"/>
    </inkml:context>
    <inkml:brush xml:id="br0">
      <inkml:brushProperty name="width" value="0.1" units="cm"/>
      <inkml:brushProperty name="height" value="0.1" units="cm"/>
      <inkml:brushProperty name="color" value="#E71224"/>
    </inkml:brush>
  </inkml:definitions>
  <inkml:trace contextRef="#ctx0" brushRef="#br0">5363 222 919 0 0,'-3'-1'67'0'0,"-18"-14"7029"0"0,19 12-6781 0 0,-19-16 95 0 0,-5 1-340 0 0,24 16 22 0 0,-2 1 96 0 0,0-1 0 0 0,1 1-1 0 0,-1-1 1 0 0,1 0 0 0 0,-1 1 0 0 0,-3-5 0 0 0,6 6-241 0 0,-2-2 415 0 0,0 1 106 0 0,-8-3 264 0 0,1 1 0 0 0,-1 0 0 0 0,0 1 0 0 0,0 0 1 0 0,-19-1-1 0 0,-63 2 1458 0 0,59 2-1347 0 0,-154-17 1458 0 0,6 1-1299 0 0,158 14-661 0 0,-36-5 1 0 0,-23-4-35 0 0,57 9-285 0 0,-1-2 20 0 0,-66-4 126 0 0,-1-2 12 0 0,16 1 200 0 0,-114 1-1 0 0,28 5-324 0 0,99-1-46 0 0,39 1-9 0 0,-4 1 0 0 0,24 1 0 0 0,-46-1-2 0 0,11 4 16 0 0,-13-3 139 0 0,0-1 1 0 0,-93-15-1 0 0,-30-6-94 0 0,145 21-28 0 0,0 2-1 0 0,1 0 1 0 0,-53 11-1 0 0,-50 6 535 0 0,65-9 853 0 0,-30 0-3009 0 0,56-6 1705 0 0,-75 14-1 0 0,-3 9-25 0 0,-80 22 283 0 0,-201 58 469 0 0,400-106-838 0 0,-331 84 254 0 0,320-81-231 0 0,0 0 0 0 0,1 0-1 0 0,-1-1 1 0 0,0-1-1 0 0,-14 0 1 0 0,-67-6 38 0 0,54 2-60 0 0,-167-17 498 0 0,76 12-228 0 0,-227-12 364 0 0,-1 30-798 0 0,191 12-3549 0 0,140-18 1927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40:14.400"/>
    </inkml:context>
    <inkml:brush xml:id="br0">
      <inkml:brushProperty name="width" value="0.1" units="cm"/>
      <inkml:brushProperty name="height" value="0.1" units="cm"/>
      <inkml:brushProperty name="color" value="#E71224"/>
    </inkml:brush>
  </inkml:definitions>
  <inkml:trace contextRef="#ctx0" brushRef="#br0">1833 86 1375 0 0,'-5'-1'893'0'0,"-1"0"-1"0"0,1 0 0 0 0,0 1 0 0 0,-11-1 0 0 0,-18-2 883 0 0,27 1-1517 0 0,0-1-1 0 0,1 0 0 0 0,-1 0 1 0 0,1-1-1 0 0,-10-6 0 0 0,10 5 363 0 0,0 1 0 0 0,0 0 0 0 0,-1 1-1 0 0,0 0 1 0 0,-9-4 0 0 0,-1 2 636 0 0,11 3-516 0 0,0 0 1 0 0,0 0-1 0 0,0 1 1 0 0,-1 0-1 0 0,-9-1 1 0 0,-314-11 2055 0 0,221 15-1777 0 0,-7-2-478 0 0,51-2-183 0 0,21 2 1845 0 0,-153 6-950 0 0,-66 23-2346 0 0,49-19 1725 0 0,83-7-370 0 0,108-1-1073 0 0,-1 1-1 0 0,1 0 0 0 0,-39 13 1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40:15.151"/>
    </inkml:context>
    <inkml:brush xml:id="br0">
      <inkml:brushProperty name="width" value="0.1" units="cm"/>
      <inkml:brushProperty name="height" value="0.1" units="cm"/>
      <inkml:brushProperty name="color" value="#E71224"/>
    </inkml:brush>
  </inkml:definitions>
  <inkml:trace contextRef="#ctx0" brushRef="#br0">1467 62 10279 0 0,'-36'-17'1336'0'0,"27"14"-1222"0"0,-1 1 0 0 0,1 0-1 0 0,-1 1 1 0 0,1-1 0 0 0,-1 2-1 0 0,0 0 1 0 0,1 0-1 0 0,-13 2 1 0 0,-37-1 2718 0 0,46-2-2157 0 0,-1 1 1 0 0,-21 3-1 0 0,-11 0 435 0 0,-129-3 598 0 0,-76-18 675 0 0,-31-1-993 0 0,204 17-1109 0 0,4-2-275 0 0,-133 12 0 0 0,134 0-2323 0 0,47-4 349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40:22.679"/>
    </inkml:context>
    <inkml:brush xml:id="br0">
      <inkml:brushProperty name="width" value="0.1" units="cm"/>
      <inkml:brushProperty name="height" value="0.1" units="cm"/>
      <inkml:brushProperty name="color" value="#E71224"/>
    </inkml:brush>
  </inkml:definitions>
  <inkml:trace contextRef="#ctx0" brushRef="#br0">1122 1 4951 0 0,'-3'4'48'0'0,"1"0"-1"0"0,-1 0 0 0 0,0 0 0 0 0,0 0 0 0 0,0 0 0 0 0,-1-1 0 0 0,-4 4 0 0 0,7-6-45 0 0,0 0-1 0 0,0 0 0 0 0,0 0 1 0 0,0 0-1 0 0,0 0 1 0 0,-1 0-1 0 0,1-1 1 0 0,0 1-1 0 0,0 0 1 0 0,-1-1-1 0 0,1 1 1 0 0,-1-1-1 0 0,1 0 0 0 0,0 1 1 0 0,-1-1-1 0 0,1 0 1 0 0,-1 0-1 0 0,1 0 1 0 0,0 0-1 0 0,-1 0 1 0 0,1 0-1 0 0,-1 0 0 0 0,1-1 1 0 0,-1 1-1 0 0,1 0 1 0 0,0-1-1 0 0,-16-1 6932 0 0,15 7-5789 0 0,1-3-1043 0 0,0 0-1 0 0,0-1 0 0 0,1 1 0 0 0,-1 0 0 0 0,0 0 1 0 0,-1 0-1 0 0,1-1 0 0 0,0 1 0 0 0,0 0 0 0 0,-1-1 0 0 0,1 1 1 0 0,-1-1-1 0 0,1 0 0 0 0,-1 1 0 0 0,-2 0 0 0 0,1 0-2 0 0,0-1 0 0 0,-1 1 0 0 0,1 0 0 0 0,0 0 0 0 0,0 0 0 0 0,0 0 0 0 0,1 1 0 0 0,-4 3 0 0 0,3-3 32 0 0,0-1 0 0 0,0 1 0 0 0,0 0 0 0 0,-1-1 0 0 0,1 1 0 0 0,-8 3 0 0 0,-8 1 1032 0 0,7-3-848 0 0,1 1-1 0 0,0 0 0 0 0,0 0 0 0 0,0 1 0 0 0,-14 11 1 0 0,17-12-229 0 0,0 0 0 0 0,0 0 0 0 0,0-1 1 0 0,0 0-1 0 0,0-1 0 0 0,-1 0 0 0 0,0 0 1 0 0,0-1-1 0 0,-16 3 0 0 0,-10-1 833 0 0,-43-1 1 0 0,35-2-309 0 0,-37 5 137 0 0,31-2 18 0 0,-57-3-1 0 0,-121-15 1555 0 0,191 14-2516 0 0,22 1 261 0 0,0-1 1 0 0,-22-3 0 0 0,32 2-1330 0 0,-1 0 1 0 0,0 0-1 0 0,1-1 1 0 0,-1 0-1 0 0,1 0 1 0 0,-8-4 0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40:23.752"/>
    </inkml:context>
    <inkml:brush xml:id="br0">
      <inkml:brushProperty name="width" value="0.1" units="cm"/>
      <inkml:brushProperty name="height" value="0.1" units="cm"/>
      <inkml:brushProperty name="color" value="#E71224"/>
    </inkml:brush>
  </inkml:definitions>
  <inkml:trace contextRef="#ctx0" brushRef="#br0">2575 139 3679 0 0,'-10'2'6765'0'0,"3"0"-6204"0"0,-1-1-1 0 0,1 0 0 0 0,0 0 1 0 0,-11-1-1 0 0,5-4 534 0 0,0 0-1 0 0,1-1 1 0 0,-18-9 0 0 0,18 8-452 0 0,-1 0 0 0 0,0 0 1 0 0,-19-4-1 0 0,-69-7 1671 0 0,63 12-1843 0 0,-51-13-1 0 0,45 8-211 0 0,0 2 1 0 0,0 2 0 0 0,-1 2-1 0 0,-71 3 1 0 0,-366-10 557 0 0,407 9-692 0 0,-50-3 64 0 0,62 1-49 0 0,-123 9-1 0 0,129-1-111 0 0,-174-2 473 0 0,44-2 40 0 0,-125 17 11 0 0,256-19-1399 0 0,27 0-1415 0 0,1 2-4206 0 0,1 2-1366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40:25.567"/>
    </inkml:context>
    <inkml:brush xml:id="br0">
      <inkml:brushProperty name="width" value="0.1" units="cm"/>
      <inkml:brushProperty name="height" value="0.1" units="cm"/>
      <inkml:brushProperty name="color" value="#E71224"/>
    </inkml:brush>
  </inkml:definitions>
  <inkml:trace contextRef="#ctx0" brushRef="#br0">2181 41 8375 0 0,'-8'-3'293'0'0,"0"0"-1"0"0,1-1 1 0 0,-1 1-1 0 0,1-1 1 0 0,-11-8-1 0 0,15 10-275 0 0,0 0-1 0 0,0 1 1 0 0,-1 0 0 0 0,1-1-1 0 0,0 1 1 0 0,0 0 0 0 0,0 1-1 0 0,-1-1 1 0 0,1 1 0 0 0,-1-1-1 0 0,1 1 1 0 0,0 0 0 0 0,-1 0-1 0 0,-3 1 1 0 0,-50 11 1529 0 0,42-8-705 0 0,-25 7 957 0 0,12-3-761 0 0,-30 4 0 0 0,9-4 416 0 0,31-4-1149 0 0,0-1 0 0 0,-1-1 1 0 0,1 0-1 0 0,-1-1 0 0 0,1-1 1 0 0,-26-4-1 0 0,2-3 300 0 0,-1 2 0 0 0,0 1 0 0 0,-45 3 0 0 0,63 2-449 0 0,0 1 0 0 0,0 2 0 0 0,1 0 0 0 0,-1 2 0 0 0,1 1 0 0 0,-39 16 0 0 0,-8 9-60 0 0,20-7 117 0 0,-75 24 0 0 0,87-37 79 0 0,-153 42 807 0 0,144-41-987 0 0,31-7-38 0 0,0-1 0 0 0,-27 3-1 0 0,-2-6 208 0 0,0-2 0 0 0,0-2 0 0 0,0-3 0 0 0,-57-12 0 0 0,-49-4 276 0 0,88 17-654 0 0,-18-2-212 0 0,28-3-7544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40:27.259"/>
    </inkml:context>
    <inkml:brush xml:id="br0">
      <inkml:brushProperty name="width" value="0.1" units="cm"/>
      <inkml:brushProperty name="height" value="0.1" units="cm"/>
      <inkml:brushProperty name="color" value="#E71224"/>
    </inkml:brush>
  </inkml:definitions>
  <inkml:trace contextRef="#ctx0" brushRef="#br0">1870 0 10679 0 0,'0'0'490'0'0,"-7"3"-9"0"0,-28 7-310 0 0,-29 12 951 0 0,42-13-774 0 0,-39 8 210 0 0,30-10-449 0 0,-19-8 1636 0 0,45 0-1357 0 0,1 1-32 0 0,-51-6 987 0 0,-18 2 74 0 0,55 3-934 0 0,0 1-277 0 0,1 3-12 0 0,-13 1-181 0 0,-6-1-13 0 0,2 0 0 0 0,1-3 0 0 0,0 0 0 0 0,-7-4 0 0 0,-33-4 751 0 0,66 7-472 0 0,1 0-1 0 0,-1 1 1 0 0,1 0 0 0 0,-1 0-1 0 0,-9 2 1 0 0,-27 2 327 0 0,-1 2-154 0 0,-1 1 11 0 0,1-2-16 0 0,31-3-386 0 0,-6 1 33 0 0,1-1-1 0 0,0-1 1 0 0,0 0 0 0 0,-21-3-1 0 0,8 0-93 0 0,-2 0 0 0 0,-3-1 0 0 0,1 2 11 0 0,-2 2 46 0 0,-42 0 258 0 0,-164-8 943 0 0,229 6-1159 0 0,-111-10 121 0 0,110 9-548 0 0,-1-1-1 0 0,1-1 0 0 0,0-1 1 0 0,0 0-1 0 0,-25-12 0 0 0,8-1-571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34:06.927"/>
    </inkml:context>
    <inkml:brush xml:id="br0">
      <inkml:brushProperty name="width" value="0.1" units="cm"/>
      <inkml:brushProperty name="height" value="0.1" units="cm"/>
      <inkml:brushProperty name="color" value="#E71224"/>
    </inkml:brush>
  </inkml:definitions>
  <inkml:trace contextRef="#ctx0" brushRef="#br0">3200 267 13615 0 0,'-43'-39'1526'0'0,"42"38"-1296"0"0,-1-3 83 0 0,-1 0-1 0 0,1 0 1 0 0,-1 0 0 0 0,0 0-1 0 0,-5-4 1 0 0,6 5 10 0 0,0 1-331 0 0,-1 0 0 0 0,1 0-1 0 0,0 0 1 0 0,0 1 0 0 0,-1-1 0 0 0,1 1 0 0 0,-1-1-1 0 0,1 1 1 0 0,-1 0 0 0 0,0-1 0 0 0,1 2 0 0 0,-1-1-1 0 0,0 0 1 0 0,0 0 0 0 0,0 1 0 0 0,0-1 0 0 0,0 1-1 0 0,1 0 1 0 0,-1 0 0 0 0,-5 1 0 0 0,-4 1-103 0 0,1 0 1 0 0,-1 1 0 0 0,-20 8-1 0 0,-6 1 562 0 0,-31 3 588 0 0,0-3-1 0 0,-136 4 0 0 0,-144-21 359 0 0,201 0-702 0 0,95 4-595 0 0,0-3 1 0 0,0-2-1 0 0,1-2 0 0 0,0-2 1 0 0,1-3-1 0 0,-68-25 0 0 0,27 1 227 0 0,-1 4-1 0 0,-165-36 0 0 0,202 61-140 0 0,-1 2-1 0 0,1 3 1 0 0,-1 2 0 0 0,1 2-1 0 0,-70 12 1 0 0,-274 68 1063 0 0,87-12-1260 0 0,225-58-1658 0 0,46-9-54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40:34.308"/>
    </inkml:context>
    <inkml:brush xml:id="br0">
      <inkml:brushProperty name="width" value="0.1" units="cm"/>
      <inkml:brushProperty name="height" value="0.1" units="cm"/>
      <inkml:brushProperty name="color" value="#E71224"/>
    </inkml:brush>
  </inkml:definitions>
  <inkml:trace contextRef="#ctx0" brushRef="#br0">3766 45 5295 0 0,'0'0'3859'0'0,"0"-9"-3311"0"0,-1-18 403 0 0,0 19 1142 0 0,1 22 600 0 0,-4-13-2025 0 0,-11 3-252 0 0,12-3 448 0 0,-1 0-646 0 0,-12 5-24 0 0,12-4 348 0 0,-1-1-396 0 0,-40 7 638 0 0,40-8-473 0 0,1 2-174 0 0,-13 4-1 0 0,12-5 3 0 0,1 1 10 0 0,-13 5 3 0 0,13-5 0 0 0,0 1 7 0 0,-13 6 26 0 0,12-6 9 0 0,1-1 4 0 0,-19 8-31 0 0,-4-1-134 0 0,-9-1 62 0 0,29-8 121 0 0,-5 0 73 0 0,1-1-59 0 0,1-1 0 0 0,0 2 0 0 0,-14 0 1 0 0,17 0-232 0 0,1 0 82 0 0,1-2 6 0 0,-1 2-55 0 0,-20-9 199 0 0,1-2-150 0 0,14 5-14 0 0,-16-9-54 0 0,-9 3-13 0 0,-28-3 84 0 0,63 14-72 0 0,-1 0 1 0 0,0 1-1 0 0,1 0 0 0 0,-1-1 1 0 0,0 1-1 0 0,1 0 0 0 0,-1 0 1 0 0,0 0-1 0 0,0 0 0 0 0,1 0 0 0 0,-1 0 1 0 0,-2 1-1 0 0,-13 1 165 0 0,-60 11 938 0 0,12-15-582 0 0,38 1-522 0 0,-6-2-11 0 0,-1 1 0 0 0,-1 2 53 0 0,7 0-42 0 0,-2 0 0 0 0,-45-3 118 0 0,61 2-80 0 0,-7 2-27 0 0,8 2 27 0 0,-9 1-37 0 0,-6 1-12 0 0,-5 0 0 0 0,6-1 0 0 0,-1-2 0 0 0,-5-3 0 0 0,4-1 0 0 0,0 0 13 0 0,-1 1 51 0 0,17 1 3 0 0,-10 1 2 0 0,11 0 17 0 0,-12 1-17 0 0,4-1-4 0 0,17 0-67 0 0,-41 10 67 0 0,41-10-64 0 0,-4 1 16 0 0,-1 0-1 0 0,1-1 1 0 0,0 0 0 0 0,-1 0-1 0 0,1-1 1 0 0,-9 0-1 0 0,-12-2-5 0 0,1 2 0 0 0,16 1 31 0 0,-20 4-20 0 0,27-3-43 0 0,-3 1 40 0 0,-42 3 153 0 0,25-3-149 0 0,12-3 25 0 0,-17 2-36 0 0,-93-2 120 0 0,63 2-48 0 0,49-1-84 0 0,-37-2 64 0 0,18-1-64 0 0,0 0 0 0 0,-1 0 11 0 0,-8 0 31 0 0,-7-2 22 0 0,18 2-42 0 0,13 0 20 0 0,-20-2-20 0 0,-7 1 34 0 0,9 2 24 0 0,27 1-48 0 0,-18 1 22 0 0,-1 3 113 0 0,-5-1-98 0 0,5 2 21 0 0,-40 2 60 0 0,23-5-86 0 0,11-4-53 0 0,-2 2-11 0 0,0-1 11 0 0,-3 4 43 0 0,-3-1 24 0 0,-11 1 114 0 0,-29 7 19 0 0,-106 10 299 0 0,143-18-494 0 0,-9-1-16 0 0,-5 0 0 0 0,-416 23-7753 0 0,343-16 4490 0 0,86-6-4577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40:49.440"/>
    </inkml:context>
    <inkml:brush xml:id="br0">
      <inkml:brushProperty name="width" value="0.1" units="cm"/>
      <inkml:brushProperty name="height" value="0.1" units="cm"/>
      <inkml:brushProperty name="color" value="#E71224"/>
    </inkml:brush>
  </inkml:definitions>
  <inkml:trace contextRef="#ctx0" brushRef="#br0">1877 126 1839 0 0,'-16'7'-1762'0'0,"-6"1"2426"0"0,15-5 785 0 0,0 0 0 0 0,0-1 0 0 0,0 0 0 0 0,0-1 0 0 0,-1 0 0 0 0,-9 1 0 0 0,-12-5-179 0 0,28 3-1305 0 0,0-1 0 0 0,0 0 0 0 0,-1 0 0 0 0,1 1 0 0 0,0-1 0 0 0,0 0 0 0 0,0 0 0 0 0,0 0 0 0 0,0 0 0 0 0,0 0 0 0 0,0 0 0 0 0,1-1 0 0 0,-1 1 0 0 0,0 0 0 0 0,0-2 0 0 0,0 2 21 0 0,1 0-1 0 0,-1 0 1 0 0,0-1-1 0 0,1 1 0 0 0,-1 0 1 0 0,0 0-1 0 0,0 0 1 0 0,0 0-1 0 0,0 0 0 0 0,0 0 1 0 0,0 0-1 0 0,0 0 0 0 0,0 1 1 0 0,0-1-1 0 0,-2 0 1 0 0,-5-1 410 0 0,0 1 1 0 0,0 1 0 0 0,0-1 0 0 0,0 1 0 0 0,0 1 0 0 0,0-1-1 0 0,0 1 1 0 0,0 1 0 0 0,-7 2 0 0 0,-2 1 169 0 0,1 1-1 0 0,0 1 1 0 0,-18 11-1 0 0,7-3-99 0 0,12-6 53 0 0,0-1 0 0 0,-1 0 0 0 0,-25 8 0 0 0,35-14-370 0 0,0 0 1 0 0,0-1-1 0 0,0 0 0 0 0,-1-1 0 0 0,1 0 1 0 0,0 1-1 0 0,0-2 0 0 0,-1 1 1 0 0,1-1-1 0 0,0 0 0 0 0,0 0 1 0 0,0-1-1 0 0,-10-4 0 0 0,-74-30 883 0 0,77 31-906 0 0,0 1 0 0 0,-1 1 0 0 0,1 0-1 0 0,0 1 1 0 0,-16 0 0 0 0,-71 2 1302 0 0,6 1-1452 0 0,45-6 150 0 0,0-2-1 0 0,-58-16 1 0 0,9 6 159 0 0,29 1-105 0 0,30 6 27 0 0,-1 2 0 0 0,-49-4-1 0 0,56 10-179 0 0,-251-3 1317 0 0,278 5-1421 0 0,-3 1 145 0 0,0 0 0 0 0,1-1 0 0 0,-1-1-1 0 0,-8-1 1 0 0,15 2-253 0 0,0 0-1 0 0,0-1 0 0 0,0 1 1 0 0,0-1-1 0 0,0 0 0 0 0,0 0 1 0 0,0 1-1 0 0,0-1 0 0 0,1-1 1 0 0,-1 1-1 0 0,0 0 0 0 0,1 0 1 0 0,-1-1-1 0 0,1 1 0 0 0,-1 0 1 0 0,1-1-1 0 0,-1 0 0 0 0,1 1 1 0 0,0-1-1 0 0,0 0 0 0 0,0 1 1 0 0,-1-4-1 0 0,-4-16-8646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40:52.307"/>
    </inkml:context>
    <inkml:brush xml:id="br0">
      <inkml:brushProperty name="width" value="0.1" units="cm"/>
      <inkml:brushProperty name="height" value="0.1" units="cm"/>
      <inkml:brushProperty name="color" value="#E71224"/>
    </inkml:brush>
  </inkml:definitions>
  <inkml:trace contextRef="#ctx0" brushRef="#br0">6650 198 6911 0 0,'-18'-7'627'0'0,"-7"-2"1181"0"0,6 7 2236 0 0,11 1-3480 0 0,-9 0 1741 0 0,-23 14-493 0 0,1 1-1 0 0,-48 24 1 0 0,52-21-1198 0 0,-1-2-1 0 0,-71 20 1 0 0,-92-4 1345 0 0,94-23-1233 0 0,-120-7-1 0 0,102-3-430 0 0,-164 21 548 0 0,2 22-199 0 0,246-35-628 0 0,13-2-28 0 0,-498 58 323 0 0,454-63-230 0 0,0-3 0 0 0,0-3 0 0 0,1-3 0 0 0,-81-23 0 0 0,-5 5 85 0 0,-37-10-23 0 0,110 15-75 0 0,-2 4-1 0 0,-129-14 1 0 0,20 26 73 0 0,-4 0 46 0 0,-57-23-64 0 0,-10-1 70 0 0,-185-25 139 0 0,296 34-300 0 0,-19-4 413 0 0,131 20 215 0 0,-83-1-1 0 0,85 6-626 0 0,-408-42-758 0 0,340 32 657 0 0,-122 3 1 0 0,-45-4-1167 0 0,240 9 936 0 0,-80-8-2466 0 0,38 8-3788 0 0,-8 6-2521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40:54.133"/>
    </inkml:context>
    <inkml:brush xml:id="br0">
      <inkml:brushProperty name="width" value="0.1" units="cm"/>
      <inkml:brushProperty name="height" value="0.1" units="cm"/>
      <inkml:brushProperty name="color" value="#E71224"/>
    </inkml:brush>
  </inkml:definitions>
  <inkml:trace contextRef="#ctx0" brushRef="#br0">0 1 4607 0 0,'0'0'2160'0'0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40:54.504"/>
    </inkml:context>
    <inkml:brush xml:id="br0">
      <inkml:brushProperty name="width" value="0.1" units="cm"/>
      <inkml:brushProperty name="height" value="0.1" units="cm"/>
      <inkml:brushProperty name="color" value="#E71224"/>
    </inkml:brush>
  </inkml:definitions>
  <inkml:trace contextRef="#ctx0" brushRef="#br0">0 1 5927 0 0,'0'0'640'0'0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40:55.228"/>
    </inkml:context>
    <inkml:brush xml:id="br0">
      <inkml:brushProperty name="width" value="0.1" units="cm"/>
      <inkml:brushProperty name="height" value="0.1" units="cm"/>
      <inkml:brushProperty name="color" value="#E71224"/>
    </inkml:brush>
  </inkml:definitions>
  <inkml:trace contextRef="#ctx0" brushRef="#br0">1916 8 9359 0 0,'0'0'430'0'0,"-2"0"-14"0"0,-5 0-234 0 0,5 0 248 0 0,1 0-299 0 0,-4 3 105 0 0,-9 9 43 0 0,12-11-257 0 0,1 3 103 0 0,-4 12 16 0 0,4-12 363 0 0,-10 13 2128 0 0,10-17-2573 0 0,0 0 0 0 0,-1 1-1 0 0,1-1 1 0 0,0 1 0 0 0,0 0-1 0 0,0-1 1 0 0,0 1-1 0 0,0 0 1 0 0,0 0 0 0 0,0-1-1 0 0,0 1 1 0 0,-1 2 0 0 0,2-3 38 0 0,-3 3 974 0 0,-17 5 502 0 0,-27 1 1835 0 0,44-8-3164 0 0,0-1-168 0 0,-11 0-43 0 0,11 0 190 0 0,-1-1-148 0 0,-85-16 1466 0 0,85 17-1310 0 0,0-1-134 0 0,-69-13 666 0 0,59 11-710 0 0,7 2 13 0 0,6 2-73 0 0,-3 2 11 0 0,-18-3 212 0 0,-4-5 76 0 0,23 4-207 0 0,1 1 3 0 0,-36-6 309 0 0,19 3-240 0 0,0 0 0 0 0,0 2-1 0 0,-23-1 1 0 0,-195 7 490 0 0,155 6-257 0 0,57-6-277 0 0,0-2 0 0 0,-36 1 0 0 0,1-5 253 0 0,-82-14 1 0 0,44 4-65 0 0,-196 10 265 0 0,224 3-533 0 0,38-2-452 0 0,-1-1 0 0 0,0-1-1 0 0,-36-9 1 0 0,1-6-7819 0 0,31 5-385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40:56.715"/>
    </inkml:context>
    <inkml:brush xml:id="br0">
      <inkml:brushProperty name="width" value="0.1" units="cm"/>
      <inkml:brushProperty name="height" value="0.1" units="cm"/>
      <inkml:brushProperty name="color" value="#E71224"/>
    </inkml:brush>
  </inkml:definitions>
  <inkml:trace contextRef="#ctx0" brushRef="#br0">2135 112 919 0 0,'-11'-8'-2077'0'0,"-2"1"5208"0"0,-7-5 5298 0 0,9 2-7086 0 0,10 10-1424 0 0,0 0 1 0 0,0 0-1 0 0,1 0 1 0 0,-1 0-1 0 0,0 0 1 0 0,0 0-1 0 0,0 0 1 0 0,1 0-1 0 0,-1 0 1 0 0,0 0-1 0 0,0 1 1 0 0,0-1-1 0 0,1 0 0 0 0,-1 0 1 0 0,0 1-1 0 0,1-1 1 0 0,-1 1-1 0 0,0-1 1 0 0,0 0-1 0 0,1 1 1 0 0,-1-1-1 0 0,1 1 1 0 0,-1 0-1 0 0,1-1 1 0 0,-2 2-1 0 0,-19 18-1589 0 0,18-17 1466 0 0,0 0 212 0 0,-1 1 1 0 0,1-1 0 0 0,-1-1-1 0 0,0 1 1 0 0,0 0 0 0 0,0-1-1 0 0,-1 0 1 0 0,1 0 0 0 0,0 0-1 0 0,-1-1 1 0 0,-6 2 0 0 0,-2-1 1374 0 0,0 0 1 0 0,-25-1-1 0 0,27 0-683 0 0,1 1 0 0 0,0 0-1 0 0,-1 0 1 0 0,1 1-1 0 0,-15 7 1 0 0,-15 3 180 0 0,-42 6 517 0 0,-1-3 0 0 0,0-5 1 0 0,0-2-1 0 0,-91-4 0 0 0,-18 0 183 0 0,-115-4 388 0 0,259-4-1714 0 0,0-2-1 0 0,1-2 1 0 0,-1-3-1 0 0,-63-21 1 0 0,-72-44-304 0 0,110 43-2128 0 0,-109-33-1 0 0,126 53 130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40:57.744"/>
    </inkml:context>
    <inkml:brush xml:id="br0">
      <inkml:brushProperty name="width" value="0.1" units="cm"/>
      <inkml:brushProperty name="height" value="0.1" units="cm"/>
      <inkml:brushProperty name="color" value="#E71224"/>
    </inkml:brush>
  </inkml:definitions>
  <inkml:trace contextRef="#ctx0" brushRef="#br0">2838 125 455 0 0,'-24'-1'1234'0'0,"-36"-7"12724"0"0,41 4-14410 0 0,-9-2 2109 0 0,19 3-1402 0 0,1 1 1 0 0,-1 0 0 0 0,0 0 0 0 0,0 1 0 0 0,0 0-1 0 0,0 1 1 0 0,-14 1 0 0 0,-243 41 4237 0 0,223-37-4133 0 0,0-3 0 0 0,0-2-1 0 0,-44-4 1 0 0,-130-28 777 0 0,177 27-1321 0 0,-1 2 0 0 0,0 2-1 0 0,-54 5 1 0 0,-37-1 1800 0 0,-697-39 572 0 0,578 37-1607 0 0,163 2-402 0 0,-122-10-1 0 0,191 6-513 0 0,1-2 0 0 0,0 0-1 0 0,0-1 1 0 0,1-1 0 0 0,-1 0-1 0 0,1-2 1 0 0,-23-11 0 0 0,10-3-1004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41:14.860"/>
    </inkml:context>
    <inkml:brush xml:id="br0">
      <inkml:brushProperty name="width" value="0.1" units="cm"/>
      <inkml:brushProperty name="height" value="0.1" units="cm"/>
      <inkml:brushProperty name="color" value="#66CC00"/>
    </inkml:brush>
  </inkml:definitions>
  <inkml:trace contextRef="#ctx0" brushRef="#br0">6792 1532 455 0 0,'-3'0'16008'0'0,"12"-5"-15520"0"0,37-22 4439 0 0,-33 26-4710 0 0,39-2-8 0 0,-39 3 1494 0 0,0-2-1551 0 0,35-7 0 0 0,-35 7 943 0 0,-2-2-1006 0 0,38-13-1 0 0,-41 14 4 0 0,0 1 0 0 0,0 0 0 0 0,0 0-1 0 0,0 1 1 0 0,16 0 0 0 0,6-1 277 0 0,28-8-44 0 0,-56 10-142 0 0,11-2-119 0 0,42-8-41 0 0,-41 8 30 0 0,-1-1 0 0 0,38-8-31 0 0,-38 8 159 0 0,0 3-128 0 0,2-1-40 0 0,-7 0 18 0 0,0 1 0 0 0,1 0 0 0 0,-1 0 1 0 0,0 1-1 0 0,11 2 0 0 0,27 3-9 0 0,29 3 42 0 0,-51-8-22 0 0,38-6-31 0 0,4-2 0 0 0,-39 4 31 0 0,44 4-31 0 0,18 6-11 0 0,14 1 53 0 0,-32-3-42 0 0,11 0-11 0 0,-16-3 11 0 0,-41-3 31 0 0,24-4-20 0 0,-25 2 20 0 0,24-3-20 0 0,-24 3 20 0 0,23-6-20 0 0,-35 7 31 0 0,-1-1 0 0 0,35-6-31 0 0,-46 9-20 0 0,1 0 0 0 0,0 0 0 0 0,0-1-1 0 0,0 1 1 0 0,0 0 0 0 0,-1 0 0 0 0,1 0 0 0 0,0-1 0 0 0,0 1 0 0 0,0 0 0 0 0,-1-1 0 0 0,1 1 0 0 0,0-1 0 0 0,0 1 0 0 0,-1-1 0 0 0,1 1 0 0 0,0-1 0 0 0,-1 0 0 0 0,1 1 0 0 0,-1-1-1 0 0,1 0 1 0 0,24-31 20 0 0,-8 2 20 0 0,-6 1-30 0 0,-7 21-11 0 0,9-15-3 0 0,-2-2 25 0 0,-1-1 0 0 0,10-39 1 0 0,-10 31 5 0 0,17-41 0 0 0,-20 53-18 0 0,0 0-1 0 0,-2 0 1 0 0,0 0 0 0 0,-2 0-1 0 0,1-39 1 0 0,-4 33 30 0 0,-2 0 1 0 0,0 1-1 0 0,-2-1 0 0 0,-12-41 1 0 0,8 32-10 0 0,-7-58 1 0 0,12 58 11 0 0,-2-1 0 0 0,-1 1 0 0 0,-2 0 0 0 0,-2 1 0 0 0,-25-64 0 0 0,30 87-44 0 0,0 0 0 0 0,2-1 0 0 0,-4-21 0 0 0,2 10 0 0 0,5 23 5 0 0,0 1 0 0 0,-1-1 0 0 0,1 1 0 0 0,-1-1 0 0 0,1 1 0 0 0,-1-1 0 0 0,0 1 0 0 0,1 0 1 0 0,-1-1-1 0 0,0 1 0 0 0,0 0 0 0 0,0 0 0 0 0,0 0 0 0 0,0 0 0 0 0,0 0 0 0 0,0 0 0 0 0,-1 0 0 0 0,1 0 0 0 0,0 0 0 0 0,0 0 0 0 0,-1 0 0 0 0,-2 0 0 0 0,-2-1 35 0 0,0 0 0 0 0,-1 1 0 0 0,1 0 0 0 0,-11 0-1 0 0,-19-3 30 0 0,-14-3-56 0 0,0 2 0 0 0,0 3 1 0 0,-1 2-1 0 0,-51 6 0 0 0,-96 0-15 0 0,148-9 2 0 0,-174-2 0 0 0,-350 5 0 0 0,336-12 0 0 0,-38 11 1091 0 0,-10-2-1182 0 0,51 10 259 0 0,102 6-168 0 0,-133 8 0 0 0,68-1 64 0 0,-205-15 0 0 0,269 3-42 0 0,-77 1 20 0 0,130-8-27 0 0,23 1 9 0 0,-63-7 1 0 0,-210-11 28 0 0,-99 4 97 0 0,144 1-28 0 0,155 4-55 0 0,-280-2 61 0 0,182 7-128 0 0,84 7 76 0 0,-82-3-16 0 0,9-11-27 0 0,10 2-2 0 0,29-1-31 0 0,-39 1 64 0 0,115 3-64 0 0,-103-19 0 0 0,140 12 0 0 0,-55-4 0 0 0,-11-4 32 0 0,-1-1 0 0 0,-174 5 32 0 0,291 14-58 0 0,0 0 1 0 0,0 2-1 0 0,1 0 1 0 0,-1 1-1 0 0,1 0 0 0 0,-1 1 1 0 0,1 1-1 0 0,0 0 1 0 0,-22 10-1 0 0,-4 2-6 0 0,26-10 0 0 0,0 1 0 0 0,-25 16 0 0 0,23-10 0 0 0,10-9 0 0 0,1 1 0 0 0,-1 1 0 0 0,1-1 0 0 0,0 1 0 0 0,1 0 0 0 0,0 0 0 0 0,0 1 0 0 0,0-1 0 0 0,-4 9 0 0 0,0 0 0 0 0,2 1 0 0 0,-1 0 0 0 0,0 6 0 0 0,4-2 0 0 0,1 1 0 0 0,0 3 0 0 0,1 4 0 0 0,2 1 0 0 0,1 2 0 0 0,-2 3 0 0 0,1 1 0 0 0,0 1 0 0 0,0-1 0 0 0,0-3 0 0 0,0-1 0 0 0,2-1 0 0 0,0-2 0 0 0,1 4 0 0 0,3 8 0 0 0,0 1 0 0 0,0 1 0 0 0,0 0 0 0 0,-4-8 0 0 0,0 0 0 0 0,2 2 0 0 0,-1 0 0 0 0,3 2 0 0 0,1 12 0 0 0,-6-43 0 0 0,6 16-53 0 0,4 19 42 0 0,5 4 11 0 0,1-5 0 0 0,9 1 0 0 0,13 2 0 0 0,2-8-11 0 0,-22-22-31 0 0,36 15 31 0 0,11-2 11 0 0,-5-10-11 0 0,-33-12-31 0 0,49 2 31 0 0,11-8 11 0 0,-13-6 0 0 0,-7-2 0 0 0,-1-5 0 0 0,4-2 0 0 0,1 5 0 0 0,0 1 0 0 0,5 1 0 0 0,7-4 0 0 0,6-4-11 0 0,2-1-31 0 0,-2 1 31 0 0,-7 3 11 0 0,1 4 0 0 0,5 5 0 0 0,-2 4 0 0 0,2-1 0 0 0,4-2 0 0 0,4-3 0 0 0,-20 0 0 0 0,-1 1 0 0 0,10-2 0 0 0,-14 0 0 0 0,-5 3 0 0 0,8 1 0 0 0,25 1 0 0 0,5 0 0 0 0,-20-2 0 0 0,-3 2 0 0 0,-5 0 0 0 0,-3 2 0 0 0,2-1 0 0 0,0 2 0 0 0,4 2 0 0 0,22 0 0 0 0,6 1 0 0 0,-18-3 0 0 0,-5 1 0 0 0,-5-2 0 0 0,-3 1 0 0 0,-1-2 0 0 0,2 1 0 0 0,0 0 0 0 0,14 1 0 0 0,8 1 0 0 0,1 1 0 0 0,-4 0 0 0 0,-10-2 0 0 0,-2 0 0 0 0,-4 0 0 0 0,-3 3 0 0 0,9 5 0 0 0,0 2 0 0 0,5-1 0 0 0,-4 0 0 0 0,-3-4 0 0 0,-5-2 0 0 0,3 2 0 0 0,-2 3 0 0 0,-15 2-11 0 0,-37-6-31 0 0,50 6 31 0 0,18-2 11 0 0,-7-6 0 0 0,-5 0 0 0 0,-3 2 0 0 0,-3 0 0 0 0,-1-3 0 0 0,-3-1 0 0 0,6-1 0 0 0,5 4 0 0 0,-4 6 0 0 0,2-5 0 0 0,-4-2 0 0 0,-5 1 0 0 0,-14 6-16 0 0,-49-7-69 0 0,0 0-458 0 0,1 2 296 0 0,-7-2-16 0 0,0-1 0 0 0,-1 1 0 0 0,1-1-1 0 0,0-1 1 0 0,0 1 0 0 0,6-1 0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42:17.419"/>
    </inkml:context>
    <inkml:brush xml:id="br0">
      <inkml:brushProperty name="width" value="0.1" units="cm"/>
      <inkml:brushProperty name="height" value="0.1" units="cm"/>
      <inkml:brushProperty name="color" value="#66CC00"/>
    </inkml:brush>
  </inkml:definitions>
  <inkml:trace contextRef="#ctx0" brushRef="#br0">102 72 1151 0 0,'-38'-5'439'0'0,"35"4"-368"0"0,0 1-1 0 0,0-1 1 0 0,0 1-1 0 0,1-1 1 0 0,-1 1-1 0 0,0 0 1 0 0,0 0 0 0 0,0 0-1 0 0,0 1 1 0 0,0-1-1 0 0,0 1 1 0 0,0-1 0 0 0,1 1-1 0 0,-5 2 1 0 0,-8 5 2117 0 0,13 0-310 0 0,4-6-1710 0 0,0 0-1 0 0,-1-1 0 0 0,1 1 1 0 0,0-1-1 0 0,0 1 1 0 0,0-1-1 0 0,0 1 1 0 0,5 1-1 0 0,0 1-439 0 0,-3-1 369 0 0,1-1-1 0 0,-1 0 1 0 0,1-1-1 0 0,-1 1 1 0 0,1-1-1 0 0,0 0 1 0 0,-1 0 0 0 0,1 0-1 0 0,0 0 1 0 0,8-1-1 0 0,3-1 429 0 0,31-6 0 0 0,-35 5-420 0 0,-1 0-1 0 0,1 1 0 0 0,0 0 0 0 0,20 1 0 0 0,-27 1-48 0 0,184 14 1035 0 0,-83-13-771 0 0,15-8 133 0 0,-72 6-273 0 0,54 5-1 0 0,-58-1-78 0 0,72-3-1 0 0,146-43 73 0 0,-198 30-154 0 0,279-37 45 0 0,-259 37-37 0 0,-59 7-15 0 0,0 1 1 0 0,31 0-1 0 0,122 7-12 0 0,-154-1 10 0 0,1 0 0 0 0,-1 2-1 0 0,31 8 1 0 0,44 7 15 0 0,-27-10 12 0 0,-34-3 9 0 0,52 1-1 0 0,-71-6-38 0 0,1 1 0 0 0,-1 1 1 0 0,0 2-1 0 0,36 11 0 0 0,-34-9 0 0 0,1-1 0 0 0,0-1 0 0 0,27 3 0 0 0,48 1 31 0 0,-37-3-29 0 0,0-2 0 0 0,117-7-1 0 0,-170 3-8 0 0,-1 0 0 0 0,1 0 0 0 0,0 1 0 0 0,0 0 0 0 0,-1 0 0 0 0,1 1 0 0 0,10 3 0 0 0,-11-2 0 0 0,1-1 0 0 0,-1 0 0 0 0,0-1 0 0 0,0 1 0 0 0,1-2 0 0 0,-1 1 0 0 0,1-1 0 0 0,10-1 0 0 0,24-6 25 0 0,-5 0 116 0 0,0 2 0 0 0,45-1 0 0 0,-48 6-141 0 0,43 7 0 0 0,-56-9 0 0 0,-18 2 1 0 0,0-1 0 0 0,0 1 1 0 0,0 0-1 0 0,0 0 1 0 0,0 0-1 0 0,0 0 1 0 0,5 1-1 0 0,30 7 86 0 0,50 3 0 0 0,-60-9-60 0 0,0 1 0 0 0,-1 2 0 0 0,0 1 0 0 0,37 12 0 0 0,-51-12 52 0 0,0 1-1 0 0,-1-1 1 0 0,17 14-1 0 0,9 5 296 0 0,-12-14-1504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34:07.844"/>
    </inkml:context>
    <inkml:brush xml:id="br0">
      <inkml:brushProperty name="width" value="0.1" units="cm"/>
      <inkml:brushProperty name="height" value="0.1" units="cm"/>
      <inkml:brushProperty name="color" value="#E71224"/>
    </inkml:brush>
  </inkml:definitions>
  <inkml:trace contextRef="#ctx0" brushRef="#br0">3400 204 455 0 0,'7'-13'1320'0'0,"1"0"0"0"0,-2 0 0 0 0,0-1 0 0 0,0 0 0 0 0,-2 0 0 0 0,0-1 0 0 0,0 1 0 0 0,2-23 0 0 0,-6 35-1186 0 0,0 1 0 0 0,0-1 0 0 0,0 0 0 0 0,0 1 0 0 0,-1-1 0 0 0,1 1 0 0 0,0-1 0 0 0,-1 1 0 0 0,1-1-1 0 0,-1 1 1 0 0,0-1 0 0 0,1 1 0 0 0,-1 0 0 0 0,0-1 0 0 0,0 1 0 0 0,0 0 0 0 0,0-1 0 0 0,0 1 0 0 0,0 0 0 0 0,0 0-1 0 0,0 0 1 0 0,-1 0 0 0 0,1 0 0 0 0,0 0 0 0 0,-1 1 0 0 0,1-1 0 0 0,0 0 0 0 0,-1 0 0 0 0,1 1 0 0 0,-1-1 0 0 0,-2 0-1 0 0,-5 0 433 0 0,0 0 0 0 0,0 0 0 0 0,0 1-1 0 0,-16 1 1 0 0,-16-1 594 0 0,-5-7-859 0 0,1 2 0 0 0,-2 2 0 0 0,1 2 0 0 0,0 2 0 0 0,0 3 1 0 0,0 1-1 0 0,0 2 0 0 0,-57 17 0 0 0,54-13-168 0 0,-1-2 1 0 0,-84 4-1 0 0,-98-21 424 0 0,77 0 141 0 0,-180-19 234 0 0,210 14-751 0 0,-296 1 292 0 0,0 33 231 0 0,158-5-332 0 0,106-9-1208 0 0,-263-24 0 0 0,335 7-817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42:33.320"/>
    </inkml:context>
    <inkml:brush xml:id="br0">
      <inkml:brushProperty name="width" value="0.1" units="cm"/>
      <inkml:brushProperty name="height" value="0.1" units="cm"/>
      <inkml:brushProperty name="color" value="#66CC00"/>
    </inkml:brush>
  </inkml:definitions>
  <inkml:trace contextRef="#ctx0" brushRef="#br0">1 93 1839 0 0,'13'6'181'0'0,"2"-2"0"0"0,-1 1-1 0 0,0-2 1 0 0,1 0 0 0 0,0-1-1 0 0,21 1 1 0 0,35 6 26 0 0,-43-3-140 0 0,20 4 137 0 0,72 7 0 0 0,-59-9-73 0 0,-45-5-44 0 0,1 0-1 0 0,0-2 1 0 0,22 0-1 0 0,176-11 1052 0 0,110-9-729 0 0,-136 15-152 0 0,-119 5-110 0 0,79-9 1 0 0,43-8 131 0 0,-112 12-106 0 0,0-4 0 0 0,80-19-1 0 0,-98 12-60 0 0,2 3 0 0 0,79-5 0 0 0,-109 15-98 0 0,36-1 100 0 0,194 17 214 0 0,-149-13-256 0 0,-94 1-67 0 0,11 1 32 0 0,-1 1 1 0 0,44 12 0 0 0,-23-3-17 0 0,-1-2 0 0 0,80 7 1 0 0,-17-3 93 0 0,41 3 159 0 0,-16-19-82 0 0,0-5 0 0 0,157-29 0 0 0,224-10 277 0 0,-473 45-469 0 0,61 8 0 0 0,-71-4 0 0 0,88 7 38 0 0,143-5-1 0 0,-27-1 95 0 0,2 1 35 0 0,-198-7-101 0 0,-17 0 15 0 0,1 0 0 0 0,46-9 0 0 0,-43 5-24 0 0,0 1 0 0 0,39 0 0 0 0,-45 2-47 0 0,86 1 56 0 0,61-5 60 0 0,-129 1-109 0 0,90-14 30 0 0,-101 14-47 0 0,0 1 0 0 0,39 0 0 0 0,-33 2 0 0 0,37-1 37 0 0,64-5 54 0 0,-82 5-91 0 0,99 8 0 0 0,-98-1 0 0 0,95-6 0 0 0,11-14 64 0 0,-102 13-64 0 0,-1 3 0 0 0,122 15 0 0 0,-126-8 0 0 0,89-1 0 0 0,-23-2 0 0 0,8 3 0 0 0,-48-9 0 0 0,34 8 0 0 0,-72-2 0 0 0,84-4 0 0 0,-46-7 0 0 0,0 4 0 0 0,100 9 0 0 0,-51 15 0 0 0,-82-12 0 0 0,66 5 0 0 0,368-7 9 0 0,-472-7-7 0 0,80-7 57 0 0,-65 4-61 0 0,1 1 0 0 0,30 1 0 0 0,-10 3 2 0 0,1-1 0 0 0,94-13 0 0 0,-116 9 0 0 0,53 2 0 0 0,-14 0 0 0 0,8-1 0 0 0,76 8 0 0 0,-134-4-12 0 0,0 0 1 0 0,0 1-1 0 0,-1 1 0 0 0,1 0 0 0 0,-1 1 0 0 0,0 1 0 0 0,-1 1 0 0 0,1 0 0 0 0,-1 1 1 0 0,16 11-1 0 0,-2 1-290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42:34.964"/>
    </inkml:context>
    <inkml:brush xml:id="br0">
      <inkml:brushProperty name="width" value="0.1" units="cm"/>
      <inkml:brushProperty name="height" value="0.1" units="cm"/>
      <inkml:brushProperty name="color" value="#66CC00"/>
    </inkml:brush>
  </inkml:definitions>
  <inkml:trace contextRef="#ctx0" brushRef="#br0">0 155 1839 0 0,'19'-2'315'0'0,"1"1"0"0"0,-1 1 0 0 0,27 3 0 0 0,11-1-343 0 0,20-4 884 0 0,126-19 0 0 0,-95 11 316 0 0,48 6-570 0 0,-63 3-376 0 0,304-23 134 0 0,-240 12-285 0 0,-53 5 261 0 0,47-5-31 0 0,163 10 1 0 0,-242 2-262 0 0,-1-3 1 0 0,75-12-1 0 0,-22 2 79 0 0,-2 0 27 0 0,-36 3-16 0 0,131 2 0 0 0,-168 13-99 0 0,62 12 0 0 0,39 5-41 0 0,21 1 57 0 0,12 1 101 0 0,-168-23-123 0 0,330 24 539 0 0,-106-11-524 0 0,-132-11 51 0 0,-36 4-40 0 0,131 29 0 0 0,-148-24-48 0 0,-7-3 19 0 0,0-1 0 0 0,0-3-1 0 0,1-2 1 0 0,67-3-1 0 0,-36-8 69 0 0,82-18 0 0 0,-42 11-78 0 0,-79 11 34 0 0,27 1 38 0 0,100 7 1 0 0,-30 0 11 0 0,-131-4-91 0 0,122 4 34 0 0,-107-2-30 0 0,0 0 0 0 0,0 2 0 0 0,-1 0 0 0 0,22 8 0 0 0,-7 6-201 0 0,-21-9-48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42:37.239"/>
    </inkml:context>
    <inkml:brush xml:id="br0">
      <inkml:brushProperty name="width" value="0.1" units="cm"/>
      <inkml:brushProperty name="height" value="0.1" units="cm"/>
      <inkml:brushProperty name="color" value="#66CC00"/>
    </inkml:brush>
  </inkml:definitions>
  <inkml:trace contextRef="#ctx0" brushRef="#br0">0 1 2271 0 0,'13'1'291'0'0,"0"1"0"0"0,-1 0-1 0 0,1 1 1 0 0,17 6-1 0 0,-3-1 25 0 0,7 4 190 0 0,0 1-1 0 0,36 19 0 0 0,1 1-113 0 0,-52-24-313 0 0,-1 1 0 0 0,33 24-1 0 0,-37-23-56 0 0,1-1-1 0 0,1 0 1 0 0,-1-2 0 0 0,31 13-1 0 0,96 19 112 0 0,14 3 220 0 0,-125-33-285 0 0,1-1-1 0 0,0-2 0 0 0,1-1 0 0 0,-1-2 1 0 0,1-1-1 0 0,0-1 0 0 0,0-2 0 0 0,52-7 0 0 0,277-22 838 0 0,-302 26-892 0 0,3 0 33 0 0,-1-2 0 0 0,0-3 0 0 0,90-22 0 0 0,364-98 155 0 0,-395 109-184 0 0,138-26 32 0 0,-165 27-32 0 0,0 5 0 0 0,1 4 0 0 0,105 3 0 0 0,-80 12-16 0 0,128 22 0 0 0,-237-27 0 0 0,291 50 0 0 0,-247-42 17 0 0,1-2 0 0 0,106-1-1 0 0,-53-4 122 0 0,32 11 5 0 0,-20-1-76 0 0,-93-10-36 0 0,14 2 15 0 0,1-2 0 0 0,0-2 1 0 0,0-2-1 0 0,43-7 0 0 0,-44 1 14 0 0,31-7 107 0 0,123-8 0 0 0,126 3-93 0 0,-288 21-74 0 0,-1 2 0 0 0,1 1 0 0 0,59 15 0 0 0,-69-13 0 0 0,7 2 0 0 0,-1 2 0 0 0,35 16 0 0 0,-41-15 0 0 0,0-1 0 0 0,0-2 0 0 0,1 0 0 0 0,37 6 0 0 0,155 13 0 0 0,-164-22 0 0 0,0-2 0 0 0,94-6 0 0 0,-24-2 0 0 0,-60 4 0 0 0,-14 0 0 0 0,47 5 0 0 0,65 5 37 0 0,-90-6-324 0 0,74 11 1 0 0,-101-7-3050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43:07.132"/>
    </inkml:context>
    <inkml:brush xml:id="br0">
      <inkml:brushProperty name="width" value="0.1" units="cm"/>
      <inkml:brushProperty name="height" value="0.1" units="cm"/>
      <inkml:brushProperty name="color" value="#66CC00"/>
    </inkml:brush>
  </inkml:definitions>
  <inkml:trace contextRef="#ctx0" brushRef="#br0">0 70 575 0 0,'4'-7'0'0'0,"-2"2"0"0"0,0 0 0 0 0,0 0 0 0 0,1 0 0 0 0,0 0 0 0 0,0 0 0 0 0,0 1 0 0 0,1-1 0 0 0,-1 1 0 0 0,1 0 0 0 0,0 0 0 0 0,1 1 0 0 0,4-5 0 0 0,-4 8 0 0 0,-1 0 0 0 0,0 0 0 0 0,1 0 0 0 0,-1 0 0 0 0,0 1 0 0 0,0 0 0 0 0,1 0 0 0 0,-1 0 0 0 0,0 0 0 0 0,8 4 0 0 0,-4-2 0 0 0,-4-2 134 0 0,0 1-1 0 0,0-1 0 0 0,0 1 0 0 0,0 0 0 0 0,0 0 0 0 0,-1 0 0 0 0,1 1 0 0 0,3 2 0 0 0,-4-2 426 0 0,-1 0 1 0 0,1 0-1 0 0,-1 0 1 0 0,0 0-1 0 0,0 1 0 0 0,0-1 1 0 0,-1 0-1 0 0,1 1 1 0 0,1 5-1 0 0,-1-5 38 0 0,-1 0-1 0 0,1 0 1 0 0,1 0-1 0 0,-1 0 1 0 0,5 5-1 0 0,10 19 888 0 0,-14-20-1356 0 0,1 0 1 0 0,0 0-1 0 0,0 0 1 0 0,0-1-1 0 0,1 1 1 0 0,0-1-1 0 0,1 0 1 0 0,0-1-1 0 0,0 1 1 0 0,0-1-1 0 0,0 0 1 0 0,1-1-1 0 0,0 0 1 0 0,0 0-1 0 0,1 0 0 0 0,14 6 1 0 0,154 68 931 0 0,-112-54-992 0 0,-2 3 1 0 0,89 52-1 0 0,-132-68-73 0 0,-6-4 11 0 0,-1 0-1 0 0,0 1 1 0 0,15 13 0 0 0,-23-18 3 0 0,-1 0 0 0 0,1 0 1 0 0,-1 1-1 0 0,1 0 0 0 0,-2-1 1 0 0,1 1-1 0 0,0 0 0 0 0,-1 0 1 0 0,0 1-1 0 0,0-1 0 0 0,0 0 1 0 0,1 9-1 0 0,6 59 209 0 0,0 117 0 0 0,-2-17-30 0 0,37 402 617 0 0,-34-448 687 0 0,4 179-2768 0 0,-17-139 1376 0 0,-5 160 204 0 0,-29-1-72 0 0,2-62 239 0 0,23-162-338 0 0,8-66-81 0 0,-2 0 0 0 0,-1 0 0 0 0,-20 57 0 0 0,-4-33 33 0 0,22-44-58 0 0,-14 32 0 0 0,9-10 5 0 0,1 1-1 0 0,2 1 1 0 0,2 0 0 0 0,2 0-1 0 0,1 0 1 0 0,2 1 0 0 0,2 0-1 0 0,7 78 1 0 0,11 69-32 0 0,-13-80 0 0 0,3 49 0 0 0,3 104 54 0 0,-10-237-44 0 0,-2 0 1 0 0,0 0 0 0 0,-2 0-1 0 0,0-1 1 0 0,-2 1 0 0 0,-11 25-1 0 0,-28 39 54 0 0,39-79-64 0 0,0 0 0 0 0,-1 0 0 0 0,1-1 0 0 0,-2 0 0 0 0,1 0 0 0 0,-17 11 0 0 0,-6 6 0 0 0,5-5 10 0 0,0-1-1 0 0,-1-1 1 0 0,-32 15-1 0 0,-22 15 17 0 0,11-5 42 0 0,-46 32 80 0 0,93-59-116 0 0,-35 34 0 0 0,47-40 15 0 0,6-6-530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50:34.854"/>
    </inkml:context>
    <inkml:brush xml:id="br0">
      <inkml:brushProperty name="width" value="0.1" units="cm"/>
      <inkml:brushProperty name="height" value="0.1" units="cm"/>
      <inkml:brushProperty name="color" value="#66CC00"/>
    </inkml:brush>
  </inkml:definitions>
  <inkml:trace contextRef="#ctx0" brushRef="#br0">1568 52 455 0 0,'-7'-22'-2372'0'0,"6"20"2982"0"0,0 0 0 0 0,0-1-1 0 0,0 1 0 0 0,-1 0 1 0 0,1 0 0 0 0,-1 0 0 0 0,1 0-1 0 0,-1 0 1 0 0,-3-3 0 0 0,4 4-233 0 0,0 1 0 0 0,0-1 0 0 0,0 1 0 0 0,0-1 1 0 0,0 1-1 0 0,0-1 0 0 0,0 1 0 0 0,0 0 0 0 0,0-1 0 0 0,-1 1 0 0 0,1 0 1 0 0,0 0-1 0 0,0 0 0 0 0,0 0 0 0 0,0 0 0 0 0,0 0 0 0 0,-1 0 1 0 0,1 0-1 0 0,0 0 0 0 0,0 0 0 0 0,-1 1 0 0 0,-1 0-206 0 0,1 0 0 0 0,0 0-1 0 0,0 0 1 0 0,0 0 0 0 0,0 1 0 0 0,0-1-1 0 0,0 1 1 0 0,-2 2 0 0 0,-40 47 219 0 0,-9 9-90 0 0,47-55-66 0 0,0 1-1 0 0,0-1 1 0 0,-1 0 0 0 0,0 0 0 0 0,0-1-1 0 0,0 0 1 0 0,-10 4 0 0 0,13-7-69 0 0,0-1-1 0 0,0 0 1 0 0,0 0 0 0 0,0 0 0 0 0,0 0 0 0 0,0-1-1 0 0,0 1 1 0 0,0-1 0 0 0,0 0 0 0 0,0 0 0 0 0,1-1-1 0 0,-1 1 1 0 0,0-1 0 0 0,-3-2 0 0 0,-27-8 826 0 0,-124-2 296 0 0,60 7-1142 0 0,57 4 53 0 0,-1 2 0 0 0,-71 7 1 0 0,-82 24 413 0 0,19-2 246 0 0,134-22-801 0 0,-73 5 202 0 0,98-10-228 0 0,-1-1 1 0 0,1-1-1 0 0,-1-1 1 0 0,-26-6-1 0 0,7 1-3 0 0,27 5-12 0 0,0 1 0 0 0,1-1 0 0 0,-1-1 0 0 0,0 0 0 0 0,1 0 0 0 0,0-1 0 0 0,-1 0 0 0 0,1-1 0 0 0,-9-5 0 0 0,18 9-38 0 0,-1 0 0 0 0,0 0-1 0 0,1 1 1 0 0,-1-1 0 0 0,1 0 0 0 0,-1 0-1 0 0,1 0 1 0 0,-1 0 0 0 0,1 0 0 0 0,-1 1-1 0 0,1-1 1 0 0,0 0 0 0 0,0 0 0 0 0,0 0 0 0 0,-1 0-1 0 0,1 0 1 0 0,0 0 0 0 0,0 0 0 0 0,0 0-1 0 0,0 0 1 0 0,1 0 0 0 0,-1 0 0 0 0,0 0-1 0 0,0 0 1 0 0,1 0 0 0 0,-1 0 0 0 0,0 0-1 0 0,1 0 1 0 0,-1 0 0 0 0,1 0 0 0 0,-1 1-1 0 0,1-1 1 0 0,-1 0 0 0 0,1 0 0 0 0,1-1-1 0 0,30-31-4940 0 0,-25 27 2053 0 0,14-14-3788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50:36.046"/>
    </inkml:context>
    <inkml:brush xml:id="br0">
      <inkml:brushProperty name="width" value="0.1" units="cm"/>
      <inkml:brushProperty name="height" value="0.1" units="cm"/>
      <inkml:brushProperty name="color" value="#66CC00"/>
    </inkml:brush>
  </inkml:definitions>
  <inkml:trace contextRef="#ctx0" brushRef="#br0">1267 129 919 0 0,'-2'-1'339'0'0,"1"0"0"0"0,-1 0 0 0 0,0 0 0 0 0,1 0 0 0 0,-1 0 0 0 0,0 0 0 0 0,0 1-1 0 0,0-1 1 0 0,0 0 0 0 0,1 1 0 0 0,-1 0 0 0 0,0-1 0 0 0,0 1 0 0 0,0 0 0 0 0,0 0-1 0 0,0 0 1 0 0,0 0 0 0 0,-3 1 0 0 0,4-1-36 0 0,-1 1 1 0 0,1-1-1 0 0,-1 0 0 0 0,0 0 1 0 0,1 0-1 0 0,-1 0 1 0 0,0 0-1 0 0,1 0 0 0 0,-1-1 1 0 0,1 1-1 0 0,-1-1 0 0 0,1 1 1 0 0,-1-1-1 0 0,0 1 0 0 0,1-1 1 0 0,0 0-1 0 0,-1 1 0 0 0,1-1 1 0 0,-1 0-1 0 0,1 0 1 0 0,0 0-1 0 0,-2-2 0 0 0,-11-17 748 0 0,8 11-564 0 0,0 0 1 0 0,-1 1-1 0 0,0 0 1 0 0,0 1-1 0 0,0-1 0 0 0,-12-7 1 0 0,14 11-359 0 0,-1 1 0 0 0,-1 0 1 0 0,1 0-1 0 0,0 1 0 0 0,-1 0 0 0 0,1 0 0 0 0,-1 0 1 0 0,0 1-1 0 0,1 0 0 0 0,-1 0 0 0 0,0 1 0 0 0,0 0 1 0 0,-8 1-1 0 0,-12 1 228 0 0,-54 14 0 0 0,47-9-109 0 0,-163 46 675 0 0,79-18-229 0 0,-196 56 884 0 0,271-80-1499 0 0,-71 9 0 0 0,107-19-172 0 0,1-1 1 0 0,0 0-1 0 0,-1 0 1 0 0,1-1-1 0 0,0 1 1 0 0,-12-4-1 0 0,-18-8-3719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50:37.682"/>
    </inkml:context>
    <inkml:brush xml:id="br0">
      <inkml:brushProperty name="width" value="0.1" units="cm"/>
      <inkml:brushProperty name="height" value="0.1" units="cm"/>
      <inkml:brushProperty name="color" value="#66CC00"/>
    </inkml:brush>
  </inkml:definitions>
  <inkml:trace contextRef="#ctx0" brushRef="#br0">1549 143 6247 0 0,'-15'9'541'0'0,"12"-7"-469"0"0,1 0-1 0 0,-1 0 1 0 0,0 0 0 0 0,0 0-1 0 0,0-1 1 0 0,-1 1 0 0 0,1-1-1 0 0,0 0 1 0 0,-4 1 0 0 0,6-2-43 0 0,0-1 0 0 0,0 1 1 0 0,0 0-1 0 0,0 0 0 0 0,0-1 1 0 0,0 1-1 0 0,1 0 0 0 0,-1-1 1 0 0,0 1-1 0 0,0-1 0 0 0,0 1 1 0 0,1-1-1 0 0,-1 1 0 0 0,0-1 1 0 0,1 0-1 0 0,-1 1 0 0 0,0-1 1 0 0,1 0-1 0 0,-1 0 0 0 0,1 1 1 0 0,-1-1-1 0 0,1 0 0 0 0,0 0 1 0 0,-1 0-1 0 0,1 0 0 0 0,0 1 1 0 0,-1-1-1 0 0,1 0 0 0 0,0 0 0 0 0,0 0 1 0 0,0 0-1 0 0,0 0 0 0 0,0 0 1 0 0,0 0-1 0 0,0 0 0 0 0,0 0 1 0 0,4-41-129 0 0,-2 34 145 0 0,-1 0-63 0 0,3-30-109 0 0,-4 36 152 0 0,0 1 0 0 0,0-1 0 0 0,0 0 0 0 0,0 1 1 0 0,0-1-1 0 0,-1 0 0 0 0,1 1 0 0 0,0-1 0 0 0,-1 1 1 0 0,1-1-1 0 0,-1 0 0 0 0,0 1 0 0 0,0-1 0 0 0,1 1 1 0 0,-1 0-1 0 0,0-1 0 0 0,0 1 0 0 0,-2-2 0 0 0,1 2 129 0 0,0 1-1 0 0,-1-1 1 0 0,1 1-1 0 0,-1-1 1 0 0,1 1-1 0 0,-1 0 1 0 0,1 0-1 0 0,0 0 1 0 0,-1 0 0 0 0,1 1-1 0 0,-1-1 1 0 0,1 1-1 0 0,-1-1 1 0 0,1 1-1 0 0,0 0 1 0 0,0 0-1 0 0,-1 0 1 0 0,-2 2-1 0 0,-15 4 546 0 0,11-5-322 0 0,0 0-1 0 0,0 1 0 0 0,-14 7 1 0 0,16-6 21 0 0,0-1 0 0 0,0 0 0 0 0,-1-1 1 0 0,0 1-1 0 0,1-1 0 0 0,-10 1 0 0 0,11-3-248 0 0,1 0-1 0 0,-1-1 1 0 0,1 1 0 0 0,-1-1-1 0 0,1 0 1 0 0,-1 0 0 0 0,1-1-1 0 0,0 0 1 0 0,0 1-1 0 0,-1-2 1 0 0,-8-4 0 0 0,-17-8 681 0 0,-52-7-592 0 0,67 19-127 0 0,1 0-1 0 0,-1 1 1 0 0,1 1-1 0 0,-1 0 1 0 0,1 1 0 0 0,-1 0-1 0 0,0 2 1 0 0,-15 2-1 0 0,6 0-65 0 0,1-2 1 0 0,-27-2-1 0 0,-12-2 68 0 0,-121 11-1 0 0,122-3-114 0 0,28-4 0 0 0,-64 12 0 0 0,23 4 484 0 0,-134 50 0 0 0,201-64-431 0 0,-1 0-1 0 0,0-1 0 0 0,0 0 1 0 0,-1-1-1 0 0,1 1 1 0 0,0-2-1 0 0,-1 0 1 0 0,-18 1-1 0 0,22-3-290 0 0,5 1 231 0 0,-1 0 0 0 0,1 0 0 0 0,0 0 0 0 0,-1 0 0 0 0,1 0 0 0 0,0-1 0 0 0,-1 1-1 0 0,1 0 1 0 0,0-1 0 0 0,0 1 0 0 0,-1-1 0 0 0,1 1 0 0 0,-2-2 0 0 0,-2-7-3666 0 0,5 8 3305 0 0,0 0 1 0 0,0 0 0 0 0,0 0-1 0 0,0 0 1 0 0,-1-1 0 0 0,2-15-6643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51:24.925"/>
    </inkml:context>
    <inkml:brush xml:id="br0">
      <inkml:brushProperty name="width" value="0.1" units="cm"/>
      <inkml:brushProperty name="height" value="0.1" units="cm"/>
      <inkml:brushProperty name="color" value="#66CC00"/>
    </inkml:brush>
  </inkml:definitions>
  <inkml:trace contextRef="#ctx0" brushRef="#br0">2502 123 4143 0 0,'-22'-9'206'0'0,"16"5"1197"0"0,1 0-1 0 0,-1-1 0 0 0,0 0 1 0 0,-7-8-1 0 0,4 4-1516 0 0,5 5 240 0 0,-1 0 1 0 0,1 1-1 0 0,-1-1 0 0 0,0 1 0 0 0,-1 0 0 0 0,1 1 0 0 0,0-1 0 0 0,-1 1 0 0 0,1 0 0 0 0,-1 0 1 0 0,0 1-1 0 0,0 0 0 0 0,0 0 0 0 0,-7-1 0 0 0,-10 2 1348 0 0,-1 0 1 0 0,-32 5-1 0 0,-10-1 195 0 0,40-5-1179 0 0,20 0-377 0 0,-1 1-1 0 0,1 0 0 0 0,-1 0 0 0 0,0 1 1 0 0,1-1-1 0 0,-11 3 0 0 0,-78 21 887 0 0,-148 16-1 0 0,139-27-699 0 0,-242 24 377 0 0,207-24-380 0 0,69-5-123 0 0,-97 0 1 0 0,100-11-62 0 0,1-2 1 0 0,0-3 0 0 0,-95-24-1 0 0,-7-13 219 0 0,-157-30 217 0 0,299 69-1968 0 0,0-2-4350 0 0,-1 0-2076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50:53.036"/>
    </inkml:context>
    <inkml:brush xml:id="br0">
      <inkml:brushProperty name="width" value="0.1" units="cm"/>
      <inkml:brushProperty name="height" value="0.1" units="cm"/>
      <inkml:brushProperty name="color" value="#66CC00"/>
    </inkml:brush>
  </inkml:definitions>
  <inkml:trace contextRef="#ctx0" brushRef="#br0">1092 124 1839 0 0,'-2'-1'134'0'0,"-5"-1"1765"0"0,-1 0 0 0 0,1 1 1 0 0,-1-1-1 0 0,-9 1 0 0 0,9 1-2577 0 0,5-1 1096 0 0,1 0-12 0 0,-36-20 2156 0 0,36 20-2152 0 0,0-1 36 0 0,-2 0-128 0 0,0-1 0 0 0,0 1-1 0 0,0 0 1 0 0,0 0 0 0 0,0 1 0 0 0,-1-1 0 0 0,1 1 0 0 0,-1 0 0 0 0,1 0 0 0 0,-8 0 0 0 0,-48 3 1237 0 0,48 0-1404 0 0,0-2-1 0 0,0 1 1 0 0,-15-3-1 0 0,-44-1 562 0 0,-10-8 160 0 0,26 5-424 0 0,-229-30 1161 0 0,274 34-1472 0 0,9 1-136 0 0,-37 1 265 0 0,14 0-176 0 0,-131 6 367 0 0,148-6-571 0 0,-1 0-1 0 0,0 0 1 0 0,0-1-1 0 0,0 0 1 0 0,0 0-1 0 0,1-1 1 0 0,-1 0-1 0 0,-13-5 0 0 0,12 1-686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50:54.784"/>
    </inkml:context>
    <inkml:brush xml:id="br0">
      <inkml:brushProperty name="width" value="0.1" units="cm"/>
      <inkml:brushProperty name="height" value="0.1" units="cm"/>
      <inkml:brushProperty name="color" value="#66CC00"/>
    </inkml:brush>
  </inkml:definitions>
  <inkml:trace contextRef="#ctx0" brushRef="#br0">5264 98 2759 0 0,'-2'-2'670'0'0,"-1"1"-1"0"0,1-1 1 0 0,0 1-1 0 0,0 0 1 0 0,-1 0-1 0 0,1 0 1 0 0,-1 0-1 0 0,-2-1 1 0 0,3 2-510 0 0,1 0 0 0 0,-1-1 0 0 0,1 1 0 0 0,0 0 0 0 0,-1-1 0 0 0,1 1 0 0 0,-1-1 0 0 0,1 0 0 0 0,0 1 0 0 0,0-1 0 0 0,-1 0 0 0 0,1 0 0 0 0,0 0 0 0 0,0 1 0 0 0,0-1 0 0 0,0-1 0 0 0,0 1 0 0 0,0 0 0 0 0,0 0 0 0 0,0 0 0 0 0,0 0 0 0 0,1-1 0 0 0,-1 1 0 0 0,0 0 0 0 0,1-1 0 0 0,-1 1 0 0 0,1 0 0 0 0,0-1 0 0 0,-1 1 0 0 0,1-1 0 0 0,0-1 0 0 0,1 0-90 0 0,5-10-6 0 0,-4 10-70 0 0,-1 1 42 0 0,0 0-1 0 0,1 0 0 0 0,-1 0 0 0 0,0 0 1 0 0,0 0-1 0 0,0 0 0 0 0,-1 0 0 0 0,1 0 1 0 0,0-1-1 0 0,-1 1 0 0 0,1-3 0 0 0,-1 1 100 0 0,0 2 105 0 0,-30 2 2943 0 0,17 3-2586 0 0,0 2 1 0 0,0 0-1 0 0,-12 6 1 0 0,-22 8-27 0 0,17-16-355 0 0,16-1-26 0 0,-1 0-1 0 0,0-2 1 0 0,-19 0-1 0 0,10-1 1 0 0,-369 31 1315 0 0,267-10-1430 0 0,31-2 50 0 0,-107 13 513 0 0,128-23-475 0 0,5 1-24 0 0,-106-2 0 0 0,-111-11 95 0 0,197 8-67 0 0,-106 18 0 0 0,149-16-119 0 0,-1-3 1 0 0,1-1-1 0 0,0-2 0 0 0,-82-11 0 0 0,113 9-44 0 0,-304-29 139 0 0,16 12 1 0 0,94 4 100 0 0,93 5-144 0 0,-161-4-588 0 0,4-5 1237 0 0,256 18-736 0 0,-174-1 360 0 0,61 10-149 0 0,1 6 0 0 0,0 5 0 0 0,-204 59 0 0 0,290-66-411 0 0,-14 5 564 0 0,-93 15 0 0 0,131-30-792 0 0,0 0 0 0 0,-1-1 0 0 0,1-1 0 0 0,0-1 0 0 0,-1-1 0 0 0,1 0 0 0 0,0-2 0 0 0,-37-11 0 0 0,19 0-8552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34:25.602"/>
    </inkml:context>
    <inkml:brush xml:id="br0">
      <inkml:brushProperty name="width" value="0.1" units="cm"/>
      <inkml:brushProperty name="height" value="0.1" units="cm"/>
      <inkml:brushProperty name="color" value="#E71224"/>
    </inkml:brush>
  </inkml:definitions>
  <inkml:trace contextRef="#ctx0" brushRef="#br0">1241 34 1839 0 0,'-3'0'134'0'0,"-33"3"384"0"0,9-3 6976 0 0,2-2-5826 0 0,22 1-1652 0 0,2 1-103 0 0,0-1 20 0 0,0-2 343 0 0,-1 1-1 0 0,1 0 0 0 0,-1 0 1 0 0,1-1-1 0 0,-1 1 1 0 0,0 0-1 0 0,0 1 0 0 0,0-1 1 0 0,0 0-1 0 0,-1 0 0 0 0,1 1 1 0 0,0-1-1 0 0,-1 1 0 0 0,1 0 1 0 0,-1 0-1 0 0,1 0 0 0 0,-5-1 1 0 0,2 2 346 0 0,0-1 0 0 0,1 2 0 0 0,-1-1-1 0 0,1 1 1 0 0,-1-1 0 0 0,1 1 0 0 0,-9 3 0 0 0,-14 3-358 0 0,-25-1 1145 0 0,-1-2-1 0 0,-98-5 0 0 0,20-1 39 0 0,-35 9-286 0 0,-157-2-907 0 0,320-5-281 0 0,-19-1-459 0 0,1 0-1 0 0,0-2 0 0 0,-35-9 0 0 0,24-1-1330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50:56.572"/>
    </inkml:context>
    <inkml:brush xml:id="br0">
      <inkml:brushProperty name="width" value="0.1" units="cm"/>
      <inkml:brushProperty name="height" value="0.1" units="cm"/>
      <inkml:brushProperty name="color" value="#66CC00"/>
    </inkml:brush>
  </inkml:definitions>
  <inkml:trace contextRef="#ctx0" brushRef="#br0">846 31 2303 0 0,'3'-4'-331'0'0,"14"-14"7118"0"0,-11 9-4079 0 0,-23 11 1655 0 0,9 0-4083 0 0,-46 8 1234 0 0,-1-3 0 0 0,0-2-1 0 0,0-2 1 0 0,-82-6 0 0 0,-109-13 11 0 0,82 17-5580 0 0,125 1-1277 0 0,-2 3-1502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50:57.457"/>
    </inkml:context>
    <inkml:brush xml:id="br0">
      <inkml:brushProperty name="width" value="0.1" units="cm"/>
      <inkml:brushProperty name="height" value="0.1" units="cm"/>
      <inkml:brushProperty name="color" value="#66CC00"/>
    </inkml:brush>
  </inkml:definitions>
  <inkml:trace contextRef="#ctx0" brushRef="#br0">2240 177 8495 0 0,'-2'-8'527'0'0,"2"7"-498"0"0,0 0 1 0 0,0 1-1 0 0,-1-1 0 0 0,1 0 1 0 0,0 0-1 0 0,0 0 0 0 0,0 1 1 0 0,0-1-1 0 0,0 0 0 0 0,0 0 1 0 0,0 0-1 0 0,0 0 0 0 0,0 1 1 0 0,0-1-1 0 0,1-1 0 0 0,12-30 352 0 0,-9 23-442 0 0,0 0-1 0 0,-1 0 1 0 0,0 0 0 0 0,2-11-1 0 0,-5 17 313 0 0,0 0-1 0 0,1 0 0 0 0,-1 0 0 0 0,0 0 0 0 0,-1 0 0 0 0,1 0 0 0 0,0 0 1 0 0,-1 0-1 0 0,0 0 0 0 0,0 1 0 0 0,0-1 0 0 0,0 0 0 0 0,0 0 0 0 0,0 1 0 0 0,-1-1 1 0 0,1 1-1 0 0,-1-1 0 0 0,-2-2 0 0 0,3 4-141 0 0,0 0-1 0 0,-1 0 1 0 0,1 0 0 0 0,-1 0-1 0 0,0 0 1 0 0,1 0 0 0 0,-1 1 0 0 0,0-1-1 0 0,1 0 1 0 0,-1 1 0 0 0,0-1-1 0 0,0 1 1 0 0,0 0 0 0 0,1 0-1 0 0,-1-1 1 0 0,0 1 0 0 0,0 0 0 0 0,-2 1-1 0 0,-34 4 1853 0 0,34-4-1530 0 0,-115 32-900 0 0,86-21 1021 0 0,-1-3 1 0 0,-58 10-1 0 0,38-12-225 0 0,-1-3 0 0 0,-59-4 1 0 0,70 1 90 0 0,-1 1 1 0 0,1 1-1 0 0,-75 18 1 0 0,85-15-282 0 0,-29 6 252 0 0,-241 35 905 0 0,-1-12-154 0 0,-26 2-408 0 0,149-31-884 0 0,32-2-3205 0 0,95 0-4926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50:59.839"/>
    </inkml:context>
    <inkml:brush xml:id="br0">
      <inkml:brushProperty name="width" value="0.1" units="cm"/>
      <inkml:brushProperty name="height" value="0.1" units="cm"/>
      <inkml:brushProperty name="color" value="#66CC00"/>
    </inkml:brush>
  </inkml:definitions>
  <inkml:trace contextRef="#ctx0" brushRef="#br0">3383 101 2759 0 0,'-16'-2'207'0'0,"1"-1"-1"0"0,-42-20 9567 0 0,42 6-7992 0 0,13 14-1893 0 0,0 0 1 0 0,-1 1-1 0 0,1-1 1 0 0,-1 0-1 0 0,0 1 1 0 0,1 0-1 0 0,-1-1 1 0 0,-1 1-1 0 0,1 0 0 0 0,0 1 1 0 0,-4-3-1 0 0,-25-3 1284 0 0,-1 0 0 0 0,0 2 0 0 0,-64-1 0 0 0,80 5-862 0 0,-18 2 268 0 0,0 1 0 0 0,-64 12 0 0 0,-14 1-340 0 0,-77-15 390 0 0,126-2-9 0 0,-104 9 0 0 0,90-1-108 0 0,-82-4 0 0 0,25-1-226 0 0,20 1-166 0 0,-94 6 1247 0 0,58 12-1110 0 0,53-6-684 0 0,54-10 604 0 0,0-2-1 0 0,-79-6 1 0 0,-88-23 380 0 0,6 1-203 0 0,-284 8-408 0 0,280 20-8254 0 0,153-1 593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51:01.265"/>
    </inkml:context>
    <inkml:brush xml:id="br0">
      <inkml:brushProperty name="width" value="0.1" units="cm"/>
      <inkml:brushProperty name="height" value="0.1" units="cm"/>
      <inkml:brushProperty name="color" value="#66CC00"/>
    </inkml:brush>
  </inkml:definitions>
  <inkml:trace contextRef="#ctx0" brushRef="#br0">725 74 8639 0 0,'-10'-6'567'0'0,"0"1"0"0"0,0 0 0 0 0,-1 0 0 0 0,1 1 0 0 0,-1 0-1 0 0,0 1 1 0 0,-15-2 0 0 0,-19-7 1429 0 0,19 5-990 0 0,-1 1 0 0 0,0 1 1 0 0,-47-2-1 0 0,-81 9 349 0 0,114 0-1150 0 0,-42 8 1 0 0,66-6-828 0 0,-1 0 1 0 0,1 1 0 0 0,0 0 0 0 0,-31 16 0 0 0,17-4-5899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51:01.863"/>
    </inkml:context>
    <inkml:brush xml:id="br0">
      <inkml:brushProperty name="width" value="0.1" units="cm"/>
      <inkml:brushProperty name="height" value="0.1" units="cm"/>
      <inkml:brushProperty name="color" value="#66CC00"/>
    </inkml:brush>
  </inkml:definitions>
  <inkml:trace contextRef="#ctx0" brushRef="#br0">1336 65 9671 0 0,'-16'-12'1095'0'0,"10"6"-919"0"0,0 1 1 0 0,0 0-1 0 0,0 1 1 0 0,-1-1-1 0 0,0 1 1 0 0,0 0-1 0 0,0 1 1 0 0,0 0-1 0 0,0 0 1 0 0,-1 1-1 0 0,1 0 0 0 0,-1 0 1 0 0,0 0-1 0 0,0 1 1 0 0,-9 0-1 0 0,-8 1 358 0 0,0 1 1 0 0,0 1-1 0 0,-35 8 0 0 0,40-6 101 0 0,-36 15 1 0 0,36-12-199 0 0,-34 8 0 0 0,-14 0 160 0 0,-61 9 142 0 0,-69-12 516 0 0,34-3 26 0 0,144-7-1120 0 0,-55 5 213 0 0,-143-5 0 0 0,186-8-1912 0 0,23 4 591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51:03.156"/>
    </inkml:context>
    <inkml:brush xml:id="br0">
      <inkml:brushProperty name="width" value="0.1" units="cm"/>
      <inkml:brushProperty name="height" value="0.1" units="cm"/>
      <inkml:brushProperty name="color" value="#66CC00"/>
    </inkml:brush>
  </inkml:definitions>
  <inkml:trace contextRef="#ctx0" brushRef="#br0">3222 144 6071 0 0,'-3'-2'126'0'0,"-1"0"0"0"0,1 1-1 0 0,0 0 1 0 0,-1 0-1 0 0,1 0 1 0 0,-1 0 0 0 0,1 0-1 0 0,-1 0 1 0 0,-6 1-1 0 0,10 0-107 0 0,-1-1 0 0 0,1 1 0 0 0,-1 0 0 0 0,1 0 0 0 0,-1 0 0 0 0,1-1 0 0 0,-1 1-1 0 0,1 0 1 0 0,-1-1 0 0 0,1 1 0 0 0,-1 0 0 0 0,1-1 0 0 0,-1 1 0 0 0,1-1 0 0 0,-1 1-1 0 0,1 0 1 0 0,0-1 0 0 0,-1 1 0 0 0,1-1 0 0 0,0 1 0 0 0,0-1 0 0 0,-1 0 0 0 0,1 1-1 0 0,0-1 1 0 0,0 1 0 0 0,0-1 0 0 0,-1 1 0 0 0,1-1 0 0 0,0 0 0 0 0,0 1 0 0 0,0-1 0 0 0,0 0-1 0 0,0-25 419 0 0,0 19-151 0 0,3-17 560 0 0,-2 19-588 0 0,0 1 1 0 0,-1 0-1 0 0,1-1 1 0 0,-1 1-1 0 0,0 0 1 0 0,0-1-1 0 0,-1 1 1 0 0,1-1-1 0 0,-3-7 1 0 0,2 11-172 0 0,0 0 1 0 0,1 1-1 0 0,-1-1 1 0 0,0 0-1 0 0,0 1 0 0 0,0-1 1 0 0,0 0-1 0 0,0 1 0 0 0,0-1 1 0 0,0 1-1 0 0,0 0 1 0 0,0-1-1 0 0,0 1 0 0 0,-1 0 1 0 0,1 0-1 0 0,0-1 0 0 0,0 1 1 0 0,0 0-1 0 0,0 0 1 0 0,0 0-1 0 0,0 1 0 0 0,-1-1 1 0 0,1 0-1 0 0,0 0 0 0 0,0 0 1 0 0,0 1-1 0 0,0-1 1 0 0,0 1-1 0 0,-1 0 0 0 0,-36 15 830 0 0,35-15-778 0 0,-51 30 663 0 0,-61 44-1 0 0,72-45-200 0 0,0-2 0 0 0,-75 35 1 0 0,92-54-205 0 0,0 0 0 0 0,0-2 0 0 0,-1 0 0 0 0,0-2 1 0 0,-31 2-1 0 0,-141-2 328 0 0,167-5-627 0 0,-47 0 170 0 0,-349 13 637 0 0,311-7-264 0 0,-176-14 0 0 0,198 3-203 0 0,-85 2 11 0 0,-269 28 0 0 0,106 40-258 0 0,78-10-2953 0 0,209-47 1424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51:54.021"/>
    </inkml:context>
    <inkml:brush xml:id="br0">
      <inkml:brushProperty name="width" value="0.1" units="cm"/>
      <inkml:brushProperty name="height" value="0.1" units="cm"/>
      <inkml:brushProperty name="color" value="#66CC00"/>
    </inkml:brush>
  </inkml:definitions>
  <inkml:trace contextRef="#ctx0" brushRef="#br0">2820 1750 223 0 0,'-1'-7'-5'0'0,"-1"-1"-1"0"0,-1 1 0 0 0,0 0 0 0 0,0 0 1 0 0,0 0-1 0 0,-8-12 0 0 0,10 17 45 0 0,0 0-1 0 0,-1 1 0 0 0,1-1 1 0 0,-1 0-1 0 0,0 1 0 0 0,0-1 1 0 0,1 1-1 0 0,-1-1 0 0 0,0 1 0 0 0,0 0 1 0 0,0 0-1 0 0,0 0 0 0 0,-1 0 1 0 0,1 0-1 0 0,0 1 0 0 0,0-1 1 0 0,0 0-1 0 0,-1 1 0 0 0,1 0 1 0 0,0-1-1 0 0,-1 1 0 0 0,1 0 1 0 0,0 0-1 0 0,-1 1 0 0 0,1-1 1 0 0,-3 1-1 0 0,-9 3 461 0 0,12-3-284 0 0,0-1-1 0 0,0 1 1 0 0,0 0 0 0 0,0-1-1 0 0,0 1 1 0 0,0-1 0 0 0,0 1-1 0 0,0-1 1 0 0,0 0 0 0 0,0 0-1 0 0,0 0 1 0 0,0 0 0 0 0,0 0-1 0 0,0-1 1 0 0,0 1-1 0 0,0-1 1 0 0,0 1 0 0 0,0-1-1 0 0,0 0 1 0 0,0 1 0 0 0,-2-3-1 0 0,3 2 12 0 0,0 0 0 0 0,0 0-1 0 0,0 1 1 0 0,0-1-1 0 0,0 0 1 0 0,0 0 0 0 0,0 1-1 0 0,0-1 1 0 0,0 1-1 0 0,-1-1 1 0 0,1 1 0 0 0,0-1-1 0 0,0 1 1 0 0,0-1-1 0 0,-1 1 1 0 0,1 0 0 0 0,0 0-1 0 0,0 0 1 0 0,-1 0-1 0 0,1 0 1 0 0,0 0 0 0 0,-1 0-1 0 0,1 0 1 0 0,0 0-1 0 0,0 1 1 0 0,0-1 0 0 0,-1 1-1 0 0,1-1 1 0 0,-1 1-1 0 0,0 0-52 0 0,1 1-1 0 0,0-1 0 0 0,0 1 0 0 0,-1-1 0 0 0,1 1 1 0 0,0 0-1 0 0,0-1 0 0 0,0 1 0 0 0,1 0 0 0 0,-1 0 1 0 0,0 0-1 0 0,1-1 0 0 0,-1 1 0 0 0,1 0 0 0 0,0 0 0 0 0,-1 0 1 0 0,1 0-1 0 0,0 0 0 0 0,1 3 0 0 0,-2-4 60 0 0,1 0-1 0 0,0 0 0 0 0,0 1 1 0 0,0-1-1 0 0,1 0 0 0 0,-1 0 0 0 0,0 0 1 0 0,0 0-1 0 0,1 0 0 0 0,-1 1 1 0 0,0-1-1 0 0,1 0 0 0 0,-1 0 1 0 0,1 0-1 0 0,0 0 0 0 0,-1 0 1 0 0,2 1-1 0 0,-1-1-143 0 0,1 0 0 0 0,0 0 0 0 0,-1 0 0 0 0,1 0 0 0 0,0-1 0 0 0,0 1 0 0 0,0 0 0 0 0,0-1 0 0 0,0 1 0 0 0,2 0 0 0 0,15 3 408 0 0,-1 1 0 0 0,0 2 0 0 0,32 14 0 0 0,-42-17-437 0 0,-1-1 1 0 0,1 0-1 0 0,0-1 0 0 0,0 0 0 0 0,0 0 0 0 0,0-1 0 0 0,1 0 1 0 0,10 0-1 0 0,6-1 373 0 0,36-7 0 0 0,-11 1-213 0 0,-39 6-181 0 0,-1 0 0 0 0,0 1 0 0 0,1 0 0 0 0,-1 1 1 0 0,0 0-1 0 0,20 7 0 0 0,-3-4 103 0 0,-23-5-67 0 0,1 1 1 0 0,-1 0-1 0 0,0 0 0 0 0,1 0 1 0 0,-1 0-1 0 0,5 3 0 0 0,-7-3-54 0 0,1 0-1 0 0,-1 1 1 0 0,0-2-1 0 0,1 1 1 0 0,-1 0-1 0 0,1 0 1 0 0,-1-1-1 0 0,1 0 1 0 0,-1 1-1 0 0,1-1 1 0 0,0 0-1 0 0,-1 0 1 0 0,1 0-1 0 0,-1 0 1 0 0,1-1-1 0 0,-1 1 1 0 0,1-1-1 0 0,-1 0 1 0 0,1 0-1 0 0,-1 1 1 0 0,0-1-1 0 0,1-1 1 0 0,-1 1-1 0 0,0 0 1 0 0,0-1-1 0 0,0 1 1 0 0,3-3-1 0 0,3-4 11 0 0,0-1 1 0 0,-1 0-1 0 0,0 0 0 0 0,-1 0 0 0 0,6-12 0 0 0,11-14 139 0 0,-11 20-50 0 0,-6 8-80 0 0,0-1-1 0 0,0 0 1 0 0,0 0 0 0 0,-1 0-1 0 0,0-1 1 0 0,-1 0-1 0 0,5-12 1 0 0,19-72 167 0 0,17-75 248 0 0,-39 141-431 0 0,-2 9 38 0 0,0-1 1 0 0,-1 0 0 0 0,0 0-1 0 0,-2 0 1 0 0,0 0 0 0 0,-2 0-1 0 0,-2-24 1 0 0,-45-337 270 0 0,34 288-313 0 0,10 74-12 0 0,0-1-1 0 0,1 1 0 0 0,2-1 1 0 0,-1 0-1 0 0,2 0 1 0 0,3-30-1 0 0,12-13 8 0 0,-10 46-4 0 0,-1 0 1 0 0,0 0-1 0 0,-2 0 0 0 0,0-1 1 0 0,0-31-1 0 0,-2 45 4 0 0,-1-1-1 0 0,1 1 1 0 0,-1 0 0 0 0,0 0-1 0 0,0 0 1 0 0,-1 0-1 0 0,1 0 1 0 0,-1 0 0 0 0,1 0-1 0 0,-1 0 1 0 0,0 0 0 0 0,0 1-1 0 0,0-1 1 0 0,0 1 0 0 0,-4-4-1 0 0,-4-1 49 0 0,1-1 0 0 0,-22-10 0 0 0,23 14-54 0 0,1-1 0 0 0,-1 1 0 0 0,1-1 0 0 0,0 0 0 0 0,1-1 0 0 0,-9-9 0 0 0,-1-5-9 0 0,11 12 8 0 0,0 1 0 0 0,-1-1 0 0 0,0 1 1 0 0,0 0-1 0 0,-1 1 0 0 0,1 0 0 0 0,-1 0 1 0 0,-1 0-1 0 0,1 1 0 0 0,-1 0 0 0 0,-10-5 0 0 0,-13-1 77 0 0,0 0-1 0 0,-1 2 1 0 0,0 2-1 0 0,-35-5 1 0 0,-133-3 85 0 0,34 16-14 0 0,93 2-55 0 0,-91-9 0 0 0,113 0-64 0 0,11 0 3 0 0,-1 2-1 0 0,0 2 0 0 0,-42 3 0 0 0,-64 21-11 0 0,-35 2 10 0 0,126-24-21 0 0,-58-7 0 0 0,59 2 0 0 0,-60 3 0 0 0,-138 31-16 0 0,213-23 16 0 0,0-1 0 0 0,-1-1 0 0 0,-65-4 0 0 0,80-1 5 0 0,0 2 0 0 0,0 1-1 0 0,0 1 1 0 0,-30 7 0 0 0,44-8 3 0 0,-53 7-24 0 0,-1-3 0 0 0,-73-3 0 0 0,26-7 0 0 0,61 0 0 0 0,-75 6 0 0 0,124-2 0 0 0,0 0 0 0 0,0 0 0 0 0,0 1 0 0 0,0-1 0 0 0,0 1 0 0 0,0 0 0 0 0,1 0 0 0 0,-1 0 0 0 0,0 0 0 0 0,0 1 0 0 0,1-1 0 0 0,-1 1 0 0 0,0-1 0 0 0,1 1 0 0 0,0 0 0 0 0,-1 0 0 0 0,1 0 0 0 0,0 0 0 0 0,0 1 0 0 0,0-1 0 0 0,0 0 0 0 0,1 1 0 0 0,-1 0 0 0 0,1-1 0 0 0,-1 1 0 0 0,1 0 0 0 0,0 0 0 0 0,0-1 0 0 0,0 1 0 0 0,0 0 0 0 0,1 0 0 0 0,-1 0 0 0 0,1 6 0 0 0,-2 31 0 0 0,-11 57 0 0 0,6-49 0 0 0,-8 64-27 0 0,1 131 1 0 0,16-151 15 0 0,1-51 11 0 0,-3 0 0 0 0,-1 0 0 0 0,-2 0 0 0 0,-9 46 0 0 0,-38 159 0 0 0,23-65 0 0 0,26-176 0 0 0,0 0 0 0 0,1 0 0 0 0,-1 0 0 0 0,1 0 0 0 0,0 0 0 0 0,0 0 0 0 0,1 0 0 0 0,-1 0 0 0 0,1 0 0 0 0,0 0 0 0 0,3 7 0 0 0,-2-11-3 0 0,-1 0 0 0 0,0 0 0 0 0,1 0 0 0 0,0 0 0 0 0,-1 0 0 0 0,1-1 0 0 0,-1 1 1 0 0,1 0-1 0 0,0-1 0 0 0,-1 0 0 0 0,1 1 0 0 0,3-1 0 0 0,-3 1 0 0 0,1-1 0 0 0,-1 0 0 0 0,0 1 0 0 0,0 0 0 0 0,1-1 1 0 0,-1 1-1 0 0,0 0 0 0 0,3 2 0 0 0,4 3 3 0 0,1 0 0 0 0,0 0 0 0 0,0-1 0 0 0,0-1 0 0 0,18 6 0 0 0,-15-5 0 0 0,5-1 0 0 0,0 1 0 0 0,1-2 0 0 0,29 2 0 0 0,-17-2 0 0 0,2-2 0 0 0,0-1 0 0 0,0-1 0 0 0,0-2 0 0 0,35-7 0 0 0,39-4 0 0 0,-105 14 0 0 0,0 0 1 0 0,0-1-1 0 0,0 1 0 0 0,0 1 0 0 0,0-1 1 0 0,0 0-1 0 0,0 0 0 0 0,-1 1 1 0 0,1-1-1 0 0,0 1 0 0 0,0-1 0 0 0,0 1 1 0 0,0 0-1 0 0,0 0 0 0 0,-1 0 1 0 0,3 1-1 0 0,-3-1-3 0 0,0 1 0 0 0,0-1 0 0 0,0 0 0 0 0,0 1 0 0 0,0-1 1 0 0,0 1-1 0 0,-1-1 0 0 0,1 1 0 0 0,0-1 0 0 0,-1 1 0 0 0,0 0 0 0 0,1-1 0 0 0,-1 1 0 0 0,0-1 0 0 0,0 1 1 0 0,0 0-1 0 0,0-1 0 0 0,0 1 0 0 0,0 0 0 0 0,-1 2 0 0 0,-5 37-771 0 0,2-16-1608 0 0,1-1-3931 0 0,0 4-2994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51:29.227"/>
    </inkml:context>
    <inkml:brush xml:id="br0">
      <inkml:brushProperty name="width" value="0.1" units="cm"/>
      <inkml:brushProperty name="height" value="0.1" units="cm"/>
      <inkml:brushProperty name="color" value="#66CC00"/>
    </inkml:brush>
  </inkml:definitions>
  <inkml:trace contextRef="#ctx0" brushRef="#br0">1645 147 6911 0 0,'0'0'528'0'0,"-3"-1"-341"0"0,-14-4 2970 0 0,-40 8-493 0 0,34-2-1739 0 0,-33-1 1 0 0,31 0-55 0 0,1 0 0 0 0,-1 2 1 0 0,-42 8-1 0 0,29-4-207 0 0,-296 43 3072 0 0,254-36-3435 0 0,-84 11 478 0 0,127-20-545 0 0,0-2 1 0 0,-57-5 0 0 0,33-2 54 0 0,1-3-1 0 0,0-3 1 0 0,-58-18 0 0 0,94 21-421 0 0,1-2 1 0 0,0 0 0 0 0,1-1-1 0 0,-22-14 1 0 0,29 15-465 0 0,1-1 0 0 0,0 0 0 0 0,1 0 0 0 0,0-2 0 0 0,1 0 0 0 0,-17-22 0 0 0,10 4-7218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51:29.920"/>
    </inkml:context>
    <inkml:brush xml:id="br0">
      <inkml:brushProperty name="width" value="0.1" units="cm"/>
      <inkml:brushProperty name="height" value="0.1" units="cm"/>
      <inkml:brushProperty name="color" value="#66CC00"/>
    </inkml:brush>
  </inkml:definitions>
  <inkml:trace contextRef="#ctx0" brushRef="#br0">1325 94 5063 0 0,'-1'-3'5658'0'0,"-2"-6"-5084"0"0,2 6-292 0 0,0 0-61 0 0,0-1-87 0 0,-1 0 1 0 0,1 0-1 0 0,-1 0 0 0 0,0 0 0 0 0,0 0 1 0 0,0 0-1 0 0,-1 1 0 0 0,1-1 1 0 0,-1 1-1 0 0,0-1 0 0 0,0 1 0 0 0,0 0 1 0 0,0 0-1 0 0,-1 0 0 0 0,1 1 1 0 0,-1-1-1 0 0,0 1 0 0 0,0 0 0 0 0,0 0 1 0 0,0 0-1 0 0,0 0 0 0 0,0 1 1 0 0,0 0-1 0 0,0 0 0 0 0,-1 0 0 0 0,1 0 1 0 0,-8 0-1 0 0,-21 1 729 0 0,0 1 0 0 0,0 1 1 0 0,0 2-1 0 0,-52 12 0 0 0,-15 3 126 0 0,31-11-359 0 0,1-2 0 0 0,-1-4 0 0 0,-87-8 0 0 0,-103-9 906 0 0,188 14-2857 0 0,-117 16-1 0 0,163-12-723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51:31.171"/>
    </inkml:context>
    <inkml:brush xml:id="br0">
      <inkml:brushProperty name="width" value="0.1" units="cm"/>
      <inkml:brushProperty name="height" value="0.1" units="cm"/>
      <inkml:brushProperty name="color" value="#66CC00"/>
    </inkml:brush>
  </inkml:definitions>
  <inkml:trace contextRef="#ctx0" brushRef="#br0">2890 106 9295 0 0,'0'0'706'0'0,"-1"-15"-706"0"0,3 11-10 0 0,-1 0-1 0 0,0 0 1 0 0,0 0 0 0 0,0 0 0 0 0,-1 0 0 0 0,0 0 0 0 0,1 0-1 0 0,-1 0 1 0 0,-1-8 0 0 0,0 10 118 0 0,1 1 0 0 0,-1-1 0 0 0,0 0 0 0 0,1 0 0 0 0,-1 0 0 0 0,0 1 0 0 0,0-1 0 0 0,0 1 0 0 0,0-1 0 0 0,-1 1 0 0 0,1-1 0 0 0,0 1-1 0 0,0-1 1 0 0,-1 1 0 0 0,1 0 0 0 0,-1 0 0 0 0,0 0 0 0 0,1 0 0 0 0,-1 0 0 0 0,0 0 0 0 0,1 0 0 0 0,-1 1 0 0 0,-2-2 0 0 0,-7 0 472 0 0,1-1 1 0 0,-1 1-1 0 0,0 1 0 0 0,0 0 1 0 0,0 1-1 0 0,1 0 1 0 0,-1 0-1 0 0,-19 4 0 0 0,-6 0 330 0 0,-53-3 616 0 0,-22 3-548 0 0,-5 4-167 0 0,88-7-687 0 0,-61 3 168 0 0,8-3 254 0 0,1 5-1 0 0,-137 26 1 0 0,109-8-164 0 0,-2-5 0 0 0,-1-4 0 0 0,-169 0 0 0 0,154-15-254 0 0,-437-4 888 0 0,410 8-2983 0 0,-219 32-1 0 0,295-27 311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34:26.264"/>
    </inkml:context>
    <inkml:brush xml:id="br0">
      <inkml:brushProperty name="width" value="0.1" units="cm"/>
      <inkml:brushProperty name="height" value="0.1" units="cm"/>
      <inkml:brushProperty name="color" value="#E71224"/>
    </inkml:brush>
  </inkml:definitions>
  <inkml:trace contextRef="#ctx0" brushRef="#br0">3063 157 14191 0 0,'-2'-3'103'0'0,"0"1"0"0"0,0-1 0 0 0,0 1 0 0 0,0-1 0 0 0,-1 1 0 0 0,1 0 0 0 0,-1 0 0 0 0,1 0 0 0 0,-1 0 0 0 0,0 1 0 0 0,1-1 0 0 0,-1 1 0 0 0,0-1 0 0 0,0 1 0 0 0,0 0 0 0 0,0 0 0 0 0,-1 0 0 0 0,1 1 0 0 0,0-1 0 0 0,0 1 0 0 0,0 0 0 0 0,-1 0 0 0 0,1 0 0 0 0,-3 0 0 0 0,-13 1 92 0 0,1 1-1 0 0,-36 9 1 0 0,43-9-79 0 0,-65 12 1693 0 0,-136 8-1 0 0,-78-19 1764 0 0,-120 21-1181 0 0,134-2-1881 0 0,201-19-302 0 0,-126-13 0 0 0,23-16 286 0 0,-283-81-1 0 0,152 39-585 0 0,244 60-668 0 0,0 2 1 0 0,-122 5-1 0 0,103 9-973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51:33.872"/>
    </inkml:context>
    <inkml:brush xml:id="br0">
      <inkml:brushProperty name="width" value="0.1" units="cm"/>
      <inkml:brushProperty name="height" value="0.1" units="cm"/>
      <inkml:brushProperty name="color" value="#66CC00"/>
    </inkml:brush>
  </inkml:definitions>
  <inkml:trace contextRef="#ctx0" brushRef="#br0">3105 1 5983 0 0,'-5'3'74'0'0,"-1"1"-1"0"0,1-1 0 0 0,-1 0 0 0 0,0 0 0 0 0,0 0 1 0 0,0-1-1 0 0,0 0 0 0 0,-10 2 0 0 0,15-4-31 0 0,0 0 0 0 0,0 0 0 0 0,0 0-1 0 0,1-1 1 0 0,-1 1 0 0 0,0 0 0 0 0,0 0 0 0 0,0-1-1 0 0,1 1 1 0 0,-1-1 0 0 0,0 1 0 0 0,1-1 0 0 0,-1 1 0 0 0,0-1-1 0 0,1 1 1 0 0,-1-1 0 0 0,0 0 0 0 0,1 1 0 0 0,-1-1-1 0 0,1 0 1 0 0,-1 1 0 0 0,1-1 0 0 0,-1-1 0 0 0,1 1 0 0 0,-1 0 0 0 0,1 0 0 0 0,-1 1 0 0 0,1-1 0 0 0,-1 0 0 0 0,0 0 1 0 0,1 1-1 0 0,-1-1 0 0 0,0 0 0 0 0,0 1 0 0 0,1-1 0 0 0,-1 0 0 0 0,0 1 0 0 0,0-1 1 0 0,0 1-1 0 0,0-1 0 0 0,1 1 0 0 0,-1 0 0 0 0,0-1 0 0 0,0 1 0 0 0,0 0 0 0 0,0 0 1 0 0,-2 0-1 0 0,1-1 158 0 0,-1 1 0 0 0,1 0 1 0 0,-1 1-1 0 0,1-1 1 0 0,0 0-1 0 0,-1 1 0 0 0,1-1 1 0 0,0 1-1 0 0,0 0 1 0 0,-1-1-1 0 0,1 1 0 0 0,0 0 1 0 0,0 1-1 0 0,0-1 1 0 0,0 0-1 0 0,-2 2 0 0 0,2-2 27 0 0,0 0-1 0 0,-1 1 0 0 0,1-2 0 0 0,-1 1 1 0 0,1 0-1 0 0,-1 0 0 0 0,1-1 0 0 0,-1 1 1 0 0,1-1-1 0 0,-1 0 0 0 0,-4 0 0 0 0,-19 4 1315 0 0,-49 18 684 0 0,51-16-1522 0 0,0 1 0 0 0,-29 13 1 0 0,33-12-379 0 0,-1-1-1 0 0,-28 7 1 0 0,-13 3-122 0 0,-30 10 701 0 0,-185 29 0 0 0,-87-11 136 0 0,107-25-496 0 0,193-17-304 0 0,-85-7 0 0 0,16-1 88 0 0,-174 20 334 0 0,-87-1-28 0 0,327-18-387 0 0,-128-23 0 0 0,164 19-552 0 0,0 0-1 0 0,1-2 0 0 0,0-2 0 0 0,1 0 0 0 0,1-2 0 0 0,-34-21 0 0 0,25 9-1495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51:35.764"/>
    </inkml:context>
    <inkml:brush xml:id="br0">
      <inkml:brushProperty name="width" value="0.1" units="cm"/>
      <inkml:brushProperty name="height" value="0.1" units="cm"/>
      <inkml:brushProperty name="color" value="#66CC00"/>
    </inkml:brush>
  </inkml:definitions>
  <inkml:trace contextRef="#ctx0" brushRef="#br0">2719 77 10679 0 0,'-55'-10'1187'0'0,"38"8"-969"0"0,0-1-1 0 0,-31-11 1 0 0,29 9 83 0 0,1 1-1 0 0,-1 0 1 0 0,0 2-1 0 0,-37-1 1 0 0,29 1 638 0 0,5 2-108 0 0,0 0 1 0 0,0 1-1 0 0,0 1 1 0 0,-33 7-1 0 0,17 1-362 0 0,-61 25 1 0 0,61-22-340 0 0,-1-1 0 0 0,-1-2 1 0 0,1-2-1 0 0,-1-1 1 0 0,-61 1-1 0 0,-40 9 749 0 0,-1 0-191 0 0,112-16-575 0 0,-1-1 1 0 0,1-1-1 0 0,-37-8 0 0 0,-88-24-21 0 0,-37-5 140 0 0,-198-9 1240 0 0,12 26-510 0 0,260 19-697 0 0,101 1-410 0 0,-10 1 205 0 0,-41-7 0 0 0,58 5-730 0 0,0 0 0 0 0,0-1-1 0 0,0 0 1 0 0,-11-6 0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51:05.417"/>
    </inkml:context>
    <inkml:brush xml:id="br0">
      <inkml:brushProperty name="width" value="0.1" units="cm"/>
      <inkml:brushProperty name="height" value="0.1" units="cm"/>
      <inkml:brushProperty name="color" value="#66CC00"/>
    </inkml:brush>
  </inkml:definitions>
  <inkml:trace contextRef="#ctx0" brushRef="#br0">1873 239 9671 0 0,'-18'-7'729'0'0,"-1"0"-1"0"0,1 2 1 0 0,-1 0 0 0 0,-1 2-1 0 0,1 0 1 0 0,-39-1-1 0 0,4 0 92 0 0,-36-8 389 0 0,0-3 0 0 0,-145-44 0 0 0,186 46-684 0 0,-1 3 0 0 0,0 2 0 0 0,-102-4 0 0 0,135 12-460 0 0,-108-11 614 0 0,64 4 114 0 0,-105 3-1 0 0,-7 1 320 0 0,54-1-613 0 0,-11 0-190 0 0,112 2-815 0 0,1 0 0 0 0,-1-1-1 0 0,1-1 1 0 0,0-1 0 0 0,-22-9 0 0 0,24 6-865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51:06.156"/>
    </inkml:context>
    <inkml:brush xml:id="br0">
      <inkml:brushProperty name="width" value="0.1" units="cm"/>
      <inkml:brushProperty name="height" value="0.1" units="cm"/>
      <inkml:brushProperty name="color" value="#66CC00"/>
    </inkml:brush>
  </inkml:definitions>
  <inkml:trace contextRef="#ctx0" brushRef="#br0">1560 129 6911 0 0,'-8'-5'593'0'0,"0"0"0"0"0,-1 1-1 0 0,0 0 1 0 0,0 1-1 0 0,0 0 1 0 0,0 1-1 0 0,-12-2 1 0 0,-72-6-775 0 0,64 7 922 0 0,-296-13 5751 0 0,40 10-3868 0 0,122 1-1760 0 0,-147-24 1038 0 0,234 20-1758 0 0,-97-7-3051 0 0,149 11 792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51:06.753"/>
    </inkml:context>
    <inkml:brush xml:id="br0">
      <inkml:brushProperty name="width" value="0.1" units="cm"/>
      <inkml:brushProperty name="height" value="0.1" units="cm"/>
      <inkml:brushProperty name="color" value="#66CC00"/>
    </inkml:brush>
  </inkml:definitions>
  <inkml:trace contextRef="#ctx0" brushRef="#br0">1551 66 8287 0 0,'-4'-2'991'0'0,"-1"1"0"0"0,0-1 0 0 0,0 1 0 0 0,0-1-1 0 0,-8 0 1 0 0,-54 0-965 0 0,23 1 627 0 0,-11-3 599 0 0,-192-3 2096 0 0,159 11-2739 0 0,-132 11 264 0 0,124-3-569 0 0,-220 15 999 0 0,282-28-1480 0 0,0 0 1 0 0,1-2-1 0 0,0-1 1 0 0,0-2-1 0 0,0-2 0 0 0,0 0 1 0 0,-42-19-1 0 0,24 0-3288 0 0,29 13-3114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51:07.187"/>
    </inkml:context>
    <inkml:brush xml:id="br0">
      <inkml:brushProperty name="width" value="0.1" units="cm"/>
      <inkml:brushProperty name="height" value="0.1" units="cm"/>
      <inkml:brushProperty name="color" value="#66CC00"/>
    </inkml:brush>
  </inkml:definitions>
  <inkml:trace contextRef="#ctx0" brushRef="#br0">1414 177 919 0 0,'-5'-1'529'0'0,"0"0"0"0"0,0 0-1 0 0,0-1 1 0 0,0 1-1 0 0,0-1 1 0 0,0 0-1 0 0,0-1 1 0 0,1 1-1 0 0,-1-1 1 0 0,1 0-1 0 0,-6-5 1 0 0,-17-9 1763 0 0,-12-4-1341 0 0,-2 2 0 0 0,0 2 1 0 0,-1 2-1 0 0,0 2 0 0 0,-1 1 0 0 0,-74-9 1 0 0,30 13 241 0 0,-151 6 0 0 0,-57 2 371 0 0,246-2-1598 0 0,-112 1 504 0 0,54 11-3299 0 0,85-6 1426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51:07.748"/>
    </inkml:context>
    <inkml:brush xml:id="br0">
      <inkml:brushProperty name="width" value="0.1" units="cm"/>
      <inkml:brushProperty name="height" value="0.1" units="cm"/>
      <inkml:brushProperty name="color" value="#66CC00"/>
    </inkml:brush>
  </inkml:definitions>
  <inkml:trace contextRef="#ctx0" brushRef="#br0">2029 47 11055 0 0,'-14'-4'434'0'0,"-1"0"0"0"0,1 1-1 0 0,-24-2 1 0 0,-1 6 3001 0 0,-211 36-3103 0 0,187-27-437 0 0,-84 3 1 0 0,-65-10 1708 0 0,181-3-1394 0 0,-28-2 332 0 0,1-2 0 0 0,-86-17 1 0 0,-221-38-411 0 0,291 53-252 0 0,0 3 0 0 0,-1 4 0 0 0,-85 11 0 0 0,-4 11-5358 0 0,131-17-526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51:09.120"/>
    </inkml:context>
    <inkml:brush xml:id="br0">
      <inkml:brushProperty name="width" value="0.1" units="cm"/>
      <inkml:brushProperty name="height" value="0.1" units="cm"/>
      <inkml:brushProperty name="color" value="#66CC00"/>
    </inkml:brush>
  </inkml:definitions>
  <inkml:trace contextRef="#ctx0" brushRef="#br0">5393 46 9583 0 0,'0'0'53'0'0,"0"0"0"0"0,0-1 0 0 0,0 1-1 0 0,-1 0 1 0 0,1 0 0 0 0,0-1-1 0 0,0 1 1 0 0,0 0 0 0 0,0 0 0 0 0,0-1-1 0 0,0 1 1 0 0,0 0 0 0 0,0 0-1 0 0,0-1 1 0 0,0 1 0 0 0,0 0 0 0 0,0-1-1 0 0,0 1 1 0 0,0 0 0 0 0,0 0 0 0 0,0-1-1 0 0,1 1 1 0 0,-1 0 0 0 0,0 0-1 0 0,0 0 1 0 0,0-1 0 0 0,0 1 0 0 0,0 0-1 0 0,0 0 1 0 0,1-1 0 0 0,-1 1 0 0 0,0 0-1 0 0,0 0 1 0 0,0 0 0 0 0,1 0-1 0 0,-1-1 1 0 0,0 1 0 0 0,0 0 0 0 0,1 0-1 0 0,-1 0 1 0 0,0 0 0 0 0,0 0-1 0 0,1 0 1 0 0,-1 0 0 0 0,0 0 0 0 0,0 0-1 0 0,1 0 1 0 0,-1-1 0 0 0,0 1 0 0 0,0 0-1 0 0,1 1 1 0 0,-1-1 0 0 0,0 0-1 0 0,0 0 1 0 0,1 0 0 0 0,-1 0 0 0 0,0 0-1 0 0,1 0 1 0 0,12 12 1316 0 0,-10-10-1595 0 0,-3-1 327 0 0,-30-16 2202 0 0,11 8-1904 0 0,-1 0 0 0 0,1 2 0 0 0,-1 0 1 0 0,-1 1-1 0 0,1 1 0 0 0,-1 1 0 0 0,-36 1 1 0 0,-146 21-476 0 0,34 11 170 0 0,-66 7 311 0 0,38-14 409 0 0,-18 1-663 0 0,40-18-151 0 0,-65 4 0 0 0,-86 25 200 0 0,282-33-83 0 0,0-1 0 0 0,0-2 0 0 0,1-2-1 0 0,-86-15 1 0 0,-105-10-114 0 0,220 25-50 0 0,-51-2-1 0 0,24 2 2 0 0,-44-8 0 0 0,-40-7 132 0 0,27 5-4 0 0,11-3 45 0 0,-122-15 380 0 0,149 24 555 0 0,-81-4-2337 0 0,-370-27 1691 0 0,443 31-270 0 0,0 3 0 0 0,-131 11 0 0 0,-135 37 234 0 0,277-36-291 0 0,-161 37 262 0 0,15-3-196 0 0,157-35-537 0 0,-1-3 1 0 0,-66-1-1 0 0,44-11-2721 0 0,35 2-4083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51:58.836"/>
    </inkml:context>
    <inkml:brush xml:id="br0">
      <inkml:brushProperty name="width" value="0.1" units="cm"/>
      <inkml:brushProperty name="height" value="0.1" units="cm"/>
      <inkml:brushProperty name="color" value="#66CC00"/>
    </inkml:brush>
  </inkml:definitions>
  <inkml:trace contextRef="#ctx0" brushRef="#br0">4920 1617 7831 0 0,'-8'-10'4373'0'0,"7"10"-3936"0"0,0-1 0 0 0,0 0 0 0 0,0 1 0 0 0,-1-1 1 0 0,-21-4 2279 0 0,-33 9-2357 0 0,22-1 1602 0 0,-105 3 2921 0 0,80-2-3780 0 0,-96-5 1 0 0,97-1-619 0 0,0 2-1 0 0,-102 15 0 0 0,8 0-129 0 0,-30-7-94 0 0,-128 9 166 0 0,119 6-156 0 0,-8 0-174 0 0,-11-16-97 0 0,-43 4 0 0 0,-125 0 0 0 0,332-11 0 0 0,-375-18 0 0 0,391 16 0 0 0,-24-1 0 0 0,-127-13 0 0 0,99 4 419 0 0,-1 4-1 0 0,-139 5 1 0 0,131 2-348 0 0,0-4 0 0 0,-91-17 0 0 0,157 19-68 0 0,-49-9 12 0 0,-56-5 53 0 0,114 16-60 0 0,0 1 0 0 0,0 1 0 0 0,1 0 0 0 0,-1 1 0 0 0,0 1 0 0 0,-18 6 0 0 0,0 2 15 0 0,-1-1 1 0 0,1-2-1 0 0,-1-1 1 0 0,-69 4-1 0 0,101-11-23 0 0,0 0 0 0 0,0 0 0 0 0,0-1 0 0 0,0 1 0 0 0,0-1 0 0 0,0 0 0 0 0,0 1 0 0 0,0-1 0 0 0,0-1 0 0 0,-5-2 0 0 0,7 4 0 0 0,-1-1 0 0 0,1 0 0 0 0,0-1 0 0 0,0 1 0 0 0,0 0 0 0 0,0 0 0 0 0,0 0 0 0 0,0-1 0 0 0,0 1 0 0 0,0 0 0 0 0,0-1 0 0 0,1 1 0 0 0,-1-1 0 0 0,0 1 0 0 0,1-1 0 0 0,-1 1 0 0 0,1-1 0 0 0,0 0 0 0 0,-1 1 0 0 0,1-1 0 0 0,0 1 0 0 0,0-3 0 0 0,-9-163 0 0 0,7 145 0 0 0,0 1 0 0 0,-2-1 0 0 0,0 1 0 0 0,-2 0 0 0 0,-13-35 0 0 0,11 35 0 0 0,1 1 0 0 0,1-1 0 0 0,1 0 0 0 0,1 0 0 0 0,-3-38 0 0 0,21-152 0 0 0,-10 174 0 0 0,-1-1 0 0 0,-1 0 0 0 0,-2 0 0 0 0,-9-63 0 0 0,-4 43 0 0 0,-31-86 0 0 0,33 112 0 0 0,8 21-8 0 0,0-1 0 0 0,0 1 0 0 0,-1-21 0 0 0,3 27 5 0 0,1 0 1 0 0,0 0-1 0 0,0 0 0 0 0,1 0 1 0 0,-1 0-1 0 0,1 0 0 0 0,0 0 1 0 0,1 0-1 0 0,-1 0 0 0 0,1 1 1 0 0,2-6-1 0 0,-1 4 3 0 0,0 2 0 0 0,1-1 0 0 0,-1 0 0 0 0,1 1 0 0 0,0-1 0 0 0,0 1 0 0 0,0 0 0 0 0,1 0 0 0 0,-1 1 0 0 0,1-1 0 0 0,0 1 0 0 0,0 0 0 0 0,0 1 0 0 0,0-1 0 0 0,1 1 0 0 0,-1 0 0 0 0,8-2 0 0 0,5 1 0 0 0,0 0 0 0 0,-1 2 0 0 0,1 0 0 0 0,23 2 0 0 0,-5 0 0 0 0,58-4-13 0 0,-79 2-58 0 0,-1 0-22 0 0,59-3 33 0 0,17 1 49 0 0,9 3 11 0 0,-7-3 0 0 0,-36 0 0 0 0,47-6 0 0 0,-2 1 0 0 0,-9 1 0 0 0,-4 1 0 0 0,13-1 0 0 0,1 1-11 0 0,-1 0-31 0 0,2-3 31 0 0,7-2 11 0 0,-1-1 0 0 0,-9 1 0 0 0,-4-2 0 0 0,9 0 0 0 0,3 0 0 0 0,7-1 0 0 0,6 0 0 0 0,-4 0 0 0 0,-7 0-11 0 0,-3 3-31 0 0,6-2 31 0 0,3 3 11 0 0,3 4 0 0 0,2 5 0 0 0,-3 3 0 0 0,-13 2 0 0 0,-1 1 0 0 0,4-2 0 0 0,5 0 0 0 0,4 0 0 0 0,-4 0 0 0 0,-8 1 0 0 0,4 5 0 0 0,1 2 0 0 0,44-3 0 0 0,-55-12 0 0 0,-53 1 0 0 0,51 3 0 0 0,-87 1-4 0 0,7 1 13 0 0,23 17-67 0 0,12 11 47 0 0,-50-29 11 0 0,1 0 0 0 0,-1 1-1 0 0,0-1 1 0 0,0 1 0 0 0,0-1-1 0 0,0 1 1 0 0,0 0 0 0 0,0 0 0 0 0,0 0-1 0 0,-1 0 1 0 0,3 2 0 0 0,-2 1-8 0 0,9 14-34 0 0,8 25 31 0 0,-4 4-24 0 0,-2 0 0 0 0,-2 2 0 0 0,7 73 0 0 0,-15-93 47 0 0,5 27-12 0 0,5 31 0 0 0,1 170 0 0 0,-8-13 24 0 0,1-59 16 0 0,-7-177-30 0 0,0 1 0 0 0,-1-1 0 0 0,0 0 0 0 0,-1 0-1 0 0,0 0 1 0 0,-4 12 0 0 0,4-16 8 0 0,0-1-1 0 0,0 0 1 0 0,0 1-1 0 0,-1-1 0 0 0,1 0 1 0 0,-1-1-1 0 0,0 1 1 0 0,0 0-1 0 0,0-1 1 0 0,-1 1-1 0 0,1-1 0 0 0,-1 0 1 0 0,0-1-1 0 0,-4 4 1 0 0,2-2 7 0 0,1 0 0 0 0,-1 1 0 0 0,1 0 0 0 0,0 0 0 0 0,1 1 1 0 0,-1-1-1 0 0,-6 11 0 0 0,-10 13 43 0 0,11-15-68 0 0,8-12 0 0 0,1 1 0 0 0,0-1 0 0 0,-1 0 0 0 0,0 0 0 0 0,1 0 0 0 0,-1 0 0 0 0,0 0 0 0 0,0 0 0 0 0,0 0 0 0 0,-1 0 0 0 0,1-1 0 0 0,0 1 0 0 0,-4 1 0 0 0,5-3-46 0 0,1 0 1 0 0,0 0-1 0 0,-1-1 0 0 0,1 1 1 0 0,-1 0-1 0 0,1 0 0 0 0,0-1 0 0 0,-1 1 1 0 0,1 0-1 0 0,0 0 0 0 0,-1-1 1 0 0,1 1-1 0 0,0 0 0 0 0,0-1 1 0 0,-1 1-1 0 0,1-1 0 0 0,0 1 0 0 0,0 0 1 0 0,0-1-1 0 0,0 1 0 0 0,-1-1 1 0 0,1 1-1 0 0,0 0 0 0 0,0-1 1 0 0,0 1-1 0 0,0-1 0 0 0,0 1 0 0 0,0 0 1 0 0,0-1-1 0 0,0 1 0 0 0,0-1 1 0 0,0 1-1 0 0,0-1 0 0 0,0 1 1 0 0,1 0-1 0 0,-1-1 0 0 0,0 1 1 0 0,0-1-1 0 0,1-1-161 0 0,0-18-876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23:52:01.180"/>
    </inkml:context>
    <inkml:brush xml:id="br0">
      <inkml:brushProperty name="width" value="0.1" units="cm"/>
      <inkml:brushProperty name="height" value="0.1" units="cm"/>
      <inkml:brushProperty name="color" value="#66CC00"/>
    </inkml:brush>
  </inkml:definitions>
  <inkml:trace contextRef="#ctx0" brushRef="#br0">3661 1728 5983 0 0,'6'-13'3799'0'0,"-5"12"-3628"0"0,0 0 0 0 0,0 0 0 0 0,-1 0 0 0 0,1 0 0 0 0,0 0 0 0 0,-1-1 0 0 0,1 1 0 0 0,0 0 0 0 0,-1 0 1 0 0,0-1-1 0 0,1 1 0 0 0,-1 0 0 0 0,0 0 0 0 0,0-1 0 0 0,1 1 0 0 0,-1 0 0 0 0,0-1 0 0 0,0 1 0 0 0,-1 0 0 0 0,1-1 0 0 0,0 1 0 0 0,0 0 0 0 0,-1-2 0 0 0,-1 0 222 0 0,1 0 0 0 0,-1 0-1 0 0,1 0 1 0 0,0 0 0 0 0,0-1-1 0 0,0 1 1 0 0,0 0 0 0 0,1-1-1 0 0,-1 1 1 0 0,1-1 0 0 0,0 1-1 0 0,0 0 1 0 0,0-1 0 0 0,0 1 0 0 0,2-6-1 0 0,2-6 60 0 0,0 0 0 0 0,8-19 0 0 0,1-5 148 0 0,-7 14-275 0 0,-2-1 0 0 0,-1 0 1 0 0,-1 0-1 0 0,-1 0 0 0 0,-3-41 1 0 0,-27-133 1094 0 0,15 116-1019 0 0,0 1 56 0 0,-15-118 51 0 0,25 154-405 0 0,2 1 0 0 0,5-64-1 0 0,0 89-39 0 0,10-37 1 0 0,-9 46-39 0 0,-1 0 0 0 0,0-1 1 0 0,-1 1-1 0 0,0-1 0 0 0,-1 0 1 0 0,0 0-1 0 0,-1 1 1 0 0,-2-18-1 0 0,2 28-19 0 0,-1-1 0 0 0,0 1 0 0 0,0-1 0 0 0,0 1 0 0 0,0-1 0 0 0,0 1 1 0 0,0 0-1 0 0,-1-1 0 0 0,1 1 0 0 0,-1 0 0 0 0,1 0 0 0 0,-1 0 0 0 0,0 0 0 0 0,0 1 0 0 0,-3-3 0 0 0,-2-1 31 0 0,0 1 0 0 0,0 0 0 0 0,-12-4 0 0 0,0-1-10 0 0,15 7-20 0 0,-1 1 0 0 0,1 0 0 0 0,0 0 0 0 0,0 0 0 0 0,-1 0 0 0 0,1 1 0 0 0,0-1 0 0 0,-1 1 0 0 0,-5 1 0 0 0,-40 6-13 0 0,-21 8 30 0 0,31-5 23 0 0,-41 3-1 0 0,-158 7 400 0 0,-271-13-1 0 0,267-28-397 0 0,-55-2 259 0 0,227 21-239 0 0,-130-21 0 0 0,80 11-11 0 0,8 2-61 0 0,-179-21 129 0 0,287 31-122 0 0,-108-10 19 0 0,-114-7 20 0 0,166 12-42 0 0,1-2 0 0 0,0-2 0 0 0,-64-20 0 0 0,107 25 0 0 0,-159-50 0 0 0,41 11 65 0 0,60 22-66 0 0,58 15 1 0 0,-32-8 0 0 0,45 13 0 0 0,1 0 0 0 0,-1 0 0 0 0,0 1 0 0 0,0 0 0 0 0,0 0 0 0 0,0 0 0 0 0,0 0 0 0 0,0 0 0 0 0,-7 2 0 0 0,10-1-1 0 0,-1 0-1 0 0,1-1 1 0 0,-1 1 0 0 0,1 0-1 0 0,-1 0 1 0 0,1 0-1 0 0,0 0 1 0 0,-1 0 0 0 0,1 0-1 0 0,0 0 1 0 0,0 1 0 0 0,0-1-1 0 0,0 0 1 0 0,0 1-1 0 0,0-1 1 0 0,0 0 0 0 0,0 1-1 0 0,1-1 1 0 0,-1 1 0 0 0,0 0-1 0 0,1-1 1 0 0,-1 1-1 0 0,1-1 1 0 0,0 1 0 0 0,0 0-1 0 0,0-1 1 0 0,-1 1 0 0 0,2 0-1 0 0,-1 0 1 0 0,0-1-1 0 0,0 1 1 0 0,1 2 0 0 0,1 7-32 0 0,1 1 0 0 0,0-1 0 0 0,8 20 0 0 0,-4-14 6 0 0,7 29 21 0 0,10 61 1 0 0,-16-65 4 0 0,31 108 1 0 0,7 35 0 0 0,-39-153 0 0 0,-2 1 0 0 0,-2 0 0 0 0,-1 0 0 0 0,-2 0 0 0 0,0 0 0 0 0,-9 49 0 0 0,-24 41 0 0 0,1-2 0 0 0,30-114 0 0 0,1-1 0 0 0,0 1 0 0 0,1 0 0 0 0,-1 0 0 0 0,1 0 0 0 0,1 0 0 0 0,-1-1 0 0 0,1 1 0 0 0,4 13 0 0 0,-3-14 0 0 0,0-1 0 0 0,0 0 0 0 0,1 0 0 0 0,0 0 0 0 0,0 0 0 0 0,1-1 0 0 0,-1 1 0 0 0,1-1 0 0 0,0 0 0 0 0,0 0 0 0 0,0 0 0 0 0,6 4 0 0 0,-1-2 0 0 0,1-1 0 0 0,-1 1 0 0 0,1-1 0 0 0,0-1 0 0 0,20 6 0 0 0,56 11 0 0 0,-61-16 0 0 0,6 1 0 0 0,52 10 0 0 0,-72-14 0 0 0,193 49 0 0 0,-108-27 0 0 0,15-1 0 0 0,-6-9 0 0 0,-6-4 0 0 0,0-4 0 0 0,2-1 0 0 0,-59-1 0 0 0,55-1 0 0 0,-48-3 0 0 0,47-4 0 0 0,-13-5 0 0 0,-6-2 0 0 0,8-5 0 0 0,-6 2 0 0 0,43 1 0 0 0,-81 12 4 0 0,-28 1 10 0 0,-1 0 0 0 0,0-1 0 0 0,0-1 1 0 0,14-2-1 0 0,-11-3 353 0 0,-29 11-1146 0 0,10-2-135 0 0,-1 1-27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11/12/2022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3288186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31665059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8859535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29699989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15612888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39640174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918128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16</a:t>
            </a:fld>
            <a:endParaRPr lang="en-US"/>
          </a:p>
        </p:txBody>
      </p:sp>
    </p:spTree>
    <p:extLst>
      <p:ext uri="{BB962C8B-B14F-4D97-AF65-F5344CB8AC3E}">
        <p14:creationId xmlns:p14="http://schemas.microsoft.com/office/powerpoint/2010/main" val="3304082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17</a:t>
            </a:fld>
            <a:endParaRPr lang="en-US"/>
          </a:p>
        </p:txBody>
      </p:sp>
    </p:spTree>
    <p:extLst>
      <p:ext uri="{BB962C8B-B14F-4D97-AF65-F5344CB8AC3E}">
        <p14:creationId xmlns:p14="http://schemas.microsoft.com/office/powerpoint/2010/main" val="41724265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18</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19</a:t>
            </a:fld>
            <a:endParaRPr lang="en-US"/>
          </a:p>
        </p:txBody>
      </p:sp>
    </p:spTree>
    <p:extLst>
      <p:ext uri="{BB962C8B-B14F-4D97-AF65-F5344CB8AC3E}">
        <p14:creationId xmlns:p14="http://schemas.microsoft.com/office/powerpoint/2010/main" val="933340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20</a:t>
            </a:fld>
            <a:endParaRPr lang="en-US"/>
          </a:p>
        </p:txBody>
      </p:sp>
    </p:spTree>
    <p:extLst>
      <p:ext uri="{BB962C8B-B14F-4D97-AF65-F5344CB8AC3E}">
        <p14:creationId xmlns:p14="http://schemas.microsoft.com/office/powerpoint/2010/main" val="29736691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21</a:t>
            </a:fld>
            <a:endParaRPr lang="en-US"/>
          </a:p>
        </p:txBody>
      </p:sp>
    </p:spTree>
    <p:extLst>
      <p:ext uri="{BB962C8B-B14F-4D97-AF65-F5344CB8AC3E}">
        <p14:creationId xmlns:p14="http://schemas.microsoft.com/office/powerpoint/2010/main" val="16663242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22</a:t>
            </a:fld>
            <a:endParaRPr lang="en-US"/>
          </a:p>
        </p:txBody>
      </p:sp>
    </p:spTree>
    <p:extLst>
      <p:ext uri="{BB962C8B-B14F-4D97-AF65-F5344CB8AC3E}">
        <p14:creationId xmlns:p14="http://schemas.microsoft.com/office/powerpoint/2010/main" val="32426229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23</a:t>
            </a:fld>
            <a:endParaRPr lang="en-US"/>
          </a:p>
        </p:txBody>
      </p:sp>
    </p:spTree>
    <p:extLst>
      <p:ext uri="{BB962C8B-B14F-4D97-AF65-F5344CB8AC3E}">
        <p14:creationId xmlns:p14="http://schemas.microsoft.com/office/powerpoint/2010/main" val="17018597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24</a:t>
            </a:fld>
            <a:endParaRPr lang="en-US"/>
          </a:p>
        </p:txBody>
      </p:sp>
    </p:spTree>
    <p:extLst>
      <p:ext uri="{BB962C8B-B14F-4D97-AF65-F5344CB8AC3E}">
        <p14:creationId xmlns:p14="http://schemas.microsoft.com/office/powerpoint/2010/main" val="25635761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25</a:t>
            </a:fld>
            <a:endParaRPr lang="en-US"/>
          </a:p>
        </p:txBody>
      </p:sp>
    </p:spTree>
    <p:extLst>
      <p:ext uri="{BB962C8B-B14F-4D97-AF65-F5344CB8AC3E}">
        <p14:creationId xmlns:p14="http://schemas.microsoft.com/office/powerpoint/2010/main" val="38740341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26</a:t>
            </a:fld>
            <a:endParaRPr lang="en-US"/>
          </a:p>
        </p:txBody>
      </p:sp>
    </p:spTree>
    <p:extLst>
      <p:ext uri="{BB962C8B-B14F-4D97-AF65-F5344CB8AC3E}">
        <p14:creationId xmlns:p14="http://schemas.microsoft.com/office/powerpoint/2010/main" val="6335477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27</a:t>
            </a:fld>
            <a:endParaRPr lang="en-US"/>
          </a:p>
        </p:txBody>
      </p:sp>
    </p:spTree>
    <p:extLst>
      <p:ext uri="{BB962C8B-B14F-4D97-AF65-F5344CB8AC3E}">
        <p14:creationId xmlns:p14="http://schemas.microsoft.com/office/powerpoint/2010/main" val="2516549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1170744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3693926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358577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1718185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3021585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3022292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4260353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11/12/2022</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11/12/2022</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11/12/2022</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11/12/2022</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11/12/2022</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11/12/2022</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11/12/2022</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11/12/2022</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11/12/2022</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11/12/2022</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11/12/2022</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11/12/2022</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matsati.com/" TargetMode="External"/><Relationship Id="rId3" Type="http://schemas.openxmlformats.org/officeDocument/2006/relationships/image" Target="../media/image1.png"/><Relationship Id="rId7" Type="http://schemas.openxmlformats.org/officeDocument/2006/relationships/hyperlink" Target="https://www.youtube.com/channel/UC5_qPfruat-sCJJypz0_OBw"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youtube.com/c/HebrewLiteracy" TargetMode="External"/><Relationship Id="rId5" Type="http://schemas.openxmlformats.org/officeDocument/2006/relationships/hyperlink" Target="https://t.me/MessianicChat" TargetMode="External"/><Relationship Id="rId4" Type="http://schemas.openxmlformats.org/officeDocument/2006/relationships/image" Target="../media/image2.png"/><Relationship Id="rId9" Type="http://schemas.openxmlformats.org/officeDocument/2006/relationships/hyperlink" Target="https://www.youtube.com/user/MATSATI/" TargetMode="External"/></Relationships>
</file>

<file path=ppt/slides/_rels/slide10.xml.rels><?xml version="1.0" encoding="UTF-8" standalone="yes"?>
<Relationships xmlns="http://schemas.openxmlformats.org/package/2006/relationships"><Relationship Id="rId8" Type="http://schemas.openxmlformats.org/officeDocument/2006/relationships/customXml" Target="../ink/ink243.xml"/><Relationship Id="rId13" Type="http://schemas.openxmlformats.org/officeDocument/2006/relationships/image" Target="../media/image249.png"/><Relationship Id="rId18" Type="http://schemas.openxmlformats.org/officeDocument/2006/relationships/customXml" Target="../ink/ink248.xml"/><Relationship Id="rId3" Type="http://schemas.openxmlformats.org/officeDocument/2006/relationships/image" Target="../media/image1.png"/><Relationship Id="rId21" Type="http://schemas.openxmlformats.org/officeDocument/2006/relationships/image" Target="../media/image253.png"/><Relationship Id="rId7" Type="http://schemas.openxmlformats.org/officeDocument/2006/relationships/image" Target="../media/image246.png"/><Relationship Id="rId12" Type="http://schemas.openxmlformats.org/officeDocument/2006/relationships/customXml" Target="../ink/ink245.xml"/><Relationship Id="rId17" Type="http://schemas.openxmlformats.org/officeDocument/2006/relationships/image" Target="../media/image251.png"/><Relationship Id="rId2" Type="http://schemas.openxmlformats.org/officeDocument/2006/relationships/notesSlide" Target="../notesSlides/notesSlide10.xml"/><Relationship Id="rId16" Type="http://schemas.openxmlformats.org/officeDocument/2006/relationships/customXml" Target="../ink/ink247.xml"/><Relationship Id="rId20" Type="http://schemas.openxmlformats.org/officeDocument/2006/relationships/customXml" Target="../ink/ink249.xml"/><Relationship Id="rId1" Type="http://schemas.openxmlformats.org/officeDocument/2006/relationships/slideLayout" Target="../slideLayouts/slideLayout1.xml"/><Relationship Id="rId6" Type="http://schemas.openxmlformats.org/officeDocument/2006/relationships/customXml" Target="../ink/ink242.xml"/><Relationship Id="rId11" Type="http://schemas.openxmlformats.org/officeDocument/2006/relationships/image" Target="../media/image248.png"/><Relationship Id="rId5" Type="http://schemas.openxmlformats.org/officeDocument/2006/relationships/image" Target="../media/image245.png"/><Relationship Id="rId15" Type="http://schemas.openxmlformats.org/officeDocument/2006/relationships/image" Target="../media/image250.png"/><Relationship Id="rId10" Type="http://schemas.openxmlformats.org/officeDocument/2006/relationships/customXml" Target="../ink/ink244.xml"/><Relationship Id="rId19" Type="http://schemas.openxmlformats.org/officeDocument/2006/relationships/image" Target="../media/image252.png"/><Relationship Id="rId4" Type="http://schemas.openxmlformats.org/officeDocument/2006/relationships/customXml" Target="../ink/ink241.xml"/><Relationship Id="rId9" Type="http://schemas.openxmlformats.org/officeDocument/2006/relationships/image" Target="../media/image247.png"/><Relationship Id="rId14" Type="http://schemas.openxmlformats.org/officeDocument/2006/relationships/customXml" Target="../ink/ink246.xml"/></Relationships>
</file>

<file path=ppt/slides/_rels/slide11.xml.rels><?xml version="1.0" encoding="UTF-8" standalone="yes"?>
<Relationships xmlns="http://schemas.openxmlformats.org/package/2006/relationships"><Relationship Id="rId8" Type="http://schemas.openxmlformats.org/officeDocument/2006/relationships/image" Target="../media/image256.png"/><Relationship Id="rId13" Type="http://schemas.openxmlformats.org/officeDocument/2006/relationships/customXml" Target="../ink/ink254.xml"/><Relationship Id="rId18" Type="http://schemas.openxmlformats.org/officeDocument/2006/relationships/image" Target="../media/image261.png"/><Relationship Id="rId3" Type="http://schemas.openxmlformats.org/officeDocument/2006/relationships/image" Target="../media/image1.png"/><Relationship Id="rId21" Type="http://schemas.openxmlformats.org/officeDocument/2006/relationships/customXml" Target="../ink/ink258.xml"/><Relationship Id="rId7" Type="http://schemas.openxmlformats.org/officeDocument/2006/relationships/customXml" Target="../ink/ink251.xml"/><Relationship Id="rId12" Type="http://schemas.openxmlformats.org/officeDocument/2006/relationships/image" Target="../media/image258.png"/><Relationship Id="rId17" Type="http://schemas.openxmlformats.org/officeDocument/2006/relationships/customXml" Target="../ink/ink256.xml"/><Relationship Id="rId2" Type="http://schemas.openxmlformats.org/officeDocument/2006/relationships/notesSlide" Target="../notesSlides/notesSlide11.xml"/><Relationship Id="rId16" Type="http://schemas.openxmlformats.org/officeDocument/2006/relationships/image" Target="../media/image260.png"/><Relationship Id="rId20" Type="http://schemas.openxmlformats.org/officeDocument/2006/relationships/image" Target="../media/image262.png"/><Relationship Id="rId1" Type="http://schemas.openxmlformats.org/officeDocument/2006/relationships/slideLayout" Target="../slideLayouts/slideLayout1.xml"/><Relationship Id="rId6" Type="http://schemas.openxmlformats.org/officeDocument/2006/relationships/image" Target="../media/image255.png"/><Relationship Id="rId11" Type="http://schemas.openxmlformats.org/officeDocument/2006/relationships/customXml" Target="../ink/ink253.xml"/><Relationship Id="rId5" Type="http://schemas.openxmlformats.org/officeDocument/2006/relationships/customXml" Target="../ink/ink250.xml"/><Relationship Id="rId15" Type="http://schemas.openxmlformats.org/officeDocument/2006/relationships/customXml" Target="../ink/ink255.xml"/><Relationship Id="rId10" Type="http://schemas.openxmlformats.org/officeDocument/2006/relationships/image" Target="../media/image257.png"/><Relationship Id="rId19" Type="http://schemas.openxmlformats.org/officeDocument/2006/relationships/customXml" Target="../ink/ink257.xml"/><Relationship Id="rId4" Type="http://schemas.openxmlformats.org/officeDocument/2006/relationships/image" Target="../media/image254.png"/><Relationship Id="rId9" Type="http://schemas.openxmlformats.org/officeDocument/2006/relationships/customXml" Target="../ink/ink252.xml"/><Relationship Id="rId14" Type="http://schemas.openxmlformats.org/officeDocument/2006/relationships/image" Target="../media/image259.png"/><Relationship Id="rId22" Type="http://schemas.openxmlformats.org/officeDocument/2006/relationships/image" Target="../media/image263.png"/></Relationships>
</file>

<file path=ppt/slides/_rels/slide12.xml.rels><?xml version="1.0" encoding="UTF-8" standalone="yes"?>
<Relationships xmlns="http://schemas.openxmlformats.org/package/2006/relationships"><Relationship Id="rId8" Type="http://schemas.openxmlformats.org/officeDocument/2006/relationships/customXml" Target="../ink/ink261.xml"/><Relationship Id="rId13" Type="http://schemas.openxmlformats.org/officeDocument/2006/relationships/image" Target="../media/image268.png"/><Relationship Id="rId3" Type="http://schemas.openxmlformats.org/officeDocument/2006/relationships/image" Target="../media/image1.png"/><Relationship Id="rId7" Type="http://schemas.openxmlformats.org/officeDocument/2006/relationships/image" Target="../media/image265.png"/><Relationship Id="rId12" Type="http://schemas.openxmlformats.org/officeDocument/2006/relationships/customXml" Target="../ink/ink263.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customXml" Target="../ink/ink260.xml"/><Relationship Id="rId11" Type="http://schemas.openxmlformats.org/officeDocument/2006/relationships/image" Target="../media/image267.png"/><Relationship Id="rId5" Type="http://schemas.openxmlformats.org/officeDocument/2006/relationships/image" Target="../media/image264.png"/><Relationship Id="rId15" Type="http://schemas.openxmlformats.org/officeDocument/2006/relationships/image" Target="../media/image269.png"/><Relationship Id="rId10" Type="http://schemas.openxmlformats.org/officeDocument/2006/relationships/customXml" Target="../ink/ink262.xml"/><Relationship Id="rId4" Type="http://schemas.openxmlformats.org/officeDocument/2006/relationships/customXml" Target="../ink/ink259.xml"/><Relationship Id="rId9" Type="http://schemas.openxmlformats.org/officeDocument/2006/relationships/image" Target="../media/image266.png"/><Relationship Id="rId14" Type="http://schemas.openxmlformats.org/officeDocument/2006/relationships/customXml" Target="../ink/ink264.xml"/></Relationships>
</file>

<file path=ppt/slides/_rels/slide13.xml.rels><?xml version="1.0" encoding="UTF-8" standalone="yes"?>
<Relationships xmlns="http://schemas.openxmlformats.org/package/2006/relationships"><Relationship Id="rId8" Type="http://schemas.openxmlformats.org/officeDocument/2006/relationships/customXml" Target="../ink/ink267.xml"/><Relationship Id="rId13" Type="http://schemas.openxmlformats.org/officeDocument/2006/relationships/image" Target="../media/image274.png"/><Relationship Id="rId3" Type="http://schemas.openxmlformats.org/officeDocument/2006/relationships/image" Target="../media/image1.png"/><Relationship Id="rId7" Type="http://schemas.openxmlformats.org/officeDocument/2006/relationships/image" Target="../media/image271.png"/><Relationship Id="rId12" Type="http://schemas.openxmlformats.org/officeDocument/2006/relationships/customXml" Target="../ink/ink269.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customXml" Target="../ink/ink266.xml"/><Relationship Id="rId11" Type="http://schemas.openxmlformats.org/officeDocument/2006/relationships/image" Target="../media/image273.png"/><Relationship Id="rId5" Type="http://schemas.openxmlformats.org/officeDocument/2006/relationships/image" Target="../media/image270.png"/><Relationship Id="rId10" Type="http://schemas.openxmlformats.org/officeDocument/2006/relationships/customXml" Target="../ink/ink268.xml"/><Relationship Id="rId4" Type="http://schemas.openxmlformats.org/officeDocument/2006/relationships/customXml" Target="../ink/ink265.xml"/><Relationship Id="rId9" Type="http://schemas.openxmlformats.org/officeDocument/2006/relationships/image" Target="../media/image272.png"/></Relationships>
</file>

<file path=ppt/slides/_rels/slide14.xml.rels><?xml version="1.0" encoding="UTF-8" standalone="yes"?>
<Relationships xmlns="http://schemas.openxmlformats.org/package/2006/relationships"><Relationship Id="rId8" Type="http://schemas.openxmlformats.org/officeDocument/2006/relationships/image" Target="../media/image277.png"/><Relationship Id="rId13" Type="http://schemas.openxmlformats.org/officeDocument/2006/relationships/customXml" Target="../ink/ink274.xml"/><Relationship Id="rId18" Type="http://schemas.openxmlformats.org/officeDocument/2006/relationships/image" Target="../media/image282.png"/><Relationship Id="rId3" Type="http://schemas.openxmlformats.org/officeDocument/2006/relationships/image" Target="../media/image1.png"/><Relationship Id="rId7" Type="http://schemas.openxmlformats.org/officeDocument/2006/relationships/customXml" Target="../ink/ink271.xml"/><Relationship Id="rId12" Type="http://schemas.openxmlformats.org/officeDocument/2006/relationships/image" Target="../media/image279.png"/><Relationship Id="rId17" Type="http://schemas.openxmlformats.org/officeDocument/2006/relationships/customXml" Target="../ink/ink276.xml"/><Relationship Id="rId2" Type="http://schemas.openxmlformats.org/officeDocument/2006/relationships/notesSlide" Target="../notesSlides/notesSlide14.xml"/><Relationship Id="rId16" Type="http://schemas.openxmlformats.org/officeDocument/2006/relationships/image" Target="../media/image281.png"/><Relationship Id="rId1" Type="http://schemas.openxmlformats.org/officeDocument/2006/relationships/slideLayout" Target="../slideLayouts/slideLayout1.xml"/><Relationship Id="rId6" Type="http://schemas.openxmlformats.org/officeDocument/2006/relationships/image" Target="../media/image276.png"/><Relationship Id="rId11" Type="http://schemas.openxmlformats.org/officeDocument/2006/relationships/customXml" Target="../ink/ink273.xml"/><Relationship Id="rId5" Type="http://schemas.openxmlformats.org/officeDocument/2006/relationships/customXml" Target="../ink/ink270.xml"/><Relationship Id="rId15" Type="http://schemas.openxmlformats.org/officeDocument/2006/relationships/customXml" Target="../ink/ink275.xml"/><Relationship Id="rId10" Type="http://schemas.openxmlformats.org/officeDocument/2006/relationships/image" Target="../media/image278.png"/><Relationship Id="rId4" Type="http://schemas.openxmlformats.org/officeDocument/2006/relationships/image" Target="../media/image275.png"/><Relationship Id="rId9" Type="http://schemas.openxmlformats.org/officeDocument/2006/relationships/customXml" Target="../ink/ink272.xml"/><Relationship Id="rId14" Type="http://schemas.openxmlformats.org/officeDocument/2006/relationships/image" Target="../media/image280.png"/></Relationships>
</file>

<file path=ppt/slides/_rels/slide15.xml.rels><?xml version="1.0" encoding="UTF-8" standalone="yes"?>
<Relationships xmlns="http://schemas.openxmlformats.org/package/2006/relationships"><Relationship Id="rId13" Type="http://schemas.openxmlformats.org/officeDocument/2006/relationships/image" Target="../media/image287.png"/><Relationship Id="rId18" Type="http://schemas.openxmlformats.org/officeDocument/2006/relationships/customXml" Target="../ink/ink284.xml"/><Relationship Id="rId26" Type="http://schemas.openxmlformats.org/officeDocument/2006/relationships/customXml" Target="../ink/ink288.xml"/><Relationship Id="rId3" Type="http://schemas.openxmlformats.org/officeDocument/2006/relationships/image" Target="../media/image1.png"/><Relationship Id="rId21" Type="http://schemas.openxmlformats.org/officeDocument/2006/relationships/image" Target="../media/image291.png"/><Relationship Id="rId7" Type="http://schemas.openxmlformats.org/officeDocument/2006/relationships/image" Target="../media/image284.png"/><Relationship Id="rId12" Type="http://schemas.openxmlformats.org/officeDocument/2006/relationships/customXml" Target="../ink/ink281.xml"/><Relationship Id="rId17" Type="http://schemas.openxmlformats.org/officeDocument/2006/relationships/image" Target="../media/image289.png"/><Relationship Id="rId25" Type="http://schemas.openxmlformats.org/officeDocument/2006/relationships/image" Target="../media/image293.png"/><Relationship Id="rId33" Type="http://schemas.openxmlformats.org/officeDocument/2006/relationships/image" Target="../media/image297.png"/><Relationship Id="rId2" Type="http://schemas.openxmlformats.org/officeDocument/2006/relationships/notesSlide" Target="../notesSlides/notesSlide15.xml"/><Relationship Id="rId16" Type="http://schemas.openxmlformats.org/officeDocument/2006/relationships/customXml" Target="../ink/ink283.xml"/><Relationship Id="rId20" Type="http://schemas.openxmlformats.org/officeDocument/2006/relationships/customXml" Target="../ink/ink285.xml"/><Relationship Id="rId29" Type="http://schemas.openxmlformats.org/officeDocument/2006/relationships/image" Target="../media/image295.png"/><Relationship Id="rId1" Type="http://schemas.openxmlformats.org/officeDocument/2006/relationships/slideLayout" Target="../slideLayouts/slideLayout1.xml"/><Relationship Id="rId6" Type="http://schemas.openxmlformats.org/officeDocument/2006/relationships/customXml" Target="../ink/ink278.xml"/><Relationship Id="rId11" Type="http://schemas.openxmlformats.org/officeDocument/2006/relationships/image" Target="../media/image286.png"/><Relationship Id="rId24" Type="http://schemas.openxmlformats.org/officeDocument/2006/relationships/customXml" Target="../ink/ink287.xml"/><Relationship Id="rId32" Type="http://schemas.openxmlformats.org/officeDocument/2006/relationships/customXml" Target="../ink/ink291.xml"/><Relationship Id="rId5" Type="http://schemas.openxmlformats.org/officeDocument/2006/relationships/image" Target="../media/image283.png"/><Relationship Id="rId15" Type="http://schemas.openxmlformats.org/officeDocument/2006/relationships/image" Target="../media/image288.png"/><Relationship Id="rId23" Type="http://schemas.openxmlformats.org/officeDocument/2006/relationships/image" Target="../media/image292.png"/><Relationship Id="rId28" Type="http://schemas.openxmlformats.org/officeDocument/2006/relationships/customXml" Target="../ink/ink289.xml"/><Relationship Id="rId10" Type="http://schemas.openxmlformats.org/officeDocument/2006/relationships/customXml" Target="../ink/ink280.xml"/><Relationship Id="rId19" Type="http://schemas.openxmlformats.org/officeDocument/2006/relationships/image" Target="../media/image290.png"/><Relationship Id="rId31" Type="http://schemas.openxmlformats.org/officeDocument/2006/relationships/image" Target="../media/image296.png"/><Relationship Id="rId4" Type="http://schemas.openxmlformats.org/officeDocument/2006/relationships/customXml" Target="../ink/ink277.xml"/><Relationship Id="rId9" Type="http://schemas.openxmlformats.org/officeDocument/2006/relationships/image" Target="../media/image285.png"/><Relationship Id="rId14" Type="http://schemas.openxmlformats.org/officeDocument/2006/relationships/customXml" Target="../ink/ink282.xml"/><Relationship Id="rId22" Type="http://schemas.openxmlformats.org/officeDocument/2006/relationships/customXml" Target="../ink/ink286.xml"/><Relationship Id="rId27" Type="http://schemas.openxmlformats.org/officeDocument/2006/relationships/image" Target="../media/image294.png"/><Relationship Id="rId30" Type="http://schemas.openxmlformats.org/officeDocument/2006/relationships/customXml" Target="../ink/ink290.xml"/><Relationship Id="rId8" Type="http://schemas.openxmlformats.org/officeDocument/2006/relationships/customXml" Target="../ink/ink279.xml"/></Relationships>
</file>

<file path=ppt/slides/_rels/slide16.xml.rels><?xml version="1.0" encoding="UTF-8" standalone="yes"?>
<Relationships xmlns="http://schemas.openxmlformats.org/package/2006/relationships"><Relationship Id="rId8" Type="http://schemas.openxmlformats.org/officeDocument/2006/relationships/customXml" Target="../ink/ink294.xml"/><Relationship Id="rId13" Type="http://schemas.openxmlformats.org/officeDocument/2006/relationships/image" Target="../media/image302.png"/><Relationship Id="rId3" Type="http://schemas.openxmlformats.org/officeDocument/2006/relationships/image" Target="../media/image1.png"/><Relationship Id="rId7" Type="http://schemas.openxmlformats.org/officeDocument/2006/relationships/image" Target="../media/image299.png"/><Relationship Id="rId12" Type="http://schemas.openxmlformats.org/officeDocument/2006/relationships/customXml" Target="../ink/ink296.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customXml" Target="../ink/ink293.xml"/><Relationship Id="rId11" Type="http://schemas.openxmlformats.org/officeDocument/2006/relationships/image" Target="../media/image301.png"/><Relationship Id="rId5" Type="http://schemas.openxmlformats.org/officeDocument/2006/relationships/image" Target="../media/image298.png"/><Relationship Id="rId10" Type="http://schemas.openxmlformats.org/officeDocument/2006/relationships/customXml" Target="../ink/ink295.xml"/><Relationship Id="rId4" Type="http://schemas.openxmlformats.org/officeDocument/2006/relationships/customXml" Target="../ink/ink292.xml"/><Relationship Id="rId9" Type="http://schemas.openxmlformats.org/officeDocument/2006/relationships/image" Target="../media/image300.png"/></Relationships>
</file>

<file path=ppt/slides/_rels/slide17.xml.rels><?xml version="1.0" encoding="UTF-8" standalone="yes"?>
<Relationships xmlns="http://schemas.openxmlformats.org/package/2006/relationships"><Relationship Id="rId8" Type="http://schemas.openxmlformats.org/officeDocument/2006/relationships/customXml" Target="../ink/ink299.xml"/><Relationship Id="rId13" Type="http://schemas.openxmlformats.org/officeDocument/2006/relationships/image" Target="../media/image307.png"/><Relationship Id="rId18" Type="http://schemas.openxmlformats.org/officeDocument/2006/relationships/customXml" Target="../ink/ink304.xml"/><Relationship Id="rId3" Type="http://schemas.openxmlformats.org/officeDocument/2006/relationships/image" Target="../media/image1.png"/><Relationship Id="rId21" Type="http://schemas.openxmlformats.org/officeDocument/2006/relationships/image" Target="../media/image311.png"/><Relationship Id="rId7" Type="http://schemas.openxmlformats.org/officeDocument/2006/relationships/image" Target="../media/image304.png"/><Relationship Id="rId12" Type="http://schemas.openxmlformats.org/officeDocument/2006/relationships/customXml" Target="../ink/ink301.xml"/><Relationship Id="rId17" Type="http://schemas.openxmlformats.org/officeDocument/2006/relationships/image" Target="../media/image309.png"/><Relationship Id="rId2" Type="http://schemas.openxmlformats.org/officeDocument/2006/relationships/notesSlide" Target="../notesSlides/notesSlide17.xml"/><Relationship Id="rId16" Type="http://schemas.openxmlformats.org/officeDocument/2006/relationships/customXml" Target="../ink/ink303.xml"/><Relationship Id="rId20" Type="http://schemas.openxmlformats.org/officeDocument/2006/relationships/customXml" Target="../ink/ink305.xml"/><Relationship Id="rId1" Type="http://schemas.openxmlformats.org/officeDocument/2006/relationships/slideLayout" Target="../slideLayouts/slideLayout1.xml"/><Relationship Id="rId6" Type="http://schemas.openxmlformats.org/officeDocument/2006/relationships/customXml" Target="../ink/ink298.xml"/><Relationship Id="rId11" Type="http://schemas.openxmlformats.org/officeDocument/2006/relationships/image" Target="../media/image306.png"/><Relationship Id="rId5" Type="http://schemas.openxmlformats.org/officeDocument/2006/relationships/image" Target="../media/image303.png"/><Relationship Id="rId15" Type="http://schemas.openxmlformats.org/officeDocument/2006/relationships/image" Target="../media/image308.png"/><Relationship Id="rId10" Type="http://schemas.openxmlformats.org/officeDocument/2006/relationships/customXml" Target="../ink/ink300.xml"/><Relationship Id="rId19" Type="http://schemas.openxmlformats.org/officeDocument/2006/relationships/image" Target="../media/image310.png"/><Relationship Id="rId4" Type="http://schemas.openxmlformats.org/officeDocument/2006/relationships/customXml" Target="../ink/ink297.xml"/><Relationship Id="rId9" Type="http://schemas.openxmlformats.org/officeDocument/2006/relationships/image" Target="../media/image305.png"/><Relationship Id="rId14" Type="http://schemas.openxmlformats.org/officeDocument/2006/relationships/customXml" Target="../ink/ink30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customXml" Target="../ink/ink308.xml"/><Relationship Id="rId13" Type="http://schemas.openxmlformats.org/officeDocument/2006/relationships/image" Target="../media/image316.png"/><Relationship Id="rId3" Type="http://schemas.openxmlformats.org/officeDocument/2006/relationships/image" Target="../media/image1.png"/><Relationship Id="rId7" Type="http://schemas.openxmlformats.org/officeDocument/2006/relationships/image" Target="../media/image313.png"/><Relationship Id="rId12" Type="http://schemas.openxmlformats.org/officeDocument/2006/relationships/customXml" Target="../ink/ink310.xm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customXml" Target="../ink/ink307.xml"/><Relationship Id="rId11" Type="http://schemas.openxmlformats.org/officeDocument/2006/relationships/image" Target="../media/image315.png"/><Relationship Id="rId5" Type="http://schemas.openxmlformats.org/officeDocument/2006/relationships/image" Target="../media/image312.png"/><Relationship Id="rId10" Type="http://schemas.openxmlformats.org/officeDocument/2006/relationships/customXml" Target="../ink/ink309.xml"/><Relationship Id="rId4" Type="http://schemas.openxmlformats.org/officeDocument/2006/relationships/customXml" Target="../ink/ink306.xml"/><Relationship Id="rId9" Type="http://schemas.openxmlformats.org/officeDocument/2006/relationships/image" Target="../media/image31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customXml" Target="../ink/ink313.xml"/><Relationship Id="rId3" Type="http://schemas.openxmlformats.org/officeDocument/2006/relationships/image" Target="../media/image1.png"/><Relationship Id="rId7" Type="http://schemas.openxmlformats.org/officeDocument/2006/relationships/image" Target="../media/image318.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customXml" Target="../ink/ink312.xml"/><Relationship Id="rId11" Type="http://schemas.openxmlformats.org/officeDocument/2006/relationships/image" Target="../media/image320.png"/><Relationship Id="rId5" Type="http://schemas.openxmlformats.org/officeDocument/2006/relationships/image" Target="../media/image317.png"/><Relationship Id="rId10" Type="http://schemas.openxmlformats.org/officeDocument/2006/relationships/customXml" Target="../ink/ink314.xml"/><Relationship Id="rId4" Type="http://schemas.openxmlformats.org/officeDocument/2006/relationships/customXml" Target="../ink/ink311.xml"/><Relationship Id="rId9" Type="http://schemas.openxmlformats.org/officeDocument/2006/relationships/image" Target="../media/image319.png"/></Relationships>
</file>

<file path=ppt/slides/_rels/slide21.xml.rels><?xml version="1.0" encoding="UTF-8" standalone="yes"?>
<Relationships xmlns="http://schemas.openxmlformats.org/package/2006/relationships"><Relationship Id="rId13" Type="http://schemas.openxmlformats.org/officeDocument/2006/relationships/image" Target="../media/image325.png"/><Relationship Id="rId18" Type="http://schemas.openxmlformats.org/officeDocument/2006/relationships/customXml" Target="../ink/ink322.xml"/><Relationship Id="rId26" Type="http://schemas.openxmlformats.org/officeDocument/2006/relationships/customXml" Target="../ink/ink326.xml"/><Relationship Id="rId39" Type="http://schemas.openxmlformats.org/officeDocument/2006/relationships/image" Target="../media/image338.png"/><Relationship Id="rId21" Type="http://schemas.openxmlformats.org/officeDocument/2006/relationships/image" Target="../media/image329.png"/><Relationship Id="rId34" Type="http://schemas.openxmlformats.org/officeDocument/2006/relationships/customXml" Target="../ink/ink330.xml"/><Relationship Id="rId42" Type="http://schemas.openxmlformats.org/officeDocument/2006/relationships/customXml" Target="../ink/ink334.xml"/><Relationship Id="rId7" Type="http://schemas.openxmlformats.org/officeDocument/2006/relationships/image" Target="../media/image322.png"/><Relationship Id="rId2" Type="http://schemas.openxmlformats.org/officeDocument/2006/relationships/notesSlide" Target="../notesSlides/notesSlide21.xml"/><Relationship Id="rId16" Type="http://schemas.openxmlformats.org/officeDocument/2006/relationships/customXml" Target="../ink/ink321.xml"/><Relationship Id="rId20" Type="http://schemas.openxmlformats.org/officeDocument/2006/relationships/customXml" Target="../ink/ink323.xml"/><Relationship Id="rId29" Type="http://schemas.openxmlformats.org/officeDocument/2006/relationships/image" Target="../media/image333.png"/><Relationship Id="rId41" Type="http://schemas.openxmlformats.org/officeDocument/2006/relationships/image" Target="../media/image339.png"/><Relationship Id="rId1" Type="http://schemas.openxmlformats.org/officeDocument/2006/relationships/slideLayout" Target="../slideLayouts/slideLayout1.xml"/><Relationship Id="rId6" Type="http://schemas.openxmlformats.org/officeDocument/2006/relationships/customXml" Target="../ink/ink316.xml"/><Relationship Id="rId11" Type="http://schemas.openxmlformats.org/officeDocument/2006/relationships/image" Target="../media/image324.png"/><Relationship Id="rId24" Type="http://schemas.openxmlformats.org/officeDocument/2006/relationships/customXml" Target="../ink/ink325.xml"/><Relationship Id="rId32" Type="http://schemas.openxmlformats.org/officeDocument/2006/relationships/customXml" Target="../ink/ink329.xml"/><Relationship Id="rId37" Type="http://schemas.openxmlformats.org/officeDocument/2006/relationships/image" Target="../media/image337.png"/><Relationship Id="rId40" Type="http://schemas.openxmlformats.org/officeDocument/2006/relationships/customXml" Target="../ink/ink333.xml"/><Relationship Id="rId5" Type="http://schemas.openxmlformats.org/officeDocument/2006/relationships/image" Target="../media/image321.png"/><Relationship Id="rId15" Type="http://schemas.openxmlformats.org/officeDocument/2006/relationships/image" Target="../media/image326.png"/><Relationship Id="rId23" Type="http://schemas.openxmlformats.org/officeDocument/2006/relationships/image" Target="../media/image330.png"/><Relationship Id="rId28" Type="http://schemas.openxmlformats.org/officeDocument/2006/relationships/customXml" Target="../ink/ink327.xml"/><Relationship Id="rId36" Type="http://schemas.openxmlformats.org/officeDocument/2006/relationships/customXml" Target="../ink/ink331.xml"/><Relationship Id="rId10" Type="http://schemas.openxmlformats.org/officeDocument/2006/relationships/customXml" Target="../ink/ink318.xml"/><Relationship Id="rId19" Type="http://schemas.openxmlformats.org/officeDocument/2006/relationships/image" Target="../media/image328.png"/><Relationship Id="rId31" Type="http://schemas.openxmlformats.org/officeDocument/2006/relationships/image" Target="../media/image334.png"/><Relationship Id="rId4" Type="http://schemas.openxmlformats.org/officeDocument/2006/relationships/customXml" Target="../ink/ink315.xml"/><Relationship Id="rId9" Type="http://schemas.openxmlformats.org/officeDocument/2006/relationships/image" Target="../media/image323.png"/><Relationship Id="rId14" Type="http://schemas.openxmlformats.org/officeDocument/2006/relationships/customXml" Target="../ink/ink320.xml"/><Relationship Id="rId22" Type="http://schemas.openxmlformats.org/officeDocument/2006/relationships/customXml" Target="../ink/ink324.xml"/><Relationship Id="rId27" Type="http://schemas.openxmlformats.org/officeDocument/2006/relationships/image" Target="../media/image332.png"/><Relationship Id="rId30" Type="http://schemas.openxmlformats.org/officeDocument/2006/relationships/customXml" Target="../ink/ink328.xml"/><Relationship Id="rId35" Type="http://schemas.openxmlformats.org/officeDocument/2006/relationships/image" Target="../media/image336.png"/><Relationship Id="rId43" Type="http://schemas.openxmlformats.org/officeDocument/2006/relationships/image" Target="../media/image340.png"/><Relationship Id="rId8" Type="http://schemas.openxmlformats.org/officeDocument/2006/relationships/customXml" Target="../ink/ink317.xml"/><Relationship Id="rId3" Type="http://schemas.openxmlformats.org/officeDocument/2006/relationships/image" Target="../media/image1.png"/><Relationship Id="rId12" Type="http://schemas.openxmlformats.org/officeDocument/2006/relationships/customXml" Target="../ink/ink319.xml"/><Relationship Id="rId17" Type="http://schemas.openxmlformats.org/officeDocument/2006/relationships/image" Target="../media/image327.png"/><Relationship Id="rId25" Type="http://schemas.openxmlformats.org/officeDocument/2006/relationships/image" Target="../media/image331.png"/><Relationship Id="rId33" Type="http://schemas.openxmlformats.org/officeDocument/2006/relationships/image" Target="../media/image335.png"/><Relationship Id="rId38" Type="http://schemas.openxmlformats.org/officeDocument/2006/relationships/customXml" Target="../ink/ink332.xml"/></Relationships>
</file>

<file path=ppt/slides/_rels/slide22.xml.rels><?xml version="1.0" encoding="UTF-8" standalone="yes"?>
<Relationships xmlns="http://schemas.openxmlformats.org/package/2006/relationships"><Relationship Id="rId8" Type="http://schemas.openxmlformats.org/officeDocument/2006/relationships/customXml" Target="../ink/ink337.xml"/><Relationship Id="rId13" Type="http://schemas.openxmlformats.org/officeDocument/2006/relationships/image" Target="../media/image345.png"/><Relationship Id="rId18" Type="http://schemas.openxmlformats.org/officeDocument/2006/relationships/customXml" Target="../ink/ink342.xml"/><Relationship Id="rId26" Type="http://schemas.openxmlformats.org/officeDocument/2006/relationships/customXml" Target="../ink/ink346.xml"/><Relationship Id="rId3" Type="http://schemas.openxmlformats.org/officeDocument/2006/relationships/image" Target="../media/image1.png"/><Relationship Id="rId21" Type="http://schemas.openxmlformats.org/officeDocument/2006/relationships/image" Target="../media/image349.png"/><Relationship Id="rId7" Type="http://schemas.openxmlformats.org/officeDocument/2006/relationships/image" Target="../media/image342.png"/><Relationship Id="rId12" Type="http://schemas.openxmlformats.org/officeDocument/2006/relationships/customXml" Target="../ink/ink339.xml"/><Relationship Id="rId17" Type="http://schemas.openxmlformats.org/officeDocument/2006/relationships/image" Target="../media/image347.png"/><Relationship Id="rId25" Type="http://schemas.openxmlformats.org/officeDocument/2006/relationships/image" Target="../media/image351.png"/><Relationship Id="rId2" Type="http://schemas.openxmlformats.org/officeDocument/2006/relationships/notesSlide" Target="../notesSlides/notesSlide22.xml"/><Relationship Id="rId16" Type="http://schemas.openxmlformats.org/officeDocument/2006/relationships/customXml" Target="../ink/ink341.xml"/><Relationship Id="rId20" Type="http://schemas.openxmlformats.org/officeDocument/2006/relationships/customXml" Target="../ink/ink343.xml"/><Relationship Id="rId1" Type="http://schemas.openxmlformats.org/officeDocument/2006/relationships/slideLayout" Target="../slideLayouts/slideLayout1.xml"/><Relationship Id="rId6" Type="http://schemas.openxmlformats.org/officeDocument/2006/relationships/customXml" Target="../ink/ink336.xml"/><Relationship Id="rId11" Type="http://schemas.openxmlformats.org/officeDocument/2006/relationships/image" Target="../media/image344.png"/><Relationship Id="rId24" Type="http://schemas.openxmlformats.org/officeDocument/2006/relationships/customXml" Target="../ink/ink345.xml"/><Relationship Id="rId5" Type="http://schemas.openxmlformats.org/officeDocument/2006/relationships/image" Target="../media/image341.png"/><Relationship Id="rId15" Type="http://schemas.openxmlformats.org/officeDocument/2006/relationships/image" Target="../media/image346.png"/><Relationship Id="rId23" Type="http://schemas.openxmlformats.org/officeDocument/2006/relationships/image" Target="../media/image350.png"/><Relationship Id="rId10" Type="http://schemas.openxmlformats.org/officeDocument/2006/relationships/customXml" Target="../ink/ink338.xml"/><Relationship Id="rId19" Type="http://schemas.openxmlformats.org/officeDocument/2006/relationships/image" Target="../media/image348.png"/><Relationship Id="rId4" Type="http://schemas.openxmlformats.org/officeDocument/2006/relationships/customXml" Target="../ink/ink335.xml"/><Relationship Id="rId9" Type="http://schemas.openxmlformats.org/officeDocument/2006/relationships/image" Target="../media/image343.png"/><Relationship Id="rId14" Type="http://schemas.openxmlformats.org/officeDocument/2006/relationships/customXml" Target="../ink/ink340.xml"/><Relationship Id="rId22" Type="http://schemas.openxmlformats.org/officeDocument/2006/relationships/customXml" Target="../ink/ink344.xml"/><Relationship Id="rId27" Type="http://schemas.openxmlformats.org/officeDocument/2006/relationships/image" Target="../media/image352.png"/></Relationships>
</file>

<file path=ppt/slides/_rels/slide23.xml.rels><?xml version="1.0" encoding="UTF-8" standalone="yes"?>
<Relationships xmlns="http://schemas.openxmlformats.org/package/2006/relationships"><Relationship Id="rId8" Type="http://schemas.openxmlformats.org/officeDocument/2006/relationships/customXml" Target="../ink/ink349.xml"/><Relationship Id="rId13" Type="http://schemas.openxmlformats.org/officeDocument/2006/relationships/image" Target="../media/image357.png"/><Relationship Id="rId3" Type="http://schemas.openxmlformats.org/officeDocument/2006/relationships/image" Target="../media/image1.png"/><Relationship Id="rId7" Type="http://schemas.openxmlformats.org/officeDocument/2006/relationships/image" Target="../media/image354.png"/><Relationship Id="rId12" Type="http://schemas.openxmlformats.org/officeDocument/2006/relationships/customXml" Target="../ink/ink351.xml"/><Relationship Id="rId17" Type="http://schemas.openxmlformats.org/officeDocument/2006/relationships/image" Target="../media/image359.png"/><Relationship Id="rId2" Type="http://schemas.openxmlformats.org/officeDocument/2006/relationships/notesSlide" Target="../notesSlides/notesSlide23.xml"/><Relationship Id="rId16" Type="http://schemas.openxmlformats.org/officeDocument/2006/relationships/customXml" Target="../ink/ink353.xml"/><Relationship Id="rId1" Type="http://schemas.openxmlformats.org/officeDocument/2006/relationships/slideLayout" Target="../slideLayouts/slideLayout1.xml"/><Relationship Id="rId6" Type="http://schemas.openxmlformats.org/officeDocument/2006/relationships/customXml" Target="../ink/ink348.xml"/><Relationship Id="rId11" Type="http://schemas.openxmlformats.org/officeDocument/2006/relationships/image" Target="../media/image356.png"/><Relationship Id="rId5" Type="http://schemas.openxmlformats.org/officeDocument/2006/relationships/image" Target="../media/image353.png"/><Relationship Id="rId15" Type="http://schemas.openxmlformats.org/officeDocument/2006/relationships/image" Target="../media/image358.png"/><Relationship Id="rId10" Type="http://schemas.openxmlformats.org/officeDocument/2006/relationships/customXml" Target="../ink/ink350.xml"/><Relationship Id="rId4" Type="http://schemas.openxmlformats.org/officeDocument/2006/relationships/customXml" Target="../ink/ink347.xml"/><Relationship Id="rId9" Type="http://schemas.openxmlformats.org/officeDocument/2006/relationships/image" Target="../media/image355.png"/><Relationship Id="rId14" Type="http://schemas.openxmlformats.org/officeDocument/2006/relationships/customXml" Target="../ink/ink352.xml"/></Relationships>
</file>

<file path=ppt/slides/_rels/slide24.xml.rels><?xml version="1.0" encoding="UTF-8" standalone="yes"?>
<Relationships xmlns="http://schemas.openxmlformats.org/package/2006/relationships"><Relationship Id="rId8" Type="http://schemas.openxmlformats.org/officeDocument/2006/relationships/customXml" Target="../ink/ink356.xml"/><Relationship Id="rId13" Type="http://schemas.openxmlformats.org/officeDocument/2006/relationships/image" Target="../media/image364.png"/><Relationship Id="rId3" Type="http://schemas.openxmlformats.org/officeDocument/2006/relationships/image" Target="../media/image1.png"/><Relationship Id="rId7" Type="http://schemas.openxmlformats.org/officeDocument/2006/relationships/image" Target="../media/image361.png"/><Relationship Id="rId12" Type="http://schemas.openxmlformats.org/officeDocument/2006/relationships/customXml" Target="../ink/ink358.xml"/><Relationship Id="rId17" Type="http://schemas.openxmlformats.org/officeDocument/2006/relationships/image" Target="../media/image366.png"/><Relationship Id="rId2" Type="http://schemas.openxmlformats.org/officeDocument/2006/relationships/notesSlide" Target="../notesSlides/notesSlide24.xml"/><Relationship Id="rId16" Type="http://schemas.openxmlformats.org/officeDocument/2006/relationships/customXml" Target="../ink/ink360.xml"/><Relationship Id="rId1" Type="http://schemas.openxmlformats.org/officeDocument/2006/relationships/slideLayout" Target="../slideLayouts/slideLayout1.xml"/><Relationship Id="rId6" Type="http://schemas.openxmlformats.org/officeDocument/2006/relationships/customXml" Target="../ink/ink355.xml"/><Relationship Id="rId11" Type="http://schemas.openxmlformats.org/officeDocument/2006/relationships/image" Target="../media/image363.png"/><Relationship Id="rId5" Type="http://schemas.openxmlformats.org/officeDocument/2006/relationships/image" Target="../media/image360.png"/><Relationship Id="rId15" Type="http://schemas.openxmlformats.org/officeDocument/2006/relationships/image" Target="../media/image365.png"/><Relationship Id="rId10" Type="http://schemas.openxmlformats.org/officeDocument/2006/relationships/customXml" Target="../ink/ink357.xml"/><Relationship Id="rId4" Type="http://schemas.openxmlformats.org/officeDocument/2006/relationships/customXml" Target="../ink/ink354.xml"/><Relationship Id="rId9" Type="http://schemas.openxmlformats.org/officeDocument/2006/relationships/image" Target="../media/image362.png"/><Relationship Id="rId14" Type="http://schemas.openxmlformats.org/officeDocument/2006/relationships/customXml" Target="../ink/ink359.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367.png"/><Relationship Id="rId4" Type="http://schemas.openxmlformats.org/officeDocument/2006/relationships/customXml" Target="../ink/ink361.xml"/></Relationships>
</file>

<file path=ppt/slides/_rels/slide26.xml.rels><?xml version="1.0" encoding="UTF-8" standalone="yes"?>
<Relationships xmlns="http://schemas.openxmlformats.org/package/2006/relationships"><Relationship Id="rId8" Type="http://schemas.openxmlformats.org/officeDocument/2006/relationships/customXml" Target="../ink/ink364.xml"/><Relationship Id="rId3" Type="http://schemas.openxmlformats.org/officeDocument/2006/relationships/image" Target="../media/image1.png"/><Relationship Id="rId7" Type="http://schemas.openxmlformats.org/officeDocument/2006/relationships/image" Target="../media/image369.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customXml" Target="../ink/ink363.xml"/><Relationship Id="rId11" Type="http://schemas.openxmlformats.org/officeDocument/2006/relationships/image" Target="../media/image371.png"/><Relationship Id="rId5" Type="http://schemas.openxmlformats.org/officeDocument/2006/relationships/image" Target="../media/image368.png"/><Relationship Id="rId10" Type="http://schemas.openxmlformats.org/officeDocument/2006/relationships/customXml" Target="../ink/ink365.xml"/><Relationship Id="rId4" Type="http://schemas.openxmlformats.org/officeDocument/2006/relationships/customXml" Target="../ink/ink362.xml"/><Relationship Id="rId9" Type="http://schemas.openxmlformats.org/officeDocument/2006/relationships/image" Target="../media/image370.png"/></Relationships>
</file>

<file path=ppt/slides/_rels/slide27.xml.rels><?xml version="1.0" encoding="UTF-8" standalone="yes"?>
<Relationships xmlns="http://schemas.openxmlformats.org/package/2006/relationships"><Relationship Id="rId8" Type="http://schemas.openxmlformats.org/officeDocument/2006/relationships/customXml" Target="../ink/ink368.xml"/><Relationship Id="rId3" Type="http://schemas.openxmlformats.org/officeDocument/2006/relationships/image" Target="../media/image1.png"/><Relationship Id="rId7" Type="http://schemas.openxmlformats.org/officeDocument/2006/relationships/image" Target="../media/image373.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customXml" Target="../ink/ink367.xml"/><Relationship Id="rId11" Type="http://schemas.openxmlformats.org/officeDocument/2006/relationships/image" Target="../media/image375.png"/><Relationship Id="rId5" Type="http://schemas.openxmlformats.org/officeDocument/2006/relationships/image" Target="../media/image372.png"/><Relationship Id="rId10" Type="http://schemas.openxmlformats.org/officeDocument/2006/relationships/customXml" Target="../ink/ink369.xml"/><Relationship Id="rId4" Type="http://schemas.openxmlformats.org/officeDocument/2006/relationships/customXml" Target="../ink/ink366.xml"/><Relationship Id="rId9" Type="http://schemas.openxmlformats.org/officeDocument/2006/relationships/image" Target="../media/image374.png"/></Relationships>
</file>

<file path=ppt/slides/_rels/slide3.xml.rels><?xml version="1.0" encoding="UTF-8" standalone="yes"?>
<Relationships xmlns="http://schemas.openxmlformats.org/package/2006/relationships"><Relationship Id="rId13" Type="http://schemas.openxmlformats.org/officeDocument/2006/relationships/image" Target="../media/image9.png"/><Relationship Id="rId18" Type="http://schemas.openxmlformats.org/officeDocument/2006/relationships/customXml" Target="../ink/ink8.xml"/><Relationship Id="rId26" Type="http://schemas.openxmlformats.org/officeDocument/2006/relationships/customXml" Target="../ink/ink12.xml"/><Relationship Id="rId39" Type="http://schemas.openxmlformats.org/officeDocument/2006/relationships/image" Target="../media/image22.png"/><Relationship Id="rId21" Type="http://schemas.openxmlformats.org/officeDocument/2006/relationships/image" Target="../media/image13.png"/><Relationship Id="rId34" Type="http://schemas.openxmlformats.org/officeDocument/2006/relationships/customXml" Target="../ink/ink16.xml"/><Relationship Id="rId42" Type="http://schemas.openxmlformats.org/officeDocument/2006/relationships/customXml" Target="../ink/ink20.xml"/><Relationship Id="rId7" Type="http://schemas.openxmlformats.org/officeDocument/2006/relationships/image" Target="../media/image6.png"/><Relationship Id="rId2" Type="http://schemas.openxmlformats.org/officeDocument/2006/relationships/notesSlide" Target="../notesSlides/notesSlide3.xml"/><Relationship Id="rId16" Type="http://schemas.openxmlformats.org/officeDocument/2006/relationships/customXml" Target="../ink/ink7.xml"/><Relationship Id="rId29"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customXml" Target="../ink/ink2.xml"/><Relationship Id="rId11" Type="http://schemas.openxmlformats.org/officeDocument/2006/relationships/image" Target="../media/image8.png"/><Relationship Id="rId24" Type="http://schemas.openxmlformats.org/officeDocument/2006/relationships/customXml" Target="../ink/ink11.xml"/><Relationship Id="rId32" Type="http://schemas.openxmlformats.org/officeDocument/2006/relationships/customXml" Target="../ink/ink15.xml"/><Relationship Id="rId37" Type="http://schemas.openxmlformats.org/officeDocument/2006/relationships/image" Target="../media/image21.png"/><Relationship Id="rId40" Type="http://schemas.openxmlformats.org/officeDocument/2006/relationships/customXml" Target="../ink/ink19.xml"/><Relationship Id="rId45" Type="http://schemas.openxmlformats.org/officeDocument/2006/relationships/image" Target="../media/image25.png"/><Relationship Id="rId5" Type="http://schemas.openxmlformats.org/officeDocument/2006/relationships/image" Target="../media/image5.png"/><Relationship Id="rId15" Type="http://schemas.openxmlformats.org/officeDocument/2006/relationships/image" Target="../media/image10.png"/><Relationship Id="rId23" Type="http://schemas.openxmlformats.org/officeDocument/2006/relationships/image" Target="../media/image14.png"/><Relationship Id="rId28" Type="http://schemas.openxmlformats.org/officeDocument/2006/relationships/customXml" Target="../ink/ink13.xml"/><Relationship Id="rId36" Type="http://schemas.openxmlformats.org/officeDocument/2006/relationships/customXml" Target="../ink/ink17.xml"/><Relationship Id="rId10" Type="http://schemas.openxmlformats.org/officeDocument/2006/relationships/customXml" Target="../ink/ink4.xml"/><Relationship Id="rId19" Type="http://schemas.openxmlformats.org/officeDocument/2006/relationships/image" Target="../media/image12.png"/><Relationship Id="rId31" Type="http://schemas.openxmlformats.org/officeDocument/2006/relationships/image" Target="../media/image18.png"/><Relationship Id="rId44" Type="http://schemas.openxmlformats.org/officeDocument/2006/relationships/customXml" Target="../ink/ink21.xml"/><Relationship Id="rId4" Type="http://schemas.openxmlformats.org/officeDocument/2006/relationships/customXml" Target="../ink/ink1.xml"/><Relationship Id="rId9" Type="http://schemas.openxmlformats.org/officeDocument/2006/relationships/image" Target="../media/image7.png"/><Relationship Id="rId14" Type="http://schemas.openxmlformats.org/officeDocument/2006/relationships/customXml" Target="../ink/ink6.xml"/><Relationship Id="rId22" Type="http://schemas.openxmlformats.org/officeDocument/2006/relationships/customXml" Target="../ink/ink10.xml"/><Relationship Id="rId27" Type="http://schemas.openxmlformats.org/officeDocument/2006/relationships/image" Target="../media/image16.png"/><Relationship Id="rId30" Type="http://schemas.openxmlformats.org/officeDocument/2006/relationships/customXml" Target="../ink/ink14.xml"/><Relationship Id="rId35" Type="http://schemas.openxmlformats.org/officeDocument/2006/relationships/image" Target="../media/image20.png"/><Relationship Id="rId43" Type="http://schemas.openxmlformats.org/officeDocument/2006/relationships/image" Target="../media/image24.png"/><Relationship Id="rId8" Type="http://schemas.openxmlformats.org/officeDocument/2006/relationships/customXml" Target="../ink/ink3.xml"/><Relationship Id="rId3" Type="http://schemas.openxmlformats.org/officeDocument/2006/relationships/image" Target="../media/image1.png"/><Relationship Id="rId12" Type="http://schemas.openxmlformats.org/officeDocument/2006/relationships/customXml" Target="../ink/ink5.xml"/><Relationship Id="rId17" Type="http://schemas.openxmlformats.org/officeDocument/2006/relationships/image" Target="../media/image11.png"/><Relationship Id="rId25" Type="http://schemas.openxmlformats.org/officeDocument/2006/relationships/image" Target="../media/image15.png"/><Relationship Id="rId33" Type="http://schemas.openxmlformats.org/officeDocument/2006/relationships/image" Target="../media/image19.png"/><Relationship Id="rId38" Type="http://schemas.openxmlformats.org/officeDocument/2006/relationships/customXml" Target="../ink/ink18.xml"/><Relationship Id="rId20" Type="http://schemas.openxmlformats.org/officeDocument/2006/relationships/customXml" Target="../ink/ink9.xml"/><Relationship Id="rId41" Type="http://schemas.openxmlformats.org/officeDocument/2006/relationships/image" Target="../media/image23.png"/></Relationships>
</file>

<file path=ppt/slides/_rels/slide4.xml.rels><?xml version="1.0" encoding="UTF-8" standalone="yes"?>
<Relationships xmlns="http://schemas.openxmlformats.org/package/2006/relationships"><Relationship Id="rId26" Type="http://schemas.openxmlformats.org/officeDocument/2006/relationships/customXml" Target="../ink/ink33.xml"/><Relationship Id="rId21" Type="http://schemas.openxmlformats.org/officeDocument/2006/relationships/image" Target="../media/image34.png"/><Relationship Id="rId42" Type="http://schemas.openxmlformats.org/officeDocument/2006/relationships/customXml" Target="../ink/ink41.xml"/><Relationship Id="rId47" Type="http://schemas.openxmlformats.org/officeDocument/2006/relationships/image" Target="../media/image47.png"/><Relationship Id="rId63" Type="http://schemas.openxmlformats.org/officeDocument/2006/relationships/image" Target="../media/image55.png"/><Relationship Id="rId68" Type="http://schemas.openxmlformats.org/officeDocument/2006/relationships/customXml" Target="../ink/ink54.xml"/><Relationship Id="rId84" Type="http://schemas.openxmlformats.org/officeDocument/2006/relationships/customXml" Target="../ink/ink62.xml"/><Relationship Id="rId89" Type="http://schemas.openxmlformats.org/officeDocument/2006/relationships/customXml" Target="../ink/ink65.xml"/><Relationship Id="rId16" Type="http://schemas.openxmlformats.org/officeDocument/2006/relationships/customXml" Target="../ink/ink28.xml"/><Relationship Id="rId11" Type="http://schemas.openxmlformats.org/officeDocument/2006/relationships/image" Target="../media/image29.png"/><Relationship Id="rId32" Type="http://schemas.openxmlformats.org/officeDocument/2006/relationships/customXml" Target="../ink/ink36.xml"/><Relationship Id="rId37" Type="http://schemas.openxmlformats.org/officeDocument/2006/relationships/image" Target="../media/image42.png"/><Relationship Id="rId53" Type="http://schemas.openxmlformats.org/officeDocument/2006/relationships/image" Target="../media/image50.png"/><Relationship Id="rId58" Type="http://schemas.openxmlformats.org/officeDocument/2006/relationships/customXml" Target="../ink/ink49.xml"/><Relationship Id="rId74" Type="http://schemas.openxmlformats.org/officeDocument/2006/relationships/customXml" Target="../ink/ink57.xml"/><Relationship Id="rId79" Type="http://schemas.openxmlformats.org/officeDocument/2006/relationships/image" Target="../media/image63.png"/><Relationship Id="rId5" Type="http://schemas.openxmlformats.org/officeDocument/2006/relationships/image" Target="../media/image26.png"/><Relationship Id="rId90" Type="http://schemas.openxmlformats.org/officeDocument/2006/relationships/image" Target="../media/image68.png"/><Relationship Id="rId95" Type="http://schemas.openxmlformats.org/officeDocument/2006/relationships/customXml" Target="../ink/ink68.xml"/><Relationship Id="rId22" Type="http://schemas.openxmlformats.org/officeDocument/2006/relationships/customXml" Target="../ink/ink31.xml"/><Relationship Id="rId27" Type="http://schemas.openxmlformats.org/officeDocument/2006/relationships/image" Target="../media/image37.png"/><Relationship Id="rId43" Type="http://schemas.openxmlformats.org/officeDocument/2006/relationships/image" Target="../media/image45.png"/><Relationship Id="rId48" Type="http://schemas.openxmlformats.org/officeDocument/2006/relationships/customXml" Target="../ink/ink44.xml"/><Relationship Id="rId64" Type="http://schemas.openxmlformats.org/officeDocument/2006/relationships/customXml" Target="../ink/ink52.xml"/><Relationship Id="rId69" Type="http://schemas.openxmlformats.org/officeDocument/2006/relationships/image" Target="../media/image58.png"/><Relationship Id="rId8" Type="http://schemas.openxmlformats.org/officeDocument/2006/relationships/customXml" Target="../ink/ink24.xml"/><Relationship Id="rId51" Type="http://schemas.openxmlformats.org/officeDocument/2006/relationships/image" Target="../media/image49.png"/><Relationship Id="rId72" Type="http://schemas.openxmlformats.org/officeDocument/2006/relationships/customXml" Target="../ink/ink56.xml"/><Relationship Id="rId80" Type="http://schemas.openxmlformats.org/officeDocument/2006/relationships/customXml" Target="../ink/ink60.xml"/><Relationship Id="rId85" Type="http://schemas.openxmlformats.org/officeDocument/2006/relationships/image" Target="../media/image66.png"/><Relationship Id="rId93" Type="http://schemas.openxmlformats.org/officeDocument/2006/relationships/customXml" Target="../ink/ink67.xml"/><Relationship Id="rId3" Type="http://schemas.openxmlformats.org/officeDocument/2006/relationships/image" Target="../media/image1.png"/><Relationship Id="rId12" Type="http://schemas.openxmlformats.org/officeDocument/2006/relationships/customXml" Target="../ink/ink26.xml"/><Relationship Id="rId17" Type="http://schemas.openxmlformats.org/officeDocument/2006/relationships/image" Target="../media/image32.png"/><Relationship Id="rId25" Type="http://schemas.openxmlformats.org/officeDocument/2006/relationships/image" Target="../media/image36.png"/><Relationship Id="rId33" Type="http://schemas.openxmlformats.org/officeDocument/2006/relationships/image" Target="../media/image40.png"/><Relationship Id="rId38" Type="http://schemas.openxmlformats.org/officeDocument/2006/relationships/customXml" Target="../ink/ink39.xml"/><Relationship Id="rId46" Type="http://schemas.openxmlformats.org/officeDocument/2006/relationships/customXml" Target="../ink/ink43.xml"/><Relationship Id="rId59" Type="http://schemas.openxmlformats.org/officeDocument/2006/relationships/image" Target="../media/image53.png"/><Relationship Id="rId67" Type="http://schemas.openxmlformats.org/officeDocument/2006/relationships/image" Target="../media/image57.png"/><Relationship Id="rId20" Type="http://schemas.openxmlformats.org/officeDocument/2006/relationships/customXml" Target="../ink/ink30.xml"/><Relationship Id="rId41" Type="http://schemas.openxmlformats.org/officeDocument/2006/relationships/image" Target="../media/image44.png"/><Relationship Id="rId54" Type="http://schemas.openxmlformats.org/officeDocument/2006/relationships/customXml" Target="../ink/ink47.xml"/><Relationship Id="rId62" Type="http://schemas.openxmlformats.org/officeDocument/2006/relationships/customXml" Target="../ink/ink51.xml"/><Relationship Id="rId70" Type="http://schemas.openxmlformats.org/officeDocument/2006/relationships/customXml" Target="../ink/ink55.xml"/><Relationship Id="rId75" Type="http://schemas.openxmlformats.org/officeDocument/2006/relationships/image" Target="../media/image61.png"/><Relationship Id="rId83" Type="http://schemas.openxmlformats.org/officeDocument/2006/relationships/image" Target="../media/image65.png"/><Relationship Id="rId88" Type="http://schemas.openxmlformats.org/officeDocument/2006/relationships/customXml" Target="../ink/ink64.xml"/><Relationship Id="rId91" Type="http://schemas.openxmlformats.org/officeDocument/2006/relationships/customXml" Target="../ink/ink66.xml"/><Relationship Id="rId96" Type="http://schemas.openxmlformats.org/officeDocument/2006/relationships/image" Target="../media/image71.png"/><Relationship Id="rId1" Type="http://schemas.openxmlformats.org/officeDocument/2006/relationships/slideLayout" Target="../slideLayouts/slideLayout1.xml"/><Relationship Id="rId6" Type="http://schemas.openxmlformats.org/officeDocument/2006/relationships/customXml" Target="../ink/ink23.xml"/><Relationship Id="rId15" Type="http://schemas.openxmlformats.org/officeDocument/2006/relationships/image" Target="../media/image31.png"/><Relationship Id="rId23" Type="http://schemas.openxmlformats.org/officeDocument/2006/relationships/image" Target="../media/image35.png"/><Relationship Id="rId28" Type="http://schemas.openxmlformats.org/officeDocument/2006/relationships/customXml" Target="../ink/ink34.xml"/><Relationship Id="rId36" Type="http://schemas.openxmlformats.org/officeDocument/2006/relationships/customXml" Target="../ink/ink38.xml"/><Relationship Id="rId49" Type="http://schemas.openxmlformats.org/officeDocument/2006/relationships/image" Target="../media/image48.png"/><Relationship Id="rId57" Type="http://schemas.openxmlformats.org/officeDocument/2006/relationships/image" Target="../media/image52.png"/><Relationship Id="rId10" Type="http://schemas.openxmlformats.org/officeDocument/2006/relationships/customXml" Target="../ink/ink25.xml"/><Relationship Id="rId31" Type="http://schemas.openxmlformats.org/officeDocument/2006/relationships/image" Target="../media/image39.png"/><Relationship Id="rId44" Type="http://schemas.openxmlformats.org/officeDocument/2006/relationships/customXml" Target="../ink/ink42.xml"/><Relationship Id="rId52" Type="http://schemas.openxmlformats.org/officeDocument/2006/relationships/customXml" Target="../ink/ink46.xml"/><Relationship Id="rId60" Type="http://schemas.openxmlformats.org/officeDocument/2006/relationships/customXml" Target="../ink/ink50.xml"/><Relationship Id="rId65" Type="http://schemas.openxmlformats.org/officeDocument/2006/relationships/image" Target="../media/image56.png"/><Relationship Id="rId73" Type="http://schemas.openxmlformats.org/officeDocument/2006/relationships/image" Target="../media/image60.png"/><Relationship Id="rId78" Type="http://schemas.openxmlformats.org/officeDocument/2006/relationships/customXml" Target="../ink/ink59.xml"/><Relationship Id="rId81" Type="http://schemas.openxmlformats.org/officeDocument/2006/relationships/image" Target="../media/image64.png"/><Relationship Id="rId86" Type="http://schemas.openxmlformats.org/officeDocument/2006/relationships/customXml" Target="../ink/ink63.xml"/><Relationship Id="rId94" Type="http://schemas.openxmlformats.org/officeDocument/2006/relationships/image" Target="../media/image70.png"/><Relationship Id="rId4" Type="http://schemas.openxmlformats.org/officeDocument/2006/relationships/customXml" Target="../ink/ink22.xml"/><Relationship Id="rId9" Type="http://schemas.openxmlformats.org/officeDocument/2006/relationships/image" Target="../media/image28.png"/><Relationship Id="rId13" Type="http://schemas.openxmlformats.org/officeDocument/2006/relationships/image" Target="../media/image30.png"/><Relationship Id="rId18" Type="http://schemas.openxmlformats.org/officeDocument/2006/relationships/customXml" Target="../ink/ink29.xml"/><Relationship Id="rId39" Type="http://schemas.openxmlformats.org/officeDocument/2006/relationships/image" Target="../media/image43.png"/><Relationship Id="rId34" Type="http://schemas.openxmlformats.org/officeDocument/2006/relationships/customXml" Target="../ink/ink37.xml"/><Relationship Id="rId50" Type="http://schemas.openxmlformats.org/officeDocument/2006/relationships/customXml" Target="../ink/ink45.xml"/><Relationship Id="rId55" Type="http://schemas.openxmlformats.org/officeDocument/2006/relationships/image" Target="../media/image51.png"/><Relationship Id="rId76" Type="http://schemas.openxmlformats.org/officeDocument/2006/relationships/customXml" Target="../ink/ink58.xml"/><Relationship Id="rId7" Type="http://schemas.openxmlformats.org/officeDocument/2006/relationships/image" Target="../media/image27.png"/><Relationship Id="rId71" Type="http://schemas.openxmlformats.org/officeDocument/2006/relationships/image" Target="../media/image59.png"/><Relationship Id="rId92" Type="http://schemas.openxmlformats.org/officeDocument/2006/relationships/image" Target="../media/image69.png"/><Relationship Id="rId2" Type="http://schemas.openxmlformats.org/officeDocument/2006/relationships/notesSlide" Target="../notesSlides/notesSlide4.xml"/><Relationship Id="rId29" Type="http://schemas.openxmlformats.org/officeDocument/2006/relationships/image" Target="../media/image38.png"/><Relationship Id="rId24" Type="http://schemas.openxmlformats.org/officeDocument/2006/relationships/customXml" Target="../ink/ink32.xml"/><Relationship Id="rId40" Type="http://schemas.openxmlformats.org/officeDocument/2006/relationships/customXml" Target="../ink/ink40.xml"/><Relationship Id="rId45" Type="http://schemas.openxmlformats.org/officeDocument/2006/relationships/image" Target="../media/image46.png"/><Relationship Id="rId66" Type="http://schemas.openxmlformats.org/officeDocument/2006/relationships/customXml" Target="../ink/ink53.xml"/><Relationship Id="rId87" Type="http://schemas.openxmlformats.org/officeDocument/2006/relationships/image" Target="../media/image67.png"/><Relationship Id="rId61" Type="http://schemas.openxmlformats.org/officeDocument/2006/relationships/image" Target="../media/image54.png"/><Relationship Id="rId82" Type="http://schemas.openxmlformats.org/officeDocument/2006/relationships/customXml" Target="../ink/ink61.xml"/><Relationship Id="rId19" Type="http://schemas.openxmlformats.org/officeDocument/2006/relationships/image" Target="../media/image33.png"/><Relationship Id="rId14" Type="http://schemas.openxmlformats.org/officeDocument/2006/relationships/customXml" Target="../ink/ink27.xml"/><Relationship Id="rId30" Type="http://schemas.openxmlformats.org/officeDocument/2006/relationships/customXml" Target="../ink/ink35.xml"/><Relationship Id="rId35" Type="http://schemas.openxmlformats.org/officeDocument/2006/relationships/image" Target="../media/image41.png"/><Relationship Id="rId56" Type="http://schemas.openxmlformats.org/officeDocument/2006/relationships/customXml" Target="../ink/ink48.xml"/><Relationship Id="rId77" Type="http://schemas.openxmlformats.org/officeDocument/2006/relationships/image" Target="../media/image62.png"/></Relationships>
</file>

<file path=ppt/slides/_rels/slide5.xml.rels><?xml version="1.0" encoding="UTF-8" standalone="yes"?>
<Relationships xmlns="http://schemas.openxmlformats.org/package/2006/relationships"><Relationship Id="rId8" Type="http://schemas.openxmlformats.org/officeDocument/2006/relationships/customXml" Target="../ink/ink71.xml"/><Relationship Id="rId13" Type="http://schemas.openxmlformats.org/officeDocument/2006/relationships/image" Target="../media/image76.png"/><Relationship Id="rId3" Type="http://schemas.openxmlformats.org/officeDocument/2006/relationships/image" Target="../media/image1.png"/><Relationship Id="rId7" Type="http://schemas.openxmlformats.org/officeDocument/2006/relationships/image" Target="../media/image73.png"/><Relationship Id="rId12" Type="http://schemas.openxmlformats.org/officeDocument/2006/relationships/customXml" Target="../ink/ink73.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ustomXml" Target="../ink/ink70.xml"/><Relationship Id="rId11" Type="http://schemas.openxmlformats.org/officeDocument/2006/relationships/image" Target="../media/image75.png"/><Relationship Id="rId5" Type="http://schemas.openxmlformats.org/officeDocument/2006/relationships/image" Target="../media/image72.png"/><Relationship Id="rId10" Type="http://schemas.openxmlformats.org/officeDocument/2006/relationships/customXml" Target="../ink/ink72.xml"/><Relationship Id="rId4" Type="http://schemas.openxmlformats.org/officeDocument/2006/relationships/customXml" Target="../ink/ink69.xml"/><Relationship Id="rId9" Type="http://schemas.openxmlformats.org/officeDocument/2006/relationships/image" Target="../media/image74.png"/></Relationships>
</file>

<file path=ppt/slides/_rels/slide6.xml.rels><?xml version="1.0" encoding="UTF-8" standalone="yes"?>
<Relationships xmlns="http://schemas.openxmlformats.org/package/2006/relationships"><Relationship Id="rId117" Type="http://schemas.openxmlformats.org/officeDocument/2006/relationships/image" Target="../media/image133.png"/><Relationship Id="rId21" Type="http://schemas.openxmlformats.org/officeDocument/2006/relationships/image" Target="../media/image85.png"/><Relationship Id="rId42" Type="http://schemas.openxmlformats.org/officeDocument/2006/relationships/customXml" Target="../ink/ink93.xml"/><Relationship Id="rId63" Type="http://schemas.openxmlformats.org/officeDocument/2006/relationships/image" Target="../media/image106.png"/><Relationship Id="rId84" Type="http://schemas.openxmlformats.org/officeDocument/2006/relationships/customXml" Target="../ink/ink114.xml"/><Relationship Id="rId138" Type="http://schemas.openxmlformats.org/officeDocument/2006/relationships/customXml" Target="../ink/ink141.xml"/><Relationship Id="rId159" Type="http://schemas.openxmlformats.org/officeDocument/2006/relationships/image" Target="../media/image154.png"/><Relationship Id="rId170" Type="http://schemas.openxmlformats.org/officeDocument/2006/relationships/customXml" Target="../ink/ink157.xml"/><Relationship Id="rId191" Type="http://schemas.openxmlformats.org/officeDocument/2006/relationships/image" Target="../media/image170.png"/><Relationship Id="rId107" Type="http://schemas.openxmlformats.org/officeDocument/2006/relationships/image" Target="../media/image128.png"/><Relationship Id="rId11" Type="http://schemas.openxmlformats.org/officeDocument/2006/relationships/image" Target="../media/image80.png"/><Relationship Id="rId32" Type="http://schemas.openxmlformats.org/officeDocument/2006/relationships/customXml" Target="../ink/ink88.xml"/><Relationship Id="rId53" Type="http://schemas.openxmlformats.org/officeDocument/2006/relationships/image" Target="../media/image101.png"/><Relationship Id="rId74" Type="http://schemas.openxmlformats.org/officeDocument/2006/relationships/customXml" Target="../ink/ink109.xml"/><Relationship Id="rId128" Type="http://schemas.openxmlformats.org/officeDocument/2006/relationships/customXml" Target="../ink/ink136.xml"/><Relationship Id="rId149" Type="http://schemas.openxmlformats.org/officeDocument/2006/relationships/image" Target="../media/image149.png"/><Relationship Id="rId5" Type="http://schemas.openxmlformats.org/officeDocument/2006/relationships/image" Target="../media/image77.png"/><Relationship Id="rId95" Type="http://schemas.openxmlformats.org/officeDocument/2006/relationships/image" Target="../media/image122.png"/><Relationship Id="rId160" Type="http://schemas.openxmlformats.org/officeDocument/2006/relationships/customXml" Target="../ink/ink152.xml"/><Relationship Id="rId181" Type="http://schemas.openxmlformats.org/officeDocument/2006/relationships/image" Target="../media/image165.png"/><Relationship Id="rId22" Type="http://schemas.openxmlformats.org/officeDocument/2006/relationships/customXml" Target="../ink/ink83.xml"/><Relationship Id="rId43" Type="http://schemas.openxmlformats.org/officeDocument/2006/relationships/image" Target="../media/image96.png"/><Relationship Id="rId64" Type="http://schemas.openxmlformats.org/officeDocument/2006/relationships/customXml" Target="../ink/ink104.xml"/><Relationship Id="rId118" Type="http://schemas.openxmlformats.org/officeDocument/2006/relationships/customXml" Target="../ink/ink131.xml"/><Relationship Id="rId139" Type="http://schemas.openxmlformats.org/officeDocument/2006/relationships/image" Target="../media/image144.png"/><Relationship Id="rId85" Type="http://schemas.openxmlformats.org/officeDocument/2006/relationships/image" Target="../media/image117.png"/><Relationship Id="rId150" Type="http://schemas.openxmlformats.org/officeDocument/2006/relationships/customXml" Target="../ink/ink147.xml"/><Relationship Id="rId171" Type="http://schemas.openxmlformats.org/officeDocument/2006/relationships/image" Target="../media/image160.png"/><Relationship Id="rId192" Type="http://schemas.openxmlformats.org/officeDocument/2006/relationships/customXml" Target="../ink/ink168.xml"/><Relationship Id="rId12" Type="http://schemas.openxmlformats.org/officeDocument/2006/relationships/customXml" Target="../ink/ink78.xml"/><Relationship Id="rId33" Type="http://schemas.openxmlformats.org/officeDocument/2006/relationships/image" Target="../media/image91.png"/><Relationship Id="rId108" Type="http://schemas.openxmlformats.org/officeDocument/2006/relationships/customXml" Target="../ink/ink126.xml"/><Relationship Id="rId129" Type="http://schemas.openxmlformats.org/officeDocument/2006/relationships/image" Target="../media/image139.png"/><Relationship Id="rId54" Type="http://schemas.openxmlformats.org/officeDocument/2006/relationships/customXml" Target="../ink/ink99.xml"/><Relationship Id="rId75" Type="http://schemas.openxmlformats.org/officeDocument/2006/relationships/image" Target="../media/image112.png"/><Relationship Id="rId96" Type="http://schemas.openxmlformats.org/officeDocument/2006/relationships/customXml" Target="../ink/ink120.xml"/><Relationship Id="rId140" Type="http://schemas.openxmlformats.org/officeDocument/2006/relationships/customXml" Target="../ink/ink142.xml"/><Relationship Id="rId161" Type="http://schemas.openxmlformats.org/officeDocument/2006/relationships/image" Target="../media/image155.png"/><Relationship Id="rId182" Type="http://schemas.openxmlformats.org/officeDocument/2006/relationships/customXml" Target="../ink/ink163.xml"/><Relationship Id="rId6" Type="http://schemas.openxmlformats.org/officeDocument/2006/relationships/customXml" Target="../ink/ink75.xml"/><Relationship Id="rId23" Type="http://schemas.openxmlformats.org/officeDocument/2006/relationships/image" Target="../media/image86.png"/><Relationship Id="rId119" Type="http://schemas.openxmlformats.org/officeDocument/2006/relationships/image" Target="../media/image134.png"/><Relationship Id="rId44" Type="http://schemas.openxmlformats.org/officeDocument/2006/relationships/customXml" Target="../ink/ink94.xml"/><Relationship Id="rId65" Type="http://schemas.openxmlformats.org/officeDocument/2006/relationships/image" Target="../media/image107.png"/><Relationship Id="rId86" Type="http://schemas.openxmlformats.org/officeDocument/2006/relationships/customXml" Target="../ink/ink115.xml"/><Relationship Id="rId130" Type="http://schemas.openxmlformats.org/officeDocument/2006/relationships/customXml" Target="../ink/ink137.xml"/><Relationship Id="rId151" Type="http://schemas.openxmlformats.org/officeDocument/2006/relationships/image" Target="../media/image150.png"/><Relationship Id="rId172" Type="http://schemas.openxmlformats.org/officeDocument/2006/relationships/customXml" Target="../ink/ink158.xml"/><Relationship Id="rId193" Type="http://schemas.openxmlformats.org/officeDocument/2006/relationships/image" Target="../media/image171.png"/><Relationship Id="rId13" Type="http://schemas.openxmlformats.org/officeDocument/2006/relationships/image" Target="../media/image81.png"/><Relationship Id="rId109" Type="http://schemas.openxmlformats.org/officeDocument/2006/relationships/image" Target="../media/image129.png"/><Relationship Id="rId34" Type="http://schemas.openxmlformats.org/officeDocument/2006/relationships/customXml" Target="../ink/ink89.xml"/><Relationship Id="rId55" Type="http://schemas.openxmlformats.org/officeDocument/2006/relationships/image" Target="../media/image102.png"/><Relationship Id="rId76" Type="http://schemas.openxmlformats.org/officeDocument/2006/relationships/customXml" Target="../ink/ink110.xml"/><Relationship Id="rId97" Type="http://schemas.openxmlformats.org/officeDocument/2006/relationships/image" Target="../media/image123.png"/><Relationship Id="rId120" Type="http://schemas.openxmlformats.org/officeDocument/2006/relationships/customXml" Target="../ink/ink132.xml"/><Relationship Id="rId141" Type="http://schemas.openxmlformats.org/officeDocument/2006/relationships/image" Target="../media/image145.png"/><Relationship Id="rId7" Type="http://schemas.openxmlformats.org/officeDocument/2006/relationships/image" Target="../media/image78.png"/><Relationship Id="rId162" Type="http://schemas.openxmlformats.org/officeDocument/2006/relationships/customXml" Target="../ink/ink153.xml"/><Relationship Id="rId183" Type="http://schemas.openxmlformats.org/officeDocument/2006/relationships/image" Target="../media/image166.png"/><Relationship Id="rId2" Type="http://schemas.openxmlformats.org/officeDocument/2006/relationships/notesSlide" Target="../notesSlides/notesSlide6.xml"/><Relationship Id="rId29" Type="http://schemas.openxmlformats.org/officeDocument/2006/relationships/image" Target="../media/image89.png"/><Relationship Id="rId24" Type="http://schemas.openxmlformats.org/officeDocument/2006/relationships/customXml" Target="../ink/ink84.xml"/><Relationship Id="rId40" Type="http://schemas.openxmlformats.org/officeDocument/2006/relationships/customXml" Target="../ink/ink92.xml"/><Relationship Id="rId45" Type="http://schemas.openxmlformats.org/officeDocument/2006/relationships/image" Target="../media/image97.png"/><Relationship Id="rId66" Type="http://schemas.openxmlformats.org/officeDocument/2006/relationships/customXml" Target="../ink/ink105.xml"/><Relationship Id="rId87" Type="http://schemas.openxmlformats.org/officeDocument/2006/relationships/image" Target="../media/image118.png"/><Relationship Id="rId110" Type="http://schemas.openxmlformats.org/officeDocument/2006/relationships/customXml" Target="../ink/ink127.xml"/><Relationship Id="rId115" Type="http://schemas.openxmlformats.org/officeDocument/2006/relationships/image" Target="../media/image132.png"/><Relationship Id="rId131" Type="http://schemas.openxmlformats.org/officeDocument/2006/relationships/image" Target="../media/image140.png"/><Relationship Id="rId136" Type="http://schemas.openxmlformats.org/officeDocument/2006/relationships/customXml" Target="../ink/ink140.xml"/><Relationship Id="rId157" Type="http://schemas.openxmlformats.org/officeDocument/2006/relationships/image" Target="../media/image153.png"/><Relationship Id="rId178" Type="http://schemas.openxmlformats.org/officeDocument/2006/relationships/customXml" Target="../ink/ink161.xml"/><Relationship Id="rId61" Type="http://schemas.openxmlformats.org/officeDocument/2006/relationships/image" Target="../media/image105.png"/><Relationship Id="rId82" Type="http://schemas.openxmlformats.org/officeDocument/2006/relationships/customXml" Target="../ink/ink113.xml"/><Relationship Id="rId152" Type="http://schemas.openxmlformats.org/officeDocument/2006/relationships/customXml" Target="../ink/ink148.xml"/><Relationship Id="rId173" Type="http://schemas.openxmlformats.org/officeDocument/2006/relationships/image" Target="../media/image161.png"/><Relationship Id="rId194" Type="http://schemas.openxmlformats.org/officeDocument/2006/relationships/customXml" Target="../ink/ink169.xml"/><Relationship Id="rId199" Type="http://schemas.openxmlformats.org/officeDocument/2006/relationships/image" Target="../media/image174.png"/><Relationship Id="rId203" Type="http://schemas.openxmlformats.org/officeDocument/2006/relationships/image" Target="../media/image176.png"/><Relationship Id="rId19" Type="http://schemas.openxmlformats.org/officeDocument/2006/relationships/image" Target="../media/image84.png"/><Relationship Id="rId14" Type="http://schemas.openxmlformats.org/officeDocument/2006/relationships/customXml" Target="../ink/ink79.xml"/><Relationship Id="rId30" Type="http://schemas.openxmlformats.org/officeDocument/2006/relationships/customXml" Target="../ink/ink87.xml"/><Relationship Id="rId35" Type="http://schemas.openxmlformats.org/officeDocument/2006/relationships/image" Target="../media/image92.png"/><Relationship Id="rId56" Type="http://schemas.openxmlformats.org/officeDocument/2006/relationships/customXml" Target="../ink/ink100.xml"/><Relationship Id="rId77" Type="http://schemas.openxmlformats.org/officeDocument/2006/relationships/image" Target="../media/image113.png"/><Relationship Id="rId100" Type="http://schemas.openxmlformats.org/officeDocument/2006/relationships/customXml" Target="../ink/ink122.xml"/><Relationship Id="rId105" Type="http://schemas.openxmlformats.org/officeDocument/2006/relationships/image" Target="../media/image127.png"/><Relationship Id="rId126" Type="http://schemas.openxmlformats.org/officeDocument/2006/relationships/customXml" Target="../ink/ink135.xml"/><Relationship Id="rId147" Type="http://schemas.openxmlformats.org/officeDocument/2006/relationships/image" Target="../media/image148.png"/><Relationship Id="rId168" Type="http://schemas.openxmlformats.org/officeDocument/2006/relationships/customXml" Target="../ink/ink156.xml"/><Relationship Id="rId8" Type="http://schemas.openxmlformats.org/officeDocument/2006/relationships/customXml" Target="../ink/ink76.xml"/><Relationship Id="rId51" Type="http://schemas.openxmlformats.org/officeDocument/2006/relationships/image" Target="../media/image100.png"/><Relationship Id="rId72" Type="http://schemas.openxmlformats.org/officeDocument/2006/relationships/customXml" Target="../ink/ink108.xml"/><Relationship Id="rId93" Type="http://schemas.openxmlformats.org/officeDocument/2006/relationships/image" Target="../media/image121.png"/><Relationship Id="rId98" Type="http://schemas.openxmlformats.org/officeDocument/2006/relationships/customXml" Target="../ink/ink121.xml"/><Relationship Id="rId121" Type="http://schemas.openxmlformats.org/officeDocument/2006/relationships/image" Target="../media/image135.png"/><Relationship Id="rId142" Type="http://schemas.openxmlformats.org/officeDocument/2006/relationships/customXml" Target="../ink/ink143.xml"/><Relationship Id="rId163" Type="http://schemas.openxmlformats.org/officeDocument/2006/relationships/image" Target="../media/image156.png"/><Relationship Id="rId184" Type="http://schemas.openxmlformats.org/officeDocument/2006/relationships/customXml" Target="../ink/ink164.xml"/><Relationship Id="rId189" Type="http://schemas.openxmlformats.org/officeDocument/2006/relationships/image" Target="../media/image169.png"/><Relationship Id="rId3" Type="http://schemas.openxmlformats.org/officeDocument/2006/relationships/image" Target="../media/image1.png"/><Relationship Id="rId25" Type="http://schemas.openxmlformats.org/officeDocument/2006/relationships/image" Target="../media/image87.png"/><Relationship Id="rId46" Type="http://schemas.openxmlformats.org/officeDocument/2006/relationships/customXml" Target="../ink/ink95.xml"/><Relationship Id="rId67" Type="http://schemas.openxmlformats.org/officeDocument/2006/relationships/image" Target="../media/image108.png"/><Relationship Id="rId116" Type="http://schemas.openxmlformats.org/officeDocument/2006/relationships/customXml" Target="../ink/ink130.xml"/><Relationship Id="rId137" Type="http://schemas.openxmlformats.org/officeDocument/2006/relationships/image" Target="../media/image143.png"/><Relationship Id="rId158" Type="http://schemas.openxmlformats.org/officeDocument/2006/relationships/customXml" Target="../ink/ink151.xml"/><Relationship Id="rId20" Type="http://schemas.openxmlformats.org/officeDocument/2006/relationships/customXml" Target="../ink/ink82.xml"/><Relationship Id="rId41" Type="http://schemas.openxmlformats.org/officeDocument/2006/relationships/image" Target="../media/image95.png"/><Relationship Id="rId62" Type="http://schemas.openxmlformats.org/officeDocument/2006/relationships/customXml" Target="../ink/ink103.xml"/><Relationship Id="rId83" Type="http://schemas.openxmlformats.org/officeDocument/2006/relationships/image" Target="../media/image116.png"/><Relationship Id="rId88" Type="http://schemas.openxmlformats.org/officeDocument/2006/relationships/customXml" Target="../ink/ink116.xml"/><Relationship Id="rId111" Type="http://schemas.openxmlformats.org/officeDocument/2006/relationships/image" Target="../media/image130.png"/><Relationship Id="rId132" Type="http://schemas.openxmlformats.org/officeDocument/2006/relationships/customXml" Target="../ink/ink138.xml"/><Relationship Id="rId153" Type="http://schemas.openxmlformats.org/officeDocument/2006/relationships/image" Target="../media/image151.png"/><Relationship Id="rId174" Type="http://schemas.openxmlformats.org/officeDocument/2006/relationships/customXml" Target="../ink/ink159.xml"/><Relationship Id="rId179" Type="http://schemas.openxmlformats.org/officeDocument/2006/relationships/image" Target="../media/image164.png"/><Relationship Id="rId195" Type="http://schemas.openxmlformats.org/officeDocument/2006/relationships/image" Target="../media/image172.png"/><Relationship Id="rId190" Type="http://schemas.openxmlformats.org/officeDocument/2006/relationships/customXml" Target="../ink/ink167.xml"/><Relationship Id="rId15" Type="http://schemas.openxmlformats.org/officeDocument/2006/relationships/image" Target="../media/image82.png"/><Relationship Id="rId36" Type="http://schemas.openxmlformats.org/officeDocument/2006/relationships/customXml" Target="../ink/ink90.xml"/><Relationship Id="rId57" Type="http://schemas.openxmlformats.org/officeDocument/2006/relationships/image" Target="../media/image103.png"/><Relationship Id="rId106" Type="http://schemas.openxmlformats.org/officeDocument/2006/relationships/customXml" Target="../ink/ink125.xml"/><Relationship Id="rId127" Type="http://schemas.openxmlformats.org/officeDocument/2006/relationships/image" Target="../media/image138.png"/><Relationship Id="rId10" Type="http://schemas.openxmlformats.org/officeDocument/2006/relationships/customXml" Target="../ink/ink77.xml"/><Relationship Id="rId31" Type="http://schemas.openxmlformats.org/officeDocument/2006/relationships/image" Target="../media/image90.png"/><Relationship Id="rId52" Type="http://schemas.openxmlformats.org/officeDocument/2006/relationships/customXml" Target="../ink/ink98.xml"/><Relationship Id="rId73" Type="http://schemas.openxmlformats.org/officeDocument/2006/relationships/image" Target="../media/image111.png"/><Relationship Id="rId78" Type="http://schemas.openxmlformats.org/officeDocument/2006/relationships/customXml" Target="../ink/ink111.xml"/><Relationship Id="rId94" Type="http://schemas.openxmlformats.org/officeDocument/2006/relationships/customXml" Target="../ink/ink119.xml"/><Relationship Id="rId99" Type="http://schemas.openxmlformats.org/officeDocument/2006/relationships/image" Target="../media/image124.png"/><Relationship Id="rId101" Type="http://schemas.openxmlformats.org/officeDocument/2006/relationships/image" Target="../media/image125.png"/><Relationship Id="rId122" Type="http://schemas.openxmlformats.org/officeDocument/2006/relationships/customXml" Target="../ink/ink133.xml"/><Relationship Id="rId143" Type="http://schemas.openxmlformats.org/officeDocument/2006/relationships/image" Target="../media/image146.png"/><Relationship Id="rId148" Type="http://schemas.openxmlformats.org/officeDocument/2006/relationships/customXml" Target="../ink/ink146.xml"/><Relationship Id="rId164" Type="http://schemas.openxmlformats.org/officeDocument/2006/relationships/customXml" Target="../ink/ink154.xml"/><Relationship Id="rId169" Type="http://schemas.openxmlformats.org/officeDocument/2006/relationships/image" Target="../media/image159.png"/><Relationship Id="rId185" Type="http://schemas.openxmlformats.org/officeDocument/2006/relationships/image" Target="../media/image167.png"/><Relationship Id="rId4" Type="http://schemas.openxmlformats.org/officeDocument/2006/relationships/customXml" Target="../ink/ink74.xml"/><Relationship Id="rId9" Type="http://schemas.openxmlformats.org/officeDocument/2006/relationships/image" Target="../media/image79.png"/><Relationship Id="rId180" Type="http://schemas.openxmlformats.org/officeDocument/2006/relationships/customXml" Target="../ink/ink162.xml"/><Relationship Id="rId26" Type="http://schemas.openxmlformats.org/officeDocument/2006/relationships/customXml" Target="../ink/ink85.xml"/><Relationship Id="rId47" Type="http://schemas.openxmlformats.org/officeDocument/2006/relationships/image" Target="../media/image98.png"/><Relationship Id="rId68" Type="http://schemas.openxmlformats.org/officeDocument/2006/relationships/customXml" Target="../ink/ink106.xml"/><Relationship Id="rId89" Type="http://schemas.openxmlformats.org/officeDocument/2006/relationships/image" Target="../media/image119.png"/><Relationship Id="rId112" Type="http://schemas.openxmlformats.org/officeDocument/2006/relationships/customXml" Target="../ink/ink128.xml"/><Relationship Id="rId133" Type="http://schemas.openxmlformats.org/officeDocument/2006/relationships/image" Target="../media/image141.png"/><Relationship Id="rId154" Type="http://schemas.openxmlformats.org/officeDocument/2006/relationships/customXml" Target="../ink/ink149.xml"/><Relationship Id="rId175" Type="http://schemas.openxmlformats.org/officeDocument/2006/relationships/image" Target="../media/image162.png"/><Relationship Id="rId196" Type="http://schemas.openxmlformats.org/officeDocument/2006/relationships/customXml" Target="../ink/ink170.xml"/><Relationship Id="rId200" Type="http://schemas.openxmlformats.org/officeDocument/2006/relationships/customXml" Target="../ink/ink172.xml"/><Relationship Id="rId16" Type="http://schemas.openxmlformats.org/officeDocument/2006/relationships/customXml" Target="../ink/ink80.xml"/><Relationship Id="rId37" Type="http://schemas.openxmlformats.org/officeDocument/2006/relationships/image" Target="../media/image93.png"/><Relationship Id="rId58" Type="http://schemas.openxmlformats.org/officeDocument/2006/relationships/customXml" Target="../ink/ink101.xml"/><Relationship Id="rId79" Type="http://schemas.openxmlformats.org/officeDocument/2006/relationships/image" Target="../media/image114.png"/><Relationship Id="rId102" Type="http://schemas.openxmlformats.org/officeDocument/2006/relationships/customXml" Target="../ink/ink123.xml"/><Relationship Id="rId123" Type="http://schemas.openxmlformats.org/officeDocument/2006/relationships/image" Target="../media/image136.png"/><Relationship Id="rId144" Type="http://schemas.openxmlformats.org/officeDocument/2006/relationships/customXml" Target="../ink/ink144.xml"/><Relationship Id="rId90" Type="http://schemas.openxmlformats.org/officeDocument/2006/relationships/customXml" Target="../ink/ink117.xml"/><Relationship Id="rId165" Type="http://schemas.openxmlformats.org/officeDocument/2006/relationships/image" Target="../media/image157.png"/><Relationship Id="rId186" Type="http://schemas.openxmlformats.org/officeDocument/2006/relationships/customXml" Target="../ink/ink165.xml"/><Relationship Id="rId27" Type="http://schemas.openxmlformats.org/officeDocument/2006/relationships/image" Target="../media/image88.png"/><Relationship Id="rId48" Type="http://schemas.openxmlformats.org/officeDocument/2006/relationships/customXml" Target="../ink/ink96.xml"/><Relationship Id="rId69" Type="http://schemas.openxmlformats.org/officeDocument/2006/relationships/image" Target="../media/image109.png"/><Relationship Id="rId113" Type="http://schemas.openxmlformats.org/officeDocument/2006/relationships/image" Target="../media/image131.png"/><Relationship Id="rId134" Type="http://schemas.openxmlformats.org/officeDocument/2006/relationships/customXml" Target="../ink/ink139.xml"/><Relationship Id="rId80" Type="http://schemas.openxmlformats.org/officeDocument/2006/relationships/customXml" Target="../ink/ink112.xml"/><Relationship Id="rId155" Type="http://schemas.openxmlformats.org/officeDocument/2006/relationships/image" Target="../media/image152.png"/><Relationship Id="rId176" Type="http://schemas.openxmlformats.org/officeDocument/2006/relationships/customXml" Target="../ink/ink160.xml"/><Relationship Id="rId197" Type="http://schemas.openxmlformats.org/officeDocument/2006/relationships/image" Target="../media/image173.png"/><Relationship Id="rId201" Type="http://schemas.openxmlformats.org/officeDocument/2006/relationships/image" Target="../media/image175.png"/><Relationship Id="rId17" Type="http://schemas.openxmlformats.org/officeDocument/2006/relationships/image" Target="../media/image83.png"/><Relationship Id="rId38" Type="http://schemas.openxmlformats.org/officeDocument/2006/relationships/customXml" Target="../ink/ink91.xml"/><Relationship Id="rId59" Type="http://schemas.openxmlformats.org/officeDocument/2006/relationships/image" Target="../media/image104.png"/><Relationship Id="rId103" Type="http://schemas.openxmlformats.org/officeDocument/2006/relationships/image" Target="../media/image126.png"/><Relationship Id="rId124" Type="http://schemas.openxmlformats.org/officeDocument/2006/relationships/customXml" Target="../ink/ink134.xml"/><Relationship Id="rId70" Type="http://schemas.openxmlformats.org/officeDocument/2006/relationships/customXml" Target="../ink/ink107.xml"/><Relationship Id="rId91" Type="http://schemas.openxmlformats.org/officeDocument/2006/relationships/image" Target="../media/image120.png"/><Relationship Id="rId145" Type="http://schemas.openxmlformats.org/officeDocument/2006/relationships/image" Target="../media/image147.png"/><Relationship Id="rId166" Type="http://schemas.openxmlformats.org/officeDocument/2006/relationships/customXml" Target="../ink/ink155.xml"/><Relationship Id="rId187" Type="http://schemas.openxmlformats.org/officeDocument/2006/relationships/image" Target="../media/image168.png"/><Relationship Id="rId1" Type="http://schemas.openxmlformats.org/officeDocument/2006/relationships/slideLayout" Target="../slideLayouts/slideLayout1.xml"/><Relationship Id="rId28" Type="http://schemas.openxmlformats.org/officeDocument/2006/relationships/customXml" Target="../ink/ink86.xml"/><Relationship Id="rId49" Type="http://schemas.openxmlformats.org/officeDocument/2006/relationships/image" Target="../media/image99.png"/><Relationship Id="rId114" Type="http://schemas.openxmlformats.org/officeDocument/2006/relationships/customXml" Target="../ink/ink129.xml"/><Relationship Id="rId60" Type="http://schemas.openxmlformats.org/officeDocument/2006/relationships/customXml" Target="../ink/ink102.xml"/><Relationship Id="rId81" Type="http://schemas.openxmlformats.org/officeDocument/2006/relationships/image" Target="../media/image115.png"/><Relationship Id="rId135" Type="http://schemas.openxmlformats.org/officeDocument/2006/relationships/image" Target="../media/image142.png"/><Relationship Id="rId156" Type="http://schemas.openxmlformats.org/officeDocument/2006/relationships/customXml" Target="../ink/ink150.xml"/><Relationship Id="rId177" Type="http://schemas.openxmlformats.org/officeDocument/2006/relationships/image" Target="../media/image163.png"/><Relationship Id="rId198" Type="http://schemas.openxmlformats.org/officeDocument/2006/relationships/customXml" Target="../ink/ink171.xml"/><Relationship Id="rId202" Type="http://schemas.openxmlformats.org/officeDocument/2006/relationships/customXml" Target="../ink/ink173.xml"/><Relationship Id="rId18" Type="http://schemas.openxmlformats.org/officeDocument/2006/relationships/customXml" Target="../ink/ink81.xml"/><Relationship Id="rId39" Type="http://schemas.openxmlformats.org/officeDocument/2006/relationships/image" Target="../media/image94.png"/><Relationship Id="rId50" Type="http://schemas.openxmlformats.org/officeDocument/2006/relationships/customXml" Target="../ink/ink97.xml"/><Relationship Id="rId104" Type="http://schemas.openxmlformats.org/officeDocument/2006/relationships/customXml" Target="../ink/ink124.xml"/><Relationship Id="rId125" Type="http://schemas.openxmlformats.org/officeDocument/2006/relationships/image" Target="../media/image137.png"/><Relationship Id="rId146" Type="http://schemas.openxmlformats.org/officeDocument/2006/relationships/customXml" Target="../ink/ink145.xml"/><Relationship Id="rId167" Type="http://schemas.openxmlformats.org/officeDocument/2006/relationships/image" Target="../media/image158.png"/><Relationship Id="rId188" Type="http://schemas.openxmlformats.org/officeDocument/2006/relationships/customXml" Target="../ink/ink166.xml"/><Relationship Id="rId71" Type="http://schemas.openxmlformats.org/officeDocument/2006/relationships/image" Target="../media/image110.png"/><Relationship Id="rId92" Type="http://schemas.openxmlformats.org/officeDocument/2006/relationships/customXml" Target="../ink/ink118.xml"/></Relationships>
</file>

<file path=ppt/slides/_rels/slide7.xml.rels><?xml version="1.0" encoding="UTF-8" standalone="yes"?>
<Relationships xmlns="http://schemas.openxmlformats.org/package/2006/relationships"><Relationship Id="rId13" Type="http://schemas.openxmlformats.org/officeDocument/2006/relationships/image" Target="../media/image181.png"/><Relationship Id="rId18" Type="http://schemas.openxmlformats.org/officeDocument/2006/relationships/customXml" Target="../ink/ink181.xml"/><Relationship Id="rId26" Type="http://schemas.openxmlformats.org/officeDocument/2006/relationships/customXml" Target="../ink/ink185.xml"/><Relationship Id="rId39" Type="http://schemas.openxmlformats.org/officeDocument/2006/relationships/image" Target="../media/image194.png"/><Relationship Id="rId21" Type="http://schemas.openxmlformats.org/officeDocument/2006/relationships/image" Target="../media/image185.png"/><Relationship Id="rId34" Type="http://schemas.openxmlformats.org/officeDocument/2006/relationships/customXml" Target="../ink/ink189.xml"/><Relationship Id="rId42" Type="http://schemas.openxmlformats.org/officeDocument/2006/relationships/customXml" Target="../ink/ink193.xml"/><Relationship Id="rId47" Type="http://schemas.openxmlformats.org/officeDocument/2006/relationships/image" Target="../media/image198.png"/><Relationship Id="rId50" Type="http://schemas.openxmlformats.org/officeDocument/2006/relationships/customXml" Target="../ink/ink197.xml"/><Relationship Id="rId7" Type="http://schemas.openxmlformats.org/officeDocument/2006/relationships/image" Target="../media/image178.png"/><Relationship Id="rId2" Type="http://schemas.openxmlformats.org/officeDocument/2006/relationships/notesSlide" Target="../notesSlides/notesSlide7.xml"/><Relationship Id="rId16" Type="http://schemas.openxmlformats.org/officeDocument/2006/relationships/customXml" Target="../ink/ink180.xml"/><Relationship Id="rId29" Type="http://schemas.openxmlformats.org/officeDocument/2006/relationships/image" Target="../media/image189.png"/><Relationship Id="rId11" Type="http://schemas.openxmlformats.org/officeDocument/2006/relationships/image" Target="../media/image180.png"/><Relationship Id="rId24" Type="http://schemas.openxmlformats.org/officeDocument/2006/relationships/customXml" Target="../ink/ink184.xml"/><Relationship Id="rId32" Type="http://schemas.openxmlformats.org/officeDocument/2006/relationships/customXml" Target="../ink/ink188.xml"/><Relationship Id="rId37" Type="http://schemas.openxmlformats.org/officeDocument/2006/relationships/image" Target="../media/image193.png"/><Relationship Id="rId40" Type="http://schemas.openxmlformats.org/officeDocument/2006/relationships/customXml" Target="../ink/ink192.xml"/><Relationship Id="rId45" Type="http://schemas.openxmlformats.org/officeDocument/2006/relationships/image" Target="../media/image197.png"/><Relationship Id="rId5" Type="http://schemas.openxmlformats.org/officeDocument/2006/relationships/image" Target="../media/image177.png"/><Relationship Id="rId15" Type="http://schemas.openxmlformats.org/officeDocument/2006/relationships/image" Target="../media/image182.png"/><Relationship Id="rId23" Type="http://schemas.openxmlformats.org/officeDocument/2006/relationships/image" Target="../media/image186.png"/><Relationship Id="rId28" Type="http://schemas.openxmlformats.org/officeDocument/2006/relationships/customXml" Target="../ink/ink186.xml"/><Relationship Id="rId36" Type="http://schemas.openxmlformats.org/officeDocument/2006/relationships/customXml" Target="../ink/ink190.xml"/><Relationship Id="rId49" Type="http://schemas.openxmlformats.org/officeDocument/2006/relationships/image" Target="../media/image199.png"/><Relationship Id="rId10" Type="http://schemas.openxmlformats.org/officeDocument/2006/relationships/customXml" Target="../ink/ink177.xml"/><Relationship Id="rId19" Type="http://schemas.openxmlformats.org/officeDocument/2006/relationships/image" Target="../media/image184.png"/><Relationship Id="rId31" Type="http://schemas.openxmlformats.org/officeDocument/2006/relationships/image" Target="../media/image190.png"/><Relationship Id="rId44" Type="http://schemas.openxmlformats.org/officeDocument/2006/relationships/customXml" Target="../ink/ink194.xml"/><Relationship Id="rId4" Type="http://schemas.openxmlformats.org/officeDocument/2006/relationships/customXml" Target="../ink/ink174.xml"/><Relationship Id="rId9" Type="http://schemas.openxmlformats.org/officeDocument/2006/relationships/image" Target="../media/image179.png"/><Relationship Id="rId14" Type="http://schemas.openxmlformats.org/officeDocument/2006/relationships/customXml" Target="../ink/ink179.xml"/><Relationship Id="rId22" Type="http://schemas.openxmlformats.org/officeDocument/2006/relationships/customXml" Target="../ink/ink183.xml"/><Relationship Id="rId27" Type="http://schemas.openxmlformats.org/officeDocument/2006/relationships/image" Target="../media/image188.png"/><Relationship Id="rId30" Type="http://schemas.openxmlformats.org/officeDocument/2006/relationships/customXml" Target="../ink/ink187.xml"/><Relationship Id="rId35" Type="http://schemas.openxmlformats.org/officeDocument/2006/relationships/image" Target="../media/image192.png"/><Relationship Id="rId43" Type="http://schemas.openxmlformats.org/officeDocument/2006/relationships/image" Target="../media/image196.png"/><Relationship Id="rId48" Type="http://schemas.openxmlformats.org/officeDocument/2006/relationships/customXml" Target="../ink/ink196.xml"/><Relationship Id="rId8" Type="http://schemas.openxmlformats.org/officeDocument/2006/relationships/customXml" Target="../ink/ink176.xml"/><Relationship Id="rId51" Type="http://schemas.openxmlformats.org/officeDocument/2006/relationships/image" Target="../media/image200.png"/><Relationship Id="rId3" Type="http://schemas.openxmlformats.org/officeDocument/2006/relationships/image" Target="../media/image1.png"/><Relationship Id="rId12" Type="http://schemas.openxmlformats.org/officeDocument/2006/relationships/customXml" Target="../ink/ink178.xml"/><Relationship Id="rId17" Type="http://schemas.openxmlformats.org/officeDocument/2006/relationships/image" Target="../media/image183.png"/><Relationship Id="rId25" Type="http://schemas.openxmlformats.org/officeDocument/2006/relationships/image" Target="../media/image187.png"/><Relationship Id="rId33" Type="http://schemas.openxmlformats.org/officeDocument/2006/relationships/image" Target="../media/image191.png"/><Relationship Id="rId38" Type="http://schemas.openxmlformats.org/officeDocument/2006/relationships/customXml" Target="../ink/ink191.xml"/><Relationship Id="rId46" Type="http://schemas.openxmlformats.org/officeDocument/2006/relationships/customXml" Target="../ink/ink195.xml"/><Relationship Id="rId20" Type="http://schemas.openxmlformats.org/officeDocument/2006/relationships/customXml" Target="../ink/ink182.xml"/><Relationship Id="rId41" Type="http://schemas.openxmlformats.org/officeDocument/2006/relationships/image" Target="../media/image195.png"/><Relationship Id="rId1" Type="http://schemas.openxmlformats.org/officeDocument/2006/relationships/slideLayout" Target="../slideLayouts/slideLayout1.xml"/><Relationship Id="rId6" Type="http://schemas.openxmlformats.org/officeDocument/2006/relationships/customXml" Target="../ink/ink175.xml"/></Relationships>
</file>

<file path=ppt/slides/_rels/slide8.xml.rels><?xml version="1.0" encoding="UTF-8" standalone="yes"?>
<Relationships xmlns="http://schemas.openxmlformats.org/package/2006/relationships"><Relationship Id="rId26" Type="http://schemas.openxmlformats.org/officeDocument/2006/relationships/image" Target="../media/image212.png"/><Relationship Id="rId21" Type="http://schemas.openxmlformats.org/officeDocument/2006/relationships/customXml" Target="../ink/ink206.xml"/><Relationship Id="rId34" Type="http://schemas.openxmlformats.org/officeDocument/2006/relationships/image" Target="../media/image216.png"/><Relationship Id="rId42" Type="http://schemas.openxmlformats.org/officeDocument/2006/relationships/image" Target="../media/image220.png"/><Relationship Id="rId47" Type="http://schemas.openxmlformats.org/officeDocument/2006/relationships/customXml" Target="../ink/ink219.xml"/><Relationship Id="rId50" Type="http://schemas.openxmlformats.org/officeDocument/2006/relationships/image" Target="../media/image224.png"/><Relationship Id="rId55" Type="http://schemas.openxmlformats.org/officeDocument/2006/relationships/customXml" Target="../ink/ink223.xml"/><Relationship Id="rId63" Type="http://schemas.openxmlformats.org/officeDocument/2006/relationships/customXml" Target="../ink/ink227.xml"/><Relationship Id="rId7" Type="http://schemas.openxmlformats.org/officeDocument/2006/relationships/customXml" Target="../ink/ink199.xml"/><Relationship Id="rId2" Type="http://schemas.openxmlformats.org/officeDocument/2006/relationships/notesSlide" Target="../notesSlides/notesSlide8.xml"/><Relationship Id="rId16" Type="http://schemas.openxmlformats.org/officeDocument/2006/relationships/image" Target="../media/image207.png"/><Relationship Id="rId29" Type="http://schemas.openxmlformats.org/officeDocument/2006/relationships/customXml" Target="../ink/ink210.xml"/><Relationship Id="rId11" Type="http://schemas.openxmlformats.org/officeDocument/2006/relationships/customXml" Target="../ink/ink201.xml"/><Relationship Id="rId24" Type="http://schemas.openxmlformats.org/officeDocument/2006/relationships/image" Target="../media/image211.png"/><Relationship Id="rId32" Type="http://schemas.openxmlformats.org/officeDocument/2006/relationships/image" Target="../media/image215.png"/><Relationship Id="rId37" Type="http://schemas.openxmlformats.org/officeDocument/2006/relationships/customXml" Target="../ink/ink214.xml"/><Relationship Id="rId40" Type="http://schemas.openxmlformats.org/officeDocument/2006/relationships/image" Target="../media/image219.png"/><Relationship Id="rId45" Type="http://schemas.openxmlformats.org/officeDocument/2006/relationships/customXml" Target="../ink/ink218.xml"/><Relationship Id="rId53" Type="http://schemas.openxmlformats.org/officeDocument/2006/relationships/customXml" Target="../ink/ink222.xml"/><Relationship Id="rId58" Type="http://schemas.openxmlformats.org/officeDocument/2006/relationships/image" Target="../media/image228.png"/><Relationship Id="rId66" Type="http://schemas.openxmlformats.org/officeDocument/2006/relationships/image" Target="../media/image232.png"/><Relationship Id="rId5" Type="http://schemas.openxmlformats.org/officeDocument/2006/relationships/customXml" Target="../ink/ink198.xml"/><Relationship Id="rId61" Type="http://schemas.openxmlformats.org/officeDocument/2006/relationships/customXml" Target="../ink/ink226.xml"/><Relationship Id="rId19" Type="http://schemas.openxmlformats.org/officeDocument/2006/relationships/customXml" Target="../ink/ink205.xml"/><Relationship Id="rId14" Type="http://schemas.openxmlformats.org/officeDocument/2006/relationships/image" Target="../media/image206.png"/><Relationship Id="rId22" Type="http://schemas.openxmlformats.org/officeDocument/2006/relationships/image" Target="../media/image210.png"/><Relationship Id="rId27" Type="http://schemas.openxmlformats.org/officeDocument/2006/relationships/customXml" Target="../ink/ink209.xml"/><Relationship Id="rId30" Type="http://schemas.openxmlformats.org/officeDocument/2006/relationships/image" Target="../media/image214.png"/><Relationship Id="rId35" Type="http://schemas.openxmlformats.org/officeDocument/2006/relationships/customXml" Target="../ink/ink213.xml"/><Relationship Id="rId43" Type="http://schemas.openxmlformats.org/officeDocument/2006/relationships/customXml" Target="../ink/ink217.xml"/><Relationship Id="rId48" Type="http://schemas.openxmlformats.org/officeDocument/2006/relationships/image" Target="../media/image223.png"/><Relationship Id="rId56" Type="http://schemas.openxmlformats.org/officeDocument/2006/relationships/image" Target="../media/image227.png"/><Relationship Id="rId64" Type="http://schemas.openxmlformats.org/officeDocument/2006/relationships/image" Target="../media/image231.png"/><Relationship Id="rId8" Type="http://schemas.openxmlformats.org/officeDocument/2006/relationships/image" Target="../media/image203.png"/><Relationship Id="rId51" Type="http://schemas.openxmlformats.org/officeDocument/2006/relationships/customXml" Target="../ink/ink221.xml"/><Relationship Id="rId3" Type="http://schemas.openxmlformats.org/officeDocument/2006/relationships/image" Target="../media/image1.png"/><Relationship Id="rId12" Type="http://schemas.openxmlformats.org/officeDocument/2006/relationships/image" Target="../media/image205.png"/><Relationship Id="rId17" Type="http://schemas.openxmlformats.org/officeDocument/2006/relationships/customXml" Target="../ink/ink204.xml"/><Relationship Id="rId25" Type="http://schemas.openxmlformats.org/officeDocument/2006/relationships/customXml" Target="../ink/ink208.xml"/><Relationship Id="rId33" Type="http://schemas.openxmlformats.org/officeDocument/2006/relationships/customXml" Target="../ink/ink212.xml"/><Relationship Id="rId38" Type="http://schemas.openxmlformats.org/officeDocument/2006/relationships/image" Target="../media/image218.png"/><Relationship Id="rId46" Type="http://schemas.openxmlformats.org/officeDocument/2006/relationships/image" Target="../media/image222.png"/><Relationship Id="rId59" Type="http://schemas.openxmlformats.org/officeDocument/2006/relationships/customXml" Target="../ink/ink225.xml"/><Relationship Id="rId20" Type="http://schemas.openxmlformats.org/officeDocument/2006/relationships/image" Target="../media/image209.png"/><Relationship Id="rId41" Type="http://schemas.openxmlformats.org/officeDocument/2006/relationships/customXml" Target="../ink/ink216.xml"/><Relationship Id="rId54" Type="http://schemas.openxmlformats.org/officeDocument/2006/relationships/image" Target="../media/image226.png"/><Relationship Id="rId62" Type="http://schemas.openxmlformats.org/officeDocument/2006/relationships/image" Target="../media/image230.png"/><Relationship Id="rId1" Type="http://schemas.openxmlformats.org/officeDocument/2006/relationships/slideLayout" Target="../slideLayouts/slideLayout1.xml"/><Relationship Id="rId6" Type="http://schemas.openxmlformats.org/officeDocument/2006/relationships/image" Target="../media/image202.png"/><Relationship Id="rId15" Type="http://schemas.openxmlformats.org/officeDocument/2006/relationships/customXml" Target="../ink/ink203.xml"/><Relationship Id="rId23" Type="http://schemas.openxmlformats.org/officeDocument/2006/relationships/customXml" Target="../ink/ink207.xml"/><Relationship Id="rId28" Type="http://schemas.openxmlformats.org/officeDocument/2006/relationships/image" Target="../media/image213.png"/><Relationship Id="rId36" Type="http://schemas.openxmlformats.org/officeDocument/2006/relationships/image" Target="../media/image217.png"/><Relationship Id="rId49" Type="http://schemas.openxmlformats.org/officeDocument/2006/relationships/customXml" Target="../ink/ink220.xml"/><Relationship Id="rId57" Type="http://schemas.openxmlformats.org/officeDocument/2006/relationships/customXml" Target="../ink/ink224.xml"/><Relationship Id="rId10" Type="http://schemas.openxmlformats.org/officeDocument/2006/relationships/image" Target="../media/image204.png"/><Relationship Id="rId31" Type="http://schemas.openxmlformats.org/officeDocument/2006/relationships/customXml" Target="../ink/ink211.xml"/><Relationship Id="rId44" Type="http://schemas.openxmlformats.org/officeDocument/2006/relationships/image" Target="../media/image221.png"/><Relationship Id="rId52" Type="http://schemas.openxmlformats.org/officeDocument/2006/relationships/image" Target="../media/image225.png"/><Relationship Id="rId60" Type="http://schemas.openxmlformats.org/officeDocument/2006/relationships/image" Target="../media/image229.png"/><Relationship Id="rId65" Type="http://schemas.openxmlformats.org/officeDocument/2006/relationships/customXml" Target="../ink/ink228.xml"/><Relationship Id="rId4" Type="http://schemas.openxmlformats.org/officeDocument/2006/relationships/image" Target="../media/image201.png"/><Relationship Id="rId9" Type="http://schemas.openxmlformats.org/officeDocument/2006/relationships/customXml" Target="../ink/ink200.xml"/><Relationship Id="rId13" Type="http://schemas.openxmlformats.org/officeDocument/2006/relationships/customXml" Target="../ink/ink202.xml"/><Relationship Id="rId18" Type="http://schemas.openxmlformats.org/officeDocument/2006/relationships/image" Target="../media/image208.png"/><Relationship Id="rId39" Type="http://schemas.openxmlformats.org/officeDocument/2006/relationships/customXml" Target="../ink/ink215.xml"/></Relationships>
</file>

<file path=ppt/slides/_rels/slide9.xml.rels><?xml version="1.0" encoding="UTF-8" standalone="yes"?>
<Relationships xmlns="http://schemas.openxmlformats.org/package/2006/relationships"><Relationship Id="rId8" Type="http://schemas.openxmlformats.org/officeDocument/2006/relationships/customXml" Target="../ink/ink231.xml"/><Relationship Id="rId13" Type="http://schemas.openxmlformats.org/officeDocument/2006/relationships/image" Target="../media/image237.png"/><Relationship Id="rId18" Type="http://schemas.openxmlformats.org/officeDocument/2006/relationships/customXml" Target="../ink/ink236.xml"/><Relationship Id="rId26" Type="http://schemas.openxmlformats.org/officeDocument/2006/relationships/customXml" Target="../ink/ink240.xml"/><Relationship Id="rId3" Type="http://schemas.openxmlformats.org/officeDocument/2006/relationships/image" Target="../media/image1.png"/><Relationship Id="rId21" Type="http://schemas.openxmlformats.org/officeDocument/2006/relationships/image" Target="../media/image241.png"/><Relationship Id="rId7" Type="http://schemas.openxmlformats.org/officeDocument/2006/relationships/image" Target="../media/image234.png"/><Relationship Id="rId12" Type="http://schemas.openxmlformats.org/officeDocument/2006/relationships/customXml" Target="../ink/ink233.xml"/><Relationship Id="rId17" Type="http://schemas.openxmlformats.org/officeDocument/2006/relationships/image" Target="../media/image239.png"/><Relationship Id="rId25" Type="http://schemas.openxmlformats.org/officeDocument/2006/relationships/image" Target="../media/image243.png"/><Relationship Id="rId2" Type="http://schemas.openxmlformats.org/officeDocument/2006/relationships/notesSlide" Target="../notesSlides/notesSlide9.xml"/><Relationship Id="rId16" Type="http://schemas.openxmlformats.org/officeDocument/2006/relationships/customXml" Target="../ink/ink235.xml"/><Relationship Id="rId20" Type="http://schemas.openxmlformats.org/officeDocument/2006/relationships/customXml" Target="../ink/ink237.xml"/><Relationship Id="rId1" Type="http://schemas.openxmlformats.org/officeDocument/2006/relationships/slideLayout" Target="../slideLayouts/slideLayout1.xml"/><Relationship Id="rId6" Type="http://schemas.openxmlformats.org/officeDocument/2006/relationships/customXml" Target="../ink/ink230.xml"/><Relationship Id="rId11" Type="http://schemas.openxmlformats.org/officeDocument/2006/relationships/image" Target="../media/image236.png"/><Relationship Id="rId24" Type="http://schemas.openxmlformats.org/officeDocument/2006/relationships/customXml" Target="../ink/ink239.xml"/><Relationship Id="rId5" Type="http://schemas.openxmlformats.org/officeDocument/2006/relationships/image" Target="../media/image233.png"/><Relationship Id="rId15" Type="http://schemas.openxmlformats.org/officeDocument/2006/relationships/image" Target="../media/image238.png"/><Relationship Id="rId23" Type="http://schemas.openxmlformats.org/officeDocument/2006/relationships/image" Target="../media/image242.png"/><Relationship Id="rId10" Type="http://schemas.openxmlformats.org/officeDocument/2006/relationships/customXml" Target="../ink/ink232.xml"/><Relationship Id="rId19" Type="http://schemas.openxmlformats.org/officeDocument/2006/relationships/image" Target="../media/image240.png"/><Relationship Id="rId4" Type="http://schemas.openxmlformats.org/officeDocument/2006/relationships/customXml" Target="../ink/ink229.xml"/><Relationship Id="rId9" Type="http://schemas.openxmlformats.org/officeDocument/2006/relationships/image" Target="../media/image235.png"/><Relationship Id="rId14" Type="http://schemas.openxmlformats.org/officeDocument/2006/relationships/customXml" Target="../ink/ink234.xml"/><Relationship Id="rId22" Type="http://schemas.openxmlformats.org/officeDocument/2006/relationships/customXml" Target="../ink/ink238.xml"/><Relationship Id="rId27" Type="http://schemas.openxmlformats.org/officeDocument/2006/relationships/image" Target="../media/image24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FC01B4C4-D20A-4727-EBB6-2DAE192E925C}"/>
              </a:ext>
            </a:extLst>
          </p:cNvPr>
          <p:cNvSpPr/>
          <p:nvPr/>
        </p:nvSpPr>
        <p:spPr>
          <a:xfrm>
            <a:off x="2178604" y="4610507"/>
            <a:ext cx="7867522" cy="523220"/>
          </a:xfrm>
          <a:prstGeom prst="rect">
            <a:avLst/>
          </a:prstGeom>
          <a:solidFill>
            <a:schemeClr val="tx1">
              <a:alpha val="5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E3D29A42-77D3-BD01-0C69-6A5BD3E51BC9}"/>
              </a:ext>
            </a:extLst>
          </p:cNvPr>
          <p:cNvSpPr txBox="1"/>
          <p:nvPr/>
        </p:nvSpPr>
        <p:spPr>
          <a:xfrm>
            <a:off x="92053" y="4589175"/>
            <a:ext cx="12007179" cy="523220"/>
          </a:xfrm>
          <a:prstGeom prst="rect">
            <a:avLst/>
          </a:prstGeom>
          <a:noFill/>
        </p:spPr>
        <p:txBody>
          <a:bodyPr wrap="square">
            <a:spAutoFit/>
          </a:bodyPr>
          <a:lstStyle/>
          <a:p>
            <a:pPr algn="ctr"/>
            <a:r>
              <a:rPr lang="en-US" sz="2800" b="1">
                <a:solidFill>
                  <a:srgbClr val="FFFF00"/>
                </a:solidFill>
              </a:rPr>
              <a:t>Join Telegram ask about Hebrew and Greek classes!</a:t>
            </a:r>
          </a:p>
        </p:txBody>
      </p:sp>
      <p:pic>
        <p:nvPicPr>
          <p:cNvPr id="12" name="Picture 11" descr="Text, logo&#10;&#10;Description automatically generated">
            <a:extLst>
              <a:ext uri="{FF2B5EF4-FFF2-40B4-BE49-F238E27FC236}">
                <a16:creationId xmlns:a16="http://schemas.microsoft.com/office/drawing/2014/main" id="{002413A6-07C2-94F9-FF83-C586281F43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8081" y="4977225"/>
            <a:ext cx="2985180" cy="1689485"/>
          </a:xfrm>
          <a:prstGeom prst="rect">
            <a:avLst/>
          </a:prstGeom>
        </p:spPr>
      </p:pic>
      <p:sp>
        <p:nvSpPr>
          <p:cNvPr id="2" name="Rectangle 1">
            <a:extLst>
              <a:ext uri="{FF2B5EF4-FFF2-40B4-BE49-F238E27FC236}">
                <a16:creationId xmlns:a16="http://schemas.microsoft.com/office/drawing/2014/main" id="{D725D67F-BAD0-0D33-2945-2841E08E6D65}"/>
              </a:ext>
            </a:extLst>
          </p:cNvPr>
          <p:cNvSpPr/>
          <p:nvPr/>
        </p:nvSpPr>
        <p:spPr>
          <a:xfrm>
            <a:off x="200197" y="2133983"/>
            <a:ext cx="4492487" cy="2232853"/>
          </a:xfrm>
          <a:prstGeom prst="rect">
            <a:avLst/>
          </a:prstGeom>
          <a:solidFill>
            <a:schemeClr val="tx1">
              <a:alpha val="5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2BECE348-813D-246C-20D3-CDD9CC62CA1E}"/>
              </a:ext>
            </a:extLst>
          </p:cNvPr>
          <p:cNvSpPr/>
          <p:nvPr/>
        </p:nvSpPr>
        <p:spPr>
          <a:xfrm>
            <a:off x="4858859" y="2166669"/>
            <a:ext cx="2425148" cy="2278873"/>
          </a:xfrm>
          <a:prstGeom prst="ellipse">
            <a:avLst/>
          </a:prstGeom>
          <a:solidFill>
            <a:schemeClr val="tx1">
              <a:alpha val="5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BAAA95A-DD53-3540-4440-2B3EE780EC1B}"/>
              </a:ext>
            </a:extLst>
          </p:cNvPr>
          <p:cNvSpPr txBox="1"/>
          <p:nvPr/>
        </p:nvSpPr>
        <p:spPr>
          <a:xfrm>
            <a:off x="4838755" y="2511637"/>
            <a:ext cx="2459170" cy="830997"/>
          </a:xfrm>
          <a:prstGeom prst="rect">
            <a:avLst/>
          </a:prstGeom>
          <a:noFill/>
        </p:spPr>
        <p:txBody>
          <a:bodyPr wrap="square" rtlCol="0">
            <a:spAutoFit/>
          </a:bodyPr>
          <a:lstStyle/>
          <a:p>
            <a:pPr algn="ctr"/>
            <a:r>
              <a:rPr lang="en-US" sz="2400">
                <a:solidFill>
                  <a:srgbClr val="FFFF00"/>
                </a:solidFill>
                <a:latin typeface="Futura Condensed Extra" pitchFamily="50" charset="0"/>
                <a:cs typeface="Dreaming Outloud Script Pro" panose="020B0604020202020204" pitchFamily="66" charset="0"/>
              </a:rPr>
              <a:t>A Community</a:t>
            </a:r>
          </a:p>
          <a:p>
            <a:pPr algn="ctr"/>
            <a:r>
              <a:rPr lang="en-US" sz="2400">
                <a:solidFill>
                  <a:srgbClr val="FFFF00"/>
                </a:solidFill>
                <a:latin typeface="Futura Condensed Extra" pitchFamily="50" charset="0"/>
                <a:cs typeface="Dreaming Outloud Script Pro" panose="020B0604020202020204" pitchFamily="66" charset="0"/>
              </a:rPr>
              <a:t>for Learning</a:t>
            </a:r>
          </a:p>
        </p:txBody>
      </p:sp>
      <p:sp>
        <p:nvSpPr>
          <p:cNvPr id="14" name="Rectangle 13">
            <a:extLst>
              <a:ext uri="{FF2B5EF4-FFF2-40B4-BE49-F238E27FC236}">
                <a16:creationId xmlns:a16="http://schemas.microsoft.com/office/drawing/2014/main" id="{198F4CE5-CBC3-9265-3009-C0E26F59E41B}"/>
              </a:ext>
            </a:extLst>
          </p:cNvPr>
          <p:cNvSpPr/>
          <p:nvPr/>
        </p:nvSpPr>
        <p:spPr>
          <a:xfrm>
            <a:off x="7443996" y="2123048"/>
            <a:ext cx="4492487" cy="2261524"/>
          </a:xfrm>
          <a:prstGeom prst="rect">
            <a:avLst/>
          </a:prstGeom>
          <a:solidFill>
            <a:schemeClr val="tx1">
              <a:alpha val="5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39E147B1-02CA-3522-9E5B-75E06C2E75A8}"/>
              </a:ext>
            </a:extLst>
          </p:cNvPr>
          <p:cNvSpPr txBox="1"/>
          <p:nvPr/>
        </p:nvSpPr>
        <p:spPr>
          <a:xfrm>
            <a:off x="336884" y="2166669"/>
            <a:ext cx="4197163" cy="800219"/>
          </a:xfrm>
          <a:prstGeom prst="rect">
            <a:avLst/>
          </a:prstGeom>
          <a:noFill/>
        </p:spPr>
        <p:txBody>
          <a:bodyPr wrap="square">
            <a:spAutoFit/>
          </a:bodyPr>
          <a:lstStyle/>
          <a:p>
            <a:r>
              <a:rPr lang="en-US" sz="2800">
                <a:solidFill>
                  <a:srgbClr val="FFFF00"/>
                </a:solidFill>
              </a:rPr>
              <a:t>Join us at </a:t>
            </a:r>
            <a:r>
              <a:rPr lang="en-US" sz="2800" b="1">
                <a:solidFill>
                  <a:srgbClr val="FFFF00"/>
                </a:solidFill>
              </a:rPr>
              <a:t>Telegram:</a:t>
            </a:r>
          </a:p>
          <a:p>
            <a:r>
              <a:rPr lang="en-US">
                <a:solidFill>
                  <a:srgbClr val="00B0F0"/>
                </a:solidFill>
                <a:hlinkClick r:id="rId5">
                  <a:extLst>
                    <a:ext uri="{A12FA001-AC4F-418D-AE19-62706E023703}">
                      <ahyp:hlinkClr xmlns:ahyp="http://schemas.microsoft.com/office/drawing/2018/hyperlinkcolor" val="tx"/>
                    </a:ext>
                  </a:extLst>
                </a:hlinkClick>
              </a:rPr>
              <a:t>https://t.me/MessianicChat</a:t>
            </a:r>
            <a:r>
              <a:rPr lang="en-US">
                <a:solidFill>
                  <a:srgbClr val="00B0F0"/>
                </a:solidFill>
              </a:rPr>
              <a:t> </a:t>
            </a:r>
          </a:p>
        </p:txBody>
      </p:sp>
      <p:sp>
        <p:nvSpPr>
          <p:cNvPr id="20" name="TextBox 19">
            <a:extLst>
              <a:ext uri="{FF2B5EF4-FFF2-40B4-BE49-F238E27FC236}">
                <a16:creationId xmlns:a16="http://schemas.microsoft.com/office/drawing/2014/main" id="{B64A87FB-6852-B850-EECC-87C91AB44AE5}"/>
              </a:ext>
            </a:extLst>
          </p:cNvPr>
          <p:cNvSpPr txBox="1"/>
          <p:nvPr/>
        </p:nvSpPr>
        <p:spPr>
          <a:xfrm>
            <a:off x="386406" y="3218894"/>
            <a:ext cx="4098117" cy="1015663"/>
          </a:xfrm>
          <a:prstGeom prst="rect">
            <a:avLst/>
          </a:prstGeom>
          <a:noFill/>
        </p:spPr>
        <p:txBody>
          <a:bodyPr wrap="square">
            <a:spAutoFit/>
          </a:bodyPr>
          <a:lstStyle/>
          <a:p>
            <a:r>
              <a:rPr lang="en-US" sz="2000" b="1" u="sng">
                <a:solidFill>
                  <a:srgbClr val="92D050"/>
                </a:solidFill>
              </a:rPr>
              <a:t>Weekly Teachings Free Online</a:t>
            </a:r>
          </a:p>
          <a:p>
            <a:r>
              <a:rPr lang="en-US" sz="2000">
                <a:solidFill>
                  <a:srgbClr val="92D050"/>
                </a:solidFill>
              </a:rPr>
              <a:t>Check Telegram for weekly scheduling of teachings.</a:t>
            </a:r>
          </a:p>
        </p:txBody>
      </p:sp>
      <p:sp>
        <p:nvSpPr>
          <p:cNvPr id="22" name="TextBox 21">
            <a:extLst>
              <a:ext uri="{FF2B5EF4-FFF2-40B4-BE49-F238E27FC236}">
                <a16:creationId xmlns:a16="http://schemas.microsoft.com/office/drawing/2014/main" id="{0468BAEA-2921-FAFB-FA5E-61EE5ADE4EB2}"/>
              </a:ext>
            </a:extLst>
          </p:cNvPr>
          <p:cNvSpPr txBox="1"/>
          <p:nvPr/>
        </p:nvSpPr>
        <p:spPr>
          <a:xfrm>
            <a:off x="7511116" y="2151229"/>
            <a:ext cx="4317810" cy="1015663"/>
          </a:xfrm>
          <a:prstGeom prst="rect">
            <a:avLst/>
          </a:prstGeom>
          <a:noFill/>
        </p:spPr>
        <p:txBody>
          <a:bodyPr wrap="square">
            <a:spAutoFit/>
          </a:bodyPr>
          <a:lstStyle/>
          <a:p>
            <a:r>
              <a:rPr lang="en-US" sz="2400" b="1">
                <a:solidFill>
                  <a:srgbClr val="FFFF00"/>
                </a:solidFill>
              </a:rPr>
              <a:t>Rabbi Jeremiah</a:t>
            </a:r>
          </a:p>
          <a:p>
            <a:r>
              <a:rPr lang="en-US" b="1">
                <a:solidFill>
                  <a:srgbClr val="FFFF00"/>
                </a:solidFill>
              </a:rPr>
              <a:t>– </a:t>
            </a:r>
            <a:r>
              <a:rPr lang="en-US" b="1">
                <a:solidFill>
                  <a:srgbClr val="FF0000"/>
                </a:solidFill>
              </a:rPr>
              <a:t>The Apocalypse</a:t>
            </a:r>
            <a:r>
              <a:rPr lang="en-US" b="1">
                <a:solidFill>
                  <a:srgbClr val="FFFF00"/>
                </a:solidFill>
              </a:rPr>
              <a:t>:</a:t>
            </a:r>
            <a:r>
              <a:rPr lang="en-US">
                <a:solidFill>
                  <a:srgbClr val="FFFF00"/>
                </a:solidFill>
              </a:rPr>
              <a:t> connecting the Greek to the Ancient Hebrew text. (Wed. 9 am EST)</a:t>
            </a:r>
          </a:p>
        </p:txBody>
      </p:sp>
      <p:sp>
        <p:nvSpPr>
          <p:cNvPr id="23" name="TextBox 22">
            <a:extLst>
              <a:ext uri="{FF2B5EF4-FFF2-40B4-BE49-F238E27FC236}">
                <a16:creationId xmlns:a16="http://schemas.microsoft.com/office/drawing/2014/main" id="{E1FAEB39-4E0B-C561-C037-2E28ED30CCB5}"/>
              </a:ext>
            </a:extLst>
          </p:cNvPr>
          <p:cNvSpPr txBox="1"/>
          <p:nvPr/>
        </p:nvSpPr>
        <p:spPr>
          <a:xfrm>
            <a:off x="7529863" y="3185153"/>
            <a:ext cx="4298802" cy="1200329"/>
          </a:xfrm>
          <a:prstGeom prst="rect">
            <a:avLst/>
          </a:prstGeom>
          <a:noFill/>
        </p:spPr>
        <p:txBody>
          <a:bodyPr wrap="square">
            <a:spAutoFit/>
          </a:bodyPr>
          <a:lstStyle/>
          <a:p>
            <a:r>
              <a:rPr lang="en-US" b="1">
                <a:solidFill>
                  <a:srgbClr val="FF0000"/>
                </a:solidFill>
              </a:rPr>
              <a:t>YouTube Channels</a:t>
            </a:r>
          </a:p>
          <a:p>
            <a:r>
              <a:rPr lang="en-US">
                <a:solidFill>
                  <a:srgbClr val="00B0F0"/>
                </a:solidFill>
                <a:hlinkClick r:id="rId6">
                  <a:extLst>
                    <a:ext uri="{A12FA001-AC4F-418D-AE19-62706E023703}">
                      <ahyp:hlinkClr xmlns:ahyp="http://schemas.microsoft.com/office/drawing/2018/hyperlinkcolor" val="tx"/>
                    </a:ext>
                  </a:extLst>
                </a:hlinkClick>
              </a:rPr>
              <a:t>https://YouTube.com/c/HebrewLiteracy</a:t>
            </a:r>
            <a:r>
              <a:rPr lang="en-US">
                <a:solidFill>
                  <a:srgbClr val="00B0F0"/>
                </a:solidFill>
              </a:rPr>
              <a:t> </a:t>
            </a:r>
          </a:p>
          <a:p>
            <a:r>
              <a:rPr lang="en-US">
                <a:solidFill>
                  <a:srgbClr val="00B0F0"/>
                </a:solidFill>
                <a:hlinkClick r:id="rId7">
                  <a:extLst>
                    <a:ext uri="{A12FA001-AC4F-418D-AE19-62706E023703}">
                      <ahyp:hlinkClr xmlns:ahyp="http://schemas.microsoft.com/office/drawing/2018/hyperlinkcolor" val="tx"/>
                    </a:ext>
                  </a:extLst>
                </a:hlinkClick>
              </a:rPr>
              <a:t>https://www.youtube.com/channel/UC5_qPfruat-sCJJypz0_OBw</a:t>
            </a:r>
            <a:r>
              <a:rPr lang="en-US">
                <a:solidFill>
                  <a:srgbClr val="00B0F0"/>
                </a:solidFill>
              </a:rPr>
              <a:t> </a:t>
            </a:r>
          </a:p>
        </p:txBody>
      </p:sp>
      <p:sp>
        <p:nvSpPr>
          <p:cNvPr id="24" name="TextBox 23">
            <a:extLst>
              <a:ext uri="{FF2B5EF4-FFF2-40B4-BE49-F238E27FC236}">
                <a16:creationId xmlns:a16="http://schemas.microsoft.com/office/drawing/2014/main" id="{40988589-B99B-6CFE-391A-115F86064437}"/>
              </a:ext>
            </a:extLst>
          </p:cNvPr>
          <p:cNvSpPr txBox="1"/>
          <p:nvPr/>
        </p:nvSpPr>
        <p:spPr>
          <a:xfrm>
            <a:off x="4892881" y="3338887"/>
            <a:ext cx="2425148" cy="923330"/>
          </a:xfrm>
          <a:prstGeom prst="rect">
            <a:avLst/>
          </a:prstGeom>
          <a:noFill/>
        </p:spPr>
        <p:txBody>
          <a:bodyPr wrap="square">
            <a:spAutoFit/>
          </a:bodyPr>
          <a:lstStyle/>
          <a:p>
            <a:pPr algn="ctr"/>
            <a:r>
              <a:rPr lang="en-US">
                <a:solidFill>
                  <a:srgbClr val="FFFF00"/>
                </a:solidFill>
              </a:rPr>
              <a:t>Discuss the Scriptures, </a:t>
            </a:r>
          </a:p>
          <a:p>
            <a:pPr algn="ctr"/>
            <a:r>
              <a:rPr lang="en-US">
                <a:solidFill>
                  <a:srgbClr val="FFFF00"/>
                </a:solidFill>
              </a:rPr>
              <a:t>learn the languages, </a:t>
            </a:r>
          </a:p>
          <a:p>
            <a:pPr algn="ctr"/>
            <a:r>
              <a:rPr lang="en-US">
                <a:solidFill>
                  <a:srgbClr val="FFFF00"/>
                </a:solidFill>
              </a:rPr>
              <a:t>and fellowship</a:t>
            </a:r>
          </a:p>
        </p:txBody>
      </p:sp>
      <p:sp>
        <p:nvSpPr>
          <p:cNvPr id="25" name="Rectangle 24">
            <a:extLst>
              <a:ext uri="{FF2B5EF4-FFF2-40B4-BE49-F238E27FC236}">
                <a16:creationId xmlns:a16="http://schemas.microsoft.com/office/drawing/2014/main" id="{B611B435-EF1E-E7B7-D01F-F442B54A033A}"/>
              </a:ext>
            </a:extLst>
          </p:cNvPr>
          <p:cNvSpPr/>
          <p:nvPr/>
        </p:nvSpPr>
        <p:spPr>
          <a:xfrm>
            <a:off x="1405353" y="191290"/>
            <a:ext cx="9561310" cy="1810414"/>
          </a:xfrm>
          <a:prstGeom prst="rect">
            <a:avLst/>
          </a:prstGeom>
          <a:solidFill>
            <a:schemeClr val="tx1">
              <a:alpha val="5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F4F8AB0F-A9F4-8354-8AC3-99E035066A39}"/>
              </a:ext>
            </a:extLst>
          </p:cNvPr>
          <p:cNvSpPr txBox="1"/>
          <p:nvPr/>
        </p:nvSpPr>
        <p:spPr>
          <a:xfrm>
            <a:off x="0" y="227477"/>
            <a:ext cx="12192000" cy="707886"/>
          </a:xfrm>
          <a:prstGeom prst="rect">
            <a:avLst/>
          </a:prstGeom>
          <a:noFill/>
        </p:spPr>
        <p:txBody>
          <a:bodyPr wrap="square">
            <a:spAutoFit/>
          </a:bodyPr>
          <a:lstStyle/>
          <a:p>
            <a:pPr algn="ctr"/>
            <a:r>
              <a:rPr lang="en-US" sz="4000" b="1">
                <a:solidFill>
                  <a:srgbClr val="FFFF00"/>
                </a:solidFill>
              </a:rPr>
              <a:t>MATSATI.COM Teaching Ministry </a:t>
            </a:r>
          </a:p>
        </p:txBody>
      </p:sp>
      <p:sp>
        <p:nvSpPr>
          <p:cNvPr id="27" name="TextBox 26">
            <a:extLst>
              <a:ext uri="{FF2B5EF4-FFF2-40B4-BE49-F238E27FC236}">
                <a16:creationId xmlns:a16="http://schemas.microsoft.com/office/drawing/2014/main" id="{8ECC5587-4E40-A233-EB3A-9C6BA82B75CB}"/>
              </a:ext>
            </a:extLst>
          </p:cNvPr>
          <p:cNvSpPr txBox="1"/>
          <p:nvPr/>
        </p:nvSpPr>
        <p:spPr>
          <a:xfrm>
            <a:off x="3896652" y="1594308"/>
            <a:ext cx="4492487" cy="369332"/>
          </a:xfrm>
          <a:prstGeom prst="rect">
            <a:avLst/>
          </a:prstGeom>
          <a:noFill/>
        </p:spPr>
        <p:txBody>
          <a:bodyPr wrap="square">
            <a:spAutoFit/>
          </a:bodyPr>
          <a:lstStyle/>
          <a:p>
            <a:pPr algn="ctr"/>
            <a:r>
              <a:rPr lang="en-US" b="1">
                <a:solidFill>
                  <a:srgbClr val="FFFF00"/>
                </a:solidFill>
              </a:rPr>
              <a:t>LIVE STREAM: 6:30 pm EST Thursday</a:t>
            </a:r>
          </a:p>
        </p:txBody>
      </p:sp>
      <p:sp>
        <p:nvSpPr>
          <p:cNvPr id="29" name="TextBox 28">
            <a:extLst>
              <a:ext uri="{FF2B5EF4-FFF2-40B4-BE49-F238E27FC236}">
                <a16:creationId xmlns:a16="http://schemas.microsoft.com/office/drawing/2014/main" id="{6190ECB4-92E5-9DAF-91C6-2254A4239F3A}"/>
              </a:ext>
            </a:extLst>
          </p:cNvPr>
          <p:cNvSpPr txBox="1"/>
          <p:nvPr/>
        </p:nvSpPr>
        <p:spPr>
          <a:xfrm>
            <a:off x="2451651" y="1130087"/>
            <a:ext cx="7103165" cy="523220"/>
          </a:xfrm>
          <a:prstGeom prst="rect">
            <a:avLst/>
          </a:prstGeom>
          <a:noFill/>
          <a:ln>
            <a:noFill/>
          </a:ln>
        </p:spPr>
        <p:txBody>
          <a:bodyPr wrap="square" rtlCol="0">
            <a:spAutoFit/>
          </a:bodyPr>
          <a:lstStyle/>
          <a:p>
            <a:pPr algn="ctr"/>
            <a:r>
              <a:rPr lang="he-IL" sz="2800" b="1">
                <a:solidFill>
                  <a:srgbClr val="FFFF00"/>
                </a:solidFill>
                <a:cs typeface="+mj-cs"/>
              </a:rPr>
              <a:t>ישעיהו כח:כב-כט </a:t>
            </a:r>
            <a:r>
              <a:rPr lang="en-US" sz="2800" b="1">
                <a:solidFill>
                  <a:srgbClr val="FFFF00"/>
                </a:solidFill>
                <a:cs typeface="+mj-cs"/>
              </a:rPr>
              <a:t> </a:t>
            </a:r>
            <a:r>
              <a:rPr lang="en-US" sz="2400" b="1">
                <a:solidFill>
                  <a:srgbClr val="FFFF00"/>
                </a:solidFill>
                <a:cs typeface="+mj-cs"/>
              </a:rPr>
              <a:t>/</a:t>
            </a:r>
            <a:r>
              <a:rPr lang="en-US" sz="2800" b="1">
                <a:solidFill>
                  <a:srgbClr val="FFFF00"/>
                </a:solidFill>
                <a:cs typeface="+mj-cs"/>
              </a:rPr>
              <a:t> Isaiah 28:22-29</a:t>
            </a:r>
            <a:endParaRPr lang="en-US" sz="3200" b="1">
              <a:solidFill>
                <a:srgbClr val="FFFF00"/>
              </a:solidFill>
              <a:cs typeface="+mj-cs"/>
            </a:endParaRPr>
          </a:p>
        </p:txBody>
      </p:sp>
      <p:sp>
        <p:nvSpPr>
          <p:cNvPr id="30" name="TextBox 29">
            <a:extLst>
              <a:ext uri="{FF2B5EF4-FFF2-40B4-BE49-F238E27FC236}">
                <a16:creationId xmlns:a16="http://schemas.microsoft.com/office/drawing/2014/main" id="{05AE134E-8F9F-FB91-3258-04E3DB5E2000}"/>
              </a:ext>
            </a:extLst>
          </p:cNvPr>
          <p:cNvSpPr txBox="1"/>
          <p:nvPr/>
        </p:nvSpPr>
        <p:spPr>
          <a:xfrm>
            <a:off x="0" y="793510"/>
            <a:ext cx="12192000" cy="400110"/>
          </a:xfrm>
          <a:prstGeom prst="rect">
            <a:avLst/>
          </a:prstGeom>
          <a:noFill/>
        </p:spPr>
        <p:txBody>
          <a:bodyPr wrap="square">
            <a:spAutoFit/>
          </a:bodyPr>
          <a:lstStyle/>
          <a:p>
            <a:pPr algn="ctr"/>
            <a:r>
              <a:rPr lang="en-US" sz="1800" b="1">
                <a:solidFill>
                  <a:srgbClr val="FFC000"/>
                </a:solidFill>
              </a:rPr>
              <a:t>Website:</a:t>
            </a:r>
            <a:r>
              <a:rPr lang="en-US" sz="1800">
                <a:solidFill>
                  <a:srgbClr val="FFFF00"/>
                </a:solidFill>
                <a:hlinkClick r:id="rId8">
                  <a:extLst>
                    <a:ext uri="{A12FA001-AC4F-418D-AE19-62706E023703}">
                      <ahyp:hlinkClr xmlns:ahyp="http://schemas.microsoft.com/office/drawing/2018/hyperlinkcolor" val="tx"/>
                    </a:ext>
                  </a:extLst>
                </a:hlinkClick>
              </a:rPr>
              <a:t> https://www.matsati.com</a:t>
            </a:r>
            <a:r>
              <a:rPr lang="en-US" sz="1800">
                <a:solidFill>
                  <a:srgbClr val="FFFF00"/>
                </a:solidFill>
              </a:rPr>
              <a:t> </a:t>
            </a:r>
            <a:r>
              <a:rPr lang="en-US" sz="2000" b="1">
                <a:solidFill>
                  <a:srgbClr val="FFC000"/>
                </a:solidFill>
              </a:rPr>
              <a:t>YouTube Channel: </a:t>
            </a:r>
            <a:r>
              <a:rPr lang="en-US">
                <a:solidFill>
                  <a:srgbClr val="FFFF00"/>
                </a:solidFill>
                <a:hlinkClick r:id="rId9">
                  <a:extLst>
                    <a:ext uri="{A12FA001-AC4F-418D-AE19-62706E023703}">
                      <ahyp:hlinkClr xmlns:ahyp="http://schemas.microsoft.com/office/drawing/2018/hyperlinkcolor" val="tx"/>
                    </a:ext>
                  </a:extLst>
                </a:hlinkClick>
              </a:rPr>
              <a:t>https://www.youtube.com/user/MATSATI/</a:t>
            </a:r>
            <a:r>
              <a:rPr lang="en-US">
                <a:solidFill>
                  <a:srgbClr val="FFFF00"/>
                </a:solidFill>
              </a:rPr>
              <a:t> </a:t>
            </a:r>
          </a:p>
        </p:txBody>
      </p:sp>
    </p:spTree>
    <p:extLst>
      <p:ext uri="{BB962C8B-B14F-4D97-AF65-F5344CB8AC3E}">
        <p14:creationId xmlns:p14="http://schemas.microsoft.com/office/powerpoint/2010/main" val="1401913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560210" cy="6161165"/>
          </a:xfrm>
          <a:prstGeom prst="roundRect">
            <a:avLst/>
          </a:prstGeom>
          <a:solidFill>
            <a:schemeClr val="tx1">
              <a:alpha val="5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374964"/>
            <a:ext cx="8746709" cy="5570756"/>
          </a:xfrm>
          <a:prstGeom prst="rect">
            <a:avLst/>
          </a:prstGeom>
          <a:noFill/>
        </p:spPr>
        <p:txBody>
          <a:bodyPr wrap="square" rtlCol="0">
            <a:spAutoFit/>
          </a:bodyPr>
          <a:lstStyle/>
          <a:p>
            <a:r>
              <a:rPr lang="en-US" sz="2400" b="1">
                <a:solidFill>
                  <a:srgbClr val="00B0F0"/>
                </a:solidFill>
                <a:cs typeface="+mj-cs"/>
              </a:rPr>
              <a:t>Multitude</a:t>
            </a:r>
            <a:r>
              <a:rPr lang="en-US" sz="2000">
                <a:solidFill>
                  <a:srgbClr val="FFC000"/>
                </a:solidFill>
                <a:cs typeface="+mj-cs"/>
              </a:rPr>
              <a:t>. The Hebrew word used for multitude here in </a:t>
            </a:r>
            <a:r>
              <a:rPr lang="en-US" sz="2000">
                <a:solidFill>
                  <a:srgbClr val="00B0F0"/>
                </a:solidFill>
                <a:cs typeface="+mj-cs"/>
              </a:rPr>
              <a:t>Shemot / Exodus 5:5 </a:t>
            </a:r>
            <a:r>
              <a:rPr lang="en-US" sz="2000">
                <a:solidFill>
                  <a:srgbClr val="FFC000"/>
                </a:solidFill>
                <a:cs typeface="+mj-cs"/>
              </a:rPr>
              <a:t>is </a:t>
            </a:r>
            <a:r>
              <a:rPr lang="he-IL" sz="2000">
                <a:solidFill>
                  <a:srgbClr val="FFFF00"/>
                </a:solidFill>
                <a:cs typeface="+mj-cs"/>
              </a:rPr>
              <a:t>רַבִּים</a:t>
            </a:r>
            <a:r>
              <a:rPr lang="he-IL" sz="2000">
                <a:solidFill>
                  <a:srgbClr val="FFC000"/>
                </a:solidFill>
                <a:cs typeface="+mj-cs"/>
              </a:rPr>
              <a:t> </a:t>
            </a:r>
            <a:r>
              <a:rPr lang="en-US" sz="2000">
                <a:solidFill>
                  <a:srgbClr val="FFC000"/>
                </a:solidFill>
                <a:cs typeface="+mj-cs"/>
              </a:rPr>
              <a:t> plural meaning </a:t>
            </a:r>
            <a:r>
              <a:rPr lang="en-US" sz="2000">
                <a:solidFill>
                  <a:srgbClr val="00B0F0"/>
                </a:solidFill>
                <a:cs typeface="+mj-cs"/>
              </a:rPr>
              <a:t>"great," "many," </a:t>
            </a:r>
            <a:r>
              <a:rPr lang="en-US" sz="2000">
                <a:solidFill>
                  <a:srgbClr val="FFC000"/>
                </a:solidFill>
                <a:cs typeface="+mj-cs"/>
              </a:rPr>
              <a:t>or </a:t>
            </a:r>
            <a:r>
              <a:rPr lang="en-US" sz="2000">
                <a:solidFill>
                  <a:srgbClr val="00B0F0"/>
                </a:solidFill>
                <a:cs typeface="+mj-cs"/>
              </a:rPr>
              <a:t>"large." </a:t>
            </a:r>
            <a:r>
              <a:rPr lang="en-US" sz="2000">
                <a:solidFill>
                  <a:srgbClr val="FFC000"/>
                </a:solidFill>
                <a:cs typeface="+mj-cs"/>
              </a:rPr>
              <a:t>The word </a:t>
            </a:r>
            <a:r>
              <a:rPr lang="he-IL" sz="2000">
                <a:solidFill>
                  <a:srgbClr val="FFFF00"/>
                </a:solidFill>
                <a:cs typeface="+mj-cs"/>
              </a:rPr>
              <a:t>רַבִּים</a:t>
            </a:r>
            <a:r>
              <a:rPr lang="he-IL" sz="2000">
                <a:solidFill>
                  <a:srgbClr val="FFC000"/>
                </a:solidFill>
                <a:cs typeface="+mj-cs"/>
              </a:rPr>
              <a:t> </a:t>
            </a:r>
            <a:r>
              <a:rPr lang="en-US" sz="2000">
                <a:solidFill>
                  <a:srgbClr val="FFC000"/>
                </a:solidFill>
                <a:cs typeface="+mj-cs"/>
              </a:rPr>
              <a:t> can refer to people or things, and represents plurality in numbers or amount. In </a:t>
            </a:r>
            <a:r>
              <a:rPr lang="en-US" sz="2000">
                <a:solidFill>
                  <a:srgbClr val="00B0F0"/>
                </a:solidFill>
                <a:cs typeface="+mj-cs"/>
              </a:rPr>
              <a:t>Shemot / Exodus 5:5 </a:t>
            </a:r>
            <a:r>
              <a:rPr lang="he-IL" sz="2000">
                <a:solidFill>
                  <a:srgbClr val="FFFF00"/>
                </a:solidFill>
                <a:cs typeface="+mj-cs"/>
              </a:rPr>
              <a:t>ה   וַיֹּאמֶר פַּרְעֹה הֵן-רַבִּים עַתָּה עַם-הָאָרֶץ וְהִשְׁבַּתֶּם אֹתָם מִסִּבְלֹתָם: </a:t>
            </a:r>
            <a:r>
              <a:rPr lang="en-US" sz="2000">
                <a:solidFill>
                  <a:srgbClr val="FFFF00"/>
                </a:solidFill>
                <a:cs typeface="+mj-cs"/>
              </a:rPr>
              <a:t> </a:t>
            </a:r>
            <a:r>
              <a:rPr lang="en-US" sz="2000">
                <a:solidFill>
                  <a:srgbClr val="FFC000"/>
                </a:solidFill>
                <a:cs typeface="+mj-cs"/>
              </a:rPr>
              <a:t>Pharaoh, speaking to Moshe and Aaron, alludes to the population of Israel mixed with Gentiles calling them </a:t>
            </a:r>
            <a:r>
              <a:rPr lang="he-IL" sz="2000">
                <a:solidFill>
                  <a:srgbClr val="FFFF00"/>
                </a:solidFill>
                <a:cs typeface="+mj-cs"/>
              </a:rPr>
              <a:t>רַבִּים</a:t>
            </a:r>
            <a:r>
              <a:rPr lang="he-IL" sz="2000">
                <a:solidFill>
                  <a:srgbClr val="FFC000"/>
                </a:solidFill>
                <a:cs typeface="+mj-cs"/>
              </a:rPr>
              <a:t>, </a:t>
            </a:r>
            <a:r>
              <a:rPr lang="he-IL" sz="2000">
                <a:solidFill>
                  <a:srgbClr val="00B0F0"/>
                </a:solidFill>
                <a:cs typeface="+mj-cs"/>
              </a:rPr>
              <a:t>"</a:t>
            </a:r>
            <a:r>
              <a:rPr lang="en-US" sz="2000">
                <a:solidFill>
                  <a:srgbClr val="FFC000"/>
                </a:solidFill>
                <a:cs typeface="+mj-cs"/>
              </a:rPr>
              <a:t> </a:t>
            </a:r>
            <a:r>
              <a:rPr lang="en-US" sz="2000">
                <a:solidFill>
                  <a:srgbClr val="00B0F0"/>
                </a:solidFill>
                <a:cs typeface="+mj-cs"/>
              </a:rPr>
              <a:t>many." </a:t>
            </a:r>
            <a:r>
              <a:rPr lang="en-US" sz="2000">
                <a:solidFill>
                  <a:srgbClr val="FFC000"/>
                </a:solidFill>
                <a:cs typeface="+mj-cs"/>
              </a:rPr>
              <a:t>So, the mixed multitude was large, perhaps consisting of thousands or millions of individuals. This was the whole reason the Pharaoh enslaved the people, because of fear they would join with another nation to fight against Egypt.(See </a:t>
            </a:r>
            <a:r>
              <a:rPr lang="en-US" sz="2000">
                <a:solidFill>
                  <a:srgbClr val="00B0F0"/>
                </a:solidFill>
                <a:cs typeface="+mj-cs"/>
              </a:rPr>
              <a:t>Shemot / Exodus 1:7-14</a:t>
            </a:r>
            <a:r>
              <a:rPr lang="en-US" sz="2000">
                <a:solidFill>
                  <a:srgbClr val="FFC000"/>
                </a:solidFill>
                <a:cs typeface="+mj-cs"/>
              </a:rPr>
              <a:t>)</a:t>
            </a:r>
          </a:p>
          <a:p>
            <a:endParaRPr lang="en-US" sz="2000">
              <a:solidFill>
                <a:srgbClr val="FFC000"/>
              </a:solidFill>
              <a:cs typeface="+mj-cs"/>
            </a:endParaRPr>
          </a:p>
          <a:p>
            <a:r>
              <a:rPr lang="en-US" sz="2400" b="1">
                <a:solidFill>
                  <a:srgbClr val="00B0F0"/>
                </a:solidFill>
                <a:cs typeface="+mj-cs"/>
              </a:rPr>
              <a:t>Mixed</a:t>
            </a:r>
            <a:r>
              <a:rPr lang="en-US" sz="2000">
                <a:solidFill>
                  <a:srgbClr val="FFC000"/>
                </a:solidFill>
                <a:cs typeface="+mj-cs"/>
              </a:rPr>
              <a:t>. The Hebrew word translated mixed, </a:t>
            </a:r>
            <a:r>
              <a:rPr lang="he-IL" sz="2000">
                <a:solidFill>
                  <a:srgbClr val="FFFF00"/>
                </a:solidFill>
                <a:cs typeface="+mj-cs"/>
              </a:rPr>
              <a:t>עֵ֥רֶב</a:t>
            </a:r>
            <a:r>
              <a:rPr lang="he-IL" sz="2000">
                <a:solidFill>
                  <a:srgbClr val="FFC000"/>
                </a:solidFill>
                <a:cs typeface="+mj-cs"/>
              </a:rPr>
              <a:t>, </a:t>
            </a:r>
            <a:r>
              <a:rPr lang="en-US" sz="2000">
                <a:solidFill>
                  <a:srgbClr val="FFC000"/>
                </a:solidFill>
                <a:cs typeface="+mj-cs"/>
              </a:rPr>
              <a:t> appears 15 times in the Tanakh. Five times the word </a:t>
            </a:r>
            <a:r>
              <a:rPr lang="he-IL" sz="2000">
                <a:solidFill>
                  <a:srgbClr val="FFFF00"/>
                </a:solidFill>
                <a:cs typeface="+mj-cs"/>
              </a:rPr>
              <a:t>עֵ֥רֶב</a:t>
            </a:r>
            <a:r>
              <a:rPr lang="he-IL" sz="2000">
                <a:solidFill>
                  <a:srgbClr val="FFC000"/>
                </a:solidFill>
                <a:cs typeface="+mj-cs"/>
              </a:rPr>
              <a:t> </a:t>
            </a:r>
            <a:r>
              <a:rPr lang="en-US" sz="2000">
                <a:solidFill>
                  <a:srgbClr val="FFC000"/>
                </a:solidFill>
                <a:cs typeface="+mj-cs"/>
              </a:rPr>
              <a:t> is used for the people mixing (</a:t>
            </a:r>
            <a:r>
              <a:rPr lang="en-US" sz="2000">
                <a:solidFill>
                  <a:srgbClr val="00B0F0"/>
                </a:solidFill>
                <a:cs typeface="+mj-cs"/>
              </a:rPr>
              <a:t>Shemot / Exodus 12:38, Nehemiah 13:3</a:t>
            </a:r>
            <a:r>
              <a:rPr lang="en-US" sz="2000">
                <a:solidFill>
                  <a:srgbClr val="FFC000"/>
                </a:solidFill>
                <a:cs typeface="+mj-cs"/>
              </a:rPr>
              <a:t>) in reference to the nations (Gentiles). In </a:t>
            </a:r>
            <a:r>
              <a:rPr lang="en-US" sz="2000">
                <a:solidFill>
                  <a:srgbClr val="00B0F0"/>
                </a:solidFill>
                <a:cs typeface="+mj-cs"/>
              </a:rPr>
              <a:t>Shemot / Exodus 12:38</a:t>
            </a:r>
            <a:r>
              <a:rPr lang="en-US" sz="2000">
                <a:solidFill>
                  <a:srgbClr val="FFC000"/>
                </a:solidFill>
                <a:cs typeface="+mj-cs"/>
              </a:rPr>
              <a:t>, </a:t>
            </a:r>
            <a:r>
              <a:rPr lang="he-IL" sz="2800">
                <a:solidFill>
                  <a:srgbClr val="FFFF00"/>
                </a:solidFill>
                <a:cs typeface="+mj-cs"/>
              </a:rPr>
              <a:t>וְגַם־עֵ֥רֶב רַ֖ב עָלָ֣ה אִתָּ֑ם וְצֹ֣אן וּבָקָ֔ר מִקְנֶ֖ה‬ כָּבֵ֥ד מְאֹֽד </a:t>
            </a:r>
            <a:r>
              <a:rPr lang="en-US" sz="2800">
                <a:solidFill>
                  <a:srgbClr val="FFFF00"/>
                </a:solidFill>
                <a:cs typeface="+mj-cs"/>
              </a:rPr>
              <a:t> </a:t>
            </a:r>
            <a:r>
              <a:rPr lang="en-US" sz="2000">
                <a:solidFill>
                  <a:srgbClr val="FFC000"/>
                </a:solidFill>
                <a:cs typeface="+mj-cs"/>
              </a:rPr>
              <a:t>we get the strongest indication of its meaning as a reference to both Israel and the non-Israel joining with Israel in the passover and standing before the mountain of Sinai in </a:t>
            </a:r>
            <a:r>
              <a:rPr lang="en-US" sz="2000">
                <a:solidFill>
                  <a:srgbClr val="00B0F0"/>
                </a:solidFill>
                <a:cs typeface="+mj-cs"/>
              </a:rPr>
              <a:t>Shemot / Exodus 19</a:t>
            </a:r>
            <a:r>
              <a:rPr lang="en-US" sz="2000">
                <a:solidFill>
                  <a:srgbClr val="FFC000"/>
                </a:solidFill>
                <a:cs typeface="+mj-cs"/>
              </a:rPr>
              <a:t>.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51CEAAD1-0A4D-918D-44CE-BCCDF5A90B9B}"/>
                  </a:ext>
                </a:extLst>
              </p14:cNvPr>
              <p14:cNvContentPartPr/>
              <p14:nvPr/>
            </p14:nvContentPartPr>
            <p14:xfrm>
              <a:off x="450981" y="770484"/>
              <a:ext cx="1203120" cy="48600"/>
            </p14:xfrm>
          </p:contentPart>
        </mc:Choice>
        <mc:Fallback xmlns="">
          <p:pic>
            <p:nvPicPr>
              <p:cNvPr id="2" name="Ink 1">
                <a:extLst>
                  <a:ext uri="{FF2B5EF4-FFF2-40B4-BE49-F238E27FC236}">
                    <a16:creationId xmlns:a16="http://schemas.microsoft.com/office/drawing/2014/main" id="{51CEAAD1-0A4D-918D-44CE-BCCDF5A90B9B}"/>
                  </a:ext>
                </a:extLst>
              </p:cNvPr>
              <p:cNvPicPr/>
              <p:nvPr/>
            </p:nvPicPr>
            <p:blipFill>
              <a:blip r:embed="rId5"/>
              <a:stretch>
                <a:fillRect/>
              </a:stretch>
            </p:blipFill>
            <p:spPr>
              <a:xfrm>
                <a:off x="432981" y="752844"/>
                <a:ext cx="12387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BDD567CF-18B9-E3DD-5C19-EB72F2CAB307}"/>
                  </a:ext>
                </a:extLst>
              </p14:cNvPr>
              <p14:cNvContentPartPr/>
              <p14:nvPr/>
            </p14:nvContentPartPr>
            <p14:xfrm>
              <a:off x="8291781" y="800004"/>
              <a:ext cx="254160" cy="37800"/>
            </p14:xfrm>
          </p:contentPart>
        </mc:Choice>
        <mc:Fallback xmlns="">
          <p:pic>
            <p:nvPicPr>
              <p:cNvPr id="4" name="Ink 3">
                <a:extLst>
                  <a:ext uri="{FF2B5EF4-FFF2-40B4-BE49-F238E27FC236}">
                    <a16:creationId xmlns:a16="http://schemas.microsoft.com/office/drawing/2014/main" id="{BDD567CF-18B9-E3DD-5C19-EB72F2CAB307}"/>
                  </a:ext>
                </a:extLst>
              </p:cNvPr>
              <p:cNvPicPr/>
              <p:nvPr/>
            </p:nvPicPr>
            <p:blipFill>
              <a:blip r:embed="rId7"/>
              <a:stretch>
                <a:fillRect/>
              </a:stretch>
            </p:blipFill>
            <p:spPr>
              <a:xfrm>
                <a:off x="8274141" y="782364"/>
                <a:ext cx="28980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BE1B6AE0-CB8C-4E7E-FCBB-1E2115583752}"/>
                  </a:ext>
                </a:extLst>
              </p14:cNvPr>
              <p14:cNvContentPartPr/>
              <p14:nvPr/>
            </p14:nvContentPartPr>
            <p14:xfrm>
              <a:off x="7077501" y="1966404"/>
              <a:ext cx="985680" cy="60120"/>
            </p14:xfrm>
          </p:contentPart>
        </mc:Choice>
        <mc:Fallback xmlns="">
          <p:pic>
            <p:nvPicPr>
              <p:cNvPr id="5" name="Ink 4">
                <a:extLst>
                  <a:ext uri="{FF2B5EF4-FFF2-40B4-BE49-F238E27FC236}">
                    <a16:creationId xmlns:a16="http://schemas.microsoft.com/office/drawing/2014/main" id="{BE1B6AE0-CB8C-4E7E-FCBB-1E2115583752}"/>
                  </a:ext>
                </a:extLst>
              </p:cNvPr>
              <p:cNvPicPr/>
              <p:nvPr/>
            </p:nvPicPr>
            <p:blipFill>
              <a:blip r:embed="rId9"/>
              <a:stretch>
                <a:fillRect/>
              </a:stretch>
            </p:blipFill>
            <p:spPr>
              <a:xfrm>
                <a:off x="7059861" y="1948404"/>
                <a:ext cx="10213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CE00B9E0-D99C-1A9B-68E2-C4667ACFE30D}"/>
                  </a:ext>
                </a:extLst>
              </p14:cNvPr>
              <p14:cNvContentPartPr/>
              <p14:nvPr/>
            </p14:nvContentPartPr>
            <p14:xfrm>
              <a:off x="481581" y="2298324"/>
              <a:ext cx="848880" cy="84960"/>
            </p14:xfrm>
          </p:contentPart>
        </mc:Choice>
        <mc:Fallback xmlns="">
          <p:pic>
            <p:nvPicPr>
              <p:cNvPr id="7" name="Ink 6">
                <a:extLst>
                  <a:ext uri="{FF2B5EF4-FFF2-40B4-BE49-F238E27FC236}">
                    <a16:creationId xmlns:a16="http://schemas.microsoft.com/office/drawing/2014/main" id="{CE00B9E0-D99C-1A9B-68E2-C4667ACFE30D}"/>
                  </a:ext>
                </a:extLst>
              </p:cNvPr>
              <p:cNvPicPr/>
              <p:nvPr/>
            </p:nvPicPr>
            <p:blipFill>
              <a:blip r:embed="rId11"/>
              <a:stretch>
                <a:fillRect/>
              </a:stretch>
            </p:blipFill>
            <p:spPr>
              <a:xfrm>
                <a:off x="463941" y="2280684"/>
                <a:ext cx="8845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FFD5005A-3A9C-D6E2-E4B3-7F83EED866ED}"/>
                  </a:ext>
                </a:extLst>
              </p14:cNvPr>
              <p14:cNvContentPartPr/>
              <p14:nvPr/>
            </p14:nvContentPartPr>
            <p14:xfrm>
              <a:off x="436581" y="3849204"/>
              <a:ext cx="764280" cy="55080"/>
            </p14:xfrm>
          </p:contentPart>
        </mc:Choice>
        <mc:Fallback xmlns="">
          <p:pic>
            <p:nvPicPr>
              <p:cNvPr id="9" name="Ink 8">
                <a:extLst>
                  <a:ext uri="{FF2B5EF4-FFF2-40B4-BE49-F238E27FC236}">
                    <a16:creationId xmlns:a16="http://schemas.microsoft.com/office/drawing/2014/main" id="{FFD5005A-3A9C-D6E2-E4B3-7F83EED866ED}"/>
                  </a:ext>
                </a:extLst>
              </p:cNvPr>
              <p:cNvPicPr/>
              <p:nvPr/>
            </p:nvPicPr>
            <p:blipFill>
              <a:blip r:embed="rId13"/>
              <a:stretch>
                <a:fillRect/>
              </a:stretch>
            </p:blipFill>
            <p:spPr>
              <a:xfrm>
                <a:off x="418941" y="3831564"/>
                <a:ext cx="7999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6DD8EE59-5E33-59DD-F00F-EEC28DA92AAC}"/>
                  </a:ext>
                </a:extLst>
              </p14:cNvPr>
              <p14:cNvContentPartPr/>
              <p14:nvPr/>
            </p14:nvContentPartPr>
            <p14:xfrm>
              <a:off x="5289381" y="3897804"/>
              <a:ext cx="358200" cy="35280"/>
            </p14:xfrm>
          </p:contentPart>
        </mc:Choice>
        <mc:Fallback xmlns="">
          <p:pic>
            <p:nvPicPr>
              <p:cNvPr id="11" name="Ink 10">
                <a:extLst>
                  <a:ext uri="{FF2B5EF4-FFF2-40B4-BE49-F238E27FC236}">
                    <a16:creationId xmlns:a16="http://schemas.microsoft.com/office/drawing/2014/main" id="{6DD8EE59-5E33-59DD-F00F-EEC28DA92AAC}"/>
                  </a:ext>
                </a:extLst>
              </p:cNvPr>
              <p:cNvPicPr/>
              <p:nvPr/>
            </p:nvPicPr>
            <p:blipFill>
              <a:blip r:embed="rId15"/>
              <a:stretch>
                <a:fillRect/>
              </a:stretch>
            </p:blipFill>
            <p:spPr>
              <a:xfrm>
                <a:off x="5271381" y="3880164"/>
                <a:ext cx="39384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F9DE783D-1925-B27D-17D5-08BE8213497E}"/>
                  </a:ext>
                </a:extLst>
              </p14:cNvPr>
              <p14:cNvContentPartPr/>
              <p14:nvPr/>
            </p14:nvContentPartPr>
            <p14:xfrm>
              <a:off x="8107101" y="4196244"/>
              <a:ext cx="224640" cy="48240"/>
            </p14:xfrm>
          </p:contentPart>
        </mc:Choice>
        <mc:Fallback xmlns="">
          <p:pic>
            <p:nvPicPr>
              <p:cNvPr id="12" name="Ink 11">
                <a:extLst>
                  <a:ext uri="{FF2B5EF4-FFF2-40B4-BE49-F238E27FC236}">
                    <a16:creationId xmlns:a16="http://schemas.microsoft.com/office/drawing/2014/main" id="{F9DE783D-1925-B27D-17D5-08BE8213497E}"/>
                  </a:ext>
                </a:extLst>
              </p:cNvPr>
              <p:cNvPicPr/>
              <p:nvPr/>
            </p:nvPicPr>
            <p:blipFill>
              <a:blip r:embed="rId17"/>
              <a:stretch>
                <a:fillRect/>
              </a:stretch>
            </p:blipFill>
            <p:spPr>
              <a:xfrm>
                <a:off x="8089101" y="4178604"/>
                <a:ext cx="2602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2A7DCF18-CC36-05AA-840B-D87E3F940614}"/>
                  </a:ext>
                </a:extLst>
              </p14:cNvPr>
              <p14:cNvContentPartPr/>
              <p14:nvPr/>
            </p14:nvContentPartPr>
            <p14:xfrm>
              <a:off x="1662741" y="4417284"/>
              <a:ext cx="328320" cy="72360"/>
            </p14:xfrm>
          </p:contentPart>
        </mc:Choice>
        <mc:Fallback xmlns="">
          <p:pic>
            <p:nvPicPr>
              <p:cNvPr id="13" name="Ink 12">
                <a:extLst>
                  <a:ext uri="{FF2B5EF4-FFF2-40B4-BE49-F238E27FC236}">
                    <a16:creationId xmlns:a16="http://schemas.microsoft.com/office/drawing/2014/main" id="{2A7DCF18-CC36-05AA-840B-D87E3F940614}"/>
                  </a:ext>
                </a:extLst>
              </p:cNvPr>
              <p:cNvPicPr/>
              <p:nvPr/>
            </p:nvPicPr>
            <p:blipFill>
              <a:blip r:embed="rId19"/>
              <a:stretch>
                <a:fillRect/>
              </a:stretch>
            </p:blipFill>
            <p:spPr>
              <a:xfrm>
                <a:off x="1645101" y="4399284"/>
                <a:ext cx="3639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25E65654-5004-E6A2-BB2F-8385A171AF65}"/>
                  </a:ext>
                </a:extLst>
              </p14:cNvPr>
              <p14:cNvContentPartPr/>
              <p14:nvPr/>
            </p14:nvContentPartPr>
            <p14:xfrm>
              <a:off x="4891941" y="4943244"/>
              <a:ext cx="882000" cy="37440"/>
            </p14:xfrm>
          </p:contentPart>
        </mc:Choice>
        <mc:Fallback xmlns="">
          <p:pic>
            <p:nvPicPr>
              <p:cNvPr id="15" name="Ink 14">
                <a:extLst>
                  <a:ext uri="{FF2B5EF4-FFF2-40B4-BE49-F238E27FC236}">
                    <a16:creationId xmlns:a16="http://schemas.microsoft.com/office/drawing/2014/main" id="{25E65654-5004-E6A2-BB2F-8385A171AF65}"/>
                  </a:ext>
                </a:extLst>
              </p:cNvPr>
              <p:cNvPicPr/>
              <p:nvPr/>
            </p:nvPicPr>
            <p:blipFill>
              <a:blip r:embed="rId21"/>
              <a:stretch>
                <a:fillRect/>
              </a:stretch>
            </p:blipFill>
            <p:spPr>
              <a:xfrm>
                <a:off x="4874301" y="4925604"/>
                <a:ext cx="917640" cy="73080"/>
              </a:xfrm>
              <a:prstGeom prst="rect">
                <a:avLst/>
              </a:prstGeom>
            </p:spPr>
          </p:pic>
        </mc:Fallback>
      </mc:AlternateContent>
    </p:spTree>
    <p:extLst>
      <p:ext uri="{BB962C8B-B14F-4D97-AF65-F5344CB8AC3E}">
        <p14:creationId xmlns:p14="http://schemas.microsoft.com/office/powerpoint/2010/main" val="1332765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 y="-2"/>
            <a:ext cx="10928657" cy="6657085"/>
          </a:xfrm>
          <a:prstGeom prst="roundRect">
            <a:avLst/>
          </a:prstGeom>
          <a:solidFill>
            <a:schemeClr val="tx1">
              <a:alpha val="5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035D51E-8030-CEF4-1E8A-FDF88FDCFE6B}"/>
              </a:ext>
            </a:extLst>
          </p:cNvPr>
          <p:cNvPicPr>
            <a:picLocks noChangeAspect="1"/>
          </p:cNvPicPr>
          <p:nvPr/>
        </p:nvPicPr>
        <p:blipFill>
          <a:blip r:embed="rId4"/>
          <a:stretch>
            <a:fillRect/>
          </a:stretch>
        </p:blipFill>
        <p:spPr>
          <a:xfrm>
            <a:off x="268301" y="200916"/>
            <a:ext cx="9575688" cy="6299223"/>
          </a:xfrm>
          <a:prstGeom prst="rect">
            <a:avLst/>
          </a:prstGeom>
        </p:spPr>
      </p:pic>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BAF38378-C408-1B0D-DEAA-24ABA4997316}"/>
              </a:ext>
            </a:extLst>
          </p:cNvPr>
          <p:cNvSpPr txBox="1"/>
          <p:nvPr/>
        </p:nvSpPr>
        <p:spPr>
          <a:xfrm>
            <a:off x="1084667" y="3942105"/>
            <a:ext cx="2667525" cy="369332"/>
          </a:xfrm>
          <a:prstGeom prst="rect">
            <a:avLst/>
          </a:prstGeom>
          <a:noFill/>
        </p:spPr>
        <p:txBody>
          <a:bodyPr wrap="square" rtlCol="0">
            <a:spAutoFit/>
          </a:bodyPr>
          <a:lstStyle/>
          <a:p>
            <a:r>
              <a:rPr lang="en-US">
                <a:solidFill>
                  <a:srgbClr val="FFFF00"/>
                </a:solidFill>
              </a:rPr>
              <a:t>Isaiah 28:24-26</a:t>
            </a:r>
          </a:p>
        </p:txBody>
      </p:sp>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0F6415A0-FFEE-672E-F475-858534171B83}"/>
                  </a:ext>
                </a:extLst>
              </p14:cNvPr>
              <p14:cNvContentPartPr/>
              <p14:nvPr/>
            </p14:nvContentPartPr>
            <p14:xfrm>
              <a:off x="7754301" y="577524"/>
              <a:ext cx="257760" cy="5948640"/>
            </p14:xfrm>
          </p:contentPart>
        </mc:Choice>
        <mc:Fallback xmlns="">
          <p:pic>
            <p:nvPicPr>
              <p:cNvPr id="2" name="Ink 1">
                <a:extLst>
                  <a:ext uri="{FF2B5EF4-FFF2-40B4-BE49-F238E27FC236}">
                    <a16:creationId xmlns:a16="http://schemas.microsoft.com/office/drawing/2014/main" id="{0F6415A0-FFEE-672E-F475-858534171B83}"/>
                  </a:ext>
                </a:extLst>
              </p:cNvPr>
              <p:cNvPicPr/>
              <p:nvPr/>
            </p:nvPicPr>
            <p:blipFill>
              <a:blip r:embed="rId6"/>
              <a:stretch>
                <a:fillRect/>
              </a:stretch>
            </p:blipFill>
            <p:spPr>
              <a:xfrm>
                <a:off x="7736301" y="559524"/>
                <a:ext cx="293400" cy="5984280"/>
              </a:xfrm>
              <a:prstGeom prst="rect">
                <a:avLst/>
              </a:prstGeom>
            </p:spPr>
          </p:pic>
        </mc:Fallback>
      </mc:AlternateContent>
      <p:grpSp>
        <p:nvGrpSpPr>
          <p:cNvPr id="9" name="Group 8">
            <a:extLst>
              <a:ext uri="{FF2B5EF4-FFF2-40B4-BE49-F238E27FC236}">
                <a16:creationId xmlns:a16="http://schemas.microsoft.com/office/drawing/2014/main" id="{A9270685-626A-20FF-8B49-5B3E8F7E8C64}"/>
              </a:ext>
            </a:extLst>
          </p:cNvPr>
          <p:cNvGrpSpPr/>
          <p:nvPr/>
        </p:nvGrpSpPr>
        <p:grpSpPr>
          <a:xfrm>
            <a:off x="4902741" y="3063324"/>
            <a:ext cx="953280" cy="859320"/>
            <a:chOff x="4902741" y="3063324"/>
            <a:chExt cx="953280" cy="859320"/>
          </a:xfrm>
        </p:grpSpPr>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797A394A-A0CD-9097-7E9F-8DA18B17D79C}"/>
                    </a:ext>
                  </a:extLst>
                </p14:cNvPr>
                <p14:cNvContentPartPr/>
                <p14:nvPr/>
              </p14:nvContentPartPr>
              <p14:xfrm>
                <a:off x="5030901" y="3134964"/>
                <a:ext cx="825120" cy="787680"/>
              </p14:xfrm>
            </p:contentPart>
          </mc:Choice>
          <mc:Fallback xmlns="">
            <p:pic>
              <p:nvPicPr>
                <p:cNvPr id="4" name="Ink 3">
                  <a:extLst>
                    <a:ext uri="{FF2B5EF4-FFF2-40B4-BE49-F238E27FC236}">
                      <a16:creationId xmlns:a16="http://schemas.microsoft.com/office/drawing/2014/main" id="{797A394A-A0CD-9097-7E9F-8DA18B17D79C}"/>
                    </a:ext>
                  </a:extLst>
                </p:cNvPr>
                <p:cNvPicPr/>
                <p:nvPr/>
              </p:nvPicPr>
              <p:blipFill>
                <a:blip r:embed="rId8"/>
                <a:stretch>
                  <a:fillRect/>
                </a:stretch>
              </p:blipFill>
              <p:spPr>
                <a:xfrm>
                  <a:off x="5013261" y="3116964"/>
                  <a:ext cx="860760" cy="8233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08865338-B36C-3349-DE48-933A4C5A3647}"/>
                    </a:ext>
                  </a:extLst>
                </p14:cNvPr>
                <p14:cNvContentPartPr/>
                <p14:nvPr/>
              </p14:nvContentPartPr>
              <p14:xfrm>
                <a:off x="4902741" y="3063324"/>
                <a:ext cx="243720" cy="338400"/>
              </p14:xfrm>
            </p:contentPart>
          </mc:Choice>
          <mc:Fallback xmlns="">
            <p:pic>
              <p:nvPicPr>
                <p:cNvPr id="7" name="Ink 6">
                  <a:extLst>
                    <a:ext uri="{FF2B5EF4-FFF2-40B4-BE49-F238E27FC236}">
                      <a16:creationId xmlns:a16="http://schemas.microsoft.com/office/drawing/2014/main" id="{08865338-B36C-3349-DE48-933A4C5A3647}"/>
                    </a:ext>
                  </a:extLst>
                </p:cNvPr>
                <p:cNvPicPr/>
                <p:nvPr/>
              </p:nvPicPr>
              <p:blipFill>
                <a:blip r:embed="rId10"/>
                <a:stretch>
                  <a:fillRect/>
                </a:stretch>
              </p:blipFill>
              <p:spPr>
                <a:xfrm>
                  <a:off x="4884741" y="3045684"/>
                  <a:ext cx="279360" cy="374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
            <p14:nvContentPartPr>
              <p14:cNvPr id="11" name="Ink 10">
                <a:extLst>
                  <a:ext uri="{FF2B5EF4-FFF2-40B4-BE49-F238E27FC236}">
                    <a16:creationId xmlns:a16="http://schemas.microsoft.com/office/drawing/2014/main" id="{C51BF93A-406B-8F04-E192-31B6C203ABE8}"/>
                  </a:ext>
                </a:extLst>
              </p14:cNvPr>
              <p14:cNvContentPartPr/>
              <p14:nvPr/>
            </p14:nvContentPartPr>
            <p14:xfrm>
              <a:off x="3985101" y="72804"/>
              <a:ext cx="666360" cy="399240"/>
            </p14:xfrm>
          </p:contentPart>
        </mc:Choice>
        <mc:Fallback xmlns="">
          <p:pic>
            <p:nvPicPr>
              <p:cNvPr id="11" name="Ink 10">
                <a:extLst>
                  <a:ext uri="{FF2B5EF4-FFF2-40B4-BE49-F238E27FC236}">
                    <a16:creationId xmlns:a16="http://schemas.microsoft.com/office/drawing/2014/main" id="{C51BF93A-406B-8F04-E192-31B6C203ABE8}"/>
                  </a:ext>
                </a:extLst>
              </p:cNvPr>
              <p:cNvPicPr/>
              <p:nvPr/>
            </p:nvPicPr>
            <p:blipFill>
              <a:blip r:embed="rId12"/>
              <a:stretch>
                <a:fillRect/>
              </a:stretch>
            </p:blipFill>
            <p:spPr>
              <a:xfrm>
                <a:off x="3967101" y="55164"/>
                <a:ext cx="702000" cy="4348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Ink 11">
                <a:extLst>
                  <a:ext uri="{FF2B5EF4-FFF2-40B4-BE49-F238E27FC236}">
                    <a16:creationId xmlns:a16="http://schemas.microsoft.com/office/drawing/2014/main" id="{41453D36-6AA5-C5E6-9E83-62842B0C9F22}"/>
                  </a:ext>
                </a:extLst>
              </p14:cNvPr>
              <p14:cNvContentPartPr/>
              <p14:nvPr/>
            </p14:nvContentPartPr>
            <p14:xfrm>
              <a:off x="5889861" y="110964"/>
              <a:ext cx="677160" cy="336240"/>
            </p14:xfrm>
          </p:contentPart>
        </mc:Choice>
        <mc:Fallback xmlns="">
          <p:pic>
            <p:nvPicPr>
              <p:cNvPr id="12" name="Ink 11">
                <a:extLst>
                  <a:ext uri="{FF2B5EF4-FFF2-40B4-BE49-F238E27FC236}">
                    <a16:creationId xmlns:a16="http://schemas.microsoft.com/office/drawing/2014/main" id="{41453D36-6AA5-C5E6-9E83-62842B0C9F22}"/>
                  </a:ext>
                </a:extLst>
              </p:cNvPr>
              <p:cNvPicPr/>
              <p:nvPr/>
            </p:nvPicPr>
            <p:blipFill>
              <a:blip r:embed="rId14"/>
              <a:stretch>
                <a:fillRect/>
              </a:stretch>
            </p:blipFill>
            <p:spPr>
              <a:xfrm>
                <a:off x="5872221" y="92964"/>
                <a:ext cx="712800" cy="3718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Ink 12">
                <a:extLst>
                  <a:ext uri="{FF2B5EF4-FFF2-40B4-BE49-F238E27FC236}">
                    <a16:creationId xmlns:a16="http://schemas.microsoft.com/office/drawing/2014/main" id="{084F41A6-BD0A-C699-5212-3CC114484289}"/>
                  </a:ext>
                </a:extLst>
              </p14:cNvPr>
              <p14:cNvContentPartPr/>
              <p14:nvPr/>
            </p14:nvContentPartPr>
            <p14:xfrm>
              <a:off x="3642021" y="547644"/>
              <a:ext cx="418680" cy="780840"/>
            </p14:xfrm>
          </p:contentPart>
        </mc:Choice>
        <mc:Fallback xmlns="">
          <p:pic>
            <p:nvPicPr>
              <p:cNvPr id="13" name="Ink 12">
                <a:extLst>
                  <a:ext uri="{FF2B5EF4-FFF2-40B4-BE49-F238E27FC236}">
                    <a16:creationId xmlns:a16="http://schemas.microsoft.com/office/drawing/2014/main" id="{084F41A6-BD0A-C699-5212-3CC114484289}"/>
                  </a:ext>
                </a:extLst>
              </p:cNvPr>
              <p:cNvPicPr/>
              <p:nvPr/>
            </p:nvPicPr>
            <p:blipFill>
              <a:blip r:embed="rId16"/>
              <a:stretch>
                <a:fillRect/>
              </a:stretch>
            </p:blipFill>
            <p:spPr>
              <a:xfrm>
                <a:off x="3624381" y="530004"/>
                <a:ext cx="454320" cy="8164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Ink 13">
                <a:extLst>
                  <a:ext uri="{FF2B5EF4-FFF2-40B4-BE49-F238E27FC236}">
                    <a16:creationId xmlns:a16="http://schemas.microsoft.com/office/drawing/2014/main" id="{49501E35-2862-F655-ABCE-88FB646247E8}"/>
                  </a:ext>
                </a:extLst>
              </p14:cNvPr>
              <p14:cNvContentPartPr/>
              <p14:nvPr/>
            </p14:nvContentPartPr>
            <p14:xfrm>
              <a:off x="3753981" y="1763004"/>
              <a:ext cx="260640" cy="1204560"/>
            </p14:xfrm>
          </p:contentPart>
        </mc:Choice>
        <mc:Fallback xmlns="">
          <p:pic>
            <p:nvPicPr>
              <p:cNvPr id="14" name="Ink 13">
                <a:extLst>
                  <a:ext uri="{FF2B5EF4-FFF2-40B4-BE49-F238E27FC236}">
                    <a16:creationId xmlns:a16="http://schemas.microsoft.com/office/drawing/2014/main" id="{49501E35-2862-F655-ABCE-88FB646247E8}"/>
                  </a:ext>
                </a:extLst>
              </p:cNvPr>
              <p:cNvPicPr/>
              <p:nvPr/>
            </p:nvPicPr>
            <p:blipFill>
              <a:blip r:embed="rId18"/>
              <a:stretch>
                <a:fillRect/>
              </a:stretch>
            </p:blipFill>
            <p:spPr>
              <a:xfrm>
                <a:off x="3735981" y="1745004"/>
                <a:ext cx="296280" cy="12402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Ink 14">
                <a:extLst>
                  <a:ext uri="{FF2B5EF4-FFF2-40B4-BE49-F238E27FC236}">
                    <a16:creationId xmlns:a16="http://schemas.microsoft.com/office/drawing/2014/main" id="{2E80FBBA-8E56-502A-7AE3-708792CE6900}"/>
                  </a:ext>
                </a:extLst>
              </p14:cNvPr>
              <p14:cNvContentPartPr/>
              <p14:nvPr/>
            </p14:nvContentPartPr>
            <p14:xfrm>
              <a:off x="3773781" y="2960724"/>
              <a:ext cx="168120" cy="13680"/>
            </p14:xfrm>
          </p:contentPart>
        </mc:Choice>
        <mc:Fallback xmlns="">
          <p:pic>
            <p:nvPicPr>
              <p:cNvPr id="15" name="Ink 14">
                <a:extLst>
                  <a:ext uri="{FF2B5EF4-FFF2-40B4-BE49-F238E27FC236}">
                    <a16:creationId xmlns:a16="http://schemas.microsoft.com/office/drawing/2014/main" id="{2E80FBBA-8E56-502A-7AE3-708792CE6900}"/>
                  </a:ext>
                </a:extLst>
              </p:cNvPr>
              <p:cNvPicPr/>
              <p:nvPr/>
            </p:nvPicPr>
            <p:blipFill>
              <a:blip r:embed="rId20"/>
              <a:stretch>
                <a:fillRect/>
              </a:stretch>
            </p:blipFill>
            <p:spPr>
              <a:xfrm>
                <a:off x="3755781" y="2943084"/>
                <a:ext cx="20376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Ink 15">
                <a:extLst>
                  <a:ext uri="{FF2B5EF4-FFF2-40B4-BE49-F238E27FC236}">
                    <a16:creationId xmlns:a16="http://schemas.microsoft.com/office/drawing/2014/main" id="{CA4FEA34-7A3B-6AE7-B65F-EDDDD2465525}"/>
                  </a:ext>
                </a:extLst>
              </p14:cNvPr>
              <p14:cNvContentPartPr/>
              <p14:nvPr/>
            </p14:nvContentPartPr>
            <p14:xfrm>
              <a:off x="3660381" y="5055204"/>
              <a:ext cx="394200" cy="814320"/>
            </p14:xfrm>
          </p:contentPart>
        </mc:Choice>
        <mc:Fallback xmlns="">
          <p:pic>
            <p:nvPicPr>
              <p:cNvPr id="16" name="Ink 15">
                <a:extLst>
                  <a:ext uri="{FF2B5EF4-FFF2-40B4-BE49-F238E27FC236}">
                    <a16:creationId xmlns:a16="http://schemas.microsoft.com/office/drawing/2014/main" id="{CA4FEA34-7A3B-6AE7-B65F-EDDDD2465525}"/>
                  </a:ext>
                </a:extLst>
              </p:cNvPr>
              <p:cNvPicPr/>
              <p:nvPr/>
            </p:nvPicPr>
            <p:blipFill>
              <a:blip r:embed="rId22"/>
              <a:stretch>
                <a:fillRect/>
              </a:stretch>
            </p:blipFill>
            <p:spPr>
              <a:xfrm>
                <a:off x="3642741" y="5037204"/>
                <a:ext cx="429840" cy="849960"/>
              </a:xfrm>
              <a:prstGeom prst="rect">
                <a:avLst/>
              </a:prstGeom>
            </p:spPr>
          </p:pic>
        </mc:Fallback>
      </mc:AlternateContent>
    </p:spTree>
    <p:extLst>
      <p:ext uri="{BB962C8B-B14F-4D97-AF65-F5344CB8AC3E}">
        <p14:creationId xmlns:p14="http://schemas.microsoft.com/office/powerpoint/2010/main" val="3634598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623272" cy="6449895"/>
          </a:xfrm>
          <a:prstGeom prst="roundRect">
            <a:avLst/>
          </a:prstGeom>
          <a:solidFill>
            <a:schemeClr val="tx1">
              <a:alpha val="5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96393" y="120186"/>
            <a:ext cx="9017874" cy="5909310"/>
          </a:xfrm>
          <a:prstGeom prst="rect">
            <a:avLst/>
          </a:prstGeom>
          <a:noFill/>
        </p:spPr>
        <p:txBody>
          <a:bodyPr wrap="square" rtlCol="0">
            <a:spAutoFit/>
          </a:bodyPr>
          <a:lstStyle/>
          <a:p>
            <a:r>
              <a:rPr lang="en-US" sz="2400" b="1">
                <a:solidFill>
                  <a:srgbClr val="E89A51"/>
                </a:solidFill>
                <a:cs typeface="+mj-cs"/>
              </a:rPr>
              <a:t>1 Corinthians 1:26–31</a:t>
            </a:r>
          </a:p>
          <a:p>
            <a:r>
              <a:rPr lang="en-US" sz="2100">
                <a:solidFill>
                  <a:srgbClr val="E89A51"/>
                </a:solidFill>
                <a:cs typeface="+mj-cs"/>
              </a:rPr>
              <a:t>1:26 For ye see your calling, brethren, how that not many wise men after the flesh, not many mighty, not many noble, are called: 1:27 But God hath chosen the foolish things of the world to confound the wise; and God hath chosen the weak things of the world to confound the things which are mighty; 1:28 And base things of the world, and things which are despised, hath God chosen, yea, and things which are not, to bring to nought things that are: 1:29 That no flesh should glory in his presence. 1:30 But of him are ye in Christ Jesus, who of God is made unto us wisdom, and righteousness, and sanctification, and redemption: 1:31 That, according as it is written, He that glorieth, let him glory in the Lord. (KJV, </a:t>
            </a:r>
            <a:r>
              <a:rPr lang="syr-SY" sz="2100">
                <a:solidFill>
                  <a:srgbClr val="00B0F0"/>
                </a:solidFill>
                <a:cs typeface="+mj-cs"/>
              </a:rPr>
              <a:t>26 </a:t>
            </a:r>
            <a:r>
              <a:rPr lang="el-GR" sz="2100">
                <a:solidFill>
                  <a:srgbClr val="00B0F0"/>
                </a:solidFill>
                <a:cs typeface="+mj-cs"/>
              </a:rPr>
              <a:t>Βλέπετε ⸀γὰρ τὴν κλῆσιν ὑμῶν,* ἀδελφοί, ὅτι οὐ πολλοὶ σοφοὶ κατὰ σάρκα,* οὐ πολλοὶ δυνατοί, οὐ πολλοὶ εὐγενεῖς·* 27 ἀλλὰ τὰ μωρὰ τοῦ κόσμου ἐξελέξατο ὁ θεός, ἵνα καταισχύνῃ τοὺς σοφούς, καὶ τὰ ἀσθενῆ τοῦ κόσμου ἐξελέξατο ὁ θεός, ἵνα καταισχύνῃ τὰ ἰσχυρά, 28 καὶ τὰ ἀγενῆ τοῦ κόσμου καὶ τὰ ἐξουθενημένα ἐξελέξατο ὁ θεός,* ⸆ τὰ μὴ ὄντα, ἵνα τὰ ὄντα καταργήσῃ, 29 ὅπως μὴ καυχήσηται πᾶσα σὰρξ ἐνώπιον ⸂τοῦ θεοῦ⸃. 30 ἐξ αὐτοῦ δὲ ὑμεῖς ἐστε ἐν Χριστῷ Ἰησοῦ,* ὃς ἐγενήθη σοφία ἡμῖν ἀπὸ θεοῦ, ⸂δικαιοσύνη τε⸃ καὶ ἁγιασμὸς καὶ ἀπολύτρωσις,* 31 ἵνα καθὼς γέγραπται· ὁ καυχώμενος ἐν κυρίῳ καυχάσθω.</a:t>
            </a:r>
            <a:r>
              <a:rPr lang="el-GR" sz="2100">
                <a:solidFill>
                  <a:srgbClr val="E89A51"/>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F1D80EC9-576E-AF27-9C5F-D7C733BF9A38}"/>
                  </a:ext>
                </a:extLst>
              </p14:cNvPr>
              <p14:cNvContentPartPr/>
              <p14:nvPr/>
            </p14:nvContentPartPr>
            <p14:xfrm>
              <a:off x="8785341" y="2114364"/>
              <a:ext cx="66240" cy="50400"/>
            </p14:xfrm>
          </p:contentPart>
        </mc:Choice>
        <mc:Fallback xmlns="">
          <p:pic>
            <p:nvPicPr>
              <p:cNvPr id="2" name="Ink 1">
                <a:extLst>
                  <a:ext uri="{FF2B5EF4-FFF2-40B4-BE49-F238E27FC236}">
                    <a16:creationId xmlns:a16="http://schemas.microsoft.com/office/drawing/2014/main" id="{F1D80EC9-576E-AF27-9C5F-D7C733BF9A38}"/>
                  </a:ext>
                </a:extLst>
              </p:cNvPr>
              <p:cNvPicPr/>
              <p:nvPr/>
            </p:nvPicPr>
            <p:blipFill>
              <a:blip r:embed="rId5"/>
              <a:stretch>
                <a:fillRect/>
              </a:stretch>
            </p:blipFill>
            <p:spPr>
              <a:xfrm>
                <a:off x="8767341" y="2096724"/>
                <a:ext cx="1018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37A92675-9899-631E-0386-13E3AAFF57DF}"/>
                  </a:ext>
                </a:extLst>
              </p14:cNvPr>
              <p14:cNvContentPartPr/>
              <p14:nvPr/>
            </p14:nvContentPartPr>
            <p14:xfrm>
              <a:off x="7132221" y="2445204"/>
              <a:ext cx="1777320" cy="38520"/>
            </p14:xfrm>
          </p:contentPart>
        </mc:Choice>
        <mc:Fallback xmlns="">
          <p:pic>
            <p:nvPicPr>
              <p:cNvPr id="4" name="Ink 3">
                <a:extLst>
                  <a:ext uri="{FF2B5EF4-FFF2-40B4-BE49-F238E27FC236}">
                    <a16:creationId xmlns:a16="http://schemas.microsoft.com/office/drawing/2014/main" id="{37A92675-9899-631E-0386-13E3AAFF57DF}"/>
                  </a:ext>
                </a:extLst>
              </p:cNvPr>
              <p:cNvPicPr/>
              <p:nvPr/>
            </p:nvPicPr>
            <p:blipFill>
              <a:blip r:embed="rId7"/>
              <a:stretch>
                <a:fillRect/>
              </a:stretch>
            </p:blipFill>
            <p:spPr>
              <a:xfrm>
                <a:off x="7114581" y="2427204"/>
                <a:ext cx="181296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8E0F5664-FBAF-FB49-276C-4394ECBE0744}"/>
                  </a:ext>
                </a:extLst>
              </p14:cNvPr>
              <p14:cNvContentPartPr/>
              <p14:nvPr/>
            </p14:nvContentPartPr>
            <p14:xfrm>
              <a:off x="489501" y="2736444"/>
              <a:ext cx="1987200" cy="56160"/>
            </p14:xfrm>
          </p:contentPart>
        </mc:Choice>
        <mc:Fallback xmlns="">
          <p:pic>
            <p:nvPicPr>
              <p:cNvPr id="5" name="Ink 4">
                <a:extLst>
                  <a:ext uri="{FF2B5EF4-FFF2-40B4-BE49-F238E27FC236}">
                    <a16:creationId xmlns:a16="http://schemas.microsoft.com/office/drawing/2014/main" id="{8E0F5664-FBAF-FB49-276C-4394ECBE0744}"/>
                  </a:ext>
                </a:extLst>
              </p:cNvPr>
              <p:cNvPicPr/>
              <p:nvPr/>
            </p:nvPicPr>
            <p:blipFill>
              <a:blip r:embed="rId9"/>
              <a:stretch>
                <a:fillRect/>
              </a:stretch>
            </p:blipFill>
            <p:spPr>
              <a:xfrm>
                <a:off x="471501" y="2718804"/>
                <a:ext cx="202284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D851B9F7-69E4-D4C8-6F99-5189EE3A7AF0}"/>
                  </a:ext>
                </a:extLst>
              </p14:cNvPr>
              <p14:cNvContentPartPr/>
              <p14:nvPr/>
            </p14:nvContentPartPr>
            <p14:xfrm>
              <a:off x="3522861" y="2706564"/>
              <a:ext cx="5274720" cy="95400"/>
            </p14:xfrm>
          </p:contentPart>
        </mc:Choice>
        <mc:Fallback xmlns="">
          <p:pic>
            <p:nvPicPr>
              <p:cNvPr id="7" name="Ink 6">
                <a:extLst>
                  <a:ext uri="{FF2B5EF4-FFF2-40B4-BE49-F238E27FC236}">
                    <a16:creationId xmlns:a16="http://schemas.microsoft.com/office/drawing/2014/main" id="{D851B9F7-69E4-D4C8-6F99-5189EE3A7AF0}"/>
                  </a:ext>
                </a:extLst>
              </p:cNvPr>
              <p:cNvPicPr/>
              <p:nvPr/>
            </p:nvPicPr>
            <p:blipFill>
              <a:blip r:embed="rId11"/>
              <a:stretch>
                <a:fillRect/>
              </a:stretch>
            </p:blipFill>
            <p:spPr>
              <a:xfrm>
                <a:off x="3504861" y="2688564"/>
                <a:ext cx="531036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790189C1-EA62-4263-C0A9-2AF1A8AA6236}"/>
                  </a:ext>
                </a:extLst>
              </p14:cNvPr>
              <p14:cNvContentPartPr/>
              <p14:nvPr/>
            </p14:nvContentPartPr>
            <p14:xfrm>
              <a:off x="468981" y="3041724"/>
              <a:ext cx="7648920" cy="117000"/>
            </p14:xfrm>
          </p:contentPart>
        </mc:Choice>
        <mc:Fallback xmlns="">
          <p:pic>
            <p:nvPicPr>
              <p:cNvPr id="9" name="Ink 8">
                <a:extLst>
                  <a:ext uri="{FF2B5EF4-FFF2-40B4-BE49-F238E27FC236}">
                    <a16:creationId xmlns:a16="http://schemas.microsoft.com/office/drawing/2014/main" id="{790189C1-EA62-4263-C0A9-2AF1A8AA6236}"/>
                  </a:ext>
                </a:extLst>
              </p:cNvPr>
              <p:cNvPicPr/>
              <p:nvPr/>
            </p:nvPicPr>
            <p:blipFill>
              <a:blip r:embed="rId13"/>
              <a:stretch>
                <a:fillRect/>
              </a:stretch>
            </p:blipFill>
            <p:spPr>
              <a:xfrm>
                <a:off x="450981" y="3024084"/>
                <a:ext cx="768456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ADD9E2DF-EC85-5A29-3F0D-3A48FD7AA7D3}"/>
                  </a:ext>
                </a:extLst>
              </p14:cNvPr>
              <p14:cNvContentPartPr/>
              <p14:nvPr/>
            </p14:nvContentPartPr>
            <p14:xfrm>
              <a:off x="5672421" y="3368244"/>
              <a:ext cx="2455560" cy="63720"/>
            </p14:xfrm>
          </p:contentPart>
        </mc:Choice>
        <mc:Fallback xmlns="">
          <p:pic>
            <p:nvPicPr>
              <p:cNvPr id="11" name="Ink 10">
                <a:extLst>
                  <a:ext uri="{FF2B5EF4-FFF2-40B4-BE49-F238E27FC236}">
                    <a16:creationId xmlns:a16="http://schemas.microsoft.com/office/drawing/2014/main" id="{ADD9E2DF-EC85-5A29-3F0D-3A48FD7AA7D3}"/>
                  </a:ext>
                </a:extLst>
              </p:cNvPr>
              <p:cNvPicPr/>
              <p:nvPr/>
            </p:nvPicPr>
            <p:blipFill>
              <a:blip r:embed="rId15"/>
              <a:stretch>
                <a:fillRect/>
              </a:stretch>
            </p:blipFill>
            <p:spPr>
              <a:xfrm>
                <a:off x="5654421" y="3350604"/>
                <a:ext cx="2491200" cy="99360"/>
              </a:xfrm>
              <a:prstGeom prst="rect">
                <a:avLst/>
              </a:prstGeom>
            </p:spPr>
          </p:pic>
        </mc:Fallback>
      </mc:AlternateContent>
    </p:spTree>
    <p:extLst>
      <p:ext uri="{BB962C8B-B14F-4D97-AF65-F5344CB8AC3E}">
        <p14:creationId xmlns:p14="http://schemas.microsoft.com/office/powerpoint/2010/main" val="3554698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623272" cy="6449895"/>
          </a:xfrm>
          <a:prstGeom prst="roundRect">
            <a:avLst/>
          </a:prstGeom>
          <a:solidFill>
            <a:schemeClr val="tx1">
              <a:alpha val="5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517109" y="120186"/>
            <a:ext cx="8797158" cy="5878532"/>
          </a:xfrm>
          <a:prstGeom prst="rect">
            <a:avLst/>
          </a:prstGeom>
          <a:noFill/>
        </p:spPr>
        <p:txBody>
          <a:bodyPr wrap="square" rtlCol="0">
            <a:spAutoFit/>
          </a:bodyPr>
          <a:lstStyle/>
          <a:p>
            <a:r>
              <a:rPr lang="en-US" sz="2400" b="1">
                <a:solidFill>
                  <a:srgbClr val="E89A51"/>
                </a:solidFill>
                <a:cs typeface="+mj-cs"/>
              </a:rPr>
              <a:t>2 Peter 1:3–11</a:t>
            </a:r>
          </a:p>
          <a:p>
            <a:r>
              <a:rPr lang="en-US" sz="2200">
                <a:solidFill>
                  <a:srgbClr val="E89A51"/>
                </a:solidFill>
                <a:cs typeface="+mj-cs"/>
              </a:rPr>
              <a:t>1:3 According as his divine power hath given unto us all things that pertain unto life and godliness, through the knowledge of him that hath called us to glory and virtue: 1:4 Whereby are given unto us exceeding great and precious promises: that by these ye might be partakers of the divine nature, having escaped the corruption that is in the world through lust. 1:5 And beside this, giving all diligence, add to your faith virtue; and to virtue knowledge; 1:6 And to knowledge temperance; and to temperance patience; and to patience godliness; 1:7 And to godliness brotherly kindness; and to brotherly kindness charity. 1:8 For if these things be in you, and abound, they make you that ye shall neither be barren nor unfruitful in the knowledge of our Lord Jesus Christ. 1:9 But he that lacketh these things is blind, and cannot see afar off, and hath forgotten that he was purged from his old sins. 1:10 Wherefore the rather, brethren, give diligence to make your calling and election sure: for if ye do these things, ye shall never fall: 1:11 For so an entrance shall be ministered unto you abundantly into the everlasting kingdom of our Lord and Saviour Jesus Christ. (KJV</a:t>
            </a:r>
            <a:r>
              <a:rPr lang="el-GR" sz="2200">
                <a:solidFill>
                  <a:srgbClr val="E89A51"/>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1D4BDF18-6DDC-2CD7-4817-C02F1984D312}"/>
                  </a:ext>
                </a:extLst>
              </p14:cNvPr>
              <p14:cNvContentPartPr/>
              <p14:nvPr/>
            </p14:nvContentPartPr>
            <p14:xfrm>
              <a:off x="8900541" y="4140804"/>
              <a:ext cx="40680" cy="32040"/>
            </p14:xfrm>
          </p:contentPart>
        </mc:Choice>
        <mc:Fallback xmlns="">
          <p:pic>
            <p:nvPicPr>
              <p:cNvPr id="2" name="Ink 1">
                <a:extLst>
                  <a:ext uri="{FF2B5EF4-FFF2-40B4-BE49-F238E27FC236}">
                    <a16:creationId xmlns:a16="http://schemas.microsoft.com/office/drawing/2014/main" id="{1D4BDF18-6DDC-2CD7-4817-C02F1984D312}"/>
                  </a:ext>
                </a:extLst>
              </p:cNvPr>
              <p:cNvPicPr/>
              <p:nvPr/>
            </p:nvPicPr>
            <p:blipFill>
              <a:blip r:embed="rId5"/>
              <a:stretch>
                <a:fillRect/>
              </a:stretch>
            </p:blipFill>
            <p:spPr>
              <a:xfrm>
                <a:off x="8882901" y="4123164"/>
                <a:ext cx="7632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E5C14EF9-FA97-C158-18CB-60040B8D0EC9}"/>
                  </a:ext>
                </a:extLst>
              </p14:cNvPr>
              <p14:cNvContentPartPr/>
              <p14:nvPr/>
            </p14:nvContentPartPr>
            <p14:xfrm>
              <a:off x="7622901" y="6066804"/>
              <a:ext cx="4320" cy="16200"/>
            </p14:xfrm>
          </p:contentPart>
        </mc:Choice>
        <mc:Fallback xmlns="">
          <p:pic>
            <p:nvPicPr>
              <p:cNvPr id="4" name="Ink 3">
                <a:extLst>
                  <a:ext uri="{FF2B5EF4-FFF2-40B4-BE49-F238E27FC236}">
                    <a16:creationId xmlns:a16="http://schemas.microsoft.com/office/drawing/2014/main" id="{E5C14EF9-FA97-C158-18CB-60040B8D0EC9}"/>
                  </a:ext>
                </a:extLst>
              </p:cNvPr>
              <p:cNvPicPr/>
              <p:nvPr/>
            </p:nvPicPr>
            <p:blipFill>
              <a:blip r:embed="rId7"/>
              <a:stretch>
                <a:fillRect/>
              </a:stretch>
            </p:blipFill>
            <p:spPr>
              <a:xfrm>
                <a:off x="7605261" y="6048804"/>
                <a:ext cx="3996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9AD7CEB0-9779-F56F-ACE5-B723D31D9B55}"/>
                  </a:ext>
                </a:extLst>
              </p14:cNvPr>
              <p14:cNvContentPartPr/>
              <p14:nvPr/>
            </p14:nvContentPartPr>
            <p14:xfrm>
              <a:off x="2939301" y="812244"/>
              <a:ext cx="1272600" cy="113400"/>
            </p14:xfrm>
          </p:contentPart>
        </mc:Choice>
        <mc:Fallback xmlns="">
          <p:pic>
            <p:nvPicPr>
              <p:cNvPr id="5" name="Ink 4">
                <a:extLst>
                  <a:ext uri="{FF2B5EF4-FFF2-40B4-BE49-F238E27FC236}">
                    <a16:creationId xmlns:a16="http://schemas.microsoft.com/office/drawing/2014/main" id="{9AD7CEB0-9779-F56F-ACE5-B723D31D9B55}"/>
                  </a:ext>
                </a:extLst>
              </p:cNvPr>
              <p:cNvPicPr/>
              <p:nvPr/>
            </p:nvPicPr>
            <p:blipFill>
              <a:blip r:embed="rId9"/>
              <a:stretch>
                <a:fillRect/>
              </a:stretch>
            </p:blipFill>
            <p:spPr>
              <a:xfrm>
                <a:off x="2921301" y="794244"/>
                <a:ext cx="130824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D5F663FD-0D96-E2ED-22F5-88A2CB6725E7}"/>
                  </a:ext>
                </a:extLst>
              </p14:cNvPr>
              <p14:cNvContentPartPr/>
              <p14:nvPr/>
            </p14:nvContentPartPr>
            <p14:xfrm>
              <a:off x="2118861" y="1171164"/>
              <a:ext cx="1080000" cy="63000"/>
            </p14:xfrm>
          </p:contentPart>
        </mc:Choice>
        <mc:Fallback xmlns="">
          <p:pic>
            <p:nvPicPr>
              <p:cNvPr id="7" name="Ink 6">
                <a:extLst>
                  <a:ext uri="{FF2B5EF4-FFF2-40B4-BE49-F238E27FC236}">
                    <a16:creationId xmlns:a16="http://schemas.microsoft.com/office/drawing/2014/main" id="{D5F663FD-0D96-E2ED-22F5-88A2CB6725E7}"/>
                  </a:ext>
                </a:extLst>
              </p:cNvPr>
              <p:cNvPicPr/>
              <p:nvPr/>
            </p:nvPicPr>
            <p:blipFill>
              <a:blip r:embed="rId11"/>
              <a:stretch>
                <a:fillRect/>
              </a:stretch>
            </p:blipFill>
            <p:spPr>
              <a:xfrm>
                <a:off x="2100861" y="1153524"/>
                <a:ext cx="11156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B079B30B-73EA-6C46-2F61-2CD4A02B9E08}"/>
                  </a:ext>
                </a:extLst>
              </p14:cNvPr>
              <p14:cNvContentPartPr/>
              <p14:nvPr/>
            </p14:nvContentPartPr>
            <p14:xfrm>
              <a:off x="1761021" y="1502724"/>
              <a:ext cx="599400" cy="50760"/>
            </p14:xfrm>
          </p:contentPart>
        </mc:Choice>
        <mc:Fallback xmlns="">
          <p:pic>
            <p:nvPicPr>
              <p:cNvPr id="9" name="Ink 8">
                <a:extLst>
                  <a:ext uri="{FF2B5EF4-FFF2-40B4-BE49-F238E27FC236}">
                    <a16:creationId xmlns:a16="http://schemas.microsoft.com/office/drawing/2014/main" id="{B079B30B-73EA-6C46-2F61-2CD4A02B9E08}"/>
                  </a:ext>
                </a:extLst>
              </p:cNvPr>
              <p:cNvPicPr/>
              <p:nvPr/>
            </p:nvPicPr>
            <p:blipFill>
              <a:blip r:embed="rId13"/>
              <a:stretch>
                <a:fillRect/>
              </a:stretch>
            </p:blipFill>
            <p:spPr>
              <a:xfrm>
                <a:off x="1743381" y="1485084"/>
                <a:ext cx="635040" cy="86400"/>
              </a:xfrm>
              <a:prstGeom prst="rect">
                <a:avLst/>
              </a:prstGeom>
            </p:spPr>
          </p:pic>
        </mc:Fallback>
      </mc:AlternateContent>
    </p:spTree>
    <p:extLst>
      <p:ext uri="{BB962C8B-B14F-4D97-AF65-F5344CB8AC3E}">
        <p14:creationId xmlns:p14="http://schemas.microsoft.com/office/powerpoint/2010/main" val="994067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 y="-1"/>
            <a:ext cx="10928657" cy="6104936"/>
          </a:xfrm>
          <a:prstGeom prst="roundRect">
            <a:avLst/>
          </a:prstGeom>
          <a:solidFill>
            <a:schemeClr val="tx1">
              <a:alpha val="5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911059"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BAF38378-C408-1B0D-DEAA-24ABA4997316}"/>
              </a:ext>
            </a:extLst>
          </p:cNvPr>
          <p:cNvSpPr txBox="1"/>
          <p:nvPr/>
        </p:nvSpPr>
        <p:spPr>
          <a:xfrm>
            <a:off x="706294" y="5337871"/>
            <a:ext cx="2667525" cy="369332"/>
          </a:xfrm>
          <a:prstGeom prst="rect">
            <a:avLst/>
          </a:prstGeom>
          <a:noFill/>
        </p:spPr>
        <p:txBody>
          <a:bodyPr wrap="square" rtlCol="0">
            <a:spAutoFit/>
          </a:bodyPr>
          <a:lstStyle/>
          <a:p>
            <a:r>
              <a:rPr lang="en-US">
                <a:solidFill>
                  <a:srgbClr val="FFFF00"/>
                </a:solidFill>
              </a:rPr>
              <a:t>Isaiah 28:27-28</a:t>
            </a:r>
          </a:p>
        </p:txBody>
      </p:sp>
      <p:pic>
        <p:nvPicPr>
          <p:cNvPr id="4" name="Picture 3">
            <a:extLst>
              <a:ext uri="{FF2B5EF4-FFF2-40B4-BE49-F238E27FC236}">
                <a16:creationId xmlns:a16="http://schemas.microsoft.com/office/drawing/2014/main" id="{EA1FBB57-1B52-8157-A8B9-F0C9AD6926A7}"/>
              </a:ext>
            </a:extLst>
          </p:cNvPr>
          <p:cNvPicPr>
            <a:picLocks noChangeAspect="1"/>
          </p:cNvPicPr>
          <p:nvPr/>
        </p:nvPicPr>
        <p:blipFill>
          <a:blip r:embed="rId4"/>
          <a:stretch>
            <a:fillRect/>
          </a:stretch>
        </p:blipFill>
        <p:spPr>
          <a:xfrm>
            <a:off x="349250" y="282144"/>
            <a:ext cx="10238965" cy="5638123"/>
          </a:xfrm>
          <a:prstGeom prst="rect">
            <a:avLst/>
          </a:prstGeom>
        </p:spPr>
      </p:pic>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77C9CF80-58A5-9A93-3CD3-9808C18B62BE}"/>
                  </a:ext>
                </a:extLst>
              </p14:cNvPr>
              <p14:cNvContentPartPr/>
              <p14:nvPr/>
            </p14:nvContentPartPr>
            <p14:xfrm>
              <a:off x="4129821" y="640164"/>
              <a:ext cx="315360" cy="1562040"/>
            </p14:xfrm>
          </p:contentPart>
        </mc:Choice>
        <mc:Fallback xmlns="">
          <p:pic>
            <p:nvPicPr>
              <p:cNvPr id="2" name="Ink 1">
                <a:extLst>
                  <a:ext uri="{FF2B5EF4-FFF2-40B4-BE49-F238E27FC236}">
                    <a16:creationId xmlns:a16="http://schemas.microsoft.com/office/drawing/2014/main" id="{77C9CF80-58A5-9A93-3CD3-9808C18B62BE}"/>
                  </a:ext>
                </a:extLst>
              </p:cNvPr>
              <p:cNvPicPr/>
              <p:nvPr/>
            </p:nvPicPr>
            <p:blipFill>
              <a:blip r:embed="rId6"/>
              <a:stretch>
                <a:fillRect/>
              </a:stretch>
            </p:blipFill>
            <p:spPr>
              <a:xfrm>
                <a:off x="4112181" y="622164"/>
                <a:ext cx="351000" cy="1597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Ink 2">
                <a:extLst>
                  <a:ext uri="{FF2B5EF4-FFF2-40B4-BE49-F238E27FC236}">
                    <a16:creationId xmlns:a16="http://schemas.microsoft.com/office/drawing/2014/main" id="{397FC52A-98AA-F7A8-DEB4-7BA7670BCB34}"/>
                  </a:ext>
                </a:extLst>
              </p14:cNvPr>
              <p14:cNvContentPartPr/>
              <p14:nvPr/>
            </p14:nvContentPartPr>
            <p14:xfrm>
              <a:off x="3996621" y="3265644"/>
              <a:ext cx="390600" cy="1348200"/>
            </p14:xfrm>
          </p:contentPart>
        </mc:Choice>
        <mc:Fallback xmlns="">
          <p:pic>
            <p:nvPicPr>
              <p:cNvPr id="3" name="Ink 2">
                <a:extLst>
                  <a:ext uri="{FF2B5EF4-FFF2-40B4-BE49-F238E27FC236}">
                    <a16:creationId xmlns:a16="http://schemas.microsoft.com/office/drawing/2014/main" id="{397FC52A-98AA-F7A8-DEB4-7BA7670BCB34}"/>
                  </a:ext>
                </a:extLst>
              </p:cNvPr>
              <p:cNvPicPr/>
              <p:nvPr/>
            </p:nvPicPr>
            <p:blipFill>
              <a:blip r:embed="rId8"/>
              <a:stretch>
                <a:fillRect/>
              </a:stretch>
            </p:blipFill>
            <p:spPr>
              <a:xfrm>
                <a:off x="3978981" y="3247644"/>
                <a:ext cx="426240" cy="1383840"/>
              </a:xfrm>
              <a:prstGeom prst="rect">
                <a:avLst/>
              </a:prstGeom>
            </p:spPr>
          </p:pic>
        </mc:Fallback>
      </mc:AlternateContent>
      <p:grpSp>
        <p:nvGrpSpPr>
          <p:cNvPr id="13" name="Group 12">
            <a:extLst>
              <a:ext uri="{FF2B5EF4-FFF2-40B4-BE49-F238E27FC236}">
                <a16:creationId xmlns:a16="http://schemas.microsoft.com/office/drawing/2014/main" id="{64E803BF-FA39-CFC5-3F5C-36500691F94D}"/>
              </a:ext>
            </a:extLst>
          </p:cNvPr>
          <p:cNvGrpSpPr/>
          <p:nvPr/>
        </p:nvGrpSpPr>
        <p:grpSpPr>
          <a:xfrm>
            <a:off x="418581" y="3820764"/>
            <a:ext cx="1494360" cy="518040"/>
            <a:chOff x="418581" y="3820764"/>
            <a:chExt cx="1494360" cy="518040"/>
          </a:xfrm>
        </p:grpSpPr>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DF68AA3F-8C47-5DE5-4ACE-C121906D0886}"/>
                    </a:ext>
                  </a:extLst>
                </p14:cNvPr>
                <p14:cNvContentPartPr/>
                <p14:nvPr/>
              </p14:nvContentPartPr>
              <p14:xfrm>
                <a:off x="1441701" y="3820764"/>
                <a:ext cx="471240" cy="48240"/>
              </p14:xfrm>
            </p:contentPart>
          </mc:Choice>
          <mc:Fallback xmlns="">
            <p:pic>
              <p:nvPicPr>
                <p:cNvPr id="7" name="Ink 6">
                  <a:extLst>
                    <a:ext uri="{FF2B5EF4-FFF2-40B4-BE49-F238E27FC236}">
                      <a16:creationId xmlns:a16="http://schemas.microsoft.com/office/drawing/2014/main" id="{DF68AA3F-8C47-5DE5-4ACE-C121906D0886}"/>
                    </a:ext>
                  </a:extLst>
                </p:cNvPr>
                <p:cNvPicPr/>
                <p:nvPr/>
              </p:nvPicPr>
              <p:blipFill>
                <a:blip r:embed="rId10"/>
                <a:stretch>
                  <a:fillRect/>
                </a:stretch>
              </p:blipFill>
              <p:spPr>
                <a:xfrm>
                  <a:off x="1423701" y="3802764"/>
                  <a:ext cx="5068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Ink 8">
                  <a:extLst>
                    <a:ext uri="{FF2B5EF4-FFF2-40B4-BE49-F238E27FC236}">
                      <a16:creationId xmlns:a16="http://schemas.microsoft.com/office/drawing/2014/main" id="{1E5B6469-2F86-9417-9E0D-B82B372FAC92}"/>
                    </a:ext>
                  </a:extLst>
                </p14:cNvPr>
                <p14:cNvContentPartPr/>
                <p14:nvPr/>
              </p14:nvContentPartPr>
              <p14:xfrm>
                <a:off x="520461" y="4040364"/>
                <a:ext cx="1125360" cy="44640"/>
              </p14:xfrm>
            </p:contentPart>
          </mc:Choice>
          <mc:Fallback xmlns="">
            <p:pic>
              <p:nvPicPr>
                <p:cNvPr id="9" name="Ink 8">
                  <a:extLst>
                    <a:ext uri="{FF2B5EF4-FFF2-40B4-BE49-F238E27FC236}">
                      <a16:creationId xmlns:a16="http://schemas.microsoft.com/office/drawing/2014/main" id="{1E5B6469-2F86-9417-9E0D-B82B372FAC92}"/>
                    </a:ext>
                  </a:extLst>
                </p:cNvPr>
                <p:cNvPicPr/>
                <p:nvPr/>
              </p:nvPicPr>
              <p:blipFill>
                <a:blip r:embed="rId12"/>
                <a:stretch>
                  <a:fillRect/>
                </a:stretch>
              </p:blipFill>
              <p:spPr>
                <a:xfrm>
                  <a:off x="502461" y="4022724"/>
                  <a:ext cx="116100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Ink 11">
                  <a:extLst>
                    <a:ext uri="{FF2B5EF4-FFF2-40B4-BE49-F238E27FC236}">
                      <a16:creationId xmlns:a16="http://schemas.microsoft.com/office/drawing/2014/main" id="{D5781971-812B-B7F9-39B5-0E3940D70E3A}"/>
                    </a:ext>
                  </a:extLst>
                </p14:cNvPr>
                <p14:cNvContentPartPr/>
                <p14:nvPr/>
              </p14:nvContentPartPr>
              <p14:xfrm>
                <a:off x="418581" y="4272564"/>
                <a:ext cx="938520" cy="66240"/>
              </p14:xfrm>
            </p:contentPart>
          </mc:Choice>
          <mc:Fallback xmlns="">
            <p:pic>
              <p:nvPicPr>
                <p:cNvPr id="12" name="Ink 11">
                  <a:extLst>
                    <a:ext uri="{FF2B5EF4-FFF2-40B4-BE49-F238E27FC236}">
                      <a16:creationId xmlns:a16="http://schemas.microsoft.com/office/drawing/2014/main" id="{D5781971-812B-B7F9-39B5-0E3940D70E3A}"/>
                    </a:ext>
                  </a:extLst>
                </p:cNvPr>
                <p:cNvPicPr/>
                <p:nvPr/>
              </p:nvPicPr>
              <p:blipFill>
                <a:blip r:embed="rId14"/>
                <a:stretch>
                  <a:fillRect/>
                </a:stretch>
              </p:blipFill>
              <p:spPr>
                <a:xfrm>
                  <a:off x="400581" y="4254564"/>
                  <a:ext cx="974160" cy="101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
            <p14:nvContentPartPr>
              <p14:cNvPr id="14" name="Ink 13">
                <a:extLst>
                  <a:ext uri="{FF2B5EF4-FFF2-40B4-BE49-F238E27FC236}">
                    <a16:creationId xmlns:a16="http://schemas.microsoft.com/office/drawing/2014/main" id="{9E472B15-147D-C429-FC65-A68F731739F9}"/>
                  </a:ext>
                </a:extLst>
              </p14:cNvPr>
              <p14:cNvContentPartPr/>
              <p14:nvPr/>
            </p14:nvContentPartPr>
            <p14:xfrm>
              <a:off x="5217381" y="3309924"/>
              <a:ext cx="1030680" cy="352440"/>
            </p14:xfrm>
          </p:contentPart>
        </mc:Choice>
        <mc:Fallback xmlns="">
          <p:pic>
            <p:nvPicPr>
              <p:cNvPr id="14" name="Ink 13">
                <a:extLst>
                  <a:ext uri="{FF2B5EF4-FFF2-40B4-BE49-F238E27FC236}">
                    <a16:creationId xmlns:a16="http://schemas.microsoft.com/office/drawing/2014/main" id="{9E472B15-147D-C429-FC65-A68F731739F9}"/>
                  </a:ext>
                </a:extLst>
              </p:cNvPr>
              <p:cNvPicPr/>
              <p:nvPr/>
            </p:nvPicPr>
            <p:blipFill>
              <a:blip r:embed="rId16"/>
              <a:stretch>
                <a:fillRect/>
              </a:stretch>
            </p:blipFill>
            <p:spPr>
              <a:xfrm>
                <a:off x="5199741" y="3292284"/>
                <a:ext cx="1066320" cy="3880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Ink 14">
                <a:extLst>
                  <a:ext uri="{FF2B5EF4-FFF2-40B4-BE49-F238E27FC236}">
                    <a16:creationId xmlns:a16="http://schemas.microsoft.com/office/drawing/2014/main" id="{559E734F-D1E5-0591-5F93-48FECC135921}"/>
                  </a:ext>
                </a:extLst>
              </p14:cNvPr>
              <p14:cNvContentPartPr/>
              <p14:nvPr/>
            </p14:nvContentPartPr>
            <p14:xfrm>
              <a:off x="5617701" y="2865324"/>
              <a:ext cx="49680" cy="17640"/>
            </p14:xfrm>
          </p:contentPart>
        </mc:Choice>
        <mc:Fallback xmlns="">
          <p:pic>
            <p:nvPicPr>
              <p:cNvPr id="15" name="Ink 14">
                <a:extLst>
                  <a:ext uri="{FF2B5EF4-FFF2-40B4-BE49-F238E27FC236}">
                    <a16:creationId xmlns:a16="http://schemas.microsoft.com/office/drawing/2014/main" id="{559E734F-D1E5-0591-5F93-48FECC135921}"/>
                  </a:ext>
                </a:extLst>
              </p:cNvPr>
              <p:cNvPicPr/>
              <p:nvPr/>
            </p:nvPicPr>
            <p:blipFill>
              <a:blip r:embed="rId18"/>
              <a:stretch>
                <a:fillRect/>
              </a:stretch>
            </p:blipFill>
            <p:spPr>
              <a:xfrm>
                <a:off x="5599701" y="2847324"/>
                <a:ext cx="85320" cy="53280"/>
              </a:xfrm>
              <a:prstGeom prst="rect">
                <a:avLst/>
              </a:prstGeom>
            </p:spPr>
          </p:pic>
        </mc:Fallback>
      </mc:AlternateContent>
    </p:spTree>
    <p:extLst>
      <p:ext uri="{BB962C8B-B14F-4D97-AF65-F5344CB8AC3E}">
        <p14:creationId xmlns:p14="http://schemas.microsoft.com/office/powerpoint/2010/main" val="1974014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623272" cy="5120641"/>
          </a:xfrm>
          <a:prstGeom prst="roundRect">
            <a:avLst/>
          </a:prstGeom>
          <a:solidFill>
            <a:schemeClr val="tx1">
              <a:alpha val="5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96390" y="176942"/>
            <a:ext cx="8746709" cy="4524315"/>
          </a:xfrm>
          <a:prstGeom prst="rect">
            <a:avLst/>
          </a:prstGeom>
          <a:noFill/>
        </p:spPr>
        <p:txBody>
          <a:bodyPr wrap="square" rtlCol="0">
            <a:spAutoFit/>
          </a:bodyPr>
          <a:lstStyle/>
          <a:p>
            <a:pPr algn="r"/>
            <a:r>
              <a:rPr lang="he-IL" sz="3600" b="1">
                <a:solidFill>
                  <a:srgbClr val="FFFF00"/>
                </a:solidFill>
                <a:cs typeface="+mj-cs"/>
              </a:rPr>
              <a:t>ספר ירמיה פרק א</a:t>
            </a:r>
          </a:p>
          <a:p>
            <a:pPr algn="r"/>
            <a:r>
              <a:rPr lang="he-IL" sz="3600">
                <a:solidFill>
                  <a:srgbClr val="FFFF00"/>
                </a:solidFill>
                <a:cs typeface="+mj-cs"/>
              </a:rPr>
              <a:t>ה   בְּטֶרֶם אֶצָּורְךָ [אֶצָּרְךָ] בַבֶּטֶן יְדַעְתִּיךָ וּבְטֶרֶם תֵּצֵא מֵרֶחֶם הִקְדַּשְׁתִּיךָ נָבִיא לַגּוֹיִם נְתַתִּיךָ: </a:t>
            </a:r>
          </a:p>
          <a:p>
            <a:r>
              <a:rPr lang="en-US" sz="3600" b="1">
                <a:solidFill>
                  <a:srgbClr val="FFC000"/>
                </a:solidFill>
                <a:cs typeface="+mj-cs"/>
              </a:rPr>
              <a:t>Jeremiah 1:5</a:t>
            </a:r>
          </a:p>
          <a:p>
            <a:r>
              <a:rPr lang="en-US" sz="3600">
                <a:solidFill>
                  <a:srgbClr val="FFC000"/>
                </a:solidFill>
                <a:cs typeface="+mj-cs"/>
              </a:rPr>
              <a:t>5 Before I formed thee in the belly I knew thee; and before thou camest forth out of the womb I sanctified thee, and I ordained thee a prophet unto the nations.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D81E4374-9B42-B8B2-8A36-F6CC1B6E37F3}"/>
                  </a:ext>
                </a:extLst>
              </p14:cNvPr>
              <p14:cNvContentPartPr/>
              <p14:nvPr/>
            </p14:nvContentPartPr>
            <p14:xfrm>
              <a:off x="7847541" y="1311204"/>
              <a:ext cx="542520" cy="41040"/>
            </p14:xfrm>
          </p:contentPart>
        </mc:Choice>
        <mc:Fallback xmlns="">
          <p:pic>
            <p:nvPicPr>
              <p:cNvPr id="2" name="Ink 1">
                <a:extLst>
                  <a:ext uri="{FF2B5EF4-FFF2-40B4-BE49-F238E27FC236}">
                    <a16:creationId xmlns:a16="http://schemas.microsoft.com/office/drawing/2014/main" id="{D81E4374-9B42-B8B2-8A36-F6CC1B6E37F3}"/>
                  </a:ext>
                </a:extLst>
              </p:cNvPr>
              <p:cNvPicPr/>
              <p:nvPr/>
            </p:nvPicPr>
            <p:blipFill>
              <a:blip r:embed="rId5"/>
              <a:stretch>
                <a:fillRect/>
              </a:stretch>
            </p:blipFill>
            <p:spPr>
              <a:xfrm>
                <a:off x="7829541" y="1293204"/>
                <a:ext cx="57816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F1578096-4A8D-4D2C-A3D6-E4F593CF42EA}"/>
                  </a:ext>
                </a:extLst>
              </p14:cNvPr>
              <p14:cNvContentPartPr/>
              <p14:nvPr/>
            </p14:nvContentPartPr>
            <p14:xfrm>
              <a:off x="5235741" y="1282764"/>
              <a:ext cx="897840" cy="144360"/>
            </p14:xfrm>
          </p:contentPart>
        </mc:Choice>
        <mc:Fallback xmlns="">
          <p:pic>
            <p:nvPicPr>
              <p:cNvPr id="9" name="Ink 8">
                <a:extLst>
                  <a:ext uri="{FF2B5EF4-FFF2-40B4-BE49-F238E27FC236}">
                    <a16:creationId xmlns:a16="http://schemas.microsoft.com/office/drawing/2014/main" id="{F1578096-4A8D-4D2C-A3D6-E4F593CF42EA}"/>
                  </a:ext>
                </a:extLst>
              </p:cNvPr>
              <p:cNvPicPr/>
              <p:nvPr/>
            </p:nvPicPr>
            <p:blipFill>
              <a:blip r:embed="rId7"/>
              <a:stretch>
                <a:fillRect/>
              </a:stretch>
            </p:blipFill>
            <p:spPr>
              <a:xfrm>
                <a:off x="5217741" y="1265124"/>
                <a:ext cx="933480" cy="180000"/>
              </a:xfrm>
              <a:prstGeom prst="rect">
                <a:avLst/>
              </a:prstGeom>
            </p:spPr>
          </p:pic>
        </mc:Fallback>
      </mc:AlternateContent>
      <p:grpSp>
        <p:nvGrpSpPr>
          <p:cNvPr id="26" name="Group 25">
            <a:extLst>
              <a:ext uri="{FF2B5EF4-FFF2-40B4-BE49-F238E27FC236}">
                <a16:creationId xmlns:a16="http://schemas.microsoft.com/office/drawing/2014/main" id="{AC9EA25F-E25F-F961-1EEB-DCF79338D5B4}"/>
              </a:ext>
            </a:extLst>
          </p:cNvPr>
          <p:cNvGrpSpPr/>
          <p:nvPr/>
        </p:nvGrpSpPr>
        <p:grpSpPr>
          <a:xfrm>
            <a:off x="1101501" y="1333164"/>
            <a:ext cx="7745760" cy="713520"/>
            <a:chOff x="1101501" y="1333164"/>
            <a:chExt cx="7745760" cy="713520"/>
          </a:xfrm>
        </p:grpSpPr>
        <mc:AlternateContent xmlns:mc="http://schemas.openxmlformats.org/markup-compatibility/2006" xmlns:p14="http://schemas.microsoft.com/office/powerpoint/2010/main">
          <mc:Choice Requires="p14">
            <p:contentPart p14:bwMode="auto" r:id="rId8">
              <p14:nvContentPartPr>
                <p14:cNvPr id="4" name="Ink 3">
                  <a:extLst>
                    <a:ext uri="{FF2B5EF4-FFF2-40B4-BE49-F238E27FC236}">
                      <a16:creationId xmlns:a16="http://schemas.microsoft.com/office/drawing/2014/main" id="{220340A6-8F81-093F-D1A3-FAE34833A82E}"/>
                    </a:ext>
                  </a:extLst>
                </p14:cNvPr>
                <p14:cNvContentPartPr/>
                <p14:nvPr/>
              </p14:nvContentPartPr>
              <p14:xfrm>
                <a:off x="7784901" y="1333164"/>
                <a:ext cx="585720" cy="71280"/>
              </p14:xfrm>
            </p:contentPart>
          </mc:Choice>
          <mc:Fallback xmlns="">
            <p:pic>
              <p:nvPicPr>
                <p:cNvPr id="4" name="Ink 3">
                  <a:extLst>
                    <a:ext uri="{FF2B5EF4-FFF2-40B4-BE49-F238E27FC236}">
                      <a16:creationId xmlns:a16="http://schemas.microsoft.com/office/drawing/2014/main" id="{220340A6-8F81-093F-D1A3-FAE34833A82E}"/>
                    </a:ext>
                  </a:extLst>
                </p:cNvPr>
                <p:cNvPicPr/>
                <p:nvPr/>
              </p:nvPicPr>
              <p:blipFill>
                <a:blip r:embed="rId9"/>
                <a:stretch>
                  <a:fillRect/>
                </a:stretch>
              </p:blipFill>
              <p:spPr>
                <a:xfrm>
                  <a:off x="7767261" y="1315164"/>
                  <a:ext cx="6213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Ink 4">
                  <a:extLst>
                    <a:ext uri="{FF2B5EF4-FFF2-40B4-BE49-F238E27FC236}">
                      <a16:creationId xmlns:a16="http://schemas.microsoft.com/office/drawing/2014/main" id="{4165E14C-0662-6C1A-3597-96020A5EA90D}"/>
                    </a:ext>
                  </a:extLst>
                </p14:cNvPr>
                <p14:cNvContentPartPr/>
                <p14:nvPr/>
              </p14:nvContentPartPr>
              <p14:xfrm>
                <a:off x="6918381" y="1386084"/>
                <a:ext cx="573480" cy="39240"/>
              </p14:xfrm>
            </p:contentPart>
          </mc:Choice>
          <mc:Fallback xmlns="">
            <p:pic>
              <p:nvPicPr>
                <p:cNvPr id="5" name="Ink 4">
                  <a:extLst>
                    <a:ext uri="{FF2B5EF4-FFF2-40B4-BE49-F238E27FC236}">
                      <a16:creationId xmlns:a16="http://schemas.microsoft.com/office/drawing/2014/main" id="{4165E14C-0662-6C1A-3597-96020A5EA90D}"/>
                    </a:ext>
                  </a:extLst>
                </p:cNvPr>
                <p:cNvPicPr/>
                <p:nvPr/>
              </p:nvPicPr>
              <p:blipFill>
                <a:blip r:embed="rId11"/>
                <a:stretch>
                  <a:fillRect/>
                </a:stretch>
              </p:blipFill>
              <p:spPr>
                <a:xfrm>
                  <a:off x="6900381" y="1368444"/>
                  <a:ext cx="60912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B71F55FF-FA7A-F4B9-DDA9-228DB63A1982}"/>
                    </a:ext>
                  </a:extLst>
                </p14:cNvPr>
                <p14:cNvContentPartPr/>
                <p14:nvPr/>
              </p14:nvContentPartPr>
              <p14:xfrm>
                <a:off x="4269501" y="1363404"/>
                <a:ext cx="741960" cy="70200"/>
              </p14:xfrm>
            </p:contentPart>
          </mc:Choice>
          <mc:Fallback xmlns="">
            <p:pic>
              <p:nvPicPr>
                <p:cNvPr id="11" name="Ink 10">
                  <a:extLst>
                    <a:ext uri="{FF2B5EF4-FFF2-40B4-BE49-F238E27FC236}">
                      <a16:creationId xmlns:a16="http://schemas.microsoft.com/office/drawing/2014/main" id="{B71F55FF-FA7A-F4B9-DDA9-228DB63A1982}"/>
                    </a:ext>
                  </a:extLst>
                </p:cNvPr>
                <p:cNvPicPr/>
                <p:nvPr/>
              </p:nvPicPr>
              <p:blipFill>
                <a:blip r:embed="rId13"/>
                <a:stretch>
                  <a:fillRect/>
                </a:stretch>
              </p:blipFill>
              <p:spPr>
                <a:xfrm>
                  <a:off x="4251861" y="1345404"/>
                  <a:ext cx="77760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E41A5406-7E06-918D-4E9C-8912E50B4E9C}"/>
                    </a:ext>
                  </a:extLst>
                </p14:cNvPr>
                <p14:cNvContentPartPr/>
                <p14:nvPr/>
              </p14:nvContentPartPr>
              <p14:xfrm>
                <a:off x="3142701" y="1376364"/>
                <a:ext cx="1035720" cy="69840"/>
              </p14:xfrm>
            </p:contentPart>
          </mc:Choice>
          <mc:Fallback xmlns="">
            <p:pic>
              <p:nvPicPr>
                <p:cNvPr id="12" name="Ink 11">
                  <a:extLst>
                    <a:ext uri="{FF2B5EF4-FFF2-40B4-BE49-F238E27FC236}">
                      <a16:creationId xmlns:a16="http://schemas.microsoft.com/office/drawing/2014/main" id="{E41A5406-7E06-918D-4E9C-8912E50B4E9C}"/>
                    </a:ext>
                  </a:extLst>
                </p:cNvPr>
                <p:cNvPicPr/>
                <p:nvPr/>
              </p:nvPicPr>
              <p:blipFill>
                <a:blip r:embed="rId15"/>
                <a:stretch>
                  <a:fillRect/>
                </a:stretch>
              </p:blipFill>
              <p:spPr>
                <a:xfrm>
                  <a:off x="3124701" y="1358724"/>
                  <a:ext cx="10713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B297BD79-A906-305B-28D9-5BB2D5C4EFCD}"/>
                    </a:ext>
                  </a:extLst>
                </p14:cNvPr>
                <p14:cNvContentPartPr/>
                <p14:nvPr/>
              </p14:nvContentPartPr>
              <p14:xfrm>
                <a:off x="2064141" y="1390764"/>
                <a:ext cx="846000" cy="44280"/>
              </p14:xfrm>
            </p:contentPart>
          </mc:Choice>
          <mc:Fallback xmlns="">
            <p:pic>
              <p:nvPicPr>
                <p:cNvPr id="14" name="Ink 13">
                  <a:extLst>
                    <a:ext uri="{FF2B5EF4-FFF2-40B4-BE49-F238E27FC236}">
                      <a16:creationId xmlns:a16="http://schemas.microsoft.com/office/drawing/2014/main" id="{B297BD79-A906-305B-28D9-5BB2D5C4EFCD}"/>
                    </a:ext>
                  </a:extLst>
                </p:cNvPr>
                <p:cNvPicPr/>
                <p:nvPr/>
              </p:nvPicPr>
              <p:blipFill>
                <a:blip r:embed="rId17"/>
                <a:stretch>
                  <a:fillRect/>
                </a:stretch>
              </p:blipFill>
              <p:spPr>
                <a:xfrm>
                  <a:off x="2046141" y="1373124"/>
                  <a:ext cx="8816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6" name="Ink 15">
                  <a:extLst>
                    <a:ext uri="{FF2B5EF4-FFF2-40B4-BE49-F238E27FC236}">
                      <a16:creationId xmlns:a16="http://schemas.microsoft.com/office/drawing/2014/main" id="{72512C9A-A34F-ED06-41DD-B2A1CCA7FBBC}"/>
                    </a:ext>
                  </a:extLst>
                </p14:cNvPr>
                <p14:cNvContentPartPr/>
                <p14:nvPr/>
              </p14:nvContentPartPr>
              <p14:xfrm>
                <a:off x="1101501" y="1423524"/>
                <a:ext cx="678960" cy="16200"/>
              </p14:xfrm>
            </p:contentPart>
          </mc:Choice>
          <mc:Fallback xmlns="">
            <p:pic>
              <p:nvPicPr>
                <p:cNvPr id="16" name="Ink 15">
                  <a:extLst>
                    <a:ext uri="{FF2B5EF4-FFF2-40B4-BE49-F238E27FC236}">
                      <a16:creationId xmlns:a16="http://schemas.microsoft.com/office/drawing/2014/main" id="{72512C9A-A34F-ED06-41DD-B2A1CCA7FBBC}"/>
                    </a:ext>
                  </a:extLst>
                </p:cNvPr>
                <p:cNvPicPr/>
                <p:nvPr/>
              </p:nvPicPr>
              <p:blipFill>
                <a:blip r:embed="rId19"/>
                <a:stretch>
                  <a:fillRect/>
                </a:stretch>
              </p:blipFill>
              <p:spPr>
                <a:xfrm>
                  <a:off x="1083501" y="1405884"/>
                  <a:ext cx="71460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8" name="Ink 17">
                  <a:extLst>
                    <a:ext uri="{FF2B5EF4-FFF2-40B4-BE49-F238E27FC236}">
                      <a16:creationId xmlns:a16="http://schemas.microsoft.com/office/drawing/2014/main" id="{A12CB768-C252-1095-611C-F50C9150076C}"/>
                    </a:ext>
                  </a:extLst>
                </p14:cNvPr>
                <p14:cNvContentPartPr/>
                <p14:nvPr/>
              </p14:nvContentPartPr>
              <p14:xfrm>
                <a:off x="8204301" y="2023284"/>
                <a:ext cx="642960" cy="16920"/>
              </p14:xfrm>
            </p:contentPart>
          </mc:Choice>
          <mc:Fallback xmlns="">
            <p:pic>
              <p:nvPicPr>
                <p:cNvPr id="18" name="Ink 17">
                  <a:extLst>
                    <a:ext uri="{FF2B5EF4-FFF2-40B4-BE49-F238E27FC236}">
                      <a16:creationId xmlns:a16="http://schemas.microsoft.com/office/drawing/2014/main" id="{A12CB768-C252-1095-611C-F50C9150076C}"/>
                    </a:ext>
                  </a:extLst>
                </p:cNvPr>
                <p:cNvPicPr/>
                <p:nvPr/>
              </p:nvPicPr>
              <p:blipFill>
                <a:blip r:embed="rId21"/>
                <a:stretch>
                  <a:fillRect/>
                </a:stretch>
              </p:blipFill>
              <p:spPr>
                <a:xfrm>
                  <a:off x="8186661" y="2005644"/>
                  <a:ext cx="67860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9" name="Ink 18">
                  <a:extLst>
                    <a:ext uri="{FF2B5EF4-FFF2-40B4-BE49-F238E27FC236}">
                      <a16:creationId xmlns:a16="http://schemas.microsoft.com/office/drawing/2014/main" id="{4DEDF1D4-DF54-42DB-98D5-546DFDD3B041}"/>
                    </a:ext>
                  </a:extLst>
                </p14:cNvPr>
                <p14:cNvContentPartPr/>
                <p14:nvPr/>
              </p14:nvContentPartPr>
              <p14:xfrm>
                <a:off x="6621381" y="1943364"/>
                <a:ext cx="1310760" cy="64440"/>
              </p14:xfrm>
            </p:contentPart>
          </mc:Choice>
          <mc:Fallback xmlns="">
            <p:pic>
              <p:nvPicPr>
                <p:cNvPr id="19" name="Ink 18">
                  <a:extLst>
                    <a:ext uri="{FF2B5EF4-FFF2-40B4-BE49-F238E27FC236}">
                      <a16:creationId xmlns:a16="http://schemas.microsoft.com/office/drawing/2014/main" id="{4DEDF1D4-DF54-42DB-98D5-546DFDD3B041}"/>
                    </a:ext>
                  </a:extLst>
                </p:cNvPr>
                <p:cNvPicPr/>
                <p:nvPr/>
              </p:nvPicPr>
              <p:blipFill>
                <a:blip r:embed="rId23"/>
                <a:stretch>
                  <a:fillRect/>
                </a:stretch>
              </p:blipFill>
              <p:spPr>
                <a:xfrm>
                  <a:off x="6603381" y="1925364"/>
                  <a:ext cx="13464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0" name="Ink 19">
                  <a:extLst>
                    <a:ext uri="{FF2B5EF4-FFF2-40B4-BE49-F238E27FC236}">
                      <a16:creationId xmlns:a16="http://schemas.microsoft.com/office/drawing/2014/main" id="{855631BE-EFAD-A4B3-B19A-DBDB4211891D}"/>
                    </a:ext>
                  </a:extLst>
                </p14:cNvPr>
                <p14:cNvContentPartPr/>
                <p14:nvPr/>
              </p14:nvContentPartPr>
              <p14:xfrm>
                <a:off x="5784381" y="1919604"/>
                <a:ext cx="542880" cy="60840"/>
              </p14:xfrm>
            </p:contentPart>
          </mc:Choice>
          <mc:Fallback xmlns="">
            <p:pic>
              <p:nvPicPr>
                <p:cNvPr id="20" name="Ink 19">
                  <a:extLst>
                    <a:ext uri="{FF2B5EF4-FFF2-40B4-BE49-F238E27FC236}">
                      <a16:creationId xmlns:a16="http://schemas.microsoft.com/office/drawing/2014/main" id="{855631BE-EFAD-A4B3-B19A-DBDB4211891D}"/>
                    </a:ext>
                  </a:extLst>
                </p:cNvPr>
                <p:cNvPicPr/>
                <p:nvPr/>
              </p:nvPicPr>
              <p:blipFill>
                <a:blip r:embed="rId25"/>
                <a:stretch>
                  <a:fillRect/>
                </a:stretch>
              </p:blipFill>
              <p:spPr>
                <a:xfrm>
                  <a:off x="5766741" y="1901964"/>
                  <a:ext cx="57852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1" name="Ink 20">
                  <a:extLst>
                    <a:ext uri="{FF2B5EF4-FFF2-40B4-BE49-F238E27FC236}">
                      <a16:creationId xmlns:a16="http://schemas.microsoft.com/office/drawing/2014/main" id="{776BF797-3421-0145-A904-F7686A7CB88B}"/>
                    </a:ext>
                  </a:extLst>
                </p14:cNvPr>
                <p14:cNvContentPartPr/>
                <p14:nvPr/>
              </p14:nvContentPartPr>
              <p14:xfrm>
                <a:off x="4896621" y="1927164"/>
                <a:ext cx="560160" cy="34920"/>
              </p14:xfrm>
            </p:contentPart>
          </mc:Choice>
          <mc:Fallback xmlns="">
            <p:pic>
              <p:nvPicPr>
                <p:cNvPr id="21" name="Ink 20">
                  <a:extLst>
                    <a:ext uri="{FF2B5EF4-FFF2-40B4-BE49-F238E27FC236}">
                      <a16:creationId xmlns:a16="http://schemas.microsoft.com/office/drawing/2014/main" id="{776BF797-3421-0145-A904-F7686A7CB88B}"/>
                    </a:ext>
                  </a:extLst>
                </p:cNvPr>
                <p:cNvPicPr/>
                <p:nvPr/>
              </p:nvPicPr>
              <p:blipFill>
                <a:blip r:embed="rId27"/>
                <a:stretch>
                  <a:fillRect/>
                </a:stretch>
              </p:blipFill>
              <p:spPr>
                <a:xfrm>
                  <a:off x="4878621" y="1909164"/>
                  <a:ext cx="59580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2" name="Ink 21">
                  <a:extLst>
                    <a:ext uri="{FF2B5EF4-FFF2-40B4-BE49-F238E27FC236}">
                      <a16:creationId xmlns:a16="http://schemas.microsoft.com/office/drawing/2014/main" id="{0877C98E-9AC2-E2EB-91A6-1F34384157FF}"/>
                    </a:ext>
                  </a:extLst>
                </p14:cNvPr>
                <p14:cNvContentPartPr/>
                <p14:nvPr/>
              </p14:nvContentPartPr>
              <p14:xfrm>
                <a:off x="3751101" y="1908444"/>
                <a:ext cx="799920" cy="51120"/>
              </p14:xfrm>
            </p:contentPart>
          </mc:Choice>
          <mc:Fallback xmlns="">
            <p:pic>
              <p:nvPicPr>
                <p:cNvPr id="22" name="Ink 21">
                  <a:extLst>
                    <a:ext uri="{FF2B5EF4-FFF2-40B4-BE49-F238E27FC236}">
                      <a16:creationId xmlns:a16="http://schemas.microsoft.com/office/drawing/2014/main" id="{0877C98E-9AC2-E2EB-91A6-1F34384157FF}"/>
                    </a:ext>
                  </a:extLst>
                </p:cNvPr>
                <p:cNvPicPr/>
                <p:nvPr/>
              </p:nvPicPr>
              <p:blipFill>
                <a:blip r:embed="rId29"/>
                <a:stretch>
                  <a:fillRect/>
                </a:stretch>
              </p:blipFill>
              <p:spPr>
                <a:xfrm>
                  <a:off x="3733461" y="1890444"/>
                  <a:ext cx="83556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4" name="Ink 23">
                  <a:extLst>
                    <a:ext uri="{FF2B5EF4-FFF2-40B4-BE49-F238E27FC236}">
                      <a16:creationId xmlns:a16="http://schemas.microsoft.com/office/drawing/2014/main" id="{05104D65-6AC2-58A9-F203-2D3BA998812E}"/>
                    </a:ext>
                  </a:extLst>
                </p14:cNvPr>
                <p14:cNvContentPartPr/>
                <p14:nvPr/>
              </p14:nvContentPartPr>
              <p14:xfrm>
                <a:off x="6406461" y="1335324"/>
                <a:ext cx="1645920" cy="711360"/>
              </p14:xfrm>
            </p:contentPart>
          </mc:Choice>
          <mc:Fallback xmlns="">
            <p:pic>
              <p:nvPicPr>
                <p:cNvPr id="24" name="Ink 23">
                  <a:extLst>
                    <a:ext uri="{FF2B5EF4-FFF2-40B4-BE49-F238E27FC236}">
                      <a16:creationId xmlns:a16="http://schemas.microsoft.com/office/drawing/2014/main" id="{05104D65-6AC2-58A9-F203-2D3BA998812E}"/>
                    </a:ext>
                  </a:extLst>
                </p:cNvPr>
                <p:cNvPicPr/>
                <p:nvPr/>
              </p:nvPicPr>
              <p:blipFill>
                <a:blip r:embed="rId31"/>
                <a:stretch>
                  <a:fillRect/>
                </a:stretch>
              </p:blipFill>
              <p:spPr>
                <a:xfrm>
                  <a:off x="6388821" y="1317324"/>
                  <a:ext cx="1681560" cy="747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5" name="Ink 24">
                  <a:extLst>
                    <a:ext uri="{FF2B5EF4-FFF2-40B4-BE49-F238E27FC236}">
                      <a16:creationId xmlns:a16="http://schemas.microsoft.com/office/drawing/2014/main" id="{CADBEA01-4E41-1025-DB27-0F1610347A89}"/>
                    </a:ext>
                  </a:extLst>
                </p14:cNvPr>
                <p14:cNvContentPartPr/>
                <p14:nvPr/>
              </p14:nvContentPartPr>
              <p14:xfrm>
                <a:off x="4689621" y="1337124"/>
                <a:ext cx="1855080" cy="668880"/>
              </p14:xfrm>
            </p:contentPart>
          </mc:Choice>
          <mc:Fallback xmlns="">
            <p:pic>
              <p:nvPicPr>
                <p:cNvPr id="25" name="Ink 24">
                  <a:extLst>
                    <a:ext uri="{FF2B5EF4-FFF2-40B4-BE49-F238E27FC236}">
                      <a16:creationId xmlns:a16="http://schemas.microsoft.com/office/drawing/2014/main" id="{CADBEA01-4E41-1025-DB27-0F1610347A89}"/>
                    </a:ext>
                  </a:extLst>
                </p:cNvPr>
                <p:cNvPicPr/>
                <p:nvPr/>
              </p:nvPicPr>
              <p:blipFill>
                <a:blip r:embed="rId33"/>
                <a:stretch>
                  <a:fillRect/>
                </a:stretch>
              </p:blipFill>
              <p:spPr>
                <a:xfrm>
                  <a:off x="4671981" y="1319484"/>
                  <a:ext cx="1890720" cy="704520"/>
                </a:xfrm>
                <a:prstGeom prst="rect">
                  <a:avLst/>
                </a:prstGeom>
              </p:spPr>
            </p:pic>
          </mc:Fallback>
        </mc:AlternateContent>
      </p:grpSp>
    </p:spTree>
    <p:extLst>
      <p:ext uri="{BB962C8B-B14F-4D97-AF65-F5344CB8AC3E}">
        <p14:creationId xmlns:p14="http://schemas.microsoft.com/office/powerpoint/2010/main" val="2755154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623272" cy="5120641"/>
          </a:xfrm>
          <a:prstGeom prst="roundRect">
            <a:avLst/>
          </a:prstGeom>
          <a:solidFill>
            <a:schemeClr val="tx1">
              <a:alpha val="5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96390" y="176942"/>
            <a:ext cx="8746709" cy="4524315"/>
          </a:xfrm>
          <a:prstGeom prst="rect">
            <a:avLst/>
          </a:prstGeom>
          <a:noFill/>
        </p:spPr>
        <p:txBody>
          <a:bodyPr wrap="square" rtlCol="0">
            <a:spAutoFit/>
          </a:bodyPr>
          <a:lstStyle/>
          <a:p>
            <a:pPr algn="r"/>
            <a:r>
              <a:rPr lang="he-IL" sz="3600" b="1">
                <a:solidFill>
                  <a:srgbClr val="FFFF00"/>
                </a:solidFill>
                <a:cs typeface="+mj-cs"/>
              </a:rPr>
              <a:t>פר דברים פרק י</a:t>
            </a:r>
          </a:p>
          <a:p>
            <a:pPr algn="r"/>
            <a:r>
              <a:rPr lang="he-IL" sz="3600">
                <a:solidFill>
                  <a:srgbClr val="FFFF00"/>
                </a:solidFill>
                <a:cs typeface="+mj-cs"/>
              </a:rPr>
              <a:t>טו   רַק בַּאֲבֹתֶיךָ חָשַׁק יְהוָֹה לְאַהֲבָה אוֹתָם וַיִּבְחַר בְּזַרְעָם אַחֲרֵיהֶם בָּכֶם מִכָּל-הָעַמִּים כַּיּוֹם הַזֶּה: </a:t>
            </a:r>
          </a:p>
          <a:p>
            <a:r>
              <a:rPr lang="en-US" sz="3600" b="1">
                <a:solidFill>
                  <a:srgbClr val="FFC000"/>
                </a:solidFill>
                <a:cs typeface="+mj-cs"/>
              </a:rPr>
              <a:t>Devarim / Deuteronomy 10:15 </a:t>
            </a:r>
          </a:p>
          <a:p>
            <a:r>
              <a:rPr lang="en-US" sz="3600">
                <a:solidFill>
                  <a:srgbClr val="FFC000"/>
                </a:solidFill>
                <a:cs typeface="+mj-cs"/>
              </a:rPr>
              <a:t>15 Only the LORD had a delight in thy fathers to love them, and he chose their seed after them, even you above all people, as it is this day.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5" name="Group 4">
            <a:extLst>
              <a:ext uri="{FF2B5EF4-FFF2-40B4-BE49-F238E27FC236}">
                <a16:creationId xmlns:a16="http://schemas.microsoft.com/office/drawing/2014/main" id="{A9AB442C-9435-FF2E-924B-B52AC05E9BDC}"/>
              </a:ext>
            </a:extLst>
          </p:cNvPr>
          <p:cNvGrpSpPr/>
          <p:nvPr/>
        </p:nvGrpSpPr>
        <p:grpSpPr>
          <a:xfrm>
            <a:off x="633141" y="1305444"/>
            <a:ext cx="2140920" cy="145440"/>
            <a:chOff x="633141" y="1305444"/>
            <a:chExt cx="2140920" cy="145440"/>
          </a:xfrm>
        </p:grpSpPr>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F4C582CD-9B8F-C86D-3C92-81BC5BD3B9B5}"/>
                    </a:ext>
                  </a:extLst>
                </p14:cNvPr>
                <p14:cNvContentPartPr/>
                <p14:nvPr/>
              </p14:nvContentPartPr>
              <p14:xfrm>
                <a:off x="2602341" y="1305444"/>
                <a:ext cx="27360" cy="27720"/>
              </p14:xfrm>
            </p:contentPart>
          </mc:Choice>
          <mc:Fallback xmlns="">
            <p:pic>
              <p:nvPicPr>
                <p:cNvPr id="2" name="Ink 1">
                  <a:extLst>
                    <a:ext uri="{FF2B5EF4-FFF2-40B4-BE49-F238E27FC236}">
                      <a16:creationId xmlns:a16="http://schemas.microsoft.com/office/drawing/2014/main" id="{F4C582CD-9B8F-C86D-3C92-81BC5BD3B9B5}"/>
                    </a:ext>
                  </a:extLst>
                </p:cNvPr>
                <p:cNvPicPr/>
                <p:nvPr/>
              </p:nvPicPr>
              <p:blipFill>
                <a:blip r:embed="rId5"/>
                <a:stretch>
                  <a:fillRect/>
                </a:stretch>
              </p:blipFill>
              <p:spPr>
                <a:xfrm>
                  <a:off x="2584701" y="1287804"/>
                  <a:ext cx="6300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86E329FE-B63C-9A22-1829-7C75A27C733F}"/>
                    </a:ext>
                  </a:extLst>
                </p14:cNvPr>
                <p14:cNvContentPartPr/>
                <p14:nvPr/>
              </p14:nvContentPartPr>
              <p14:xfrm>
                <a:off x="633141" y="1315164"/>
                <a:ext cx="2140920" cy="135720"/>
              </p14:xfrm>
            </p:contentPart>
          </mc:Choice>
          <mc:Fallback xmlns="">
            <p:pic>
              <p:nvPicPr>
                <p:cNvPr id="4" name="Ink 3">
                  <a:extLst>
                    <a:ext uri="{FF2B5EF4-FFF2-40B4-BE49-F238E27FC236}">
                      <a16:creationId xmlns:a16="http://schemas.microsoft.com/office/drawing/2014/main" id="{86E329FE-B63C-9A22-1829-7C75A27C733F}"/>
                    </a:ext>
                  </a:extLst>
                </p:cNvPr>
                <p:cNvPicPr/>
                <p:nvPr/>
              </p:nvPicPr>
              <p:blipFill>
                <a:blip r:embed="rId7"/>
                <a:stretch>
                  <a:fillRect/>
                </a:stretch>
              </p:blipFill>
              <p:spPr>
                <a:xfrm>
                  <a:off x="615501" y="1297164"/>
                  <a:ext cx="2176560" cy="171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5DE9AA58-EFAA-07B4-5929-8CAD7D2B6FDB}"/>
                  </a:ext>
                </a:extLst>
              </p14:cNvPr>
              <p14:cNvContentPartPr/>
              <p14:nvPr/>
            </p14:nvContentPartPr>
            <p14:xfrm>
              <a:off x="8035101" y="1880724"/>
              <a:ext cx="834120" cy="48240"/>
            </p14:xfrm>
          </p:contentPart>
        </mc:Choice>
        <mc:Fallback xmlns="">
          <p:pic>
            <p:nvPicPr>
              <p:cNvPr id="7" name="Ink 6">
                <a:extLst>
                  <a:ext uri="{FF2B5EF4-FFF2-40B4-BE49-F238E27FC236}">
                    <a16:creationId xmlns:a16="http://schemas.microsoft.com/office/drawing/2014/main" id="{5DE9AA58-EFAA-07B4-5929-8CAD7D2B6FDB}"/>
                  </a:ext>
                </a:extLst>
              </p:cNvPr>
              <p:cNvPicPr/>
              <p:nvPr/>
            </p:nvPicPr>
            <p:blipFill>
              <a:blip r:embed="rId9"/>
              <a:stretch>
                <a:fillRect/>
              </a:stretch>
            </p:blipFill>
            <p:spPr>
              <a:xfrm>
                <a:off x="8017461" y="1863084"/>
                <a:ext cx="86976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8A2B4753-3F0F-6672-AE32-C30094A86070}"/>
                  </a:ext>
                </a:extLst>
              </p14:cNvPr>
              <p14:cNvContentPartPr/>
              <p14:nvPr/>
            </p14:nvContentPartPr>
            <p14:xfrm>
              <a:off x="5142141" y="1895844"/>
              <a:ext cx="2387160" cy="61920"/>
            </p14:xfrm>
          </p:contentPart>
        </mc:Choice>
        <mc:Fallback xmlns="">
          <p:pic>
            <p:nvPicPr>
              <p:cNvPr id="9" name="Ink 8">
                <a:extLst>
                  <a:ext uri="{FF2B5EF4-FFF2-40B4-BE49-F238E27FC236}">
                    <a16:creationId xmlns:a16="http://schemas.microsoft.com/office/drawing/2014/main" id="{8A2B4753-3F0F-6672-AE32-C30094A86070}"/>
                  </a:ext>
                </a:extLst>
              </p:cNvPr>
              <p:cNvPicPr/>
              <p:nvPr/>
            </p:nvPicPr>
            <p:blipFill>
              <a:blip r:embed="rId11"/>
              <a:stretch>
                <a:fillRect/>
              </a:stretch>
            </p:blipFill>
            <p:spPr>
              <a:xfrm>
                <a:off x="5124141" y="1878204"/>
                <a:ext cx="24228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1E55C0B3-AD09-7229-1C72-FB9F4B51215F}"/>
                  </a:ext>
                </a:extLst>
              </p14:cNvPr>
              <p14:cNvContentPartPr/>
              <p14:nvPr/>
            </p14:nvContentPartPr>
            <p14:xfrm>
              <a:off x="3718341" y="1919964"/>
              <a:ext cx="1159560" cy="36720"/>
            </p14:xfrm>
          </p:contentPart>
        </mc:Choice>
        <mc:Fallback xmlns="">
          <p:pic>
            <p:nvPicPr>
              <p:cNvPr id="11" name="Ink 10">
                <a:extLst>
                  <a:ext uri="{FF2B5EF4-FFF2-40B4-BE49-F238E27FC236}">
                    <a16:creationId xmlns:a16="http://schemas.microsoft.com/office/drawing/2014/main" id="{1E55C0B3-AD09-7229-1C72-FB9F4B51215F}"/>
                  </a:ext>
                </a:extLst>
              </p:cNvPr>
              <p:cNvPicPr/>
              <p:nvPr/>
            </p:nvPicPr>
            <p:blipFill>
              <a:blip r:embed="rId13"/>
              <a:stretch>
                <a:fillRect/>
              </a:stretch>
            </p:blipFill>
            <p:spPr>
              <a:xfrm>
                <a:off x="3700341" y="1901964"/>
                <a:ext cx="1195200" cy="72360"/>
              </a:xfrm>
              <a:prstGeom prst="rect">
                <a:avLst/>
              </a:prstGeom>
            </p:spPr>
          </p:pic>
        </mc:Fallback>
      </mc:AlternateContent>
    </p:spTree>
    <p:extLst>
      <p:ext uri="{BB962C8B-B14F-4D97-AF65-F5344CB8AC3E}">
        <p14:creationId xmlns:p14="http://schemas.microsoft.com/office/powerpoint/2010/main" val="593482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301655" cy="5978285"/>
          </a:xfrm>
          <a:prstGeom prst="roundRect">
            <a:avLst/>
          </a:prstGeom>
          <a:solidFill>
            <a:schemeClr val="tx1">
              <a:alpha val="5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72966" y="176942"/>
            <a:ext cx="8570133" cy="5170646"/>
          </a:xfrm>
          <a:prstGeom prst="rect">
            <a:avLst/>
          </a:prstGeom>
          <a:noFill/>
        </p:spPr>
        <p:txBody>
          <a:bodyPr wrap="square" rtlCol="0">
            <a:spAutoFit/>
          </a:bodyPr>
          <a:lstStyle/>
          <a:p>
            <a:r>
              <a:rPr lang="en-US" sz="3200" b="1">
                <a:solidFill>
                  <a:srgbClr val="FFC000"/>
                </a:solidFill>
                <a:cs typeface="+mj-cs"/>
              </a:rPr>
              <a:t>1 Peter 2:9 </a:t>
            </a:r>
          </a:p>
          <a:p>
            <a:r>
              <a:rPr lang="en-US" sz="3000">
                <a:solidFill>
                  <a:srgbClr val="FFC000"/>
                </a:solidFill>
                <a:cs typeface="+mj-cs"/>
              </a:rPr>
              <a:t>9 But ye are a chosen generation, a royal priesthood, an holy nation, a peculiar people; that ye should shew forth the praises of him who hath called you out of darkness into his marvellous light: (KJV, </a:t>
            </a:r>
            <a:r>
              <a:rPr lang="syr-SY" sz="3000">
                <a:solidFill>
                  <a:srgbClr val="FFFF00"/>
                </a:solidFill>
                <a:cs typeface="+mj-cs"/>
              </a:rPr>
              <a:t>ܐܱܢ̄ܬܾ݁ܘܢ ܕܷ݁ܝܢ ܫܰܪܒ݁ܬ݂ܴܐ ܐܱܢ̄ܬܾ݁ܘܢ ܓ݁ܒ݂ܺܝܬ݂ܴܐ ܇ ܕܱ݁ܡܟ݂ܰܗܢܳܐ ܠܡܰܠܟܾ݁ܘܬ݂ܴܐ ܂ ܥܰܡܳܐ ܩܰܕܻ݁ܝܫܳܐ ܂ ܟܷ݁ܢܫܳܐ ܦ݁ܪܻܝܩܳܐ ܂ ܬ݁ܣܰܒ݁ܪܾܘܢ ܬܷ݁ܫܒ݁ܚܴ̈ܬ݂ܷܗ ܕ݁ܗܰܘ ܕܱ݁ܩܪܴܟ݂ܽܘܢ ܡܶܢ ܚܶܫܽܘܟ݂ܳܐ ܠܢܽܘܗܪܷܗ ܡܝܰܬ݁ܪܴܐ ܂ </a:t>
            </a:r>
            <a:r>
              <a:rPr lang="syr-SY" sz="3000">
                <a:solidFill>
                  <a:srgbClr val="FFC000"/>
                </a:solidFill>
                <a:cs typeface="+mj-cs"/>
              </a:rPr>
              <a:t>9</a:t>
            </a:r>
            <a:r>
              <a:rPr lang="syr-SY" sz="3000">
                <a:solidFill>
                  <a:srgbClr val="00B0F0"/>
                </a:solidFill>
                <a:cs typeface="+mj-cs"/>
              </a:rPr>
              <a:t> </a:t>
            </a:r>
            <a:r>
              <a:rPr lang="el-GR" sz="3000">
                <a:solidFill>
                  <a:srgbClr val="00B0F0"/>
                </a:solidFill>
                <a:cs typeface="+mj-cs"/>
              </a:rPr>
              <a:t>ὑμεῖς δὲ γένος ἐκλεκτόν, βασίλειον ἱεράτευμα, ἔθνος ἅγιον, λαὸς εἰς περιποίησιν, ὅπως τὰς ἀρετὰς ἐξαγγείλητε τοῦ ἐκ σκότους ὑμᾶς καλέσαντος εἰς τὸ θαυμαστὸν °αὐτοῦ φῶς·</a:t>
            </a:r>
            <a:r>
              <a:rPr lang="el-GR" sz="30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5" name="Group 4">
            <a:extLst>
              <a:ext uri="{FF2B5EF4-FFF2-40B4-BE49-F238E27FC236}">
                <a16:creationId xmlns:a16="http://schemas.microsoft.com/office/drawing/2014/main" id="{4FD5E5B3-244E-9E0B-5E4C-49ABDADD0D6A}"/>
              </a:ext>
            </a:extLst>
          </p:cNvPr>
          <p:cNvGrpSpPr/>
          <p:nvPr/>
        </p:nvGrpSpPr>
        <p:grpSpPr>
          <a:xfrm>
            <a:off x="2922741" y="1133364"/>
            <a:ext cx="5405040" cy="84960"/>
            <a:chOff x="2922741" y="1133364"/>
            <a:chExt cx="5405040" cy="84960"/>
          </a:xfrm>
        </p:grpSpPr>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BB62DE8E-FB68-FCAE-FB75-FF71484727CA}"/>
                    </a:ext>
                  </a:extLst>
                </p14:cNvPr>
                <p14:cNvContentPartPr/>
                <p14:nvPr/>
              </p14:nvContentPartPr>
              <p14:xfrm>
                <a:off x="2922741" y="1160364"/>
                <a:ext cx="2225160" cy="57960"/>
              </p14:xfrm>
            </p:contentPart>
          </mc:Choice>
          <mc:Fallback xmlns="">
            <p:pic>
              <p:nvPicPr>
                <p:cNvPr id="2" name="Ink 1">
                  <a:extLst>
                    <a:ext uri="{FF2B5EF4-FFF2-40B4-BE49-F238E27FC236}">
                      <a16:creationId xmlns:a16="http://schemas.microsoft.com/office/drawing/2014/main" id="{BB62DE8E-FB68-FCAE-FB75-FF71484727CA}"/>
                    </a:ext>
                  </a:extLst>
                </p:cNvPr>
                <p:cNvPicPr/>
                <p:nvPr/>
              </p:nvPicPr>
              <p:blipFill>
                <a:blip r:embed="rId5"/>
                <a:stretch>
                  <a:fillRect/>
                </a:stretch>
              </p:blipFill>
              <p:spPr>
                <a:xfrm>
                  <a:off x="2904741" y="1142724"/>
                  <a:ext cx="22608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26DEDF7C-70EE-A99B-96AA-2F5CD4FB95BE}"/>
                    </a:ext>
                  </a:extLst>
                </p14:cNvPr>
                <p14:cNvContentPartPr/>
                <p14:nvPr/>
              </p14:nvContentPartPr>
              <p14:xfrm>
                <a:off x="6132501" y="1133364"/>
                <a:ext cx="2195280" cy="79200"/>
              </p14:xfrm>
            </p:contentPart>
          </mc:Choice>
          <mc:Fallback xmlns="">
            <p:pic>
              <p:nvPicPr>
                <p:cNvPr id="4" name="Ink 3">
                  <a:extLst>
                    <a:ext uri="{FF2B5EF4-FFF2-40B4-BE49-F238E27FC236}">
                      <a16:creationId xmlns:a16="http://schemas.microsoft.com/office/drawing/2014/main" id="{26DEDF7C-70EE-A99B-96AA-2F5CD4FB95BE}"/>
                    </a:ext>
                  </a:extLst>
                </p:cNvPr>
                <p:cNvPicPr/>
                <p:nvPr/>
              </p:nvPicPr>
              <p:blipFill>
                <a:blip r:embed="rId7"/>
                <a:stretch>
                  <a:fillRect/>
                </a:stretch>
              </p:blipFill>
              <p:spPr>
                <a:xfrm>
                  <a:off x="6114861" y="1115724"/>
                  <a:ext cx="2230920" cy="114840"/>
                </a:xfrm>
                <a:prstGeom prst="rect">
                  <a:avLst/>
                </a:prstGeom>
              </p:spPr>
            </p:pic>
          </mc:Fallback>
        </mc:AlternateContent>
      </p:grpSp>
      <p:grpSp>
        <p:nvGrpSpPr>
          <p:cNvPr id="11" name="Group 10">
            <a:extLst>
              <a:ext uri="{FF2B5EF4-FFF2-40B4-BE49-F238E27FC236}">
                <a16:creationId xmlns:a16="http://schemas.microsoft.com/office/drawing/2014/main" id="{FD3B4424-AB58-E9F2-5B61-F04FB3183865}"/>
              </a:ext>
            </a:extLst>
          </p:cNvPr>
          <p:cNvGrpSpPr/>
          <p:nvPr/>
        </p:nvGrpSpPr>
        <p:grpSpPr>
          <a:xfrm>
            <a:off x="1019421" y="1606764"/>
            <a:ext cx="4090680" cy="84600"/>
            <a:chOff x="1019421" y="1606764"/>
            <a:chExt cx="4090680" cy="84600"/>
          </a:xfrm>
        </p:grpSpPr>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2E3B6195-F371-37A7-F0C6-BE380AF72C71}"/>
                    </a:ext>
                  </a:extLst>
                </p14:cNvPr>
                <p14:cNvContentPartPr/>
                <p14:nvPr/>
              </p14:nvContentPartPr>
              <p14:xfrm>
                <a:off x="1019421" y="1606764"/>
                <a:ext cx="1522800" cy="73800"/>
              </p14:xfrm>
            </p:contentPart>
          </mc:Choice>
          <mc:Fallback xmlns="">
            <p:pic>
              <p:nvPicPr>
                <p:cNvPr id="7" name="Ink 6">
                  <a:extLst>
                    <a:ext uri="{FF2B5EF4-FFF2-40B4-BE49-F238E27FC236}">
                      <a16:creationId xmlns:a16="http://schemas.microsoft.com/office/drawing/2014/main" id="{2E3B6195-F371-37A7-F0C6-BE380AF72C71}"/>
                    </a:ext>
                  </a:extLst>
                </p:cNvPr>
                <p:cNvPicPr/>
                <p:nvPr/>
              </p:nvPicPr>
              <p:blipFill>
                <a:blip r:embed="rId9"/>
                <a:stretch>
                  <a:fillRect/>
                </a:stretch>
              </p:blipFill>
              <p:spPr>
                <a:xfrm>
                  <a:off x="1001781" y="1589124"/>
                  <a:ext cx="15584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00256EBE-A0AD-E32E-2100-661A8D431B61}"/>
                    </a:ext>
                  </a:extLst>
                </p14:cNvPr>
                <p14:cNvContentPartPr/>
                <p14:nvPr/>
              </p14:nvContentPartPr>
              <p14:xfrm>
                <a:off x="3470661" y="1627284"/>
                <a:ext cx="1639440" cy="64080"/>
              </p14:xfrm>
            </p:contentPart>
          </mc:Choice>
          <mc:Fallback xmlns="">
            <p:pic>
              <p:nvPicPr>
                <p:cNvPr id="9" name="Ink 8">
                  <a:extLst>
                    <a:ext uri="{FF2B5EF4-FFF2-40B4-BE49-F238E27FC236}">
                      <a16:creationId xmlns:a16="http://schemas.microsoft.com/office/drawing/2014/main" id="{00256EBE-A0AD-E32E-2100-661A8D431B61}"/>
                    </a:ext>
                  </a:extLst>
                </p:cNvPr>
                <p:cNvPicPr/>
                <p:nvPr/>
              </p:nvPicPr>
              <p:blipFill>
                <a:blip r:embed="rId11"/>
                <a:stretch>
                  <a:fillRect/>
                </a:stretch>
              </p:blipFill>
              <p:spPr>
                <a:xfrm>
                  <a:off x="3453021" y="1609284"/>
                  <a:ext cx="1675080" cy="99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4A9B0F55-0271-DCC1-AB92-35341326EE3C}"/>
                  </a:ext>
                </a:extLst>
              </p14:cNvPr>
              <p14:cNvContentPartPr/>
              <p14:nvPr/>
            </p14:nvContentPartPr>
            <p14:xfrm>
              <a:off x="7287741" y="1639524"/>
              <a:ext cx="1521000" cy="29160"/>
            </p14:xfrm>
          </p:contentPart>
        </mc:Choice>
        <mc:Fallback xmlns="">
          <p:pic>
            <p:nvPicPr>
              <p:cNvPr id="12" name="Ink 11">
                <a:extLst>
                  <a:ext uri="{FF2B5EF4-FFF2-40B4-BE49-F238E27FC236}">
                    <a16:creationId xmlns:a16="http://schemas.microsoft.com/office/drawing/2014/main" id="{4A9B0F55-0271-DCC1-AB92-35341326EE3C}"/>
                  </a:ext>
                </a:extLst>
              </p:cNvPr>
              <p:cNvPicPr/>
              <p:nvPr/>
            </p:nvPicPr>
            <p:blipFill>
              <a:blip r:embed="rId13"/>
              <a:stretch>
                <a:fillRect/>
              </a:stretch>
            </p:blipFill>
            <p:spPr>
              <a:xfrm>
                <a:off x="7269741" y="1621524"/>
                <a:ext cx="1556640" cy="64800"/>
              </a:xfrm>
              <a:prstGeom prst="rect">
                <a:avLst/>
              </a:prstGeom>
            </p:spPr>
          </p:pic>
        </mc:Fallback>
      </mc:AlternateContent>
      <p:grpSp>
        <p:nvGrpSpPr>
          <p:cNvPr id="16" name="Group 15">
            <a:extLst>
              <a:ext uri="{FF2B5EF4-FFF2-40B4-BE49-F238E27FC236}">
                <a16:creationId xmlns:a16="http://schemas.microsoft.com/office/drawing/2014/main" id="{2DF93183-2D65-3122-1A5A-B1AC7705235C}"/>
              </a:ext>
            </a:extLst>
          </p:cNvPr>
          <p:cNvGrpSpPr/>
          <p:nvPr/>
        </p:nvGrpSpPr>
        <p:grpSpPr>
          <a:xfrm>
            <a:off x="765981" y="2032284"/>
            <a:ext cx="7419240" cy="141120"/>
            <a:chOff x="765981" y="2032284"/>
            <a:chExt cx="7419240" cy="141120"/>
          </a:xfrm>
        </p:grpSpPr>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CF6E1393-9EF8-B38D-A298-27D81EBEE44A}"/>
                    </a:ext>
                  </a:extLst>
                </p14:cNvPr>
                <p14:cNvContentPartPr/>
                <p14:nvPr/>
              </p14:nvContentPartPr>
              <p14:xfrm>
                <a:off x="765981" y="2066124"/>
                <a:ext cx="3457080" cy="107280"/>
              </p14:xfrm>
            </p:contentPart>
          </mc:Choice>
          <mc:Fallback xmlns="">
            <p:pic>
              <p:nvPicPr>
                <p:cNvPr id="13" name="Ink 12">
                  <a:extLst>
                    <a:ext uri="{FF2B5EF4-FFF2-40B4-BE49-F238E27FC236}">
                      <a16:creationId xmlns:a16="http://schemas.microsoft.com/office/drawing/2014/main" id="{CF6E1393-9EF8-B38D-A298-27D81EBEE44A}"/>
                    </a:ext>
                  </a:extLst>
                </p:cNvPr>
                <p:cNvPicPr/>
                <p:nvPr/>
              </p:nvPicPr>
              <p:blipFill>
                <a:blip r:embed="rId15"/>
                <a:stretch>
                  <a:fillRect/>
                </a:stretch>
              </p:blipFill>
              <p:spPr>
                <a:xfrm>
                  <a:off x="747981" y="2048484"/>
                  <a:ext cx="349272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ACB0EE22-F708-AC16-9302-5F443C99BBC1}"/>
                    </a:ext>
                  </a:extLst>
                </p14:cNvPr>
                <p14:cNvContentPartPr/>
                <p14:nvPr/>
              </p14:nvContentPartPr>
              <p14:xfrm>
                <a:off x="4810941" y="2032284"/>
                <a:ext cx="3374280" cy="110880"/>
              </p14:xfrm>
            </p:contentPart>
          </mc:Choice>
          <mc:Fallback xmlns="">
            <p:pic>
              <p:nvPicPr>
                <p:cNvPr id="14" name="Ink 13">
                  <a:extLst>
                    <a:ext uri="{FF2B5EF4-FFF2-40B4-BE49-F238E27FC236}">
                      <a16:creationId xmlns:a16="http://schemas.microsoft.com/office/drawing/2014/main" id="{ACB0EE22-F708-AC16-9302-5F443C99BBC1}"/>
                    </a:ext>
                  </a:extLst>
                </p:cNvPr>
                <p:cNvPicPr/>
                <p:nvPr/>
              </p:nvPicPr>
              <p:blipFill>
                <a:blip r:embed="rId17"/>
                <a:stretch>
                  <a:fillRect/>
                </a:stretch>
              </p:blipFill>
              <p:spPr>
                <a:xfrm>
                  <a:off x="4792941" y="2014284"/>
                  <a:ext cx="3409920" cy="146520"/>
                </a:xfrm>
                <a:prstGeom prst="rect">
                  <a:avLst/>
                </a:prstGeom>
              </p:spPr>
            </p:pic>
          </mc:Fallback>
        </mc:AlternateContent>
      </p:grpSp>
      <p:grpSp>
        <p:nvGrpSpPr>
          <p:cNvPr id="18" name="Group 17">
            <a:extLst>
              <a:ext uri="{FF2B5EF4-FFF2-40B4-BE49-F238E27FC236}">
                <a16:creationId xmlns:a16="http://schemas.microsoft.com/office/drawing/2014/main" id="{1359F303-471A-147F-ACD9-CB99451288CC}"/>
              </a:ext>
            </a:extLst>
          </p:cNvPr>
          <p:cNvGrpSpPr/>
          <p:nvPr/>
        </p:nvGrpSpPr>
        <p:grpSpPr>
          <a:xfrm>
            <a:off x="825381" y="2476524"/>
            <a:ext cx="4692600" cy="84600"/>
            <a:chOff x="825381" y="2476524"/>
            <a:chExt cx="4692600" cy="84600"/>
          </a:xfrm>
        </p:grpSpPr>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2845F856-C94D-0294-E3EF-ABD38B26DAB3}"/>
                    </a:ext>
                  </a:extLst>
                </p14:cNvPr>
                <p14:cNvContentPartPr/>
                <p14:nvPr/>
              </p14:nvContentPartPr>
              <p14:xfrm>
                <a:off x="825381" y="2493804"/>
                <a:ext cx="1468440" cy="67320"/>
              </p14:xfrm>
            </p:contentPart>
          </mc:Choice>
          <mc:Fallback xmlns="">
            <p:pic>
              <p:nvPicPr>
                <p:cNvPr id="15" name="Ink 14">
                  <a:extLst>
                    <a:ext uri="{FF2B5EF4-FFF2-40B4-BE49-F238E27FC236}">
                      <a16:creationId xmlns:a16="http://schemas.microsoft.com/office/drawing/2014/main" id="{2845F856-C94D-0294-E3EF-ABD38B26DAB3}"/>
                    </a:ext>
                  </a:extLst>
                </p:cNvPr>
                <p:cNvPicPr/>
                <p:nvPr/>
              </p:nvPicPr>
              <p:blipFill>
                <a:blip r:embed="rId19"/>
                <a:stretch>
                  <a:fillRect/>
                </a:stretch>
              </p:blipFill>
              <p:spPr>
                <a:xfrm>
                  <a:off x="807381" y="2475804"/>
                  <a:ext cx="15040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7" name="Ink 16">
                  <a:extLst>
                    <a:ext uri="{FF2B5EF4-FFF2-40B4-BE49-F238E27FC236}">
                      <a16:creationId xmlns:a16="http://schemas.microsoft.com/office/drawing/2014/main" id="{180B673F-785D-38C7-A53B-DAB2E8C8FB3E}"/>
                    </a:ext>
                  </a:extLst>
                </p14:cNvPr>
                <p14:cNvContentPartPr/>
                <p14:nvPr/>
              </p14:nvContentPartPr>
              <p14:xfrm>
                <a:off x="3433941" y="2476524"/>
                <a:ext cx="2084040" cy="83880"/>
              </p14:xfrm>
            </p:contentPart>
          </mc:Choice>
          <mc:Fallback xmlns="">
            <p:pic>
              <p:nvPicPr>
                <p:cNvPr id="17" name="Ink 16">
                  <a:extLst>
                    <a:ext uri="{FF2B5EF4-FFF2-40B4-BE49-F238E27FC236}">
                      <a16:creationId xmlns:a16="http://schemas.microsoft.com/office/drawing/2014/main" id="{180B673F-785D-38C7-A53B-DAB2E8C8FB3E}"/>
                    </a:ext>
                  </a:extLst>
                </p:cNvPr>
                <p:cNvPicPr/>
                <p:nvPr/>
              </p:nvPicPr>
              <p:blipFill>
                <a:blip r:embed="rId21"/>
                <a:stretch>
                  <a:fillRect/>
                </a:stretch>
              </p:blipFill>
              <p:spPr>
                <a:xfrm>
                  <a:off x="3415941" y="2458524"/>
                  <a:ext cx="2119680" cy="119520"/>
                </a:xfrm>
                <a:prstGeom prst="rect">
                  <a:avLst/>
                </a:prstGeom>
              </p:spPr>
            </p:pic>
          </mc:Fallback>
        </mc:AlternateContent>
      </p:grpSp>
    </p:spTree>
    <p:extLst>
      <p:ext uri="{BB962C8B-B14F-4D97-AF65-F5344CB8AC3E}">
        <p14:creationId xmlns:p14="http://schemas.microsoft.com/office/powerpoint/2010/main" val="20952769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5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 y="-1"/>
            <a:ext cx="12192001" cy="6449895"/>
          </a:xfrm>
          <a:prstGeom prst="roundRect">
            <a:avLst/>
          </a:prstGeom>
          <a:solidFill>
            <a:schemeClr val="tx1">
              <a:alpha val="5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517108" y="120186"/>
            <a:ext cx="11489909" cy="5878532"/>
          </a:xfrm>
          <a:prstGeom prst="rect">
            <a:avLst/>
          </a:prstGeom>
          <a:noFill/>
        </p:spPr>
        <p:txBody>
          <a:bodyPr wrap="square" rtlCol="0">
            <a:spAutoFit/>
          </a:bodyPr>
          <a:lstStyle/>
          <a:p>
            <a:r>
              <a:rPr lang="en-US" sz="2400" b="1">
                <a:solidFill>
                  <a:srgbClr val="E89A51"/>
                </a:solidFill>
                <a:cs typeface="+mj-cs"/>
              </a:rPr>
              <a:t>Targum Jonathan son of Uziel Isaiah 28:22-29</a:t>
            </a:r>
          </a:p>
          <a:p>
            <a:r>
              <a:rPr lang="en-US" sz="2200">
                <a:solidFill>
                  <a:srgbClr val="E89A51"/>
                </a:solidFill>
                <a:cs typeface="+mj-cs"/>
              </a:rPr>
              <a:t>28:22 But now deal not wickedly, lest your bands be made strong: for I have heard from the Lord, the God of hosts, a consummation, and an end, upon all the inhabitants of the land. </a:t>
            </a:r>
            <a:r>
              <a:rPr lang="en-US" sz="2200">
                <a:solidFill>
                  <a:srgbClr val="92D050"/>
                </a:solidFill>
                <a:cs typeface="+mj-cs"/>
              </a:rPr>
              <a:t>28:23 The prophet said, Listen to, and hear my voice, turn and hear my word. 28:24 The prophets prophesied at all times in order to teach, if peradventure the ears of sinners might be opened, and receive instruction.</a:t>
            </a:r>
            <a:r>
              <a:rPr lang="en-US" sz="2200">
                <a:solidFill>
                  <a:srgbClr val="E89A51"/>
                </a:solidFill>
                <a:cs typeface="+mj-cs"/>
              </a:rPr>
              <a:t> </a:t>
            </a:r>
            <a:r>
              <a:rPr lang="en-US" sz="2200">
                <a:solidFill>
                  <a:srgbClr val="00B0F0"/>
                </a:solidFill>
                <a:cs typeface="+mj-cs"/>
              </a:rPr>
              <a:t>28:25 Is it not so? If the house of Israel would set their faces to do the law, and repent, then behold, He would gather them from among the nations, amongst whom they were dispersed, like fitches and cumin that are scattered: and, behold, he would bring their offspring together according to their tribes, as seed of wheat in the uncultivated field, and barley in the appointed place, and spelt in the borders. 28:26 All these things are instruction of judgment, that they may know, that our God shows them the right path, in which they ought to walk. </a:t>
            </a:r>
            <a:r>
              <a:rPr lang="en-US" sz="2200">
                <a:solidFill>
                  <a:srgbClr val="E89A51"/>
                </a:solidFill>
                <a:cs typeface="+mj-cs"/>
              </a:rPr>
              <a:t>28:27 For they do not tread out the fitches with an iron threshing instrument, nor do they turn the wheels of a cart upon the cumin; but they beat out the fitches with a staff, and the cumin with a rod. 28:28 Corn they tread out, yet they will not continue to tread it out for ever; but he will throw it into confusion with the wheel of his wain, and would separate the corn, and blow away the chaff. 28:29 This also cometh forth from the Lord of hosts, who in the vast knowledge of His mind hath established the world; He hath multiplied His works in the beginning by His great wisdom. (TgJ)</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64FD8322-9003-E847-DAB7-5A4B3759AD56}"/>
                  </a:ext>
                </a:extLst>
              </p14:cNvPr>
              <p14:cNvContentPartPr/>
              <p14:nvPr/>
            </p14:nvContentPartPr>
            <p14:xfrm>
              <a:off x="4893021" y="3516564"/>
              <a:ext cx="6535080" cy="72720"/>
            </p14:xfrm>
          </p:contentPart>
        </mc:Choice>
        <mc:Fallback xmlns="">
          <p:pic>
            <p:nvPicPr>
              <p:cNvPr id="2" name="Ink 1">
                <a:extLst>
                  <a:ext uri="{FF2B5EF4-FFF2-40B4-BE49-F238E27FC236}">
                    <a16:creationId xmlns:a16="http://schemas.microsoft.com/office/drawing/2014/main" id="{64FD8322-9003-E847-DAB7-5A4B3759AD56}"/>
                  </a:ext>
                </a:extLst>
              </p:cNvPr>
              <p:cNvPicPr/>
              <p:nvPr/>
            </p:nvPicPr>
            <p:blipFill>
              <a:blip r:embed="rId5"/>
              <a:stretch>
                <a:fillRect/>
              </a:stretch>
            </p:blipFill>
            <p:spPr>
              <a:xfrm>
                <a:off x="4875381" y="3498564"/>
                <a:ext cx="657072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05E3B1BF-21B2-F4DF-E4EA-89EE5B6EA1A2}"/>
                  </a:ext>
                </a:extLst>
              </p14:cNvPr>
              <p14:cNvContentPartPr/>
              <p14:nvPr/>
            </p14:nvContentPartPr>
            <p14:xfrm>
              <a:off x="729261" y="3876924"/>
              <a:ext cx="8249400" cy="122040"/>
            </p14:xfrm>
          </p:contentPart>
        </mc:Choice>
        <mc:Fallback xmlns="">
          <p:pic>
            <p:nvPicPr>
              <p:cNvPr id="4" name="Ink 3">
                <a:extLst>
                  <a:ext uri="{FF2B5EF4-FFF2-40B4-BE49-F238E27FC236}">
                    <a16:creationId xmlns:a16="http://schemas.microsoft.com/office/drawing/2014/main" id="{05E3B1BF-21B2-F4DF-E4EA-89EE5B6EA1A2}"/>
                  </a:ext>
                </a:extLst>
              </p:cNvPr>
              <p:cNvPicPr/>
              <p:nvPr/>
            </p:nvPicPr>
            <p:blipFill>
              <a:blip r:embed="rId7"/>
              <a:stretch>
                <a:fillRect/>
              </a:stretch>
            </p:blipFill>
            <p:spPr>
              <a:xfrm>
                <a:off x="711621" y="3859284"/>
                <a:ext cx="828504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D3620208-20AC-DB87-02AF-CB974D0DB4D4}"/>
                  </a:ext>
                </a:extLst>
              </p14:cNvPr>
              <p14:cNvContentPartPr/>
              <p14:nvPr/>
            </p14:nvContentPartPr>
            <p14:xfrm>
              <a:off x="376821" y="545124"/>
              <a:ext cx="214200" cy="601560"/>
            </p14:xfrm>
          </p:contentPart>
        </mc:Choice>
        <mc:Fallback xmlns="">
          <p:pic>
            <p:nvPicPr>
              <p:cNvPr id="5" name="Ink 4">
                <a:extLst>
                  <a:ext uri="{FF2B5EF4-FFF2-40B4-BE49-F238E27FC236}">
                    <a16:creationId xmlns:a16="http://schemas.microsoft.com/office/drawing/2014/main" id="{D3620208-20AC-DB87-02AF-CB974D0DB4D4}"/>
                  </a:ext>
                </a:extLst>
              </p:cNvPr>
              <p:cNvPicPr/>
              <p:nvPr/>
            </p:nvPicPr>
            <p:blipFill>
              <a:blip r:embed="rId9"/>
              <a:stretch>
                <a:fillRect/>
              </a:stretch>
            </p:blipFill>
            <p:spPr>
              <a:xfrm>
                <a:off x="358821" y="527124"/>
                <a:ext cx="249840" cy="6372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B97A2B40-4C4C-FB03-76FD-74D85149F22E}"/>
                  </a:ext>
                </a:extLst>
              </p14:cNvPr>
              <p14:cNvContentPartPr/>
              <p14:nvPr/>
            </p14:nvContentPartPr>
            <p14:xfrm>
              <a:off x="4517181" y="824844"/>
              <a:ext cx="3384000" cy="86400"/>
            </p14:xfrm>
          </p:contentPart>
        </mc:Choice>
        <mc:Fallback xmlns="">
          <p:pic>
            <p:nvPicPr>
              <p:cNvPr id="7" name="Ink 6">
                <a:extLst>
                  <a:ext uri="{FF2B5EF4-FFF2-40B4-BE49-F238E27FC236}">
                    <a16:creationId xmlns:a16="http://schemas.microsoft.com/office/drawing/2014/main" id="{B97A2B40-4C4C-FB03-76FD-74D85149F22E}"/>
                  </a:ext>
                </a:extLst>
              </p:cNvPr>
              <p:cNvPicPr/>
              <p:nvPr/>
            </p:nvPicPr>
            <p:blipFill>
              <a:blip r:embed="rId11"/>
              <a:stretch>
                <a:fillRect/>
              </a:stretch>
            </p:blipFill>
            <p:spPr>
              <a:xfrm>
                <a:off x="4499181" y="806844"/>
                <a:ext cx="341964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1FEC60E6-1A01-A3F0-9362-4006346B98A3}"/>
                  </a:ext>
                </a:extLst>
              </p14:cNvPr>
              <p14:cNvContentPartPr/>
              <p14:nvPr/>
            </p14:nvContentPartPr>
            <p14:xfrm>
              <a:off x="9796941" y="1187724"/>
              <a:ext cx="14040" cy="15480"/>
            </p14:xfrm>
          </p:contentPart>
        </mc:Choice>
        <mc:Fallback xmlns="">
          <p:pic>
            <p:nvPicPr>
              <p:cNvPr id="9" name="Ink 8">
                <a:extLst>
                  <a:ext uri="{FF2B5EF4-FFF2-40B4-BE49-F238E27FC236}">
                    <a16:creationId xmlns:a16="http://schemas.microsoft.com/office/drawing/2014/main" id="{1FEC60E6-1A01-A3F0-9362-4006346B98A3}"/>
                  </a:ext>
                </a:extLst>
              </p:cNvPr>
              <p:cNvPicPr/>
              <p:nvPr/>
            </p:nvPicPr>
            <p:blipFill>
              <a:blip r:embed="rId13"/>
              <a:stretch>
                <a:fillRect/>
              </a:stretch>
            </p:blipFill>
            <p:spPr>
              <a:xfrm>
                <a:off x="9778941" y="1170084"/>
                <a:ext cx="49680" cy="51120"/>
              </a:xfrm>
              <a:prstGeom prst="rect">
                <a:avLst/>
              </a:prstGeom>
            </p:spPr>
          </p:pic>
        </mc:Fallback>
      </mc:AlternateContent>
    </p:spTree>
    <p:extLst>
      <p:ext uri="{BB962C8B-B14F-4D97-AF65-F5344CB8AC3E}">
        <p14:creationId xmlns:p14="http://schemas.microsoft.com/office/powerpoint/2010/main" val="717474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63582"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9671"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78286" y="598342"/>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2241716"/>
            <a:ext cx="12192000" cy="2800767"/>
          </a:xfrm>
          <a:prstGeom prst="rect">
            <a:avLst/>
          </a:prstGeom>
          <a:noFill/>
        </p:spPr>
        <p:txBody>
          <a:bodyPr wrap="square" rtlCol="0">
            <a:spAutoFit/>
          </a:bodyPr>
          <a:lstStyle/>
          <a:p>
            <a:pPr algn="ctr"/>
            <a:r>
              <a:rPr lang="en-US" sz="8000" b="1">
                <a:ln w="15875">
                  <a:solidFill>
                    <a:schemeClr val="tx1"/>
                  </a:solidFill>
                  <a:prstDash val="solid"/>
                </a:ln>
                <a:solidFill>
                  <a:srgbClr val="FFFF00"/>
                </a:solidFill>
                <a:latin typeface="Arial Black" panose="020B0A04020102020204" pitchFamily="34" charset="0"/>
                <a:cs typeface="+mj-cs"/>
              </a:rPr>
              <a:t>Isaiah 28:22-29</a:t>
            </a:r>
          </a:p>
          <a:p>
            <a:pPr algn="ctr"/>
            <a:r>
              <a:rPr lang="he-IL" sz="9600" b="1">
                <a:ln w="15875">
                  <a:solidFill>
                    <a:schemeClr val="tx1"/>
                  </a:solidFill>
                  <a:prstDash val="solid"/>
                </a:ln>
                <a:solidFill>
                  <a:srgbClr val="FFFF00"/>
                </a:solidFill>
                <a:cs typeface="+mj-cs"/>
              </a:rPr>
              <a:t>ישעיהו כח:כב-כט</a:t>
            </a:r>
            <a:endParaRPr lang="en-US" sz="9600" b="1">
              <a:ln w="15875">
                <a:solidFill>
                  <a:schemeClr val="tx1"/>
                </a:solidFill>
                <a:prstDash val="solid"/>
              </a:ln>
              <a:solidFill>
                <a:srgbClr val="FFFF00"/>
              </a:solidFill>
              <a:cs typeface="+mj-cs"/>
            </a:endParaRPr>
          </a:p>
        </p:txBody>
      </p:sp>
    </p:spTree>
    <p:extLst>
      <p:ext uri="{BB962C8B-B14F-4D97-AF65-F5344CB8AC3E}">
        <p14:creationId xmlns:p14="http://schemas.microsoft.com/office/powerpoint/2010/main" val="2832398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623272" cy="5120641"/>
          </a:xfrm>
          <a:prstGeom prst="roundRect">
            <a:avLst/>
          </a:prstGeom>
          <a:solidFill>
            <a:schemeClr val="tx1">
              <a:alpha val="5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96390" y="176942"/>
            <a:ext cx="8746709" cy="4524315"/>
          </a:xfrm>
          <a:prstGeom prst="rect">
            <a:avLst/>
          </a:prstGeom>
          <a:noFill/>
        </p:spPr>
        <p:txBody>
          <a:bodyPr wrap="square" rtlCol="0">
            <a:spAutoFit/>
          </a:bodyPr>
          <a:lstStyle/>
          <a:p>
            <a:pPr algn="r"/>
            <a:r>
              <a:rPr lang="he-IL" sz="3600" b="1">
                <a:solidFill>
                  <a:srgbClr val="FFFF00"/>
                </a:solidFill>
                <a:cs typeface="+mj-cs"/>
              </a:rPr>
              <a:t>ספר ישעיה פרק נח</a:t>
            </a:r>
          </a:p>
          <a:p>
            <a:pPr algn="r"/>
            <a:r>
              <a:rPr lang="he-IL" sz="3600">
                <a:solidFill>
                  <a:srgbClr val="FFFF00"/>
                </a:solidFill>
                <a:cs typeface="+mj-cs"/>
              </a:rPr>
              <a:t>ו   הֲלוֹא זֶה צוֹם אֶבְחָרֵהוּ פַּתֵּחַ חַרְצֻבּוֹת רֶשַׁע הַתֵּר אֲגֻדּוֹת מוֹטָה וְשַׁלַּח רְצוּצִים חָפְשִׁים וְכָל-מוֹטָה תְּנַתֵּקוּ: </a:t>
            </a:r>
          </a:p>
          <a:p>
            <a:r>
              <a:rPr lang="en-US" sz="3600" b="1">
                <a:solidFill>
                  <a:srgbClr val="FFC000"/>
                </a:solidFill>
                <a:cs typeface="+mj-cs"/>
              </a:rPr>
              <a:t>Isaiah 58:6</a:t>
            </a:r>
          </a:p>
          <a:p>
            <a:r>
              <a:rPr lang="en-US" sz="3600">
                <a:solidFill>
                  <a:srgbClr val="FFC000"/>
                </a:solidFill>
                <a:cs typeface="+mj-cs"/>
              </a:rPr>
              <a:t>58:6 Is not this the fast that I have chosen? To loose the fetters of wickedness, To undo the bands of the yoke, And to let the oppressed go free, And that ye break every yoke?</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40EF8031-47D9-A96B-03DF-E41EEA8F53EA}"/>
                  </a:ext>
                </a:extLst>
              </p14:cNvPr>
              <p14:cNvContentPartPr/>
              <p14:nvPr/>
            </p14:nvContentPartPr>
            <p14:xfrm>
              <a:off x="6803181" y="1250724"/>
              <a:ext cx="1700640" cy="73800"/>
            </p14:xfrm>
          </p:contentPart>
        </mc:Choice>
        <mc:Fallback xmlns="">
          <p:pic>
            <p:nvPicPr>
              <p:cNvPr id="2" name="Ink 1">
                <a:extLst>
                  <a:ext uri="{FF2B5EF4-FFF2-40B4-BE49-F238E27FC236}">
                    <a16:creationId xmlns:a16="http://schemas.microsoft.com/office/drawing/2014/main" id="{40EF8031-47D9-A96B-03DF-E41EEA8F53EA}"/>
                  </a:ext>
                </a:extLst>
              </p:cNvPr>
              <p:cNvPicPr/>
              <p:nvPr/>
            </p:nvPicPr>
            <p:blipFill>
              <a:blip r:embed="rId5"/>
              <a:stretch>
                <a:fillRect/>
              </a:stretch>
            </p:blipFill>
            <p:spPr>
              <a:xfrm>
                <a:off x="6785181" y="1232724"/>
                <a:ext cx="17362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BF4C80EF-2CE7-9B05-9D88-F7FDC18875A8}"/>
                  </a:ext>
                </a:extLst>
              </p14:cNvPr>
              <p14:cNvContentPartPr/>
              <p14:nvPr/>
            </p14:nvContentPartPr>
            <p14:xfrm>
              <a:off x="5274621" y="1294644"/>
              <a:ext cx="1281240" cy="77400"/>
            </p14:xfrm>
          </p:contentPart>
        </mc:Choice>
        <mc:Fallback xmlns="">
          <p:pic>
            <p:nvPicPr>
              <p:cNvPr id="4" name="Ink 3">
                <a:extLst>
                  <a:ext uri="{FF2B5EF4-FFF2-40B4-BE49-F238E27FC236}">
                    <a16:creationId xmlns:a16="http://schemas.microsoft.com/office/drawing/2014/main" id="{BF4C80EF-2CE7-9B05-9D88-F7FDC18875A8}"/>
                  </a:ext>
                </a:extLst>
              </p:cNvPr>
              <p:cNvPicPr/>
              <p:nvPr/>
            </p:nvPicPr>
            <p:blipFill>
              <a:blip r:embed="rId7"/>
              <a:stretch>
                <a:fillRect/>
              </a:stretch>
            </p:blipFill>
            <p:spPr>
              <a:xfrm>
                <a:off x="5256621" y="1277004"/>
                <a:ext cx="13168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367B54AD-0584-3A6C-B27E-C880523775A2}"/>
                  </a:ext>
                </a:extLst>
              </p14:cNvPr>
              <p14:cNvContentPartPr/>
              <p14:nvPr/>
            </p14:nvContentPartPr>
            <p14:xfrm>
              <a:off x="4544901" y="1282044"/>
              <a:ext cx="639720" cy="53280"/>
            </p14:xfrm>
          </p:contentPart>
        </mc:Choice>
        <mc:Fallback xmlns="">
          <p:pic>
            <p:nvPicPr>
              <p:cNvPr id="5" name="Ink 4">
                <a:extLst>
                  <a:ext uri="{FF2B5EF4-FFF2-40B4-BE49-F238E27FC236}">
                    <a16:creationId xmlns:a16="http://schemas.microsoft.com/office/drawing/2014/main" id="{367B54AD-0584-3A6C-B27E-C880523775A2}"/>
                  </a:ext>
                </a:extLst>
              </p:cNvPr>
              <p:cNvPicPr/>
              <p:nvPr/>
            </p:nvPicPr>
            <p:blipFill>
              <a:blip r:embed="rId9"/>
              <a:stretch>
                <a:fillRect/>
              </a:stretch>
            </p:blipFill>
            <p:spPr>
              <a:xfrm>
                <a:off x="4526901" y="1264404"/>
                <a:ext cx="67536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F2E51A52-0F9F-90EC-72A6-BBD27089A625}"/>
                  </a:ext>
                </a:extLst>
              </p14:cNvPr>
              <p14:cNvContentPartPr/>
              <p14:nvPr/>
            </p14:nvContentPartPr>
            <p14:xfrm>
              <a:off x="2404341" y="1320924"/>
              <a:ext cx="2007000" cy="151200"/>
            </p14:xfrm>
          </p:contentPart>
        </mc:Choice>
        <mc:Fallback xmlns="">
          <p:pic>
            <p:nvPicPr>
              <p:cNvPr id="7" name="Ink 6">
                <a:extLst>
                  <a:ext uri="{FF2B5EF4-FFF2-40B4-BE49-F238E27FC236}">
                    <a16:creationId xmlns:a16="http://schemas.microsoft.com/office/drawing/2014/main" id="{F2E51A52-0F9F-90EC-72A6-BBD27089A625}"/>
                  </a:ext>
                </a:extLst>
              </p:cNvPr>
              <p:cNvPicPr/>
              <p:nvPr/>
            </p:nvPicPr>
            <p:blipFill>
              <a:blip r:embed="rId11"/>
              <a:stretch>
                <a:fillRect/>
              </a:stretch>
            </p:blipFill>
            <p:spPr>
              <a:xfrm>
                <a:off x="2386701" y="1303284"/>
                <a:ext cx="2042640" cy="186840"/>
              </a:xfrm>
              <a:prstGeom prst="rect">
                <a:avLst/>
              </a:prstGeom>
            </p:spPr>
          </p:pic>
        </mc:Fallback>
      </mc:AlternateContent>
    </p:spTree>
    <p:extLst>
      <p:ext uri="{BB962C8B-B14F-4D97-AF65-F5344CB8AC3E}">
        <p14:creationId xmlns:p14="http://schemas.microsoft.com/office/powerpoint/2010/main" val="1731924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301655" cy="5978285"/>
          </a:xfrm>
          <a:prstGeom prst="roundRect">
            <a:avLst/>
          </a:prstGeom>
          <a:solidFill>
            <a:schemeClr val="tx1">
              <a:alpha val="5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72966" y="176942"/>
            <a:ext cx="8570133" cy="5324535"/>
          </a:xfrm>
          <a:prstGeom prst="rect">
            <a:avLst/>
          </a:prstGeom>
          <a:noFill/>
        </p:spPr>
        <p:txBody>
          <a:bodyPr wrap="square" rtlCol="0">
            <a:spAutoFit/>
          </a:bodyPr>
          <a:lstStyle/>
          <a:p>
            <a:r>
              <a:rPr lang="en-US" sz="3200" b="1">
                <a:solidFill>
                  <a:srgbClr val="FFC000"/>
                </a:solidFill>
                <a:cs typeface="+mj-cs"/>
              </a:rPr>
              <a:t>Galatians 4:29–5:6</a:t>
            </a:r>
          </a:p>
          <a:p>
            <a:r>
              <a:rPr lang="en-US" sz="2200">
                <a:solidFill>
                  <a:srgbClr val="FFC000"/>
                </a:solidFill>
                <a:cs typeface="+mj-cs"/>
              </a:rPr>
              <a:t>4:29 But as then he that was born after the flesh persecuted him that was born after the Spirit, even so it is now. 4:30 Nevertheless what saith the scripture? Cast out the bondwoman and her son: for the son of the bondwoman shall not be heir with the son of the freewoman. 4:31 So then, brethren, we are not children of the bondwoman, but of the free. 5:1 Stand fast therefore in the liberty wherewith Christ hath made us free, and be not entangled again with the yoke of bondage. 5:2 Behold, I Paul say unto you, that if ye be circumcised, Christ shall profit you nothing. 5:3 For I testify again to every man that is circumcised, that he is a debtor to do the whole law. 5:4 Christ is become of no effect unto you, whosoever of you are justified by the law; ye are fallen from grace. 5:5 For we through the Spirit wait for the hope of righteousness by faith. 5:6 For in Jesus Christ neither circumcision availeth any thing, nor uncircumcision; but faith which worketh by love.(KJV</a:t>
            </a:r>
            <a:r>
              <a:rPr lang="el-GR" sz="22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797AF5AF-7C45-9E29-4A48-69E3F9EB5A04}"/>
                  </a:ext>
                </a:extLst>
              </p14:cNvPr>
              <p14:cNvContentPartPr/>
              <p14:nvPr/>
            </p14:nvContentPartPr>
            <p14:xfrm>
              <a:off x="2674701" y="999804"/>
              <a:ext cx="653040" cy="56160"/>
            </p14:xfrm>
          </p:contentPart>
        </mc:Choice>
        <mc:Fallback xmlns="">
          <p:pic>
            <p:nvPicPr>
              <p:cNvPr id="2" name="Ink 1">
                <a:extLst>
                  <a:ext uri="{FF2B5EF4-FFF2-40B4-BE49-F238E27FC236}">
                    <a16:creationId xmlns:a16="http://schemas.microsoft.com/office/drawing/2014/main" id="{797AF5AF-7C45-9E29-4A48-69E3F9EB5A04}"/>
                  </a:ext>
                </a:extLst>
              </p:cNvPr>
              <p:cNvPicPr/>
              <p:nvPr/>
            </p:nvPicPr>
            <p:blipFill>
              <a:blip r:embed="rId5"/>
              <a:stretch>
                <a:fillRect/>
              </a:stretch>
            </p:blipFill>
            <p:spPr>
              <a:xfrm>
                <a:off x="2657061" y="981804"/>
                <a:ext cx="688680" cy="91800"/>
              </a:xfrm>
              <a:prstGeom prst="rect">
                <a:avLst/>
              </a:prstGeom>
            </p:spPr>
          </p:pic>
        </mc:Fallback>
      </mc:AlternateContent>
      <p:grpSp>
        <p:nvGrpSpPr>
          <p:cNvPr id="7" name="Group 6">
            <a:extLst>
              <a:ext uri="{FF2B5EF4-FFF2-40B4-BE49-F238E27FC236}">
                <a16:creationId xmlns:a16="http://schemas.microsoft.com/office/drawing/2014/main" id="{24585D20-BE75-9978-90A4-F258D9C10946}"/>
              </a:ext>
            </a:extLst>
          </p:cNvPr>
          <p:cNvGrpSpPr/>
          <p:nvPr/>
        </p:nvGrpSpPr>
        <p:grpSpPr>
          <a:xfrm>
            <a:off x="2747061" y="1007004"/>
            <a:ext cx="5889240" cy="104760"/>
            <a:chOff x="2747061" y="1007004"/>
            <a:chExt cx="5889240" cy="104760"/>
          </a:xfrm>
        </p:grpSpPr>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DACA9F44-B4EB-1B48-27F6-E3B2EF0AA057}"/>
                    </a:ext>
                  </a:extLst>
                </p14:cNvPr>
                <p14:cNvContentPartPr/>
                <p14:nvPr/>
              </p14:nvContentPartPr>
              <p14:xfrm>
                <a:off x="2747061" y="1019604"/>
                <a:ext cx="3043440" cy="92160"/>
              </p14:xfrm>
            </p:contentPart>
          </mc:Choice>
          <mc:Fallback xmlns="">
            <p:pic>
              <p:nvPicPr>
                <p:cNvPr id="4" name="Ink 3">
                  <a:extLst>
                    <a:ext uri="{FF2B5EF4-FFF2-40B4-BE49-F238E27FC236}">
                      <a16:creationId xmlns:a16="http://schemas.microsoft.com/office/drawing/2014/main" id="{DACA9F44-B4EB-1B48-27F6-E3B2EF0AA057}"/>
                    </a:ext>
                  </a:extLst>
                </p:cNvPr>
                <p:cNvPicPr/>
                <p:nvPr/>
              </p:nvPicPr>
              <p:blipFill>
                <a:blip r:embed="rId7"/>
                <a:stretch>
                  <a:fillRect/>
                </a:stretch>
              </p:blipFill>
              <p:spPr>
                <a:xfrm>
                  <a:off x="2729061" y="1001604"/>
                  <a:ext cx="307908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E5A9A303-ABAA-19B3-E97A-97A326821503}"/>
                    </a:ext>
                  </a:extLst>
                </p14:cNvPr>
                <p14:cNvContentPartPr/>
                <p14:nvPr/>
              </p14:nvContentPartPr>
              <p14:xfrm>
                <a:off x="6087861" y="1007004"/>
                <a:ext cx="2548440" cy="75240"/>
              </p14:xfrm>
            </p:contentPart>
          </mc:Choice>
          <mc:Fallback xmlns="">
            <p:pic>
              <p:nvPicPr>
                <p:cNvPr id="5" name="Ink 4">
                  <a:extLst>
                    <a:ext uri="{FF2B5EF4-FFF2-40B4-BE49-F238E27FC236}">
                      <a16:creationId xmlns:a16="http://schemas.microsoft.com/office/drawing/2014/main" id="{E5A9A303-ABAA-19B3-E97A-97A326821503}"/>
                    </a:ext>
                  </a:extLst>
                </p:cNvPr>
                <p:cNvPicPr/>
                <p:nvPr/>
              </p:nvPicPr>
              <p:blipFill>
                <a:blip r:embed="rId9"/>
                <a:stretch>
                  <a:fillRect/>
                </a:stretch>
              </p:blipFill>
              <p:spPr>
                <a:xfrm>
                  <a:off x="6069861" y="989004"/>
                  <a:ext cx="2584080" cy="110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5F63C881-9B37-574B-B00A-B4727E318796}"/>
                  </a:ext>
                </a:extLst>
              </p14:cNvPr>
              <p14:cNvContentPartPr/>
              <p14:nvPr/>
            </p14:nvContentPartPr>
            <p14:xfrm>
              <a:off x="717021" y="1382124"/>
              <a:ext cx="1823400" cy="52920"/>
            </p14:xfrm>
          </p:contentPart>
        </mc:Choice>
        <mc:Fallback xmlns="">
          <p:pic>
            <p:nvPicPr>
              <p:cNvPr id="9" name="Ink 8">
                <a:extLst>
                  <a:ext uri="{FF2B5EF4-FFF2-40B4-BE49-F238E27FC236}">
                    <a16:creationId xmlns:a16="http://schemas.microsoft.com/office/drawing/2014/main" id="{5F63C881-9B37-574B-B00A-B4727E318796}"/>
                  </a:ext>
                </a:extLst>
              </p:cNvPr>
              <p:cNvPicPr/>
              <p:nvPr/>
            </p:nvPicPr>
            <p:blipFill>
              <a:blip r:embed="rId11"/>
              <a:stretch>
                <a:fillRect/>
              </a:stretch>
            </p:blipFill>
            <p:spPr>
              <a:xfrm>
                <a:off x="699381" y="1364484"/>
                <a:ext cx="185904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2CC55253-1996-27C6-1A03-6D2A072B5BF6}"/>
                  </a:ext>
                </a:extLst>
              </p14:cNvPr>
              <p14:cNvContentPartPr/>
              <p14:nvPr/>
            </p14:nvContentPartPr>
            <p14:xfrm>
              <a:off x="2254941" y="1655364"/>
              <a:ext cx="3560400" cy="70560"/>
            </p14:xfrm>
          </p:contentPart>
        </mc:Choice>
        <mc:Fallback xmlns="">
          <p:pic>
            <p:nvPicPr>
              <p:cNvPr id="11" name="Ink 10">
                <a:extLst>
                  <a:ext uri="{FF2B5EF4-FFF2-40B4-BE49-F238E27FC236}">
                    <a16:creationId xmlns:a16="http://schemas.microsoft.com/office/drawing/2014/main" id="{2CC55253-1996-27C6-1A03-6D2A072B5BF6}"/>
                  </a:ext>
                </a:extLst>
              </p:cNvPr>
              <p:cNvPicPr/>
              <p:nvPr/>
            </p:nvPicPr>
            <p:blipFill>
              <a:blip r:embed="rId13"/>
              <a:stretch>
                <a:fillRect/>
              </a:stretch>
            </p:blipFill>
            <p:spPr>
              <a:xfrm>
                <a:off x="2237301" y="1637724"/>
                <a:ext cx="3596040" cy="106200"/>
              </a:xfrm>
              <a:prstGeom prst="rect">
                <a:avLst/>
              </a:prstGeom>
            </p:spPr>
          </p:pic>
        </mc:Fallback>
      </mc:AlternateContent>
      <p:grpSp>
        <p:nvGrpSpPr>
          <p:cNvPr id="14" name="Group 13">
            <a:extLst>
              <a:ext uri="{FF2B5EF4-FFF2-40B4-BE49-F238E27FC236}">
                <a16:creationId xmlns:a16="http://schemas.microsoft.com/office/drawing/2014/main" id="{DB37A646-909C-9AB4-713A-CA67C82629D9}"/>
              </a:ext>
            </a:extLst>
          </p:cNvPr>
          <p:cNvGrpSpPr/>
          <p:nvPr/>
        </p:nvGrpSpPr>
        <p:grpSpPr>
          <a:xfrm>
            <a:off x="2559141" y="2363484"/>
            <a:ext cx="5781600" cy="53640"/>
            <a:chOff x="2559141" y="2363484"/>
            <a:chExt cx="5781600" cy="53640"/>
          </a:xfrm>
        </p:grpSpPr>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B7AE6847-E74A-CAF0-FCF0-5D98FB6F4166}"/>
                    </a:ext>
                  </a:extLst>
                </p14:cNvPr>
                <p14:cNvContentPartPr/>
                <p14:nvPr/>
              </p14:nvContentPartPr>
              <p14:xfrm>
                <a:off x="2559141" y="2363484"/>
                <a:ext cx="3964320" cy="45720"/>
              </p14:xfrm>
            </p:contentPart>
          </mc:Choice>
          <mc:Fallback xmlns="">
            <p:pic>
              <p:nvPicPr>
                <p:cNvPr id="12" name="Ink 11">
                  <a:extLst>
                    <a:ext uri="{FF2B5EF4-FFF2-40B4-BE49-F238E27FC236}">
                      <a16:creationId xmlns:a16="http://schemas.microsoft.com/office/drawing/2014/main" id="{B7AE6847-E74A-CAF0-FCF0-5D98FB6F4166}"/>
                    </a:ext>
                  </a:extLst>
                </p:cNvPr>
                <p:cNvPicPr/>
                <p:nvPr/>
              </p:nvPicPr>
              <p:blipFill>
                <a:blip r:embed="rId15"/>
                <a:stretch>
                  <a:fillRect/>
                </a:stretch>
              </p:blipFill>
              <p:spPr>
                <a:xfrm>
                  <a:off x="2541501" y="2345844"/>
                  <a:ext cx="399996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D88264C8-68AD-F9E3-7A32-3C5BE18D4745}"/>
                    </a:ext>
                  </a:extLst>
                </p14:cNvPr>
                <p14:cNvContentPartPr/>
                <p14:nvPr/>
              </p14:nvContentPartPr>
              <p14:xfrm>
                <a:off x="7106661" y="2386884"/>
                <a:ext cx="1234080" cy="30240"/>
              </p14:xfrm>
            </p:contentPart>
          </mc:Choice>
          <mc:Fallback xmlns="">
            <p:pic>
              <p:nvPicPr>
                <p:cNvPr id="13" name="Ink 12">
                  <a:extLst>
                    <a:ext uri="{FF2B5EF4-FFF2-40B4-BE49-F238E27FC236}">
                      <a16:creationId xmlns:a16="http://schemas.microsoft.com/office/drawing/2014/main" id="{D88264C8-68AD-F9E3-7A32-3C5BE18D4745}"/>
                    </a:ext>
                  </a:extLst>
                </p:cNvPr>
                <p:cNvPicPr/>
                <p:nvPr/>
              </p:nvPicPr>
              <p:blipFill>
                <a:blip r:embed="rId17"/>
                <a:stretch>
                  <a:fillRect/>
                </a:stretch>
              </p:blipFill>
              <p:spPr>
                <a:xfrm>
                  <a:off x="7088661" y="2368884"/>
                  <a:ext cx="1269720" cy="65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3AB6AE25-1D81-5FF3-C7B1-392BC1DB4AE7}"/>
                  </a:ext>
                </a:extLst>
              </p14:cNvPr>
              <p14:cNvContentPartPr/>
              <p14:nvPr/>
            </p14:nvContentPartPr>
            <p14:xfrm>
              <a:off x="5344821" y="3023004"/>
              <a:ext cx="1744920" cy="84960"/>
            </p14:xfrm>
          </p:contentPart>
        </mc:Choice>
        <mc:Fallback xmlns="">
          <p:pic>
            <p:nvPicPr>
              <p:cNvPr id="15" name="Ink 14">
                <a:extLst>
                  <a:ext uri="{FF2B5EF4-FFF2-40B4-BE49-F238E27FC236}">
                    <a16:creationId xmlns:a16="http://schemas.microsoft.com/office/drawing/2014/main" id="{3AB6AE25-1D81-5FF3-C7B1-392BC1DB4AE7}"/>
                  </a:ext>
                </a:extLst>
              </p:cNvPr>
              <p:cNvPicPr/>
              <p:nvPr/>
            </p:nvPicPr>
            <p:blipFill>
              <a:blip r:embed="rId19"/>
              <a:stretch>
                <a:fillRect/>
              </a:stretch>
            </p:blipFill>
            <p:spPr>
              <a:xfrm>
                <a:off x="5327181" y="3005364"/>
                <a:ext cx="17805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9B6676EE-2537-FF63-1F64-C90BA3CE19E4}"/>
                  </a:ext>
                </a:extLst>
              </p14:cNvPr>
              <p14:cNvContentPartPr/>
              <p14:nvPr/>
            </p14:nvContentPartPr>
            <p14:xfrm>
              <a:off x="4059981" y="3384804"/>
              <a:ext cx="1138320" cy="34560"/>
            </p14:xfrm>
          </p:contentPart>
        </mc:Choice>
        <mc:Fallback xmlns="">
          <p:pic>
            <p:nvPicPr>
              <p:cNvPr id="16" name="Ink 15">
                <a:extLst>
                  <a:ext uri="{FF2B5EF4-FFF2-40B4-BE49-F238E27FC236}">
                    <a16:creationId xmlns:a16="http://schemas.microsoft.com/office/drawing/2014/main" id="{9B6676EE-2537-FF63-1F64-C90BA3CE19E4}"/>
                  </a:ext>
                </a:extLst>
              </p:cNvPr>
              <p:cNvPicPr/>
              <p:nvPr/>
            </p:nvPicPr>
            <p:blipFill>
              <a:blip r:embed="rId21"/>
              <a:stretch>
                <a:fillRect/>
              </a:stretch>
            </p:blipFill>
            <p:spPr>
              <a:xfrm>
                <a:off x="4042341" y="3367164"/>
                <a:ext cx="117396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A77CC5FD-2172-F2F0-3B5C-69D9D19D457F}"/>
                  </a:ext>
                </a:extLst>
              </p14:cNvPr>
              <p14:cNvContentPartPr/>
              <p14:nvPr/>
            </p14:nvContentPartPr>
            <p14:xfrm>
              <a:off x="911421" y="3754884"/>
              <a:ext cx="16200" cy="6120"/>
            </p14:xfrm>
          </p:contentPart>
        </mc:Choice>
        <mc:Fallback xmlns="">
          <p:pic>
            <p:nvPicPr>
              <p:cNvPr id="17" name="Ink 16">
                <a:extLst>
                  <a:ext uri="{FF2B5EF4-FFF2-40B4-BE49-F238E27FC236}">
                    <a16:creationId xmlns:a16="http://schemas.microsoft.com/office/drawing/2014/main" id="{A77CC5FD-2172-F2F0-3B5C-69D9D19D457F}"/>
                  </a:ext>
                </a:extLst>
              </p:cNvPr>
              <p:cNvPicPr/>
              <p:nvPr/>
            </p:nvPicPr>
            <p:blipFill>
              <a:blip r:embed="rId23"/>
              <a:stretch>
                <a:fillRect/>
              </a:stretch>
            </p:blipFill>
            <p:spPr>
              <a:xfrm>
                <a:off x="893781" y="3737244"/>
                <a:ext cx="5184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6A0263C9-876F-D265-21CE-4C3019017164}"/>
                  </a:ext>
                </a:extLst>
              </p14:cNvPr>
              <p14:cNvContentPartPr/>
              <p14:nvPr/>
            </p14:nvContentPartPr>
            <p14:xfrm>
              <a:off x="6438861" y="3699084"/>
              <a:ext cx="1193040" cy="37440"/>
            </p14:xfrm>
          </p:contentPart>
        </mc:Choice>
        <mc:Fallback xmlns="">
          <p:pic>
            <p:nvPicPr>
              <p:cNvPr id="18" name="Ink 17">
                <a:extLst>
                  <a:ext uri="{FF2B5EF4-FFF2-40B4-BE49-F238E27FC236}">
                    <a16:creationId xmlns:a16="http://schemas.microsoft.com/office/drawing/2014/main" id="{6A0263C9-876F-D265-21CE-4C3019017164}"/>
                  </a:ext>
                </a:extLst>
              </p:cNvPr>
              <p:cNvPicPr/>
              <p:nvPr/>
            </p:nvPicPr>
            <p:blipFill>
              <a:blip r:embed="rId25"/>
              <a:stretch>
                <a:fillRect/>
              </a:stretch>
            </p:blipFill>
            <p:spPr>
              <a:xfrm>
                <a:off x="6420861" y="3681084"/>
                <a:ext cx="122868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Ink 18">
                <a:extLst>
                  <a:ext uri="{FF2B5EF4-FFF2-40B4-BE49-F238E27FC236}">
                    <a16:creationId xmlns:a16="http://schemas.microsoft.com/office/drawing/2014/main" id="{05439113-24D6-0FC5-EE71-158210EA6A8A}"/>
                  </a:ext>
                </a:extLst>
              </p14:cNvPr>
              <p14:cNvContentPartPr/>
              <p14:nvPr/>
            </p14:nvContentPartPr>
            <p14:xfrm>
              <a:off x="1075581" y="3985284"/>
              <a:ext cx="2633040" cy="55800"/>
            </p14:xfrm>
          </p:contentPart>
        </mc:Choice>
        <mc:Fallback xmlns="">
          <p:pic>
            <p:nvPicPr>
              <p:cNvPr id="19" name="Ink 18">
                <a:extLst>
                  <a:ext uri="{FF2B5EF4-FFF2-40B4-BE49-F238E27FC236}">
                    <a16:creationId xmlns:a16="http://schemas.microsoft.com/office/drawing/2014/main" id="{05439113-24D6-0FC5-EE71-158210EA6A8A}"/>
                  </a:ext>
                </a:extLst>
              </p:cNvPr>
              <p:cNvPicPr/>
              <p:nvPr/>
            </p:nvPicPr>
            <p:blipFill>
              <a:blip r:embed="rId27"/>
              <a:stretch>
                <a:fillRect/>
              </a:stretch>
            </p:blipFill>
            <p:spPr>
              <a:xfrm>
                <a:off x="1057581" y="3967644"/>
                <a:ext cx="266868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Ink 19">
                <a:extLst>
                  <a:ext uri="{FF2B5EF4-FFF2-40B4-BE49-F238E27FC236}">
                    <a16:creationId xmlns:a16="http://schemas.microsoft.com/office/drawing/2014/main" id="{8C9AF77F-AA41-C012-EBC9-39CBF59A5A54}"/>
                  </a:ext>
                </a:extLst>
              </p14:cNvPr>
              <p14:cNvContentPartPr/>
              <p14:nvPr/>
            </p14:nvContentPartPr>
            <p14:xfrm>
              <a:off x="8452701" y="4023444"/>
              <a:ext cx="90360" cy="10080"/>
            </p14:xfrm>
          </p:contentPart>
        </mc:Choice>
        <mc:Fallback xmlns="">
          <p:pic>
            <p:nvPicPr>
              <p:cNvPr id="20" name="Ink 19">
                <a:extLst>
                  <a:ext uri="{FF2B5EF4-FFF2-40B4-BE49-F238E27FC236}">
                    <a16:creationId xmlns:a16="http://schemas.microsoft.com/office/drawing/2014/main" id="{8C9AF77F-AA41-C012-EBC9-39CBF59A5A54}"/>
                  </a:ext>
                </a:extLst>
              </p:cNvPr>
              <p:cNvPicPr/>
              <p:nvPr/>
            </p:nvPicPr>
            <p:blipFill>
              <a:blip r:embed="rId29"/>
              <a:stretch>
                <a:fillRect/>
              </a:stretch>
            </p:blipFill>
            <p:spPr>
              <a:xfrm>
                <a:off x="8435061" y="4005804"/>
                <a:ext cx="126000" cy="45720"/>
              </a:xfrm>
              <a:prstGeom prst="rect">
                <a:avLst/>
              </a:prstGeom>
            </p:spPr>
          </p:pic>
        </mc:Fallback>
      </mc:AlternateContent>
      <p:grpSp>
        <p:nvGrpSpPr>
          <p:cNvPr id="23" name="Group 22">
            <a:extLst>
              <a:ext uri="{FF2B5EF4-FFF2-40B4-BE49-F238E27FC236}">
                <a16:creationId xmlns:a16="http://schemas.microsoft.com/office/drawing/2014/main" id="{7A360489-AF79-EAAC-6D59-08D77AF7ACB1}"/>
              </a:ext>
            </a:extLst>
          </p:cNvPr>
          <p:cNvGrpSpPr/>
          <p:nvPr/>
        </p:nvGrpSpPr>
        <p:grpSpPr>
          <a:xfrm>
            <a:off x="660501" y="4352124"/>
            <a:ext cx="4487040" cy="131040"/>
            <a:chOff x="660501" y="4352124"/>
            <a:chExt cx="4487040" cy="131040"/>
          </a:xfrm>
        </p:grpSpPr>
        <mc:AlternateContent xmlns:mc="http://schemas.openxmlformats.org/markup-compatibility/2006" xmlns:p14="http://schemas.microsoft.com/office/powerpoint/2010/main">
          <mc:Choice Requires="p14">
            <p:contentPart p14:bwMode="auto" r:id="rId30">
              <p14:nvContentPartPr>
                <p14:cNvPr id="21" name="Ink 20">
                  <a:extLst>
                    <a:ext uri="{FF2B5EF4-FFF2-40B4-BE49-F238E27FC236}">
                      <a16:creationId xmlns:a16="http://schemas.microsoft.com/office/drawing/2014/main" id="{84D1C6D9-5016-125E-1BDB-6E6CFA4F2093}"/>
                    </a:ext>
                  </a:extLst>
                </p14:cNvPr>
                <p14:cNvContentPartPr/>
                <p14:nvPr/>
              </p14:nvContentPartPr>
              <p14:xfrm>
                <a:off x="3006261" y="4352124"/>
                <a:ext cx="2141280" cy="56160"/>
              </p14:xfrm>
            </p:contentPart>
          </mc:Choice>
          <mc:Fallback xmlns="">
            <p:pic>
              <p:nvPicPr>
                <p:cNvPr id="21" name="Ink 20">
                  <a:extLst>
                    <a:ext uri="{FF2B5EF4-FFF2-40B4-BE49-F238E27FC236}">
                      <a16:creationId xmlns:a16="http://schemas.microsoft.com/office/drawing/2014/main" id="{84D1C6D9-5016-125E-1BDB-6E6CFA4F2093}"/>
                    </a:ext>
                  </a:extLst>
                </p:cNvPr>
                <p:cNvPicPr/>
                <p:nvPr/>
              </p:nvPicPr>
              <p:blipFill>
                <a:blip r:embed="rId31"/>
                <a:stretch>
                  <a:fillRect/>
                </a:stretch>
              </p:blipFill>
              <p:spPr>
                <a:xfrm>
                  <a:off x="2988621" y="4334484"/>
                  <a:ext cx="21769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Ink 21">
                  <a:extLst>
                    <a:ext uri="{FF2B5EF4-FFF2-40B4-BE49-F238E27FC236}">
                      <a16:creationId xmlns:a16="http://schemas.microsoft.com/office/drawing/2014/main" id="{3462BF75-6FC0-A65C-E34E-36360482A2A6}"/>
                    </a:ext>
                  </a:extLst>
                </p14:cNvPr>
                <p14:cNvContentPartPr/>
                <p14:nvPr/>
              </p14:nvContentPartPr>
              <p14:xfrm>
                <a:off x="660501" y="4436364"/>
                <a:ext cx="2374560" cy="46800"/>
              </p14:xfrm>
            </p:contentPart>
          </mc:Choice>
          <mc:Fallback xmlns="">
            <p:pic>
              <p:nvPicPr>
                <p:cNvPr id="22" name="Ink 21">
                  <a:extLst>
                    <a:ext uri="{FF2B5EF4-FFF2-40B4-BE49-F238E27FC236}">
                      <a16:creationId xmlns:a16="http://schemas.microsoft.com/office/drawing/2014/main" id="{3462BF75-6FC0-A65C-E34E-36360482A2A6}"/>
                    </a:ext>
                  </a:extLst>
                </p:cNvPr>
                <p:cNvPicPr/>
                <p:nvPr/>
              </p:nvPicPr>
              <p:blipFill>
                <a:blip r:embed="rId33"/>
                <a:stretch>
                  <a:fillRect/>
                </a:stretch>
              </p:blipFill>
              <p:spPr>
                <a:xfrm>
                  <a:off x="642861" y="4418724"/>
                  <a:ext cx="2410200" cy="82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4">
            <p14:nvContentPartPr>
              <p14:cNvPr id="24" name="Ink 23">
                <a:extLst>
                  <a:ext uri="{FF2B5EF4-FFF2-40B4-BE49-F238E27FC236}">
                    <a16:creationId xmlns:a16="http://schemas.microsoft.com/office/drawing/2014/main" id="{5246CAB2-5C87-73CB-D492-F2E1CCCEEA50}"/>
                  </a:ext>
                </a:extLst>
              </p14:cNvPr>
              <p14:cNvContentPartPr/>
              <p14:nvPr/>
            </p14:nvContentPartPr>
            <p14:xfrm>
              <a:off x="5535981" y="4412964"/>
              <a:ext cx="2354040" cy="36360"/>
            </p14:xfrm>
          </p:contentPart>
        </mc:Choice>
        <mc:Fallback xmlns="">
          <p:pic>
            <p:nvPicPr>
              <p:cNvPr id="24" name="Ink 23">
                <a:extLst>
                  <a:ext uri="{FF2B5EF4-FFF2-40B4-BE49-F238E27FC236}">
                    <a16:creationId xmlns:a16="http://schemas.microsoft.com/office/drawing/2014/main" id="{5246CAB2-5C87-73CB-D492-F2E1CCCEEA50}"/>
                  </a:ext>
                </a:extLst>
              </p:cNvPr>
              <p:cNvPicPr/>
              <p:nvPr/>
            </p:nvPicPr>
            <p:blipFill>
              <a:blip r:embed="rId35"/>
              <a:stretch>
                <a:fillRect/>
              </a:stretch>
            </p:blipFill>
            <p:spPr>
              <a:xfrm>
                <a:off x="5517981" y="4395324"/>
                <a:ext cx="238968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5" name="Ink 24">
                <a:extLst>
                  <a:ext uri="{FF2B5EF4-FFF2-40B4-BE49-F238E27FC236}">
                    <a16:creationId xmlns:a16="http://schemas.microsoft.com/office/drawing/2014/main" id="{794F8C5A-0BE6-4A66-C3DF-8ED5AA8C704C}"/>
                  </a:ext>
                </a:extLst>
              </p14:cNvPr>
              <p14:cNvContentPartPr/>
              <p14:nvPr/>
            </p14:nvContentPartPr>
            <p14:xfrm>
              <a:off x="4061421" y="5028204"/>
              <a:ext cx="2796120" cy="68760"/>
            </p14:xfrm>
          </p:contentPart>
        </mc:Choice>
        <mc:Fallback xmlns="">
          <p:pic>
            <p:nvPicPr>
              <p:cNvPr id="25" name="Ink 24">
                <a:extLst>
                  <a:ext uri="{FF2B5EF4-FFF2-40B4-BE49-F238E27FC236}">
                    <a16:creationId xmlns:a16="http://schemas.microsoft.com/office/drawing/2014/main" id="{794F8C5A-0BE6-4A66-C3DF-8ED5AA8C704C}"/>
                  </a:ext>
                </a:extLst>
              </p:cNvPr>
              <p:cNvPicPr/>
              <p:nvPr/>
            </p:nvPicPr>
            <p:blipFill>
              <a:blip r:embed="rId37"/>
              <a:stretch>
                <a:fillRect/>
              </a:stretch>
            </p:blipFill>
            <p:spPr>
              <a:xfrm>
                <a:off x="4043421" y="5010204"/>
                <a:ext cx="2831760" cy="104400"/>
              </a:xfrm>
              <a:prstGeom prst="rect">
                <a:avLst/>
              </a:prstGeom>
            </p:spPr>
          </p:pic>
        </mc:Fallback>
      </mc:AlternateContent>
      <p:grpSp>
        <p:nvGrpSpPr>
          <p:cNvPr id="28" name="Group 27">
            <a:extLst>
              <a:ext uri="{FF2B5EF4-FFF2-40B4-BE49-F238E27FC236}">
                <a16:creationId xmlns:a16="http://schemas.microsoft.com/office/drawing/2014/main" id="{BCF9FCFC-EFEA-8837-FB2A-40CCA1094CA6}"/>
              </a:ext>
            </a:extLst>
          </p:cNvPr>
          <p:cNvGrpSpPr/>
          <p:nvPr/>
        </p:nvGrpSpPr>
        <p:grpSpPr>
          <a:xfrm>
            <a:off x="836901" y="5360124"/>
            <a:ext cx="4948920" cy="139320"/>
            <a:chOff x="836901" y="5360124"/>
            <a:chExt cx="4948920" cy="139320"/>
          </a:xfrm>
        </p:grpSpPr>
        <mc:AlternateContent xmlns:mc="http://schemas.openxmlformats.org/markup-compatibility/2006" xmlns:p14="http://schemas.microsoft.com/office/powerpoint/2010/main">
          <mc:Choice Requires="p14">
            <p:contentPart p14:bwMode="auto" r:id="rId38">
              <p14:nvContentPartPr>
                <p14:cNvPr id="26" name="Ink 25">
                  <a:extLst>
                    <a:ext uri="{FF2B5EF4-FFF2-40B4-BE49-F238E27FC236}">
                      <a16:creationId xmlns:a16="http://schemas.microsoft.com/office/drawing/2014/main" id="{82BAA2D4-5DE7-B4AE-6EC9-FA57DA6092E9}"/>
                    </a:ext>
                  </a:extLst>
                </p14:cNvPr>
                <p14:cNvContentPartPr/>
                <p14:nvPr/>
              </p14:nvContentPartPr>
              <p14:xfrm>
                <a:off x="836901" y="5360124"/>
                <a:ext cx="1262160" cy="47160"/>
              </p14:xfrm>
            </p:contentPart>
          </mc:Choice>
          <mc:Fallback xmlns="">
            <p:pic>
              <p:nvPicPr>
                <p:cNvPr id="26" name="Ink 25">
                  <a:extLst>
                    <a:ext uri="{FF2B5EF4-FFF2-40B4-BE49-F238E27FC236}">
                      <a16:creationId xmlns:a16="http://schemas.microsoft.com/office/drawing/2014/main" id="{82BAA2D4-5DE7-B4AE-6EC9-FA57DA6092E9}"/>
                    </a:ext>
                  </a:extLst>
                </p:cNvPr>
                <p:cNvPicPr/>
                <p:nvPr/>
              </p:nvPicPr>
              <p:blipFill>
                <a:blip r:embed="rId39"/>
                <a:stretch>
                  <a:fillRect/>
                </a:stretch>
              </p:blipFill>
              <p:spPr>
                <a:xfrm>
                  <a:off x="819261" y="5342124"/>
                  <a:ext cx="12978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7" name="Ink 26">
                  <a:extLst>
                    <a:ext uri="{FF2B5EF4-FFF2-40B4-BE49-F238E27FC236}">
                      <a16:creationId xmlns:a16="http://schemas.microsoft.com/office/drawing/2014/main" id="{10F9EAA7-5341-18A4-07B6-C82336FB1C63}"/>
                    </a:ext>
                  </a:extLst>
                </p14:cNvPr>
                <p14:cNvContentPartPr/>
                <p14:nvPr/>
              </p14:nvContentPartPr>
              <p14:xfrm>
                <a:off x="3264381" y="5439684"/>
                <a:ext cx="2521440" cy="59760"/>
              </p14:xfrm>
            </p:contentPart>
          </mc:Choice>
          <mc:Fallback xmlns="">
            <p:pic>
              <p:nvPicPr>
                <p:cNvPr id="27" name="Ink 26">
                  <a:extLst>
                    <a:ext uri="{FF2B5EF4-FFF2-40B4-BE49-F238E27FC236}">
                      <a16:creationId xmlns:a16="http://schemas.microsoft.com/office/drawing/2014/main" id="{10F9EAA7-5341-18A4-07B6-C82336FB1C63}"/>
                    </a:ext>
                  </a:extLst>
                </p:cNvPr>
                <p:cNvPicPr/>
                <p:nvPr/>
              </p:nvPicPr>
              <p:blipFill>
                <a:blip r:embed="rId41"/>
                <a:stretch>
                  <a:fillRect/>
                </a:stretch>
              </p:blipFill>
              <p:spPr>
                <a:xfrm>
                  <a:off x="3246741" y="5421684"/>
                  <a:ext cx="2557080" cy="95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2">
            <p14:nvContentPartPr>
              <p14:cNvPr id="29" name="Ink 28">
                <a:extLst>
                  <a:ext uri="{FF2B5EF4-FFF2-40B4-BE49-F238E27FC236}">
                    <a16:creationId xmlns:a16="http://schemas.microsoft.com/office/drawing/2014/main" id="{9A3133B7-7AA0-D57C-75AF-7F1396052712}"/>
                  </a:ext>
                </a:extLst>
              </p14:cNvPr>
              <p14:cNvContentPartPr/>
              <p14:nvPr/>
            </p14:nvContentPartPr>
            <p14:xfrm>
              <a:off x="4021821" y="3080244"/>
              <a:ext cx="1501560" cy="362160"/>
            </p14:xfrm>
          </p:contentPart>
        </mc:Choice>
        <mc:Fallback xmlns="">
          <p:pic>
            <p:nvPicPr>
              <p:cNvPr id="29" name="Ink 28">
                <a:extLst>
                  <a:ext uri="{FF2B5EF4-FFF2-40B4-BE49-F238E27FC236}">
                    <a16:creationId xmlns:a16="http://schemas.microsoft.com/office/drawing/2014/main" id="{9A3133B7-7AA0-D57C-75AF-7F1396052712}"/>
                  </a:ext>
                </a:extLst>
              </p:cNvPr>
              <p:cNvPicPr/>
              <p:nvPr/>
            </p:nvPicPr>
            <p:blipFill>
              <a:blip r:embed="rId43"/>
              <a:stretch>
                <a:fillRect/>
              </a:stretch>
            </p:blipFill>
            <p:spPr>
              <a:xfrm>
                <a:off x="4004181" y="3062604"/>
                <a:ext cx="1537200" cy="397800"/>
              </a:xfrm>
              <a:prstGeom prst="rect">
                <a:avLst/>
              </a:prstGeom>
            </p:spPr>
          </p:pic>
        </mc:Fallback>
      </mc:AlternateContent>
    </p:spTree>
    <p:extLst>
      <p:ext uri="{BB962C8B-B14F-4D97-AF65-F5344CB8AC3E}">
        <p14:creationId xmlns:p14="http://schemas.microsoft.com/office/powerpoint/2010/main" val="240593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301655" cy="6268371"/>
          </a:xfrm>
          <a:prstGeom prst="roundRect">
            <a:avLst/>
          </a:prstGeom>
          <a:solidFill>
            <a:schemeClr val="tx1">
              <a:alpha val="5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72966" y="176942"/>
            <a:ext cx="8570133" cy="5847755"/>
          </a:xfrm>
          <a:prstGeom prst="rect">
            <a:avLst/>
          </a:prstGeom>
          <a:noFill/>
        </p:spPr>
        <p:txBody>
          <a:bodyPr wrap="square" rtlCol="0">
            <a:spAutoFit/>
          </a:bodyPr>
          <a:lstStyle/>
          <a:p>
            <a:r>
              <a:rPr lang="en-US" sz="2200" b="1">
                <a:solidFill>
                  <a:srgbClr val="FFC000"/>
                </a:solidFill>
                <a:cs typeface="+mj-cs"/>
              </a:rPr>
              <a:t>Talmud Bavli Avodah Zarah 18b:13</a:t>
            </a:r>
          </a:p>
          <a:p>
            <a:r>
              <a:rPr lang="en-US" sz="2200">
                <a:solidFill>
                  <a:srgbClr val="FFC000"/>
                </a:solidFill>
                <a:cs typeface="+mj-cs"/>
              </a:rPr>
              <a:t>Rabbi Eliezer says: Concerning anyone who scoffs, suffering will befall him, as it is stated: </a:t>
            </a:r>
            <a:r>
              <a:rPr lang="en-US" sz="2200">
                <a:solidFill>
                  <a:srgbClr val="00B0F0"/>
                </a:solidFill>
                <a:cs typeface="+mj-cs"/>
              </a:rPr>
              <a:t>“Now therefore do not be scoffers, lest your suffering be made strong”</a:t>
            </a:r>
            <a:r>
              <a:rPr lang="en-US" sz="2200">
                <a:solidFill>
                  <a:srgbClr val="FFC000"/>
                </a:solidFill>
                <a:cs typeface="+mj-cs"/>
              </a:rPr>
              <a:t> (</a:t>
            </a:r>
            <a:r>
              <a:rPr lang="en-US" sz="2200">
                <a:solidFill>
                  <a:srgbClr val="00B0F0"/>
                </a:solidFill>
                <a:cs typeface="+mj-cs"/>
              </a:rPr>
              <a:t>Isaiah 28:22</a:t>
            </a:r>
            <a:r>
              <a:rPr lang="en-US" sz="2200">
                <a:solidFill>
                  <a:srgbClr val="FFC000"/>
                </a:solidFill>
                <a:cs typeface="+mj-cs"/>
              </a:rPr>
              <a:t>). Similarly, Rava said to the Sages who were sitting before him: Please, I ask of you that you not scoff, so that suffering will not befall you.</a:t>
            </a:r>
          </a:p>
          <a:p>
            <a:endParaRPr lang="en-US" sz="2200" b="1">
              <a:solidFill>
                <a:srgbClr val="FFC000"/>
              </a:solidFill>
              <a:cs typeface="+mj-cs"/>
            </a:endParaRPr>
          </a:p>
          <a:p>
            <a:r>
              <a:rPr lang="en-US" sz="2200" b="1">
                <a:solidFill>
                  <a:srgbClr val="92D050"/>
                </a:solidFill>
                <a:cs typeface="+mj-cs"/>
              </a:rPr>
              <a:t>Talmud Bavli Avodah Zarah 18b:15</a:t>
            </a:r>
          </a:p>
          <a:p>
            <a:r>
              <a:rPr lang="en-US" sz="2200">
                <a:solidFill>
                  <a:srgbClr val="92D050"/>
                </a:solidFill>
                <a:cs typeface="+mj-cs"/>
              </a:rPr>
              <a:t>Rabbi Oshaya says, based on the same verse: Anyone who is haughty falls into Gehenna, as it is stated: </a:t>
            </a:r>
            <a:r>
              <a:rPr lang="en-US" sz="2200">
                <a:solidFill>
                  <a:srgbClr val="00B0F0"/>
                </a:solidFill>
                <a:cs typeface="+mj-cs"/>
              </a:rPr>
              <a:t>“A proud and haughty man, scorner is his name, he acts in arrogant wrath” </a:t>
            </a:r>
            <a:r>
              <a:rPr lang="en-US" sz="2200">
                <a:solidFill>
                  <a:srgbClr val="92D050"/>
                </a:solidFill>
                <a:cs typeface="+mj-cs"/>
              </a:rPr>
              <a:t>(</a:t>
            </a:r>
            <a:r>
              <a:rPr lang="en-US" sz="2200">
                <a:solidFill>
                  <a:srgbClr val="00B0F0"/>
                </a:solidFill>
                <a:cs typeface="+mj-cs"/>
              </a:rPr>
              <a:t>Proverbs 21:24</a:t>
            </a:r>
            <a:r>
              <a:rPr lang="en-US" sz="2200">
                <a:solidFill>
                  <a:srgbClr val="92D050"/>
                </a:solidFill>
                <a:cs typeface="+mj-cs"/>
              </a:rPr>
              <a:t>). And wrath means nothing other than Gehenna, as it is stated: </a:t>
            </a:r>
            <a:r>
              <a:rPr lang="en-US" sz="2200">
                <a:solidFill>
                  <a:srgbClr val="00B0F0"/>
                </a:solidFill>
                <a:cs typeface="+mj-cs"/>
              </a:rPr>
              <a:t>“That day is a day of wrath” </a:t>
            </a:r>
            <a:r>
              <a:rPr lang="en-US" sz="2200">
                <a:solidFill>
                  <a:srgbClr val="92D050"/>
                </a:solidFill>
                <a:cs typeface="+mj-cs"/>
              </a:rPr>
              <a:t>(</a:t>
            </a:r>
            <a:r>
              <a:rPr lang="en-US" sz="2200">
                <a:solidFill>
                  <a:srgbClr val="00B0F0"/>
                </a:solidFill>
                <a:cs typeface="+mj-cs"/>
              </a:rPr>
              <a:t>Zephaniah 1:15</a:t>
            </a:r>
            <a:r>
              <a:rPr lang="en-US" sz="2200">
                <a:solidFill>
                  <a:srgbClr val="92D050"/>
                </a:solidFill>
                <a:cs typeface="+mj-cs"/>
              </a:rPr>
              <a:t>). Rabbi Ḥanilai bar Ḥanilai says: Anyone who scoffs causes extermination to be wrought upon the world, as it is stated: </a:t>
            </a:r>
            <a:r>
              <a:rPr lang="en-US" sz="2200">
                <a:solidFill>
                  <a:srgbClr val="00B0F0"/>
                </a:solidFill>
                <a:cs typeface="+mj-cs"/>
              </a:rPr>
              <a:t>“Now therefore do not be scoffers, lest your suffering be made strong; for an extermination wholly determined have I heard from the Lord, the God of hosts, upon the whole land”</a:t>
            </a:r>
            <a:r>
              <a:rPr lang="en-US" sz="2200">
                <a:solidFill>
                  <a:srgbClr val="92D050"/>
                </a:solidFill>
                <a:cs typeface="+mj-cs"/>
              </a:rPr>
              <a:t> (</a:t>
            </a:r>
            <a:r>
              <a:rPr lang="en-US" sz="2200">
                <a:solidFill>
                  <a:srgbClr val="00B0F0"/>
                </a:solidFill>
                <a:cs typeface="+mj-cs"/>
              </a:rPr>
              <a:t>Isaiah 28:22</a:t>
            </a:r>
            <a:r>
              <a:rPr lang="en-US" sz="2200">
                <a:solidFill>
                  <a:srgbClr val="92D05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16797E10-3DDE-19A5-6B2D-B7F98E4894CE}"/>
                  </a:ext>
                </a:extLst>
              </p14:cNvPr>
              <p14:cNvContentPartPr/>
              <p14:nvPr/>
            </p14:nvContentPartPr>
            <p14:xfrm>
              <a:off x="3284901" y="855804"/>
              <a:ext cx="5011920" cy="99000"/>
            </p14:xfrm>
          </p:contentPart>
        </mc:Choice>
        <mc:Fallback xmlns="">
          <p:pic>
            <p:nvPicPr>
              <p:cNvPr id="2" name="Ink 1">
                <a:extLst>
                  <a:ext uri="{FF2B5EF4-FFF2-40B4-BE49-F238E27FC236}">
                    <a16:creationId xmlns:a16="http://schemas.microsoft.com/office/drawing/2014/main" id="{16797E10-3DDE-19A5-6B2D-B7F98E4894CE}"/>
                  </a:ext>
                </a:extLst>
              </p:cNvPr>
              <p:cNvPicPr/>
              <p:nvPr/>
            </p:nvPicPr>
            <p:blipFill>
              <a:blip r:embed="rId5"/>
              <a:stretch>
                <a:fillRect/>
              </a:stretch>
            </p:blipFill>
            <p:spPr>
              <a:xfrm>
                <a:off x="3267261" y="837804"/>
                <a:ext cx="50475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CA0477FD-7E5D-4DB4-53D9-081E19FF5B88}"/>
                  </a:ext>
                </a:extLst>
              </p14:cNvPr>
              <p14:cNvContentPartPr/>
              <p14:nvPr/>
            </p14:nvContentPartPr>
            <p14:xfrm>
              <a:off x="693621" y="1280964"/>
              <a:ext cx="362880" cy="24840"/>
            </p14:xfrm>
          </p:contentPart>
        </mc:Choice>
        <mc:Fallback xmlns="">
          <p:pic>
            <p:nvPicPr>
              <p:cNvPr id="4" name="Ink 3">
                <a:extLst>
                  <a:ext uri="{FF2B5EF4-FFF2-40B4-BE49-F238E27FC236}">
                    <a16:creationId xmlns:a16="http://schemas.microsoft.com/office/drawing/2014/main" id="{CA0477FD-7E5D-4DB4-53D9-081E19FF5B88}"/>
                  </a:ext>
                </a:extLst>
              </p:cNvPr>
              <p:cNvPicPr/>
              <p:nvPr/>
            </p:nvPicPr>
            <p:blipFill>
              <a:blip r:embed="rId7"/>
              <a:stretch>
                <a:fillRect/>
              </a:stretch>
            </p:blipFill>
            <p:spPr>
              <a:xfrm>
                <a:off x="675621" y="1263324"/>
                <a:ext cx="39852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C76C640D-3622-C332-130B-403272930C24}"/>
                  </a:ext>
                </a:extLst>
              </p14:cNvPr>
              <p14:cNvContentPartPr/>
              <p14:nvPr/>
            </p14:nvContentPartPr>
            <p14:xfrm>
              <a:off x="3406221" y="1529364"/>
              <a:ext cx="514800" cy="43920"/>
            </p14:xfrm>
          </p:contentPart>
        </mc:Choice>
        <mc:Fallback xmlns="">
          <p:pic>
            <p:nvPicPr>
              <p:cNvPr id="5" name="Ink 4">
                <a:extLst>
                  <a:ext uri="{FF2B5EF4-FFF2-40B4-BE49-F238E27FC236}">
                    <a16:creationId xmlns:a16="http://schemas.microsoft.com/office/drawing/2014/main" id="{C76C640D-3622-C332-130B-403272930C24}"/>
                  </a:ext>
                </a:extLst>
              </p:cNvPr>
              <p:cNvPicPr/>
              <p:nvPr/>
            </p:nvPicPr>
            <p:blipFill>
              <a:blip r:embed="rId9"/>
              <a:stretch>
                <a:fillRect/>
              </a:stretch>
            </p:blipFill>
            <p:spPr>
              <a:xfrm>
                <a:off x="3388221" y="1511364"/>
                <a:ext cx="55044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E35814A6-2E28-A33B-370C-449B4E5E0688}"/>
                  </a:ext>
                </a:extLst>
              </p14:cNvPr>
              <p14:cNvContentPartPr/>
              <p14:nvPr/>
            </p14:nvContentPartPr>
            <p14:xfrm>
              <a:off x="3486501" y="2264124"/>
              <a:ext cx="7560" cy="26640"/>
            </p14:xfrm>
          </p:contentPart>
        </mc:Choice>
        <mc:Fallback xmlns="">
          <p:pic>
            <p:nvPicPr>
              <p:cNvPr id="7" name="Ink 6">
                <a:extLst>
                  <a:ext uri="{FF2B5EF4-FFF2-40B4-BE49-F238E27FC236}">
                    <a16:creationId xmlns:a16="http://schemas.microsoft.com/office/drawing/2014/main" id="{E35814A6-2E28-A33B-370C-449B4E5E0688}"/>
                  </a:ext>
                </a:extLst>
              </p:cNvPr>
              <p:cNvPicPr/>
              <p:nvPr/>
            </p:nvPicPr>
            <p:blipFill>
              <a:blip r:embed="rId11"/>
              <a:stretch>
                <a:fillRect/>
              </a:stretch>
            </p:blipFill>
            <p:spPr>
              <a:xfrm>
                <a:off x="3468501" y="2246124"/>
                <a:ext cx="4320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E8B781BE-945A-CBCD-E4B4-9232483B93D6}"/>
                  </a:ext>
                </a:extLst>
              </p14:cNvPr>
              <p14:cNvContentPartPr/>
              <p14:nvPr/>
            </p14:nvContentPartPr>
            <p14:xfrm>
              <a:off x="4358421" y="543324"/>
              <a:ext cx="307800" cy="52200"/>
            </p14:xfrm>
          </p:contentPart>
        </mc:Choice>
        <mc:Fallback xmlns="">
          <p:pic>
            <p:nvPicPr>
              <p:cNvPr id="9" name="Ink 8">
                <a:extLst>
                  <a:ext uri="{FF2B5EF4-FFF2-40B4-BE49-F238E27FC236}">
                    <a16:creationId xmlns:a16="http://schemas.microsoft.com/office/drawing/2014/main" id="{E8B781BE-945A-CBCD-E4B4-9232483B93D6}"/>
                  </a:ext>
                </a:extLst>
              </p:cNvPr>
              <p:cNvPicPr/>
              <p:nvPr/>
            </p:nvPicPr>
            <p:blipFill>
              <a:blip r:embed="rId13"/>
              <a:stretch>
                <a:fillRect/>
              </a:stretch>
            </p:blipFill>
            <p:spPr>
              <a:xfrm>
                <a:off x="4340781" y="525324"/>
                <a:ext cx="34344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179BDF53-81DC-3A6A-A716-557DA3A8CCEB}"/>
                  </a:ext>
                </a:extLst>
              </p14:cNvPr>
              <p14:cNvContentPartPr/>
              <p14:nvPr/>
            </p14:nvContentPartPr>
            <p14:xfrm>
              <a:off x="4382181" y="2885124"/>
              <a:ext cx="275760" cy="46800"/>
            </p14:xfrm>
          </p:contentPart>
        </mc:Choice>
        <mc:Fallback xmlns="">
          <p:pic>
            <p:nvPicPr>
              <p:cNvPr id="11" name="Ink 10">
                <a:extLst>
                  <a:ext uri="{FF2B5EF4-FFF2-40B4-BE49-F238E27FC236}">
                    <a16:creationId xmlns:a16="http://schemas.microsoft.com/office/drawing/2014/main" id="{179BDF53-81DC-3A6A-A716-557DA3A8CCEB}"/>
                  </a:ext>
                </a:extLst>
              </p:cNvPr>
              <p:cNvPicPr/>
              <p:nvPr/>
            </p:nvPicPr>
            <p:blipFill>
              <a:blip r:embed="rId15"/>
              <a:stretch>
                <a:fillRect/>
              </a:stretch>
            </p:blipFill>
            <p:spPr>
              <a:xfrm>
                <a:off x="4364541" y="2867484"/>
                <a:ext cx="311400" cy="82440"/>
              </a:xfrm>
              <a:prstGeom prst="rect">
                <a:avLst/>
              </a:prstGeom>
            </p:spPr>
          </p:pic>
        </mc:Fallback>
      </mc:AlternateContent>
      <p:grpSp>
        <p:nvGrpSpPr>
          <p:cNvPr id="15" name="Group 14">
            <a:extLst>
              <a:ext uri="{FF2B5EF4-FFF2-40B4-BE49-F238E27FC236}">
                <a16:creationId xmlns:a16="http://schemas.microsoft.com/office/drawing/2014/main" id="{04E8B821-C795-6E50-CDE6-ADFAE67A3868}"/>
              </a:ext>
            </a:extLst>
          </p:cNvPr>
          <p:cNvGrpSpPr/>
          <p:nvPr/>
        </p:nvGrpSpPr>
        <p:grpSpPr>
          <a:xfrm>
            <a:off x="7507701" y="3213444"/>
            <a:ext cx="1326960" cy="33480"/>
            <a:chOff x="7507701" y="3213444"/>
            <a:chExt cx="1326960" cy="33480"/>
          </a:xfrm>
        </p:grpSpPr>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2763FD1B-34E9-479B-1498-483078A2CDE8}"/>
                    </a:ext>
                  </a:extLst>
                </p14:cNvPr>
                <p14:cNvContentPartPr/>
                <p14:nvPr/>
              </p14:nvContentPartPr>
              <p14:xfrm>
                <a:off x="7507701" y="3213444"/>
                <a:ext cx="870840" cy="33480"/>
              </p14:xfrm>
            </p:contentPart>
          </mc:Choice>
          <mc:Fallback xmlns="">
            <p:pic>
              <p:nvPicPr>
                <p:cNvPr id="12" name="Ink 11">
                  <a:extLst>
                    <a:ext uri="{FF2B5EF4-FFF2-40B4-BE49-F238E27FC236}">
                      <a16:creationId xmlns:a16="http://schemas.microsoft.com/office/drawing/2014/main" id="{2763FD1B-34E9-479B-1498-483078A2CDE8}"/>
                    </a:ext>
                  </a:extLst>
                </p:cNvPr>
                <p:cNvPicPr/>
                <p:nvPr/>
              </p:nvPicPr>
              <p:blipFill>
                <a:blip r:embed="rId17"/>
                <a:stretch>
                  <a:fillRect/>
                </a:stretch>
              </p:blipFill>
              <p:spPr>
                <a:xfrm>
                  <a:off x="7490061" y="3195444"/>
                  <a:ext cx="90648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AE303BA2-68C6-7D81-2458-A86FF072FBDC}"/>
                    </a:ext>
                  </a:extLst>
                </p14:cNvPr>
                <p14:cNvContentPartPr/>
                <p14:nvPr/>
              </p14:nvContentPartPr>
              <p14:xfrm>
                <a:off x="8539821" y="3240804"/>
                <a:ext cx="294840" cy="6120"/>
              </p14:xfrm>
            </p:contentPart>
          </mc:Choice>
          <mc:Fallback xmlns="">
            <p:pic>
              <p:nvPicPr>
                <p:cNvPr id="13" name="Ink 12">
                  <a:extLst>
                    <a:ext uri="{FF2B5EF4-FFF2-40B4-BE49-F238E27FC236}">
                      <a16:creationId xmlns:a16="http://schemas.microsoft.com/office/drawing/2014/main" id="{AE303BA2-68C6-7D81-2458-A86FF072FBDC}"/>
                    </a:ext>
                  </a:extLst>
                </p:cNvPr>
                <p:cNvPicPr/>
                <p:nvPr/>
              </p:nvPicPr>
              <p:blipFill>
                <a:blip r:embed="rId19"/>
                <a:stretch>
                  <a:fillRect/>
                </a:stretch>
              </p:blipFill>
              <p:spPr>
                <a:xfrm>
                  <a:off x="8521821" y="3222804"/>
                  <a:ext cx="330480" cy="41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63F15228-7AEC-C823-FC85-43EA03B2EA9E}"/>
                  </a:ext>
                </a:extLst>
              </p14:cNvPr>
              <p14:cNvContentPartPr/>
              <p14:nvPr/>
            </p14:nvContentPartPr>
            <p14:xfrm>
              <a:off x="569781" y="3574164"/>
              <a:ext cx="1511640" cy="59040"/>
            </p14:xfrm>
          </p:contentPart>
        </mc:Choice>
        <mc:Fallback xmlns="">
          <p:pic>
            <p:nvPicPr>
              <p:cNvPr id="14" name="Ink 13">
                <a:extLst>
                  <a:ext uri="{FF2B5EF4-FFF2-40B4-BE49-F238E27FC236}">
                    <a16:creationId xmlns:a16="http://schemas.microsoft.com/office/drawing/2014/main" id="{63F15228-7AEC-C823-FC85-43EA03B2EA9E}"/>
                  </a:ext>
                </a:extLst>
              </p:cNvPr>
              <p:cNvPicPr/>
              <p:nvPr/>
            </p:nvPicPr>
            <p:blipFill>
              <a:blip r:embed="rId21"/>
              <a:stretch>
                <a:fillRect/>
              </a:stretch>
            </p:blipFill>
            <p:spPr>
              <a:xfrm>
                <a:off x="551781" y="3556164"/>
                <a:ext cx="15472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012A6ECB-3923-3DDE-00A8-1697FA9B6F8D}"/>
                  </a:ext>
                </a:extLst>
              </p14:cNvPr>
              <p14:cNvContentPartPr/>
              <p14:nvPr/>
            </p14:nvContentPartPr>
            <p14:xfrm>
              <a:off x="4714821" y="3842724"/>
              <a:ext cx="1332720" cy="60840"/>
            </p14:xfrm>
          </p:contentPart>
        </mc:Choice>
        <mc:Fallback xmlns="">
          <p:pic>
            <p:nvPicPr>
              <p:cNvPr id="16" name="Ink 15">
                <a:extLst>
                  <a:ext uri="{FF2B5EF4-FFF2-40B4-BE49-F238E27FC236}">
                    <a16:creationId xmlns:a16="http://schemas.microsoft.com/office/drawing/2014/main" id="{012A6ECB-3923-3DDE-00A8-1697FA9B6F8D}"/>
                  </a:ext>
                </a:extLst>
              </p:cNvPr>
              <p:cNvPicPr/>
              <p:nvPr/>
            </p:nvPicPr>
            <p:blipFill>
              <a:blip r:embed="rId23"/>
              <a:stretch>
                <a:fillRect/>
              </a:stretch>
            </p:blipFill>
            <p:spPr>
              <a:xfrm>
                <a:off x="4696821" y="3824724"/>
                <a:ext cx="13683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Ink 16">
                <a:extLst>
                  <a:ext uri="{FF2B5EF4-FFF2-40B4-BE49-F238E27FC236}">
                    <a16:creationId xmlns:a16="http://schemas.microsoft.com/office/drawing/2014/main" id="{5B3DCDD5-5C98-AD8E-F6FF-ABD7E0AB33BB}"/>
                  </a:ext>
                </a:extLst>
              </p14:cNvPr>
              <p14:cNvContentPartPr/>
              <p14:nvPr/>
            </p14:nvContentPartPr>
            <p14:xfrm>
              <a:off x="2941821" y="4228284"/>
              <a:ext cx="627480" cy="19440"/>
            </p14:xfrm>
          </p:contentPart>
        </mc:Choice>
        <mc:Fallback xmlns="">
          <p:pic>
            <p:nvPicPr>
              <p:cNvPr id="17" name="Ink 16">
                <a:extLst>
                  <a:ext uri="{FF2B5EF4-FFF2-40B4-BE49-F238E27FC236}">
                    <a16:creationId xmlns:a16="http://schemas.microsoft.com/office/drawing/2014/main" id="{5B3DCDD5-5C98-AD8E-F6FF-ABD7E0AB33BB}"/>
                  </a:ext>
                </a:extLst>
              </p:cNvPr>
              <p:cNvPicPr/>
              <p:nvPr/>
            </p:nvPicPr>
            <p:blipFill>
              <a:blip r:embed="rId25"/>
              <a:stretch>
                <a:fillRect/>
              </a:stretch>
            </p:blipFill>
            <p:spPr>
              <a:xfrm>
                <a:off x="2924181" y="4210284"/>
                <a:ext cx="66312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Ink 17">
                <a:extLst>
                  <a:ext uri="{FF2B5EF4-FFF2-40B4-BE49-F238E27FC236}">
                    <a16:creationId xmlns:a16="http://schemas.microsoft.com/office/drawing/2014/main" id="{7DE2A729-8B6D-C8A4-1721-798427D25D0F}"/>
                  </a:ext>
                </a:extLst>
              </p14:cNvPr>
              <p14:cNvContentPartPr/>
              <p14:nvPr/>
            </p14:nvContentPartPr>
            <p14:xfrm>
              <a:off x="4668741" y="5891844"/>
              <a:ext cx="521280" cy="41400"/>
            </p14:xfrm>
          </p:contentPart>
        </mc:Choice>
        <mc:Fallback xmlns="">
          <p:pic>
            <p:nvPicPr>
              <p:cNvPr id="18" name="Ink 17">
                <a:extLst>
                  <a:ext uri="{FF2B5EF4-FFF2-40B4-BE49-F238E27FC236}">
                    <a16:creationId xmlns:a16="http://schemas.microsoft.com/office/drawing/2014/main" id="{7DE2A729-8B6D-C8A4-1721-798427D25D0F}"/>
                  </a:ext>
                </a:extLst>
              </p:cNvPr>
              <p:cNvPicPr/>
              <p:nvPr/>
            </p:nvPicPr>
            <p:blipFill>
              <a:blip r:embed="rId27"/>
              <a:stretch>
                <a:fillRect/>
              </a:stretch>
            </p:blipFill>
            <p:spPr>
              <a:xfrm>
                <a:off x="4650741" y="5873844"/>
                <a:ext cx="556920" cy="77040"/>
              </a:xfrm>
              <a:prstGeom prst="rect">
                <a:avLst/>
              </a:prstGeom>
            </p:spPr>
          </p:pic>
        </mc:Fallback>
      </mc:AlternateContent>
    </p:spTree>
    <p:extLst>
      <p:ext uri="{BB962C8B-B14F-4D97-AF65-F5344CB8AC3E}">
        <p14:creationId xmlns:p14="http://schemas.microsoft.com/office/powerpoint/2010/main" val="20621294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301655" cy="6268371"/>
          </a:xfrm>
          <a:prstGeom prst="roundRect">
            <a:avLst/>
          </a:prstGeom>
          <a:solidFill>
            <a:schemeClr val="tx1">
              <a:alpha val="5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72966" y="176942"/>
            <a:ext cx="8570133" cy="5740033"/>
          </a:xfrm>
          <a:prstGeom prst="rect">
            <a:avLst/>
          </a:prstGeom>
          <a:noFill/>
        </p:spPr>
        <p:txBody>
          <a:bodyPr wrap="square" rtlCol="0">
            <a:spAutoFit/>
          </a:bodyPr>
          <a:lstStyle/>
          <a:p>
            <a:r>
              <a:rPr lang="en-US" sz="2400" b="1">
                <a:solidFill>
                  <a:srgbClr val="FFC000"/>
                </a:solidFill>
                <a:cs typeface="+mj-cs"/>
              </a:rPr>
              <a:t>Rashi on Isaiah 28,24 Parts 1-3</a:t>
            </a:r>
          </a:p>
          <a:p>
            <a:r>
              <a:rPr lang="he-IL" sz="2300">
                <a:solidFill>
                  <a:srgbClr val="FFFF00"/>
                </a:solidFill>
                <a:cs typeface="+mj-cs"/>
              </a:rPr>
              <a:t>הכל היום. לשון תמיהה הוא לכך נקוד חטף פתח: </a:t>
            </a:r>
            <a:r>
              <a:rPr lang="en-US" sz="2300">
                <a:solidFill>
                  <a:srgbClr val="FFFF00"/>
                </a:solidFill>
                <a:cs typeface="+mj-cs"/>
              </a:rPr>
              <a:t> </a:t>
            </a:r>
            <a:r>
              <a:rPr lang="en-US" sz="2300">
                <a:solidFill>
                  <a:srgbClr val="FFC000"/>
                </a:solidFill>
                <a:cs typeface="+mj-cs"/>
              </a:rPr>
              <a:t>all day This is the interrogative. Therefore, it is voweled with a hataf pattah.</a:t>
            </a:r>
          </a:p>
          <a:p>
            <a:r>
              <a:rPr lang="he-IL" sz="2300">
                <a:solidFill>
                  <a:srgbClr val="FFFF00"/>
                </a:solidFill>
                <a:cs typeface="+mj-cs"/>
              </a:rPr>
              <a:t>יחרוש. מי שחורש לזרוע וכי החורש כדי לזרע לעולמים חורש א"כ מה יועיל אף הנביאים מוכיחים אתכם להחזירכם למוטב הלעולמים יוכיחו ולא יועילו: </a:t>
            </a:r>
            <a:r>
              <a:rPr lang="en-US" sz="2300">
                <a:solidFill>
                  <a:srgbClr val="FFFF00"/>
                </a:solidFill>
                <a:cs typeface="+mj-cs"/>
              </a:rPr>
              <a:t> </a:t>
            </a:r>
            <a:r>
              <a:rPr lang="en-US" sz="2300">
                <a:solidFill>
                  <a:srgbClr val="FFC000"/>
                </a:solidFill>
                <a:cs typeface="+mj-cs"/>
              </a:rPr>
              <a:t>shall...plow One who plows to sow - does the one who plows to sow plow forever? If so, what does he accomplish? Similarly, the prophets admonish you to bring you back to do good deeds. Shall they admonish forever and not accomplish?</a:t>
            </a:r>
          </a:p>
          <a:p>
            <a:r>
              <a:rPr lang="he-IL" sz="2300">
                <a:solidFill>
                  <a:srgbClr val="FFFF00"/>
                </a:solidFill>
                <a:cs typeface="+mj-cs"/>
              </a:rPr>
              <a:t>יפתח וישדד אדמתו. וכי לעולם לא יזרע אלא תמיד יפתח את האדמ' באתים ובכלי מחרישה, וישדד לשון עבודת שדה יפתח וישדד בתחלה הוא עושה תלמים רחבים וסוף הוא עושה תלמים קטנים במדרש ר' תנחומא: </a:t>
            </a:r>
            <a:r>
              <a:rPr lang="en-US" sz="2300">
                <a:solidFill>
                  <a:srgbClr val="FFFF00"/>
                </a:solidFill>
                <a:cs typeface="+mj-cs"/>
              </a:rPr>
              <a:t> </a:t>
            </a:r>
            <a:r>
              <a:rPr lang="en-US" sz="2300">
                <a:solidFill>
                  <a:srgbClr val="FFC000"/>
                </a:solidFill>
                <a:cs typeface="+mj-cs"/>
              </a:rPr>
              <a:t>Shall he open and harrow his soil? Shall he never sow but always open the soil with plowshares and plowing implements? </a:t>
            </a:r>
            <a:r>
              <a:rPr lang="he-IL" sz="2300">
                <a:solidFill>
                  <a:srgbClr val="FFFF00"/>
                </a:solidFill>
                <a:cs typeface="+mj-cs"/>
              </a:rPr>
              <a:t>יְשַׂדֵּד</a:t>
            </a:r>
            <a:r>
              <a:rPr lang="he-IL" sz="2300">
                <a:solidFill>
                  <a:srgbClr val="FFC000"/>
                </a:solidFill>
                <a:cs typeface="+mj-cs"/>
              </a:rPr>
              <a:t> </a:t>
            </a:r>
            <a:r>
              <a:rPr lang="en-US" sz="2300">
                <a:solidFill>
                  <a:srgbClr val="FFC000"/>
                </a:solidFill>
                <a:cs typeface="+mj-cs"/>
              </a:rPr>
              <a:t> is an expression of work of the field. Shall he open and harrow? First he makes wide furrows and later he makes small furrows. This we learned in the Midrash of Rabbi Tanhuma.</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78ADF10A-1DD9-4FD8-55D1-DAFAFDE82313}"/>
                  </a:ext>
                </a:extLst>
              </p14:cNvPr>
              <p14:cNvContentPartPr/>
              <p14:nvPr/>
            </p14:nvContentPartPr>
            <p14:xfrm>
              <a:off x="4537701" y="3364284"/>
              <a:ext cx="103680" cy="30960"/>
            </p14:xfrm>
          </p:contentPart>
        </mc:Choice>
        <mc:Fallback xmlns="">
          <p:pic>
            <p:nvPicPr>
              <p:cNvPr id="2" name="Ink 1">
                <a:extLst>
                  <a:ext uri="{FF2B5EF4-FFF2-40B4-BE49-F238E27FC236}">
                    <a16:creationId xmlns:a16="http://schemas.microsoft.com/office/drawing/2014/main" id="{78ADF10A-1DD9-4FD8-55D1-DAFAFDE82313}"/>
                  </a:ext>
                </a:extLst>
              </p:cNvPr>
              <p:cNvPicPr/>
              <p:nvPr/>
            </p:nvPicPr>
            <p:blipFill>
              <a:blip r:embed="rId5"/>
              <a:stretch>
                <a:fillRect/>
              </a:stretch>
            </p:blipFill>
            <p:spPr>
              <a:xfrm>
                <a:off x="4519701" y="3346284"/>
                <a:ext cx="13932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56066188-9298-3457-83B9-51C8A925CA8A}"/>
                  </a:ext>
                </a:extLst>
              </p14:cNvPr>
              <p14:cNvContentPartPr/>
              <p14:nvPr/>
            </p14:nvContentPartPr>
            <p14:xfrm>
              <a:off x="8129421" y="4474164"/>
              <a:ext cx="61560" cy="13680"/>
            </p14:xfrm>
          </p:contentPart>
        </mc:Choice>
        <mc:Fallback xmlns="">
          <p:pic>
            <p:nvPicPr>
              <p:cNvPr id="4" name="Ink 3">
                <a:extLst>
                  <a:ext uri="{FF2B5EF4-FFF2-40B4-BE49-F238E27FC236}">
                    <a16:creationId xmlns:a16="http://schemas.microsoft.com/office/drawing/2014/main" id="{56066188-9298-3457-83B9-51C8A925CA8A}"/>
                  </a:ext>
                </a:extLst>
              </p:cNvPr>
              <p:cNvPicPr/>
              <p:nvPr/>
            </p:nvPicPr>
            <p:blipFill>
              <a:blip r:embed="rId7"/>
              <a:stretch>
                <a:fillRect/>
              </a:stretch>
            </p:blipFill>
            <p:spPr>
              <a:xfrm>
                <a:off x="8111421" y="4456524"/>
                <a:ext cx="9720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6550531E-21EE-BBF6-7490-238C12D49B6E}"/>
                  </a:ext>
                </a:extLst>
              </p14:cNvPr>
              <p14:cNvContentPartPr/>
              <p14:nvPr/>
            </p14:nvContentPartPr>
            <p14:xfrm>
              <a:off x="8794341" y="4800324"/>
              <a:ext cx="15480" cy="9000"/>
            </p14:xfrm>
          </p:contentPart>
        </mc:Choice>
        <mc:Fallback xmlns="">
          <p:pic>
            <p:nvPicPr>
              <p:cNvPr id="5" name="Ink 4">
                <a:extLst>
                  <a:ext uri="{FF2B5EF4-FFF2-40B4-BE49-F238E27FC236}">
                    <a16:creationId xmlns:a16="http://schemas.microsoft.com/office/drawing/2014/main" id="{6550531E-21EE-BBF6-7490-238C12D49B6E}"/>
                  </a:ext>
                </a:extLst>
              </p:cNvPr>
              <p:cNvPicPr/>
              <p:nvPr/>
            </p:nvPicPr>
            <p:blipFill>
              <a:blip r:embed="rId9"/>
              <a:stretch>
                <a:fillRect/>
              </a:stretch>
            </p:blipFill>
            <p:spPr>
              <a:xfrm>
                <a:off x="8776701" y="4782324"/>
                <a:ext cx="5112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799147E1-851D-E7EA-6F62-8FA996D2C99A}"/>
                  </a:ext>
                </a:extLst>
              </p14:cNvPr>
              <p14:cNvContentPartPr/>
              <p14:nvPr/>
            </p14:nvContentPartPr>
            <p14:xfrm>
              <a:off x="917541" y="5056284"/>
              <a:ext cx="32040" cy="35280"/>
            </p14:xfrm>
          </p:contentPart>
        </mc:Choice>
        <mc:Fallback xmlns="">
          <p:pic>
            <p:nvPicPr>
              <p:cNvPr id="7" name="Ink 6">
                <a:extLst>
                  <a:ext uri="{FF2B5EF4-FFF2-40B4-BE49-F238E27FC236}">
                    <a16:creationId xmlns:a16="http://schemas.microsoft.com/office/drawing/2014/main" id="{799147E1-851D-E7EA-6F62-8FA996D2C99A}"/>
                  </a:ext>
                </a:extLst>
              </p:cNvPr>
              <p:cNvPicPr/>
              <p:nvPr/>
            </p:nvPicPr>
            <p:blipFill>
              <a:blip r:embed="rId11"/>
              <a:stretch>
                <a:fillRect/>
              </a:stretch>
            </p:blipFill>
            <p:spPr>
              <a:xfrm>
                <a:off x="899541" y="5038644"/>
                <a:ext cx="6768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6788ECC6-DBA3-7DBB-0458-1AEEBBCB3440}"/>
                  </a:ext>
                </a:extLst>
              </p14:cNvPr>
              <p14:cNvContentPartPr/>
              <p14:nvPr/>
            </p14:nvContentPartPr>
            <p14:xfrm>
              <a:off x="3246021" y="5149884"/>
              <a:ext cx="518400" cy="60840"/>
            </p14:xfrm>
          </p:contentPart>
        </mc:Choice>
        <mc:Fallback xmlns="">
          <p:pic>
            <p:nvPicPr>
              <p:cNvPr id="9" name="Ink 8">
                <a:extLst>
                  <a:ext uri="{FF2B5EF4-FFF2-40B4-BE49-F238E27FC236}">
                    <a16:creationId xmlns:a16="http://schemas.microsoft.com/office/drawing/2014/main" id="{6788ECC6-DBA3-7DBB-0458-1AEEBBCB3440}"/>
                  </a:ext>
                </a:extLst>
              </p:cNvPr>
              <p:cNvPicPr/>
              <p:nvPr/>
            </p:nvPicPr>
            <p:blipFill>
              <a:blip r:embed="rId13"/>
              <a:stretch>
                <a:fillRect/>
              </a:stretch>
            </p:blipFill>
            <p:spPr>
              <a:xfrm>
                <a:off x="3228021" y="5132244"/>
                <a:ext cx="55404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B22911A1-CF10-9AE0-A798-D7C534C54CC3}"/>
                  </a:ext>
                </a:extLst>
              </p14:cNvPr>
              <p14:cNvContentPartPr/>
              <p14:nvPr/>
            </p14:nvContentPartPr>
            <p14:xfrm>
              <a:off x="5573421" y="2638524"/>
              <a:ext cx="2054160" cy="68760"/>
            </p14:xfrm>
          </p:contentPart>
        </mc:Choice>
        <mc:Fallback xmlns="">
          <p:pic>
            <p:nvPicPr>
              <p:cNvPr id="11" name="Ink 10">
                <a:extLst>
                  <a:ext uri="{FF2B5EF4-FFF2-40B4-BE49-F238E27FC236}">
                    <a16:creationId xmlns:a16="http://schemas.microsoft.com/office/drawing/2014/main" id="{B22911A1-CF10-9AE0-A798-D7C534C54CC3}"/>
                  </a:ext>
                </a:extLst>
              </p:cNvPr>
              <p:cNvPicPr/>
              <p:nvPr/>
            </p:nvPicPr>
            <p:blipFill>
              <a:blip r:embed="rId15"/>
              <a:stretch>
                <a:fillRect/>
              </a:stretch>
            </p:blipFill>
            <p:spPr>
              <a:xfrm>
                <a:off x="5555781" y="2620884"/>
                <a:ext cx="208980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259D7A77-58B7-D3AA-59BA-D07E327ABB92}"/>
                  </a:ext>
                </a:extLst>
              </p14:cNvPr>
              <p14:cNvContentPartPr/>
              <p14:nvPr/>
            </p14:nvContentPartPr>
            <p14:xfrm>
              <a:off x="720261" y="3003204"/>
              <a:ext cx="5444280" cy="138600"/>
            </p14:xfrm>
          </p:contentPart>
        </mc:Choice>
        <mc:Fallback xmlns="">
          <p:pic>
            <p:nvPicPr>
              <p:cNvPr id="12" name="Ink 11">
                <a:extLst>
                  <a:ext uri="{FF2B5EF4-FFF2-40B4-BE49-F238E27FC236}">
                    <a16:creationId xmlns:a16="http://schemas.microsoft.com/office/drawing/2014/main" id="{259D7A77-58B7-D3AA-59BA-D07E327ABB92}"/>
                  </a:ext>
                </a:extLst>
              </p:cNvPr>
              <p:cNvPicPr/>
              <p:nvPr/>
            </p:nvPicPr>
            <p:blipFill>
              <a:blip r:embed="rId17"/>
              <a:stretch>
                <a:fillRect/>
              </a:stretch>
            </p:blipFill>
            <p:spPr>
              <a:xfrm>
                <a:off x="702621" y="2985204"/>
                <a:ext cx="5479920" cy="174240"/>
              </a:xfrm>
              <a:prstGeom prst="rect">
                <a:avLst/>
              </a:prstGeom>
            </p:spPr>
          </p:pic>
        </mc:Fallback>
      </mc:AlternateContent>
    </p:spTree>
    <p:extLst>
      <p:ext uri="{BB962C8B-B14F-4D97-AF65-F5344CB8AC3E}">
        <p14:creationId xmlns:p14="http://schemas.microsoft.com/office/powerpoint/2010/main" val="25886616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301655" cy="6268371"/>
          </a:xfrm>
          <a:prstGeom prst="roundRect">
            <a:avLst/>
          </a:prstGeom>
          <a:solidFill>
            <a:schemeClr val="tx1">
              <a:alpha val="5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72966" y="176942"/>
            <a:ext cx="8570133" cy="5955476"/>
          </a:xfrm>
          <a:prstGeom prst="rect">
            <a:avLst/>
          </a:prstGeom>
          <a:noFill/>
        </p:spPr>
        <p:txBody>
          <a:bodyPr wrap="square" rtlCol="0">
            <a:spAutoFit/>
          </a:bodyPr>
          <a:lstStyle/>
          <a:p>
            <a:r>
              <a:rPr lang="en-US" sz="2400" b="1">
                <a:solidFill>
                  <a:srgbClr val="FFC000"/>
                </a:solidFill>
                <a:cs typeface="+mj-cs"/>
              </a:rPr>
              <a:t>Philippians 2:12–16</a:t>
            </a:r>
          </a:p>
          <a:p>
            <a:r>
              <a:rPr lang="en-US" sz="2100">
                <a:solidFill>
                  <a:srgbClr val="FFC000"/>
                </a:solidFill>
                <a:cs typeface="+mj-cs"/>
              </a:rPr>
              <a:t>2:12 Wherefore, my beloved, as ye have always obeyed, not as in my presence only, but now much more in my absence, work out your own salvation with fear and trembling. 2:13 For it is God which worketh in you both to will and to do of his good pleasure. 2:14 Do all things without murmurings and disputings: 2:15 That ye may be blameless and harmless, the sons of God, without rebuke, in the midst of a crooked and perverse nation, among whom ye shine as lights in the world; 2:16 Holding forth the word of life; that I may rejoice in the day of Christ, that I have not run in vain, neither laboured in vain. (KJV, </a:t>
            </a:r>
            <a:r>
              <a:rPr lang="syr-SY" sz="2100">
                <a:solidFill>
                  <a:srgbClr val="00B0F0"/>
                </a:solidFill>
                <a:cs typeface="+mj-cs"/>
              </a:rPr>
              <a:t>12 </a:t>
            </a:r>
            <a:r>
              <a:rPr lang="el-GR" sz="2100">
                <a:solidFill>
                  <a:srgbClr val="00B0F0"/>
                </a:solidFill>
                <a:cs typeface="+mj-cs"/>
              </a:rPr>
              <a:t>Ὥστε, ἀγαπητοί μου, καθὼς πάντοτε ὑπηκούσατε, μὴ °ὡς ἐν τῇ παρουσίᾳ μου μόνον ἀλλὰ νῦν πολλῷ μᾶλλον ἐν τῇ ἀπουσίᾳ μου, μετὰ φόβου καὶ τρόμου τὴν ἑαυτῶν σωτηρίαν κατεργάζεσθε·* 13 ⸆ θεὸς γάρ ἐστιν ὁ ἐνεργῶν ἐν ὑμῖν καὶ τὸ θέλειν καὶ τὸ ἐνεργεῖν ὑπὲρ τῆς εὐδοκίας.* 14 Πάντα ποιεῖτε χωρὶς γογγυσμῶν καὶ διαλογισμῶν,* 15 ἵνα ⸀γένησθε ἄμεμπτοι καὶ ἀκέραιοι, τέκνα θεοῦ ⸁ἄμωμα μέσον γενεᾶς σκολιᾶς καὶ διεστραμμένης,* ἐν οἷς φαίνεσθε ὡς φωστῆρες ἐν κόσμῳ,* 16 λόγον ζωῆς ἐπέχοντες,* εἰς καύχημα ἐμοὶ εἰς ἡμέραν Χριστοῦ, ὅτι οὐκ εἰς κενὸν ἔδραμον οὐδὲ εἰς κενὸν ἐκοπίασα</a:t>
            </a:r>
            <a:r>
              <a:rPr lang="el-GR" sz="21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A5035EED-8CF5-ED59-9743-301163E7F538}"/>
                  </a:ext>
                </a:extLst>
              </p14:cNvPr>
              <p14:cNvContentPartPr/>
              <p14:nvPr/>
            </p14:nvContentPartPr>
            <p14:xfrm>
              <a:off x="3199941" y="1566444"/>
              <a:ext cx="114120" cy="55440"/>
            </p14:xfrm>
          </p:contentPart>
        </mc:Choice>
        <mc:Fallback xmlns="">
          <p:pic>
            <p:nvPicPr>
              <p:cNvPr id="2" name="Ink 1">
                <a:extLst>
                  <a:ext uri="{FF2B5EF4-FFF2-40B4-BE49-F238E27FC236}">
                    <a16:creationId xmlns:a16="http://schemas.microsoft.com/office/drawing/2014/main" id="{A5035EED-8CF5-ED59-9743-301163E7F538}"/>
                  </a:ext>
                </a:extLst>
              </p:cNvPr>
              <p:cNvPicPr/>
              <p:nvPr/>
            </p:nvPicPr>
            <p:blipFill>
              <a:blip r:embed="rId5"/>
              <a:stretch>
                <a:fillRect/>
              </a:stretch>
            </p:blipFill>
            <p:spPr>
              <a:xfrm>
                <a:off x="3182301" y="1548444"/>
                <a:ext cx="14976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EDDA5053-30ED-0327-FAC1-66DFD3B9E3EB}"/>
                  </a:ext>
                </a:extLst>
              </p14:cNvPr>
              <p14:cNvContentPartPr/>
              <p14:nvPr/>
            </p14:nvContentPartPr>
            <p14:xfrm>
              <a:off x="4819581" y="1496604"/>
              <a:ext cx="3506400" cy="132840"/>
            </p14:xfrm>
          </p:contentPart>
        </mc:Choice>
        <mc:Fallback xmlns="">
          <p:pic>
            <p:nvPicPr>
              <p:cNvPr id="4" name="Ink 3">
                <a:extLst>
                  <a:ext uri="{FF2B5EF4-FFF2-40B4-BE49-F238E27FC236}">
                    <a16:creationId xmlns:a16="http://schemas.microsoft.com/office/drawing/2014/main" id="{EDDA5053-30ED-0327-FAC1-66DFD3B9E3EB}"/>
                  </a:ext>
                </a:extLst>
              </p:cNvPr>
              <p:cNvPicPr/>
              <p:nvPr/>
            </p:nvPicPr>
            <p:blipFill>
              <a:blip r:embed="rId7"/>
              <a:stretch>
                <a:fillRect/>
              </a:stretch>
            </p:blipFill>
            <p:spPr>
              <a:xfrm>
                <a:off x="4801581" y="1478604"/>
                <a:ext cx="354204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644D15E8-6F80-95D0-0078-6623BA9F3D55}"/>
                  </a:ext>
                </a:extLst>
              </p14:cNvPr>
              <p14:cNvContentPartPr/>
              <p14:nvPr/>
            </p14:nvContentPartPr>
            <p14:xfrm>
              <a:off x="582021" y="1850844"/>
              <a:ext cx="4583160" cy="74880"/>
            </p14:xfrm>
          </p:contentPart>
        </mc:Choice>
        <mc:Fallback xmlns="">
          <p:pic>
            <p:nvPicPr>
              <p:cNvPr id="5" name="Ink 4">
                <a:extLst>
                  <a:ext uri="{FF2B5EF4-FFF2-40B4-BE49-F238E27FC236}">
                    <a16:creationId xmlns:a16="http://schemas.microsoft.com/office/drawing/2014/main" id="{644D15E8-6F80-95D0-0078-6623BA9F3D55}"/>
                  </a:ext>
                </a:extLst>
              </p:cNvPr>
              <p:cNvPicPr/>
              <p:nvPr/>
            </p:nvPicPr>
            <p:blipFill>
              <a:blip r:embed="rId9"/>
              <a:stretch>
                <a:fillRect/>
              </a:stretch>
            </p:blipFill>
            <p:spPr>
              <a:xfrm>
                <a:off x="564381" y="1833204"/>
                <a:ext cx="46188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C0200724-312B-A054-E4E9-0C8D3ABB1F38}"/>
                  </a:ext>
                </a:extLst>
              </p14:cNvPr>
              <p14:cNvContentPartPr/>
              <p14:nvPr/>
            </p14:nvContentPartPr>
            <p14:xfrm>
              <a:off x="2577141" y="3470484"/>
              <a:ext cx="11520" cy="10080"/>
            </p14:xfrm>
          </p:contentPart>
        </mc:Choice>
        <mc:Fallback xmlns="">
          <p:pic>
            <p:nvPicPr>
              <p:cNvPr id="7" name="Ink 6">
                <a:extLst>
                  <a:ext uri="{FF2B5EF4-FFF2-40B4-BE49-F238E27FC236}">
                    <a16:creationId xmlns:a16="http://schemas.microsoft.com/office/drawing/2014/main" id="{C0200724-312B-A054-E4E9-0C8D3ABB1F38}"/>
                  </a:ext>
                </a:extLst>
              </p:cNvPr>
              <p:cNvPicPr/>
              <p:nvPr/>
            </p:nvPicPr>
            <p:blipFill>
              <a:blip r:embed="rId11"/>
              <a:stretch>
                <a:fillRect/>
              </a:stretch>
            </p:blipFill>
            <p:spPr>
              <a:xfrm>
                <a:off x="2559141" y="3452844"/>
                <a:ext cx="4716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76C9823D-2CFB-2111-090D-77C703A5FD47}"/>
                  </a:ext>
                </a:extLst>
              </p14:cNvPr>
              <p14:cNvContentPartPr/>
              <p14:nvPr/>
            </p14:nvContentPartPr>
            <p14:xfrm>
              <a:off x="6268221" y="1148124"/>
              <a:ext cx="1852200" cy="190080"/>
            </p14:xfrm>
          </p:contentPart>
        </mc:Choice>
        <mc:Fallback xmlns="">
          <p:pic>
            <p:nvPicPr>
              <p:cNvPr id="9" name="Ink 8">
                <a:extLst>
                  <a:ext uri="{FF2B5EF4-FFF2-40B4-BE49-F238E27FC236}">
                    <a16:creationId xmlns:a16="http://schemas.microsoft.com/office/drawing/2014/main" id="{76C9823D-2CFB-2111-090D-77C703A5FD47}"/>
                  </a:ext>
                </a:extLst>
              </p:cNvPr>
              <p:cNvPicPr/>
              <p:nvPr/>
            </p:nvPicPr>
            <p:blipFill>
              <a:blip r:embed="rId13"/>
              <a:stretch>
                <a:fillRect/>
              </a:stretch>
            </p:blipFill>
            <p:spPr>
              <a:xfrm>
                <a:off x="6250221" y="1130484"/>
                <a:ext cx="188784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13589DCB-75D9-9E09-5D4F-2F19318B372C}"/>
                  </a:ext>
                </a:extLst>
              </p14:cNvPr>
              <p14:cNvContentPartPr/>
              <p14:nvPr/>
            </p14:nvContentPartPr>
            <p14:xfrm>
              <a:off x="746181" y="1496244"/>
              <a:ext cx="3218040" cy="68760"/>
            </p14:xfrm>
          </p:contentPart>
        </mc:Choice>
        <mc:Fallback xmlns="">
          <p:pic>
            <p:nvPicPr>
              <p:cNvPr id="11" name="Ink 10">
                <a:extLst>
                  <a:ext uri="{FF2B5EF4-FFF2-40B4-BE49-F238E27FC236}">
                    <a16:creationId xmlns:a16="http://schemas.microsoft.com/office/drawing/2014/main" id="{13589DCB-75D9-9E09-5D4F-2F19318B372C}"/>
                  </a:ext>
                </a:extLst>
              </p:cNvPr>
              <p:cNvPicPr/>
              <p:nvPr/>
            </p:nvPicPr>
            <p:blipFill>
              <a:blip r:embed="rId15"/>
              <a:stretch>
                <a:fillRect/>
              </a:stretch>
            </p:blipFill>
            <p:spPr>
              <a:xfrm>
                <a:off x="728181" y="1478244"/>
                <a:ext cx="32536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8BBD272F-9A20-9AAD-292F-693482260B26}"/>
                  </a:ext>
                </a:extLst>
              </p14:cNvPr>
              <p14:cNvContentPartPr/>
              <p14:nvPr/>
            </p14:nvContentPartPr>
            <p14:xfrm>
              <a:off x="8664381" y="1282404"/>
              <a:ext cx="259560" cy="301680"/>
            </p14:xfrm>
          </p:contentPart>
        </mc:Choice>
        <mc:Fallback xmlns="">
          <p:pic>
            <p:nvPicPr>
              <p:cNvPr id="12" name="Ink 11">
                <a:extLst>
                  <a:ext uri="{FF2B5EF4-FFF2-40B4-BE49-F238E27FC236}">
                    <a16:creationId xmlns:a16="http://schemas.microsoft.com/office/drawing/2014/main" id="{8BBD272F-9A20-9AAD-292F-693482260B26}"/>
                  </a:ext>
                </a:extLst>
              </p:cNvPr>
              <p:cNvPicPr/>
              <p:nvPr/>
            </p:nvPicPr>
            <p:blipFill>
              <a:blip r:embed="rId17"/>
              <a:stretch>
                <a:fillRect/>
              </a:stretch>
            </p:blipFill>
            <p:spPr>
              <a:xfrm>
                <a:off x="8646741" y="1264764"/>
                <a:ext cx="295200" cy="337320"/>
              </a:xfrm>
              <a:prstGeom prst="rect">
                <a:avLst/>
              </a:prstGeom>
            </p:spPr>
          </p:pic>
        </mc:Fallback>
      </mc:AlternateContent>
    </p:spTree>
    <p:extLst>
      <p:ext uri="{BB962C8B-B14F-4D97-AF65-F5344CB8AC3E}">
        <p14:creationId xmlns:p14="http://schemas.microsoft.com/office/powerpoint/2010/main" val="32447635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301655" cy="4912536"/>
          </a:xfrm>
          <a:prstGeom prst="roundRect">
            <a:avLst/>
          </a:prstGeom>
          <a:solidFill>
            <a:schemeClr val="tx1">
              <a:alpha val="5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72966" y="176942"/>
            <a:ext cx="8570133" cy="4401205"/>
          </a:xfrm>
          <a:prstGeom prst="rect">
            <a:avLst/>
          </a:prstGeom>
          <a:noFill/>
        </p:spPr>
        <p:txBody>
          <a:bodyPr wrap="square" rtlCol="0">
            <a:spAutoFit/>
          </a:bodyPr>
          <a:lstStyle/>
          <a:p>
            <a:r>
              <a:rPr lang="en-US" sz="2800" b="1">
                <a:solidFill>
                  <a:srgbClr val="FFC000"/>
                </a:solidFill>
                <a:cs typeface="+mj-cs"/>
              </a:rPr>
              <a:t>Talmud Bavli Sanhedrin 105a:6</a:t>
            </a:r>
          </a:p>
          <a:p>
            <a:r>
              <a:rPr lang="en-US" sz="2800">
                <a:solidFill>
                  <a:srgbClr val="FFC000"/>
                </a:solidFill>
                <a:cs typeface="+mj-cs"/>
              </a:rPr>
              <a:t>With regard to the verse: </a:t>
            </a:r>
            <a:r>
              <a:rPr lang="en-US" sz="2800">
                <a:solidFill>
                  <a:srgbClr val="00B0F0"/>
                </a:solidFill>
                <a:cs typeface="+mj-cs"/>
              </a:rPr>
              <a:t>“And chastise in judgment; his God will instruct him”</a:t>
            </a:r>
            <a:r>
              <a:rPr lang="en-US" sz="2800">
                <a:solidFill>
                  <a:srgbClr val="FFC000"/>
                </a:solidFill>
                <a:cs typeface="+mj-cs"/>
              </a:rPr>
              <a:t> (</a:t>
            </a:r>
            <a:r>
              <a:rPr lang="en-US" sz="2800">
                <a:solidFill>
                  <a:srgbClr val="00B0F0"/>
                </a:solidFill>
                <a:cs typeface="+mj-cs"/>
              </a:rPr>
              <a:t>Isaiah 28:26</a:t>
            </a:r>
            <a:r>
              <a:rPr lang="en-US" sz="2800">
                <a:solidFill>
                  <a:srgbClr val="FFC000"/>
                </a:solidFill>
                <a:cs typeface="+mj-cs"/>
              </a:rPr>
              <a:t>), Rabba bar bar Ḥana says that the prophet said to the Jewish people: Repent. They said to him: We cannot, since the evil inclination dominates us. He said to them: Chastise your inclinations. They said to him: </a:t>
            </a:r>
            <a:r>
              <a:rPr lang="en-US" sz="2800">
                <a:solidFill>
                  <a:srgbClr val="00B0F0"/>
                </a:solidFill>
                <a:cs typeface="+mj-cs"/>
              </a:rPr>
              <a:t>“His God will instruct him,”</a:t>
            </a:r>
            <a:r>
              <a:rPr lang="en-US" sz="2800">
                <a:solidFill>
                  <a:srgbClr val="FFC000"/>
                </a:solidFill>
                <a:cs typeface="+mj-cs"/>
              </a:rPr>
              <a:t> i.e., God should instruct the evil inclination to allow us to overcome him, as we are incapable of doing so on our own.</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5E15F13C-35E0-6728-5E45-CE1DF7380A13}"/>
                  </a:ext>
                </a:extLst>
              </p14:cNvPr>
              <p14:cNvContentPartPr/>
              <p14:nvPr/>
            </p14:nvContentPartPr>
            <p14:xfrm>
              <a:off x="3346821" y="3106164"/>
              <a:ext cx="3249000" cy="133560"/>
            </p14:xfrm>
          </p:contentPart>
        </mc:Choice>
        <mc:Fallback xmlns="">
          <p:pic>
            <p:nvPicPr>
              <p:cNvPr id="2" name="Ink 1">
                <a:extLst>
                  <a:ext uri="{FF2B5EF4-FFF2-40B4-BE49-F238E27FC236}">
                    <a16:creationId xmlns:a16="http://schemas.microsoft.com/office/drawing/2014/main" id="{5E15F13C-35E0-6728-5E45-CE1DF7380A13}"/>
                  </a:ext>
                </a:extLst>
              </p:cNvPr>
              <p:cNvPicPr/>
              <p:nvPr/>
            </p:nvPicPr>
            <p:blipFill>
              <a:blip r:embed="rId5"/>
              <a:stretch>
                <a:fillRect/>
              </a:stretch>
            </p:blipFill>
            <p:spPr>
              <a:xfrm>
                <a:off x="3329181" y="3088524"/>
                <a:ext cx="3284640" cy="169200"/>
              </a:xfrm>
              <a:prstGeom prst="rect">
                <a:avLst/>
              </a:prstGeom>
            </p:spPr>
          </p:pic>
        </mc:Fallback>
      </mc:AlternateContent>
    </p:spTree>
    <p:extLst>
      <p:ext uri="{BB962C8B-B14F-4D97-AF65-F5344CB8AC3E}">
        <p14:creationId xmlns:p14="http://schemas.microsoft.com/office/powerpoint/2010/main" val="29795996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301655" cy="6268371"/>
          </a:xfrm>
          <a:prstGeom prst="roundRect">
            <a:avLst/>
          </a:prstGeom>
          <a:solidFill>
            <a:schemeClr val="tx1">
              <a:alpha val="5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72966" y="176942"/>
            <a:ext cx="8216987" cy="5632311"/>
          </a:xfrm>
          <a:prstGeom prst="rect">
            <a:avLst/>
          </a:prstGeom>
          <a:noFill/>
        </p:spPr>
        <p:txBody>
          <a:bodyPr wrap="square" rtlCol="0">
            <a:spAutoFit/>
          </a:bodyPr>
          <a:lstStyle/>
          <a:p>
            <a:pPr marL="342900" indent="-342900" rtl="0" fontAlgn="base">
              <a:spcBef>
                <a:spcPts val="0"/>
              </a:spcBef>
              <a:spcAft>
                <a:spcPts val="0"/>
              </a:spcAft>
              <a:buFont typeface="Arial" panose="020B0604020202020204" pitchFamily="34" charset="0"/>
              <a:buChar char="•"/>
            </a:pPr>
            <a:r>
              <a:rPr lang="en-US" sz="2400" b="1" i="0" u="sng" strike="noStrike">
                <a:solidFill>
                  <a:srgbClr val="FFC000"/>
                </a:solidFill>
                <a:effectLst/>
                <a:latin typeface="Arial" panose="020B0604020202020204" pitchFamily="34" charset="0"/>
              </a:rPr>
              <a:t>Bereshit / Genesis 17:1-3</a:t>
            </a:r>
            <a:r>
              <a:rPr lang="en-US" sz="2400" b="0" i="0" u="none" strike="noStrike">
                <a:solidFill>
                  <a:srgbClr val="FFC000"/>
                </a:solidFill>
                <a:effectLst/>
                <a:latin typeface="Arial" panose="020B0604020202020204" pitchFamily="34" charset="0"/>
              </a:rPr>
              <a:t>, 'And when Abram was ninety years old and nine, tho Lord appeared unto Abram, and said unto him, I am Almighty God: walk before Me, and be thou perfect. And I will make My covenant between Me and thee, and will multiply thee exceedingly. And Abram fell on his face: and God talked with him.' (KJV, </a:t>
            </a:r>
            <a:r>
              <a:rPr lang="he-IL" sz="2400" b="0" i="0" u="none" strike="noStrike">
                <a:solidFill>
                  <a:srgbClr val="FFFF00"/>
                </a:solidFill>
                <a:effectLst/>
                <a:latin typeface="Arial" panose="020B0604020202020204" pitchFamily="34" charset="0"/>
                <a:cs typeface="+mj-cs"/>
              </a:rPr>
              <a:t>וַיְהִ֣י אַבְרָ֔ם בֶּן־תִּשְׁעִ֥ים שָׁנָ֖ה וְתֵ֣שַׁע שָׁנִ֑ים וַיֵּרָ֨א יְהוָ֜ה אֶל־אַבְרָ֗ם וַיֹּ֤אמֶר אֵלָיו֙ אֲנִי־אֵ֣ל שַׁדַּ֔י הִתְהַלֵּ֥ךְ לְפָנַ֖י וֶהְיֵ֥ה תָמִֽים׃ וְאֶתְּנָ֥ה בְרִיתִ֖י בֵּינִ֣י וּבֵינֶ֑ךָ וְאַרְבֶּ֥ה אֹותְךָ֖ בִּמְאֹ֥ד מְאֹֽד׃ וַיִּפֹּ֥ל אַבְרָ֖ם עַל־פָּנָ֑יו וַיְדַבֵּ֥ר אִתֹּ֛ו אֱלֹהִ֖ים לֵאמֹֽר</a:t>
            </a:r>
            <a:r>
              <a:rPr lang="he-IL" sz="2400" b="0" i="0" u="none" strike="noStrike">
                <a:solidFill>
                  <a:srgbClr val="FFC000"/>
                </a:solidFill>
                <a:effectLst/>
                <a:latin typeface="Arial" panose="020B0604020202020204" pitchFamily="34" charset="0"/>
              </a:rPr>
              <a:t>׃)</a:t>
            </a:r>
          </a:p>
          <a:p>
            <a:pPr marL="342900" indent="-342900" rtl="0" fontAlgn="base">
              <a:spcBef>
                <a:spcPts val="0"/>
              </a:spcBef>
              <a:spcAft>
                <a:spcPts val="0"/>
              </a:spcAft>
              <a:buFont typeface="Arial" panose="020B0604020202020204" pitchFamily="34" charset="0"/>
              <a:buChar char="•"/>
            </a:pPr>
            <a:r>
              <a:rPr lang="en-US" sz="2400" b="1" i="0" u="sng" strike="noStrike">
                <a:solidFill>
                  <a:srgbClr val="92D050"/>
                </a:solidFill>
                <a:effectLst/>
                <a:latin typeface="Arial" panose="020B0604020202020204" pitchFamily="34" charset="0"/>
              </a:rPr>
              <a:t>Devarim / Deuteronomy 18:13</a:t>
            </a:r>
            <a:r>
              <a:rPr lang="en-US" sz="2400" b="0" i="0" u="none" strike="noStrike">
                <a:solidFill>
                  <a:srgbClr val="92D050"/>
                </a:solidFill>
                <a:effectLst/>
                <a:latin typeface="Arial" panose="020B0604020202020204" pitchFamily="34" charset="0"/>
              </a:rPr>
              <a:t>, 'Thou shall be perfect with the Lord thy God.' (KJV, </a:t>
            </a:r>
            <a:r>
              <a:rPr lang="he-IL" sz="2400" b="0" i="0" u="none" strike="noStrike">
                <a:solidFill>
                  <a:srgbClr val="FFFF00"/>
                </a:solidFill>
                <a:effectLst/>
                <a:latin typeface="Arial" panose="020B0604020202020204" pitchFamily="34" charset="0"/>
                <a:cs typeface="+mj-cs"/>
              </a:rPr>
              <a:t>תָּמִ֣ים תִּֽהְיֶ֔ה עִ֖ם יְהוָ֥ה אֱלֹהֶֽיךָ׃ ס</a:t>
            </a:r>
            <a:r>
              <a:rPr lang="he-IL" sz="2400" b="0" i="0" u="none" strike="noStrike">
                <a:solidFill>
                  <a:srgbClr val="FFC000"/>
                </a:solidFill>
                <a:effectLst/>
                <a:latin typeface="Arial" panose="020B0604020202020204" pitchFamily="34" charset="0"/>
              </a:rPr>
              <a:t>)</a:t>
            </a:r>
          </a:p>
          <a:p>
            <a:pPr marL="342900" indent="-342900" rtl="0" fontAlgn="base">
              <a:spcBef>
                <a:spcPts val="0"/>
              </a:spcBef>
              <a:spcAft>
                <a:spcPts val="0"/>
              </a:spcAft>
              <a:buFont typeface="Arial" panose="020B0604020202020204" pitchFamily="34" charset="0"/>
              <a:buChar char="•"/>
            </a:pPr>
            <a:r>
              <a:rPr lang="he-IL" sz="2400" b="1" i="0" u="sng" strike="noStrike">
                <a:solidFill>
                  <a:srgbClr val="00B0F0"/>
                </a:solidFill>
                <a:effectLst/>
                <a:latin typeface="Arial" panose="020B0604020202020204" pitchFamily="34" charset="0"/>
              </a:rPr>
              <a:t>1</a:t>
            </a:r>
            <a:r>
              <a:rPr lang="en-US" sz="2400" b="1" i="0" u="sng" strike="noStrike">
                <a:solidFill>
                  <a:srgbClr val="00B0F0"/>
                </a:solidFill>
                <a:effectLst/>
                <a:latin typeface="Arial" panose="020B0604020202020204" pitchFamily="34" charset="0"/>
              </a:rPr>
              <a:t> </a:t>
            </a:r>
            <a:r>
              <a:rPr lang="he-IL" sz="2400" b="1" i="0" u="sng" strike="noStrike">
                <a:solidFill>
                  <a:srgbClr val="00B0F0"/>
                </a:solidFill>
                <a:effectLst/>
                <a:latin typeface="Arial" panose="020B0604020202020204" pitchFamily="34" charset="0"/>
              </a:rPr>
              <a:t> </a:t>
            </a:r>
            <a:r>
              <a:rPr lang="en-US" sz="2400" b="1" i="0" u="sng" strike="noStrike">
                <a:solidFill>
                  <a:srgbClr val="00B0F0"/>
                </a:solidFill>
                <a:effectLst/>
                <a:latin typeface="Arial" panose="020B0604020202020204" pitchFamily="34" charset="0"/>
              </a:rPr>
              <a:t>Kings 8:61</a:t>
            </a:r>
            <a:r>
              <a:rPr lang="en-US" sz="2400" b="0" i="0" u="none" strike="noStrike">
                <a:solidFill>
                  <a:srgbClr val="00B0F0"/>
                </a:solidFill>
                <a:effectLst/>
                <a:latin typeface="Arial" panose="020B0604020202020204" pitchFamily="34" charset="0"/>
              </a:rPr>
              <a:t>, 'Let your heart be perfect with the Lord our God to walk in His statutes.' (KJV, </a:t>
            </a:r>
            <a:r>
              <a:rPr lang="he-IL" sz="2400" b="0" i="0" u="none" strike="noStrike">
                <a:solidFill>
                  <a:srgbClr val="FFFF00"/>
                </a:solidFill>
                <a:effectLst/>
                <a:latin typeface="Arial" panose="020B0604020202020204" pitchFamily="34" charset="0"/>
                <a:cs typeface="+mj-cs"/>
              </a:rPr>
              <a:t>וְהָיָ֤ה לְבַבְכֶם֙ שָׁלֵ֔ם עִ֖ם יְהוָ֣ה אֱלֹהֵ֑ינוּ לָלֶ֧כֶת בְּחֻקָּ֛יו וְלִשְׁמֹ֥ר מִצְוֹתָ֖יו כַּיֹּ֥ום הַזֶּֽה</a:t>
            </a:r>
            <a:r>
              <a:rPr lang="he-IL" sz="2400" b="0" i="0" u="none" strike="noStrike">
                <a:solidFill>
                  <a:srgbClr val="00B0F0"/>
                </a:solidFill>
                <a:effectLst/>
                <a:latin typeface="Arial" panose="020B0604020202020204" pitchFamily="34" charset="0"/>
              </a:rPr>
              <a:t>׃)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D4690BF5-347F-D840-B3BA-2189F9B84C31}"/>
                  </a:ext>
                </a:extLst>
              </p14:cNvPr>
              <p14:cNvContentPartPr/>
              <p14:nvPr/>
            </p14:nvContentPartPr>
            <p14:xfrm>
              <a:off x="4164381" y="1691004"/>
              <a:ext cx="780480" cy="59400"/>
            </p14:xfrm>
          </p:contentPart>
        </mc:Choice>
        <mc:Fallback xmlns="">
          <p:pic>
            <p:nvPicPr>
              <p:cNvPr id="2" name="Ink 1">
                <a:extLst>
                  <a:ext uri="{FF2B5EF4-FFF2-40B4-BE49-F238E27FC236}">
                    <a16:creationId xmlns:a16="http://schemas.microsoft.com/office/drawing/2014/main" id="{D4690BF5-347F-D840-B3BA-2189F9B84C31}"/>
                  </a:ext>
                </a:extLst>
              </p:cNvPr>
              <p:cNvPicPr/>
              <p:nvPr/>
            </p:nvPicPr>
            <p:blipFill>
              <a:blip r:embed="rId5"/>
              <a:stretch>
                <a:fillRect/>
              </a:stretch>
            </p:blipFill>
            <p:spPr>
              <a:xfrm>
                <a:off x="4146381" y="1673364"/>
                <a:ext cx="8161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B13EF998-B6F2-514E-A0A6-C81E0168A825}"/>
                  </a:ext>
                </a:extLst>
              </p14:cNvPr>
              <p14:cNvContentPartPr/>
              <p14:nvPr/>
            </p14:nvContentPartPr>
            <p14:xfrm>
              <a:off x="2193021" y="2759124"/>
              <a:ext cx="1329120" cy="428040"/>
            </p14:xfrm>
          </p:contentPart>
        </mc:Choice>
        <mc:Fallback xmlns="">
          <p:pic>
            <p:nvPicPr>
              <p:cNvPr id="4" name="Ink 3">
                <a:extLst>
                  <a:ext uri="{FF2B5EF4-FFF2-40B4-BE49-F238E27FC236}">
                    <a16:creationId xmlns:a16="http://schemas.microsoft.com/office/drawing/2014/main" id="{B13EF998-B6F2-514E-A0A6-C81E0168A825}"/>
                  </a:ext>
                </a:extLst>
              </p:cNvPr>
              <p:cNvPicPr/>
              <p:nvPr/>
            </p:nvPicPr>
            <p:blipFill>
              <a:blip r:embed="rId7"/>
              <a:stretch>
                <a:fillRect/>
              </a:stretch>
            </p:blipFill>
            <p:spPr>
              <a:xfrm>
                <a:off x="2175381" y="2741124"/>
                <a:ext cx="1364760" cy="4636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0D9D5BBD-34C2-13DA-1DAA-2A59C5246741}"/>
                  </a:ext>
                </a:extLst>
              </p14:cNvPr>
              <p14:cNvContentPartPr/>
              <p14:nvPr/>
            </p14:nvContentPartPr>
            <p14:xfrm>
              <a:off x="6790581" y="4242684"/>
              <a:ext cx="1258920" cy="440280"/>
            </p14:xfrm>
          </p:contentPart>
        </mc:Choice>
        <mc:Fallback xmlns="">
          <p:pic>
            <p:nvPicPr>
              <p:cNvPr id="5" name="Ink 4">
                <a:extLst>
                  <a:ext uri="{FF2B5EF4-FFF2-40B4-BE49-F238E27FC236}">
                    <a16:creationId xmlns:a16="http://schemas.microsoft.com/office/drawing/2014/main" id="{0D9D5BBD-34C2-13DA-1DAA-2A59C5246741}"/>
                  </a:ext>
                </a:extLst>
              </p:cNvPr>
              <p:cNvPicPr/>
              <p:nvPr/>
            </p:nvPicPr>
            <p:blipFill>
              <a:blip r:embed="rId9"/>
              <a:stretch>
                <a:fillRect/>
              </a:stretch>
            </p:blipFill>
            <p:spPr>
              <a:xfrm>
                <a:off x="6772941" y="4224684"/>
                <a:ext cx="1294560" cy="475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A5C31CE4-8EB9-284A-D8A1-19AC8E85E995}"/>
                  </a:ext>
                </a:extLst>
              </p14:cNvPr>
              <p14:cNvContentPartPr/>
              <p14:nvPr/>
            </p14:nvContentPartPr>
            <p14:xfrm>
              <a:off x="6375501" y="4893204"/>
              <a:ext cx="2313720" cy="655560"/>
            </p14:xfrm>
          </p:contentPart>
        </mc:Choice>
        <mc:Fallback xmlns="">
          <p:pic>
            <p:nvPicPr>
              <p:cNvPr id="7" name="Ink 6">
                <a:extLst>
                  <a:ext uri="{FF2B5EF4-FFF2-40B4-BE49-F238E27FC236}">
                    <a16:creationId xmlns:a16="http://schemas.microsoft.com/office/drawing/2014/main" id="{A5C31CE4-8EB9-284A-D8A1-19AC8E85E995}"/>
                  </a:ext>
                </a:extLst>
              </p:cNvPr>
              <p:cNvPicPr/>
              <p:nvPr/>
            </p:nvPicPr>
            <p:blipFill>
              <a:blip r:embed="rId11"/>
              <a:stretch>
                <a:fillRect/>
              </a:stretch>
            </p:blipFill>
            <p:spPr>
              <a:xfrm>
                <a:off x="6357501" y="4875564"/>
                <a:ext cx="2349360" cy="691200"/>
              </a:xfrm>
              <a:prstGeom prst="rect">
                <a:avLst/>
              </a:prstGeom>
            </p:spPr>
          </p:pic>
        </mc:Fallback>
      </mc:AlternateContent>
    </p:spTree>
    <p:extLst>
      <p:ext uri="{BB962C8B-B14F-4D97-AF65-F5344CB8AC3E}">
        <p14:creationId xmlns:p14="http://schemas.microsoft.com/office/powerpoint/2010/main" val="16381716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301655" cy="5051273"/>
          </a:xfrm>
          <a:prstGeom prst="roundRect">
            <a:avLst/>
          </a:prstGeom>
          <a:solidFill>
            <a:schemeClr val="tx1">
              <a:alpha val="5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72966" y="176942"/>
            <a:ext cx="8216987" cy="4585871"/>
          </a:xfrm>
          <a:prstGeom prst="rect">
            <a:avLst/>
          </a:prstGeom>
          <a:noFill/>
        </p:spPr>
        <p:txBody>
          <a:bodyPr wrap="square" rtlCol="0">
            <a:spAutoFit/>
          </a:bodyPr>
          <a:lstStyle/>
          <a:p>
            <a:pPr rtl="0" fontAlgn="base">
              <a:spcBef>
                <a:spcPts val="0"/>
              </a:spcBef>
              <a:spcAft>
                <a:spcPts val="0"/>
              </a:spcAft>
            </a:pPr>
            <a:r>
              <a:rPr lang="en-US" sz="2800" b="1" i="0" strike="noStrike">
                <a:solidFill>
                  <a:srgbClr val="FFC000"/>
                </a:solidFill>
                <a:effectLst/>
                <a:latin typeface="Arial" panose="020B0604020202020204" pitchFamily="34" charset="0"/>
              </a:rPr>
              <a:t>Talmud Bavli Sanhedrin 26b:7</a:t>
            </a:r>
          </a:p>
          <a:p>
            <a:pPr rtl="0" fontAlgn="base">
              <a:spcBef>
                <a:spcPts val="0"/>
              </a:spcBef>
              <a:spcAft>
                <a:spcPts val="0"/>
              </a:spcAft>
            </a:pPr>
            <a:r>
              <a:rPr lang="en-US" sz="2400" i="0" strike="noStrike">
                <a:solidFill>
                  <a:srgbClr val="FFC000"/>
                </a:solidFill>
                <a:effectLst/>
                <a:latin typeface="Arial" panose="020B0604020202020204" pitchFamily="34" charset="0"/>
              </a:rPr>
              <a:t>The Gemara answers: As it is written: </a:t>
            </a:r>
            <a:r>
              <a:rPr lang="en-US" sz="2400" i="0" strike="noStrike">
                <a:solidFill>
                  <a:srgbClr val="00B0F0"/>
                </a:solidFill>
                <a:effectLst/>
                <a:latin typeface="Arial" panose="020B0604020202020204" pitchFamily="34" charset="0"/>
              </a:rPr>
              <a:t>“He raises up the poor out of the dust, He lifts up the needy from the dung hill, to make them sit with princes and inherit the throne of glory; for the pillars of the earth are the Lord’s, and He has set [vayyashet] the world upon them” </a:t>
            </a:r>
            <a:r>
              <a:rPr lang="en-US" sz="2400" i="0" strike="noStrike">
                <a:solidFill>
                  <a:srgbClr val="FFC000"/>
                </a:solidFill>
                <a:effectLst/>
                <a:latin typeface="Arial" panose="020B0604020202020204" pitchFamily="34" charset="0"/>
              </a:rPr>
              <a:t>(</a:t>
            </a:r>
            <a:r>
              <a:rPr lang="en-US" sz="2400" i="0" strike="noStrike">
                <a:solidFill>
                  <a:srgbClr val="00B0F0"/>
                </a:solidFill>
                <a:effectLst/>
                <a:latin typeface="Arial" panose="020B0604020202020204" pitchFamily="34" charset="0"/>
              </a:rPr>
              <a:t>I Samuel 2:8</a:t>
            </a:r>
            <a:r>
              <a:rPr lang="en-US" sz="2400" i="0" strike="noStrike">
                <a:solidFill>
                  <a:srgbClr val="FFC000"/>
                </a:solidFill>
                <a:effectLst/>
                <a:latin typeface="Arial" panose="020B0604020202020204" pitchFamily="34" charset="0"/>
              </a:rPr>
              <a:t>). Since the righteous are considered the foundations of the world, this verse is interpreted in reference to them. And if you wish, say instead that it is derived from here: </a:t>
            </a:r>
            <a:r>
              <a:rPr lang="en-US" sz="2400" i="0" strike="noStrike">
                <a:solidFill>
                  <a:srgbClr val="00B0F0"/>
                </a:solidFill>
                <a:effectLst/>
                <a:latin typeface="Arial" panose="020B0604020202020204" pitchFamily="34" charset="0"/>
              </a:rPr>
              <a:t>“Wonderful is His counsel, and great His wisdom [tushiyya]” </a:t>
            </a:r>
            <a:r>
              <a:rPr lang="en-US" sz="2400" i="0" strike="noStrike">
                <a:solidFill>
                  <a:srgbClr val="FFC000"/>
                </a:solidFill>
                <a:effectLst/>
                <a:latin typeface="Arial" panose="020B0604020202020204" pitchFamily="34" charset="0"/>
              </a:rPr>
              <a:t>(</a:t>
            </a:r>
            <a:r>
              <a:rPr lang="en-US" sz="2400" i="0" strike="noStrike">
                <a:solidFill>
                  <a:srgbClr val="00B0F0"/>
                </a:solidFill>
                <a:effectLst/>
                <a:latin typeface="Arial" panose="020B0604020202020204" pitchFamily="34" charset="0"/>
              </a:rPr>
              <a:t>Isaiah 28:29</a:t>
            </a:r>
            <a:r>
              <a:rPr lang="en-US" sz="2400" i="0" strike="noStrike">
                <a:solidFill>
                  <a:srgbClr val="FFC000"/>
                </a:solidFill>
                <a:effectLst/>
                <a:latin typeface="Arial" panose="020B0604020202020204" pitchFamily="34" charset="0"/>
              </a:rPr>
              <a:t>). Accordingly, the wise, righteous people are called shatot.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47664C2F-8C27-52B7-185C-48B1325F0D7A}"/>
                  </a:ext>
                </a:extLst>
              </p14:cNvPr>
              <p14:cNvContentPartPr/>
              <p14:nvPr/>
            </p14:nvContentPartPr>
            <p14:xfrm>
              <a:off x="6108741" y="2449164"/>
              <a:ext cx="1085040" cy="51120"/>
            </p14:xfrm>
          </p:contentPart>
        </mc:Choice>
        <mc:Fallback xmlns="">
          <p:pic>
            <p:nvPicPr>
              <p:cNvPr id="2" name="Ink 1">
                <a:extLst>
                  <a:ext uri="{FF2B5EF4-FFF2-40B4-BE49-F238E27FC236}">
                    <a16:creationId xmlns:a16="http://schemas.microsoft.com/office/drawing/2014/main" id="{47664C2F-8C27-52B7-185C-48B1325F0D7A}"/>
                  </a:ext>
                </a:extLst>
              </p:cNvPr>
              <p:cNvPicPr/>
              <p:nvPr/>
            </p:nvPicPr>
            <p:blipFill>
              <a:blip r:embed="rId5"/>
              <a:stretch>
                <a:fillRect/>
              </a:stretch>
            </p:blipFill>
            <p:spPr>
              <a:xfrm>
                <a:off x="6091101" y="2431164"/>
                <a:ext cx="112068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0991868C-268F-697D-0743-FC1E24BE0C53}"/>
                  </a:ext>
                </a:extLst>
              </p14:cNvPr>
              <p14:cNvContentPartPr/>
              <p14:nvPr/>
            </p14:nvContentPartPr>
            <p14:xfrm>
              <a:off x="674541" y="2795124"/>
              <a:ext cx="7199640" cy="105840"/>
            </p14:xfrm>
          </p:contentPart>
        </mc:Choice>
        <mc:Fallback xmlns="">
          <p:pic>
            <p:nvPicPr>
              <p:cNvPr id="4" name="Ink 3">
                <a:extLst>
                  <a:ext uri="{FF2B5EF4-FFF2-40B4-BE49-F238E27FC236}">
                    <a16:creationId xmlns:a16="http://schemas.microsoft.com/office/drawing/2014/main" id="{0991868C-268F-697D-0743-FC1E24BE0C53}"/>
                  </a:ext>
                </a:extLst>
              </p:cNvPr>
              <p:cNvPicPr/>
              <p:nvPr/>
            </p:nvPicPr>
            <p:blipFill>
              <a:blip r:embed="rId7"/>
              <a:stretch>
                <a:fillRect/>
              </a:stretch>
            </p:blipFill>
            <p:spPr>
              <a:xfrm>
                <a:off x="656541" y="2777124"/>
                <a:ext cx="723528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8BE29F7F-27C0-44E5-CFC7-59B8947BD127}"/>
                  </a:ext>
                </a:extLst>
              </p14:cNvPr>
              <p14:cNvContentPartPr/>
              <p14:nvPr/>
            </p14:nvContentPartPr>
            <p14:xfrm>
              <a:off x="8063541" y="4426284"/>
              <a:ext cx="15480" cy="19440"/>
            </p14:xfrm>
          </p:contentPart>
        </mc:Choice>
        <mc:Fallback xmlns="">
          <p:pic>
            <p:nvPicPr>
              <p:cNvPr id="5" name="Ink 4">
                <a:extLst>
                  <a:ext uri="{FF2B5EF4-FFF2-40B4-BE49-F238E27FC236}">
                    <a16:creationId xmlns:a16="http://schemas.microsoft.com/office/drawing/2014/main" id="{8BE29F7F-27C0-44E5-CFC7-59B8947BD127}"/>
                  </a:ext>
                </a:extLst>
              </p:cNvPr>
              <p:cNvPicPr/>
              <p:nvPr/>
            </p:nvPicPr>
            <p:blipFill>
              <a:blip r:embed="rId9"/>
              <a:stretch>
                <a:fillRect/>
              </a:stretch>
            </p:blipFill>
            <p:spPr>
              <a:xfrm>
                <a:off x="8045541" y="4408284"/>
                <a:ext cx="5112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06AE24A6-158E-CCAF-55FE-88F4C11D802B}"/>
                  </a:ext>
                </a:extLst>
              </p14:cNvPr>
              <p14:cNvContentPartPr/>
              <p14:nvPr/>
            </p14:nvContentPartPr>
            <p14:xfrm>
              <a:off x="1278261" y="4736244"/>
              <a:ext cx="5040" cy="18720"/>
            </p14:xfrm>
          </p:contentPart>
        </mc:Choice>
        <mc:Fallback xmlns="">
          <p:pic>
            <p:nvPicPr>
              <p:cNvPr id="7" name="Ink 6">
                <a:extLst>
                  <a:ext uri="{FF2B5EF4-FFF2-40B4-BE49-F238E27FC236}">
                    <a16:creationId xmlns:a16="http://schemas.microsoft.com/office/drawing/2014/main" id="{06AE24A6-158E-CCAF-55FE-88F4C11D802B}"/>
                  </a:ext>
                </a:extLst>
              </p:cNvPr>
              <p:cNvPicPr/>
              <p:nvPr/>
            </p:nvPicPr>
            <p:blipFill>
              <a:blip r:embed="rId11"/>
              <a:stretch>
                <a:fillRect/>
              </a:stretch>
            </p:blipFill>
            <p:spPr>
              <a:xfrm>
                <a:off x="1260621" y="4718604"/>
                <a:ext cx="40680" cy="54360"/>
              </a:xfrm>
              <a:prstGeom prst="rect">
                <a:avLst/>
              </a:prstGeom>
            </p:spPr>
          </p:pic>
        </mc:Fallback>
      </mc:AlternateContent>
    </p:spTree>
    <p:extLst>
      <p:ext uri="{BB962C8B-B14F-4D97-AF65-F5344CB8AC3E}">
        <p14:creationId xmlns:p14="http://schemas.microsoft.com/office/powerpoint/2010/main" val="1365511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623272" cy="6449895"/>
          </a:xfrm>
          <a:prstGeom prst="roundRect">
            <a:avLst/>
          </a:prstGeom>
          <a:solidFill>
            <a:schemeClr val="tx1">
              <a:alpha val="5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567558" y="41736"/>
            <a:ext cx="8488155" cy="6063198"/>
          </a:xfrm>
          <a:prstGeom prst="rect">
            <a:avLst/>
          </a:prstGeom>
          <a:noFill/>
        </p:spPr>
        <p:txBody>
          <a:bodyPr wrap="square" rtlCol="0">
            <a:spAutoFit/>
          </a:bodyPr>
          <a:lstStyle/>
          <a:p>
            <a:pPr algn="r"/>
            <a:r>
              <a:rPr lang="he-IL" sz="4300" b="1">
                <a:solidFill>
                  <a:srgbClr val="FFFF00"/>
                </a:solidFill>
                <a:cs typeface="+mj-cs"/>
              </a:rPr>
              <a:t>ספר ישעיה פרק כח</a:t>
            </a:r>
          </a:p>
          <a:p>
            <a:pPr algn="r"/>
            <a:r>
              <a:rPr lang="he-IL" sz="4300">
                <a:solidFill>
                  <a:srgbClr val="FFFF00"/>
                </a:solidFill>
                <a:cs typeface="+mj-cs"/>
              </a:rPr>
              <a:t>כא  כִּ֤י כְהַר־פְּרָצִים֙ יָק֣וּם יְהוָ֔ה כְּעֵ֖מֶק בְּגִבְעֹ֣ון יִרְגָּ֑ז לַעֲשֹׂ֤ות מַעֲשֵׂ֨הוּ֙ זָ֣ר מַעֲשֵׂ֔הוּ וְלַֽעֲבֹד֙ עֲבֹ֣דָתֹ֔ו נָכְרִיָּ֖ה עֲבֹדָתֹֽו׃ </a:t>
            </a:r>
          </a:p>
          <a:p>
            <a:r>
              <a:rPr lang="en-US" sz="3600" b="1">
                <a:solidFill>
                  <a:srgbClr val="E89A51"/>
                </a:solidFill>
                <a:cs typeface="+mj-cs"/>
              </a:rPr>
              <a:t>Isaiah 28:21 </a:t>
            </a:r>
          </a:p>
          <a:p>
            <a:r>
              <a:rPr lang="en-US" sz="3600">
                <a:solidFill>
                  <a:srgbClr val="E89A51"/>
                </a:solidFill>
                <a:cs typeface="+mj-cs"/>
              </a:rPr>
              <a:t>28:21 For the LORD shall rise up as in mount </a:t>
            </a:r>
            <a:r>
              <a:rPr lang="en-US" sz="3600" err="1">
                <a:solidFill>
                  <a:srgbClr val="E89A51"/>
                </a:solidFill>
                <a:cs typeface="+mj-cs"/>
              </a:rPr>
              <a:t>Perazim</a:t>
            </a:r>
            <a:r>
              <a:rPr lang="en-US" sz="3600">
                <a:solidFill>
                  <a:srgbClr val="E89A51"/>
                </a:solidFill>
                <a:cs typeface="+mj-cs"/>
              </a:rPr>
              <a:t>, he shall be wroth as in the valley of Gibeon, that he may do his work, his strange work; and bring to pass his act, his strange act.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9" name="Group 8">
            <a:extLst>
              <a:ext uri="{FF2B5EF4-FFF2-40B4-BE49-F238E27FC236}">
                <a16:creationId xmlns:a16="http://schemas.microsoft.com/office/drawing/2014/main" id="{0334BC1D-2CBB-CA17-53F9-D8FF90C79C66}"/>
              </a:ext>
            </a:extLst>
          </p:cNvPr>
          <p:cNvGrpSpPr/>
          <p:nvPr/>
        </p:nvGrpSpPr>
        <p:grpSpPr>
          <a:xfrm>
            <a:off x="1255221" y="1379964"/>
            <a:ext cx="7007760" cy="140760"/>
            <a:chOff x="1255221" y="1379964"/>
            <a:chExt cx="7007760" cy="140760"/>
          </a:xfrm>
        </p:grpSpPr>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497669A2-E354-C54B-CF4F-448C8E33624F}"/>
                    </a:ext>
                  </a:extLst>
                </p14:cNvPr>
                <p14:cNvContentPartPr/>
                <p14:nvPr/>
              </p14:nvContentPartPr>
              <p14:xfrm>
                <a:off x="5644701" y="1437564"/>
                <a:ext cx="2618280" cy="83160"/>
              </p14:xfrm>
            </p:contentPart>
          </mc:Choice>
          <mc:Fallback xmlns="">
            <p:pic>
              <p:nvPicPr>
                <p:cNvPr id="2" name="Ink 1">
                  <a:extLst>
                    <a:ext uri="{FF2B5EF4-FFF2-40B4-BE49-F238E27FC236}">
                      <a16:creationId xmlns:a16="http://schemas.microsoft.com/office/drawing/2014/main" id="{497669A2-E354-C54B-CF4F-448C8E33624F}"/>
                    </a:ext>
                  </a:extLst>
                </p:cNvPr>
                <p:cNvPicPr/>
                <p:nvPr/>
              </p:nvPicPr>
              <p:blipFill>
                <a:blip r:embed="rId5"/>
                <a:stretch>
                  <a:fillRect/>
                </a:stretch>
              </p:blipFill>
              <p:spPr>
                <a:xfrm>
                  <a:off x="5626701" y="1419564"/>
                  <a:ext cx="26539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5EAAB98C-C4B9-6F01-986E-6348952CF936}"/>
                    </a:ext>
                  </a:extLst>
                </p14:cNvPr>
                <p14:cNvContentPartPr/>
                <p14:nvPr/>
              </p14:nvContentPartPr>
              <p14:xfrm>
                <a:off x="3655701" y="1425324"/>
                <a:ext cx="1798200" cy="55800"/>
              </p14:xfrm>
            </p:contentPart>
          </mc:Choice>
          <mc:Fallback xmlns="">
            <p:pic>
              <p:nvPicPr>
                <p:cNvPr id="4" name="Ink 3">
                  <a:extLst>
                    <a:ext uri="{FF2B5EF4-FFF2-40B4-BE49-F238E27FC236}">
                      <a16:creationId xmlns:a16="http://schemas.microsoft.com/office/drawing/2014/main" id="{5EAAB98C-C4B9-6F01-986E-6348952CF936}"/>
                    </a:ext>
                  </a:extLst>
                </p:cNvPr>
                <p:cNvPicPr/>
                <p:nvPr/>
              </p:nvPicPr>
              <p:blipFill>
                <a:blip r:embed="rId7"/>
                <a:stretch>
                  <a:fillRect/>
                </a:stretch>
              </p:blipFill>
              <p:spPr>
                <a:xfrm>
                  <a:off x="3638061" y="1407324"/>
                  <a:ext cx="18338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56B71E6B-1066-AF63-C20F-ED95B5A21D82}"/>
                    </a:ext>
                  </a:extLst>
                </p14:cNvPr>
                <p14:cNvContentPartPr/>
                <p14:nvPr/>
              </p14:nvContentPartPr>
              <p14:xfrm>
                <a:off x="1255221" y="1379964"/>
                <a:ext cx="2300760" cy="89280"/>
              </p14:xfrm>
            </p:contentPart>
          </mc:Choice>
          <mc:Fallback xmlns="">
            <p:pic>
              <p:nvPicPr>
                <p:cNvPr id="7" name="Ink 6">
                  <a:extLst>
                    <a:ext uri="{FF2B5EF4-FFF2-40B4-BE49-F238E27FC236}">
                      <a16:creationId xmlns:a16="http://schemas.microsoft.com/office/drawing/2014/main" id="{56B71E6B-1066-AF63-C20F-ED95B5A21D82}"/>
                    </a:ext>
                  </a:extLst>
                </p:cNvPr>
                <p:cNvPicPr/>
                <p:nvPr/>
              </p:nvPicPr>
              <p:blipFill>
                <a:blip r:embed="rId9"/>
                <a:stretch>
                  <a:fillRect/>
                </a:stretch>
              </p:blipFill>
              <p:spPr>
                <a:xfrm>
                  <a:off x="1237581" y="1362324"/>
                  <a:ext cx="2336400" cy="124920"/>
                </a:xfrm>
                <a:prstGeom prst="rect">
                  <a:avLst/>
                </a:prstGeom>
              </p:spPr>
            </p:pic>
          </mc:Fallback>
        </mc:AlternateContent>
      </p:grpSp>
      <p:grpSp>
        <p:nvGrpSpPr>
          <p:cNvPr id="16" name="Group 15">
            <a:extLst>
              <a:ext uri="{FF2B5EF4-FFF2-40B4-BE49-F238E27FC236}">
                <a16:creationId xmlns:a16="http://schemas.microsoft.com/office/drawing/2014/main" id="{42337337-419F-3B71-3A36-6156B8686D00}"/>
              </a:ext>
            </a:extLst>
          </p:cNvPr>
          <p:cNvGrpSpPr/>
          <p:nvPr/>
        </p:nvGrpSpPr>
        <p:grpSpPr>
          <a:xfrm>
            <a:off x="5522661" y="2081604"/>
            <a:ext cx="3480120" cy="129600"/>
            <a:chOff x="5522661" y="2081604"/>
            <a:chExt cx="3480120" cy="129600"/>
          </a:xfrm>
        </p:grpSpPr>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EB261C0A-AF53-1ACF-DB5E-3BBB3D75F900}"/>
                    </a:ext>
                  </a:extLst>
                </p14:cNvPr>
                <p14:cNvContentPartPr/>
                <p14:nvPr/>
              </p14:nvContentPartPr>
              <p14:xfrm>
                <a:off x="8837901" y="2193564"/>
                <a:ext cx="31320" cy="17640"/>
              </p14:xfrm>
            </p:contentPart>
          </mc:Choice>
          <mc:Fallback xmlns="">
            <p:pic>
              <p:nvPicPr>
                <p:cNvPr id="11" name="Ink 10">
                  <a:extLst>
                    <a:ext uri="{FF2B5EF4-FFF2-40B4-BE49-F238E27FC236}">
                      <a16:creationId xmlns:a16="http://schemas.microsoft.com/office/drawing/2014/main" id="{EB261C0A-AF53-1ACF-DB5E-3BBB3D75F900}"/>
                    </a:ext>
                  </a:extLst>
                </p:cNvPr>
                <p:cNvPicPr/>
                <p:nvPr/>
              </p:nvPicPr>
              <p:blipFill>
                <a:blip r:embed="rId11"/>
                <a:stretch>
                  <a:fillRect/>
                </a:stretch>
              </p:blipFill>
              <p:spPr>
                <a:xfrm>
                  <a:off x="8820261" y="2175564"/>
                  <a:ext cx="6696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1347488E-D84A-78E1-0E87-BB1AADF4F084}"/>
                    </a:ext>
                  </a:extLst>
                </p14:cNvPr>
                <p14:cNvContentPartPr/>
                <p14:nvPr/>
              </p14:nvContentPartPr>
              <p14:xfrm>
                <a:off x="8412381" y="2153244"/>
                <a:ext cx="590400" cy="24480"/>
              </p14:xfrm>
            </p:contentPart>
          </mc:Choice>
          <mc:Fallback xmlns="">
            <p:pic>
              <p:nvPicPr>
                <p:cNvPr id="12" name="Ink 11">
                  <a:extLst>
                    <a:ext uri="{FF2B5EF4-FFF2-40B4-BE49-F238E27FC236}">
                      <a16:creationId xmlns:a16="http://schemas.microsoft.com/office/drawing/2014/main" id="{1347488E-D84A-78E1-0E87-BB1AADF4F084}"/>
                    </a:ext>
                  </a:extLst>
                </p:cNvPr>
                <p:cNvPicPr/>
                <p:nvPr/>
              </p:nvPicPr>
              <p:blipFill>
                <a:blip r:embed="rId13"/>
                <a:stretch>
                  <a:fillRect/>
                </a:stretch>
              </p:blipFill>
              <p:spPr>
                <a:xfrm>
                  <a:off x="8394741" y="2135604"/>
                  <a:ext cx="62604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C3D50E3B-5DF6-AA78-D311-B4A5DCEC204F}"/>
                    </a:ext>
                  </a:extLst>
                </p14:cNvPr>
                <p14:cNvContentPartPr/>
                <p14:nvPr/>
              </p14:nvContentPartPr>
              <p14:xfrm>
                <a:off x="6916221" y="2081604"/>
                <a:ext cx="1152360" cy="96480"/>
              </p14:xfrm>
            </p:contentPart>
          </mc:Choice>
          <mc:Fallback xmlns="">
            <p:pic>
              <p:nvPicPr>
                <p:cNvPr id="13" name="Ink 12">
                  <a:extLst>
                    <a:ext uri="{FF2B5EF4-FFF2-40B4-BE49-F238E27FC236}">
                      <a16:creationId xmlns:a16="http://schemas.microsoft.com/office/drawing/2014/main" id="{C3D50E3B-5DF6-AA78-D311-B4A5DCEC204F}"/>
                    </a:ext>
                  </a:extLst>
                </p:cNvPr>
                <p:cNvPicPr/>
                <p:nvPr/>
              </p:nvPicPr>
              <p:blipFill>
                <a:blip r:embed="rId15"/>
                <a:stretch>
                  <a:fillRect/>
                </a:stretch>
              </p:blipFill>
              <p:spPr>
                <a:xfrm>
                  <a:off x="6898581" y="2063964"/>
                  <a:ext cx="11880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 name="Ink 14">
                  <a:extLst>
                    <a:ext uri="{FF2B5EF4-FFF2-40B4-BE49-F238E27FC236}">
                      <a16:creationId xmlns:a16="http://schemas.microsoft.com/office/drawing/2014/main" id="{CA91E465-3E6C-BE12-46AF-074557DBD848}"/>
                    </a:ext>
                  </a:extLst>
                </p14:cNvPr>
                <p14:cNvContentPartPr/>
                <p14:nvPr/>
              </p14:nvContentPartPr>
              <p14:xfrm>
                <a:off x="5522661" y="2120844"/>
                <a:ext cx="1242360" cy="73800"/>
              </p14:xfrm>
            </p:contentPart>
          </mc:Choice>
          <mc:Fallback xmlns="">
            <p:pic>
              <p:nvPicPr>
                <p:cNvPr id="15" name="Ink 14">
                  <a:extLst>
                    <a:ext uri="{FF2B5EF4-FFF2-40B4-BE49-F238E27FC236}">
                      <a16:creationId xmlns:a16="http://schemas.microsoft.com/office/drawing/2014/main" id="{CA91E465-3E6C-BE12-46AF-074557DBD848}"/>
                    </a:ext>
                  </a:extLst>
                </p:cNvPr>
                <p:cNvPicPr/>
                <p:nvPr/>
              </p:nvPicPr>
              <p:blipFill>
                <a:blip r:embed="rId17"/>
                <a:stretch>
                  <a:fillRect/>
                </a:stretch>
              </p:blipFill>
              <p:spPr>
                <a:xfrm>
                  <a:off x="5505021" y="2102844"/>
                  <a:ext cx="1278000" cy="109440"/>
                </a:xfrm>
                <a:prstGeom prst="rect">
                  <a:avLst/>
                </a:prstGeom>
              </p:spPr>
            </p:pic>
          </mc:Fallback>
        </mc:AlternateContent>
      </p:grpSp>
      <p:grpSp>
        <p:nvGrpSpPr>
          <p:cNvPr id="19" name="Group 18">
            <a:extLst>
              <a:ext uri="{FF2B5EF4-FFF2-40B4-BE49-F238E27FC236}">
                <a16:creationId xmlns:a16="http://schemas.microsoft.com/office/drawing/2014/main" id="{8B1AE757-F612-8979-56E5-A8984B42CFEA}"/>
              </a:ext>
            </a:extLst>
          </p:cNvPr>
          <p:cNvGrpSpPr/>
          <p:nvPr/>
        </p:nvGrpSpPr>
        <p:grpSpPr>
          <a:xfrm>
            <a:off x="3482541" y="2161524"/>
            <a:ext cx="1834920" cy="81720"/>
            <a:chOff x="3482541" y="2161524"/>
            <a:chExt cx="1834920" cy="81720"/>
          </a:xfrm>
        </p:grpSpPr>
        <mc:AlternateContent xmlns:mc="http://schemas.openxmlformats.org/markup-compatibility/2006" xmlns:p14="http://schemas.microsoft.com/office/powerpoint/2010/main">
          <mc:Choice Requires="p14">
            <p:contentPart p14:bwMode="auto" r:id="rId18">
              <p14:nvContentPartPr>
                <p14:cNvPr id="17" name="Ink 16">
                  <a:extLst>
                    <a:ext uri="{FF2B5EF4-FFF2-40B4-BE49-F238E27FC236}">
                      <a16:creationId xmlns:a16="http://schemas.microsoft.com/office/drawing/2014/main" id="{3C907331-F725-AAB5-BB93-42194F3C231B}"/>
                    </a:ext>
                  </a:extLst>
                </p14:cNvPr>
                <p14:cNvContentPartPr/>
                <p14:nvPr/>
              </p14:nvContentPartPr>
              <p14:xfrm>
                <a:off x="4870701" y="2172324"/>
                <a:ext cx="446760" cy="13680"/>
              </p14:xfrm>
            </p:contentPart>
          </mc:Choice>
          <mc:Fallback xmlns="">
            <p:pic>
              <p:nvPicPr>
                <p:cNvPr id="17" name="Ink 16">
                  <a:extLst>
                    <a:ext uri="{FF2B5EF4-FFF2-40B4-BE49-F238E27FC236}">
                      <a16:creationId xmlns:a16="http://schemas.microsoft.com/office/drawing/2014/main" id="{3C907331-F725-AAB5-BB93-42194F3C231B}"/>
                    </a:ext>
                  </a:extLst>
                </p:cNvPr>
                <p:cNvPicPr/>
                <p:nvPr/>
              </p:nvPicPr>
              <p:blipFill>
                <a:blip r:embed="rId19"/>
                <a:stretch>
                  <a:fillRect/>
                </a:stretch>
              </p:blipFill>
              <p:spPr>
                <a:xfrm>
                  <a:off x="4853061" y="2154324"/>
                  <a:ext cx="48240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8" name="Ink 17">
                  <a:extLst>
                    <a:ext uri="{FF2B5EF4-FFF2-40B4-BE49-F238E27FC236}">
                      <a16:creationId xmlns:a16="http://schemas.microsoft.com/office/drawing/2014/main" id="{126AA19C-D25B-F370-CA3F-F824A7ECB01F}"/>
                    </a:ext>
                  </a:extLst>
                </p14:cNvPr>
                <p14:cNvContentPartPr/>
                <p14:nvPr/>
              </p14:nvContentPartPr>
              <p14:xfrm>
                <a:off x="3482541" y="2161524"/>
                <a:ext cx="1102680" cy="81720"/>
              </p14:xfrm>
            </p:contentPart>
          </mc:Choice>
          <mc:Fallback xmlns="">
            <p:pic>
              <p:nvPicPr>
                <p:cNvPr id="18" name="Ink 17">
                  <a:extLst>
                    <a:ext uri="{FF2B5EF4-FFF2-40B4-BE49-F238E27FC236}">
                      <a16:creationId xmlns:a16="http://schemas.microsoft.com/office/drawing/2014/main" id="{126AA19C-D25B-F370-CA3F-F824A7ECB01F}"/>
                    </a:ext>
                  </a:extLst>
                </p:cNvPr>
                <p:cNvPicPr/>
                <p:nvPr/>
              </p:nvPicPr>
              <p:blipFill>
                <a:blip r:embed="rId21"/>
                <a:stretch>
                  <a:fillRect/>
                </a:stretch>
              </p:blipFill>
              <p:spPr>
                <a:xfrm>
                  <a:off x="3464541" y="2143884"/>
                  <a:ext cx="1138320" cy="117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
            <p14:nvContentPartPr>
              <p14:cNvPr id="20" name="Ink 19">
                <a:extLst>
                  <a:ext uri="{FF2B5EF4-FFF2-40B4-BE49-F238E27FC236}">
                    <a16:creationId xmlns:a16="http://schemas.microsoft.com/office/drawing/2014/main" id="{FC3B5DDF-DBA9-4B12-360C-0B7D50A0820E}"/>
                  </a:ext>
                </a:extLst>
              </p14:cNvPr>
              <p14:cNvContentPartPr/>
              <p14:nvPr/>
            </p14:nvContentPartPr>
            <p14:xfrm>
              <a:off x="2281941" y="2033364"/>
              <a:ext cx="1142280" cy="141840"/>
            </p14:xfrm>
          </p:contentPart>
        </mc:Choice>
        <mc:Fallback xmlns="">
          <p:pic>
            <p:nvPicPr>
              <p:cNvPr id="20" name="Ink 19">
                <a:extLst>
                  <a:ext uri="{FF2B5EF4-FFF2-40B4-BE49-F238E27FC236}">
                    <a16:creationId xmlns:a16="http://schemas.microsoft.com/office/drawing/2014/main" id="{FC3B5DDF-DBA9-4B12-360C-0B7D50A0820E}"/>
                  </a:ext>
                </a:extLst>
              </p:cNvPr>
              <p:cNvPicPr/>
              <p:nvPr/>
            </p:nvPicPr>
            <p:blipFill>
              <a:blip r:embed="rId23"/>
              <a:stretch>
                <a:fillRect/>
              </a:stretch>
            </p:blipFill>
            <p:spPr>
              <a:xfrm>
                <a:off x="2264301" y="2015724"/>
                <a:ext cx="1177920" cy="177480"/>
              </a:xfrm>
              <a:prstGeom prst="rect">
                <a:avLst/>
              </a:prstGeom>
            </p:spPr>
          </p:pic>
        </mc:Fallback>
      </mc:AlternateContent>
      <p:grpSp>
        <p:nvGrpSpPr>
          <p:cNvPr id="25" name="Group 24">
            <a:extLst>
              <a:ext uri="{FF2B5EF4-FFF2-40B4-BE49-F238E27FC236}">
                <a16:creationId xmlns:a16="http://schemas.microsoft.com/office/drawing/2014/main" id="{52812AE9-0EC8-DE53-2759-65DE868F0692}"/>
              </a:ext>
            </a:extLst>
          </p:cNvPr>
          <p:cNvGrpSpPr/>
          <p:nvPr/>
        </p:nvGrpSpPr>
        <p:grpSpPr>
          <a:xfrm>
            <a:off x="919341" y="2092764"/>
            <a:ext cx="1443960" cy="101160"/>
            <a:chOff x="919341" y="2092764"/>
            <a:chExt cx="1443960" cy="101160"/>
          </a:xfrm>
        </p:grpSpPr>
        <mc:AlternateContent xmlns:mc="http://schemas.openxmlformats.org/markup-compatibility/2006" xmlns:p14="http://schemas.microsoft.com/office/powerpoint/2010/main">
          <mc:Choice Requires="p14">
            <p:contentPart p14:bwMode="auto" r:id="rId24">
              <p14:nvContentPartPr>
                <p14:cNvPr id="21" name="Ink 20">
                  <a:extLst>
                    <a:ext uri="{FF2B5EF4-FFF2-40B4-BE49-F238E27FC236}">
                      <a16:creationId xmlns:a16="http://schemas.microsoft.com/office/drawing/2014/main" id="{A0273743-7925-FF2E-82C9-DB3765C2A1DD}"/>
                    </a:ext>
                  </a:extLst>
                </p14:cNvPr>
                <p14:cNvContentPartPr/>
                <p14:nvPr/>
              </p14:nvContentPartPr>
              <p14:xfrm>
                <a:off x="2356461" y="2095284"/>
                <a:ext cx="6840" cy="2880"/>
              </p14:xfrm>
            </p:contentPart>
          </mc:Choice>
          <mc:Fallback xmlns="">
            <p:pic>
              <p:nvPicPr>
                <p:cNvPr id="21" name="Ink 20">
                  <a:extLst>
                    <a:ext uri="{FF2B5EF4-FFF2-40B4-BE49-F238E27FC236}">
                      <a16:creationId xmlns:a16="http://schemas.microsoft.com/office/drawing/2014/main" id="{A0273743-7925-FF2E-82C9-DB3765C2A1DD}"/>
                    </a:ext>
                  </a:extLst>
                </p:cNvPr>
                <p:cNvPicPr/>
                <p:nvPr/>
              </p:nvPicPr>
              <p:blipFill>
                <a:blip r:embed="rId25"/>
                <a:stretch>
                  <a:fillRect/>
                </a:stretch>
              </p:blipFill>
              <p:spPr>
                <a:xfrm>
                  <a:off x="2338461" y="2077644"/>
                  <a:ext cx="4248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2" name="Ink 21">
                  <a:extLst>
                    <a:ext uri="{FF2B5EF4-FFF2-40B4-BE49-F238E27FC236}">
                      <a16:creationId xmlns:a16="http://schemas.microsoft.com/office/drawing/2014/main" id="{3169CED4-5EF7-B564-F92B-D38E16D9E956}"/>
                    </a:ext>
                  </a:extLst>
                </p14:cNvPr>
                <p14:cNvContentPartPr/>
                <p14:nvPr/>
              </p14:nvContentPartPr>
              <p14:xfrm>
                <a:off x="2324781" y="2111124"/>
                <a:ext cx="10800" cy="3600"/>
              </p14:xfrm>
            </p:contentPart>
          </mc:Choice>
          <mc:Fallback xmlns="">
            <p:pic>
              <p:nvPicPr>
                <p:cNvPr id="22" name="Ink 21">
                  <a:extLst>
                    <a:ext uri="{FF2B5EF4-FFF2-40B4-BE49-F238E27FC236}">
                      <a16:creationId xmlns:a16="http://schemas.microsoft.com/office/drawing/2014/main" id="{3169CED4-5EF7-B564-F92B-D38E16D9E956}"/>
                    </a:ext>
                  </a:extLst>
                </p:cNvPr>
                <p:cNvPicPr/>
                <p:nvPr/>
              </p:nvPicPr>
              <p:blipFill>
                <a:blip r:embed="rId27"/>
                <a:stretch>
                  <a:fillRect/>
                </a:stretch>
              </p:blipFill>
              <p:spPr>
                <a:xfrm>
                  <a:off x="2306781" y="2093484"/>
                  <a:ext cx="4644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4" name="Ink 23">
                  <a:extLst>
                    <a:ext uri="{FF2B5EF4-FFF2-40B4-BE49-F238E27FC236}">
                      <a16:creationId xmlns:a16="http://schemas.microsoft.com/office/drawing/2014/main" id="{5F9E6BFE-916C-E78F-559F-C778025ADE4C}"/>
                    </a:ext>
                  </a:extLst>
                </p14:cNvPr>
                <p14:cNvContentPartPr/>
                <p14:nvPr/>
              </p14:nvContentPartPr>
              <p14:xfrm>
                <a:off x="919341" y="2092764"/>
                <a:ext cx="1165320" cy="101160"/>
              </p14:xfrm>
            </p:contentPart>
          </mc:Choice>
          <mc:Fallback xmlns="">
            <p:pic>
              <p:nvPicPr>
                <p:cNvPr id="24" name="Ink 23">
                  <a:extLst>
                    <a:ext uri="{FF2B5EF4-FFF2-40B4-BE49-F238E27FC236}">
                      <a16:creationId xmlns:a16="http://schemas.microsoft.com/office/drawing/2014/main" id="{5F9E6BFE-916C-E78F-559F-C778025ADE4C}"/>
                    </a:ext>
                  </a:extLst>
                </p:cNvPr>
                <p:cNvPicPr/>
                <p:nvPr/>
              </p:nvPicPr>
              <p:blipFill>
                <a:blip r:embed="rId29"/>
                <a:stretch>
                  <a:fillRect/>
                </a:stretch>
              </p:blipFill>
              <p:spPr>
                <a:xfrm>
                  <a:off x="901701" y="2075124"/>
                  <a:ext cx="1200960" cy="136800"/>
                </a:xfrm>
                <a:prstGeom prst="rect">
                  <a:avLst/>
                </a:prstGeom>
              </p:spPr>
            </p:pic>
          </mc:Fallback>
        </mc:AlternateContent>
      </p:grpSp>
      <p:grpSp>
        <p:nvGrpSpPr>
          <p:cNvPr id="28" name="Group 27">
            <a:extLst>
              <a:ext uri="{FF2B5EF4-FFF2-40B4-BE49-F238E27FC236}">
                <a16:creationId xmlns:a16="http://schemas.microsoft.com/office/drawing/2014/main" id="{B15287AE-092B-28C0-E744-A609331CA2E5}"/>
              </a:ext>
            </a:extLst>
          </p:cNvPr>
          <p:cNvGrpSpPr/>
          <p:nvPr/>
        </p:nvGrpSpPr>
        <p:grpSpPr>
          <a:xfrm>
            <a:off x="6886341" y="2743644"/>
            <a:ext cx="2001600" cy="81720"/>
            <a:chOff x="6886341" y="2743644"/>
            <a:chExt cx="2001600" cy="81720"/>
          </a:xfrm>
        </p:grpSpPr>
        <mc:AlternateContent xmlns:mc="http://schemas.openxmlformats.org/markup-compatibility/2006" xmlns:p14="http://schemas.microsoft.com/office/powerpoint/2010/main">
          <mc:Choice Requires="p14">
            <p:contentPart p14:bwMode="auto" r:id="rId30">
              <p14:nvContentPartPr>
                <p14:cNvPr id="26" name="Ink 25">
                  <a:extLst>
                    <a:ext uri="{FF2B5EF4-FFF2-40B4-BE49-F238E27FC236}">
                      <a16:creationId xmlns:a16="http://schemas.microsoft.com/office/drawing/2014/main" id="{C937BA6B-4E15-2270-56A1-DE70FF20B79B}"/>
                    </a:ext>
                  </a:extLst>
                </p14:cNvPr>
                <p14:cNvContentPartPr/>
                <p14:nvPr/>
              </p14:nvContentPartPr>
              <p14:xfrm>
                <a:off x="8095221" y="2743644"/>
                <a:ext cx="792720" cy="61920"/>
              </p14:xfrm>
            </p:contentPart>
          </mc:Choice>
          <mc:Fallback xmlns="">
            <p:pic>
              <p:nvPicPr>
                <p:cNvPr id="26" name="Ink 25">
                  <a:extLst>
                    <a:ext uri="{FF2B5EF4-FFF2-40B4-BE49-F238E27FC236}">
                      <a16:creationId xmlns:a16="http://schemas.microsoft.com/office/drawing/2014/main" id="{C937BA6B-4E15-2270-56A1-DE70FF20B79B}"/>
                    </a:ext>
                  </a:extLst>
                </p:cNvPr>
                <p:cNvPicPr/>
                <p:nvPr/>
              </p:nvPicPr>
              <p:blipFill>
                <a:blip r:embed="rId31"/>
                <a:stretch>
                  <a:fillRect/>
                </a:stretch>
              </p:blipFill>
              <p:spPr>
                <a:xfrm>
                  <a:off x="8077221" y="2726004"/>
                  <a:ext cx="8283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7" name="Ink 26">
                  <a:extLst>
                    <a:ext uri="{FF2B5EF4-FFF2-40B4-BE49-F238E27FC236}">
                      <a16:creationId xmlns:a16="http://schemas.microsoft.com/office/drawing/2014/main" id="{C92B84DB-218D-2A32-5F51-4012D20B3E39}"/>
                    </a:ext>
                  </a:extLst>
                </p14:cNvPr>
                <p14:cNvContentPartPr/>
                <p14:nvPr/>
              </p14:nvContentPartPr>
              <p14:xfrm>
                <a:off x="6886341" y="2760564"/>
                <a:ext cx="795600" cy="64800"/>
              </p14:xfrm>
            </p:contentPart>
          </mc:Choice>
          <mc:Fallback xmlns="">
            <p:pic>
              <p:nvPicPr>
                <p:cNvPr id="27" name="Ink 26">
                  <a:extLst>
                    <a:ext uri="{FF2B5EF4-FFF2-40B4-BE49-F238E27FC236}">
                      <a16:creationId xmlns:a16="http://schemas.microsoft.com/office/drawing/2014/main" id="{C92B84DB-218D-2A32-5F51-4012D20B3E39}"/>
                    </a:ext>
                  </a:extLst>
                </p:cNvPr>
                <p:cNvPicPr/>
                <p:nvPr/>
              </p:nvPicPr>
              <p:blipFill>
                <a:blip r:embed="rId33"/>
                <a:stretch>
                  <a:fillRect/>
                </a:stretch>
              </p:blipFill>
              <p:spPr>
                <a:xfrm>
                  <a:off x="6868701" y="2742924"/>
                  <a:ext cx="831240" cy="100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4">
            <p14:nvContentPartPr>
              <p14:cNvPr id="29" name="Ink 28">
                <a:extLst>
                  <a:ext uri="{FF2B5EF4-FFF2-40B4-BE49-F238E27FC236}">
                    <a16:creationId xmlns:a16="http://schemas.microsoft.com/office/drawing/2014/main" id="{B8BF957A-A372-3E1D-7B9F-4FBB4748C40B}"/>
                  </a:ext>
                </a:extLst>
              </p14:cNvPr>
              <p14:cNvContentPartPr/>
              <p14:nvPr/>
            </p14:nvContentPartPr>
            <p14:xfrm>
              <a:off x="7747821" y="801084"/>
              <a:ext cx="646920" cy="738000"/>
            </p14:xfrm>
          </p:contentPart>
        </mc:Choice>
        <mc:Fallback xmlns="">
          <p:pic>
            <p:nvPicPr>
              <p:cNvPr id="29" name="Ink 28">
                <a:extLst>
                  <a:ext uri="{FF2B5EF4-FFF2-40B4-BE49-F238E27FC236}">
                    <a16:creationId xmlns:a16="http://schemas.microsoft.com/office/drawing/2014/main" id="{B8BF957A-A372-3E1D-7B9F-4FBB4748C40B}"/>
                  </a:ext>
                </a:extLst>
              </p:cNvPr>
              <p:cNvPicPr/>
              <p:nvPr/>
            </p:nvPicPr>
            <p:blipFill>
              <a:blip r:embed="rId35"/>
              <a:stretch>
                <a:fillRect/>
              </a:stretch>
            </p:blipFill>
            <p:spPr>
              <a:xfrm>
                <a:off x="7729821" y="783084"/>
                <a:ext cx="682560" cy="773640"/>
              </a:xfrm>
              <a:prstGeom prst="rect">
                <a:avLst/>
              </a:prstGeom>
            </p:spPr>
          </p:pic>
        </mc:Fallback>
      </mc:AlternateContent>
      <p:grpSp>
        <p:nvGrpSpPr>
          <p:cNvPr id="34" name="Group 33">
            <a:extLst>
              <a:ext uri="{FF2B5EF4-FFF2-40B4-BE49-F238E27FC236}">
                <a16:creationId xmlns:a16="http://schemas.microsoft.com/office/drawing/2014/main" id="{73A8EC99-5C38-0B30-EB4E-D8EDE83FA612}"/>
              </a:ext>
            </a:extLst>
          </p:cNvPr>
          <p:cNvGrpSpPr/>
          <p:nvPr/>
        </p:nvGrpSpPr>
        <p:grpSpPr>
          <a:xfrm>
            <a:off x="5517261" y="1425684"/>
            <a:ext cx="2066400" cy="109080"/>
            <a:chOff x="5517261" y="1425684"/>
            <a:chExt cx="2066400" cy="109080"/>
          </a:xfrm>
        </p:grpSpPr>
        <mc:AlternateContent xmlns:mc="http://schemas.openxmlformats.org/markup-compatibility/2006" xmlns:p14="http://schemas.microsoft.com/office/powerpoint/2010/main">
          <mc:Choice Requires="p14">
            <p:contentPart p14:bwMode="auto" r:id="rId36">
              <p14:nvContentPartPr>
                <p14:cNvPr id="30" name="Ink 29">
                  <a:extLst>
                    <a:ext uri="{FF2B5EF4-FFF2-40B4-BE49-F238E27FC236}">
                      <a16:creationId xmlns:a16="http://schemas.microsoft.com/office/drawing/2014/main" id="{8D347595-C426-4B40-E405-7E4AD14EE070}"/>
                    </a:ext>
                  </a:extLst>
                </p14:cNvPr>
                <p14:cNvContentPartPr/>
                <p14:nvPr/>
              </p14:nvContentPartPr>
              <p14:xfrm>
                <a:off x="7558461" y="1449444"/>
                <a:ext cx="3600" cy="1800"/>
              </p14:xfrm>
            </p:contentPart>
          </mc:Choice>
          <mc:Fallback xmlns="">
            <p:pic>
              <p:nvPicPr>
                <p:cNvPr id="30" name="Ink 29">
                  <a:extLst>
                    <a:ext uri="{FF2B5EF4-FFF2-40B4-BE49-F238E27FC236}">
                      <a16:creationId xmlns:a16="http://schemas.microsoft.com/office/drawing/2014/main" id="{8D347595-C426-4B40-E405-7E4AD14EE070}"/>
                    </a:ext>
                  </a:extLst>
                </p:cNvPr>
                <p:cNvPicPr/>
                <p:nvPr/>
              </p:nvPicPr>
              <p:blipFill>
                <a:blip r:embed="rId37"/>
                <a:stretch>
                  <a:fillRect/>
                </a:stretch>
              </p:blipFill>
              <p:spPr>
                <a:xfrm>
                  <a:off x="7540461" y="1431444"/>
                  <a:ext cx="392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1" name="Ink 30">
                  <a:extLst>
                    <a:ext uri="{FF2B5EF4-FFF2-40B4-BE49-F238E27FC236}">
                      <a16:creationId xmlns:a16="http://schemas.microsoft.com/office/drawing/2014/main" id="{4EAD226B-53D9-61FF-B005-BCB55D4A70F4}"/>
                    </a:ext>
                  </a:extLst>
                </p14:cNvPr>
                <p14:cNvContentPartPr/>
                <p14:nvPr/>
              </p14:nvContentPartPr>
              <p14:xfrm>
                <a:off x="7564221" y="1425684"/>
                <a:ext cx="19440" cy="24480"/>
              </p14:xfrm>
            </p:contentPart>
          </mc:Choice>
          <mc:Fallback xmlns="">
            <p:pic>
              <p:nvPicPr>
                <p:cNvPr id="31" name="Ink 30">
                  <a:extLst>
                    <a:ext uri="{FF2B5EF4-FFF2-40B4-BE49-F238E27FC236}">
                      <a16:creationId xmlns:a16="http://schemas.microsoft.com/office/drawing/2014/main" id="{4EAD226B-53D9-61FF-B005-BCB55D4A70F4}"/>
                    </a:ext>
                  </a:extLst>
                </p:cNvPr>
                <p:cNvPicPr/>
                <p:nvPr/>
              </p:nvPicPr>
              <p:blipFill>
                <a:blip r:embed="rId39"/>
                <a:stretch>
                  <a:fillRect/>
                </a:stretch>
              </p:blipFill>
              <p:spPr>
                <a:xfrm>
                  <a:off x="7546581" y="1408044"/>
                  <a:ext cx="5508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3" name="Ink 32">
                  <a:extLst>
                    <a:ext uri="{FF2B5EF4-FFF2-40B4-BE49-F238E27FC236}">
                      <a16:creationId xmlns:a16="http://schemas.microsoft.com/office/drawing/2014/main" id="{2BA7424C-CAF6-438E-5D8F-537BF7754B88}"/>
                    </a:ext>
                  </a:extLst>
                </p14:cNvPr>
                <p14:cNvContentPartPr/>
                <p14:nvPr/>
              </p14:nvContentPartPr>
              <p14:xfrm>
                <a:off x="5517261" y="1471044"/>
                <a:ext cx="2044440" cy="63720"/>
              </p14:xfrm>
            </p:contentPart>
          </mc:Choice>
          <mc:Fallback xmlns="">
            <p:pic>
              <p:nvPicPr>
                <p:cNvPr id="33" name="Ink 32">
                  <a:extLst>
                    <a:ext uri="{FF2B5EF4-FFF2-40B4-BE49-F238E27FC236}">
                      <a16:creationId xmlns:a16="http://schemas.microsoft.com/office/drawing/2014/main" id="{2BA7424C-CAF6-438E-5D8F-537BF7754B88}"/>
                    </a:ext>
                  </a:extLst>
                </p:cNvPr>
                <p:cNvPicPr/>
                <p:nvPr/>
              </p:nvPicPr>
              <p:blipFill>
                <a:blip r:embed="rId41"/>
                <a:stretch>
                  <a:fillRect/>
                </a:stretch>
              </p:blipFill>
              <p:spPr>
                <a:xfrm>
                  <a:off x="5499621" y="1453404"/>
                  <a:ext cx="2080080" cy="99360"/>
                </a:xfrm>
                <a:prstGeom prst="rect">
                  <a:avLst/>
                </a:prstGeom>
              </p:spPr>
            </p:pic>
          </mc:Fallback>
        </mc:AlternateContent>
      </p:grpSp>
      <p:grpSp>
        <p:nvGrpSpPr>
          <p:cNvPr id="37" name="Group 36">
            <a:extLst>
              <a:ext uri="{FF2B5EF4-FFF2-40B4-BE49-F238E27FC236}">
                <a16:creationId xmlns:a16="http://schemas.microsoft.com/office/drawing/2014/main" id="{755B1404-78A4-87AF-7FED-FC93D44071A9}"/>
              </a:ext>
            </a:extLst>
          </p:cNvPr>
          <p:cNvGrpSpPr/>
          <p:nvPr/>
        </p:nvGrpSpPr>
        <p:grpSpPr>
          <a:xfrm>
            <a:off x="1115901" y="1391124"/>
            <a:ext cx="2356560" cy="126720"/>
            <a:chOff x="1115901" y="1391124"/>
            <a:chExt cx="2356560" cy="126720"/>
          </a:xfrm>
        </p:grpSpPr>
        <mc:AlternateContent xmlns:mc="http://schemas.openxmlformats.org/markup-compatibility/2006" xmlns:p14="http://schemas.microsoft.com/office/powerpoint/2010/main">
          <mc:Choice Requires="p14">
            <p:contentPart p14:bwMode="auto" r:id="rId42">
              <p14:nvContentPartPr>
                <p14:cNvPr id="35" name="Ink 34">
                  <a:extLst>
                    <a:ext uri="{FF2B5EF4-FFF2-40B4-BE49-F238E27FC236}">
                      <a16:creationId xmlns:a16="http://schemas.microsoft.com/office/drawing/2014/main" id="{4793A082-34FC-3555-163F-1E64232A782A}"/>
                    </a:ext>
                  </a:extLst>
                </p14:cNvPr>
                <p14:cNvContentPartPr/>
                <p14:nvPr/>
              </p14:nvContentPartPr>
              <p14:xfrm>
                <a:off x="3384261" y="1500204"/>
                <a:ext cx="6120" cy="17640"/>
              </p14:xfrm>
            </p:contentPart>
          </mc:Choice>
          <mc:Fallback xmlns="">
            <p:pic>
              <p:nvPicPr>
                <p:cNvPr id="35" name="Ink 34">
                  <a:extLst>
                    <a:ext uri="{FF2B5EF4-FFF2-40B4-BE49-F238E27FC236}">
                      <a16:creationId xmlns:a16="http://schemas.microsoft.com/office/drawing/2014/main" id="{4793A082-34FC-3555-163F-1E64232A782A}"/>
                    </a:ext>
                  </a:extLst>
                </p:cNvPr>
                <p:cNvPicPr/>
                <p:nvPr/>
              </p:nvPicPr>
              <p:blipFill>
                <a:blip r:embed="rId43"/>
                <a:stretch>
                  <a:fillRect/>
                </a:stretch>
              </p:blipFill>
              <p:spPr>
                <a:xfrm>
                  <a:off x="3366621" y="1482204"/>
                  <a:ext cx="4176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6" name="Ink 35">
                  <a:extLst>
                    <a:ext uri="{FF2B5EF4-FFF2-40B4-BE49-F238E27FC236}">
                      <a16:creationId xmlns:a16="http://schemas.microsoft.com/office/drawing/2014/main" id="{07D2F40C-A359-064F-70F2-5CBB26160E32}"/>
                    </a:ext>
                  </a:extLst>
                </p14:cNvPr>
                <p14:cNvContentPartPr/>
                <p14:nvPr/>
              </p14:nvContentPartPr>
              <p14:xfrm>
                <a:off x="1115901" y="1391124"/>
                <a:ext cx="2356560" cy="113760"/>
              </p14:xfrm>
            </p:contentPart>
          </mc:Choice>
          <mc:Fallback xmlns="">
            <p:pic>
              <p:nvPicPr>
                <p:cNvPr id="36" name="Ink 35">
                  <a:extLst>
                    <a:ext uri="{FF2B5EF4-FFF2-40B4-BE49-F238E27FC236}">
                      <a16:creationId xmlns:a16="http://schemas.microsoft.com/office/drawing/2014/main" id="{07D2F40C-A359-064F-70F2-5CBB26160E32}"/>
                    </a:ext>
                  </a:extLst>
                </p:cNvPr>
                <p:cNvPicPr/>
                <p:nvPr/>
              </p:nvPicPr>
              <p:blipFill>
                <a:blip r:embed="rId45"/>
                <a:stretch>
                  <a:fillRect/>
                </a:stretch>
              </p:blipFill>
              <p:spPr>
                <a:xfrm>
                  <a:off x="1098261" y="1373124"/>
                  <a:ext cx="2392200" cy="149400"/>
                </a:xfrm>
                <a:prstGeom prst="rect">
                  <a:avLst/>
                </a:prstGeom>
              </p:spPr>
            </p:pic>
          </mc:Fallback>
        </mc:AlternateContent>
      </p:grpSp>
    </p:spTree>
    <p:extLst>
      <p:ext uri="{BB962C8B-B14F-4D97-AF65-F5344CB8AC3E}">
        <p14:creationId xmlns:p14="http://schemas.microsoft.com/office/powerpoint/2010/main" val="906262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623272" cy="6449895"/>
          </a:xfrm>
          <a:prstGeom prst="roundRect">
            <a:avLst/>
          </a:prstGeom>
          <a:solidFill>
            <a:schemeClr val="tx1">
              <a:alpha val="5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90085" y="57124"/>
            <a:ext cx="8696260" cy="6186309"/>
          </a:xfrm>
          <a:prstGeom prst="rect">
            <a:avLst/>
          </a:prstGeom>
          <a:noFill/>
        </p:spPr>
        <p:txBody>
          <a:bodyPr wrap="square" rtlCol="0">
            <a:spAutoFit/>
          </a:bodyPr>
          <a:lstStyle/>
          <a:p>
            <a:pPr algn="r"/>
            <a:r>
              <a:rPr lang="he-IL" sz="2700" b="1">
                <a:solidFill>
                  <a:srgbClr val="FFFF00"/>
                </a:solidFill>
                <a:cs typeface="+mj-cs"/>
              </a:rPr>
              <a:t>ספר ירמיה פרק יד</a:t>
            </a:r>
          </a:p>
          <a:p>
            <a:pPr algn="r"/>
            <a:r>
              <a:rPr lang="he-IL" sz="2700">
                <a:solidFill>
                  <a:srgbClr val="FFFF00"/>
                </a:solidFill>
                <a:cs typeface="+mj-cs"/>
              </a:rPr>
              <a:t>יד   וַיֹּאמֶר יְהֹוָה אֵלַי שֶׁקֶר הַנְּבִאִים נִבְּאִים בִּשְׁמִי לֹא שְׁלַחְתִּים וְלֹא צִוִּיתִים וְלֹא דִבַּרְתִּי אֲלֵיהֶם חֲזוֹן שֶׁקֶר וְקֶסֶם וֶאֱלִול [וֶאֱלִיל] וְתַרְמִות [וְתַרְמִית] לִבָּם הֵמָּה מִתְנַבְּאִים לָכֶם: </a:t>
            </a:r>
            <a:r>
              <a:rPr lang="he-IL" sz="2700">
                <a:solidFill>
                  <a:srgbClr val="FFC000"/>
                </a:solidFill>
                <a:cs typeface="+mj-cs"/>
              </a:rPr>
              <a:t>טו   לָכֵן כֹּה-אָמַר יְהֹוָה עַל-הַנְּבִאִים הַנִּבְּאִים בִּשְׁמִי וַאֲנִי לֹא-שְׁלַחְתִּים וְהֵמָּה אֹמְרִים חֶרֶב וְרָעָב לֹא יִהְיֶה בָּאָרֶץ הַזֹּאת בַּחֶרֶב וּבָרָעָב יִתַּמּוּ הַנְּבִאִים הָהֵמָּה:</a:t>
            </a:r>
            <a:r>
              <a:rPr lang="he-IL" sz="2700">
                <a:solidFill>
                  <a:srgbClr val="FFFF00"/>
                </a:solidFill>
                <a:cs typeface="+mj-cs"/>
              </a:rPr>
              <a:t> </a:t>
            </a:r>
            <a:r>
              <a:rPr lang="he-IL" sz="2700">
                <a:solidFill>
                  <a:srgbClr val="92D050"/>
                </a:solidFill>
                <a:cs typeface="+mj-cs"/>
              </a:rPr>
              <a:t>טז   וְהָעָם אֲשֶׁר-הֵמָּה נִבְּאִים לָהֶם יִהְיוּ מֻשְׁלָכִים בְּחֻצוֹת יְרוּשָׁלַם מִפְּנֵי | הָרָעָב וְהַחֶרֶב וְאֵין מְקַבֵּר לָהֵמָּה הֵמָּה נְשֵׁיהֶם וּבְנֵיהֶם וּבְנֹתֵיהֶם וְשָׁפַכְתִּי עֲלֵיהֶם אֶת-רָעָתָם:  </a:t>
            </a:r>
          </a:p>
          <a:p>
            <a:r>
              <a:rPr lang="en-US" sz="2000" b="1">
                <a:solidFill>
                  <a:srgbClr val="E89A51"/>
                </a:solidFill>
                <a:cs typeface="+mj-cs"/>
              </a:rPr>
              <a:t>Jeremiah 14:14–16 </a:t>
            </a:r>
          </a:p>
          <a:p>
            <a:r>
              <a:rPr lang="en-US">
                <a:solidFill>
                  <a:srgbClr val="E89A51"/>
                </a:solidFill>
                <a:cs typeface="+mj-cs"/>
              </a:rPr>
              <a:t>14:14 Then the LORD said unto me, The prophets prophesy lies in my name: I sent them not, neither have I commanded them, neither </a:t>
            </a:r>
            <a:r>
              <a:rPr lang="en-US" err="1">
                <a:solidFill>
                  <a:srgbClr val="E89A51"/>
                </a:solidFill>
                <a:cs typeface="+mj-cs"/>
              </a:rPr>
              <a:t>spake</a:t>
            </a:r>
            <a:r>
              <a:rPr lang="en-US">
                <a:solidFill>
                  <a:srgbClr val="E89A51"/>
                </a:solidFill>
                <a:cs typeface="+mj-cs"/>
              </a:rPr>
              <a:t> unto them: they prophesy unto you a false vision and divination, and a thing of </a:t>
            </a:r>
            <a:r>
              <a:rPr lang="en-US" err="1">
                <a:solidFill>
                  <a:srgbClr val="E89A51"/>
                </a:solidFill>
                <a:cs typeface="+mj-cs"/>
              </a:rPr>
              <a:t>nought</a:t>
            </a:r>
            <a:r>
              <a:rPr lang="en-US">
                <a:solidFill>
                  <a:srgbClr val="E89A51"/>
                </a:solidFill>
                <a:cs typeface="+mj-cs"/>
              </a:rPr>
              <a:t>, and the deceit of their heart. 14:15 Therefore thus saith the LORD concerning the prophets that prophesy in my name, and I sent them not, yet they say, Sword and famine shall not be in this land; By sword and famine shall those prophets be consumed. 14:16 And the people to whom they prophesy shall be cast out in the streets of Jerusalem because of the famine and the sword; and they shall have none to bury them, them, their wives, nor their sons, nor their daughters: for I will pour their wickedness upon them.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70B5B696-FFE7-208F-CD94-6062A2CA3DA5}"/>
                  </a:ext>
                </a:extLst>
              </p14:cNvPr>
              <p14:cNvContentPartPr/>
              <p14:nvPr/>
            </p14:nvContentPartPr>
            <p14:xfrm>
              <a:off x="6641541" y="926004"/>
              <a:ext cx="1820160" cy="81720"/>
            </p14:xfrm>
          </p:contentPart>
        </mc:Choice>
        <mc:Fallback xmlns="">
          <p:pic>
            <p:nvPicPr>
              <p:cNvPr id="2" name="Ink 1">
                <a:extLst>
                  <a:ext uri="{FF2B5EF4-FFF2-40B4-BE49-F238E27FC236}">
                    <a16:creationId xmlns:a16="http://schemas.microsoft.com/office/drawing/2014/main" id="{70B5B696-FFE7-208F-CD94-6062A2CA3DA5}"/>
                  </a:ext>
                </a:extLst>
              </p:cNvPr>
              <p:cNvPicPr/>
              <p:nvPr/>
            </p:nvPicPr>
            <p:blipFill>
              <a:blip r:embed="rId5"/>
              <a:stretch>
                <a:fillRect/>
              </a:stretch>
            </p:blipFill>
            <p:spPr>
              <a:xfrm>
                <a:off x="6623901" y="908364"/>
                <a:ext cx="1855800" cy="117360"/>
              </a:xfrm>
              <a:prstGeom prst="rect">
                <a:avLst/>
              </a:prstGeom>
            </p:spPr>
          </p:pic>
        </mc:Fallback>
      </mc:AlternateContent>
      <p:grpSp>
        <p:nvGrpSpPr>
          <p:cNvPr id="12" name="Group 11">
            <a:extLst>
              <a:ext uri="{FF2B5EF4-FFF2-40B4-BE49-F238E27FC236}">
                <a16:creationId xmlns:a16="http://schemas.microsoft.com/office/drawing/2014/main" id="{3F2AF89D-036E-28AA-1DCA-FAD2D30945AD}"/>
              </a:ext>
            </a:extLst>
          </p:cNvPr>
          <p:cNvGrpSpPr/>
          <p:nvPr/>
        </p:nvGrpSpPr>
        <p:grpSpPr>
          <a:xfrm>
            <a:off x="2121741" y="867324"/>
            <a:ext cx="4407480" cy="141840"/>
            <a:chOff x="2121741" y="867324"/>
            <a:chExt cx="4407480" cy="141840"/>
          </a:xfrm>
        </p:grpSpPr>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22C99A58-CC86-4487-134C-634D14801B14}"/>
                    </a:ext>
                  </a:extLst>
                </p14:cNvPr>
                <p14:cNvContentPartPr/>
                <p14:nvPr/>
              </p14:nvContentPartPr>
              <p14:xfrm>
                <a:off x="5024061" y="946164"/>
                <a:ext cx="1505160" cy="58680"/>
              </p14:xfrm>
            </p:contentPart>
          </mc:Choice>
          <mc:Fallback xmlns="">
            <p:pic>
              <p:nvPicPr>
                <p:cNvPr id="4" name="Ink 3">
                  <a:extLst>
                    <a:ext uri="{FF2B5EF4-FFF2-40B4-BE49-F238E27FC236}">
                      <a16:creationId xmlns:a16="http://schemas.microsoft.com/office/drawing/2014/main" id="{22C99A58-CC86-4487-134C-634D14801B14}"/>
                    </a:ext>
                  </a:extLst>
                </p:cNvPr>
                <p:cNvPicPr/>
                <p:nvPr/>
              </p:nvPicPr>
              <p:blipFill>
                <a:blip r:embed="rId7"/>
                <a:stretch>
                  <a:fillRect/>
                </a:stretch>
              </p:blipFill>
              <p:spPr>
                <a:xfrm>
                  <a:off x="5006421" y="928524"/>
                  <a:ext cx="15408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16202590-CB29-331F-7336-F0A6255B5256}"/>
                    </a:ext>
                  </a:extLst>
                </p14:cNvPr>
                <p14:cNvContentPartPr/>
                <p14:nvPr/>
              </p14:nvContentPartPr>
              <p14:xfrm>
                <a:off x="4299021" y="941484"/>
                <a:ext cx="630000" cy="67680"/>
              </p14:xfrm>
            </p:contentPart>
          </mc:Choice>
          <mc:Fallback xmlns="">
            <p:pic>
              <p:nvPicPr>
                <p:cNvPr id="5" name="Ink 4">
                  <a:extLst>
                    <a:ext uri="{FF2B5EF4-FFF2-40B4-BE49-F238E27FC236}">
                      <a16:creationId xmlns:a16="http://schemas.microsoft.com/office/drawing/2014/main" id="{16202590-CB29-331F-7336-F0A6255B5256}"/>
                    </a:ext>
                  </a:extLst>
                </p:cNvPr>
                <p:cNvPicPr/>
                <p:nvPr/>
              </p:nvPicPr>
              <p:blipFill>
                <a:blip r:embed="rId9"/>
                <a:stretch>
                  <a:fillRect/>
                </a:stretch>
              </p:blipFill>
              <p:spPr>
                <a:xfrm>
                  <a:off x="4281381" y="923844"/>
                  <a:ext cx="66564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D56E32F1-FA53-30BB-F921-B82FCF8F6F72}"/>
                    </a:ext>
                  </a:extLst>
                </p14:cNvPr>
                <p14:cNvContentPartPr/>
                <p14:nvPr/>
              </p14:nvContentPartPr>
              <p14:xfrm>
                <a:off x="3580101" y="875604"/>
                <a:ext cx="586080" cy="86760"/>
              </p14:xfrm>
            </p:contentPart>
          </mc:Choice>
          <mc:Fallback xmlns="">
            <p:pic>
              <p:nvPicPr>
                <p:cNvPr id="7" name="Ink 6">
                  <a:extLst>
                    <a:ext uri="{FF2B5EF4-FFF2-40B4-BE49-F238E27FC236}">
                      <a16:creationId xmlns:a16="http://schemas.microsoft.com/office/drawing/2014/main" id="{D56E32F1-FA53-30BB-F921-B82FCF8F6F72}"/>
                    </a:ext>
                  </a:extLst>
                </p:cNvPr>
                <p:cNvPicPr/>
                <p:nvPr/>
              </p:nvPicPr>
              <p:blipFill>
                <a:blip r:embed="rId11"/>
                <a:stretch>
                  <a:fillRect/>
                </a:stretch>
              </p:blipFill>
              <p:spPr>
                <a:xfrm>
                  <a:off x="3562101" y="857964"/>
                  <a:ext cx="62172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6795D255-2A7A-9BF0-946A-EE68B70485CC}"/>
                    </a:ext>
                  </a:extLst>
                </p14:cNvPr>
                <p14:cNvContentPartPr/>
                <p14:nvPr/>
              </p14:nvContentPartPr>
              <p14:xfrm>
                <a:off x="2121741" y="867324"/>
                <a:ext cx="1338480" cy="61920"/>
              </p14:xfrm>
            </p:contentPart>
          </mc:Choice>
          <mc:Fallback xmlns="">
            <p:pic>
              <p:nvPicPr>
                <p:cNvPr id="11" name="Ink 10">
                  <a:extLst>
                    <a:ext uri="{FF2B5EF4-FFF2-40B4-BE49-F238E27FC236}">
                      <a16:creationId xmlns:a16="http://schemas.microsoft.com/office/drawing/2014/main" id="{6795D255-2A7A-9BF0-946A-EE68B70485CC}"/>
                    </a:ext>
                  </a:extLst>
                </p:cNvPr>
                <p:cNvPicPr/>
                <p:nvPr/>
              </p:nvPicPr>
              <p:blipFill>
                <a:blip r:embed="rId13"/>
                <a:stretch>
                  <a:fillRect/>
                </a:stretch>
              </p:blipFill>
              <p:spPr>
                <a:xfrm>
                  <a:off x="2104101" y="849324"/>
                  <a:ext cx="1374120" cy="97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C525FC85-1F3D-8299-DFD2-E24C743EEAFB}"/>
                  </a:ext>
                </a:extLst>
              </p14:cNvPr>
              <p14:cNvContentPartPr/>
              <p14:nvPr/>
            </p14:nvContentPartPr>
            <p14:xfrm>
              <a:off x="699381" y="902604"/>
              <a:ext cx="1328040" cy="101880"/>
            </p14:xfrm>
          </p:contentPart>
        </mc:Choice>
        <mc:Fallback xmlns="">
          <p:pic>
            <p:nvPicPr>
              <p:cNvPr id="13" name="Ink 12">
                <a:extLst>
                  <a:ext uri="{FF2B5EF4-FFF2-40B4-BE49-F238E27FC236}">
                    <a16:creationId xmlns:a16="http://schemas.microsoft.com/office/drawing/2014/main" id="{C525FC85-1F3D-8299-DFD2-E24C743EEAFB}"/>
                  </a:ext>
                </a:extLst>
              </p:cNvPr>
              <p:cNvPicPr/>
              <p:nvPr/>
            </p:nvPicPr>
            <p:blipFill>
              <a:blip r:embed="rId15"/>
              <a:stretch>
                <a:fillRect/>
              </a:stretch>
            </p:blipFill>
            <p:spPr>
              <a:xfrm>
                <a:off x="681741" y="884964"/>
                <a:ext cx="1363680" cy="137520"/>
              </a:xfrm>
              <a:prstGeom prst="rect">
                <a:avLst/>
              </a:prstGeom>
            </p:spPr>
          </p:pic>
        </mc:Fallback>
      </mc:AlternateContent>
      <p:grpSp>
        <p:nvGrpSpPr>
          <p:cNvPr id="19" name="Group 18">
            <a:extLst>
              <a:ext uri="{FF2B5EF4-FFF2-40B4-BE49-F238E27FC236}">
                <a16:creationId xmlns:a16="http://schemas.microsoft.com/office/drawing/2014/main" id="{2A7822E2-0EAF-48E4-FD2B-B50E7F0E27AB}"/>
              </a:ext>
            </a:extLst>
          </p:cNvPr>
          <p:cNvGrpSpPr/>
          <p:nvPr/>
        </p:nvGrpSpPr>
        <p:grpSpPr>
          <a:xfrm>
            <a:off x="5809221" y="1319844"/>
            <a:ext cx="3035520" cy="141120"/>
            <a:chOff x="5809221" y="1319844"/>
            <a:chExt cx="3035520" cy="141120"/>
          </a:xfrm>
        </p:grpSpPr>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548F9DE9-C881-4BFA-09DB-7D8B3BE92317}"/>
                    </a:ext>
                  </a:extLst>
                </p14:cNvPr>
                <p14:cNvContentPartPr/>
                <p14:nvPr/>
              </p14:nvContentPartPr>
              <p14:xfrm>
                <a:off x="7807221" y="1319844"/>
                <a:ext cx="1037520" cy="42480"/>
              </p14:xfrm>
            </p:contentPart>
          </mc:Choice>
          <mc:Fallback xmlns="">
            <p:pic>
              <p:nvPicPr>
                <p:cNvPr id="14" name="Ink 13">
                  <a:extLst>
                    <a:ext uri="{FF2B5EF4-FFF2-40B4-BE49-F238E27FC236}">
                      <a16:creationId xmlns:a16="http://schemas.microsoft.com/office/drawing/2014/main" id="{548F9DE9-C881-4BFA-09DB-7D8B3BE92317}"/>
                    </a:ext>
                  </a:extLst>
                </p:cNvPr>
                <p:cNvPicPr/>
                <p:nvPr/>
              </p:nvPicPr>
              <p:blipFill>
                <a:blip r:embed="rId17"/>
                <a:stretch>
                  <a:fillRect/>
                </a:stretch>
              </p:blipFill>
              <p:spPr>
                <a:xfrm>
                  <a:off x="7789581" y="1301844"/>
                  <a:ext cx="107316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6FBCBE9C-B5CA-21E5-58B4-071669770720}"/>
                    </a:ext>
                  </a:extLst>
                </p14:cNvPr>
                <p14:cNvContentPartPr/>
                <p14:nvPr/>
              </p14:nvContentPartPr>
              <p14:xfrm>
                <a:off x="7621461" y="1426044"/>
                <a:ext cx="48960" cy="34920"/>
              </p14:xfrm>
            </p:contentPart>
          </mc:Choice>
          <mc:Fallback xmlns="">
            <p:pic>
              <p:nvPicPr>
                <p:cNvPr id="15" name="Ink 14">
                  <a:extLst>
                    <a:ext uri="{FF2B5EF4-FFF2-40B4-BE49-F238E27FC236}">
                      <a16:creationId xmlns:a16="http://schemas.microsoft.com/office/drawing/2014/main" id="{6FBCBE9C-B5CA-21E5-58B4-071669770720}"/>
                    </a:ext>
                  </a:extLst>
                </p:cNvPr>
                <p:cNvPicPr/>
                <p:nvPr/>
              </p:nvPicPr>
              <p:blipFill>
                <a:blip r:embed="rId19"/>
                <a:stretch>
                  <a:fillRect/>
                </a:stretch>
              </p:blipFill>
              <p:spPr>
                <a:xfrm>
                  <a:off x="7603821" y="1408404"/>
                  <a:ext cx="8460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E8825908-F983-6617-4416-EAD8CF1FDC30}"/>
                    </a:ext>
                  </a:extLst>
                </p14:cNvPr>
                <p14:cNvContentPartPr/>
                <p14:nvPr/>
              </p14:nvContentPartPr>
              <p14:xfrm>
                <a:off x="7067061" y="1364124"/>
                <a:ext cx="615960" cy="28080"/>
              </p14:xfrm>
            </p:contentPart>
          </mc:Choice>
          <mc:Fallback xmlns="">
            <p:pic>
              <p:nvPicPr>
                <p:cNvPr id="16" name="Ink 15">
                  <a:extLst>
                    <a:ext uri="{FF2B5EF4-FFF2-40B4-BE49-F238E27FC236}">
                      <a16:creationId xmlns:a16="http://schemas.microsoft.com/office/drawing/2014/main" id="{E8825908-F983-6617-4416-EAD8CF1FDC30}"/>
                    </a:ext>
                  </a:extLst>
                </p:cNvPr>
                <p:cNvPicPr/>
                <p:nvPr/>
              </p:nvPicPr>
              <p:blipFill>
                <a:blip r:embed="rId21"/>
                <a:stretch>
                  <a:fillRect/>
                </a:stretch>
              </p:blipFill>
              <p:spPr>
                <a:xfrm>
                  <a:off x="7049421" y="1346484"/>
                  <a:ext cx="65160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8" name="Ink 17">
                  <a:extLst>
                    <a:ext uri="{FF2B5EF4-FFF2-40B4-BE49-F238E27FC236}">
                      <a16:creationId xmlns:a16="http://schemas.microsoft.com/office/drawing/2014/main" id="{1DB8F448-B8E4-C0C1-C443-9FBBBD7F951F}"/>
                    </a:ext>
                  </a:extLst>
                </p14:cNvPr>
                <p14:cNvContentPartPr/>
                <p14:nvPr/>
              </p14:nvContentPartPr>
              <p14:xfrm>
                <a:off x="5809221" y="1342524"/>
                <a:ext cx="905760" cy="57960"/>
              </p14:xfrm>
            </p:contentPart>
          </mc:Choice>
          <mc:Fallback xmlns="">
            <p:pic>
              <p:nvPicPr>
                <p:cNvPr id="18" name="Ink 17">
                  <a:extLst>
                    <a:ext uri="{FF2B5EF4-FFF2-40B4-BE49-F238E27FC236}">
                      <a16:creationId xmlns:a16="http://schemas.microsoft.com/office/drawing/2014/main" id="{1DB8F448-B8E4-C0C1-C443-9FBBBD7F951F}"/>
                    </a:ext>
                  </a:extLst>
                </p:cNvPr>
                <p:cNvPicPr/>
                <p:nvPr/>
              </p:nvPicPr>
              <p:blipFill>
                <a:blip r:embed="rId23"/>
                <a:stretch>
                  <a:fillRect/>
                </a:stretch>
              </p:blipFill>
              <p:spPr>
                <a:xfrm>
                  <a:off x="5791581" y="1324884"/>
                  <a:ext cx="941400" cy="93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
            <p14:nvContentPartPr>
              <p14:cNvPr id="20" name="Ink 19">
                <a:extLst>
                  <a:ext uri="{FF2B5EF4-FFF2-40B4-BE49-F238E27FC236}">
                    <a16:creationId xmlns:a16="http://schemas.microsoft.com/office/drawing/2014/main" id="{8D0A03D8-F2DC-8A24-B730-6A0DDCE601C7}"/>
                  </a:ext>
                </a:extLst>
              </p14:cNvPr>
              <p14:cNvContentPartPr/>
              <p14:nvPr/>
            </p14:nvContentPartPr>
            <p14:xfrm>
              <a:off x="5007141" y="1367364"/>
              <a:ext cx="610920" cy="46800"/>
            </p14:xfrm>
          </p:contentPart>
        </mc:Choice>
        <mc:Fallback xmlns="">
          <p:pic>
            <p:nvPicPr>
              <p:cNvPr id="20" name="Ink 19">
                <a:extLst>
                  <a:ext uri="{FF2B5EF4-FFF2-40B4-BE49-F238E27FC236}">
                    <a16:creationId xmlns:a16="http://schemas.microsoft.com/office/drawing/2014/main" id="{8D0A03D8-F2DC-8A24-B730-6A0DDCE601C7}"/>
                  </a:ext>
                </a:extLst>
              </p:cNvPr>
              <p:cNvPicPr/>
              <p:nvPr/>
            </p:nvPicPr>
            <p:blipFill>
              <a:blip r:embed="rId25"/>
              <a:stretch>
                <a:fillRect/>
              </a:stretch>
            </p:blipFill>
            <p:spPr>
              <a:xfrm>
                <a:off x="4989501" y="1349724"/>
                <a:ext cx="646560" cy="82440"/>
              </a:xfrm>
              <a:prstGeom prst="rect">
                <a:avLst/>
              </a:prstGeom>
            </p:spPr>
          </p:pic>
        </mc:Fallback>
      </mc:AlternateContent>
      <p:grpSp>
        <p:nvGrpSpPr>
          <p:cNvPr id="23" name="Group 22">
            <a:extLst>
              <a:ext uri="{FF2B5EF4-FFF2-40B4-BE49-F238E27FC236}">
                <a16:creationId xmlns:a16="http://schemas.microsoft.com/office/drawing/2014/main" id="{9A774DB8-81F6-8001-AAFC-453532455154}"/>
              </a:ext>
            </a:extLst>
          </p:cNvPr>
          <p:cNvGrpSpPr/>
          <p:nvPr/>
        </p:nvGrpSpPr>
        <p:grpSpPr>
          <a:xfrm>
            <a:off x="3372381" y="1339284"/>
            <a:ext cx="1597320" cy="68760"/>
            <a:chOff x="3372381" y="1339284"/>
            <a:chExt cx="1597320" cy="68760"/>
          </a:xfrm>
        </p:grpSpPr>
        <mc:AlternateContent xmlns:mc="http://schemas.openxmlformats.org/markup-compatibility/2006" xmlns:p14="http://schemas.microsoft.com/office/powerpoint/2010/main">
          <mc:Choice Requires="p14">
            <p:contentPart p14:bwMode="auto" r:id="rId26">
              <p14:nvContentPartPr>
                <p14:cNvPr id="21" name="Ink 20">
                  <a:extLst>
                    <a:ext uri="{FF2B5EF4-FFF2-40B4-BE49-F238E27FC236}">
                      <a16:creationId xmlns:a16="http://schemas.microsoft.com/office/drawing/2014/main" id="{2381DEED-2938-BF8C-CCBE-A9077041039E}"/>
                    </a:ext>
                  </a:extLst>
                </p14:cNvPr>
                <p14:cNvContentPartPr/>
                <p14:nvPr/>
              </p14:nvContentPartPr>
              <p14:xfrm>
                <a:off x="4252221" y="1339284"/>
                <a:ext cx="717480" cy="63000"/>
              </p14:xfrm>
            </p:contentPart>
          </mc:Choice>
          <mc:Fallback xmlns="">
            <p:pic>
              <p:nvPicPr>
                <p:cNvPr id="21" name="Ink 20">
                  <a:extLst>
                    <a:ext uri="{FF2B5EF4-FFF2-40B4-BE49-F238E27FC236}">
                      <a16:creationId xmlns:a16="http://schemas.microsoft.com/office/drawing/2014/main" id="{2381DEED-2938-BF8C-CCBE-A9077041039E}"/>
                    </a:ext>
                  </a:extLst>
                </p:cNvPr>
                <p:cNvPicPr/>
                <p:nvPr/>
              </p:nvPicPr>
              <p:blipFill>
                <a:blip r:embed="rId27"/>
                <a:stretch>
                  <a:fillRect/>
                </a:stretch>
              </p:blipFill>
              <p:spPr>
                <a:xfrm>
                  <a:off x="4234581" y="1321644"/>
                  <a:ext cx="75312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2" name="Ink 21">
                  <a:extLst>
                    <a:ext uri="{FF2B5EF4-FFF2-40B4-BE49-F238E27FC236}">
                      <a16:creationId xmlns:a16="http://schemas.microsoft.com/office/drawing/2014/main" id="{174311D5-4AFD-75EC-E63F-C27C93EE517B}"/>
                    </a:ext>
                  </a:extLst>
                </p14:cNvPr>
                <p14:cNvContentPartPr/>
                <p14:nvPr/>
              </p14:nvContentPartPr>
              <p14:xfrm>
                <a:off x="3372381" y="1354404"/>
                <a:ext cx="684720" cy="53640"/>
              </p14:xfrm>
            </p:contentPart>
          </mc:Choice>
          <mc:Fallback xmlns="">
            <p:pic>
              <p:nvPicPr>
                <p:cNvPr id="22" name="Ink 21">
                  <a:extLst>
                    <a:ext uri="{FF2B5EF4-FFF2-40B4-BE49-F238E27FC236}">
                      <a16:creationId xmlns:a16="http://schemas.microsoft.com/office/drawing/2014/main" id="{174311D5-4AFD-75EC-E63F-C27C93EE517B}"/>
                    </a:ext>
                  </a:extLst>
                </p:cNvPr>
                <p:cNvPicPr/>
                <p:nvPr/>
              </p:nvPicPr>
              <p:blipFill>
                <a:blip r:embed="rId29"/>
                <a:stretch>
                  <a:fillRect/>
                </a:stretch>
              </p:blipFill>
              <p:spPr>
                <a:xfrm>
                  <a:off x="3354741" y="1336764"/>
                  <a:ext cx="720360" cy="89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
            <p14:nvContentPartPr>
              <p14:cNvPr id="24" name="Ink 23">
                <a:extLst>
                  <a:ext uri="{FF2B5EF4-FFF2-40B4-BE49-F238E27FC236}">
                    <a16:creationId xmlns:a16="http://schemas.microsoft.com/office/drawing/2014/main" id="{B4D87E38-7BF7-D6DE-E1C3-0B40FBACB46C}"/>
                  </a:ext>
                </a:extLst>
              </p14:cNvPr>
              <p14:cNvContentPartPr/>
              <p14:nvPr/>
            </p14:nvContentPartPr>
            <p14:xfrm>
              <a:off x="2510541" y="1392564"/>
              <a:ext cx="658800" cy="83160"/>
            </p14:xfrm>
          </p:contentPart>
        </mc:Choice>
        <mc:Fallback xmlns="">
          <p:pic>
            <p:nvPicPr>
              <p:cNvPr id="24" name="Ink 23">
                <a:extLst>
                  <a:ext uri="{FF2B5EF4-FFF2-40B4-BE49-F238E27FC236}">
                    <a16:creationId xmlns:a16="http://schemas.microsoft.com/office/drawing/2014/main" id="{B4D87E38-7BF7-D6DE-E1C3-0B40FBACB46C}"/>
                  </a:ext>
                </a:extLst>
              </p:cNvPr>
              <p:cNvPicPr/>
              <p:nvPr/>
            </p:nvPicPr>
            <p:blipFill>
              <a:blip r:embed="rId31"/>
              <a:stretch>
                <a:fillRect/>
              </a:stretch>
            </p:blipFill>
            <p:spPr>
              <a:xfrm>
                <a:off x="2492541" y="1374924"/>
                <a:ext cx="6944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5" name="Ink 24">
                <a:extLst>
                  <a:ext uri="{FF2B5EF4-FFF2-40B4-BE49-F238E27FC236}">
                    <a16:creationId xmlns:a16="http://schemas.microsoft.com/office/drawing/2014/main" id="{F7B51128-6CFD-6AA9-5C52-BE21198CAE15}"/>
                  </a:ext>
                </a:extLst>
              </p14:cNvPr>
              <p14:cNvContentPartPr/>
              <p14:nvPr/>
            </p14:nvContentPartPr>
            <p14:xfrm>
              <a:off x="532701" y="1329204"/>
              <a:ext cx="660240" cy="92160"/>
            </p14:xfrm>
          </p:contentPart>
        </mc:Choice>
        <mc:Fallback xmlns="">
          <p:pic>
            <p:nvPicPr>
              <p:cNvPr id="25" name="Ink 24">
                <a:extLst>
                  <a:ext uri="{FF2B5EF4-FFF2-40B4-BE49-F238E27FC236}">
                    <a16:creationId xmlns:a16="http://schemas.microsoft.com/office/drawing/2014/main" id="{F7B51128-6CFD-6AA9-5C52-BE21198CAE15}"/>
                  </a:ext>
                </a:extLst>
              </p:cNvPr>
              <p:cNvPicPr/>
              <p:nvPr/>
            </p:nvPicPr>
            <p:blipFill>
              <a:blip r:embed="rId33"/>
              <a:stretch>
                <a:fillRect/>
              </a:stretch>
            </p:blipFill>
            <p:spPr>
              <a:xfrm>
                <a:off x="515061" y="1311564"/>
                <a:ext cx="69588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6" name="Ink 25">
                <a:extLst>
                  <a:ext uri="{FF2B5EF4-FFF2-40B4-BE49-F238E27FC236}">
                    <a16:creationId xmlns:a16="http://schemas.microsoft.com/office/drawing/2014/main" id="{54C53D2A-655A-649D-D00C-22A25484CD82}"/>
                  </a:ext>
                </a:extLst>
              </p14:cNvPr>
              <p14:cNvContentPartPr/>
              <p14:nvPr/>
            </p14:nvContentPartPr>
            <p14:xfrm>
              <a:off x="6706341" y="1770924"/>
              <a:ext cx="2128320" cy="62640"/>
            </p14:xfrm>
          </p:contentPart>
        </mc:Choice>
        <mc:Fallback xmlns="">
          <p:pic>
            <p:nvPicPr>
              <p:cNvPr id="26" name="Ink 25">
                <a:extLst>
                  <a:ext uri="{FF2B5EF4-FFF2-40B4-BE49-F238E27FC236}">
                    <a16:creationId xmlns:a16="http://schemas.microsoft.com/office/drawing/2014/main" id="{54C53D2A-655A-649D-D00C-22A25484CD82}"/>
                  </a:ext>
                </a:extLst>
              </p:cNvPr>
              <p:cNvPicPr/>
              <p:nvPr/>
            </p:nvPicPr>
            <p:blipFill>
              <a:blip r:embed="rId35"/>
              <a:stretch>
                <a:fillRect/>
              </a:stretch>
            </p:blipFill>
            <p:spPr>
              <a:xfrm>
                <a:off x="6688341" y="1753284"/>
                <a:ext cx="2163960" cy="98280"/>
              </a:xfrm>
              <a:prstGeom prst="rect">
                <a:avLst/>
              </a:prstGeom>
            </p:spPr>
          </p:pic>
        </mc:Fallback>
      </mc:AlternateContent>
      <p:grpSp>
        <p:nvGrpSpPr>
          <p:cNvPr id="29" name="Group 28">
            <a:extLst>
              <a:ext uri="{FF2B5EF4-FFF2-40B4-BE49-F238E27FC236}">
                <a16:creationId xmlns:a16="http://schemas.microsoft.com/office/drawing/2014/main" id="{52D49D23-F427-5206-1907-D1651A3A1814}"/>
              </a:ext>
            </a:extLst>
          </p:cNvPr>
          <p:cNvGrpSpPr/>
          <p:nvPr/>
        </p:nvGrpSpPr>
        <p:grpSpPr>
          <a:xfrm>
            <a:off x="3912021" y="1714044"/>
            <a:ext cx="2082960" cy="76320"/>
            <a:chOff x="3912021" y="1714044"/>
            <a:chExt cx="2082960" cy="76320"/>
          </a:xfrm>
        </p:grpSpPr>
        <mc:AlternateContent xmlns:mc="http://schemas.openxmlformats.org/markup-compatibility/2006" xmlns:p14="http://schemas.microsoft.com/office/powerpoint/2010/main">
          <mc:Choice Requires="p14">
            <p:contentPart p14:bwMode="auto" r:id="rId36">
              <p14:nvContentPartPr>
                <p14:cNvPr id="27" name="Ink 26">
                  <a:extLst>
                    <a:ext uri="{FF2B5EF4-FFF2-40B4-BE49-F238E27FC236}">
                      <a16:creationId xmlns:a16="http://schemas.microsoft.com/office/drawing/2014/main" id="{63B15C86-023C-7003-E5C3-91B4E70FE567}"/>
                    </a:ext>
                  </a:extLst>
                </p14:cNvPr>
                <p14:cNvContentPartPr/>
                <p14:nvPr/>
              </p14:nvContentPartPr>
              <p14:xfrm>
                <a:off x="5591421" y="1714044"/>
                <a:ext cx="403560" cy="76320"/>
              </p14:xfrm>
            </p:contentPart>
          </mc:Choice>
          <mc:Fallback xmlns="">
            <p:pic>
              <p:nvPicPr>
                <p:cNvPr id="27" name="Ink 26">
                  <a:extLst>
                    <a:ext uri="{FF2B5EF4-FFF2-40B4-BE49-F238E27FC236}">
                      <a16:creationId xmlns:a16="http://schemas.microsoft.com/office/drawing/2014/main" id="{63B15C86-023C-7003-E5C3-91B4E70FE567}"/>
                    </a:ext>
                  </a:extLst>
                </p:cNvPr>
                <p:cNvPicPr/>
                <p:nvPr/>
              </p:nvPicPr>
              <p:blipFill>
                <a:blip r:embed="rId37"/>
                <a:stretch>
                  <a:fillRect/>
                </a:stretch>
              </p:blipFill>
              <p:spPr>
                <a:xfrm>
                  <a:off x="5573421" y="1696404"/>
                  <a:ext cx="4392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8" name="Ink 27">
                  <a:extLst>
                    <a:ext uri="{FF2B5EF4-FFF2-40B4-BE49-F238E27FC236}">
                      <a16:creationId xmlns:a16="http://schemas.microsoft.com/office/drawing/2014/main" id="{ED1C46ED-55A5-2491-29F8-E224AECD30FF}"/>
                    </a:ext>
                  </a:extLst>
                </p14:cNvPr>
                <p14:cNvContentPartPr/>
                <p14:nvPr/>
              </p14:nvContentPartPr>
              <p14:xfrm>
                <a:off x="3912021" y="1714764"/>
                <a:ext cx="1577520" cy="70200"/>
              </p14:xfrm>
            </p:contentPart>
          </mc:Choice>
          <mc:Fallback xmlns="">
            <p:pic>
              <p:nvPicPr>
                <p:cNvPr id="28" name="Ink 27">
                  <a:extLst>
                    <a:ext uri="{FF2B5EF4-FFF2-40B4-BE49-F238E27FC236}">
                      <a16:creationId xmlns:a16="http://schemas.microsoft.com/office/drawing/2014/main" id="{ED1C46ED-55A5-2491-29F8-E224AECD30FF}"/>
                    </a:ext>
                  </a:extLst>
                </p:cNvPr>
                <p:cNvPicPr/>
                <p:nvPr/>
              </p:nvPicPr>
              <p:blipFill>
                <a:blip r:embed="rId39"/>
                <a:stretch>
                  <a:fillRect/>
                </a:stretch>
              </p:blipFill>
              <p:spPr>
                <a:xfrm>
                  <a:off x="3894021" y="1696764"/>
                  <a:ext cx="1613160" cy="105840"/>
                </a:xfrm>
                <a:prstGeom prst="rect">
                  <a:avLst/>
                </a:prstGeom>
              </p:spPr>
            </p:pic>
          </mc:Fallback>
        </mc:AlternateContent>
      </p:grpSp>
      <p:grpSp>
        <p:nvGrpSpPr>
          <p:cNvPr id="34" name="Group 33">
            <a:extLst>
              <a:ext uri="{FF2B5EF4-FFF2-40B4-BE49-F238E27FC236}">
                <a16:creationId xmlns:a16="http://schemas.microsoft.com/office/drawing/2014/main" id="{652D3832-E2D0-1FB5-9C33-722F348C6760}"/>
              </a:ext>
            </a:extLst>
          </p:cNvPr>
          <p:cNvGrpSpPr/>
          <p:nvPr/>
        </p:nvGrpSpPr>
        <p:grpSpPr>
          <a:xfrm>
            <a:off x="492381" y="1720164"/>
            <a:ext cx="3301920" cy="112680"/>
            <a:chOff x="492381" y="1720164"/>
            <a:chExt cx="3301920" cy="112680"/>
          </a:xfrm>
        </p:grpSpPr>
        <mc:AlternateContent xmlns:mc="http://schemas.openxmlformats.org/markup-compatibility/2006" xmlns:p14="http://schemas.microsoft.com/office/powerpoint/2010/main">
          <mc:Choice Requires="p14">
            <p:contentPart p14:bwMode="auto" r:id="rId40">
              <p14:nvContentPartPr>
                <p14:cNvPr id="30" name="Ink 29">
                  <a:extLst>
                    <a:ext uri="{FF2B5EF4-FFF2-40B4-BE49-F238E27FC236}">
                      <a16:creationId xmlns:a16="http://schemas.microsoft.com/office/drawing/2014/main" id="{2CE25DF8-BA1D-16D4-8A6E-46DDFBF430B4}"/>
                    </a:ext>
                  </a:extLst>
                </p14:cNvPr>
                <p14:cNvContentPartPr/>
                <p14:nvPr/>
              </p14:nvContentPartPr>
              <p14:xfrm>
                <a:off x="2733021" y="1720164"/>
                <a:ext cx="1061280" cy="101520"/>
              </p14:xfrm>
            </p:contentPart>
          </mc:Choice>
          <mc:Fallback xmlns="">
            <p:pic>
              <p:nvPicPr>
                <p:cNvPr id="30" name="Ink 29">
                  <a:extLst>
                    <a:ext uri="{FF2B5EF4-FFF2-40B4-BE49-F238E27FC236}">
                      <a16:creationId xmlns:a16="http://schemas.microsoft.com/office/drawing/2014/main" id="{2CE25DF8-BA1D-16D4-8A6E-46DDFBF430B4}"/>
                    </a:ext>
                  </a:extLst>
                </p:cNvPr>
                <p:cNvPicPr/>
                <p:nvPr/>
              </p:nvPicPr>
              <p:blipFill>
                <a:blip r:embed="rId41"/>
                <a:stretch>
                  <a:fillRect/>
                </a:stretch>
              </p:blipFill>
              <p:spPr>
                <a:xfrm>
                  <a:off x="2715381" y="1702164"/>
                  <a:ext cx="109692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1" name="Ink 30">
                  <a:extLst>
                    <a:ext uri="{FF2B5EF4-FFF2-40B4-BE49-F238E27FC236}">
                      <a16:creationId xmlns:a16="http://schemas.microsoft.com/office/drawing/2014/main" id="{4C9A957A-005E-8837-FF81-847CD9A6A2B7}"/>
                    </a:ext>
                  </a:extLst>
                </p14:cNvPr>
                <p14:cNvContentPartPr/>
                <p14:nvPr/>
              </p14:nvContentPartPr>
              <p14:xfrm>
                <a:off x="1095741" y="1764444"/>
                <a:ext cx="1486080" cy="40320"/>
              </p14:xfrm>
            </p:contentPart>
          </mc:Choice>
          <mc:Fallback xmlns="">
            <p:pic>
              <p:nvPicPr>
                <p:cNvPr id="31" name="Ink 30">
                  <a:extLst>
                    <a:ext uri="{FF2B5EF4-FFF2-40B4-BE49-F238E27FC236}">
                      <a16:creationId xmlns:a16="http://schemas.microsoft.com/office/drawing/2014/main" id="{4C9A957A-005E-8837-FF81-847CD9A6A2B7}"/>
                    </a:ext>
                  </a:extLst>
                </p:cNvPr>
                <p:cNvPicPr/>
                <p:nvPr/>
              </p:nvPicPr>
              <p:blipFill>
                <a:blip r:embed="rId43"/>
                <a:stretch>
                  <a:fillRect/>
                </a:stretch>
              </p:blipFill>
              <p:spPr>
                <a:xfrm>
                  <a:off x="1078101" y="1746804"/>
                  <a:ext cx="152172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3" name="Ink 32">
                  <a:extLst>
                    <a:ext uri="{FF2B5EF4-FFF2-40B4-BE49-F238E27FC236}">
                      <a16:creationId xmlns:a16="http://schemas.microsoft.com/office/drawing/2014/main" id="{91228B6A-FEB3-BC8F-080D-F9D5253C9806}"/>
                    </a:ext>
                  </a:extLst>
                </p14:cNvPr>
                <p14:cNvContentPartPr/>
                <p14:nvPr/>
              </p14:nvContentPartPr>
              <p14:xfrm>
                <a:off x="492381" y="1755444"/>
                <a:ext cx="423360" cy="77400"/>
              </p14:xfrm>
            </p:contentPart>
          </mc:Choice>
          <mc:Fallback xmlns="">
            <p:pic>
              <p:nvPicPr>
                <p:cNvPr id="33" name="Ink 32">
                  <a:extLst>
                    <a:ext uri="{FF2B5EF4-FFF2-40B4-BE49-F238E27FC236}">
                      <a16:creationId xmlns:a16="http://schemas.microsoft.com/office/drawing/2014/main" id="{91228B6A-FEB3-BC8F-080D-F9D5253C9806}"/>
                    </a:ext>
                  </a:extLst>
                </p:cNvPr>
                <p:cNvPicPr/>
                <p:nvPr/>
              </p:nvPicPr>
              <p:blipFill>
                <a:blip r:embed="rId45"/>
                <a:stretch>
                  <a:fillRect/>
                </a:stretch>
              </p:blipFill>
              <p:spPr>
                <a:xfrm>
                  <a:off x="474381" y="1737804"/>
                  <a:ext cx="459000" cy="113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6">
            <p14:nvContentPartPr>
              <p14:cNvPr id="35" name="Ink 34">
                <a:extLst>
                  <a:ext uri="{FF2B5EF4-FFF2-40B4-BE49-F238E27FC236}">
                    <a16:creationId xmlns:a16="http://schemas.microsoft.com/office/drawing/2014/main" id="{8812B4E0-1D8D-6625-2617-6CA4525E64C1}"/>
                  </a:ext>
                </a:extLst>
              </p14:cNvPr>
              <p14:cNvContentPartPr/>
              <p14:nvPr/>
            </p14:nvContentPartPr>
            <p14:xfrm>
              <a:off x="7614261" y="2174844"/>
              <a:ext cx="1225440" cy="67680"/>
            </p14:xfrm>
          </p:contentPart>
        </mc:Choice>
        <mc:Fallback xmlns="">
          <p:pic>
            <p:nvPicPr>
              <p:cNvPr id="35" name="Ink 34">
                <a:extLst>
                  <a:ext uri="{FF2B5EF4-FFF2-40B4-BE49-F238E27FC236}">
                    <a16:creationId xmlns:a16="http://schemas.microsoft.com/office/drawing/2014/main" id="{8812B4E0-1D8D-6625-2617-6CA4525E64C1}"/>
                  </a:ext>
                </a:extLst>
              </p:cNvPr>
              <p:cNvPicPr/>
              <p:nvPr/>
            </p:nvPicPr>
            <p:blipFill>
              <a:blip r:embed="rId47"/>
              <a:stretch>
                <a:fillRect/>
              </a:stretch>
            </p:blipFill>
            <p:spPr>
              <a:xfrm>
                <a:off x="7596621" y="2157204"/>
                <a:ext cx="1261080" cy="103320"/>
              </a:xfrm>
              <a:prstGeom prst="rect">
                <a:avLst/>
              </a:prstGeom>
            </p:spPr>
          </p:pic>
        </mc:Fallback>
      </mc:AlternateContent>
      <p:grpSp>
        <p:nvGrpSpPr>
          <p:cNvPr id="38" name="Group 37">
            <a:extLst>
              <a:ext uri="{FF2B5EF4-FFF2-40B4-BE49-F238E27FC236}">
                <a16:creationId xmlns:a16="http://schemas.microsoft.com/office/drawing/2014/main" id="{72021A91-AD9B-86CB-C58B-F85E400F8DEA}"/>
              </a:ext>
            </a:extLst>
          </p:cNvPr>
          <p:cNvGrpSpPr/>
          <p:nvPr/>
        </p:nvGrpSpPr>
        <p:grpSpPr>
          <a:xfrm>
            <a:off x="6122781" y="2154324"/>
            <a:ext cx="1240920" cy="71640"/>
            <a:chOff x="6122781" y="2154324"/>
            <a:chExt cx="1240920" cy="71640"/>
          </a:xfrm>
        </p:grpSpPr>
        <mc:AlternateContent xmlns:mc="http://schemas.openxmlformats.org/markup-compatibility/2006" xmlns:p14="http://schemas.microsoft.com/office/powerpoint/2010/main">
          <mc:Choice Requires="p14">
            <p:contentPart p14:bwMode="auto" r:id="rId48">
              <p14:nvContentPartPr>
                <p14:cNvPr id="36" name="Ink 35">
                  <a:extLst>
                    <a:ext uri="{FF2B5EF4-FFF2-40B4-BE49-F238E27FC236}">
                      <a16:creationId xmlns:a16="http://schemas.microsoft.com/office/drawing/2014/main" id="{D13AB2F8-2758-E596-7FFC-69621AD7E20C}"/>
                    </a:ext>
                  </a:extLst>
                </p14:cNvPr>
                <p14:cNvContentPartPr/>
                <p14:nvPr/>
              </p14:nvContentPartPr>
              <p14:xfrm>
                <a:off x="6942501" y="2154324"/>
                <a:ext cx="421200" cy="37080"/>
              </p14:xfrm>
            </p:contentPart>
          </mc:Choice>
          <mc:Fallback xmlns="">
            <p:pic>
              <p:nvPicPr>
                <p:cNvPr id="36" name="Ink 35">
                  <a:extLst>
                    <a:ext uri="{FF2B5EF4-FFF2-40B4-BE49-F238E27FC236}">
                      <a16:creationId xmlns:a16="http://schemas.microsoft.com/office/drawing/2014/main" id="{D13AB2F8-2758-E596-7FFC-69621AD7E20C}"/>
                    </a:ext>
                  </a:extLst>
                </p:cNvPr>
                <p:cNvPicPr/>
                <p:nvPr/>
              </p:nvPicPr>
              <p:blipFill>
                <a:blip r:embed="rId49"/>
                <a:stretch>
                  <a:fillRect/>
                </a:stretch>
              </p:blipFill>
              <p:spPr>
                <a:xfrm>
                  <a:off x="6924861" y="2136684"/>
                  <a:ext cx="45684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7" name="Ink 36">
                  <a:extLst>
                    <a:ext uri="{FF2B5EF4-FFF2-40B4-BE49-F238E27FC236}">
                      <a16:creationId xmlns:a16="http://schemas.microsoft.com/office/drawing/2014/main" id="{09E78822-075B-CDC1-4D8C-86C5EEFD2360}"/>
                    </a:ext>
                  </a:extLst>
                </p14:cNvPr>
                <p14:cNvContentPartPr/>
                <p14:nvPr/>
              </p14:nvContentPartPr>
              <p14:xfrm>
                <a:off x="6122781" y="2200044"/>
                <a:ext cx="595800" cy="25920"/>
              </p14:xfrm>
            </p:contentPart>
          </mc:Choice>
          <mc:Fallback xmlns="">
            <p:pic>
              <p:nvPicPr>
                <p:cNvPr id="37" name="Ink 36">
                  <a:extLst>
                    <a:ext uri="{FF2B5EF4-FFF2-40B4-BE49-F238E27FC236}">
                      <a16:creationId xmlns:a16="http://schemas.microsoft.com/office/drawing/2014/main" id="{09E78822-075B-CDC1-4D8C-86C5EEFD2360}"/>
                    </a:ext>
                  </a:extLst>
                </p:cNvPr>
                <p:cNvPicPr/>
                <p:nvPr/>
              </p:nvPicPr>
              <p:blipFill>
                <a:blip r:embed="rId51"/>
                <a:stretch>
                  <a:fillRect/>
                </a:stretch>
              </p:blipFill>
              <p:spPr>
                <a:xfrm>
                  <a:off x="6104781" y="2182404"/>
                  <a:ext cx="631440" cy="61560"/>
                </a:xfrm>
                <a:prstGeom prst="rect">
                  <a:avLst/>
                </a:prstGeom>
              </p:spPr>
            </p:pic>
          </mc:Fallback>
        </mc:AlternateContent>
      </p:grpSp>
      <p:grpSp>
        <p:nvGrpSpPr>
          <p:cNvPr id="48" name="Group 47">
            <a:extLst>
              <a:ext uri="{FF2B5EF4-FFF2-40B4-BE49-F238E27FC236}">
                <a16:creationId xmlns:a16="http://schemas.microsoft.com/office/drawing/2014/main" id="{9D6BF343-314C-7ED3-5C7E-89CE6E0CD8D3}"/>
              </a:ext>
            </a:extLst>
          </p:cNvPr>
          <p:cNvGrpSpPr/>
          <p:nvPr/>
        </p:nvGrpSpPr>
        <p:grpSpPr>
          <a:xfrm>
            <a:off x="859221" y="2169804"/>
            <a:ext cx="4989600" cy="114120"/>
            <a:chOff x="859221" y="2169804"/>
            <a:chExt cx="4989600" cy="114120"/>
          </a:xfrm>
        </p:grpSpPr>
        <mc:AlternateContent xmlns:mc="http://schemas.openxmlformats.org/markup-compatibility/2006" xmlns:p14="http://schemas.microsoft.com/office/powerpoint/2010/main">
          <mc:Choice Requires="p14">
            <p:contentPart p14:bwMode="auto" r:id="rId52">
              <p14:nvContentPartPr>
                <p14:cNvPr id="39" name="Ink 38">
                  <a:extLst>
                    <a:ext uri="{FF2B5EF4-FFF2-40B4-BE49-F238E27FC236}">
                      <a16:creationId xmlns:a16="http://schemas.microsoft.com/office/drawing/2014/main" id="{9A916759-5F43-0892-E9C0-4A79677ACE14}"/>
                    </a:ext>
                  </a:extLst>
                </p14:cNvPr>
                <p14:cNvContentPartPr/>
                <p14:nvPr/>
              </p14:nvContentPartPr>
              <p14:xfrm>
                <a:off x="4750101" y="2192484"/>
                <a:ext cx="1098720" cy="51120"/>
              </p14:xfrm>
            </p:contentPart>
          </mc:Choice>
          <mc:Fallback xmlns="">
            <p:pic>
              <p:nvPicPr>
                <p:cNvPr id="39" name="Ink 38">
                  <a:extLst>
                    <a:ext uri="{FF2B5EF4-FFF2-40B4-BE49-F238E27FC236}">
                      <a16:creationId xmlns:a16="http://schemas.microsoft.com/office/drawing/2014/main" id="{9A916759-5F43-0892-E9C0-4A79677ACE14}"/>
                    </a:ext>
                  </a:extLst>
                </p:cNvPr>
                <p:cNvPicPr/>
                <p:nvPr/>
              </p:nvPicPr>
              <p:blipFill>
                <a:blip r:embed="rId53"/>
                <a:stretch>
                  <a:fillRect/>
                </a:stretch>
              </p:blipFill>
              <p:spPr>
                <a:xfrm>
                  <a:off x="4732461" y="2174484"/>
                  <a:ext cx="113436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0" name="Ink 39">
                  <a:extLst>
                    <a:ext uri="{FF2B5EF4-FFF2-40B4-BE49-F238E27FC236}">
                      <a16:creationId xmlns:a16="http://schemas.microsoft.com/office/drawing/2014/main" id="{53AE20FF-5BE9-9512-6040-6C3E8C0E0A5B}"/>
                    </a:ext>
                  </a:extLst>
                </p14:cNvPr>
                <p14:cNvContentPartPr/>
                <p14:nvPr/>
              </p14:nvContentPartPr>
              <p14:xfrm>
                <a:off x="3719781" y="2180244"/>
                <a:ext cx="860400" cy="63360"/>
              </p14:xfrm>
            </p:contentPart>
          </mc:Choice>
          <mc:Fallback xmlns="">
            <p:pic>
              <p:nvPicPr>
                <p:cNvPr id="40" name="Ink 39">
                  <a:extLst>
                    <a:ext uri="{FF2B5EF4-FFF2-40B4-BE49-F238E27FC236}">
                      <a16:creationId xmlns:a16="http://schemas.microsoft.com/office/drawing/2014/main" id="{53AE20FF-5BE9-9512-6040-6C3E8C0E0A5B}"/>
                    </a:ext>
                  </a:extLst>
                </p:cNvPr>
                <p:cNvPicPr/>
                <p:nvPr/>
              </p:nvPicPr>
              <p:blipFill>
                <a:blip r:embed="rId55"/>
                <a:stretch>
                  <a:fillRect/>
                </a:stretch>
              </p:blipFill>
              <p:spPr>
                <a:xfrm>
                  <a:off x="3701781" y="2162244"/>
                  <a:ext cx="8960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1" name="Ink 40">
                  <a:extLst>
                    <a:ext uri="{FF2B5EF4-FFF2-40B4-BE49-F238E27FC236}">
                      <a16:creationId xmlns:a16="http://schemas.microsoft.com/office/drawing/2014/main" id="{4C8D58DC-6700-1539-0A1F-6A793E6FE3D3}"/>
                    </a:ext>
                  </a:extLst>
                </p14:cNvPr>
                <p14:cNvContentPartPr/>
                <p14:nvPr/>
              </p14:nvContentPartPr>
              <p14:xfrm>
                <a:off x="2987181" y="2267364"/>
                <a:ext cx="554760" cy="16560"/>
              </p14:xfrm>
            </p:contentPart>
          </mc:Choice>
          <mc:Fallback xmlns="">
            <p:pic>
              <p:nvPicPr>
                <p:cNvPr id="41" name="Ink 40">
                  <a:extLst>
                    <a:ext uri="{FF2B5EF4-FFF2-40B4-BE49-F238E27FC236}">
                      <a16:creationId xmlns:a16="http://schemas.microsoft.com/office/drawing/2014/main" id="{4C8D58DC-6700-1539-0A1F-6A793E6FE3D3}"/>
                    </a:ext>
                  </a:extLst>
                </p:cNvPr>
                <p:cNvPicPr/>
                <p:nvPr/>
              </p:nvPicPr>
              <p:blipFill>
                <a:blip r:embed="rId57"/>
                <a:stretch>
                  <a:fillRect/>
                </a:stretch>
              </p:blipFill>
              <p:spPr>
                <a:xfrm>
                  <a:off x="2969541" y="2249724"/>
                  <a:ext cx="59040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3" name="Ink 42">
                  <a:extLst>
                    <a:ext uri="{FF2B5EF4-FFF2-40B4-BE49-F238E27FC236}">
                      <a16:creationId xmlns:a16="http://schemas.microsoft.com/office/drawing/2014/main" id="{6E549221-3F3C-DFA7-35D0-0320E7F873E8}"/>
                    </a:ext>
                  </a:extLst>
                </p14:cNvPr>
                <p14:cNvContentPartPr/>
                <p14:nvPr/>
              </p14:nvContentPartPr>
              <p14:xfrm>
                <a:off x="2301741" y="2169804"/>
                <a:ext cx="642960" cy="51840"/>
              </p14:xfrm>
            </p:contentPart>
          </mc:Choice>
          <mc:Fallback xmlns="">
            <p:pic>
              <p:nvPicPr>
                <p:cNvPr id="43" name="Ink 42">
                  <a:extLst>
                    <a:ext uri="{FF2B5EF4-FFF2-40B4-BE49-F238E27FC236}">
                      <a16:creationId xmlns:a16="http://schemas.microsoft.com/office/drawing/2014/main" id="{6E549221-3F3C-DFA7-35D0-0320E7F873E8}"/>
                    </a:ext>
                  </a:extLst>
                </p:cNvPr>
                <p:cNvPicPr/>
                <p:nvPr/>
              </p:nvPicPr>
              <p:blipFill>
                <a:blip r:embed="rId59"/>
                <a:stretch>
                  <a:fillRect/>
                </a:stretch>
              </p:blipFill>
              <p:spPr>
                <a:xfrm>
                  <a:off x="2283741" y="2151804"/>
                  <a:ext cx="67860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5" name="Ink 44">
                  <a:extLst>
                    <a:ext uri="{FF2B5EF4-FFF2-40B4-BE49-F238E27FC236}">
                      <a16:creationId xmlns:a16="http://schemas.microsoft.com/office/drawing/2014/main" id="{53855543-8F32-3411-1997-171AEE336BAE}"/>
                    </a:ext>
                  </a:extLst>
                </p14:cNvPr>
                <p14:cNvContentPartPr/>
                <p14:nvPr/>
              </p14:nvContentPartPr>
              <p14:xfrm>
                <a:off x="1625661" y="2178084"/>
                <a:ext cx="590040" cy="21600"/>
              </p14:xfrm>
            </p:contentPart>
          </mc:Choice>
          <mc:Fallback xmlns="">
            <p:pic>
              <p:nvPicPr>
                <p:cNvPr id="45" name="Ink 44">
                  <a:extLst>
                    <a:ext uri="{FF2B5EF4-FFF2-40B4-BE49-F238E27FC236}">
                      <a16:creationId xmlns:a16="http://schemas.microsoft.com/office/drawing/2014/main" id="{53855543-8F32-3411-1997-171AEE336BAE}"/>
                    </a:ext>
                  </a:extLst>
                </p:cNvPr>
                <p:cNvPicPr/>
                <p:nvPr/>
              </p:nvPicPr>
              <p:blipFill>
                <a:blip r:embed="rId61"/>
                <a:stretch>
                  <a:fillRect/>
                </a:stretch>
              </p:blipFill>
              <p:spPr>
                <a:xfrm>
                  <a:off x="1608021" y="2160084"/>
                  <a:ext cx="62568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7" name="Ink 46">
                  <a:extLst>
                    <a:ext uri="{FF2B5EF4-FFF2-40B4-BE49-F238E27FC236}">
                      <a16:creationId xmlns:a16="http://schemas.microsoft.com/office/drawing/2014/main" id="{D1188938-AF86-985F-0232-A86935992CAD}"/>
                    </a:ext>
                  </a:extLst>
                </p14:cNvPr>
                <p14:cNvContentPartPr/>
                <p14:nvPr/>
              </p14:nvContentPartPr>
              <p14:xfrm>
                <a:off x="859221" y="2207244"/>
                <a:ext cx="592200" cy="23040"/>
              </p14:xfrm>
            </p:contentPart>
          </mc:Choice>
          <mc:Fallback xmlns="">
            <p:pic>
              <p:nvPicPr>
                <p:cNvPr id="47" name="Ink 46">
                  <a:extLst>
                    <a:ext uri="{FF2B5EF4-FFF2-40B4-BE49-F238E27FC236}">
                      <a16:creationId xmlns:a16="http://schemas.microsoft.com/office/drawing/2014/main" id="{D1188938-AF86-985F-0232-A86935992CAD}"/>
                    </a:ext>
                  </a:extLst>
                </p:cNvPr>
                <p:cNvPicPr/>
                <p:nvPr/>
              </p:nvPicPr>
              <p:blipFill>
                <a:blip r:embed="rId63"/>
                <a:stretch>
                  <a:fillRect/>
                </a:stretch>
              </p:blipFill>
              <p:spPr>
                <a:xfrm>
                  <a:off x="841221" y="2189604"/>
                  <a:ext cx="627840" cy="58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4">
            <p14:nvContentPartPr>
              <p14:cNvPr id="49" name="Ink 48">
                <a:extLst>
                  <a:ext uri="{FF2B5EF4-FFF2-40B4-BE49-F238E27FC236}">
                    <a16:creationId xmlns:a16="http://schemas.microsoft.com/office/drawing/2014/main" id="{8B2C70F9-CAE5-6B6F-F8BF-495B582B8AF9}"/>
                  </a:ext>
                </a:extLst>
              </p14:cNvPr>
              <p14:cNvContentPartPr/>
              <p14:nvPr/>
            </p14:nvContentPartPr>
            <p14:xfrm>
              <a:off x="6794901" y="2588484"/>
              <a:ext cx="2082240" cy="70200"/>
            </p14:xfrm>
          </p:contentPart>
        </mc:Choice>
        <mc:Fallback xmlns="">
          <p:pic>
            <p:nvPicPr>
              <p:cNvPr id="49" name="Ink 48">
                <a:extLst>
                  <a:ext uri="{FF2B5EF4-FFF2-40B4-BE49-F238E27FC236}">
                    <a16:creationId xmlns:a16="http://schemas.microsoft.com/office/drawing/2014/main" id="{8B2C70F9-CAE5-6B6F-F8BF-495B582B8AF9}"/>
                  </a:ext>
                </a:extLst>
              </p:cNvPr>
              <p:cNvPicPr/>
              <p:nvPr/>
            </p:nvPicPr>
            <p:blipFill>
              <a:blip r:embed="rId65"/>
              <a:stretch>
                <a:fillRect/>
              </a:stretch>
            </p:blipFill>
            <p:spPr>
              <a:xfrm>
                <a:off x="6777261" y="2570484"/>
                <a:ext cx="2117880" cy="105840"/>
              </a:xfrm>
              <a:prstGeom prst="rect">
                <a:avLst/>
              </a:prstGeom>
            </p:spPr>
          </p:pic>
        </mc:Fallback>
      </mc:AlternateContent>
      <p:grpSp>
        <p:nvGrpSpPr>
          <p:cNvPr id="58" name="Group 57">
            <a:extLst>
              <a:ext uri="{FF2B5EF4-FFF2-40B4-BE49-F238E27FC236}">
                <a16:creationId xmlns:a16="http://schemas.microsoft.com/office/drawing/2014/main" id="{1763A9AA-B942-3A67-B885-D78E6175D770}"/>
              </a:ext>
            </a:extLst>
          </p:cNvPr>
          <p:cNvGrpSpPr/>
          <p:nvPr/>
        </p:nvGrpSpPr>
        <p:grpSpPr>
          <a:xfrm>
            <a:off x="441981" y="2523324"/>
            <a:ext cx="5537520" cy="186840"/>
            <a:chOff x="441981" y="2523324"/>
            <a:chExt cx="5537520" cy="186840"/>
          </a:xfrm>
        </p:grpSpPr>
        <mc:AlternateContent xmlns:mc="http://schemas.openxmlformats.org/markup-compatibility/2006" xmlns:p14="http://schemas.microsoft.com/office/powerpoint/2010/main">
          <mc:Choice Requires="p14">
            <p:contentPart p14:bwMode="auto" r:id="rId66">
              <p14:nvContentPartPr>
                <p14:cNvPr id="50" name="Ink 49">
                  <a:extLst>
                    <a:ext uri="{FF2B5EF4-FFF2-40B4-BE49-F238E27FC236}">
                      <a16:creationId xmlns:a16="http://schemas.microsoft.com/office/drawing/2014/main" id="{03110231-9AF3-D7C3-1F90-3EAB66B4C4D4}"/>
                    </a:ext>
                  </a:extLst>
                </p14:cNvPr>
                <p14:cNvContentPartPr/>
                <p14:nvPr/>
              </p14:nvContentPartPr>
              <p14:xfrm>
                <a:off x="4048821" y="2523324"/>
                <a:ext cx="1930680" cy="124920"/>
              </p14:xfrm>
            </p:contentPart>
          </mc:Choice>
          <mc:Fallback xmlns="">
            <p:pic>
              <p:nvPicPr>
                <p:cNvPr id="50" name="Ink 49">
                  <a:extLst>
                    <a:ext uri="{FF2B5EF4-FFF2-40B4-BE49-F238E27FC236}">
                      <a16:creationId xmlns:a16="http://schemas.microsoft.com/office/drawing/2014/main" id="{03110231-9AF3-D7C3-1F90-3EAB66B4C4D4}"/>
                    </a:ext>
                  </a:extLst>
                </p:cNvPr>
                <p:cNvPicPr/>
                <p:nvPr/>
              </p:nvPicPr>
              <p:blipFill>
                <a:blip r:embed="rId67"/>
                <a:stretch>
                  <a:fillRect/>
                </a:stretch>
              </p:blipFill>
              <p:spPr>
                <a:xfrm>
                  <a:off x="4031181" y="2505324"/>
                  <a:ext cx="196632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1" name="Ink 50">
                  <a:extLst>
                    <a:ext uri="{FF2B5EF4-FFF2-40B4-BE49-F238E27FC236}">
                      <a16:creationId xmlns:a16="http://schemas.microsoft.com/office/drawing/2014/main" id="{227F1DA4-CA85-A61F-74BE-C407ADCC0970}"/>
                    </a:ext>
                  </a:extLst>
                </p14:cNvPr>
                <p14:cNvContentPartPr/>
                <p14:nvPr/>
              </p14:nvContentPartPr>
              <p14:xfrm>
                <a:off x="3407661" y="2633484"/>
                <a:ext cx="660240" cy="31320"/>
              </p14:xfrm>
            </p:contentPart>
          </mc:Choice>
          <mc:Fallback xmlns="">
            <p:pic>
              <p:nvPicPr>
                <p:cNvPr id="51" name="Ink 50">
                  <a:extLst>
                    <a:ext uri="{FF2B5EF4-FFF2-40B4-BE49-F238E27FC236}">
                      <a16:creationId xmlns:a16="http://schemas.microsoft.com/office/drawing/2014/main" id="{227F1DA4-CA85-A61F-74BE-C407ADCC0970}"/>
                    </a:ext>
                  </a:extLst>
                </p:cNvPr>
                <p:cNvPicPr/>
                <p:nvPr/>
              </p:nvPicPr>
              <p:blipFill>
                <a:blip r:embed="rId69"/>
                <a:stretch>
                  <a:fillRect/>
                </a:stretch>
              </p:blipFill>
              <p:spPr>
                <a:xfrm>
                  <a:off x="3389661" y="2615484"/>
                  <a:ext cx="69588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2" name="Ink 51">
                  <a:extLst>
                    <a:ext uri="{FF2B5EF4-FFF2-40B4-BE49-F238E27FC236}">
                      <a16:creationId xmlns:a16="http://schemas.microsoft.com/office/drawing/2014/main" id="{C4AF7CCE-F2E6-A1F3-1411-8BFB45487EC3}"/>
                    </a:ext>
                  </a:extLst>
                </p14:cNvPr>
                <p14:cNvContentPartPr/>
                <p14:nvPr/>
              </p14:nvContentPartPr>
              <p14:xfrm>
                <a:off x="2807541" y="2687844"/>
                <a:ext cx="528480" cy="22320"/>
              </p14:xfrm>
            </p:contentPart>
          </mc:Choice>
          <mc:Fallback xmlns="">
            <p:pic>
              <p:nvPicPr>
                <p:cNvPr id="52" name="Ink 51">
                  <a:extLst>
                    <a:ext uri="{FF2B5EF4-FFF2-40B4-BE49-F238E27FC236}">
                      <a16:creationId xmlns:a16="http://schemas.microsoft.com/office/drawing/2014/main" id="{C4AF7CCE-F2E6-A1F3-1411-8BFB45487EC3}"/>
                    </a:ext>
                  </a:extLst>
                </p:cNvPr>
                <p:cNvPicPr/>
                <p:nvPr/>
              </p:nvPicPr>
              <p:blipFill>
                <a:blip r:embed="rId71"/>
                <a:stretch>
                  <a:fillRect/>
                </a:stretch>
              </p:blipFill>
              <p:spPr>
                <a:xfrm>
                  <a:off x="2789541" y="2669844"/>
                  <a:ext cx="56412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4" name="Ink 53">
                  <a:extLst>
                    <a:ext uri="{FF2B5EF4-FFF2-40B4-BE49-F238E27FC236}">
                      <a16:creationId xmlns:a16="http://schemas.microsoft.com/office/drawing/2014/main" id="{BCAB70EF-0D2F-9722-08E3-C14288E67957}"/>
                    </a:ext>
                  </a:extLst>
                </p14:cNvPr>
                <p14:cNvContentPartPr/>
                <p14:nvPr/>
              </p14:nvContentPartPr>
              <p14:xfrm>
                <a:off x="2332701" y="2528724"/>
                <a:ext cx="404280" cy="81360"/>
              </p14:xfrm>
            </p:contentPart>
          </mc:Choice>
          <mc:Fallback xmlns="">
            <p:pic>
              <p:nvPicPr>
                <p:cNvPr id="54" name="Ink 53">
                  <a:extLst>
                    <a:ext uri="{FF2B5EF4-FFF2-40B4-BE49-F238E27FC236}">
                      <a16:creationId xmlns:a16="http://schemas.microsoft.com/office/drawing/2014/main" id="{BCAB70EF-0D2F-9722-08E3-C14288E67957}"/>
                    </a:ext>
                  </a:extLst>
                </p:cNvPr>
                <p:cNvPicPr/>
                <p:nvPr/>
              </p:nvPicPr>
              <p:blipFill>
                <a:blip r:embed="rId73"/>
                <a:stretch>
                  <a:fillRect/>
                </a:stretch>
              </p:blipFill>
              <p:spPr>
                <a:xfrm>
                  <a:off x="2314701" y="2511084"/>
                  <a:ext cx="43992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5" name="Ink 54">
                  <a:extLst>
                    <a:ext uri="{FF2B5EF4-FFF2-40B4-BE49-F238E27FC236}">
                      <a16:creationId xmlns:a16="http://schemas.microsoft.com/office/drawing/2014/main" id="{7DAAA678-A08C-DC0A-3AE4-37D71A784EC2}"/>
                    </a:ext>
                  </a:extLst>
                </p14:cNvPr>
                <p14:cNvContentPartPr/>
                <p14:nvPr/>
              </p14:nvContentPartPr>
              <p14:xfrm>
                <a:off x="1293381" y="2592804"/>
                <a:ext cx="927000" cy="52920"/>
              </p14:xfrm>
            </p:contentPart>
          </mc:Choice>
          <mc:Fallback xmlns="">
            <p:pic>
              <p:nvPicPr>
                <p:cNvPr id="55" name="Ink 54">
                  <a:extLst>
                    <a:ext uri="{FF2B5EF4-FFF2-40B4-BE49-F238E27FC236}">
                      <a16:creationId xmlns:a16="http://schemas.microsoft.com/office/drawing/2014/main" id="{7DAAA678-A08C-DC0A-3AE4-37D71A784EC2}"/>
                    </a:ext>
                  </a:extLst>
                </p:cNvPr>
                <p:cNvPicPr/>
                <p:nvPr/>
              </p:nvPicPr>
              <p:blipFill>
                <a:blip r:embed="rId75"/>
                <a:stretch>
                  <a:fillRect/>
                </a:stretch>
              </p:blipFill>
              <p:spPr>
                <a:xfrm>
                  <a:off x="1275741" y="2574804"/>
                  <a:ext cx="96264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7" name="Ink 56">
                  <a:extLst>
                    <a:ext uri="{FF2B5EF4-FFF2-40B4-BE49-F238E27FC236}">
                      <a16:creationId xmlns:a16="http://schemas.microsoft.com/office/drawing/2014/main" id="{1C3BFAE7-992D-2081-80AC-3EEC8DC2C594}"/>
                    </a:ext>
                  </a:extLst>
                </p14:cNvPr>
                <p14:cNvContentPartPr/>
                <p14:nvPr/>
              </p14:nvContentPartPr>
              <p14:xfrm>
                <a:off x="441981" y="2572284"/>
                <a:ext cx="785520" cy="108360"/>
              </p14:xfrm>
            </p:contentPart>
          </mc:Choice>
          <mc:Fallback xmlns="">
            <p:pic>
              <p:nvPicPr>
                <p:cNvPr id="57" name="Ink 56">
                  <a:extLst>
                    <a:ext uri="{FF2B5EF4-FFF2-40B4-BE49-F238E27FC236}">
                      <a16:creationId xmlns:a16="http://schemas.microsoft.com/office/drawing/2014/main" id="{1C3BFAE7-992D-2081-80AC-3EEC8DC2C594}"/>
                    </a:ext>
                  </a:extLst>
                </p:cNvPr>
                <p:cNvPicPr/>
                <p:nvPr/>
              </p:nvPicPr>
              <p:blipFill>
                <a:blip r:embed="rId77"/>
                <a:stretch>
                  <a:fillRect/>
                </a:stretch>
              </p:blipFill>
              <p:spPr>
                <a:xfrm>
                  <a:off x="423981" y="2554284"/>
                  <a:ext cx="821160" cy="144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8">
            <p14:nvContentPartPr>
              <p14:cNvPr id="59" name="Ink 58">
                <a:extLst>
                  <a:ext uri="{FF2B5EF4-FFF2-40B4-BE49-F238E27FC236}">
                    <a16:creationId xmlns:a16="http://schemas.microsoft.com/office/drawing/2014/main" id="{AEA2B406-C17A-EA9B-7564-0CA924F3914D}"/>
                  </a:ext>
                </a:extLst>
              </p14:cNvPr>
              <p14:cNvContentPartPr/>
              <p14:nvPr/>
            </p14:nvContentPartPr>
            <p14:xfrm>
              <a:off x="8195301" y="3019404"/>
              <a:ext cx="673560" cy="31320"/>
            </p14:xfrm>
          </p:contentPart>
        </mc:Choice>
        <mc:Fallback xmlns="">
          <p:pic>
            <p:nvPicPr>
              <p:cNvPr id="59" name="Ink 58">
                <a:extLst>
                  <a:ext uri="{FF2B5EF4-FFF2-40B4-BE49-F238E27FC236}">
                    <a16:creationId xmlns:a16="http://schemas.microsoft.com/office/drawing/2014/main" id="{AEA2B406-C17A-EA9B-7564-0CA924F3914D}"/>
                  </a:ext>
                </a:extLst>
              </p:cNvPr>
              <p:cNvPicPr/>
              <p:nvPr/>
            </p:nvPicPr>
            <p:blipFill>
              <a:blip r:embed="rId79"/>
              <a:stretch>
                <a:fillRect/>
              </a:stretch>
            </p:blipFill>
            <p:spPr>
              <a:xfrm>
                <a:off x="8177301" y="3001404"/>
                <a:ext cx="70920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60" name="Ink 59">
                <a:extLst>
                  <a:ext uri="{FF2B5EF4-FFF2-40B4-BE49-F238E27FC236}">
                    <a16:creationId xmlns:a16="http://schemas.microsoft.com/office/drawing/2014/main" id="{393A4440-510D-5025-92D6-61EB33257D9C}"/>
                  </a:ext>
                </a:extLst>
              </p14:cNvPr>
              <p14:cNvContentPartPr/>
              <p14:nvPr/>
            </p14:nvContentPartPr>
            <p14:xfrm>
              <a:off x="6491421" y="3029844"/>
              <a:ext cx="1355760" cy="60480"/>
            </p14:xfrm>
          </p:contentPart>
        </mc:Choice>
        <mc:Fallback xmlns="">
          <p:pic>
            <p:nvPicPr>
              <p:cNvPr id="60" name="Ink 59">
                <a:extLst>
                  <a:ext uri="{FF2B5EF4-FFF2-40B4-BE49-F238E27FC236}">
                    <a16:creationId xmlns:a16="http://schemas.microsoft.com/office/drawing/2014/main" id="{393A4440-510D-5025-92D6-61EB33257D9C}"/>
                  </a:ext>
                </a:extLst>
              </p:cNvPr>
              <p:cNvPicPr/>
              <p:nvPr/>
            </p:nvPicPr>
            <p:blipFill>
              <a:blip r:embed="rId81"/>
              <a:stretch>
                <a:fillRect/>
              </a:stretch>
            </p:blipFill>
            <p:spPr>
              <a:xfrm>
                <a:off x="6473781" y="3012204"/>
                <a:ext cx="1391400" cy="96120"/>
              </a:xfrm>
              <a:prstGeom prst="rect">
                <a:avLst/>
              </a:prstGeom>
            </p:spPr>
          </p:pic>
        </mc:Fallback>
      </mc:AlternateContent>
      <p:grpSp>
        <p:nvGrpSpPr>
          <p:cNvPr id="70" name="Group 69">
            <a:extLst>
              <a:ext uri="{FF2B5EF4-FFF2-40B4-BE49-F238E27FC236}">
                <a16:creationId xmlns:a16="http://schemas.microsoft.com/office/drawing/2014/main" id="{AD9CCFBF-0885-F196-E267-F575FF381EDF}"/>
              </a:ext>
            </a:extLst>
          </p:cNvPr>
          <p:cNvGrpSpPr/>
          <p:nvPr/>
        </p:nvGrpSpPr>
        <p:grpSpPr>
          <a:xfrm>
            <a:off x="331821" y="2916804"/>
            <a:ext cx="6159600" cy="258480"/>
            <a:chOff x="331821" y="2916804"/>
            <a:chExt cx="6159600" cy="258480"/>
          </a:xfrm>
        </p:grpSpPr>
        <mc:AlternateContent xmlns:mc="http://schemas.openxmlformats.org/markup-compatibility/2006" xmlns:p14="http://schemas.microsoft.com/office/powerpoint/2010/main">
          <mc:Choice Requires="p14">
            <p:contentPart p14:bwMode="auto" r:id="rId82">
              <p14:nvContentPartPr>
                <p14:cNvPr id="61" name="Ink 60">
                  <a:extLst>
                    <a:ext uri="{FF2B5EF4-FFF2-40B4-BE49-F238E27FC236}">
                      <a16:creationId xmlns:a16="http://schemas.microsoft.com/office/drawing/2014/main" id="{145E8958-949D-AE94-D625-F0938C374110}"/>
                    </a:ext>
                  </a:extLst>
                </p14:cNvPr>
                <p14:cNvContentPartPr/>
                <p14:nvPr/>
              </p14:nvContentPartPr>
              <p14:xfrm>
                <a:off x="5815341" y="2997804"/>
                <a:ext cx="676080" cy="79920"/>
              </p14:xfrm>
            </p:contentPart>
          </mc:Choice>
          <mc:Fallback xmlns="">
            <p:pic>
              <p:nvPicPr>
                <p:cNvPr id="61" name="Ink 60">
                  <a:extLst>
                    <a:ext uri="{FF2B5EF4-FFF2-40B4-BE49-F238E27FC236}">
                      <a16:creationId xmlns:a16="http://schemas.microsoft.com/office/drawing/2014/main" id="{145E8958-949D-AE94-D625-F0938C374110}"/>
                    </a:ext>
                  </a:extLst>
                </p:cNvPr>
                <p:cNvPicPr/>
                <p:nvPr/>
              </p:nvPicPr>
              <p:blipFill>
                <a:blip r:embed="rId83"/>
                <a:stretch>
                  <a:fillRect/>
                </a:stretch>
              </p:blipFill>
              <p:spPr>
                <a:xfrm>
                  <a:off x="5797341" y="2979804"/>
                  <a:ext cx="7117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2" name="Ink 61">
                  <a:extLst>
                    <a:ext uri="{FF2B5EF4-FFF2-40B4-BE49-F238E27FC236}">
                      <a16:creationId xmlns:a16="http://schemas.microsoft.com/office/drawing/2014/main" id="{6EA91F0E-1AC1-CA95-137E-57D4A635B338}"/>
                    </a:ext>
                  </a:extLst>
                </p14:cNvPr>
                <p14:cNvContentPartPr/>
                <p14:nvPr/>
              </p14:nvContentPartPr>
              <p14:xfrm>
                <a:off x="3171141" y="3002124"/>
                <a:ext cx="2394360" cy="173160"/>
              </p14:xfrm>
            </p:contentPart>
          </mc:Choice>
          <mc:Fallback xmlns="">
            <p:pic>
              <p:nvPicPr>
                <p:cNvPr id="62" name="Ink 61">
                  <a:extLst>
                    <a:ext uri="{FF2B5EF4-FFF2-40B4-BE49-F238E27FC236}">
                      <a16:creationId xmlns:a16="http://schemas.microsoft.com/office/drawing/2014/main" id="{6EA91F0E-1AC1-CA95-137E-57D4A635B338}"/>
                    </a:ext>
                  </a:extLst>
                </p:cNvPr>
                <p:cNvPicPr/>
                <p:nvPr/>
              </p:nvPicPr>
              <p:blipFill>
                <a:blip r:embed="rId85"/>
                <a:stretch>
                  <a:fillRect/>
                </a:stretch>
              </p:blipFill>
              <p:spPr>
                <a:xfrm>
                  <a:off x="3153141" y="2984124"/>
                  <a:ext cx="243000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4" name="Ink 63">
                  <a:extLst>
                    <a:ext uri="{FF2B5EF4-FFF2-40B4-BE49-F238E27FC236}">
                      <a16:creationId xmlns:a16="http://schemas.microsoft.com/office/drawing/2014/main" id="{36028F2E-3CA9-BACC-84D7-2B1B749B03F2}"/>
                    </a:ext>
                  </a:extLst>
                </p14:cNvPr>
                <p14:cNvContentPartPr/>
                <p14:nvPr/>
              </p14:nvContentPartPr>
              <p14:xfrm>
                <a:off x="2957661" y="2994924"/>
                <a:ext cx="360" cy="360"/>
              </p14:xfrm>
            </p:contentPart>
          </mc:Choice>
          <mc:Fallback xmlns="">
            <p:pic>
              <p:nvPicPr>
                <p:cNvPr id="64" name="Ink 63">
                  <a:extLst>
                    <a:ext uri="{FF2B5EF4-FFF2-40B4-BE49-F238E27FC236}">
                      <a16:creationId xmlns:a16="http://schemas.microsoft.com/office/drawing/2014/main" id="{36028F2E-3CA9-BACC-84D7-2B1B749B03F2}"/>
                    </a:ext>
                  </a:extLst>
                </p:cNvPr>
                <p:cNvPicPr/>
                <p:nvPr/>
              </p:nvPicPr>
              <p:blipFill>
                <a:blip r:embed="rId87"/>
                <a:stretch>
                  <a:fillRect/>
                </a:stretch>
              </p:blipFill>
              <p:spPr>
                <a:xfrm>
                  <a:off x="2939661" y="2977284"/>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5" name="Ink 64">
                  <a:extLst>
                    <a:ext uri="{FF2B5EF4-FFF2-40B4-BE49-F238E27FC236}">
                      <a16:creationId xmlns:a16="http://schemas.microsoft.com/office/drawing/2014/main" id="{940D741D-0506-1335-9E8B-28FE0755C110}"/>
                    </a:ext>
                  </a:extLst>
                </p14:cNvPr>
                <p14:cNvContentPartPr/>
                <p14:nvPr/>
              </p14:nvContentPartPr>
              <p14:xfrm>
                <a:off x="2967021" y="3026604"/>
                <a:ext cx="360" cy="360"/>
              </p14:xfrm>
            </p:contentPart>
          </mc:Choice>
          <mc:Fallback xmlns="">
            <p:pic>
              <p:nvPicPr>
                <p:cNvPr id="65" name="Ink 64">
                  <a:extLst>
                    <a:ext uri="{FF2B5EF4-FFF2-40B4-BE49-F238E27FC236}">
                      <a16:creationId xmlns:a16="http://schemas.microsoft.com/office/drawing/2014/main" id="{940D741D-0506-1335-9E8B-28FE0755C110}"/>
                    </a:ext>
                  </a:extLst>
                </p:cNvPr>
                <p:cNvPicPr/>
                <p:nvPr/>
              </p:nvPicPr>
              <p:blipFill>
                <a:blip r:embed="rId87"/>
                <a:stretch>
                  <a:fillRect/>
                </a:stretch>
              </p:blipFill>
              <p:spPr>
                <a:xfrm>
                  <a:off x="2949021" y="3008964"/>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6" name="Ink 65">
                  <a:extLst>
                    <a:ext uri="{FF2B5EF4-FFF2-40B4-BE49-F238E27FC236}">
                      <a16:creationId xmlns:a16="http://schemas.microsoft.com/office/drawing/2014/main" id="{829EC1D1-65E6-8DD1-0A0F-2D4069471884}"/>
                    </a:ext>
                  </a:extLst>
                </p14:cNvPr>
                <p14:cNvContentPartPr/>
                <p14:nvPr/>
              </p14:nvContentPartPr>
              <p14:xfrm>
                <a:off x="2331261" y="3064764"/>
                <a:ext cx="689760" cy="34560"/>
              </p14:xfrm>
            </p:contentPart>
          </mc:Choice>
          <mc:Fallback xmlns="">
            <p:pic>
              <p:nvPicPr>
                <p:cNvPr id="66" name="Ink 65">
                  <a:extLst>
                    <a:ext uri="{FF2B5EF4-FFF2-40B4-BE49-F238E27FC236}">
                      <a16:creationId xmlns:a16="http://schemas.microsoft.com/office/drawing/2014/main" id="{829EC1D1-65E6-8DD1-0A0F-2D4069471884}"/>
                    </a:ext>
                  </a:extLst>
                </p:cNvPr>
                <p:cNvPicPr/>
                <p:nvPr/>
              </p:nvPicPr>
              <p:blipFill>
                <a:blip r:embed="rId90"/>
                <a:stretch>
                  <a:fillRect/>
                </a:stretch>
              </p:blipFill>
              <p:spPr>
                <a:xfrm>
                  <a:off x="2313621" y="3047124"/>
                  <a:ext cx="72540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8" name="Ink 67">
                  <a:extLst>
                    <a:ext uri="{FF2B5EF4-FFF2-40B4-BE49-F238E27FC236}">
                      <a16:creationId xmlns:a16="http://schemas.microsoft.com/office/drawing/2014/main" id="{6D40150F-0531-2BA0-05D1-480AAD669227}"/>
                    </a:ext>
                  </a:extLst>
                </p14:cNvPr>
                <p14:cNvContentPartPr/>
                <p14:nvPr/>
              </p14:nvContentPartPr>
              <p14:xfrm>
                <a:off x="1427301" y="2916804"/>
                <a:ext cx="768960" cy="86760"/>
              </p14:xfrm>
            </p:contentPart>
          </mc:Choice>
          <mc:Fallback xmlns="">
            <p:pic>
              <p:nvPicPr>
                <p:cNvPr id="68" name="Ink 67">
                  <a:extLst>
                    <a:ext uri="{FF2B5EF4-FFF2-40B4-BE49-F238E27FC236}">
                      <a16:creationId xmlns:a16="http://schemas.microsoft.com/office/drawing/2014/main" id="{6D40150F-0531-2BA0-05D1-480AAD669227}"/>
                    </a:ext>
                  </a:extLst>
                </p:cNvPr>
                <p:cNvPicPr/>
                <p:nvPr/>
              </p:nvPicPr>
              <p:blipFill>
                <a:blip r:embed="rId92"/>
                <a:stretch>
                  <a:fillRect/>
                </a:stretch>
              </p:blipFill>
              <p:spPr>
                <a:xfrm>
                  <a:off x="1409301" y="2898804"/>
                  <a:ext cx="80460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9" name="Ink 68">
                  <a:extLst>
                    <a:ext uri="{FF2B5EF4-FFF2-40B4-BE49-F238E27FC236}">
                      <a16:creationId xmlns:a16="http://schemas.microsoft.com/office/drawing/2014/main" id="{F6528ECC-71E4-A9F1-78C1-00C128A4892C}"/>
                    </a:ext>
                  </a:extLst>
                </p14:cNvPr>
                <p14:cNvContentPartPr/>
                <p14:nvPr/>
              </p14:nvContentPartPr>
              <p14:xfrm>
                <a:off x="331821" y="2971164"/>
                <a:ext cx="1021680" cy="52560"/>
              </p14:xfrm>
            </p:contentPart>
          </mc:Choice>
          <mc:Fallback xmlns="">
            <p:pic>
              <p:nvPicPr>
                <p:cNvPr id="69" name="Ink 68">
                  <a:extLst>
                    <a:ext uri="{FF2B5EF4-FFF2-40B4-BE49-F238E27FC236}">
                      <a16:creationId xmlns:a16="http://schemas.microsoft.com/office/drawing/2014/main" id="{F6528ECC-71E4-A9F1-78C1-00C128A4892C}"/>
                    </a:ext>
                  </a:extLst>
                </p:cNvPr>
                <p:cNvPicPr/>
                <p:nvPr/>
              </p:nvPicPr>
              <p:blipFill>
                <a:blip r:embed="rId94"/>
                <a:stretch>
                  <a:fillRect/>
                </a:stretch>
              </p:blipFill>
              <p:spPr>
                <a:xfrm>
                  <a:off x="314181" y="2953524"/>
                  <a:ext cx="1057320" cy="88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5">
            <p14:nvContentPartPr>
              <p14:cNvPr id="71" name="Ink 70">
                <a:extLst>
                  <a:ext uri="{FF2B5EF4-FFF2-40B4-BE49-F238E27FC236}">
                    <a16:creationId xmlns:a16="http://schemas.microsoft.com/office/drawing/2014/main" id="{69CB12FD-8CA9-32BD-0B2C-81B83ECD00F1}"/>
                  </a:ext>
                </a:extLst>
              </p14:cNvPr>
              <p14:cNvContentPartPr/>
              <p14:nvPr/>
            </p14:nvContentPartPr>
            <p14:xfrm>
              <a:off x="5799501" y="2996724"/>
              <a:ext cx="3139560" cy="551880"/>
            </p14:xfrm>
          </p:contentPart>
        </mc:Choice>
        <mc:Fallback xmlns="">
          <p:pic>
            <p:nvPicPr>
              <p:cNvPr id="71" name="Ink 70">
                <a:extLst>
                  <a:ext uri="{FF2B5EF4-FFF2-40B4-BE49-F238E27FC236}">
                    <a16:creationId xmlns:a16="http://schemas.microsoft.com/office/drawing/2014/main" id="{69CB12FD-8CA9-32BD-0B2C-81B83ECD00F1}"/>
                  </a:ext>
                </a:extLst>
              </p:cNvPr>
              <p:cNvPicPr/>
              <p:nvPr/>
            </p:nvPicPr>
            <p:blipFill>
              <a:blip r:embed="rId96"/>
              <a:stretch>
                <a:fillRect/>
              </a:stretch>
            </p:blipFill>
            <p:spPr>
              <a:xfrm>
                <a:off x="5781501" y="2978724"/>
                <a:ext cx="3175200" cy="587520"/>
              </a:xfrm>
              <a:prstGeom prst="rect">
                <a:avLst/>
              </a:prstGeom>
            </p:spPr>
          </p:pic>
        </mc:Fallback>
      </mc:AlternateContent>
    </p:spTree>
    <p:extLst>
      <p:ext uri="{BB962C8B-B14F-4D97-AF65-F5344CB8AC3E}">
        <p14:creationId xmlns:p14="http://schemas.microsoft.com/office/powerpoint/2010/main" val="1975956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623272" cy="6449895"/>
          </a:xfrm>
          <a:prstGeom prst="roundRect">
            <a:avLst/>
          </a:prstGeom>
          <a:solidFill>
            <a:schemeClr val="tx1">
              <a:alpha val="5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90084" y="57124"/>
            <a:ext cx="8746709" cy="6278642"/>
          </a:xfrm>
          <a:prstGeom prst="rect">
            <a:avLst/>
          </a:prstGeom>
          <a:noFill/>
        </p:spPr>
        <p:txBody>
          <a:bodyPr wrap="square" rtlCol="0">
            <a:spAutoFit/>
          </a:bodyPr>
          <a:lstStyle/>
          <a:p>
            <a:r>
              <a:rPr lang="en-US" sz="2800" b="1">
                <a:solidFill>
                  <a:srgbClr val="E89A51"/>
                </a:solidFill>
                <a:cs typeface="+mj-cs"/>
              </a:rPr>
              <a:t>Matthew 7:15–18 </a:t>
            </a:r>
          </a:p>
          <a:p>
            <a:r>
              <a:rPr lang="en-US" sz="2200">
                <a:solidFill>
                  <a:srgbClr val="E89A51"/>
                </a:solidFill>
                <a:cs typeface="+mj-cs"/>
              </a:rPr>
              <a:t>7:15 Beware of false prophets, which come to you in sheep’s clothing, but inwardly they are ravening wolves. 7:16 Ye shall know them by their fruits. Do men gather grapes of thorns, or figs of thistles? 7:17 Even so every good tree bringeth forth good fruit; but a corrupt tree bringeth forth evil fruit. 7:18 A good tree cannot bring forth evil fruit, neither can a corrupt tree bring forth good fruit. (KJV, </a:t>
            </a:r>
            <a:r>
              <a:rPr lang="syr-SY" sz="2200">
                <a:solidFill>
                  <a:srgbClr val="FFFF00"/>
                </a:solidFill>
                <a:cs typeface="+mj-cs"/>
              </a:rPr>
              <a:t>ܐܷܙܕܱ݁ܗ̄ܪܘ ܡܶܢ ܢܒ݂ܺܝܷ̈ܐ ܕܱ݁ܓܴ̈݁ܠܷܐ ܇ ܕܴ݁ܐܬ݂ܷܝܢ ܠܘܳܬ݂ܟ݂ܽܘܢ ܒܱ݁ܠܒ݂ܽܘܫܶܐ ܕܷ݁ܐܡܪܷ̈ܐ ܆ ܡܶܢ ܠܓ݂ܰܘ ܕܷ݁ܝܢ ܐܻܝܬ݂ܱܝܗܽܘܢ ܕܻ݁ܐܒ݂ܷ̈ܐ ܂ ܚܳܛܾܘ̈ܦ݂ܶܐ ܂ܡܶܢ ܦܻ݁ܐܪܱ̈ܝܗܽܘܢ ܕܷ݁ܝܢ ܬܷ݁ܕ݁ܥܽܘܢ ܐܷܢܽܘܢ ܂ ܠܡܳܐ ܆ ܠܴܩܛܻܝܢ ܡܶܢ ܟܾ݁ܘ̈ܒܷ݁ܐ ܥܶܢ̈ܒܷ݁ܐ ܞ ܐܱܘ ܡܶܢ ܩܽܘܪ̈ܛܒܷ݁ܐ ܬܻ݁ܐܢܷ̈ܐ ܂ ܗܳܟ݂ܰܢܳܐ ܟܾ݁ܠ ܐܻܝܠܴܢܳܐ ܛܴܒ݂ܳܐ ܂ ܦܻ݁ܐܪܷ̈ܐ ܫܰܦܻ݁ܝܪܷ̈ܐ ܥܳܒ݂ܶܕ݂ ܂ ܐܻܝܠܴܢܳܐ ܕܷ݁ܝܢ ܒܻ݁ܝܫܳܐ ܂ ܦܻ݁ܐܪܷ̈ܐ ܒܻ݁ܝ̈ܫܶܐ ܥܳܒ݂ܶܕ݂ ܂ ܠܴܐ ܡܶܫܟܱ݁ܚ ܐܻܝܠܴܢܳܐ ܛܴܒ݂ܳܐ ܦܻ݁ܐܪܷ̈ܐ ܒܻ݁ܝ̈ܫܶܐ ܠܡܶܥܒܱ݁ܕ݂ ܂ ܘܠܴܐ ܐܻܝܠܴܢܳܐ ܒܻ݁ܝܫܳܐ ܦܻ݁ܐܪܷ̈ܐ ܛܴܒ݂ܷ̈ܐ ܠܡܶܥܒܱ݁ܕ݂ ܂ </a:t>
            </a:r>
            <a:r>
              <a:rPr lang="syr-SY" sz="2200">
                <a:solidFill>
                  <a:srgbClr val="E89A51"/>
                </a:solidFill>
                <a:cs typeface="+mj-cs"/>
              </a:rPr>
              <a:t>*</a:t>
            </a:r>
            <a:r>
              <a:rPr lang="syr-SY" sz="2200">
                <a:solidFill>
                  <a:srgbClr val="00B0F0"/>
                </a:solidFill>
                <a:cs typeface="+mj-cs"/>
              </a:rPr>
              <a:t>15 </a:t>
            </a:r>
            <a:r>
              <a:rPr lang="el-GR" sz="2200">
                <a:solidFill>
                  <a:srgbClr val="00B0F0"/>
                </a:solidFill>
                <a:cs typeface="+mj-cs"/>
              </a:rPr>
              <a:t>Προσέχετε ⸆ ἀπὸ τῶν ψευδοπροφητῶν,* οἵτινες ἔρχονται πρὸς ὑμᾶς ἐν ἐνδύμασιν προβάτων, ἔσωθεν δέ εἰσιν λύκοι ἅρπαγες.* 16 ἀπὸ τῶν καρπῶν αὐτῶν ἐπιγνώσεσθε αὐτούς.* μήτι συλλέγουσιν ἀπὸ ἀκανθῶν ⸀σταφυλὰς ἢ ἀπὸ τριβόλων σῦκα; *17 Οὕτως πᾶν δένδρον ἀγαθὸν καρποὺς ⸉καλοὺς ποιεῖ⸊,* τὸ δὲ σαπρὸν δένδρον καρποὺς πονηροὺς ποιεῖ. 18 οὐ δύναται δένδρον ἀγαθὸν καρποὺς πονηροὺς ⸀ποιεῖν οὐδὲ δένδρον σαπρὸν καρποὺς καλοὺς ⸁ποιεῖν.*</a:t>
            </a:r>
            <a:r>
              <a:rPr lang="el-GR" sz="2200">
                <a:solidFill>
                  <a:srgbClr val="E89A51"/>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47879D49-5081-CA59-A67D-467D54F60028}"/>
                  </a:ext>
                </a:extLst>
              </p14:cNvPr>
              <p14:cNvContentPartPr/>
              <p14:nvPr/>
            </p14:nvContentPartPr>
            <p14:xfrm>
              <a:off x="2494341" y="1139124"/>
              <a:ext cx="1453680" cy="94680"/>
            </p14:xfrm>
          </p:contentPart>
        </mc:Choice>
        <mc:Fallback xmlns="">
          <p:pic>
            <p:nvPicPr>
              <p:cNvPr id="2" name="Ink 1">
                <a:extLst>
                  <a:ext uri="{FF2B5EF4-FFF2-40B4-BE49-F238E27FC236}">
                    <a16:creationId xmlns:a16="http://schemas.microsoft.com/office/drawing/2014/main" id="{47879D49-5081-CA59-A67D-467D54F60028}"/>
                  </a:ext>
                </a:extLst>
              </p:cNvPr>
              <p:cNvPicPr/>
              <p:nvPr/>
            </p:nvPicPr>
            <p:blipFill>
              <a:blip r:embed="rId5"/>
              <a:stretch>
                <a:fillRect/>
              </a:stretch>
            </p:blipFill>
            <p:spPr>
              <a:xfrm>
                <a:off x="2476341" y="1121484"/>
                <a:ext cx="1489320" cy="130320"/>
              </a:xfrm>
              <a:prstGeom prst="rect">
                <a:avLst/>
              </a:prstGeom>
            </p:spPr>
          </p:pic>
        </mc:Fallback>
      </mc:AlternateContent>
      <p:grpSp>
        <p:nvGrpSpPr>
          <p:cNvPr id="7" name="Group 6">
            <a:extLst>
              <a:ext uri="{FF2B5EF4-FFF2-40B4-BE49-F238E27FC236}">
                <a16:creationId xmlns:a16="http://schemas.microsoft.com/office/drawing/2014/main" id="{DD313E8D-FA8A-1A97-54F0-053F1CEE0E28}"/>
              </a:ext>
            </a:extLst>
          </p:cNvPr>
          <p:cNvGrpSpPr/>
          <p:nvPr/>
        </p:nvGrpSpPr>
        <p:grpSpPr>
          <a:xfrm>
            <a:off x="1872981" y="2156844"/>
            <a:ext cx="6449040" cy="86760"/>
            <a:chOff x="1872981" y="2156844"/>
            <a:chExt cx="6449040" cy="86760"/>
          </a:xfrm>
        </p:grpSpPr>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45359A35-C6C4-3256-CF96-4864C72BE7E8}"/>
                    </a:ext>
                  </a:extLst>
                </p14:cNvPr>
                <p14:cNvContentPartPr/>
                <p14:nvPr/>
              </p14:nvContentPartPr>
              <p14:xfrm>
                <a:off x="1872981" y="2179884"/>
                <a:ext cx="3866040" cy="63720"/>
              </p14:xfrm>
            </p:contentPart>
          </mc:Choice>
          <mc:Fallback xmlns="">
            <p:pic>
              <p:nvPicPr>
                <p:cNvPr id="4" name="Ink 3">
                  <a:extLst>
                    <a:ext uri="{FF2B5EF4-FFF2-40B4-BE49-F238E27FC236}">
                      <a16:creationId xmlns:a16="http://schemas.microsoft.com/office/drawing/2014/main" id="{45359A35-C6C4-3256-CF96-4864C72BE7E8}"/>
                    </a:ext>
                  </a:extLst>
                </p:cNvPr>
                <p:cNvPicPr/>
                <p:nvPr/>
              </p:nvPicPr>
              <p:blipFill>
                <a:blip r:embed="rId7"/>
                <a:stretch>
                  <a:fillRect/>
                </a:stretch>
              </p:blipFill>
              <p:spPr>
                <a:xfrm>
                  <a:off x="1854981" y="2162244"/>
                  <a:ext cx="39016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45C5544B-5EE8-2DEC-EF0F-F54245A57801}"/>
                    </a:ext>
                  </a:extLst>
                </p14:cNvPr>
                <p14:cNvContentPartPr/>
                <p14:nvPr/>
              </p14:nvContentPartPr>
              <p14:xfrm>
                <a:off x="6220341" y="2156844"/>
                <a:ext cx="2101680" cy="79920"/>
              </p14:xfrm>
            </p:contentPart>
          </mc:Choice>
          <mc:Fallback xmlns="">
            <p:pic>
              <p:nvPicPr>
                <p:cNvPr id="5" name="Ink 4">
                  <a:extLst>
                    <a:ext uri="{FF2B5EF4-FFF2-40B4-BE49-F238E27FC236}">
                      <a16:creationId xmlns:a16="http://schemas.microsoft.com/office/drawing/2014/main" id="{45C5544B-5EE8-2DEC-EF0F-F54245A57801}"/>
                    </a:ext>
                  </a:extLst>
                </p:cNvPr>
                <p:cNvPicPr/>
                <p:nvPr/>
              </p:nvPicPr>
              <p:blipFill>
                <a:blip r:embed="rId9"/>
                <a:stretch>
                  <a:fillRect/>
                </a:stretch>
              </p:blipFill>
              <p:spPr>
                <a:xfrm>
                  <a:off x="6202341" y="2138844"/>
                  <a:ext cx="2137320" cy="115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8A8956DE-1217-CDEE-94A8-B4E39FDB0614}"/>
                  </a:ext>
                </a:extLst>
              </p14:cNvPr>
              <p14:cNvContentPartPr/>
              <p14:nvPr/>
            </p14:nvContentPartPr>
            <p14:xfrm>
              <a:off x="538101" y="2466084"/>
              <a:ext cx="2614320" cy="127080"/>
            </p14:xfrm>
          </p:contentPart>
        </mc:Choice>
        <mc:Fallback xmlns="">
          <p:pic>
            <p:nvPicPr>
              <p:cNvPr id="9" name="Ink 8">
                <a:extLst>
                  <a:ext uri="{FF2B5EF4-FFF2-40B4-BE49-F238E27FC236}">
                    <a16:creationId xmlns:a16="http://schemas.microsoft.com/office/drawing/2014/main" id="{8A8956DE-1217-CDEE-94A8-B4E39FDB0614}"/>
                  </a:ext>
                </a:extLst>
              </p:cNvPr>
              <p:cNvPicPr/>
              <p:nvPr/>
            </p:nvPicPr>
            <p:blipFill>
              <a:blip r:embed="rId11"/>
              <a:stretch>
                <a:fillRect/>
              </a:stretch>
            </p:blipFill>
            <p:spPr>
              <a:xfrm>
                <a:off x="520101" y="2448444"/>
                <a:ext cx="264996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A26A5D55-739C-4252-2B50-326FEE0AF74D}"/>
                  </a:ext>
                </a:extLst>
              </p14:cNvPr>
              <p14:cNvContentPartPr/>
              <p14:nvPr/>
            </p14:nvContentPartPr>
            <p14:xfrm>
              <a:off x="8724861" y="323724"/>
              <a:ext cx="354600" cy="1946160"/>
            </p14:xfrm>
          </p:contentPart>
        </mc:Choice>
        <mc:Fallback xmlns="">
          <p:pic>
            <p:nvPicPr>
              <p:cNvPr id="11" name="Ink 10">
                <a:extLst>
                  <a:ext uri="{FF2B5EF4-FFF2-40B4-BE49-F238E27FC236}">
                    <a16:creationId xmlns:a16="http://schemas.microsoft.com/office/drawing/2014/main" id="{A26A5D55-739C-4252-2B50-326FEE0AF74D}"/>
                  </a:ext>
                </a:extLst>
              </p:cNvPr>
              <p:cNvPicPr/>
              <p:nvPr/>
            </p:nvPicPr>
            <p:blipFill>
              <a:blip r:embed="rId13"/>
              <a:stretch>
                <a:fillRect/>
              </a:stretch>
            </p:blipFill>
            <p:spPr>
              <a:xfrm>
                <a:off x="8706861" y="306084"/>
                <a:ext cx="390240" cy="1981800"/>
              </a:xfrm>
              <a:prstGeom prst="rect">
                <a:avLst/>
              </a:prstGeom>
            </p:spPr>
          </p:pic>
        </mc:Fallback>
      </mc:AlternateContent>
    </p:spTree>
    <p:extLst>
      <p:ext uri="{BB962C8B-B14F-4D97-AF65-F5344CB8AC3E}">
        <p14:creationId xmlns:p14="http://schemas.microsoft.com/office/powerpoint/2010/main" val="2104529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623272" cy="6449895"/>
          </a:xfrm>
          <a:prstGeom prst="roundRect">
            <a:avLst/>
          </a:prstGeom>
          <a:solidFill>
            <a:schemeClr val="tx1">
              <a:alpha val="6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67706" y="49937"/>
            <a:ext cx="9120438" cy="6294031"/>
          </a:xfrm>
          <a:prstGeom prst="rect">
            <a:avLst/>
          </a:prstGeom>
          <a:noFill/>
        </p:spPr>
        <p:txBody>
          <a:bodyPr wrap="square" rtlCol="0">
            <a:spAutoFit/>
          </a:bodyPr>
          <a:lstStyle/>
          <a:p>
            <a:pPr algn="r"/>
            <a:r>
              <a:rPr lang="he-IL" sz="4300" b="1">
                <a:solidFill>
                  <a:schemeClr val="bg1"/>
                </a:solidFill>
                <a:cs typeface="+mj-cs"/>
              </a:rPr>
              <a:t>﻿</a:t>
            </a:r>
            <a:r>
              <a:rPr lang="he-IL" sz="4300" b="1">
                <a:solidFill>
                  <a:srgbClr val="FFFF00"/>
                </a:solidFill>
                <a:cs typeface="+mj-cs"/>
              </a:rPr>
              <a:t>ספר ישעיה פרק כח</a:t>
            </a:r>
          </a:p>
          <a:p>
            <a:pPr algn="r"/>
            <a:r>
              <a:rPr lang="he-IL" sz="3600">
                <a:solidFill>
                  <a:srgbClr val="FFFF00"/>
                </a:solidFill>
                <a:cs typeface="+mj-cs"/>
              </a:rPr>
              <a:t>﻿כב   וְעַתָּה אַל-תִּתְלוֹצָצוּ פֶּן-יֶחְזְקוּ מוֹסְרֵיכֶם כִּי-כָלָה וְנֶחֱרָצָה שָׁמַעְתִּי מֵאֵת אֲדֹנָי יְהֶוִֹה צְבָאוֹת עַל-כָּל-הָאָרֶץ: כג   הַאֲזִינוּ וְשִׁמְעוּ קוֹלִי הַקְשִׁיבוּ וְשִׁמְעוּ אִמְרָתִי: </a:t>
            </a:r>
            <a:r>
              <a:rPr lang="he-IL" sz="3600">
                <a:solidFill>
                  <a:srgbClr val="FFC000"/>
                </a:solidFill>
                <a:cs typeface="+mj-cs"/>
              </a:rPr>
              <a:t>כד   הֲכֹל הַיּוֹם יַחֲרֹשׁ הַחֹרֵשׁ לִזְרֹעַ יְפַתַּח וִישַֹדֵּד אַדְמָתוֹ: כה   הֲלוֹא אִם-שִׁוָּה פָנֶיהָ וְהֵפִיץ קֶצַח וְכַמֹּן יִזְרֹק וְשָֹם חִטָּה שֹוֹרָה וּשְֹעֹרָה נִסְמָן וְכֻסֶּמֶת גְּבֻלָתוֹ: כו   וְיִסְּרוֹ לַמִּשְׁפָּט אֱלֹהָיו יוֹרֶנּוּ: </a:t>
            </a:r>
            <a:r>
              <a:rPr lang="he-IL" sz="3600">
                <a:solidFill>
                  <a:srgbClr val="92D050"/>
                </a:solidFill>
                <a:cs typeface="+mj-cs"/>
              </a:rPr>
              <a:t>כז   כִּי לֹא בֶחָרוּץ יוּדַשׁ קֶצַח וְאוֹפַן עֲגָלָה עַל-כַּמֹּן יוּסָּב כִּי בַמַּטֶּה יֵחָבֶט קֶצַח וְכַמֹּן בַּשָּׁבֶט: כח   לֶחֶם יוּדָק כִּי לֹא לָנֶצַח אָדוֹשׁ יְדוּשֶׁנּוּ וְהָמַם גִּלְגַּל עֶגְלָתוֹ וּפָרָשָׁיו לֹא-יְדֻקֶּנּוּ: </a:t>
            </a:r>
            <a:r>
              <a:rPr lang="he-IL" sz="3600">
                <a:solidFill>
                  <a:srgbClr val="00B0F0"/>
                </a:solidFill>
                <a:cs typeface="+mj-cs"/>
              </a:rPr>
              <a:t>כט   גַּם-זֹאת מֵעִם יְהֹוָה צְבָאוֹת יָצָאָה הִפְלִיא עֵצָה הִגְדִּיל תּוּשִׁיָּה: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CD9333D0-F351-8329-119B-A702473ACFD1}"/>
                  </a:ext>
                </a:extLst>
              </p14:cNvPr>
              <p14:cNvContentPartPr/>
              <p14:nvPr/>
            </p14:nvContentPartPr>
            <p14:xfrm>
              <a:off x="5192901" y="712884"/>
              <a:ext cx="564840" cy="72720"/>
            </p14:xfrm>
          </p:contentPart>
        </mc:Choice>
        <mc:Fallback xmlns="">
          <p:pic>
            <p:nvPicPr>
              <p:cNvPr id="2" name="Ink 1">
                <a:extLst>
                  <a:ext uri="{FF2B5EF4-FFF2-40B4-BE49-F238E27FC236}">
                    <a16:creationId xmlns:a16="http://schemas.microsoft.com/office/drawing/2014/main" id="{CD9333D0-F351-8329-119B-A702473ACFD1}"/>
                  </a:ext>
                </a:extLst>
              </p:cNvPr>
              <p:cNvPicPr/>
              <p:nvPr/>
            </p:nvPicPr>
            <p:blipFill>
              <a:blip r:embed="rId5"/>
              <a:stretch>
                <a:fillRect/>
              </a:stretch>
            </p:blipFill>
            <p:spPr>
              <a:xfrm>
                <a:off x="5174901" y="695244"/>
                <a:ext cx="6004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D225D02A-623D-8332-A673-6BE85E92E823}"/>
                  </a:ext>
                </a:extLst>
              </p14:cNvPr>
              <p14:cNvContentPartPr/>
              <p14:nvPr/>
            </p14:nvContentPartPr>
            <p14:xfrm>
              <a:off x="8625141" y="1256124"/>
              <a:ext cx="456120" cy="85680"/>
            </p14:xfrm>
          </p:contentPart>
        </mc:Choice>
        <mc:Fallback xmlns="">
          <p:pic>
            <p:nvPicPr>
              <p:cNvPr id="4" name="Ink 3">
                <a:extLst>
                  <a:ext uri="{FF2B5EF4-FFF2-40B4-BE49-F238E27FC236}">
                    <a16:creationId xmlns:a16="http://schemas.microsoft.com/office/drawing/2014/main" id="{D225D02A-623D-8332-A673-6BE85E92E823}"/>
                  </a:ext>
                </a:extLst>
              </p:cNvPr>
              <p:cNvPicPr/>
              <p:nvPr/>
            </p:nvPicPr>
            <p:blipFill>
              <a:blip r:embed="rId7"/>
              <a:stretch>
                <a:fillRect/>
              </a:stretch>
            </p:blipFill>
            <p:spPr>
              <a:xfrm>
                <a:off x="8607501" y="1238484"/>
                <a:ext cx="49176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AC442D8A-7A1F-419F-7418-CAB8699C45A3}"/>
                  </a:ext>
                </a:extLst>
              </p14:cNvPr>
              <p14:cNvContentPartPr/>
              <p14:nvPr/>
            </p14:nvContentPartPr>
            <p14:xfrm>
              <a:off x="3960981" y="5675484"/>
              <a:ext cx="558000" cy="60840"/>
            </p14:xfrm>
          </p:contentPart>
        </mc:Choice>
        <mc:Fallback xmlns="">
          <p:pic>
            <p:nvPicPr>
              <p:cNvPr id="5" name="Ink 4">
                <a:extLst>
                  <a:ext uri="{FF2B5EF4-FFF2-40B4-BE49-F238E27FC236}">
                    <a16:creationId xmlns:a16="http://schemas.microsoft.com/office/drawing/2014/main" id="{AC442D8A-7A1F-419F-7418-CAB8699C45A3}"/>
                  </a:ext>
                </a:extLst>
              </p:cNvPr>
              <p:cNvPicPr/>
              <p:nvPr/>
            </p:nvPicPr>
            <p:blipFill>
              <a:blip r:embed="rId9"/>
              <a:stretch>
                <a:fillRect/>
              </a:stretch>
            </p:blipFill>
            <p:spPr>
              <a:xfrm>
                <a:off x="3942981" y="5657844"/>
                <a:ext cx="59364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9" name="Ink 28">
                <a:extLst>
                  <a:ext uri="{FF2B5EF4-FFF2-40B4-BE49-F238E27FC236}">
                    <a16:creationId xmlns:a16="http://schemas.microsoft.com/office/drawing/2014/main" id="{1CC836EF-A065-CAEE-29FC-99DB13EED1AD}"/>
                  </a:ext>
                </a:extLst>
              </p14:cNvPr>
              <p14:cNvContentPartPr/>
              <p14:nvPr/>
            </p14:nvContentPartPr>
            <p14:xfrm>
              <a:off x="613701" y="1883964"/>
              <a:ext cx="900720" cy="68760"/>
            </p14:xfrm>
          </p:contentPart>
        </mc:Choice>
        <mc:Fallback xmlns="">
          <p:pic>
            <p:nvPicPr>
              <p:cNvPr id="29" name="Ink 28">
                <a:extLst>
                  <a:ext uri="{FF2B5EF4-FFF2-40B4-BE49-F238E27FC236}">
                    <a16:creationId xmlns:a16="http://schemas.microsoft.com/office/drawing/2014/main" id="{1CC836EF-A065-CAEE-29FC-99DB13EED1AD}"/>
                  </a:ext>
                </a:extLst>
              </p:cNvPr>
              <p:cNvPicPr/>
              <p:nvPr/>
            </p:nvPicPr>
            <p:blipFill>
              <a:blip r:embed="rId11"/>
              <a:stretch>
                <a:fillRect/>
              </a:stretch>
            </p:blipFill>
            <p:spPr>
              <a:xfrm>
                <a:off x="596061" y="1866324"/>
                <a:ext cx="93636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Ink 6">
                <a:extLst>
                  <a:ext uri="{FF2B5EF4-FFF2-40B4-BE49-F238E27FC236}">
                    <a16:creationId xmlns:a16="http://schemas.microsoft.com/office/drawing/2014/main" id="{289746C3-7209-5001-7805-76CE18B88544}"/>
                  </a:ext>
                </a:extLst>
              </p14:cNvPr>
              <p14:cNvContentPartPr/>
              <p14:nvPr/>
            </p14:nvContentPartPr>
            <p14:xfrm>
              <a:off x="7967421" y="1322724"/>
              <a:ext cx="393480" cy="44640"/>
            </p14:xfrm>
          </p:contentPart>
        </mc:Choice>
        <mc:Fallback xmlns="">
          <p:pic>
            <p:nvPicPr>
              <p:cNvPr id="7" name="Ink 6">
                <a:extLst>
                  <a:ext uri="{FF2B5EF4-FFF2-40B4-BE49-F238E27FC236}">
                    <a16:creationId xmlns:a16="http://schemas.microsoft.com/office/drawing/2014/main" id="{289746C3-7209-5001-7805-76CE18B88544}"/>
                  </a:ext>
                </a:extLst>
              </p:cNvPr>
              <p:cNvPicPr/>
              <p:nvPr/>
            </p:nvPicPr>
            <p:blipFill>
              <a:blip r:embed="rId13"/>
              <a:stretch>
                <a:fillRect/>
              </a:stretch>
            </p:blipFill>
            <p:spPr>
              <a:xfrm>
                <a:off x="7949421" y="1305084"/>
                <a:ext cx="42912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Ink 8">
                <a:extLst>
                  <a:ext uri="{FF2B5EF4-FFF2-40B4-BE49-F238E27FC236}">
                    <a16:creationId xmlns:a16="http://schemas.microsoft.com/office/drawing/2014/main" id="{FE2DC09C-EFDA-0FA7-40E5-941E2BA69321}"/>
                  </a:ext>
                </a:extLst>
              </p14:cNvPr>
              <p14:cNvContentPartPr/>
              <p14:nvPr/>
            </p14:nvContentPartPr>
            <p14:xfrm>
              <a:off x="5666301" y="1275924"/>
              <a:ext cx="1895040" cy="96120"/>
            </p14:xfrm>
          </p:contentPart>
        </mc:Choice>
        <mc:Fallback xmlns="">
          <p:pic>
            <p:nvPicPr>
              <p:cNvPr id="9" name="Ink 8">
                <a:extLst>
                  <a:ext uri="{FF2B5EF4-FFF2-40B4-BE49-F238E27FC236}">
                    <a16:creationId xmlns:a16="http://schemas.microsoft.com/office/drawing/2014/main" id="{FE2DC09C-EFDA-0FA7-40E5-941E2BA69321}"/>
                  </a:ext>
                </a:extLst>
              </p:cNvPr>
              <p:cNvPicPr/>
              <p:nvPr/>
            </p:nvPicPr>
            <p:blipFill>
              <a:blip r:embed="rId15"/>
              <a:stretch>
                <a:fillRect/>
              </a:stretch>
            </p:blipFill>
            <p:spPr>
              <a:xfrm>
                <a:off x="5648661" y="1258284"/>
                <a:ext cx="193068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019AF18A-4847-6A60-F538-4A8E90F6A309}"/>
                  </a:ext>
                </a:extLst>
              </p14:cNvPr>
              <p14:cNvContentPartPr/>
              <p14:nvPr/>
            </p14:nvContentPartPr>
            <p14:xfrm>
              <a:off x="5237541" y="1316604"/>
              <a:ext cx="313920" cy="11520"/>
            </p14:xfrm>
          </p:contentPart>
        </mc:Choice>
        <mc:Fallback xmlns="">
          <p:pic>
            <p:nvPicPr>
              <p:cNvPr id="12" name="Ink 11">
                <a:extLst>
                  <a:ext uri="{FF2B5EF4-FFF2-40B4-BE49-F238E27FC236}">
                    <a16:creationId xmlns:a16="http://schemas.microsoft.com/office/drawing/2014/main" id="{019AF18A-4847-6A60-F538-4A8E90F6A309}"/>
                  </a:ext>
                </a:extLst>
              </p:cNvPr>
              <p:cNvPicPr/>
              <p:nvPr/>
            </p:nvPicPr>
            <p:blipFill>
              <a:blip r:embed="rId17"/>
              <a:stretch>
                <a:fillRect/>
              </a:stretch>
            </p:blipFill>
            <p:spPr>
              <a:xfrm>
                <a:off x="5219901" y="1298604"/>
                <a:ext cx="34956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C223E3FF-C44E-B1F1-53E4-9090D37D7874}"/>
                  </a:ext>
                </a:extLst>
              </p14:cNvPr>
              <p14:cNvContentPartPr/>
              <p14:nvPr/>
            </p14:nvContentPartPr>
            <p14:xfrm>
              <a:off x="4283181" y="1308684"/>
              <a:ext cx="817560" cy="96840"/>
            </p14:xfrm>
          </p:contentPart>
        </mc:Choice>
        <mc:Fallback xmlns="">
          <p:pic>
            <p:nvPicPr>
              <p:cNvPr id="13" name="Ink 12">
                <a:extLst>
                  <a:ext uri="{FF2B5EF4-FFF2-40B4-BE49-F238E27FC236}">
                    <a16:creationId xmlns:a16="http://schemas.microsoft.com/office/drawing/2014/main" id="{C223E3FF-C44E-B1F1-53E4-9090D37D7874}"/>
                  </a:ext>
                </a:extLst>
              </p:cNvPr>
              <p:cNvPicPr/>
              <p:nvPr/>
            </p:nvPicPr>
            <p:blipFill>
              <a:blip r:embed="rId19"/>
              <a:stretch>
                <a:fillRect/>
              </a:stretch>
            </p:blipFill>
            <p:spPr>
              <a:xfrm>
                <a:off x="4265541" y="1290684"/>
                <a:ext cx="85320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EEC53105-88F5-06A3-6438-5976AAE3D81E}"/>
                  </a:ext>
                </a:extLst>
              </p14:cNvPr>
              <p14:cNvContentPartPr/>
              <p14:nvPr/>
            </p14:nvContentPartPr>
            <p14:xfrm>
              <a:off x="2877381" y="1312284"/>
              <a:ext cx="1217880" cy="36720"/>
            </p14:xfrm>
          </p:contentPart>
        </mc:Choice>
        <mc:Fallback xmlns="">
          <p:pic>
            <p:nvPicPr>
              <p:cNvPr id="15" name="Ink 14">
                <a:extLst>
                  <a:ext uri="{FF2B5EF4-FFF2-40B4-BE49-F238E27FC236}">
                    <a16:creationId xmlns:a16="http://schemas.microsoft.com/office/drawing/2014/main" id="{EEC53105-88F5-06A3-6438-5976AAE3D81E}"/>
                  </a:ext>
                </a:extLst>
              </p:cNvPr>
              <p:cNvPicPr/>
              <p:nvPr/>
            </p:nvPicPr>
            <p:blipFill>
              <a:blip r:embed="rId21"/>
              <a:stretch>
                <a:fillRect/>
              </a:stretch>
            </p:blipFill>
            <p:spPr>
              <a:xfrm>
                <a:off x="2859381" y="1294284"/>
                <a:ext cx="125352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1BA5D737-2AC7-040E-041C-CA5408D3A5A8}"/>
                  </a:ext>
                </a:extLst>
              </p14:cNvPr>
              <p14:cNvContentPartPr/>
              <p14:nvPr/>
            </p14:nvContentPartPr>
            <p14:xfrm>
              <a:off x="2375541" y="1303644"/>
              <a:ext cx="261000" cy="27000"/>
            </p14:xfrm>
          </p:contentPart>
        </mc:Choice>
        <mc:Fallback xmlns="">
          <p:pic>
            <p:nvPicPr>
              <p:cNvPr id="17" name="Ink 16">
                <a:extLst>
                  <a:ext uri="{FF2B5EF4-FFF2-40B4-BE49-F238E27FC236}">
                    <a16:creationId xmlns:a16="http://schemas.microsoft.com/office/drawing/2014/main" id="{1BA5D737-2AC7-040E-041C-CA5408D3A5A8}"/>
                  </a:ext>
                </a:extLst>
              </p:cNvPr>
              <p:cNvPicPr/>
              <p:nvPr/>
            </p:nvPicPr>
            <p:blipFill>
              <a:blip r:embed="rId23"/>
              <a:stretch>
                <a:fillRect/>
              </a:stretch>
            </p:blipFill>
            <p:spPr>
              <a:xfrm>
                <a:off x="2357541" y="1285644"/>
                <a:ext cx="29664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17E8AD0F-4E6F-8F86-855F-3F9FE8E64A39}"/>
                  </a:ext>
                </a:extLst>
              </p14:cNvPr>
              <p14:cNvContentPartPr/>
              <p14:nvPr/>
            </p14:nvContentPartPr>
            <p14:xfrm>
              <a:off x="1673541" y="1296444"/>
              <a:ext cx="480960" cy="46800"/>
            </p14:xfrm>
          </p:contentPart>
        </mc:Choice>
        <mc:Fallback xmlns="">
          <p:pic>
            <p:nvPicPr>
              <p:cNvPr id="18" name="Ink 17">
                <a:extLst>
                  <a:ext uri="{FF2B5EF4-FFF2-40B4-BE49-F238E27FC236}">
                    <a16:creationId xmlns:a16="http://schemas.microsoft.com/office/drawing/2014/main" id="{17E8AD0F-4E6F-8F86-855F-3F9FE8E64A39}"/>
                  </a:ext>
                </a:extLst>
              </p:cNvPr>
              <p:cNvPicPr/>
              <p:nvPr/>
            </p:nvPicPr>
            <p:blipFill>
              <a:blip r:embed="rId25"/>
              <a:stretch>
                <a:fillRect/>
              </a:stretch>
            </p:blipFill>
            <p:spPr>
              <a:xfrm>
                <a:off x="1655541" y="1278804"/>
                <a:ext cx="51660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Ink 18">
                <a:extLst>
                  <a:ext uri="{FF2B5EF4-FFF2-40B4-BE49-F238E27FC236}">
                    <a16:creationId xmlns:a16="http://schemas.microsoft.com/office/drawing/2014/main" id="{4EF6865B-4EF6-F587-1227-E3176CDC33E4}"/>
                  </a:ext>
                </a:extLst>
              </p14:cNvPr>
              <p14:cNvContentPartPr/>
              <p14:nvPr/>
            </p14:nvContentPartPr>
            <p14:xfrm>
              <a:off x="322821" y="1279884"/>
              <a:ext cx="1159920" cy="163440"/>
            </p14:xfrm>
          </p:contentPart>
        </mc:Choice>
        <mc:Fallback xmlns="">
          <p:pic>
            <p:nvPicPr>
              <p:cNvPr id="19" name="Ink 18">
                <a:extLst>
                  <a:ext uri="{FF2B5EF4-FFF2-40B4-BE49-F238E27FC236}">
                    <a16:creationId xmlns:a16="http://schemas.microsoft.com/office/drawing/2014/main" id="{4EF6865B-4EF6-F587-1227-E3176CDC33E4}"/>
                  </a:ext>
                </a:extLst>
              </p:cNvPr>
              <p:cNvPicPr/>
              <p:nvPr/>
            </p:nvPicPr>
            <p:blipFill>
              <a:blip r:embed="rId27"/>
              <a:stretch>
                <a:fillRect/>
              </a:stretch>
            </p:blipFill>
            <p:spPr>
              <a:xfrm>
                <a:off x="304821" y="1261884"/>
                <a:ext cx="119556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8" name="Ink 37">
                <a:extLst>
                  <a:ext uri="{FF2B5EF4-FFF2-40B4-BE49-F238E27FC236}">
                    <a16:creationId xmlns:a16="http://schemas.microsoft.com/office/drawing/2014/main" id="{A509C6EB-728E-658F-1B86-89BE160AD52D}"/>
                  </a:ext>
                </a:extLst>
              </p14:cNvPr>
              <p14:cNvContentPartPr/>
              <p14:nvPr/>
            </p14:nvContentPartPr>
            <p14:xfrm>
              <a:off x="402741" y="1294284"/>
              <a:ext cx="1234440" cy="651600"/>
            </p14:xfrm>
          </p:contentPart>
        </mc:Choice>
        <mc:Fallback xmlns="">
          <p:pic>
            <p:nvPicPr>
              <p:cNvPr id="38" name="Ink 37">
                <a:extLst>
                  <a:ext uri="{FF2B5EF4-FFF2-40B4-BE49-F238E27FC236}">
                    <a16:creationId xmlns:a16="http://schemas.microsoft.com/office/drawing/2014/main" id="{A509C6EB-728E-658F-1B86-89BE160AD52D}"/>
                  </a:ext>
                </a:extLst>
              </p:cNvPr>
              <p:cNvPicPr/>
              <p:nvPr/>
            </p:nvPicPr>
            <p:blipFill>
              <a:blip r:embed="rId29"/>
              <a:stretch>
                <a:fillRect/>
              </a:stretch>
            </p:blipFill>
            <p:spPr>
              <a:xfrm>
                <a:off x="384741" y="1276284"/>
                <a:ext cx="1270080" cy="687240"/>
              </a:xfrm>
              <a:prstGeom prst="rect">
                <a:avLst/>
              </a:prstGeom>
            </p:spPr>
          </p:pic>
        </mc:Fallback>
      </mc:AlternateContent>
      <p:grpSp>
        <p:nvGrpSpPr>
          <p:cNvPr id="44" name="Group 43">
            <a:extLst>
              <a:ext uri="{FF2B5EF4-FFF2-40B4-BE49-F238E27FC236}">
                <a16:creationId xmlns:a16="http://schemas.microsoft.com/office/drawing/2014/main" id="{F4DD738D-35C6-B0AC-B71B-7AB7E6AE6DDF}"/>
              </a:ext>
            </a:extLst>
          </p:cNvPr>
          <p:cNvGrpSpPr/>
          <p:nvPr/>
        </p:nvGrpSpPr>
        <p:grpSpPr>
          <a:xfrm>
            <a:off x="2418381" y="1811964"/>
            <a:ext cx="6665760" cy="759240"/>
            <a:chOff x="2418381" y="1811964"/>
            <a:chExt cx="6665760" cy="759240"/>
          </a:xfrm>
        </p:grpSpPr>
        <mc:AlternateContent xmlns:mc="http://schemas.openxmlformats.org/markup-compatibility/2006" xmlns:p14="http://schemas.microsoft.com/office/powerpoint/2010/main">
          <mc:Choice Requires="p14">
            <p:contentPart p14:bwMode="auto" r:id="rId30">
              <p14:nvContentPartPr>
                <p14:cNvPr id="30" name="Ink 29">
                  <a:extLst>
                    <a:ext uri="{FF2B5EF4-FFF2-40B4-BE49-F238E27FC236}">
                      <a16:creationId xmlns:a16="http://schemas.microsoft.com/office/drawing/2014/main" id="{733AA307-A25D-81AD-A75F-1477FB673BC1}"/>
                    </a:ext>
                  </a:extLst>
                </p14:cNvPr>
                <p14:cNvContentPartPr/>
                <p14:nvPr/>
              </p14:nvContentPartPr>
              <p14:xfrm>
                <a:off x="8491581" y="2394444"/>
                <a:ext cx="592560" cy="91800"/>
              </p14:xfrm>
            </p:contentPart>
          </mc:Choice>
          <mc:Fallback xmlns="">
            <p:pic>
              <p:nvPicPr>
                <p:cNvPr id="30" name="Ink 29">
                  <a:extLst>
                    <a:ext uri="{FF2B5EF4-FFF2-40B4-BE49-F238E27FC236}">
                      <a16:creationId xmlns:a16="http://schemas.microsoft.com/office/drawing/2014/main" id="{733AA307-A25D-81AD-A75F-1477FB673BC1}"/>
                    </a:ext>
                  </a:extLst>
                </p:cNvPr>
                <p:cNvPicPr/>
                <p:nvPr/>
              </p:nvPicPr>
              <p:blipFill>
                <a:blip r:embed="rId31"/>
                <a:stretch>
                  <a:fillRect/>
                </a:stretch>
              </p:blipFill>
              <p:spPr>
                <a:xfrm>
                  <a:off x="8473581" y="2376444"/>
                  <a:ext cx="62820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1" name="Ink 30">
                  <a:extLst>
                    <a:ext uri="{FF2B5EF4-FFF2-40B4-BE49-F238E27FC236}">
                      <a16:creationId xmlns:a16="http://schemas.microsoft.com/office/drawing/2014/main" id="{39E70D9D-D249-FD39-1D7E-88BC9951F1EC}"/>
                    </a:ext>
                  </a:extLst>
                </p14:cNvPr>
                <p14:cNvContentPartPr/>
                <p14:nvPr/>
              </p14:nvContentPartPr>
              <p14:xfrm>
                <a:off x="7603101" y="2432604"/>
                <a:ext cx="477000" cy="33840"/>
              </p14:xfrm>
            </p:contentPart>
          </mc:Choice>
          <mc:Fallback xmlns="">
            <p:pic>
              <p:nvPicPr>
                <p:cNvPr id="31" name="Ink 30">
                  <a:extLst>
                    <a:ext uri="{FF2B5EF4-FFF2-40B4-BE49-F238E27FC236}">
                      <a16:creationId xmlns:a16="http://schemas.microsoft.com/office/drawing/2014/main" id="{39E70D9D-D249-FD39-1D7E-88BC9951F1EC}"/>
                    </a:ext>
                  </a:extLst>
                </p:cNvPr>
                <p:cNvPicPr/>
                <p:nvPr/>
              </p:nvPicPr>
              <p:blipFill>
                <a:blip r:embed="rId33"/>
                <a:stretch>
                  <a:fillRect/>
                </a:stretch>
              </p:blipFill>
              <p:spPr>
                <a:xfrm>
                  <a:off x="7585461" y="2414964"/>
                  <a:ext cx="5126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2" name="Ink 31">
                  <a:extLst>
                    <a:ext uri="{FF2B5EF4-FFF2-40B4-BE49-F238E27FC236}">
                      <a16:creationId xmlns:a16="http://schemas.microsoft.com/office/drawing/2014/main" id="{2796C2D2-5B1D-EE2E-2C19-C9ED065F6D72}"/>
                    </a:ext>
                  </a:extLst>
                </p14:cNvPr>
                <p14:cNvContentPartPr/>
                <p14:nvPr/>
              </p14:nvContentPartPr>
              <p14:xfrm>
                <a:off x="6251301" y="2424324"/>
                <a:ext cx="1042920" cy="66600"/>
              </p14:xfrm>
            </p:contentPart>
          </mc:Choice>
          <mc:Fallback xmlns="">
            <p:pic>
              <p:nvPicPr>
                <p:cNvPr id="32" name="Ink 31">
                  <a:extLst>
                    <a:ext uri="{FF2B5EF4-FFF2-40B4-BE49-F238E27FC236}">
                      <a16:creationId xmlns:a16="http://schemas.microsoft.com/office/drawing/2014/main" id="{2796C2D2-5B1D-EE2E-2C19-C9ED065F6D72}"/>
                    </a:ext>
                  </a:extLst>
                </p:cNvPr>
                <p:cNvPicPr/>
                <p:nvPr/>
              </p:nvPicPr>
              <p:blipFill>
                <a:blip r:embed="rId35"/>
                <a:stretch>
                  <a:fillRect/>
                </a:stretch>
              </p:blipFill>
              <p:spPr>
                <a:xfrm>
                  <a:off x="6233301" y="2406684"/>
                  <a:ext cx="10785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4" name="Ink 33">
                  <a:extLst>
                    <a:ext uri="{FF2B5EF4-FFF2-40B4-BE49-F238E27FC236}">
                      <a16:creationId xmlns:a16="http://schemas.microsoft.com/office/drawing/2014/main" id="{CD3FF0A9-A52F-76B8-A81A-BCE5849F8A0A}"/>
                    </a:ext>
                  </a:extLst>
                </p14:cNvPr>
                <p14:cNvContentPartPr/>
                <p14:nvPr/>
              </p14:nvContentPartPr>
              <p14:xfrm>
                <a:off x="4936581" y="2362044"/>
                <a:ext cx="1117800" cy="107640"/>
              </p14:xfrm>
            </p:contentPart>
          </mc:Choice>
          <mc:Fallback xmlns="">
            <p:pic>
              <p:nvPicPr>
                <p:cNvPr id="34" name="Ink 33">
                  <a:extLst>
                    <a:ext uri="{FF2B5EF4-FFF2-40B4-BE49-F238E27FC236}">
                      <a16:creationId xmlns:a16="http://schemas.microsoft.com/office/drawing/2014/main" id="{CD3FF0A9-A52F-76B8-A81A-BCE5849F8A0A}"/>
                    </a:ext>
                  </a:extLst>
                </p:cNvPr>
                <p:cNvPicPr/>
                <p:nvPr/>
              </p:nvPicPr>
              <p:blipFill>
                <a:blip r:embed="rId37"/>
                <a:stretch>
                  <a:fillRect/>
                </a:stretch>
              </p:blipFill>
              <p:spPr>
                <a:xfrm>
                  <a:off x="4918941" y="2344404"/>
                  <a:ext cx="115344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6" name="Ink 35">
                  <a:extLst>
                    <a:ext uri="{FF2B5EF4-FFF2-40B4-BE49-F238E27FC236}">
                      <a16:creationId xmlns:a16="http://schemas.microsoft.com/office/drawing/2014/main" id="{BC5D7193-4AD7-0932-ADB8-8C4077ED2F89}"/>
                    </a:ext>
                  </a:extLst>
                </p14:cNvPr>
                <p14:cNvContentPartPr/>
                <p14:nvPr/>
              </p14:nvContentPartPr>
              <p14:xfrm>
                <a:off x="3939021" y="2350884"/>
                <a:ext cx="978840" cy="64440"/>
              </p14:xfrm>
            </p:contentPart>
          </mc:Choice>
          <mc:Fallback xmlns="">
            <p:pic>
              <p:nvPicPr>
                <p:cNvPr id="36" name="Ink 35">
                  <a:extLst>
                    <a:ext uri="{FF2B5EF4-FFF2-40B4-BE49-F238E27FC236}">
                      <a16:creationId xmlns:a16="http://schemas.microsoft.com/office/drawing/2014/main" id="{BC5D7193-4AD7-0932-ADB8-8C4077ED2F89}"/>
                    </a:ext>
                  </a:extLst>
                </p:cNvPr>
                <p:cNvPicPr/>
                <p:nvPr/>
              </p:nvPicPr>
              <p:blipFill>
                <a:blip r:embed="rId39"/>
                <a:stretch>
                  <a:fillRect/>
                </a:stretch>
              </p:blipFill>
              <p:spPr>
                <a:xfrm>
                  <a:off x="3921021" y="2332884"/>
                  <a:ext cx="101448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1" name="Ink 20">
                  <a:extLst>
                    <a:ext uri="{FF2B5EF4-FFF2-40B4-BE49-F238E27FC236}">
                      <a16:creationId xmlns:a16="http://schemas.microsoft.com/office/drawing/2014/main" id="{CE6B5805-B2AF-F29B-A0D4-7907592DCCD3}"/>
                    </a:ext>
                  </a:extLst>
                </p14:cNvPr>
                <p14:cNvContentPartPr/>
                <p14:nvPr/>
              </p14:nvContentPartPr>
              <p14:xfrm>
                <a:off x="8350821" y="1867404"/>
                <a:ext cx="674640" cy="86040"/>
              </p14:xfrm>
            </p:contentPart>
          </mc:Choice>
          <mc:Fallback xmlns="">
            <p:pic>
              <p:nvPicPr>
                <p:cNvPr id="21" name="Ink 20">
                  <a:extLst>
                    <a:ext uri="{FF2B5EF4-FFF2-40B4-BE49-F238E27FC236}">
                      <a16:creationId xmlns:a16="http://schemas.microsoft.com/office/drawing/2014/main" id="{CE6B5805-B2AF-F29B-A0D4-7907592DCCD3}"/>
                    </a:ext>
                  </a:extLst>
                </p:cNvPr>
                <p:cNvPicPr/>
                <p:nvPr/>
              </p:nvPicPr>
              <p:blipFill>
                <a:blip r:embed="rId41"/>
                <a:stretch>
                  <a:fillRect/>
                </a:stretch>
              </p:blipFill>
              <p:spPr>
                <a:xfrm>
                  <a:off x="8332821" y="1849764"/>
                  <a:ext cx="7102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2" name="Ink 21">
                  <a:extLst>
                    <a:ext uri="{FF2B5EF4-FFF2-40B4-BE49-F238E27FC236}">
                      <a16:creationId xmlns:a16="http://schemas.microsoft.com/office/drawing/2014/main" id="{1792D312-F840-24AD-FA8F-C2409212741E}"/>
                    </a:ext>
                  </a:extLst>
                </p14:cNvPr>
                <p14:cNvContentPartPr/>
                <p14:nvPr/>
              </p14:nvContentPartPr>
              <p14:xfrm>
                <a:off x="7413021" y="1876764"/>
                <a:ext cx="561960" cy="46440"/>
              </p14:xfrm>
            </p:contentPart>
          </mc:Choice>
          <mc:Fallback xmlns="">
            <p:pic>
              <p:nvPicPr>
                <p:cNvPr id="22" name="Ink 21">
                  <a:extLst>
                    <a:ext uri="{FF2B5EF4-FFF2-40B4-BE49-F238E27FC236}">
                      <a16:creationId xmlns:a16="http://schemas.microsoft.com/office/drawing/2014/main" id="{1792D312-F840-24AD-FA8F-C2409212741E}"/>
                    </a:ext>
                  </a:extLst>
                </p:cNvPr>
                <p:cNvPicPr/>
                <p:nvPr/>
              </p:nvPicPr>
              <p:blipFill>
                <a:blip r:embed="rId43"/>
                <a:stretch>
                  <a:fillRect/>
                </a:stretch>
              </p:blipFill>
              <p:spPr>
                <a:xfrm>
                  <a:off x="7395021" y="1858764"/>
                  <a:ext cx="5976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3" name="Ink 22">
                  <a:extLst>
                    <a:ext uri="{FF2B5EF4-FFF2-40B4-BE49-F238E27FC236}">
                      <a16:creationId xmlns:a16="http://schemas.microsoft.com/office/drawing/2014/main" id="{276B0AA8-8708-390A-55DB-0A8A6BE42680}"/>
                    </a:ext>
                  </a:extLst>
                </p14:cNvPr>
                <p14:cNvContentPartPr/>
                <p14:nvPr/>
              </p14:nvContentPartPr>
              <p14:xfrm>
                <a:off x="6637221" y="1907004"/>
                <a:ext cx="558720" cy="36000"/>
              </p14:xfrm>
            </p:contentPart>
          </mc:Choice>
          <mc:Fallback xmlns="">
            <p:pic>
              <p:nvPicPr>
                <p:cNvPr id="23" name="Ink 22">
                  <a:extLst>
                    <a:ext uri="{FF2B5EF4-FFF2-40B4-BE49-F238E27FC236}">
                      <a16:creationId xmlns:a16="http://schemas.microsoft.com/office/drawing/2014/main" id="{276B0AA8-8708-390A-55DB-0A8A6BE42680}"/>
                    </a:ext>
                  </a:extLst>
                </p:cNvPr>
                <p:cNvPicPr/>
                <p:nvPr/>
              </p:nvPicPr>
              <p:blipFill>
                <a:blip r:embed="rId45"/>
                <a:stretch>
                  <a:fillRect/>
                </a:stretch>
              </p:blipFill>
              <p:spPr>
                <a:xfrm>
                  <a:off x="6619221" y="1889364"/>
                  <a:ext cx="59436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4" name="Ink 23">
                  <a:extLst>
                    <a:ext uri="{FF2B5EF4-FFF2-40B4-BE49-F238E27FC236}">
                      <a16:creationId xmlns:a16="http://schemas.microsoft.com/office/drawing/2014/main" id="{DB11C01A-33E0-482F-3687-DB80703385E7}"/>
                    </a:ext>
                  </a:extLst>
                </p14:cNvPr>
                <p14:cNvContentPartPr/>
                <p14:nvPr/>
              </p14:nvContentPartPr>
              <p14:xfrm>
                <a:off x="5818581" y="1877124"/>
                <a:ext cx="509400" cy="64080"/>
              </p14:xfrm>
            </p:contentPart>
          </mc:Choice>
          <mc:Fallback xmlns="">
            <p:pic>
              <p:nvPicPr>
                <p:cNvPr id="24" name="Ink 23">
                  <a:extLst>
                    <a:ext uri="{FF2B5EF4-FFF2-40B4-BE49-F238E27FC236}">
                      <a16:creationId xmlns:a16="http://schemas.microsoft.com/office/drawing/2014/main" id="{DB11C01A-33E0-482F-3687-DB80703385E7}"/>
                    </a:ext>
                  </a:extLst>
                </p:cNvPr>
                <p:cNvPicPr/>
                <p:nvPr/>
              </p:nvPicPr>
              <p:blipFill>
                <a:blip r:embed="rId47"/>
                <a:stretch>
                  <a:fillRect/>
                </a:stretch>
              </p:blipFill>
              <p:spPr>
                <a:xfrm>
                  <a:off x="5800581" y="1859124"/>
                  <a:ext cx="5450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5" name="Ink 24">
                  <a:extLst>
                    <a:ext uri="{FF2B5EF4-FFF2-40B4-BE49-F238E27FC236}">
                      <a16:creationId xmlns:a16="http://schemas.microsoft.com/office/drawing/2014/main" id="{E95F7911-F210-C313-4BF2-8910B4D7B1D2}"/>
                    </a:ext>
                  </a:extLst>
                </p14:cNvPr>
                <p14:cNvContentPartPr/>
                <p14:nvPr/>
              </p14:nvContentPartPr>
              <p14:xfrm>
                <a:off x="4752261" y="1869204"/>
                <a:ext cx="730800" cy="34200"/>
              </p14:xfrm>
            </p:contentPart>
          </mc:Choice>
          <mc:Fallback xmlns="">
            <p:pic>
              <p:nvPicPr>
                <p:cNvPr id="25" name="Ink 24">
                  <a:extLst>
                    <a:ext uri="{FF2B5EF4-FFF2-40B4-BE49-F238E27FC236}">
                      <a16:creationId xmlns:a16="http://schemas.microsoft.com/office/drawing/2014/main" id="{E95F7911-F210-C313-4BF2-8910B4D7B1D2}"/>
                    </a:ext>
                  </a:extLst>
                </p:cNvPr>
                <p:cNvPicPr/>
                <p:nvPr/>
              </p:nvPicPr>
              <p:blipFill>
                <a:blip r:embed="rId49"/>
                <a:stretch>
                  <a:fillRect/>
                </a:stretch>
              </p:blipFill>
              <p:spPr>
                <a:xfrm>
                  <a:off x="4734261" y="1851204"/>
                  <a:ext cx="76644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7" name="Ink 26">
                  <a:extLst>
                    <a:ext uri="{FF2B5EF4-FFF2-40B4-BE49-F238E27FC236}">
                      <a16:creationId xmlns:a16="http://schemas.microsoft.com/office/drawing/2014/main" id="{E0662696-0B4D-EB08-EFA1-5ACCCF21B46E}"/>
                    </a:ext>
                  </a:extLst>
                </p14:cNvPr>
                <p14:cNvContentPartPr/>
                <p14:nvPr/>
              </p14:nvContentPartPr>
              <p14:xfrm>
                <a:off x="2418381" y="1850484"/>
                <a:ext cx="1950480" cy="72360"/>
              </p14:xfrm>
            </p:contentPart>
          </mc:Choice>
          <mc:Fallback xmlns="">
            <p:pic>
              <p:nvPicPr>
                <p:cNvPr id="27" name="Ink 26">
                  <a:extLst>
                    <a:ext uri="{FF2B5EF4-FFF2-40B4-BE49-F238E27FC236}">
                      <a16:creationId xmlns:a16="http://schemas.microsoft.com/office/drawing/2014/main" id="{E0662696-0B4D-EB08-EFA1-5ACCCF21B46E}"/>
                    </a:ext>
                  </a:extLst>
                </p:cNvPr>
                <p:cNvPicPr/>
                <p:nvPr/>
              </p:nvPicPr>
              <p:blipFill>
                <a:blip r:embed="rId51"/>
                <a:stretch>
                  <a:fillRect/>
                </a:stretch>
              </p:blipFill>
              <p:spPr>
                <a:xfrm>
                  <a:off x="2400381" y="1832484"/>
                  <a:ext cx="19861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0" name="Ink 39">
                  <a:extLst>
                    <a:ext uri="{FF2B5EF4-FFF2-40B4-BE49-F238E27FC236}">
                      <a16:creationId xmlns:a16="http://schemas.microsoft.com/office/drawing/2014/main" id="{070E3E7D-F93E-473F-AA8A-B8B57D233F26}"/>
                    </a:ext>
                  </a:extLst>
                </p14:cNvPr>
                <p14:cNvContentPartPr/>
                <p14:nvPr/>
              </p14:nvContentPartPr>
              <p14:xfrm>
                <a:off x="7261101" y="1887564"/>
                <a:ext cx="1807920" cy="627840"/>
              </p14:xfrm>
            </p:contentPart>
          </mc:Choice>
          <mc:Fallback xmlns="">
            <p:pic>
              <p:nvPicPr>
                <p:cNvPr id="40" name="Ink 39">
                  <a:extLst>
                    <a:ext uri="{FF2B5EF4-FFF2-40B4-BE49-F238E27FC236}">
                      <a16:creationId xmlns:a16="http://schemas.microsoft.com/office/drawing/2014/main" id="{070E3E7D-F93E-473F-AA8A-B8B57D233F26}"/>
                    </a:ext>
                  </a:extLst>
                </p:cNvPr>
                <p:cNvPicPr/>
                <p:nvPr/>
              </p:nvPicPr>
              <p:blipFill>
                <a:blip r:embed="rId53"/>
                <a:stretch>
                  <a:fillRect/>
                </a:stretch>
              </p:blipFill>
              <p:spPr>
                <a:xfrm>
                  <a:off x="7243101" y="1869924"/>
                  <a:ext cx="1843560" cy="6634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1" name="Ink 40">
                  <a:extLst>
                    <a:ext uri="{FF2B5EF4-FFF2-40B4-BE49-F238E27FC236}">
                      <a16:creationId xmlns:a16="http://schemas.microsoft.com/office/drawing/2014/main" id="{45F0F1F6-C40F-DBA9-C92E-E19D25C24CE5}"/>
                    </a:ext>
                  </a:extLst>
                </p14:cNvPr>
                <p14:cNvContentPartPr/>
                <p14:nvPr/>
              </p14:nvContentPartPr>
              <p14:xfrm>
                <a:off x="5967261" y="1880364"/>
                <a:ext cx="1337400" cy="622440"/>
              </p14:xfrm>
            </p:contentPart>
          </mc:Choice>
          <mc:Fallback xmlns="">
            <p:pic>
              <p:nvPicPr>
                <p:cNvPr id="41" name="Ink 40">
                  <a:extLst>
                    <a:ext uri="{FF2B5EF4-FFF2-40B4-BE49-F238E27FC236}">
                      <a16:creationId xmlns:a16="http://schemas.microsoft.com/office/drawing/2014/main" id="{45F0F1F6-C40F-DBA9-C92E-E19D25C24CE5}"/>
                    </a:ext>
                  </a:extLst>
                </p:cNvPr>
                <p:cNvPicPr/>
                <p:nvPr/>
              </p:nvPicPr>
              <p:blipFill>
                <a:blip r:embed="rId55"/>
                <a:stretch>
                  <a:fillRect/>
                </a:stretch>
              </p:blipFill>
              <p:spPr>
                <a:xfrm>
                  <a:off x="5949261" y="1862724"/>
                  <a:ext cx="1373040" cy="6580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3" name="Ink 42">
                  <a:extLst>
                    <a:ext uri="{FF2B5EF4-FFF2-40B4-BE49-F238E27FC236}">
                      <a16:creationId xmlns:a16="http://schemas.microsoft.com/office/drawing/2014/main" id="{6D2816A5-9F01-F642-1496-6AE082337CA5}"/>
                    </a:ext>
                  </a:extLst>
                </p14:cNvPr>
                <p14:cNvContentPartPr/>
                <p14:nvPr/>
              </p14:nvContentPartPr>
              <p14:xfrm>
                <a:off x="3735621" y="1811964"/>
                <a:ext cx="2273040" cy="759240"/>
              </p14:xfrm>
            </p:contentPart>
          </mc:Choice>
          <mc:Fallback xmlns="">
            <p:pic>
              <p:nvPicPr>
                <p:cNvPr id="43" name="Ink 42">
                  <a:extLst>
                    <a:ext uri="{FF2B5EF4-FFF2-40B4-BE49-F238E27FC236}">
                      <a16:creationId xmlns:a16="http://schemas.microsoft.com/office/drawing/2014/main" id="{6D2816A5-9F01-F642-1496-6AE082337CA5}"/>
                    </a:ext>
                  </a:extLst>
                </p:cNvPr>
                <p:cNvPicPr/>
                <p:nvPr/>
              </p:nvPicPr>
              <p:blipFill>
                <a:blip r:embed="rId57"/>
                <a:stretch>
                  <a:fillRect/>
                </a:stretch>
              </p:blipFill>
              <p:spPr>
                <a:xfrm>
                  <a:off x="3717621" y="1794324"/>
                  <a:ext cx="2308680" cy="794880"/>
                </a:xfrm>
                <a:prstGeom prst="rect">
                  <a:avLst/>
                </a:prstGeom>
              </p:spPr>
            </p:pic>
          </mc:Fallback>
        </mc:AlternateContent>
      </p:grpSp>
      <p:grpSp>
        <p:nvGrpSpPr>
          <p:cNvPr id="48" name="Group 47">
            <a:extLst>
              <a:ext uri="{FF2B5EF4-FFF2-40B4-BE49-F238E27FC236}">
                <a16:creationId xmlns:a16="http://schemas.microsoft.com/office/drawing/2014/main" id="{AEC1CE73-DA00-0E8D-D408-441EA9F858FE}"/>
              </a:ext>
            </a:extLst>
          </p:cNvPr>
          <p:cNvGrpSpPr/>
          <p:nvPr/>
        </p:nvGrpSpPr>
        <p:grpSpPr>
          <a:xfrm>
            <a:off x="509661" y="2389404"/>
            <a:ext cx="2367000" cy="118080"/>
            <a:chOff x="509661" y="2389404"/>
            <a:chExt cx="2367000" cy="118080"/>
          </a:xfrm>
        </p:grpSpPr>
        <mc:AlternateContent xmlns:mc="http://schemas.openxmlformats.org/markup-compatibility/2006" xmlns:p14="http://schemas.microsoft.com/office/powerpoint/2010/main">
          <mc:Choice Requires="p14">
            <p:contentPart p14:bwMode="auto" r:id="rId58">
              <p14:nvContentPartPr>
                <p14:cNvPr id="45" name="Ink 44">
                  <a:extLst>
                    <a:ext uri="{FF2B5EF4-FFF2-40B4-BE49-F238E27FC236}">
                      <a16:creationId xmlns:a16="http://schemas.microsoft.com/office/drawing/2014/main" id="{1EAC6FCF-14EA-7665-2ED2-CB3D7E2AB9CC}"/>
                    </a:ext>
                  </a:extLst>
                </p14:cNvPr>
                <p14:cNvContentPartPr/>
                <p14:nvPr/>
              </p14:nvContentPartPr>
              <p14:xfrm>
                <a:off x="2284101" y="2389404"/>
                <a:ext cx="592560" cy="40320"/>
              </p14:xfrm>
            </p:contentPart>
          </mc:Choice>
          <mc:Fallback xmlns="">
            <p:pic>
              <p:nvPicPr>
                <p:cNvPr id="45" name="Ink 44">
                  <a:extLst>
                    <a:ext uri="{FF2B5EF4-FFF2-40B4-BE49-F238E27FC236}">
                      <a16:creationId xmlns:a16="http://schemas.microsoft.com/office/drawing/2014/main" id="{1EAC6FCF-14EA-7665-2ED2-CB3D7E2AB9CC}"/>
                    </a:ext>
                  </a:extLst>
                </p:cNvPr>
                <p:cNvPicPr/>
                <p:nvPr/>
              </p:nvPicPr>
              <p:blipFill>
                <a:blip r:embed="rId59"/>
                <a:stretch>
                  <a:fillRect/>
                </a:stretch>
              </p:blipFill>
              <p:spPr>
                <a:xfrm>
                  <a:off x="2266101" y="2371404"/>
                  <a:ext cx="6282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6" name="Ink 45">
                  <a:extLst>
                    <a:ext uri="{FF2B5EF4-FFF2-40B4-BE49-F238E27FC236}">
                      <a16:creationId xmlns:a16="http://schemas.microsoft.com/office/drawing/2014/main" id="{7137312E-B655-26F3-825E-7E71AC5A1D86}"/>
                    </a:ext>
                  </a:extLst>
                </p14:cNvPr>
                <p14:cNvContentPartPr/>
                <p14:nvPr/>
              </p14:nvContentPartPr>
              <p14:xfrm>
                <a:off x="1512621" y="2450244"/>
                <a:ext cx="424440" cy="57240"/>
              </p14:xfrm>
            </p:contentPart>
          </mc:Choice>
          <mc:Fallback xmlns="">
            <p:pic>
              <p:nvPicPr>
                <p:cNvPr id="46" name="Ink 45">
                  <a:extLst>
                    <a:ext uri="{FF2B5EF4-FFF2-40B4-BE49-F238E27FC236}">
                      <a16:creationId xmlns:a16="http://schemas.microsoft.com/office/drawing/2014/main" id="{7137312E-B655-26F3-825E-7E71AC5A1D86}"/>
                    </a:ext>
                  </a:extLst>
                </p:cNvPr>
                <p:cNvPicPr/>
                <p:nvPr/>
              </p:nvPicPr>
              <p:blipFill>
                <a:blip r:embed="rId61"/>
                <a:stretch>
                  <a:fillRect/>
                </a:stretch>
              </p:blipFill>
              <p:spPr>
                <a:xfrm>
                  <a:off x="1494981" y="2432604"/>
                  <a:ext cx="46008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7" name="Ink 46">
                  <a:extLst>
                    <a:ext uri="{FF2B5EF4-FFF2-40B4-BE49-F238E27FC236}">
                      <a16:creationId xmlns:a16="http://schemas.microsoft.com/office/drawing/2014/main" id="{3A2BB5AC-A849-42B1-29FF-5FFD29FEAD47}"/>
                    </a:ext>
                  </a:extLst>
                </p14:cNvPr>
                <p14:cNvContentPartPr/>
                <p14:nvPr/>
              </p14:nvContentPartPr>
              <p14:xfrm>
                <a:off x="509661" y="2443764"/>
                <a:ext cx="911160" cy="38160"/>
              </p14:xfrm>
            </p:contentPart>
          </mc:Choice>
          <mc:Fallback xmlns="">
            <p:pic>
              <p:nvPicPr>
                <p:cNvPr id="47" name="Ink 46">
                  <a:extLst>
                    <a:ext uri="{FF2B5EF4-FFF2-40B4-BE49-F238E27FC236}">
                      <a16:creationId xmlns:a16="http://schemas.microsoft.com/office/drawing/2014/main" id="{3A2BB5AC-A849-42B1-29FF-5FFD29FEAD47}"/>
                    </a:ext>
                  </a:extLst>
                </p:cNvPr>
                <p:cNvPicPr/>
                <p:nvPr/>
              </p:nvPicPr>
              <p:blipFill>
                <a:blip r:embed="rId63"/>
                <a:stretch>
                  <a:fillRect/>
                </a:stretch>
              </p:blipFill>
              <p:spPr>
                <a:xfrm>
                  <a:off x="492021" y="2426124"/>
                  <a:ext cx="946800" cy="73800"/>
                </a:xfrm>
                <a:prstGeom prst="rect">
                  <a:avLst/>
                </a:prstGeom>
              </p:spPr>
            </p:pic>
          </mc:Fallback>
        </mc:AlternateContent>
      </p:grpSp>
      <p:grpSp>
        <p:nvGrpSpPr>
          <p:cNvPr id="51" name="Group 50">
            <a:extLst>
              <a:ext uri="{FF2B5EF4-FFF2-40B4-BE49-F238E27FC236}">
                <a16:creationId xmlns:a16="http://schemas.microsoft.com/office/drawing/2014/main" id="{85D4DF25-3FC0-0E6D-FFE1-94C0C3703BCA}"/>
              </a:ext>
            </a:extLst>
          </p:cNvPr>
          <p:cNvGrpSpPr/>
          <p:nvPr/>
        </p:nvGrpSpPr>
        <p:grpSpPr>
          <a:xfrm>
            <a:off x="7352181" y="2945604"/>
            <a:ext cx="1720440" cy="102600"/>
            <a:chOff x="7352181" y="2945604"/>
            <a:chExt cx="1720440" cy="102600"/>
          </a:xfrm>
        </p:grpSpPr>
        <mc:AlternateContent xmlns:mc="http://schemas.openxmlformats.org/markup-compatibility/2006" xmlns:p14="http://schemas.microsoft.com/office/powerpoint/2010/main">
          <mc:Choice Requires="p14">
            <p:contentPart p14:bwMode="auto" r:id="rId64">
              <p14:nvContentPartPr>
                <p14:cNvPr id="49" name="Ink 48">
                  <a:extLst>
                    <a:ext uri="{FF2B5EF4-FFF2-40B4-BE49-F238E27FC236}">
                      <a16:creationId xmlns:a16="http://schemas.microsoft.com/office/drawing/2014/main" id="{F41C5626-EA86-F34A-D529-F24AA6823859}"/>
                    </a:ext>
                  </a:extLst>
                </p14:cNvPr>
                <p14:cNvContentPartPr/>
                <p14:nvPr/>
              </p14:nvContentPartPr>
              <p14:xfrm>
                <a:off x="8443341" y="2960724"/>
                <a:ext cx="629280" cy="66240"/>
              </p14:xfrm>
            </p:contentPart>
          </mc:Choice>
          <mc:Fallback xmlns="">
            <p:pic>
              <p:nvPicPr>
                <p:cNvPr id="49" name="Ink 48">
                  <a:extLst>
                    <a:ext uri="{FF2B5EF4-FFF2-40B4-BE49-F238E27FC236}">
                      <a16:creationId xmlns:a16="http://schemas.microsoft.com/office/drawing/2014/main" id="{F41C5626-EA86-F34A-D529-F24AA6823859}"/>
                    </a:ext>
                  </a:extLst>
                </p:cNvPr>
                <p:cNvPicPr/>
                <p:nvPr/>
              </p:nvPicPr>
              <p:blipFill>
                <a:blip r:embed="rId65"/>
                <a:stretch>
                  <a:fillRect/>
                </a:stretch>
              </p:blipFill>
              <p:spPr>
                <a:xfrm>
                  <a:off x="8425701" y="2943084"/>
                  <a:ext cx="6649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0" name="Ink 49">
                  <a:extLst>
                    <a:ext uri="{FF2B5EF4-FFF2-40B4-BE49-F238E27FC236}">
                      <a16:creationId xmlns:a16="http://schemas.microsoft.com/office/drawing/2014/main" id="{3596BAA6-2B16-9C1D-A0B9-D558E7545703}"/>
                    </a:ext>
                  </a:extLst>
                </p14:cNvPr>
                <p14:cNvContentPartPr/>
                <p14:nvPr/>
              </p14:nvContentPartPr>
              <p14:xfrm>
                <a:off x="7352181" y="2945604"/>
                <a:ext cx="744480" cy="102600"/>
              </p14:xfrm>
            </p:contentPart>
          </mc:Choice>
          <mc:Fallback xmlns="">
            <p:pic>
              <p:nvPicPr>
                <p:cNvPr id="50" name="Ink 49">
                  <a:extLst>
                    <a:ext uri="{FF2B5EF4-FFF2-40B4-BE49-F238E27FC236}">
                      <a16:creationId xmlns:a16="http://schemas.microsoft.com/office/drawing/2014/main" id="{3596BAA6-2B16-9C1D-A0B9-D558E7545703}"/>
                    </a:ext>
                  </a:extLst>
                </p:cNvPr>
                <p:cNvPicPr/>
                <p:nvPr/>
              </p:nvPicPr>
              <p:blipFill>
                <a:blip r:embed="rId67"/>
                <a:stretch>
                  <a:fillRect/>
                </a:stretch>
              </p:blipFill>
              <p:spPr>
                <a:xfrm>
                  <a:off x="7334541" y="2927964"/>
                  <a:ext cx="780120" cy="138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8">
            <p14:nvContentPartPr>
              <p14:cNvPr id="52" name="Ink 51">
                <a:extLst>
                  <a:ext uri="{FF2B5EF4-FFF2-40B4-BE49-F238E27FC236}">
                    <a16:creationId xmlns:a16="http://schemas.microsoft.com/office/drawing/2014/main" id="{D83448EC-5F67-77C8-7EFB-80DA2BEFCB14}"/>
                  </a:ext>
                </a:extLst>
              </p14:cNvPr>
              <p14:cNvContentPartPr/>
              <p14:nvPr/>
            </p14:nvContentPartPr>
            <p14:xfrm>
              <a:off x="6435621" y="2942364"/>
              <a:ext cx="798120" cy="96480"/>
            </p14:xfrm>
          </p:contentPart>
        </mc:Choice>
        <mc:Fallback xmlns="">
          <p:pic>
            <p:nvPicPr>
              <p:cNvPr id="52" name="Ink 51">
                <a:extLst>
                  <a:ext uri="{FF2B5EF4-FFF2-40B4-BE49-F238E27FC236}">
                    <a16:creationId xmlns:a16="http://schemas.microsoft.com/office/drawing/2014/main" id="{D83448EC-5F67-77C8-7EFB-80DA2BEFCB14}"/>
                  </a:ext>
                </a:extLst>
              </p:cNvPr>
              <p:cNvPicPr/>
              <p:nvPr/>
            </p:nvPicPr>
            <p:blipFill>
              <a:blip r:embed="rId69"/>
              <a:stretch>
                <a:fillRect/>
              </a:stretch>
            </p:blipFill>
            <p:spPr>
              <a:xfrm>
                <a:off x="6417621" y="2924364"/>
                <a:ext cx="833760" cy="132120"/>
              </a:xfrm>
              <a:prstGeom prst="rect">
                <a:avLst/>
              </a:prstGeom>
            </p:spPr>
          </p:pic>
        </mc:Fallback>
      </mc:AlternateContent>
      <p:grpSp>
        <p:nvGrpSpPr>
          <p:cNvPr id="55" name="Group 54">
            <a:extLst>
              <a:ext uri="{FF2B5EF4-FFF2-40B4-BE49-F238E27FC236}">
                <a16:creationId xmlns:a16="http://schemas.microsoft.com/office/drawing/2014/main" id="{5205C02C-79CC-3F20-145C-3087BF0E789B}"/>
              </a:ext>
            </a:extLst>
          </p:cNvPr>
          <p:cNvGrpSpPr/>
          <p:nvPr/>
        </p:nvGrpSpPr>
        <p:grpSpPr>
          <a:xfrm>
            <a:off x="4278861" y="2947404"/>
            <a:ext cx="2084760" cy="132120"/>
            <a:chOff x="4278861" y="2947404"/>
            <a:chExt cx="2084760" cy="132120"/>
          </a:xfrm>
        </p:grpSpPr>
        <mc:AlternateContent xmlns:mc="http://schemas.openxmlformats.org/markup-compatibility/2006" xmlns:p14="http://schemas.microsoft.com/office/powerpoint/2010/main">
          <mc:Choice Requires="p14">
            <p:contentPart p14:bwMode="auto" r:id="rId70">
              <p14:nvContentPartPr>
                <p14:cNvPr id="53" name="Ink 52">
                  <a:extLst>
                    <a:ext uri="{FF2B5EF4-FFF2-40B4-BE49-F238E27FC236}">
                      <a16:creationId xmlns:a16="http://schemas.microsoft.com/office/drawing/2014/main" id="{A44577F4-6743-8320-1C42-82FF8A06D6DE}"/>
                    </a:ext>
                  </a:extLst>
                </p14:cNvPr>
                <p14:cNvContentPartPr/>
                <p14:nvPr/>
              </p14:nvContentPartPr>
              <p14:xfrm>
                <a:off x="5491701" y="2947404"/>
                <a:ext cx="871920" cy="94320"/>
              </p14:xfrm>
            </p:contentPart>
          </mc:Choice>
          <mc:Fallback xmlns="">
            <p:pic>
              <p:nvPicPr>
                <p:cNvPr id="53" name="Ink 52">
                  <a:extLst>
                    <a:ext uri="{FF2B5EF4-FFF2-40B4-BE49-F238E27FC236}">
                      <a16:creationId xmlns:a16="http://schemas.microsoft.com/office/drawing/2014/main" id="{A44577F4-6743-8320-1C42-82FF8A06D6DE}"/>
                    </a:ext>
                  </a:extLst>
                </p:cNvPr>
                <p:cNvPicPr/>
                <p:nvPr/>
              </p:nvPicPr>
              <p:blipFill>
                <a:blip r:embed="rId71"/>
                <a:stretch>
                  <a:fillRect/>
                </a:stretch>
              </p:blipFill>
              <p:spPr>
                <a:xfrm>
                  <a:off x="5474061" y="2929404"/>
                  <a:ext cx="90756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4" name="Ink 53">
                  <a:extLst>
                    <a:ext uri="{FF2B5EF4-FFF2-40B4-BE49-F238E27FC236}">
                      <a16:creationId xmlns:a16="http://schemas.microsoft.com/office/drawing/2014/main" id="{40E70AC6-F736-28A8-0053-CC77894574DF}"/>
                    </a:ext>
                  </a:extLst>
                </p14:cNvPr>
                <p14:cNvContentPartPr/>
                <p14:nvPr/>
              </p14:nvContentPartPr>
              <p14:xfrm>
                <a:off x="4278861" y="2974044"/>
                <a:ext cx="992880" cy="105480"/>
              </p14:xfrm>
            </p:contentPart>
          </mc:Choice>
          <mc:Fallback xmlns="">
            <p:pic>
              <p:nvPicPr>
                <p:cNvPr id="54" name="Ink 53">
                  <a:extLst>
                    <a:ext uri="{FF2B5EF4-FFF2-40B4-BE49-F238E27FC236}">
                      <a16:creationId xmlns:a16="http://schemas.microsoft.com/office/drawing/2014/main" id="{40E70AC6-F736-28A8-0053-CC77894574DF}"/>
                    </a:ext>
                  </a:extLst>
                </p:cNvPr>
                <p:cNvPicPr/>
                <p:nvPr/>
              </p:nvPicPr>
              <p:blipFill>
                <a:blip r:embed="rId73"/>
                <a:stretch>
                  <a:fillRect/>
                </a:stretch>
              </p:blipFill>
              <p:spPr>
                <a:xfrm>
                  <a:off x="4260861" y="2956404"/>
                  <a:ext cx="1028520" cy="141120"/>
                </a:xfrm>
                <a:prstGeom prst="rect">
                  <a:avLst/>
                </a:prstGeom>
              </p:spPr>
            </p:pic>
          </mc:Fallback>
        </mc:AlternateContent>
      </p:grpSp>
      <p:grpSp>
        <p:nvGrpSpPr>
          <p:cNvPr id="61" name="Group 60">
            <a:extLst>
              <a:ext uri="{FF2B5EF4-FFF2-40B4-BE49-F238E27FC236}">
                <a16:creationId xmlns:a16="http://schemas.microsoft.com/office/drawing/2014/main" id="{BF4442D5-0D98-F6AF-EAA3-551C35ED8B8F}"/>
              </a:ext>
            </a:extLst>
          </p:cNvPr>
          <p:cNvGrpSpPr/>
          <p:nvPr/>
        </p:nvGrpSpPr>
        <p:grpSpPr>
          <a:xfrm>
            <a:off x="391941" y="2962884"/>
            <a:ext cx="2855880" cy="125280"/>
            <a:chOff x="391941" y="2962884"/>
            <a:chExt cx="2855880" cy="125280"/>
          </a:xfrm>
        </p:grpSpPr>
        <mc:AlternateContent xmlns:mc="http://schemas.openxmlformats.org/markup-compatibility/2006" xmlns:p14="http://schemas.microsoft.com/office/powerpoint/2010/main">
          <mc:Choice Requires="p14">
            <p:contentPart p14:bwMode="auto" r:id="rId74">
              <p14:nvContentPartPr>
                <p14:cNvPr id="56" name="Ink 55">
                  <a:extLst>
                    <a:ext uri="{FF2B5EF4-FFF2-40B4-BE49-F238E27FC236}">
                      <a16:creationId xmlns:a16="http://schemas.microsoft.com/office/drawing/2014/main" id="{1ADCAA27-199F-4812-3B78-DC1DF93CA47F}"/>
                    </a:ext>
                  </a:extLst>
                </p14:cNvPr>
                <p14:cNvContentPartPr/>
                <p14:nvPr/>
              </p14:nvContentPartPr>
              <p14:xfrm>
                <a:off x="2650221" y="2998884"/>
                <a:ext cx="597600" cy="89280"/>
              </p14:xfrm>
            </p:contentPart>
          </mc:Choice>
          <mc:Fallback xmlns="">
            <p:pic>
              <p:nvPicPr>
                <p:cNvPr id="56" name="Ink 55">
                  <a:extLst>
                    <a:ext uri="{FF2B5EF4-FFF2-40B4-BE49-F238E27FC236}">
                      <a16:creationId xmlns:a16="http://schemas.microsoft.com/office/drawing/2014/main" id="{1ADCAA27-199F-4812-3B78-DC1DF93CA47F}"/>
                    </a:ext>
                  </a:extLst>
                </p:cNvPr>
                <p:cNvPicPr/>
                <p:nvPr/>
              </p:nvPicPr>
              <p:blipFill>
                <a:blip r:embed="rId75"/>
                <a:stretch>
                  <a:fillRect/>
                </a:stretch>
              </p:blipFill>
              <p:spPr>
                <a:xfrm>
                  <a:off x="2632221" y="2981244"/>
                  <a:ext cx="6332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7" name="Ink 56">
                  <a:extLst>
                    <a:ext uri="{FF2B5EF4-FFF2-40B4-BE49-F238E27FC236}">
                      <a16:creationId xmlns:a16="http://schemas.microsoft.com/office/drawing/2014/main" id="{3C1DD857-7443-1C6F-D7ED-AE4221AF5DF1}"/>
                    </a:ext>
                  </a:extLst>
                </p14:cNvPr>
                <p14:cNvContentPartPr/>
                <p14:nvPr/>
              </p14:nvContentPartPr>
              <p14:xfrm>
                <a:off x="1896021" y="2997804"/>
                <a:ext cx="417960" cy="18000"/>
              </p14:xfrm>
            </p:contentPart>
          </mc:Choice>
          <mc:Fallback xmlns="">
            <p:pic>
              <p:nvPicPr>
                <p:cNvPr id="57" name="Ink 56">
                  <a:extLst>
                    <a:ext uri="{FF2B5EF4-FFF2-40B4-BE49-F238E27FC236}">
                      <a16:creationId xmlns:a16="http://schemas.microsoft.com/office/drawing/2014/main" id="{3C1DD857-7443-1C6F-D7ED-AE4221AF5DF1}"/>
                    </a:ext>
                  </a:extLst>
                </p:cNvPr>
                <p:cNvPicPr/>
                <p:nvPr/>
              </p:nvPicPr>
              <p:blipFill>
                <a:blip r:embed="rId77"/>
                <a:stretch>
                  <a:fillRect/>
                </a:stretch>
              </p:blipFill>
              <p:spPr>
                <a:xfrm>
                  <a:off x="1878021" y="2979804"/>
                  <a:ext cx="45360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8" name="Ink 57">
                  <a:extLst>
                    <a:ext uri="{FF2B5EF4-FFF2-40B4-BE49-F238E27FC236}">
                      <a16:creationId xmlns:a16="http://schemas.microsoft.com/office/drawing/2014/main" id="{77A9E9DB-8AEB-F9E0-D757-6015EC61C01D}"/>
                    </a:ext>
                  </a:extLst>
                </p14:cNvPr>
                <p14:cNvContentPartPr/>
                <p14:nvPr/>
              </p14:nvContentPartPr>
              <p14:xfrm>
                <a:off x="1329381" y="2962884"/>
                <a:ext cx="378000" cy="61560"/>
              </p14:xfrm>
            </p:contentPart>
          </mc:Choice>
          <mc:Fallback xmlns="">
            <p:pic>
              <p:nvPicPr>
                <p:cNvPr id="58" name="Ink 57">
                  <a:extLst>
                    <a:ext uri="{FF2B5EF4-FFF2-40B4-BE49-F238E27FC236}">
                      <a16:creationId xmlns:a16="http://schemas.microsoft.com/office/drawing/2014/main" id="{77A9E9DB-8AEB-F9E0-D757-6015EC61C01D}"/>
                    </a:ext>
                  </a:extLst>
                </p:cNvPr>
                <p:cNvPicPr/>
                <p:nvPr/>
              </p:nvPicPr>
              <p:blipFill>
                <a:blip r:embed="rId79"/>
                <a:stretch>
                  <a:fillRect/>
                </a:stretch>
              </p:blipFill>
              <p:spPr>
                <a:xfrm>
                  <a:off x="1311381" y="2944884"/>
                  <a:ext cx="41364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60" name="Ink 59">
                  <a:extLst>
                    <a:ext uri="{FF2B5EF4-FFF2-40B4-BE49-F238E27FC236}">
                      <a16:creationId xmlns:a16="http://schemas.microsoft.com/office/drawing/2014/main" id="{C0628173-0434-F112-DA6D-D183BCD85F9E}"/>
                    </a:ext>
                  </a:extLst>
                </p14:cNvPr>
                <p14:cNvContentPartPr/>
                <p14:nvPr/>
              </p14:nvContentPartPr>
              <p14:xfrm>
                <a:off x="391941" y="2966124"/>
                <a:ext cx="673560" cy="118440"/>
              </p14:xfrm>
            </p:contentPart>
          </mc:Choice>
          <mc:Fallback xmlns="">
            <p:pic>
              <p:nvPicPr>
                <p:cNvPr id="60" name="Ink 59">
                  <a:extLst>
                    <a:ext uri="{FF2B5EF4-FFF2-40B4-BE49-F238E27FC236}">
                      <a16:creationId xmlns:a16="http://schemas.microsoft.com/office/drawing/2014/main" id="{C0628173-0434-F112-DA6D-D183BCD85F9E}"/>
                    </a:ext>
                  </a:extLst>
                </p:cNvPr>
                <p:cNvPicPr/>
                <p:nvPr/>
              </p:nvPicPr>
              <p:blipFill>
                <a:blip r:embed="rId81"/>
                <a:stretch>
                  <a:fillRect/>
                </a:stretch>
              </p:blipFill>
              <p:spPr>
                <a:xfrm>
                  <a:off x="373941" y="2948124"/>
                  <a:ext cx="709200" cy="154080"/>
                </a:xfrm>
                <a:prstGeom prst="rect">
                  <a:avLst/>
                </a:prstGeom>
              </p:spPr>
            </p:pic>
          </mc:Fallback>
        </mc:AlternateContent>
      </p:grpSp>
      <p:grpSp>
        <p:nvGrpSpPr>
          <p:cNvPr id="85" name="Group 84">
            <a:extLst>
              <a:ext uri="{FF2B5EF4-FFF2-40B4-BE49-F238E27FC236}">
                <a16:creationId xmlns:a16="http://schemas.microsoft.com/office/drawing/2014/main" id="{5A893A7D-E547-4F6C-6077-5FF8B0B2C8F8}"/>
              </a:ext>
            </a:extLst>
          </p:cNvPr>
          <p:cNvGrpSpPr/>
          <p:nvPr/>
        </p:nvGrpSpPr>
        <p:grpSpPr>
          <a:xfrm>
            <a:off x="371421" y="3423324"/>
            <a:ext cx="8712720" cy="776160"/>
            <a:chOff x="371421" y="3423324"/>
            <a:chExt cx="8712720" cy="776160"/>
          </a:xfrm>
        </p:grpSpPr>
        <mc:AlternateContent xmlns:mc="http://schemas.openxmlformats.org/markup-compatibility/2006" xmlns:p14="http://schemas.microsoft.com/office/powerpoint/2010/main">
          <mc:Choice Requires="p14">
            <p:contentPart p14:bwMode="auto" r:id="rId82">
              <p14:nvContentPartPr>
                <p14:cNvPr id="62" name="Ink 61">
                  <a:extLst>
                    <a:ext uri="{FF2B5EF4-FFF2-40B4-BE49-F238E27FC236}">
                      <a16:creationId xmlns:a16="http://schemas.microsoft.com/office/drawing/2014/main" id="{F35F7863-EEB5-737E-9740-CADFE90EFBDD}"/>
                    </a:ext>
                  </a:extLst>
                </p14:cNvPr>
                <p14:cNvContentPartPr/>
                <p14:nvPr/>
              </p14:nvContentPartPr>
              <p14:xfrm>
                <a:off x="8348661" y="3485604"/>
                <a:ext cx="735480" cy="67680"/>
              </p14:xfrm>
            </p:contentPart>
          </mc:Choice>
          <mc:Fallback xmlns="">
            <p:pic>
              <p:nvPicPr>
                <p:cNvPr id="62" name="Ink 61">
                  <a:extLst>
                    <a:ext uri="{FF2B5EF4-FFF2-40B4-BE49-F238E27FC236}">
                      <a16:creationId xmlns:a16="http://schemas.microsoft.com/office/drawing/2014/main" id="{F35F7863-EEB5-737E-9740-CADFE90EFBDD}"/>
                    </a:ext>
                  </a:extLst>
                </p:cNvPr>
                <p:cNvPicPr/>
                <p:nvPr/>
              </p:nvPicPr>
              <p:blipFill>
                <a:blip r:embed="rId83"/>
                <a:stretch>
                  <a:fillRect/>
                </a:stretch>
              </p:blipFill>
              <p:spPr>
                <a:xfrm>
                  <a:off x="8331021" y="3467964"/>
                  <a:ext cx="77112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3" name="Ink 62">
                  <a:extLst>
                    <a:ext uri="{FF2B5EF4-FFF2-40B4-BE49-F238E27FC236}">
                      <a16:creationId xmlns:a16="http://schemas.microsoft.com/office/drawing/2014/main" id="{12FEAEE5-7813-BE0E-946E-EA44271AD53A}"/>
                    </a:ext>
                  </a:extLst>
                </p14:cNvPr>
                <p14:cNvContentPartPr/>
                <p14:nvPr/>
              </p14:nvContentPartPr>
              <p14:xfrm>
                <a:off x="7462341" y="3564084"/>
                <a:ext cx="649800" cy="60840"/>
              </p14:xfrm>
            </p:contentPart>
          </mc:Choice>
          <mc:Fallback xmlns="">
            <p:pic>
              <p:nvPicPr>
                <p:cNvPr id="63" name="Ink 62">
                  <a:extLst>
                    <a:ext uri="{FF2B5EF4-FFF2-40B4-BE49-F238E27FC236}">
                      <a16:creationId xmlns:a16="http://schemas.microsoft.com/office/drawing/2014/main" id="{12FEAEE5-7813-BE0E-946E-EA44271AD53A}"/>
                    </a:ext>
                  </a:extLst>
                </p:cNvPr>
                <p:cNvPicPr/>
                <p:nvPr/>
              </p:nvPicPr>
              <p:blipFill>
                <a:blip r:embed="rId85"/>
                <a:stretch>
                  <a:fillRect/>
                </a:stretch>
              </p:blipFill>
              <p:spPr>
                <a:xfrm>
                  <a:off x="7444341" y="3546084"/>
                  <a:ext cx="68544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5" name="Ink 64">
                  <a:extLst>
                    <a:ext uri="{FF2B5EF4-FFF2-40B4-BE49-F238E27FC236}">
                      <a16:creationId xmlns:a16="http://schemas.microsoft.com/office/drawing/2014/main" id="{30D2BE6D-52D7-1401-F49C-B051BA13A26F}"/>
                    </a:ext>
                  </a:extLst>
                </p14:cNvPr>
                <p14:cNvContentPartPr/>
                <p14:nvPr/>
              </p14:nvContentPartPr>
              <p14:xfrm>
                <a:off x="6731901" y="3478764"/>
                <a:ext cx="621000" cy="61200"/>
              </p14:xfrm>
            </p:contentPart>
          </mc:Choice>
          <mc:Fallback xmlns="">
            <p:pic>
              <p:nvPicPr>
                <p:cNvPr id="65" name="Ink 64">
                  <a:extLst>
                    <a:ext uri="{FF2B5EF4-FFF2-40B4-BE49-F238E27FC236}">
                      <a16:creationId xmlns:a16="http://schemas.microsoft.com/office/drawing/2014/main" id="{30D2BE6D-52D7-1401-F49C-B051BA13A26F}"/>
                    </a:ext>
                  </a:extLst>
                </p:cNvPr>
                <p:cNvPicPr/>
                <p:nvPr/>
              </p:nvPicPr>
              <p:blipFill>
                <a:blip r:embed="rId87"/>
                <a:stretch>
                  <a:fillRect/>
                </a:stretch>
              </p:blipFill>
              <p:spPr>
                <a:xfrm>
                  <a:off x="6713901" y="3461124"/>
                  <a:ext cx="65664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7" name="Ink 66">
                  <a:extLst>
                    <a:ext uri="{FF2B5EF4-FFF2-40B4-BE49-F238E27FC236}">
                      <a16:creationId xmlns:a16="http://schemas.microsoft.com/office/drawing/2014/main" id="{27395D4F-10BB-DFEF-5623-AC48663D647D}"/>
                    </a:ext>
                  </a:extLst>
                </p14:cNvPr>
                <p14:cNvContentPartPr/>
                <p14:nvPr/>
              </p14:nvContentPartPr>
              <p14:xfrm>
                <a:off x="5797341" y="3474444"/>
                <a:ext cx="754920" cy="100440"/>
              </p14:xfrm>
            </p:contentPart>
          </mc:Choice>
          <mc:Fallback xmlns="">
            <p:pic>
              <p:nvPicPr>
                <p:cNvPr id="67" name="Ink 66">
                  <a:extLst>
                    <a:ext uri="{FF2B5EF4-FFF2-40B4-BE49-F238E27FC236}">
                      <a16:creationId xmlns:a16="http://schemas.microsoft.com/office/drawing/2014/main" id="{27395D4F-10BB-DFEF-5623-AC48663D647D}"/>
                    </a:ext>
                  </a:extLst>
                </p:cNvPr>
                <p:cNvPicPr/>
                <p:nvPr/>
              </p:nvPicPr>
              <p:blipFill>
                <a:blip r:embed="rId89"/>
                <a:stretch>
                  <a:fillRect/>
                </a:stretch>
              </p:blipFill>
              <p:spPr>
                <a:xfrm>
                  <a:off x="5779701" y="3456804"/>
                  <a:ext cx="7905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9" name="Ink 68">
                  <a:extLst>
                    <a:ext uri="{FF2B5EF4-FFF2-40B4-BE49-F238E27FC236}">
                      <a16:creationId xmlns:a16="http://schemas.microsoft.com/office/drawing/2014/main" id="{23872757-6A37-BDCA-C58C-5A3629FD1C76}"/>
                    </a:ext>
                  </a:extLst>
                </p14:cNvPr>
                <p14:cNvContentPartPr/>
                <p14:nvPr/>
              </p14:nvContentPartPr>
              <p14:xfrm>
                <a:off x="5115861" y="3423324"/>
                <a:ext cx="609840" cy="140040"/>
              </p14:xfrm>
            </p:contentPart>
          </mc:Choice>
          <mc:Fallback xmlns="">
            <p:pic>
              <p:nvPicPr>
                <p:cNvPr id="69" name="Ink 68">
                  <a:extLst>
                    <a:ext uri="{FF2B5EF4-FFF2-40B4-BE49-F238E27FC236}">
                      <a16:creationId xmlns:a16="http://schemas.microsoft.com/office/drawing/2014/main" id="{23872757-6A37-BDCA-C58C-5A3629FD1C76}"/>
                    </a:ext>
                  </a:extLst>
                </p:cNvPr>
                <p:cNvPicPr/>
                <p:nvPr/>
              </p:nvPicPr>
              <p:blipFill>
                <a:blip r:embed="rId91"/>
                <a:stretch>
                  <a:fillRect/>
                </a:stretch>
              </p:blipFill>
              <p:spPr>
                <a:xfrm>
                  <a:off x="5097861" y="3405684"/>
                  <a:ext cx="64548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70" name="Ink 69">
                  <a:extLst>
                    <a:ext uri="{FF2B5EF4-FFF2-40B4-BE49-F238E27FC236}">
                      <a16:creationId xmlns:a16="http://schemas.microsoft.com/office/drawing/2014/main" id="{28A600AB-3E86-D832-B990-82F6F995A69B}"/>
                    </a:ext>
                  </a:extLst>
                </p14:cNvPr>
                <p14:cNvContentPartPr/>
                <p14:nvPr/>
              </p14:nvContentPartPr>
              <p14:xfrm>
                <a:off x="4418901" y="3516564"/>
                <a:ext cx="465480" cy="16200"/>
              </p14:xfrm>
            </p:contentPart>
          </mc:Choice>
          <mc:Fallback xmlns="">
            <p:pic>
              <p:nvPicPr>
                <p:cNvPr id="70" name="Ink 69">
                  <a:extLst>
                    <a:ext uri="{FF2B5EF4-FFF2-40B4-BE49-F238E27FC236}">
                      <a16:creationId xmlns:a16="http://schemas.microsoft.com/office/drawing/2014/main" id="{28A600AB-3E86-D832-B990-82F6F995A69B}"/>
                    </a:ext>
                  </a:extLst>
                </p:cNvPr>
                <p:cNvPicPr/>
                <p:nvPr/>
              </p:nvPicPr>
              <p:blipFill>
                <a:blip r:embed="rId93"/>
                <a:stretch>
                  <a:fillRect/>
                </a:stretch>
              </p:blipFill>
              <p:spPr>
                <a:xfrm>
                  <a:off x="4401261" y="3498924"/>
                  <a:ext cx="50112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71" name="Ink 70">
                  <a:extLst>
                    <a:ext uri="{FF2B5EF4-FFF2-40B4-BE49-F238E27FC236}">
                      <a16:creationId xmlns:a16="http://schemas.microsoft.com/office/drawing/2014/main" id="{60668F0C-04BD-A6D2-5B4C-DD5B1874DE65}"/>
                    </a:ext>
                  </a:extLst>
                </p14:cNvPr>
                <p14:cNvContentPartPr/>
                <p14:nvPr/>
              </p14:nvContentPartPr>
              <p14:xfrm>
                <a:off x="3622221" y="3502884"/>
                <a:ext cx="529200" cy="39600"/>
              </p14:xfrm>
            </p:contentPart>
          </mc:Choice>
          <mc:Fallback xmlns="">
            <p:pic>
              <p:nvPicPr>
                <p:cNvPr id="71" name="Ink 70">
                  <a:extLst>
                    <a:ext uri="{FF2B5EF4-FFF2-40B4-BE49-F238E27FC236}">
                      <a16:creationId xmlns:a16="http://schemas.microsoft.com/office/drawing/2014/main" id="{60668F0C-04BD-A6D2-5B4C-DD5B1874DE65}"/>
                    </a:ext>
                  </a:extLst>
                </p:cNvPr>
                <p:cNvPicPr/>
                <p:nvPr/>
              </p:nvPicPr>
              <p:blipFill>
                <a:blip r:embed="rId95"/>
                <a:stretch>
                  <a:fillRect/>
                </a:stretch>
              </p:blipFill>
              <p:spPr>
                <a:xfrm>
                  <a:off x="3604221" y="3485244"/>
                  <a:ext cx="56484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73" name="Ink 72">
                  <a:extLst>
                    <a:ext uri="{FF2B5EF4-FFF2-40B4-BE49-F238E27FC236}">
                      <a16:creationId xmlns:a16="http://schemas.microsoft.com/office/drawing/2014/main" id="{4A29D10D-2F0C-0757-4B16-9061C0F358E1}"/>
                    </a:ext>
                  </a:extLst>
                </p14:cNvPr>
                <p14:cNvContentPartPr/>
                <p14:nvPr/>
              </p14:nvContentPartPr>
              <p14:xfrm>
                <a:off x="2298501" y="3488844"/>
                <a:ext cx="1005840" cy="90720"/>
              </p14:xfrm>
            </p:contentPart>
          </mc:Choice>
          <mc:Fallback xmlns="">
            <p:pic>
              <p:nvPicPr>
                <p:cNvPr id="73" name="Ink 72">
                  <a:extLst>
                    <a:ext uri="{FF2B5EF4-FFF2-40B4-BE49-F238E27FC236}">
                      <a16:creationId xmlns:a16="http://schemas.microsoft.com/office/drawing/2014/main" id="{4A29D10D-2F0C-0757-4B16-9061C0F358E1}"/>
                    </a:ext>
                  </a:extLst>
                </p:cNvPr>
                <p:cNvPicPr/>
                <p:nvPr/>
              </p:nvPicPr>
              <p:blipFill>
                <a:blip r:embed="rId97"/>
                <a:stretch>
                  <a:fillRect/>
                </a:stretch>
              </p:blipFill>
              <p:spPr>
                <a:xfrm>
                  <a:off x="2280501" y="3471204"/>
                  <a:ext cx="10414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5" name="Ink 74">
                  <a:extLst>
                    <a:ext uri="{FF2B5EF4-FFF2-40B4-BE49-F238E27FC236}">
                      <a16:creationId xmlns:a16="http://schemas.microsoft.com/office/drawing/2014/main" id="{477C7ABE-8148-0D80-7D60-2BE5665525E0}"/>
                    </a:ext>
                  </a:extLst>
                </p14:cNvPr>
                <p14:cNvContentPartPr/>
                <p14:nvPr/>
              </p14:nvContentPartPr>
              <p14:xfrm>
                <a:off x="1472661" y="3538164"/>
                <a:ext cx="636480" cy="39600"/>
              </p14:xfrm>
            </p:contentPart>
          </mc:Choice>
          <mc:Fallback xmlns="">
            <p:pic>
              <p:nvPicPr>
                <p:cNvPr id="75" name="Ink 74">
                  <a:extLst>
                    <a:ext uri="{FF2B5EF4-FFF2-40B4-BE49-F238E27FC236}">
                      <a16:creationId xmlns:a16="http://schemas.microsoft.com/office/drawing/2014/main" id="{477C7ABE-8148-0D80-7D60-2BE5665525E0}"/>
                    </a:ext>
                  </a:extLst>
                </p:cNvPr>
                <p:cNvPicPr/>
                <p:nvPr/>
              </p:nvPicPr>
              <p:blipFill>
                <a:blip r:embed="rId99"/>
                <a:stretch>
                  <a:fillRect/>
                </a:stretch>
              </p:blipFill>
              <p:spPr>
                <a:xfrm>
                  <a:off x="1455021" y="3520164"/>
                  <a:ext cx="67212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6" name="Ink 75">
                  <a:extLst>
                    <a:ext uri="{FF2B5EF4-FFF2-40B4-BE49-F238E27FC236}">
                      <a16:creationId xmlns:a16="http://schemas.microsoft.com/office/drawing/2014/main" id="{F08FE6AC-231C-5B04-C35D-5C103B2E0E93}"/>
                    </a:ext>
                  </a:extLst>
                </p14:cNvPr>
                <p14:cNvContentPartPr/>
                <p14:nvPr/>
              </p14:nvContentPartPr>
              <p14:xfrm>
                <a:off x="371421" y="3548964"/>
                <a:ext cx="992880" cy="20880"/>
              </p14:xfrm>
            </p:contentPart>
          </mc:Choice>
          <mc:Fallback xmlns="">
            <p:pic>
              <p:nvPicPr>
                <p:cNvPr id="76" name="Ink 75">
                  <a:extLst>
                    <a:ext uri="{FF2B5EF4-FFF2-40B4-BE49-F238E27FC236}">
                      <a16:creationId xmlns:a16="http://schemas.microsoft.com/office/drawing/2014/main" id="{F08FE6AC-231C-5B04-C35D-5C103B2E0E93}"/>
                    </a:ext>
                  </a:extLst>
                </p:cNvPr>
                <p:cNvPicPr/>
                <p:nvPr/>
              </p:nvPicPr>
              <p:blipFill>
                <a:blip r:embed="rId101"/>
                <a:stretch>
                  <a:fillRect/>
                </a:stretch>
              </p:blipFill>
              <p:spPr>
                <a:xfrm>
                  <a:off x="353781" y="3530964"/>
                  <a:ext cx="102852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8" name="Ink 77">
                  <a:extLst>
                    <a:ext uri="{FF2B5EF4-FFF2-40B4-BE49-F238E27FC236}">
                      <a16:creationId xmlns:a16="http://schemas.microsoft.com/office/drawing/2014/main" id="{B862F1D9-24FD-978D-EC95-D243FA9C0E68}"/>
                    </a:ext>
                  </a:extLst>
                </p14:cNvPr>
                <p14:cNvContentPartPr/>
                <p14:nvPr/>
              </p14:nvContentPartPr>
              <p14:xfrm>
                <a:off x="8180901" y="4015884"/>
                <a:ext cx="893880" cy="74160"/>
              </p14:xfrm>
            </p:contentPart>
          </mc:Choice>
          <mc:Fallback xmlns="">
            <p:pic>
              <p:nvPicPr>
                <p:cNvPr id="78" name="Ink 77">
                  <a:extLst>
                    <a:ext uri="{FF2B5EF4-FFF2-40B4-BE49-F238E27FC236}">
                      <a16:creationId xmlns:a16="http://schemas.microsoft.com/office/drawing/2014/main" id="{B862F1D9-24FD-978D-EC95-D243FA9C0E68}"/>
                    </a:ext>
                  </a:extLst>
                </p:cNvPr>
                <p:cNvPicPr/>
                <p:nvPr/>
              </p:nvPicPr>
              <p:blipFill>
                <a:blip r:embed="rId103"/>
                <a:stretch>
                  <a:fillRect/>
                </a:stretch>
              </p:blipFill>
              <p:spPr>
                <a:xfrm>
                  <a:off x="8162901" y="3997884"/>
                  <a:ext cx="92952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9" name="Ink 78">
                  <a:extLst>
                    <a:ext uri="{FF2B5EF4-FFF2-40B4-BE49-F238E27FC236}">
                      <a16:creationId xmlns:a16="http://schemas.microsoft.com/office/drawing/2014/main" id="{321B1752-8DA5-68FF-4BCA-7D42503A4403}"/>
                    </a:ext>
                  </a:extLst>
                </p14:cNvPr>
                <p14:cNvContentPartPr/>
                <p14:nvPr/>
              </p14:nvContentPartPr>
              <p14:xfrm>
                <a:off x="6615981" y="4047564"/>
                <a:ext cx="745200" cy="46080"/>
              </p14:xfrm>
            </p:contentPart>
          </mc:Choice>
          <mc:Fallback xmlns="">
            <p:pic>
              <p:nvPicPr>
                <p:cNvPr id="79" name="Ink 78">
                  <a:extLst>
                    <a:ext uri="{FF2B5EF4-FFF2-40B4-BE49-F238E27FC236}">
                      <a16:creationId xmlns:a16="http://schemas.microsoft.com/office/drawing/2014/main" id="{321B1752-8DA5-68FF-4BCA-7D42503A4403}"/>
                    </a:ext>
                  </a:extLst>
                </p:cNvPr>
                <p:cNvPicPr/>
                <p:nvPr/>
              </p:nvPicPr>
              <p:blipFill>
                <a:blip r:embed="rId105"/>
                <a:stretch>
                  <a:fillRect/>
                </a:stretch>
              </p:blipFill>
              <p:spPr>
                <a:xfrm>
                  <a:off x="6597981" y="4029924"/>
                  <a:ext cx="78084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0" name="Ink 79">
                  <a:extLst>
                    <a:ext uri="{FF2B5EF4-FFF2-40B4-BE49-F238E27FC236}">
                      <a16:creationId xmlns:a16="http://schemas.microsoft.com/office/drawing/2014/main" id="{CA6AB512-9B69-4962-6F78-ECFB1F8600BC}"/>
                    </a:ext>
                  </a:extLst>
                </p14:cNvPr>
                <p14:cNvContentPartPr/>
                <p14:nvPr/>
              </p14:nvContentPartPr>
              <p14:xfrm>
                <a:off x="5341581" y="4070964"/>
                <a:ext cx="1062720" cy="32760"/>
              </p14:xfrm>
            </p:contentPart>
          </mc:Choice>
          <mc:Fallback xmlns="">
            <p:pic>
              <p:nvPicPr>
                <p:cNvPr id="80" name="Ink 79">
                  <a:extLst>
                    <a:ext uri="{FF2B5EF4-FFF2-40B4-BE49-F238E27FC236}">
                      <a16:creationId xmlns:a16="http://schemas.microsoft.com/office/drawing/2014/main" id="{CA6AB512-9B69-4962-6F78-ECFB1F8600BC}"/>
                    </a:ext>
                  </a:extLst>
                </p:cNvPr>
                <p:cNvPicPr/>
                <p:nvPr/>
              </p:nvPicPr>
              <p:blipFill>
                <a:blip r:embed="rId107"/>
                <a:stretch>
                  <a:fillRect/>
                </a:stretch>
              </p:blipFill>
              <p:spPr>
                <a:xfrm>
                  <a:off x="5323941" y="4053324"/>
                  <a:ext cx="109836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1" name="Ink 80">
                  <a:extLst>
                    <a:ext uri="{FF2B5EF4-FFF2-40B4-BE49-F238E27FC236}">
                      <a16:creationId xmlns:a16="http://schemas.microsoft.com/office/drawing/2014/main" id="{66100393-50BD-B026-7F14-E5C46FCC5444}"/>
                    </a:ext>
                  </a:extLst>
                </p14:cNvPr>
                <p14:cNvContentPartPr/>
                <p14:nvPr/>
              </p14:nvContentPartPr>
              <p14:xfrm>
                <a:off x="4409181" y="4094364"/>
                <a:ext cx="712440" cy="36720"/>
              </p14:xfrm>
            </p:contentPart>
          </mc:Choice>
          <mc:Fallback xmlns="">
            <p:pic>
              <p:nvPicPr>
                <p:cNvPr id="81" name="Ink 80">
                  <a:extLst>
                    <a:ext uri="{FF2B5EF4-FFF2-40B4-BE49-F238E27FC236}">
                      <a16:creationId xmlns:a16="http://schemas.microsoft.com/office/drawing/2014/main" id="{66100393-50BD-B026-7F14-E5C46FCC5444}"/>
                    </a:ext>
                  </a:extLst>
                </p:cNvPr>
                <p:cNvPicPr/>
                <p:nvPr/>
              </p:nvPicPr>
              <p:blipFill>
                <a:blip r:embed="rId109"/>
                <a:stretch>
                  <a:fillRect/>
                </a:stretch>
              </p:blipFill>
              <p:spPr>
                <a:xfrm>
                  <a:off x="4391181" y="4076364"/>
                  <a:ext cx="7480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2" name="Ink 81">
                  <a:extLst>
                    <a:ext uri="{FF2B5EF4-FFF2-40B4-BE49-F238E27FC236}">
                      <a16:creationId xmlns:a16="http://schemas.microsoft.com/office/drawing/2014/main" id="{82DB96E5-9AB2-E2C6-8707-05C6AA456D7B}"/>
                    </a:ext>
                  </a:extLst>
                </p14:cNvPr>
                <p14:cNvContentPartPr/>
                <p14:nvPr/>
              </p14:nvContentPartPr>
              <p14:xfrm>
                <a:off x="3435741" y="4046124"/>
                <a:ext cx="758520" cy="69840"/>
              </p14:xfrm>
            </p:contentPart>
          </mc:Choice>
          <mc:Fallback xmlns="">
            <p:pic>
              <p:nvPicPr>
                <p:cNvPr id="82" name="Ink 81">
                  <a:extLst>
                    <a:ext uri="{FF2B5EF4-FFF2-40B4-BE49-F238E27FC236}">
                      <a16:creationId xmlns:a16="http://schemas.microsoft.com/office/drawing/2014/main" id="{82DB96E5-9AB2-E2C6-8707-05C6AA456D7B}"/>
                    </a:ext>
                  </a:extLst>
                </p:cNvPr>
                <p:cNvPicPr/>
                <p:nvPr/>
              </p:nvPicPr>
              <p:blipFill>
                <a:blip r:embed="rId111"/>
                <a:stretch>
                  <a:fillRect/>
                </a:stretch>
              </p:blipFill>
              <p:spPr>
                <a:xfrm>
                  <a:off x="3418101" y="4028124"/>
                  <a:ext cx="7941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84" name="Ink 83">
                  <a:extLst>
                    <a:ext uri="{FF2B5EF4-FFF2-40B4-BE49-F238E27FC236}">
                      <a16:creationId xmlns:a16="http://schemas.microsoft.com/office/drawing/2014/main" id="{D734D934-10D6-291D-2CFF-C89C76D5AB76}"/>
                    </a:ext>
                  </a:extLst>
                </p14:cNvPr>
                <p14:cNvContentPartPr/>
                <p14:nvPr/>
              </p14:nvContentPartPr>
              <p14:xfrm>
                <a:off x="3206061" y="3500004"/>
                <a:ext cx="4778280" cy="699480"/>
              </p14:xfrm>
            </p:contentPart>
          </mc:Choice>
          <mc:Fallback xmlns="">
            <p:pic>
              <p:nvPicPr>
                <p:cNvPr id="84" name="Ink 83">
                  <a:extLst>
                    <a:ext uri="{FF2B5EF4-FFF2-40B4-BE49-F238E27FC236}">
                      <a16:creationId xmlns:a16="http://schemas.microsoft.com/office/drawing/2014/main" id="{D734D934-10D6-291D-2CFF-C89C76D5AB76}"/>
                    </a:ext>
                  </a:extLst>
                </p:cNvPr>
                <p:cNvPicPr/>
                <p:nvPr/>
              </p:nvPicPr>
              <p:blipFill>
                <a:blip r:embed="rId113"/>
                <a:stretch>
                  <a:fillRect/>
                </a:stretch>
              </p:blipFill>
              <p:spPr>
                <a:xfrm>
                  <a:off x="3188061" y="3482364"/>
                  <a:ext cx="4813920" cy="735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4">
            <p14:nvContentPartPr>
              <p14:cNvPr id="114" name="Ink 113">
                <a:extLst>
                  <a:ext uri="{FF2B5EF4-FFF2-40B4-BE49-F238E27FC236}">
                    <a16:creationId xmlns:a16="http://schemas.microsoft.com/office/drawing/2014/main" id="{87EE5DFB-0B0C-1B94-EE0B-E2C20D686163}"/>
                  </a:ext>
                </a:extLst>
              </p14:cNvPr>
              <p14:cNvContentPartPr/>
              <p14:nvPr/>
            </p14:nvContentPartPr>
            <p14:xfrm>
              <a:off x="7202421" y="4701684"/>
              <a:ext cx="1148400" cy="519120"/>
            </p14:xfrm>
          </p:contentPart>
        </mc:Choice>
        <mc:Fallback xmlns="">
          <p:pic>
            <p:nvPicPr>
              <p:cNvPr id="114" name="Ink 113">
                <a:extLst>
                  <a:ext uri="{FF2B5EF4-FFF2-40B4-BE49-F238E27FC236}">
                    <a16:creationId xmlns:a16="http://schemas.microsoft.com/office/drawing/2014/main" id="{87EE5DFB-0B0C-1B94-EE0B-E2C20D686163}"/>
                  </a:ext>
                </a:extLst>
              </p:cNvPr>
              <p:cNvPicPr/>
              <p:nvPr/>
            </p:nvPicPr>
            <p:blipFill>
              <a:blip r:embed="rId115"/>
              <a:stretch>
                <a:fillRect/>
              </a:stretch>
            </p:blipFill>
            <p:spPr>
              <a:xfrm>
                <a:off x="7184421" y="4683684"/>
                <a:ext cx="1184040" cy="5547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29" name="Ink 128">
                <a:extLst>
                  <a:ext uri="{FF2B5EF4-FFF2-40B4-BE49-F238E27FC236}">
                    <a16:creationId xmlns:a16="http://schemas.microsoft.com/office/drawing/2014/main" id="{7E0C337A-8B1A-5EF3-7FC7-DD48EADCE8CF}"/>
                  </a:ext>
                </a:extLst>
              </p14:cNvPr>
              <p14:cNvContentPartPr/>
              <p14:nvPr/>
            </p14:nvContentPartPr>
            <p14:xfrm>
              <a:off x="8598861" y="5629044"/>
              <a:ext cx="497520" cy="24120"/>
            </p14:xfrm>
          </p:contentPart>
        </mc:Choice>
        <mc:Fallback xmlns="">
          <p:pic>
            <p:nvPicPr>
              <p:cNvPr id="129" name="Ink 128">
                <a:extLst>
                  <a:ext uri="{FF2B5EF4-FFF2-40B4-BE49-F238E27FC236}">
                    <a16:creationId xmlns:a16="http://schemas.microsoft.com/office/drawing/2014/main" id="{7E0C337A-8B1A-5EF3-7FC7-DD48EADCE8CF}"/>
                  </a:ext>
                </a:extLst>
              </p:cNvPr>
              <p:cNvPicPr/>
              <p:nvPr/>
            </p:nvPicPr>
            <p:blipFill>
              <a:blip r:embed="rId117"/>
              <a:stretch>
                <a:fillRect/>
              </a:stretch>
            </p:blipFill>
            <p:spPr>
              <a:xfrm>
                <a:off x="8581221" y="5611404"/>
                <a:ext cx="53316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30" name="Ink 129">
                <a:extLst>
                  <a:ext uri="{FF2B5EF4-FFF2-40B4-BE49-F238E27FC236}">
                    <a16:creationId xmlns:a16="http://schemas.microsoft.com/office/drawing/2014/main" id="{B8FFBABF-863B-BA38-7BEE-2D2AF3909749}"/>
                  </a:ext>
                </a:extLst>
              </p14:cNvPr>
              <p14:cNvContentPartPr/>
              <p14:nvPr/>
            </p14:nvContentPartPr>
            <p14:xfrm>
              <a:off x="7459461" y="5730204"/>
              <a:ext cx="863640" cy="29160"/>
            </p14:xfrm>
          </p:contentPart>
        </mc:Choice>
        <mc:Fallback xmlns="">
          <p:pic>
            <p:nvPicPr>
              <p:cNvPr id="130" name="Ink 129">
                <a:extLst>
                  <a:ext uri="{FF2B5EF4-FFF2-40B4-BE49-F238E27FC236}">
                    <a16:creationId xmlns:a16="http://schemas.microsoft.com/office/drawing/2014/main" id="{B8FFBABF-863B-BA38-7BEE-2D2AF3909749}"/>
                  </a:ext>
                </a:extLst>
              </p:cNvPr>
              <p:cNvPicPr/>
              <p:nvPr/>
            </p:nvPicPr>
            <p:blipFill>
              <a:blip r:embed="rId119"/>
              <a:stretch>
                <a:fillRect/>
              </a:stretch>
            </p:blipFill>
            <p:spPr>
              <a:xfrm>
                <a:off x="7441821" y="5712204"/>
                <a:ext cx="89928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32" name="Ink 131">
                <a:extLst>
                  <a:ext uri="{FF2B5EF4-FFF2-40B4-BE49-F238E27FC236}">
                    <a16:creationId xmlns:a16="http://schemas.microsoft.com/office/drawing/2014/main" id="{F4274476-642A-BE39-A097-07E0E13C478E}"/>
                  </a:ext>
                </a:extLst>
              </p14:cNvPr>
              <p14:cNvContentPartPr/>
              <p14:nvPr/>
            </p14:nvContentPartPr>
            <p14:xfrm>
              <a:off x="6197301" y="5711124"/>
              <a:ext cx="1042200" cy="56880"/>
            </p14:xfrm>
          </p:contentPart>
        </mc:Choice>
        <mc:Fallback xmlns="">
          <p:pic>
            <p:nvPicPr>
              <p:cNvPr id="132" name="Ink 131">
                <a:extLst>
                  <a:ext uri="{FF2B5EF4-FFF2-40B4-BE49-F238E27FC236}">
                    <a16:creationId xmlns:a16="http://schemas.microsoft.com/office/drawing/2014/main" id="{F4274476-642A-BE39-A097-07E0E13C478E}"/>
                  </a:ext>
                </a:extLst>
              </p:cNvPr>
              <p:cNvPicPr/>
              <p:nvPr/>
            </p:nvPicPr>
            <p:blipFill>
              <a:blip r:embed="rId121"/>
              <a:stretch>
                <a:fillRect/>
              </a:stretch>
            </p:blipFill>
            <p:spPr>
              <a:xfrm>
                <a:off x="6179301" y="5693484"/>
                <a:ext cx="10778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34" name="Ink 133">
                <a:extLst>
                  <a:ext uri="{FF2B5EF4-FFF2-40B4-BE49-F238E27FC236}">
                    <a16:creationId xmlns:a16="http://schemas.microsoft.com/office/drawing/2014/main" id="{58363F91-48BE-CB89-662A-38FB84B3D9A2}"/>
                  </a:ext>
                </a:extLst>
              </p14:cNvPr>
              <p14:cNvContentPartPr/>
              <p14:nvPr/>
            </p14:nvContentPartPr>
            <p14:xfrm>
              <a:off x="5712021" y="5670084"/>
              <a:ext cx="336600" cy="16920"/>
            </p14:xfrm>
          </p:contentPart>
        </mc:Choice>
        <mc:Fallback xmlns="">
          <p:pic>
            <p:nvPicPr>
              <p:cNvPr id="134" name="Ink 133">
                <a:extLst>
                  <a:ext uri="{FF2B5EF4-FFF2-40B4-BE49-F238E27FC236}">
                    <a16:creationId xmlns:a16="http://schemas.microsoft.com/office/drawing/2014/main" id="{58363F91-48BE-CB89-662A-38FB84B3D9A2}"/>
                  </a:ext>
                </a:extLst>
              </p:cNvPr>
              <p:cNvPicPr/>
              <p:nvPr/>
            </p:nvPicPr>
            <p:blipFill>
              <a:blip r:embed="rId123"/>
              <a:stretch>
                <a:fillRect/>
              </a:stretch>
            </p:blipFill>
            <p:spPr>
              <a:xfrm>
                <a:off x="5694381" y="5652084"/>
                <a:ext cx="37224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35" name="Ink 134">
                <a:extLst>
                  <a:ext uri="{FF2B5EF4-FFF2-40B4-BE49-F238E27FC236}">
                    <a16:creationId xmlns:a16="http://schemas.microsoft.com/office/drawing/2014/main" id="{D12AE642-2FEE-1107-4379-A19F0A8A4A77}"/>
                  </a:ext>
                </a:extLst>
              </p14:cNvPr>
              <p14:cNvContentPartPr/>
              <p14:nvPr/>
            </p14:nvContentPartPr>
            <p14:xfrm>
              <a:off x="4754781" y="5728044"/>
              <a:ext cx="743760" cy="49320"/>
            </p14:xfrm>
          </p:contentPart>
        </mc:Choice>
        <mc:Fallback xmlns="">
          <p:pic>
            <p:nvPicPr>
              <p:cNvPr id="135" name="Ink 134">
                <a:extLst>
                  <a:ext uri="{FF2B5EF4-FFF2-40B4-BE49-F238E27FC236}">
                    <a16:creationId xmlns:a16="http://schemas.microsoft.com/office/drawing/2014/main" id="{D12AE642-2FEE-1107-4379-A19F0A8A4A77}"/>
                  </a:ext>
                </a:extLst>
              </p:cNvPr>
              <p:cNvPicPr/>
              <p:nvPr/>
            </p:nvPicPr>
            <p:blipFill>
              <a:blip r:embed="rId125"/>
              <a:stretch>
                <a:fillRect/>
              </a:stretch>
            </p:blipFill>
            <p:spPr>
              <a:xfrm>
                <a:off x="4737141" y="5710044"/>
                <a:ext cx="7794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37" name="Ink 136">
                <a:extLst>
                  <a:ext uri="{FF2B5EF4-FFF2-40B4-BE49-F238E27FC236}">
                    <a16:creationId xmlns:a16="http://schemas.microsoft.com/office/drawing/2014/main" id="{6E916AA1-510B-8DD3-2BE2-A85A39235576}"/>
                  </a:ext>
                </a:extLst>
              </p14:cNvPr>
              <p14:cNvContentPartPr/>
              <p14:nvPr/>
            </p14:nvContentPartPr>
            <p14:xfrm>
              <a:off x="7249581" y="5693844"/>
              <a:ext cx="2880" cy="6120"/>
            </p14:xfrm>
          </p:contentPart>
        </mc:Choice>
        <mc:Fallback xmlns="">
          <p:pic>
            <p:nvPicPr>
              <p:cNvPr id="137" name="Ink 136">
                <a:extLst>
                  <a:ext uri="{FF2B5EF4-FFF2-40B4-BE49-F238E27FC236}">
                    <a16:creationId xmlns:a16="http://schemas.microsoft.com/office/drawing/2014/main" id="{6E916AA1-510B-8DD3-2BE2-A85A39235576}"/>
                  </a:ext>
                </a:extLst>
              </p:cNvPr>
              <p:cNvPicPr/>
              <p:nvPr/>
            </p:nvPicPr>
            <p:blipFill>
              <a:blip r:embed="rId127"/>
              <a:stretch>
                <a:fillRect/>
              </a:stretch>
            </p:blipFill>
            <p:spPr>
              <a:xfrm>
                <a:off x="7231581" y="5676204"/>
                <a:ext cx="3852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38" name="Ink 137">
                <a:extLst>
                  <a:ext uri="{FF2B5EF4-FFF2-40B4-BE49-F238E27FC236}">
                    <a16:creationId xmlns:a16="http://schemas.microsoft.com/office/drawing/2014/main" id="{D80FA832-E674-BCF1-1904-BA1E1459EC1A}"/>
                  </a:ext>
                </a:extLst>
              </p14:cNvPr>
              <p14:cNvContentPartPr/>
              <p14:nvPr/>
            </p14:nvContentPartPr>
            <p14:xfrm>
              <a:off x="6091821" y="5221884"/>
              <a:ext cx="1243080" cy="524880"/>
            </p14:xfrm>
          </p:contentPart>
        </mc:Choice>
        <mc:Fallback xmlns="">
          <p:pic>
            <p:nvPicPr>
              <p:cNvPr id="138" name="Ink 137">
                <a:extLst>
                  <a:ext uri="{FF2B5EF4-FFF2-40B4-BE49-F238E27FC236}">
                    <a16:creationId xmlns:a16="http://schemas.microsoft.com/office/drawing/2014/main" id="{D80FA832-E674-BCF1-1904-BA1E1459EC1A}"/>
                  </a:ext>
                </a:extLst>
              </p:cNvPr>
              <p:cNvPicPr/>
              <p:nvPr/>
            </p:nvPicPr>
            <p:blipFill>
              <a:blip r:embed="rId129"/>
              <a:stretch>
                <a:fillRect/>
              </a:stretch>
            </p:blipFill>
            <p:spPr>
              <a:xfrm>
                <a:off x="6073821" y="5204244"/>
                <a:ext cx="1278720" cy="5605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6" name="Ink 85">
                <a:extLst>
                  <a:ext uri="{FF2B5EF4-FFF2-40B4-BE49-F238E27FC236}">
                    <a16:creationId xmlns:a16="http://schemas.microsoft.com/office/drawing/2014/main" id="{4F45DBA9-2BA9-5A62-B986-81AFB7394144}"/>
                  </a:ext>
                </a:extLst>
              </p14:cNvPr>
              <p14:cNvContentPartPr/>
              <p14:nvPr/>
            </p14:nvContentPartPr>
            <p14:xfrm>
              <a:off x="1734741" y="4027044"/>
              <a:ext cx="792720" cy="68400"/>
            </p14:xfrm>
          </p:contentPart>
        </mc:Choice>
        <mc:Fallback xmlns="">
          <p:pic>
            <p:nvPicPr>
              <p:cNvPr id="86" name="Ink 85">
                <a:extLst>
                  <a:ext uri="{FF2B5EF4-FFF2-40B4-BE49-F238E27FC236}">
                    <a16:creationId xmlns:a16="http://schemas.microsoft.com/office/drawing/2014/main" id="{4F45DBA9-2BA9-5A62-B986-81AFB7394144}"/>
                  </a:ext>
                </a:extLst>
              </p:cNvPr>
              <p:cNvPicPr/>
              <p:nvPr/>
            </p:nvPicPr>
            <p:blipFill>
              <a:blip r:embed="rId131"/>
              <a:stretch>
                <a:fillRect/>
              </a:stretch>
            </p:blipFill>
            <p:spPr>
              <a:xfrm>
                <a:off x="1716741" y="4009404"/>
                <a:ext cx="8283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7" name="Ink 86">
                <a:extLst>
                  <a:ext uri="{FF2B5EF4-FFF2-40B4-BE49-F238E27FC236}">
                    <a16:creationId xmlns:a16="http://schemas.microsoft.com/office/drawing/2014/main" id="{BE526801-3D25-56B9-D679-C7E5C0F16342}"/>
                  </a:ext>
                </a:extLst>
              </p14:cNvPr>
              <p14:cNvContentPartPr/>
              <p14:nvPr/>
            </p14:nvContentPartPr>
            <p14:xfrm>
              <a:off x="567621" y="4072404"/>
              <a:ext cx="982440" cy="53280"/>
            </p14:xfrm>
          </p:contentPart>
        </mc:Choice>
        <mc:Fallback xmlns="">
          <p:pic>
            <p:nvPicPr>
              <p:cNvPr id="87" name="Ink 86">
                <a:extLst>
                  <a:ext uri="{FF2B5EF4-FFF2-40B4-BE49-F238E27FC236}">
                    <a16:creationId xmlns:a16="http://schemas.microsoft.com/office/drawing/2014/main" id="{BE526801-3D25-56B9-D679-C7E5C0F16342}"/>
                  </a:ext>
                </a:extLst>
              </p:cNvPr>
              <p:cNvPicPr/>
              <p:nvPr/>
            </p:nvPicPr>
            <p:blipFill>
              <a:blip r:embed="rId133"/>
              <a:stretch>
                <a:fillRect/>
              </a:stretch>
            </p:blipFill>
            <p:spPr>
              <a:xfrm>
                <a:off x="549981" y="4054764"/>
                <a:ext cx="101808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40" name="Ink 139">
                <a:extLst>
                  <a:ext uri="{FF2B5EF4-FFF2-40B4-BE49-F238E27FC236}">
                    <a16:creationId xmlns:a16="http://schemas.microsoft.com/office/drawing/2014/main" id="{EF0B7970-5C22-E651-C0F1-464EECF0F547}"/>
                  </a:ext>
                </a:extLst>
              </p14:cNvPr>
              <p14:cNvContentPartPr/>
              <p14:nvPr/>
            </p14:nvContentPartPr>
            <p14:xfrm>
              <a:off x="599661" y="4134324"/>
              <a:ext cx="830160" cy="617400"/>
            </p14:xfrm>
          </p:contentPart>
        </mc:Choice>
        <mc:Fallback xmlns="">
          <p:pic>
            <p:nvPicPr>
              <p:cNvPr id="140" name="Ink 139">
                <a:extLst>
                  <a:ext uri="{FF2B5EF4-FFF2-40B4-BE49-F238E27FC236}">
                    <a16:creationId xmlns:a16="http://schemas.microsoft.com/office/drawing/2014/main" id="{EF0B7970-5C22-E651-C0F1-464EECF0F547}"/>
                  </a:ext>
                </a:extLst>
              </p:cNvPr>
              <p:cNvPicPr/>
              <p:nvPr/>
            </p:nvPicPr>
            <p:blipFill>
              <a:blip r:embed="rId135"/>
              <a:stretch>
                <a:fillRect/>
              </a:stretch>
            </p:blipFill>
            <p:spPr>
              <a:xfrm>
                <a:off x="581661" y="4116684"/>
                <a:ext cx="865800" cy="653040"/>
              </a:xfrm>
              <a:prstGeom prst="rect">
                <a:avLst/>
              </a:prstGeom>
            </p:spPr>
          </p:pic>
        </mc:Fallback>
      </mc:AlternateContent>
      <p:grpSp>
        <p:nvGrpSpPr>
          <p:cNvPr id="143" name="Group 142">
            <a:extLst>
              <a:ext uri="{FF2B5EF4-FFF2-40B4-BE49-F238E27FC236}">
                <a16:creationId xmlns:a16="http://schemas.microsoft.com/office/drawing/2014/main" id="{BE95B5C9-461E-E083-B481-CE5A23AB8654}"/>
              </a:ext>
            </a:extLst>
          </p:cNvPr>
          <p:cNvGrpSpPr/>
          <p:nvPr/>
        </p:nvGrpSpPr>
        <p:grpSpPr>
          <a:xfrm>
            <a:off x="227781" y="4564524"/>
            <a:ext cx="8935200" cy="705600"/>
            <a:chOff x="227781" y="4564524"/>
            <a:chExt cx="8935200" cy="705600"/>
          </a:xfrm>
        </p:grpSpPr>
        <mc:AlternateContent xmlns:mc="http://schemas.openxmlformats.org/markup-compatibility/2006" xmlns:p14="http://schemas.microsoft.com/office/powerpoint/2010/main">
          <mc:Choice Requires="p14">
            <p:contentPart p14:bwMode="auto" r:id="rId136">
              <p14:nvContentPartPr>
                <p14:cNvPr id="110" name="Ink 109">
                  <a:extLst>
                    <a:ext uri="{FF2B5EF4-FFF2-40B4-BE49-F238E27FC236}">
                      <a16:creationId xmlns:a16="http://schemas.microsoft.com/office/drawing/2014/main" id="{C2475F08-2E5F-2C33-73AA-B82AE3E64F60}"/>
                    </a:ext>
                  </a:extLst>
                </p14:cNvPr>
                <p14:cNvContentPartPr/>
                <p14:nvPr/>
              </p14:nvContentPartPr>
              <p14:xfrm>
                <a:off x="8628381" y="5093004"/>
                <a:ext cx="461880" cy="33840"/>
              </p14:xfrm>
            </p:contentPart>
          </mc:Choice>
          <mc:Fallback xmlns="">
            <p:pic>
              <p:nvPicPr>
                <p:cNvPr id="110" name="Ink 109">
                  <a:extLst>
                    <a:ext uri="{FF2B5EF4-FFF2-40B4-BE49-F238E27FC236}">
                      <a16:creationId xmlns:a16="http://schemas.microsoft.com/office/drawing/2014/main" id="{C2475F08-2E5F-2C33-73AA-B82AE3E64F60}"/>
                    </a:ext>
                  </a:extLst>
                </p:cNvPr>
                <p:cNvPicPr/>
                <p:nvPr/>
              </p:nvPicPr>
              <p:blipFill>
                <a:blip r:embed="rId137"/>
                <a:stretch>
                  <a:fillRect/>
                </a:stretch>
              </p:blipFill>
              <p:spPr>
                <a:xfrm>
                  <a:off x="8610741" y="5075004"/>
                  <a:ext cx="49752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11" name="Ink 110">
                  <a:extLst>
                    <a:ext uri="{FF2B5EF4-FFF2-40B4-BE49-F238E27FC236}">
                      <a16:creationId xmlns:a16="http://schemas.microsoft.com/office/drawing/2014/main" id="{61A77960-E295-C79B-0DDB-79123D665B92}"/>
                    </a:ext>
                  </a:extLst>
                </p14:cNvPr>
                <p14:cNvContentPartPr/>
                <p14:nvPr/>
              </p14:nvContentPartPr>
              <p14:xfrm>
                <a:off x="8284221" y="5102364"/>
                <a:ext cx="2880" cy="5040"/>
              </p14:xfrm>
            </p:contentPart>
          </mc:Choice>
          <mc:Fallback xmlns="">
            <p:pic>
              <p:nvPicPr>
                <p:cNvPr id="111" name="Ink 110">
                  <a:extLst>
                    <a:ext uri="{FF2B5EF4-FFF2-40B4-BE49-F238E27FC236}">
                      <a16:creationId xmlns:a16="http://schemas.microsoft.com/office/drawing/2014/main" id="{61A77960-E295-C79B-0DDB-79123D665B92}"/>
                    </a:ext>
                  </a:extLst>
                </p:cNvPr>
                <p:cNvPicPr/>
                <p:nvPr/>
              </p:nvPicPr>
              <p:blipFill>
                <a:blip r:embed="rId139"/>
                <a:stretch>
                  <a:fillRect/>
                </a:stretch>
              </p:blipFill>
              <p:spPr>
                <a:xfrm>
                  <a:off x="8266221" y="5084724"/>
                  <a:ext cx="3852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12" name="Ink 111">
                  <a:extLst>
                    <a:ext uri="{FF2B5EF4-FFF2-40B4-BE49-F238E27FC236}">
                      <a16:creationId xmlns:a16="http://schemas.microsoft.com/office/drawing/2014/main" id="{CFEC22FF-0E7C-2CAE-619B-8F0795FEA5A0}"/>
                    </a:ext>
                  </a:extLst>
                </p14:cNvPr>
                <p14:cNvContentPartPr/>
                <p14:nvPr/>
              </p14:nvContentPartPr>
              <p14:xfrm>
                <a:off x="7304661" y="5154924"/>
                <a:ext cx="1008000" cy="30600"/>
              </p14:xfrm>
            </p:contentPart>
          </mc:Choice>
          <mc:Fallback xmlns="">
            <p:pic>
              <p:nvPicPr>
                <p:cNvPr id="112" name="Ink 111">
                  <a:extLst>
                    <a:ext uri="{FF2B5EF4-FFF2-40B4-BE49-F238E27FC236}">
                      <a16:creationId xmlns:a16="http://schemas.microsoft.com/office/drawing/2014/main" id="{CFEC22FF-0E7C-2CAE-619B-8F0795FEA5A0}"/>
                    </a:ext>
                  </a:extLst>
                </p:cNvPr>
                <p:cNvPicPr/>
                <p:nvPr/>
              </p:nvPicPr>
              <p:blipFill>
                <a:blip r:embed="rId141"/>
                <a:stretch>
                  <a:fillRect/>
                </a:stretch>
              </p:blipFill>
              <p:spPr>
                <a:xfrm>
                  <a:off x="7287021" y="5137284"/>
                  <a:ext cx="104364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16" name="Ink 115">
                  <a:extLst>
                    <a:ext uri="{FF2B5EF4-FFF2-40B4-BE49-F238E27FC236}">
                      <a16:creationId xmlns:a16="http://schemas.microsoft.com/office/drawing/2014/main" id="{5BF8E365-2D75-3DBC-DC94-59B399CF1CE3}"/>
                    </a:ext>
                  </a:extLst>
                </p14:cNvPr>
                <p14:cNvContentPartPr/>
                <p14:nvPr/>
              </p14:nvContentPartPr>
              <p14:xfrm>
                <a:off x="5902821" y="5150964"/>
                <a:ext cx="493560" cy="16200"/>
              </p14:xfrm>
            </p:contentPart>
          </mc:Choice>
          <mc:Fallback xmlns="">
            <p:pic>
              <p:nvPicPr>
                <p:cNvPr id="116" name="Ink 115">
                  <a:extLst>
                    <a:ext uri="{FF2B5EF4-FFF2-40B4-BE49-F238E27FC236}">
                      <a16:creationId xmlns:a16="http://schemas.microsoft.com/office/drawing/2014/main" id="{5BF8E365-2D75-3DBC-DC94-59B399CF1CE3}"/>
                    </a:ext>
                  </a:extLst>
                </p:cNvPr>
                <p:cNvPicPr/>
                <p:nvPr/>
              </p:nvPicPr>
              <p:blipFill>
                <a:blip r:embed="rId143"/>
                <a:stretch>
                  <a:fillRect/>
                </a:stretch>
              </p:blipFill>
              <p:spPr>
                <a:xfrm>
                  <a:off x="5885181" y="5133324"/>
                  <a:ext cx="52920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17" name="Ink 116">
                  <a:extLst>
                    <a:ext uri="{FF2B5EF4-FFF2-40B4-BE49-F238E27FC236}">
                      <a16:creationId xmlns:a16="http://schemas.microsoft.com/office/drawing/2014/main" id="{2C03C309-4241-4AA0-50FD-42FCD154DFD9}"/>
                    </a:ext>
                  </a:extLst>
                </p14:cNvPr>
                <p14:cNvContentPartPr/>
                <p14:nvPr/>
              </p14:nvContentPartPr>
              <p14:xfrm>
                <a:off x="5023701" y="5133324"/>
                <a:ext cx="639000" cy="75600"/>
              </p14:xfrm>
            </p:contentPart>
          </mc:Choice>
          <mc:Fallback xmlns="">
            <p:pic>
              <p:nvPicPr>
                <p:cNvPr id="117" name="Ink 116">
                  <a:extLst>
                    <a:ext uri="{FF2B5EF4-FFF2-40B4-BE49-F238E27FC236}">
                      <a16:creationId xmlns:a16="http://schemas.microsoft.com/office/drawing/2014/main" id="{2C03C309-4241-4AA0-50FD-42FCD154DFD9}"/>
                    </a:ext>
                  </a:extLst>
                </p:cNvPr>
                <p:cNvPicPr/>
                <p:nvPr/>
              </p:nvPicPr>
              <p:blipFill>
                <a:blip r:embed="rId145"/>
                <a:stretch>
                  <a:fillRect/>
                </a:stretch>
              </p:blipFill>
              <p:spPr>
                <a:xfrm>
                  <a:off x="5005701" y="5115324"/>
                  <a:ext cx="6746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19" name="Ink 118">
                  <a:extLst>
                    <a:ext uri="{FF2B5EF4-FFF2-40B4-BE49-F238E27FC236}">
                      <a16:creationId xmlns:a16="http://schemas.microsoft.com/office/drawing/2014/main" id="{52ADC594-0443-3631-30C5-ABABD1B69F36}"/>
                    </a:ext>
                  </a:extLst>
                </p14:cNvPr>
                <p14:cNvContentPartPr/>
                <p14:nvPr/>
              </p14:nvContentPartPr>
              <p14:xfrm>
                <a:off x="4533741" y="5131164"/>
                <a:ext cx="350280" cy="46080"/>
              </p14:xfrm>
            </p:contentPart>
          </mc:Choice>
          <mc:Fallback xmlns="">
            <p:pic>
              <p:nvPicPr>
                <p:cNvPr id="119" name="Ink 118">
                  <a:extLst>
                    <a:ext uri="{FF2B5EF4-FFF2-40B4-BE49-F238E27FC236}">
                      <a16:creationId xmlns:a16="http://schemas.microsoft.com/office/drawing/2014/main" id="{52ADC594-0443-3631-30C5-ABABD1B69F36}"/>
                    </a:ext>
                  </a:extLst>
                </p:cNvPr>
                <p:cNvPicPr/>
                <p:nvPr/>
              </p:nvPicPr>
              <p:blipFill>
                <a:blip r:embed="rId147"/>
                <a:stretch>
                  <a:fillRect/>
                </a:stretch>
              </p:blipFill>
              <p:spPr>
                <a:xfrm>
                  <a:off x="4515741" y="5113164"/>
                  <a:ext cx="3859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20" name="Ink 119">
                  <a:extLst>
                    <a:ext uri="{FF2B5EF4-FFF2-40B4-BE49-F238E27FC236}">
                      <a16:creationId xmlns:a16="http://schemas.microsoft.com/office/drawing/2014/main" id="{05EBA7E8-2170-31A1-492E-F0392DA0C3B6}"/>
                    </a:ext>
                  </a:extLst>
                </p14:cNvPr>
                <p14:cNvContentPartPr/>
                <p14:nvPr/>
              </p14:nvContentPartPr>
              <p14:xfrm>
                <a:off x="4065381" y="5132964"/>
                <a:ext cx="329040" cy="18720"/>
              </p14:xfrm>
            </p:contentPart>
          </mc:Choice>
          <mc:Fallback xmlns="">
            <p:pic>
              <p:nvPicPr>
                <p:cNvPr id="120" name="Ink 119">
                  <a:extLst>
                    <a:ext uri="{FF2B5EF4-FFF2-40B4-BE49-F238E27FC236}">
                      <a16:creationId xmlns:a16="http://schemas.microsoft.com/office/drawing/2014/main" id="{05EBA7E8-2170-31A1-492E-F0392DA0C3B6}"/>
                    </a:ext>
                  </a:extLst>
                </p:cNvPr>
                <p:cNvPicPr/>
                <p:nvPr/>
              </p:nvPicPr>
              <p:blipFill>
                <a:blip r:embed="rId149"/>
                <a:stretch>
                  <a:fillRect/>
                </a:stretch>
              </p:blipFill>
              <p:spPr>
                <a:xfrm>
                  <a:off x="4047381" y="5115324"/>
                  <a:ext cx="36468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21" name="Ink 120">
                  <a:extLst>
                    <a:ext uri="{FF2B5EF4-FFF2-40B4-BE49-F238E27FC236}">
                      <a16:creationId xmlns:a16="http://schemas.microsoft.com/office/drawing/2014/main" id="{CEDD0CAA-4AFC-A98E-2B87-35198F60D35A}"/>
                    </a:ext>
                  </a:extLst>
                </p14:cNvPr>
                <p14:cNvContentPartPr/>
                <p14:nvPr/>
              </p14:nvContentPartPr>
              <p14:xfrm>
                <a:off x="3038661" y="5202444"/>
                <a:ext cx="832680" cy="57240"/>
              </p14:xfrm>
            </p:contentPart>
          </mc:Choice>
          <mc:Fallback xmlns="">
            <p:pic>
              <p:nvPicPr>
                <p:cNvPr id="121" name="Ink 120">
                  <a:extLst>
                    <a:ext uri="{FF2B5EF4-FFF2-40B4-BE49-F238E27FC236}">
                      <a16:creationId xmlns:a16="http://schemas.microsoft.com/office/drawing/2014/main" id="{CEDD0CAA-4AFC-A98E-2B87-35198F60D35A}"/>
                    </a:ext>
                  </a:extLst>
                </p:cNvPr>
                <p:cNvPicPr/>
                <p:nvPr/>
              </p:nvPicPr>
              <p:blipFill>
                <a:blip r:embed="rId151"/>
                <a:stretch>
                  <a:fillRect/>
                </a:stretch>
              </p:blipFill>
              <p:spPr>
                <a:xfrm>
                  <a:off x="3020661" y="5184444"/>
                  <a:ext cx="86832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23" name="Ink 122">
                  <a:extLst>
                    <a:ext uri="{FF2B5EF4-FFF2-40B4-BE49-F238E27FC236}">
                      <a16:creationId xmlns:a16="http://schemas.microsoft.com/office/drawing/2014/main" id="{62C63DF9-DB18-0C70-0896-6098A6615B0D}"/>
                    </a:ext>
                  </a:extLst>
                </p14:cNvPr>
                <p14:cNvContentPartPr/>
                <p14:nvPr/>
              </p14:nvContentPartPr>
              <p14:xfrm>
                <a:off x="2272221" y="5176884"/>
                <a:ext cx="708840" cy="78120"/>
              </p14:xfrm>
            </p:contentPart>
          </mc:Choice>
          <mc:Fallback xmlns="">
            <p:pic>
              <p:nvPicPr>
                <p:cNvPr id="123" name="Ink 122">
                  <a:extLst>
                    <a:ext uri="{FF2B5EF4-FFF2-40B4-BE49-F238E27FC236}">
                      <a16:creationId xmlns:a16="http://schemas.microsoft.com/office/drawing/2014/main" id="{62C63DF9-DB18-0C70-0896-6098A6615B0D}"/>
                    </a:ext>
                  </a:extLst>
                </p:cNvPr>
                <p:cNvPicPr/>
                <p:nvPr/>
              </p:nvPicPr>
              <p:blipFill>
                <a:blip r:embed="rId153"/>
                <a:stretch>
                  <a:fillRect/>
                </a:stretch>
              </p:blipFill>
              <p:spPr>
                <a:xfrm>
                  <a:off x="2254221" y="5159244"/>
                  <a:ext cx="7444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25" name="Ink 124">
                  <a:extLst>
                    <a:ext uri="{FF2B5EF4-FFF2-40B4-BE49-F238E27FC236}">
                      <a16:creationId xmlns:a16="http://schemas.microsoft.com/office/drawing/2014/main" id="{E08A7EB6-433B-7F95-46B1-2ED628C15942}"/>
                    </a:ext>
                  </a:extLst>
                </p14:cNvPr>
                <p14:cNvContentPartPr/>
                <p14:nvPr/>
              </p14:nvContentPartPr>
              <p14:xfrm>
                <a:off x="911421" y="5113524"/>
                <a:ext cx="1215360" cy="156600"/>
              </p14:xfrm>
            </p:contentPart>
          </mc:Choice>
          <mc:Fallback xmlns="">
            <p:pic>
              <p:nvPicPr>
                <p:cNvPr id="125" name="Ink 124">
                  <a:extLst>
                    <a:ext uri="{FF2B5EF4-FFF2-40B4-BE49-F238E27FC236}">
                      <a16:creationId xmlns:a16="http://schemas.microsoft.com/office/drawing/2014/main" id="{E08A7EB6-433B-7F95-46B1-2ED628C15942}"/>
                    </a:ext>
                  </a:extLst>
                </p:cNvPr>
                <p:cNvPicPr/>
                <p:nvPr/>
              </p:nvPicPr>
              <p:blipFill>
                <a:blip r:embed="rId155"/>
                <a:stretch>
                  <a:fillRect/>
                </a:stretch>
              </p:blipFill>
              <p:spPr>
                <a:xfrm>
                  <a:off x="893781" y="5095884"/>
                  <a:ext cx="125100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27" name="Ink 126">
                  <a:extLst>
                    <a:ext uri="{FF2B5EF4-FFF2-40B4-BE49-F238E27FC236}">
                      <a16:creationId xmlns:a16="http://schemas.microsoft.com/office/drawing/2014/main" id="{E453E02D-E3B3-2B01-7DEC-0B7E23E36595}"/>
                    </a:ext>
                  </a:extLst>
                </p14:cNvPr>
                <p14:cNvContentPartPr/>
                <p14:nvPr/>
              </p14:nvContentPartPr>
              <p14:xfrm>
                <a:off x="227781" y="5171124"/>
                <a:ext cx="705600" cy="65160"/>
              </p14:xfrm>
            </p:contentPart>
          </mc:Choice>
          <mc:Fallback xmlns="">
            <p:pic>
              <p:nvPicPr>
                <p:cNvPr id="127" name="Ink 126">
                  <a:extLst>
                    <a:ext uri="{FF2B5EF4-FFF2-40B4-BE49-F238E27FC236}">
                      <a16:creationId xmlns:a16="http://schemas.microsoft.com/office/drawing/2014/main" id="{E453E02D-E3B3-2B01-7DEC-0B7E23E36595}"/>
                    </a:ext>
                  </a:extLst>
                </p:cNvPr>
                <p:cNvPicPr/>
                <p:nvPr/>
              </p:nvPicPr>
              <p:blipFill>
                <a:blip r:embed="rId157"/>
                <a:stretch>
                  <a:fillRect/>
                </a:stretch>
              </p:blipFill>
              <p:spPr>
                <a:xfrm>
                  <a:off x="210141" y="5153124"/>
                  <a:ext cx="74124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89" name="Ink 88">
                  <a:extLst>
                    <a:ext uri="{FF2B5EF4-FFF2-40B4-BE49-F238E27FC236}">
                      <a16:creationId xmlns:a16="http://schemas.microsoft.com/office/drawing/2014/main" id="{CDAB8CE6-7E38-AB44-D726-E216B585A409}"/>
                    </a:ext>
                  </a:extLst>
                </p14:cNvPr>
                <p14:cNvContentPartPr/>
                <p14:nvPr/>
              </p14:nvContentPartPr>
              <p14:xfrm>
                <a:off x="9034821" y="4588644"/>
                <a:ext cx="360" cy="360"/>
              </p14:xfrm>
            </p:contentPart>
          </mc:Choice>
          <mc:Fallback xmlns="">
            <p:pic>
              <p:nvPicPr>
                <p:cNvPr id="89" name="Ink 88">
                  <a:extLst>
                    <a:ext uri="{FF2B5EF4-FFF2-40B4-BE49-F238E27FC236}">
                      <a16:creationId xmlns:a16="http://schemas.microsoft.com/office/drawing/2014/main" id="{CDAB8CE6-7E38-AB44-D726-E216B585A409}"/>
                    </a:ext>
                  </a:extLst>
                </p:cNvPr>
                <p:cNvPicPr/>
                <p:nvPr/>
              </p:nvPicPr>
              <p:blipFill>
                <a:blip r:embed="rId159"/>
                <a:stretch>
                  <a:fillRect/>
                </a:stretch>
              </p:blipFill>
              <p:spPr>
                <a:xfrm>
                  <a:off x="9017181" y="4571004"/>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90" name="Ink 89">
                  <a:extLst>
                    <a:ext uri="{FF2B5EF4-FFF2-40B4-BE49-F238E27FC236}">
                      <a16:creationId xmlns:a16="http://schemas.microsoft.com/office/drawing/2014/main" id="{BAC93D37-4385-77EF-567F-A1E3461F1C62}"/>
                    </a:ext>
                  </a:extLst>
                </p14:cNvPr>
                <p14:cNvContentPartPr/>
                <p14:nvPr/>
              </p14:nvContentPartPr>
              <p14:xfrm>
                <a:off x="8567901" y="4577484"/>
                <a:ext cx="496440" cy="34200"/>
              </p14:xfrm>
            </p:contentPart>
          </mc:Choice>
          <mc:Fallback xmlns="">
            <p:pic>
              <p:nvPicPr>
                <p:cNvPr id="90" name="Ink 89">
                  <a:extLst>
                    <a:ext uri="{FF2B5EF4-FFF2-40B4-BE49-F238E27FC236}">
                      <a16:creationId xmlns:a16="http://schemas.microsoft.com/office/drawing/2014/main" id="{BAC93D37-4385-77EF-567F-A1E3461F1C62}"/>
                    </a:ext>
                  </a:extLst>
                </p:cNvPr>
                <p:cNvPicPr/>
                <p:nvPr/>
              </p:nvPicPr>
              <p:blipFill>
                <a:blip r:embed="rId161"/>
                <a:stretch>
                  <a:fillRect/>
                </a:stretch>
              </p:blipFill>
              <p:spPr>
                <a:xfrm>
                  <a:off x="8550261" y="4559844"/>
                  <a:ext cx="53208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92" name="Ink 91">
                  <a:extLst>
                    <a:ext uri="{FF2B5EF4-FFF2-40B4-BE49-F238E27FC236}">
                      <a16:creationId xmlns:a16="http://schemas.microsoft.com/office/drawing/2014/main" id="{02F6803C-A4E1-BA3E-E240-1D57A9747B5C}"/>
                    </a:ext>
                  </a:extLst>
                </p14:cNvPr>
                <p14:cNvContentPartPr/>
                <p14:nvPr/>
              </p14:nvContentPartPr>
              <p14:xfrm>
                <a:off x="8233821" y="4576044"/>
                <a:ext cx="1440" cy="1080"/>
              </p14:xfrm>
            </p:contentPart>
          </mc:Choice>
          <mc:Fallback xmlns="">
            <p:pic>
              <p:nvPicPr>
                <p:cNvPr id="92" name="Ink 91">
                  <a:extLst>
                    <a:ext uri="{FF2B5EF4-FFF2-40B4-BE49-F238E27FC236}">
                      <a16:creationId xmlns:a16="http://schemas.microsoft.com/office/drawing/2014/main" id="{02F6803C-A4E1-BA3E-E240-1D57A9747B5C}"/>
                    </a:ext>
                  </a:extLst>
                </p:cNvPr>
                <p:cNvPicPr/>
                <p:nvPr/>
              </p:nvPicPr>
              <p:blipFill>
                <a:blip r:embed="rId163"/>
                <a:stretch>
                  <a:fillRect/>
                </a:stretch>
              </p:blipFill>
              <p:spPr>
                <a:xfrm>
                  <a:off x="8215821" y="4558404"/>
                  <a:ext cx="3708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93" name="Ink 92">
                  <a:extLst>
                    <a:ext uri="{FF2B5EF4-FFF2-40B4-BE49-F238E27FC236}">
                      <a16:creationId xmlns:a16="http://schemas.microsoft.com/office/drawing/2014/main" id="{39BEF638-FC52-9C4B-31F0-EEA5CD858956}"/>
                    </a:ext>
                  </a:extLst>
                </p14:cNvPr>
                <p14:cNvContentPartPr/>
                <p14:nvPr/>
              </p14:nvContentPartPr>
              <p14:xfrm>
                <a:off x="7676901" y="4564524"/>
                <a:ext cx="624240" cy="43200"/>
              </p14:xfrm>
            </p:contentPart>
          </mc:Choice>
          <mc:Fallback xmlns="">
            <p:pic>
              <p:nvPicPr>
                <p:cNvPr id="93" name="Ink 92">
                  <a:extLst>
                    <a:ext uri="{FF2B5EF4-FFF2-40B4-BE49-F238E27FC236}">
                      <a16:creationId xmlns:a16="http://schemas.microsoft.com/office/drawing/2014/main" id="{39BEF638-FC52-9C4B-31F0-EEA5CD858956}"/>
                    </a:ext>
                  </a:extLst>
                </p:cNvPr>
                <p:cNvPicPr/>
                <p:nvPr/>
              </p:nvPicPr>
              <p:blipFill>
                <a:blip r:embed="rId165"/>
                <a:stretch>
                  <a:fillRect/>
                </a:stretch>
              </p:blipFill>
              <p:spPr>
                <a:xfrm>
                  <a:off x="7659261" y="4546884"/>
                  <a:ext cx="65988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95" name="Ink 94">
                  <a:extLst>
                    <a:ext uri="{FF2B5EF4-FFF2-40B4-BE49-F238E27FC236}">
                      <a16:creationId xmlns:a16="http://schemas.microsoft.com/office/drawing/2014/main" id="{F4EE872D-A920-B660-3C36-4652D180FCD0}"/>
                    </a:ext>
                  </a:extLst>
                </p14:cNvPr>
                <p14:cNvContentPartPr/>
                <p14:nvPr/>
              </p14:nvContentPartPr>
              <p14:xfrm>
                <a:off x="6887421" y="4619244"/>
                <a:ext cx="659520" cy="47160"/>
              </p14:xfrm>
            </p:contentPart>
          </mc:Choice>
          <mc:Fallback xmlns="">
            <p:pic>
              <p:nvPicPr>
                <p:cNvPr id="95" name="Ink 94">
                  <a:extLst>
                    <a:ext uri="{FF2B5EF4-FFF2-40B4-BE49-F238E27FC236}">
                      <a16:creationId xmlns:a16="http://schemas.microsoft.com/office/drawing/2014/main" id="{F4EE872D-A920-B660-3C36-4652D180FCD0}"/>
                    </a:ext>
                  </a:extLst>
                </p:cNvPr>
                <p:cNvPicPr/>
                <p:nvPr/>
              </p:nvPicPr>
              <p:blipFill>
                <a:blip r:embed="rId167"/>
                <a:stretch>
                  <a:fillRect/>
                </a:stretch>
              </p:blipFill>
              <p:spPr>
                <a:xfrm>
                  <a:off x="6869421" y="4601244"/>
                  <a:ext cx="69516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96" name="Ink 95">
                  <a:extLst>
                    <a:ext uri="{FF2B5EF4-FFF2-40B4-BE49-F238E27FC236}">
                      <a16:creationId xmlns:a16="http://schemas.microsoft.com/office/drawing/2014/main" id="{CB50ED15-4051-E2C8-EDA9-57E340F084C8}"/>
                    </a:ext>
                  </a:extLst>
                </p14:cNvPr>
                <p14:cNvContentPartPr/>
                <p14:nvPr/>
              </p14:nvContentPartPr>
              <p14:xfrm>
                <a:off x="5841621" y="4634364"/>
                <a:ext cx="837360" cy="51480"/>
              </p14:xfrm>
            </p:contentPart>
          </mc:Choice>
          <mc:Fallback xmlns="">
            <p:pic>
              <p:nvPicPr>
                <p:cNvPr id="96" name="Ink 95">
                  <a:extLst>
                    <a:ext uri="{FF2B5EF4-FFF2-40B4-BE49-F238E27FC236}">
                      <a16:creationId xmlns:a16="http://schemas.microsoft.com/office/drawing/2014/main" id="{CB50ED15-4051-E2C8-EDA9-57E340F084C8}"/>
                    </a:ext>
                  </a:extLst>
                </p:cNvPr>
                <p:cNvPicPr/>
                <p:nvPr/>
              </p:nvPicPr>
              <p:blipFill>
                <a:blip r:embed="rId169"/>
                <a:stretch>
                  <a:fillRect/>
                </a:stretch>
              </p:blipFill>
              <p:spPr>
                <a:xfrm>
                  <a:off x="5823621" y="4616724"/>
                  <a:ext cx="8730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98" name="Ink 97">
                  <a:extLst>
                    <a:ext uri="{FF2B5EF4-FFF2-40B4-BE49-F238E27FC236}">
                      <a16:creationId xmlns:a16="http://schemas.microsoft.com/office/drawing/2014/main" id="{2087A391-4A0C-C420-1B39-FD875749F8EB}"/>
                    </a:ext>
                  </a:extLst>
                </p14:cNvPr>
                <p14:cNvContentPartPr/>
                <p14:nvPr/>
              </p14:nvContentPartPr>
              <p14:xfrm>
                <a:off x="5223141" y="4564524"/>
                <a:ext cx="421920" cy="59400"/>
              </p14:xfrm>
            </p:contentPart>
          </mc:Choice>
          <mc:Fallback xmlns="">
            <p:pic>
              <p:nvPicPr>
                <p:cNvPr id="98" name="Ink 97">
                  <a:extLst>
                    <a:ext uri="{FF2B5EF4-FFF2-40B4-BE49-F238E27FC236}">
                      <a16:creationId xmlns:a16="http://schemas.microsoft.com/office/drawing/2014/main" id="{2087A391-4A0C-C420-1B39-FD875749F8EB}"/>
                    </a:ext>
                  </a:extLst>
                </p:cNvPr>
                <p:cNvPicPr/>
                <p:nvPr/>
              </p:nvPicPr>
              <p:blipFill>
                <a:blip r:embed="rId171"/>
                <a:stretch>
                  <a:fillRect/>
                </a:stretch>
              </p:blipFill>
              <p:spPr>
                <a:xfrm>
                  <a:off x="5205141" y="4546884"/>
                  <a:ext cx="4575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99" name="Ink 98">
                  <a:extLst>
                    <a:ext uri="{FF2B5EF4-FFF2-40B4-BE49-F238E27FC236}">
                      <a16:creationId xmlns:a16="http://schemas.microsoft.com/office/drawing/2014/main" id="{E1ABB11A-A2C8-ACCB-0C9A-633DF90BFE2E}"/>
                    </a:ext>
                  </a:extLst>
                </p14:cNvPr>
                <p14:cNvContentPartPr/>
                <p14:nvPr/>
              </p14:nvContentPartPr>
              <p14:xfrm>
                <a:off x="4663341" y="4649484"/>
                <a:ext cx="428400" cy="15120"/>
              </p14:xfrm>
            </p:contentPart>
          </mc:Choice>
          <mc:Fallback xmlns="">
            <p:pic>
              <p:nvPicPr>
                <p:cNvPr id="99" name="Ink 98">
                  <a:extLst>
                    <a:ext uri="{FF2B5EF4-FFF2-40B4-BE49-F238E27FC236}">
                      <a16:creationId xmlns:a16="http://schemas.microsoft.com/office/drawing/2014/main" id="{E1ABB11A-A2C8-ACCB-0C9A-633DF90BFE2E}"/>
                    </a:ext>
                  </a:extLst>
                </p:cNvPr>
                <p:cNvPicPr/>
                <p:nvPr/>
              </p:nvPicPr>
              <p:blipFill>
                <a:blip r:embed="rId173"/>
                <a:stretch>
                  <a:fillRect/>
                </a:stretch>
              </p:blipFill>
              <p:spPr>
                <a:xfrm>
                  <a:off x="4645341" y="4631484"/>
                  <a:ext cx="46404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1" name="Ink 100">
                  <a:extLst>
                    <a:ext uri="{FF2B5EF4-FFF2-40B4-BE49-F238E27FC236}">
                      <a16:creationId xmlns:a16="http://schemas.microsoft.com/office/drawing/2014/main" id="{C8DE4BFF-D2DC-C67B-75EA-B687DC75CAB6}"/>
                    </a:ext>
                  </a:extLst>
                </p14:cNvPr>
                <p14:cNvContentPartPr/>
                <p14:nvPr/>
              </p14:nvContentPartPr>
              <p14:xfrm>
                <a:off x="3834981" y="4624644"/>
                <a:ext cx="682560" cy="63000"/>
              </p14:xfrm>
            </p:contentPart>
          </mc:Choice>
          <mc:Fallback xmlns="">
            <p:pic>
              <p:nvPicPr>
                <p:cNvPr id="101" name="Ink 100">
                  <a:extLst>
                    <a:ext uri="{FF2B5EF4-FFF2-40B4-BE49-F238E27FC236}">
                      <a16:creationId xmlns:a16="http://schemas.microsoft.com/office/drawing/2014/main" id="{C8DE4BFF-D2DC-C67B-75EA-B687DC75CAB6}"/>
                    </a:ext>
                  </a:extLst>
                </p:cNvPr>
                <p:cNvPicPr/>
                <p:nvPr/>
              </p:nvPicPr>
              <p:blipFill>
                <a:blip r:embed="rId175"/>
                <a:stretch>
                  <a:fillRect/>
                </a:stretch>
              </p:blipFill>
              <p:spPr>
                <a:xfrm>
                  <a:off x="3816981" y="4607004"/>
                  <a:ext cx="7182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3" name="Ink 102">
                  <a:extLst>
                    <a:ext uri="{FF2B5EF4-FFF2-40B4-BE49-F238E27FC236}">
                      <a16:creationId xmlns:a16="http://schemas.microsoft.com/office/drawing/2014/main" id="{7D6AE0E7-4743-50B7-E8E3-76266C8465B3}"/>
                    </a:ext>
                  </a:extLst>
                </p14:cNvPr>
                <p14:cNvContentPartPr/>
                <p14:nvPr/>
              </p14:nvContentPartPr>
              <p14:xfrm>
                <a:off x="3468861" y="4586844"/>
                <a:ext cx="212400" cy="26640"/>
              </p14:xfrm>
            </p:contentPart>
          </mc:Choice>
          <mc:Fallback xmlns="">
            <p:pic>
              <p:nvPicPr>
                <p:cNvPr id="103" name="Ink 102">
                  <a:extLst>
                    <a:ext uri="{FF2B5EF4-FFF2-40B4-BE49-F238E27FC236}">
                      <a16:creationId xmlns:a16="http://schemas.microsoft.com/office/drawing/2014/main" id="{7D6AE0E7-4743-50B7-E8E3-76266C8465B3}"/>
                    </a:ext>
                  </a:extLst>
                </p:cNvPr>
                <p:cNvPicPr/>
                <p:nvPr/>
              </p:nvPicPr>
              <p:blipFill>
                <a:blip r:embed="rId177"/>
                <a:stretch>
                  <a:fillRect/>
                </a:stretch>
              </p:blipFill>
              <p:spPr>
                <a:xfrm>
                  <a:off x="3450861" y="4568844"/>
                  <a:ext cx="24804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04" name="Ink 103">
                  <a:extLst>
                    <a:ext uri="{FF2B5EF4-FFF2-40B4-BE49-F238E27FC236}">
                      <a16:creationId xmlns:a16="http://schemas.microsoft.com/office/drawing/2014/main" id="{4C704616-9003-AB5F-D5E6-2D18285A907F}"/>
                    </a:ext>
                  </a:extLst>
                </p14:cNvPr>
                <p14:cNvContentPartPr/>
                <p14:nvPr/>
              </p14:nvContentPartPr>
              <p14:xfrm>
                <a:off x="2410461" y="4602324"/>
                <a:ext cx="801720" cy="42120"/>
              </p14:xfrm>
            </p:contentPart>
          </mc:Choice>
          <mc:Fallback xmlns="">
            <p:pic>
              <p:nvPicPr>
                <p:cNvPr id="104" name="Ink 103">
                  <a:extLst>
                    <a:ext uri="{FF2B5EF4-FFF2-40B4-BE49-F238E27FC236}">
                      <a16:creationId xmlns:a16="http://schemas.microsoft.com/office/drawing/2014/main" id="{4C704616-9003-AB5F-D5E6-2D18285A907F}"/>
                    </a:ext>
                  </a:extLst>
                </p:cNvPr>
                <p:cNvPicPr/>
                <p:nvPr/>
              </p:nvPicPr>
              <p:blipFill>
                <a:blip r:embed="rId179"/>
                <a:stretch>
                  <a:fillRect/>
                </a:stretch>
              </p:blipFill>
              <p:spPr>
                <a:xfrm>
                  <a:off x="2392461" y="4584684"/>
                  <a:ext cx="83736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06" name="Ink 105">
                  <a:extLst>
                    <a:ext uri="{FF2B5EF4-FFF2-40B4-BE49-F238E27FC236}">
                      <a16:creationId xmlns:a16="http://schemas.microsoft.com/office/drawing/2014/main" id="{16E414AD-0D52-E9B5-CF2B-D6BC0102E15E}"/>
                    </a:ext>
                  </a:extLst>
                </p14:cNvPr>
                <p14:cNvContentPartPr/>
                <p14:nvPr/>
              </p14:nvContentPartPr>
              <p14:xfrm>
                <a:off x="1421901" y="4616364"/>
                <a:ext cx="865080" cy="45360"/>
              </p14:xfrm>
            </p:contentPart>
          </mc:Choice>
          <mc:Fallback xmlns="">
            <p:pic>
              <p:nvPicPr>
                <p:cNvPr id="106" name="Ink 105">
                  <a:extLst>
                    <a:ext uri="{FF2B5EF4-FFF2-40B4-BE49-F238E27FC236}">
                      <a16:creationId xmlns:a16="http://schemas.microsoft.com/office/drawing/2014/main" id="{16E414AD-0D52-E9B5-CF2B-D6BC0102E15E}"/>
                    </a:ext>
                  </a:extLst>
                </p:cNvPr>
                <p:cNvPicPr/>
                <p:nvPr/>
              </p:nvPicPr>
              <p:blipFill>
                <a:blip r:embed="rId181"/>
                <a:stretch>
                  <a:fillRect/>
                </a:stretch>
              </p:blipFill>
              <p:spPr>
                <a:xfrm>
                  <a:off x="1403901" y="4598724"/>
                  <a:ext cx="90072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08" name="Ink 107">
                  <a:extLst>
                    <a:ext uri="{FF2B5EF4-FFF2-40B4-BE49-F238E27FC236}">
                      <a16:creationId xmlns:a16="http://schemas.microsoft.com/office/drawing/2014/main" id="{31CCF63E-D03D-B73D-F0EF-1CBD95C2A85C}"/>
                    </a:ext>
                  </a:extLst>
                </p14:cNvPr>
                <p14:cNvContentPartPr/>
                <p14:nvPr/>
              </p14:nvContentPartPr>
              <p14:xfrm>
                <a:off x="779301" y="4583964"/>
                <a:ext cx="588240" cy="88200"/>
              </p14:xfrm>
            </p:contentPart>
          </mc:Choice>
          <mc:Fallback xmlns="">
            <p:pic>
              <p:nvPicPr>
                <p:cNvPr id="108" name="Ink 107">
                  <a:extLst>
                    <a:ext uri="{FF2B5EF4-FFF2-40B4-BE49-F238E27FC236}">
                      <a16:creationId xmlns:a16="http://schemas.microsoft.com/office/drawing/2014/main" id="{31CCF63E-D03D-B73D-F0EF-1CBD95C2A85C}"/>
                    </a:ext>
                  </a:extLst>
                </p:cNvPr>
                <p:cNvPicPr/>
                <p:nvPr/>
              </p:nvPicPr>
              <p:blipFill>
                <a:blip r:embed="rId183"/>
                <a:stretch>
                  <a:fillRect/>
                </a:stretch>
              </p:blipFill>
              <p:spPr>
                <a:xfrm>
                  <a:off x="761661" y="4565964"/>
                  <a:ext cx="62388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42" name="Ink 141">
                  <a:extLst>
                    <a:ext uri="{FF2B5EF4-FFF2-40B4-BE49-F238E27FC236}">
                      <a16:creationId xmlns:a16="http://schemas.microsoft.com/office/drawing/2014/main" id="{64F6E273-7870-1D36-08FF-C581EBC881FB}"/>
                    </a:ext>
                  </a:extLst>
                </p14:cNvPr>
                <p14:cNvContentPartPr/>
                <p14:nvPr/>
              </p14:nvContentPartPr>
              <p14:xfrm>
                <a:off x="8327061" y="4658124"/>
                <a:ext cx="835920" cy="572400"/>
              </p14:xfrm>
            </p:contentPart>
          </mc:Choice>
          <mc:Fallback xmlns="">
            <p:pic>
              <p:nvPicPr>
                <p:cNvPr id="142" name="Ink 141">
                  <a:extLst>
                    <a:ext uri="{FF2B5EF4-FFF2-40B4-BE49-F238E27FC236}">
                      <a16:creationId xmlns:a16="http://schemas.microsoft.com/office/drawing/2014/main" id="{64F6E273-7870-1D36-08FF-C581EBC881FB}"/>
                    </a:ext>
                  </a:extLst>
                </p:cNvPr>
                <p:cNvPicPr/>
                <p:nvPr/>
              </p:nvPicPr>
              <p:blipFill>
                <a:blip r:embed="rId185"/>
                <a:stretch>
                  <a:fillRect/>
                </a:stretch>
              </p:blipFill>
              <p:spPr>
                <a:xfrm>
                  <a:off x="8309061" y="4640124"/>
                  <a:ext cx="871560" cy="608040"/>
                </a:xfrm>
                <a:prstGeom prst="rect">
                  <a:avLst/>
                </a:prstGeom>
              </p:spPr>
            </p:pic>
          </mc:Fallback>
        </mc:AlternateContent>
      </p:grpSp>
      <p:grpSp>
        <p:nvGrpSpPr>
          <p:cNvPr id="147" name="Group 146">
            <a:extLst>
              <a:ext uri="{FF2B5EF4-FFF2-40B4-BE49-F238E27FC236}">
                <a16:creationId xmlns:a16="http://schemas.microsoft.com/office/drawing/2014/main" id="{63F78BA6-24C6-3F62-DB06-980840A22A1A}"/>
              </a:ext>
            </a:extLst>
          </p:cNvPr>
          <p:cNvGrpSpPr/>
          <p:nvPr/>
        </p:nvGrpSpPr>
        <p:grpSpPr>
          <a:xfrm>
            <a:off x="1158381" y="5668284"/>
            <a:ext cx="2554920" cy="98640"/>
            <a:chOff x="1158381" y="5668284"/>
            <a:chExt cx="2554920" cy="98640"/>
          </a:xfrm>
        </p:grpSpPr>
        <mc:AlternateContent xmlns:mc="http://schemas.openxmlformats.org/markup-compatibility/2006" xmlns:p14="http://schemas.microsoft.com/office/powerpoint/2010/main">
          <mc:Choice Requires="p14">
            <p:contentPart p14:bwMode="auto" r:id="rId186">
              <p14:nvContentPartPr>
                <p14:cNvPr id="144" name="Ink 143">
                  <a:extLst>
                    <a:ext uri="{FF2B5EF4-FFF2-40B4-BE49-F238E27FC236}">
                      <a16:creationId xmlns:a16="http://schemas.microsoft.com/office/drawing/2014/main" id="{FF0C3AF9-2E71-77AD-438F-3BC47A2C17D2}"/>
                    </a:ext>
                  </a:extLst>
                </p14:cNvPr>
                <p14:cNvContentPartPr/>
                <p14:nvPr/>
              </p14:nvContentPartPr>
              <p14:xfrm>
                <a:off x="2888541" y="5668284"/>
                <a:ext cx="824760" cy="29880"/>
              </p14:xfrm>
            </p:contentPart>
          </mc:Choice>
          <mc:Fallback xmlns="">
            <p:pic>
              <p:nvPicPr>
                <p:cNvPr id="144" name="Ink 143">
                  <a:extLst>
                    <a:ext uri="{FF2B5EF4-FFF2-40B4-BE49-F238E27FC236}">
                      <a16:creationId xmlns:a16="http://schemas.microsoft.com/office/drawing/2014/main" id="{FF0C3AF9-2E71-77AD-438F-3BC47A2C17D2}"/>
                    </a:ext>
                  </a:extLst>
                </p:cNvPr>
                <p:cNvPicPr/>
                <p:nvPr/>
              </p:nvPicPr>
              <p:blipFill>
                <a:blip r:embed="rId187"/>
                <a:stretch>
                  <a:fillRect/>
                </a:stretch>
              </p:blipFill>
              <p:spPr>
                <a:xfrm>
                  <a:off x="2870541" y="5650284"/>
                  <a:ext cx="86040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45" name="Ink 144">
                  <a:extLst>
                    <a:ext uri="{FF2B5EF4-FFF2-40B4-BE49-F238E27FC236}">
                      <a16:creationId xmlns:a16="http://schemas.microsoft.com/office/drawing/2014/main" id="{1171F552-66B8-95C3-9264-0773395C7C6A}"/>
                    </a:ext>
                  </a:extLst>
                </p14:cNvPr>
                <p14:cNvContentPartPr/>
                <p14:nvPr/>
              </p14:nvContentPartPr>
              <p14:xfrm>
                <a:off x="1969821" y="5699244"/>
                <a:ext cx="574560" cy="58320"/>
              </p14:xfrm>
            </p:contentPart>
          </mc:Choice>
          <mc:Fallback xmlns="">
            <p:pic>
              <p:nvPicPr>
                <p:cNvPr id="145" name="Ink 144">
                  <a:extLst>
                    <a:ext uri="{FF2B5EF4-FFF2-40B4-BE49-F238E27FC236}">
                      <a16:creationId xmlns:a16="http://schemas.microsoft.com/office/drawing/2014/main" id="{1171F552-66B8-95C3-9264-0773395C7C6A}"/>
                    </a:ext>
                  </a:extLst>
                </p:cNvPr>
                <p:cNvPicPr/>
                <p:nvPr/>
              </p:nvPicPr>
              <p:blipFill>
                <a:blip r:embed="rId189"/>
                <a:stretch>
                  <a:fillRect/>
                </a:stretch>
              </p:blipFill>
              <p:spPr>
                <a:xfrm>
                  <a:off x="1951821" y="5681244"/>
                  <a:ext cx="61020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46" name="Ink 145">
                  <a:extLst>
                    <a:ext uri="{FF2B5EF4-FFF2-40B4-BE49-F238E27FC236}">
                      <a16:creationId xmlns:a16="http://schemas.microsoft.com/office/drawing/2014/main" id="{7F100C0A-4319-6AA6-C9F1-67724C170C0A}"/>
                    </a:ext>
                  </a:extLst>
                </p14:cNvPr>
                <p14:cNvContentPartPr/>
                <p14:nvPr/>
              </p14:nvContentPartPr>
              <p14:xfrm>
                <a:off x="1158381" y="5726964"/>
                <a:ext cx="622800" cy="39960"/>
              </p14:xfrm>
            </p:contentPart>
          </mc:Choice>
          <mc:Fallback xmlns="">
            <p:pic>
              <p:nvPicPr>
                <p:cNvPr id="146" name="Ink 145">
                  <a:extLst>
                    <a:ext uri="{FF2B5EF4-FFF2-40B4-BE49-F238E27FC236}">
                      <a16:creationId xmlns:a16="http://schemas.microsoft.com/office/drawing/2014/main" id="{7F100C0A-4319-6AA6-C9F1-67724C170C0A}"/>
                    </a:ext>
                  </a:extLst>
                </p:cNvPr>
                <p:cNvPicPr/>
                <p:nvPr/>
              </p:nvPicPr>
              <p:blipFill>
                <a:blip r:embed="rId191"/>
                <a:stretch>
                  <a:fillRect/>
                </a:stretch>
              </p:blipFill>
              <p:spPr>
                <a:xfrm>
                  <a:off x="1140741" y="5708964"/>
                  <a:ext cx="658440" cy="75600"/>
                </a:xfrm>
                <a:prstGeom prst="rect">
                  <a:avLst/>
                </a:prstGeom>
              </p:spPr>
            </p:pic>
          </mc:Fallback>
        </mc:AlternateContent>
      </p:grpSp>
      <p:grpSp>
        <p:nvGrpSpPr>
          <p:cNvPr id="156" name="Group 155">
            <a:extLst>
              <a:ext uri="{FF2B5EF4-FFF2-40B4-BE49-F238E27FC236}">
                <a16:creationId xmlns:a16="http://schemas.microsoft.com/office/drawing/2014/main" id="{1E83D8DD-F4AB-6E65-6D2D-6DEABD314D0D}"/>
              </a:ext>
            </a:extLst>
          </p:cNvPr>
          <p:cNvGrpSpPr/>
          <p:nvPr/>
        </p:nvGrpSpPr>
        <p:grpSpPr>
          <a:xfrm>
            <a:off x="3225501" y="6251124"/>
            <a:ext cx="5717520" cy="104040"/>
            <a:chOff x="3225501" y="6251124"/>
            <a:chExt cx="5717520" cy="104040"/>
          </a:xfrm>
        </p:grpSpPr>
        <mc:AlternateContent xmlns:mc="http://schemas.openxmlformats.org/markup-compatibility/2006" xmlns:p14="http://schemas.microsoft.com/office/powerpoint/2010/main">
          <mc:Choice Requires="p14">
            <p:contentPart p14:bwMode="auto" r:id="rId192">
              <p14:nvContentPartPr>
                <p14:cNvPr id="148" name="Ink 147">
                  <a:extLst>
                    <a:ext uri="{FF2B5EF4-FFF2-40B4-BE49-F238E27FC236}">
                      <a16:creationId xmlns:a16="http://schemas.microsoft.com/office/drawing/2014/main" id="{B11FD527-DB25-3066-5E9D-5D2E20A65845}"/>
                    </a:ext>
                  </a:extLst>
                </p14:cNvPr>
                <p14:cNvContentPartPr/>
                <p14:nvPr/>
              </p14:nvContentPartPr>
              <p14:xfrm>
                <a:off x="8313741" y="6251124"/>
                <a:ext cx="629280" cy="40320"/>
              </p14:xfrm>
            </p:contentPart>
          </mc:Choice>
          <mc:Fallback xmlns="">
            <p:pic>
              <p:nvPicPr>
                <p:cNvPr id="148" name="Ink 147">
                  <a:extLst>
                    <a:ext uri="{FF2B5EF4-FFF2-40B4-BE49-F238E27FC236}">
                      <a16:creationId xmlns:a16="http://schemas.microsoft.com/office/drawing/2014/main" id="{B11FD527-DB25-3066-5E9D-5D2E20A65845}"/>
                    </a:ext>
                  </a:extLst>
                </p:cNvPr>
                <p:cNvPicPr/>
                <p:nvPr/>
              </p:nvPicPr>
              <p:blipFill>
                <a:blip r:embed="rId193"/>
                <a:stretch>
                  <a:fillRect/>
                </a:stretch>
              </p:blipFill>
              <p:spPr>
                <a:xfrm>
                  <a:off x="8296101" y="6233124"/>
                  <a:ext cx="66492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49" name="Ink 148">
                  <a:extLst>
                    <a:ext uri="{FF2B5EF4-FFF2-40B4-BE49-F238E27FC236}">
                      <a16:creationId xmlns:a16="http://schemas.microsoft.com/office/drawing/2014/main" id="{8A68E36B-2DBD-96BC-2F94-818B8CEF6FA5}"/>
                    </a:ext>
                  </a:extLst>
                </p14:cNvPr>
                <p14:cNvContentPartPr/>
                <p14:nvPr/>
              </p14:nvContentPartPr>
              <p14:xfrm>
                <a:off x="7388541" y="6329244"/>
                <a:ext cx="600840" cy="25920"/>
              </p14:xfrm>
            </p:contentPart>
          </mc:Choice>
          <mc:Fallback xmlns="">
            <p:pic>
              <p:nvPicPr>
                <p:cNvPr id="149" name="Ink 148">
                  <a:extLst>
                    <a:ext uri="{FF2B5EF4-FFF2-40B4-BE49-F238E27FC236}">
                      <a16:creationId xmlns:a16="http://schemas.microsoft.com/office/drawing/2014/main" id="{8A68E36B-2DBD-96BC-2F94-818B8CEF6FA5}"/>
                    </a:ext>
                  </a:extLst>
                </p:cNvPr>
                <p:cNvPicPr/>
                <p:nvPr/>
              </p:nvPicPr>
              <p:blipFill>
                <a:blip r:embed="rId195"/>
                <a:stretch>
                  <a:fillRect/>
                </a:stretch>
              </p:blipFill>
              <p:spPr>
                <a:xfrm>
                  <a:off x="7370541" y="6311604"/>
                  <a:ext cx="63648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51" name="Ink 150">
                  <a:extLst>
                    <a:ext uri="{FF2B5EF4-FFF2-40B4-BE49-F238E27FC236}">
                      <a16:creationId xmlns:a16="http://schemas.microsoft.com/office/drawing/2014/main" id="{05B98F41-82FF-022C-CBE3-9EC127FF7B13}"/>
                    </a:ext>
                  </a:extLst>
                </p14:cNvPr>
                <p14:cNvContentPartPr/>
                <p14:nvPr/>
              </p14:nvContentPartPr>
              <p14:xfrm>
                <a:off x="6216381" y="6306924"/>
                <a:ext cx="885600" cy="38520"/>
              </p14:xfrm>
            </p:contentPart>
          </mc:Choice>
          <mc:Fallback xmlns="">
            <p:pic>
              <p:nvPicPr>
                <p:cNvPr id="151" name="Ink 150">
                  <a:extLst>
                    <a:ext uri="{FF2B5EF4-FFF2-40B4-BE49-F238E27FC236}">
                      <a16:creationId xmlns:a16="http://schemas.microsoft.com/office/drawing/2014/main" id="{05B98F41-82FF-022C-CBE3-9EC127FF7B13}"/>
                    </a:ext>
                  </a:extLst>
                </p:cNvPr>
                <p:cNvPicPr/>
                <p:nvPr/>
              </p:nvPicPr>
              <p:blipFill>
                <a:blip r:embed="rId197"/>
                <a:stretch>
                  <a:fillRect/>
                </a:stretch>
              </p:blipFill>
              <p:spPr>
                <a:xfrm>
                  <a:off x="6198381" y="6289284"/>
                  <a:ext cx="92124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52" name="Ink 151">
                  <a:extLst>
                    <a:ext uri="{FF2B5EF4-FFF2-40B4-BE49-F238E27FC236}">
                      <a16:creationId xmlns:a16="http://schemas.microsoft.com/office/drawing/2014/main" id="{EAB07447-E843-947D-3A66-AF803E015384}"/>
                    </a:ext>
                  </a:extLst>
                </p14:cNvPr>
                <p14:cNvContentPartPr/>
                <p14:nvPr/>
              </p14:nvContentPartPr>
              <p14:xfrm>
                <a:off x="5480541" y="6322044"/>
                <a:ext cx="465480" cy="20520"/>
              </p14:xfrm>
            </p:contentPart>
          </mc:Choice>
          <mc:Fallback xmlns="">
            <p:pic>
              <p:nvPicPr>
                <p:cNvPr id="152" name="Ink 151">
                  <a:extLst>
                    <a:ext uri="{FF2B5EF4-FFF2-40B4-BE49-F238E27FC236}">
                      <a16:creationId xmlns:a16="http://schemas.microsoft.com/office/drawing/2014/main" id="{EAB07447-E843-947D-3A66-AF803E015384}"/>
                    </a:ext>
                  </a:extLst>
                </p:cNvPr>
                <p:cNvPicPr/>
                <p:nvPr/>
              </p:nvPicPr>
              <p:blipFill>
                <a:blip r:embed="rId199"/>
                <a:stretch>
                  <a:fillRect/>
                </a:stretch>
              </p:blipFill>
              <p:spPr>
                <a:xfrm>
                  <a:off x="5462901" y="6304404"/>
                  <a:ext cx="50112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54" name="Ink 153">
                  <a:extLst>
                    <a:ext uri="{FF2B5EF4-FFF2-40B4-BE49-F238E27FC236}">
                      <a16:creationId xmlns:a16="http://schemas.microsoft.com/office/drawing/2014/main" id="{5CB68F6F-E0F3-93BA-251A-7B67E7C1C96E}"/>
                    </a:ext>
                  </a:extLst>
                </p14:cNvPr>
                <p14:cNvContentPartPr/>
                <p14:nvPr/>
              </p14:nvContentPartPr>
              <p14:xfrm>
                <a:off x="4353741" y="6264084"/>
                <a:ext cx="903240" cy="83160"/>
              </p14:xfrm>
            </p:contentPart>
          </mc:Choice>
          <mc:Fallback xmlns="">
            <p:pic>
              <p:nvPicPr>
                <p:cNvPr id="154" name="Ink 153">
                  <a:extLst>
                    <a:ext uri="{FF2B5EF4-FFF2-40B4-BE49-F238E27FC236}">
                      <a16:creationId xmlns:a16="http://schemas.microsoft.com/office/drawing/2014/main" id="{5CB68F6F-E0F3-93BA-251A-7B67E7C1C96E}"/>
                    </a:ext>
                  </a:extLst>
                </p:cNvPr>
                <p:cNvPicPr/>
                <p:nvPr/>
              </p:nvPicPr>
              <p:blipFill>
                <a:blip r:embed="rId201"/>
                <a:stretch>
                  <a:fillRect/>
                </a:stretch>
              </p:blipFill>
              <p:spPr>
                <a:xfrm>
                  <a:off x="4336101" y="6246444"/>
                  <a:ext cx="9388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55" name="Ink 154">
                  <a:extLst>
                    <a:ext uri="{FF2B5EF4-FFF2-40B4-BE49-F238E27FC236}">
                      <a16:creationId xmlns:a16="http://schemas.microsoft.com/office/drawing/2014/main" id="{38B70658-675C-2972-973B-17BE59DF4C34}"/>
                    </a:ext>
                  </a:extLst>
                </p14:cNvPr>
                <p14:cNvContentPartPr/>
                <p14:nvPr/>
              </p14:nvContentPartPr>
              <p14:xfrm>
                <a:off x="3225501" y="6258324"/>
                <a:ext cx="1017720" cy="72000"/>
              </p14:xfrm>
            </p:contentPart>
          </mc:Choice>
          <mc:Fallback xmlns="">
            <p:pic>
              <p:nvPicPr>
                <p:cNvPr id="155" name="Ink 154">
                  <a:extLst>
                    <a:ext uri="{FF2B5EF4-FFF2-40B4-BE49-F238E27FC236}">
                      <a16:creationId xmlns:a16="http://schemas.microsoft.com/office/drawing/2014/main" id="{38B70658-675C-2972-973B-17BE59DF4C34}"/>
                    </a:ext>
                  </a:extLst>
                </p:cNvPr>
                <p:cNvPicPr/>
                <p:nvPr/>
              </p:nvPicPr>
              <p:blipFill>
                <a:blip r:embed="rId203"/>
                <a:stretch>
                  <a:fillRect/>
                </a:stretch>
              </p:blipFill>
              <p:spPr>
                <a:xfrm>
                  <a:off x="3207861" y="6240324"/>
                  <a:ext cx="1053360" cy="107640"/>
                </a:xfrm>
                <a:prstGeom prst="rect">
                  <a:avLst/>
                </a:prstGeom>
              </p:spPr>
            </p:pic>
          </mc:Fallback>
        </mc:AlternateContent>
      </p:grpSp>
    </p:spTree>
    <p:extLst>
      <p:ext uri="{BB962C8B-B14F-4D97-AF65-F5344CB8AC3E}">
        <p14:creationId xmlns:p14="http://schemas.microsoft.com/office/powerpoint/2010/main" val="3161476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623272" cy="6449895"/>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90084" y="57124"/>
            <a:ext cx="8746709" cy="5878532"/>
          </a:xfrm>
          <a:prstGeom prst="rect">
            <a:avLst/>
          </a:prstGeom>
          <a:noFill/>
        </p:spPr>
        <p:txBody>
          <a:bodyPr wrap="square" rtlCol="0">
            <a:spAutoFit/>
          </a:bodyPr>
          <a:lstStyle/>
          <a:p>
            <a:pPr algn="r"/>
            <a:r>
              <a:rPr lang="he-IL" sz="3600" b="1">
                <a:solidFill>
                  <a:srgbClr val="FFFF00"/>
                </a:solidFill>
                <a:cs typeface="+mj-cs"/>
              </a:rPr>
              <a:t>ספר ישעיה פרק ו</a:t>
            </a:r>
          </a:p>
          <a:p>
            <a:pPr algn="r"/>
            <a:r>
              <a:rPr lang="he-IL" sz="3600">
                <a:solidFill>
                  <a:srgbClr val="FFFF00"/>
                </a:solidFill>
                <a:cs typeface="+mj-cs"/>
              </a:rPr>
              <a:t>ט   וַיֹּאמֶר לֵךְ וְאָמַרְתָּ לָעָם הַזֶּה שִׁמְעוּ שָׁמוֹעַ וְאַל-תָּבִינוּ וּרְאוּ רָאוֹ וְאַל-תֵּדָעוּ: </a:t>
            </a:r>
            <a:r>
              <a:rPr lang="he-IL" sz="3600">
                <a:solidFill>
                  <a:srgbClr val="92D050"/>
                </a:solidFill>
                <a:cs typeface="+mj-cs"/>
              </a:rPr>
              <a:t>י   הַשְׁמֵן לֵב-הָעָם הַזֶּה וְאָזְנָיו הַכְבֵּד וְעֵינָיו הָשַׁע פֶּן-יִרְאֶה בְעֵינָיו וּבְאָזְנָיו יִשְׁמָע וּלְבָבוֹ יָבִין וָשָׁב וְרָפָא לוֹ: </a:t>
            </a:r>
          </a:p>
          <a:p>
            <a:r>
              <a:rPr lang="en-US" sz="2800" b="1">
                <a:solidFill>
                  <a:srgbClr val="E89A51"/>
                </a:solidFill>
                <a:cs typeface="+mj-cs"/>
              </a:rPr>
              <a:t>Isaiah 6:9–10</a:t>
            </a:r>
          </a:p>
          <a:p>
            <a:r>
              <a:rPr lang="en-US" sz="2800">
                <a:solidFill>
                  <a:srgbClr val="E89A51"/>
                </a:solidFill>
                <a:cs typeface="+mj-cs"/>
              </a:rPr>
              <a:t>6:9 And he said, Go, and tell this people, Hear ye indeed, but understand not; And see ye indeed, but perceive not. 6:10 Make the heart of this people fat, And make their ears heavy, and shut their eyes; Lest they see with their eyes, and hear with their ears, And understand with their heart, and convert, and be healed.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25" name="Group 24">
            <a:extLst>
              <a:ext uri="{FF2B5EF4-FFF2-40B4-BE49-F238E27FC236}">
                <a16:creationId xmlns:a16="http://schemas.microsoft.com/office/drawing/2014/main" id="{61539D85-6509-A760-E980-F053B59F13DD}"/>
              </a:ext>
            </a:extLst>
          </p:cNvPr>
          <p:cNvGrpSpPr/>
          <p:nvPr/>
        </p:nvGrpSpPr>
        <p:grpSpPr>
          <a:xfrm>
            <a:off x="656181" y="567804"/>
            <a:ext cx="8444160" cy="1282320"/>
            <a:chOff x="656181" y="567804"/>
            <a:chExt cx="8444160" cy="1282320"/>
          </a:xfrm>
        </p:grpSpPr>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67FF3134-3606-B912-F2A1-7013E020F2A5}"/>
                    </a:ext>
                  </a:extLst>
                </p14:cNvPr>
                <p14:cNvContentPartPr/>
                <p14:nvPr/>
              </p14:nvContentPartPr>
              <p14:xfrm>
                <a:off x="7598061" y="1247844"/>
                <a:ext cx="771480" cy="58320"/>
              </p14:xfrm>
            </p:contentPart>
          </mc:Choice>
          <mc:Fallback xmlns="">
            <p:pic>
              <p:nvPicPr>
                <p:cNvPr id="4" name="Ink 3">
                  <a:extLst>
                    <a:ext uri="{FF2B5EF4-FFF2-40B4-BE49-F238E27FC236}">
                      <a16:creationId xmlns:a16="http://schemas.microsoft.com/office/drawing/2014/main" id="{67FF3134-3606-B912-F2A1-7013E020F2A5}"/>
                    </a:ext>
                  </a:extLst>
                </p:cNvPr>
                <p:cNvPicPr/>
                <p:nvPr/>
              </p:nvPicPr>
              <p:blipFill>
                <a:blip r:embed="rId5"/>
                <a:stretch>
                  <a:fillRect/>
                </a:stretch>
              </p:blipFill>
              <p:spPr>
                <a:xfrm>
                  <a:off x="7580061" y="1229844"/>
                  <a:ext cx="80712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351AC42F-BAD2-20B9-292B-63DCFF59F11C}"/>
                    </a:ext>
                  </a:extLst>
                </p14:cNvPr>
                <p14:cNvContentPartPr/>
                <p14:nvPr/>
              </p14:nvContentPartPr>
              <p14:xfrm>
                <a:off x="7032861" y="1252524"/>
                <a:ext cx="363240" cy="19440"/>
              </p14:xfrm>
            </p:contentPart>
          </mc:Choice>
          <mc:Fallback xmlns="">
            <p:pic>
              <p:nvPicPr>
                <p:cNvPr id="5" name="Ink 4">
                  <a:extLst>
                    <a:ext uri="{FF2B5EF4-FFF2-40B4-BE49-F238E27FC236}">
                      <a16:creationId xmlns:a16="http://schemas.microsoft.com/office/drawing/2014/main" id="{351AC42F-BAD2-20B9-292B-63DCFF59F11C}"/>
                    </a:ext>
                  </a:extLst>
                </p:cNvPr>
                <p:cNvPicPr/>
                <p:nvPr/>
              </p:nvPicPr>
              <p:blipFill>
                <a:blip r:embed="rId7"/>
                <a:stretch>
                  <a:fillRect/>
                </a:stretch>
              </p:blipFill>
              <p:spPr>
                <a:xfrm>
                  <a:off x="7014861" y="1234884"/>
                  <a:ext cx="39888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FE3C486B-85EF-64D9-25B2-39263AC167C6}"/>
                    </a:ext>
                  </a:extLst>
                </p14:cNvPr>
                <p14:cNvContentPartPr/>
                <p14:nvPr/>
              </p14:nvContentPartPr>
              <p14:xfrm>
                <a:off x="5974461" y="1195644"/>
                <a:ext cx="892800" cy="106920"/>
              </p14:xfrm>
            </p:contentPart>
          </mc:Choice>
          <mc:Fallback xmlns="">
            <p:pic>
              <p:nvPicPr>
                <p:cNvPr id="7" name="Ink 6">
                  <a:extLst>
                    <a:ext uri="{FF2B5EF4-FFF2-40B4-BE49-F238E27FC236}">
                      <a16:creationId xmlns:a16="http://schemas.microsoft.com/office/drawing/2014/main" id="{FE3C486B-85EF-64D9-25B2-39263AC167C6}"/>
                    </a:ext>
                  </a:extLst>
                </p:cNvPr>
                <p:cNvPicPr/>
                <p:nvPr/>
              </p:nvPicPr>
              <p:blipFill>
                <a:blip r:embed="rId9"/>
                <a:stretch>
                  <a:fillRect/>
                </a:stretch>
              </p:blipFill>
              <p:spPr>
                <a:xfrm>
                  <a:off x="5956821" y="1178004"/>
                  <a:ext cx="92844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655265F3-A97B-6817-BCFD-881FA664CF7F}"/>
                    </a:ext>
                  </a:extLst>
                </p14:cNvPr>
                <p14:cNvContentPartPr/>
                <p14:nvPr/>
              </p14:nvContentPartPr>
              <p14:xfrm>
                <a:off x="5263821" y="1237764"/>
                <a:ext cx="493560" cy="42480"/>
              </p14:xfrm>
            </p:contentPart>
          </mc:Choice>
          <mc:Fallback xmlns="">
            <p:pic>
              <p:nvPicPr>
                <p:cNvPr id="9" name="Ink 8">
                  <a:extLst>
                    <a:ext uri="{FF2B5EF4-FFF2-40B4-BE49-F238E27FC236}">
                      <a16:creationId xmlns:a16="http://schemas.microsoft.com/office/drawing/2014/main" id="{655265F3-A97B-6817-BCFD-881FA664CF7F}"/>
                    </a:ext>
                  </a:extLst>
                </p:cNvPr>
                <p:cNvPicPr/>
                <p:nvPr/>
              </p:nvPicPr>
              <p:blipFill>
                <a:blip r:embed="rId11"/>
                <a:stretch>
                  <a:fillRect/>
                </a:stretch>
              </p:blipFill>
              <p:spPr>
                <a:xfrm>
                  <a:off x="5246181" y="1220124"/>
                  <a:ext cx="5292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97F1DDBA-2C20-B89D-41DF-021283EF76E7}"/>
                    </a:ext>
                  </a:extLst>
                </p14:cNvPr>
                <p14:cNvContentPartPr/>
                <p14:nvPr/>
              </p14:nvContentPartPr>
              <p14:xfrm>
                <a:off x="4520421" y="1200324"/>
                <a:ext cx="430920" cy="65880"/>
              </p14:xfrm>
            </p:contentPart>
          </mc:Choice>
          <mc:Fallback xmlns="">
            <p:pic>
              <p:nvPicPr>
                <p:cNvPr id="11" name="Ink 10">
                  <a:extLst>
                    <a:ext uri="{FF2B5EF4-FFF2-40B4-BE49-F238E27FC236}">
                      <a16:creationId xmlns:a16="http://schemas.microsoft.com/office/drawing/2014/main" id="{97F1DDBA-2C20-B89D-41DF-021283EF76E7}"/>
                    </a:ext>
                  </a:extLst>
                </p:cNvPr>
                <p:cNvPicPr/>
                <p:nvPr/>
              </p:nvPicPr>
              <p:blipFill>
                <a:blip r:embed="rId13"/>
                <a:stretch>
                  <a:fillRect/>
                </a:stretch>
              </p:blipFill>
              <p:spPr>
                <a:xfrm>
                  <a:off x="4502421" y="1182684"/>
                  <a:ext cx="4665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DF65D466-ABA9-E9E4-3F57-C492AB9C0B9E}"/>
                    </a:ext>
                  </a:extLst>
                </p14:cNvPr>
                <p14:cNvContentPartPr/>
                <p14:nvPr/>
              </p14:nvContentPartPr>
              <p14:xfrm>
                <a:off x="3575421" y="1238844"/>
                <a:ext cx="603000" cy="38880"/>
              </p14:xfrm>
            </p:contentPart>
          </mc:Choice>
          <mc:Fallback xmlns="">
            <p:pic>
              <p:nvPicPr>
                <p:cNvPr id="13" name="Ink 12">
                  <a:extLst>
                    <a:ext uri="{FF2B5EF4-FFF2-40B4-BE49-F238E27FC236}">
                      <a16:creationId xmlns:a16="http://schemas.microsoft.com/office/drawing/2014/main" id="{DF65D466-ABA9-E9E4-3F57-C492AB9C0B9E}"/>
                    </a:ext>
                  </a:extLst>
                </p:cNvPr>
                <p:cNvPicPr/>
                <p:nvPr/>
              </p:nvPicPr>
              <p:blipFill>
                <a:blip r:embed="rId15"/>
                <a:stretch>
                  <a:fillRect/>
                </a:stretch>
              </p:blipFill>
              <p:spPr>
                <a:xfrm>
                  <a:off x="3557421" y="1220844"/>
                  <a:ext cx="63864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02F1DF88-FA46-2C23-7051-B423CE038102}"/>
                    </a:ext>
                  </a:extLst>
                </p14:cNvPr>
                <p14:cNvContentPartPr/>
                <p14:nvPr/>
              </p14:nvContentPartPr>
              <p14:xfrm>
                <a:off x="2662461" y="1248564"/>
                <a:ext cx="709560" cy="52560"/>
              </p14:xfrm>
            </p:contentPart>
          </mc:Choice>
          <mc:Fallback xmlns="">
            <p:pic>
              <p:nvPicPr>
                <p:cNvPr id="14" name="Ink 13">
                  <a:extLst>
                    <a:ext uri="{FF2B5EF4-FFF2-40B4-BE49-F238E27FC236}">
                      <a16:creationId xmlns:a16="http://schemas.microsoft.com/office/drawing/2014/main" id="{02F1DF88-FA46-2C23-7051-B423CE038102}"/>
                    </a:ext>
                  </a:extLst>
                </p:cNvPr>
                <p:cNvPicPr/>
                <p:nvPr/>
              </p:nvPicPr>
              <p:blipFill>
                <a:blip r:embed="rId17"/>
                <a:stretch>
                  <a:fillRect/>
                </a:stretch>
              </p:blipFill>
              <p:spPr>
                <a:xfrm>
                  <a:off x="2644821" y="1230564"/>
                  <a:ext cx="7452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6" name="Ink 15">
                  <a:extLst>
                    <a:ext uri="{FF2B5EF4-FFF2-40B4-BE49-F238E27FC236}">
                      <a16:creationId xmlns:a16="http://schemas.microsoft.com/office/drawing/2014/main" id="{7B26847F-35A4-18FB-1689-C4E24A46D3FB}"/>
                    </a:ext>
                  </a:extLst>
                </p14:cNvPr>
                <p14:cNvContentPartPr/>
                <p14:nvPr/>
              </p14:nvContentPartPr>
              <p14:xfrm>
                <a:off x="2010141" y="1224444"/>
                <a:ext cx="414720" cy="59040"/>
              </p14:xfrm>
            </p:contentPart>
          </mc:Choice>
          <mc:Fallback xmlns="">
            <p:pic>
              <p:nvPicPr>
                <p:cNvPr id="16" name="Ink 15">
                  <a:extLst>
                    <a:ext uri="{FF2B5EF4-FFF2-40B4-BE49-F238E27FC236}">
                      <a16:creationId xmlns:a16="http://schemas.microsoft.com/office/drawing/2014/main" id="{7B26847F-35A4-18FB-1689-C4E24A46D3FB}"/>
                    </a:ext>
                  </a:extLst>
                </p:cNvPr>
                <p:cNvPicPr/>
                <p:nvPr/>
              </p:nvPicPr>
              <p:blipFill>
                <a:blip r:embed="rId19"/>
                <a:stretch>
                  <a:fillRect/>
                </a:stretch>
              </p:blipFill>
              <p:spPr>
                <a:xfrm>
                  <a:off x="1992141" y="1206804"/>
                  <a:ext cx="45036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7" name="Ink 16">
                  <a:extLst>
                    <a:ext uri="{FF2B5EF4-FFF2-40B4-BE49-F238E27FC236}">
                      <a16:creationId xmlns:a16="http://schemas.microsoft.com/office/drawing/2014/main" id="{707D04D0-29A2-0560-568F-2CE6A3EC23D9}"/>
                    </a:ext>
                  </a:extLst>
                </p14:cNvPr>
                <p14:cNvContentPartPr/>
                <p14:nvPr/>
              </p14:nvContentPartPr>
              <p14:xfrm>
                <a:off x="969381" y="1242084"/>
                <a:ext cx="793440" cy="63360"/>
              </p14:xfrm>
            </p:contentPart>
          </mc:Choice>
          <mc:Fallback xmlns="">
            <p:pic>
              <p:nvPicPr>
                <p:cNvPr id="17" name="Ink 16">
                  <a:extLst>
                    <a:ext uri="{FF2B5EF4-FFF2-40B4-BE49-F238E27FC236}">
                      <a16:creationId xmlns:a16="http://schemas.microsoft.com/office/drawing/2014/main" id="{707D04D0-29A2-0560-568F-2CE6A3EC23D9}"/>
                    </a:ext>
                  </a:extLst>
                </p:cNvPr>
                <p:cNvPicPr/>
                <p:nvPr/>
              </p:nvPicPr>
              <p:blipFill>
                <a:blip r:embed="rId21"/>
                <a:stretch>
                  <a:fillRect/>
                </a:stretch>
              </p:blipFill>
              <p:spPr>
                <a:xfrm>
                  <a:off x="951741" y="1224084"/>
                  <a:ext cx="8290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9" name="Ink 18">
                  <a:extLst>
                    <a:ext uri="{FF2B5EF4-FFF2-40B4-BE49-F238E27FC236}">
                      <a16:creationId xmlns:a16="http://schemas.microsoft.com/office/drawing/2014/main" id="{85ABE144-81EC-2C5D-FBCD-C2C62C708FBF}"/>
                    </a:ext>
                  </a:extLst>
                </p14:cNvPr>
                <p14:cNvContentPartPr/>
                <p14:nvPr/>
              </p14:nvContentPartPr>
              <p14:xfrm>
                <a:off x="8359821" y="1675884"/>
                <a:ext cx="685440" cy="74160"/>
              </p14:xfrm>
            </p:contentPart>
          </mc:Choice>
          <mc:Fallback xmlns="">
            <p:pic>
              <p:nvPicPr>
                <p:cNvPr id="19" name="Ink 18">
                  <a:extLst>
                    <a:ext uri="{FF2B5EF4-FFF2-40B4-BE49-F238E27FC236}">
                      <a16:creationId xmlns:a16="http://schemas.microsoft.com/office/drawing/2014/main" id="{85ABE144-81EC-2C5D-FBCD-C2C62C708FBF}"/>
                    </a:ext>
                  </a:extLst>
                </p:cNvPr>
                <p:cNvPicPr/>
                <p:nvPr/>
              </p:nvPicPr>
              <p:blipFill>
                <a:blip r:embed="rId23"/>
                <a:stretch>
                  <a:fillRect/>
                </a:stretch>
              </p:blipFill>
              <p:spPr>
                <a:xfrm>
                  <a:off x="8342181" y="1658244"/>
                  <a:ext cx="7210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0" name="Ink 19">
                  <a:extLst>
                    <a:ext uri="{FF2B5EF4-FFF2-40B4-BE49-F238E27FC236}">
                      <a16:creationId xmlns:a16="http://schemas.microsoft.com/office/drawing/2014/main" id="{5C0FF120-8FB5-8125-EB83-3161A5FA1EE0}"/>
                    </a:ext>
                  </a:extLst>
                </p14:cNvPr>
                <p14:cNvContentPartPr/>
                <p14:nvPr/>
              </p14:nvContentPartPr>
              <p14:xfrm>
                <a:off x="7632261" y="1803684"/>
                <a:ext cx="656280" cy="46440"/>
              </p14:xfrm>
            </p:contentPart>
          </mc:Choice>
          <mc:Fallback xmlns="">
            <p:pic>
              <p:nvPicPr>
                <p:cNvPr id="20" name="Ink 19">
                  <a:extLst>
                    <a:ext uri="{FF2B5EF4-FFF2-40B4-BE49-F238E27FC236}">
                      <a16:creationId xmlns:a16="http://schemas.microsoft.com/office/drawing/2014/main" id="{5C0FF120-8FB5-8125-EB83-3161A5FA1EE0}"/>
                    </a:ext>
                  </a:extLst>
                </p:cNvPr>
                <p:cNvPicPr/>
                <p:nvPr/>
              </p:nvPicPr>
              <p:blipFill>
                <a:blip r:embed="rId25"/>
                <a:stretch>
                  <a:fillRect/>
                </a:stretch>
              </p:blipFill>
              <p:spPr>
                <a:xfrm>
                  <a:off x="7614261" y="1786044"/>
                  <a:ext cx="6919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2" name="Ink 21">
                  <a:extLst>
                    <a:ext uri="{FF2B5EF4-FFF2-40B4-BE49-F238E27FC236}">
                      <a16:creationId xmlns:a16="http://schemas.microsoft.com/office/drawing/2014/main" id="{764A1C35-48AE-2688-3BFE-AFF10C399DAD}"/>
                    </a:ext>
                  </a:extLst>
                </p14:cNvPr>
                <p14:cNvContentPartPr/>
                <p14:nvPr/>
              </p14:nvContentPartPr>
              <p14:xfrm>
                <a:off x="6048261" y="1739964"/>
                <a:ext cx="1457640" cy="68400"/>
              </p14:xfrm>
            </p:contentPart>
          </mc:Choice>
          <mc:Fallback xmlns="">
            <p:pic>
              <p:nvPicPr>
                <p:cNvPr id="22" name="Ink 21">
                  <a:extLst>
                    <a:ext uri="{FF2B5EF4-FFF2-40B4-BE49-F238E27FC236}">
                      <a16:creationId xmlns:a16="http://schemas.microsoft.com/office/drawing/2014/main" id="{764A1C35-48AE-2688-3BFE-AFF10C399DAD}"/>
                    </a:ext>
                  </a:extLst>
                </p:cNvPr>
                <p:cNvPicPr/>
                <p:nvPr/>
              </p:nvPicPr>
              <p:blipFill>
                <a:blip r:embed="rId27"/>
                <a:stretch>
                  <a:fillRect/>
                </a:stretch>
              </p:blipFill>
              <p:spPr>
                <a:xfrm>
                  <a:off x="6030621" y="1721964"/>
                  <a:ext cx="14932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4" name="Ink 23">
                  <a:extLst>
                    <a:ext uri="{FF2B5EF4-FFF2-40B4-BE49-F238E27FC236}">
                      <a16:creationId xmlns:a16="http://schemas.microsoft.com/office/drawing/2014/main" id="{9ED061DC-D1C9-3EDF-607F-382007790A30}"/>
                    </a:ext>
                  </a:extLst>
                </p14:cNvPr>
                <p14:cNvContentPartPr/>
                <p14:nvPr/>
              </p14:nvContentPartPr>
              <p14:xfrm>
                <a:off x="656181" y="567804"/>
                <a:ext cx="8444160" cy="1264320"/>
              </p14:xfrm>
            </p:contentPart>
          </mc:Choice>
          <mc:Fallback xmlns="">
            <p:pic>
              <p:nvPicPr>
                <p:cNvPr id="24" name="Ink 23">
                  <a:extLst>
                    <a:ext uri="{FF2B5EF4-FFF2-40B4-BE49-F238E27FC236}">
                      <a16:creationId xmlns:a16="http://schemas.microsoft.com/office/drawing/2014/main" id="{9ED061DC-D1C9-3EDF-607F-382007790A30}"/>
                    </a:ext>
                  </a:extLst>
                </p:cNvPr>
                <p:cNvPicPr/>
                <p:nvPr/>
              </p:nvPicPr>
              <p:blipFill>
                <a:blip r:embed="rId29"/>
                <a:stretch>
                  <a:fillRect/>
                </a:stretch>
              </p:blipFill>
              <p:spPr>
                <a:xfrm>
                  <a:off x="638181" y="550164"/>
                  <a:ext cx="8479800" cy="1299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
            <p14:nvContentPartPr>
              <p14:cNvPr id="26" name="Ink 25">
                <a:extLst>
                  <a:ext uri="{FF2B5EF4-FFF2-40B4-BE49-F238E27FC236}">
                    <a16:creationId xmlns:a16="http://schemas.microsoft.com/office/drawing/2014/main" id="{6CBC0FF9-94CE-6504-746F-35D842ECD21F}"/>
                  </a:ext>
                </a:extLst>
              </p14:cNvPr>
              <p14:cNvContentPartPr/>
              <p14:nvPr/>
            </p14:nvContentPartPr>
            <p14:xfrm>
              <a:off x="2357901" y="1724124"/>
              <a:ext cx="2926800" cy="118800"/>
            </p14:xfrm>
          </p:contentPart>
        </mc:Choice>
        <mc:Fallback xmlns="">
          <p:pic>
            <p:nvPicPr>
              <p:cNvPr id="26" name="Ink 25">
                <a:extLst>
                  <a:ext uri="{FF2B5EF4-FFF2-40B4-BE49-F238E27FC236}">
                    <a16:creationId xmlns:a16="http://schemas.microsoft.com/office/drawing/2014/main" id="{6CBC0FF9-94CE-6504-746F-35D842ECD21F}"/>
                  </a:ext>
                </a:extLst>
              </p:cNvPr>
              <p:cNvPicPr/>
              <p:nvPr/>
            </p:nvPicPr>
            <p:blipFill>
              <a:blip r:embed="rId31"/>
              <a:stretch>
                <a:fillRect/>
              </a:stretch>
            </p:blipFill>
            <p:spPr>
              <a:xfrm>
                <a:off x="2339901" y="1706124"/>
                <a:ext cx="29624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7" name="Ink 26">
                <a:extLst>
                  <a:ext uri="{FF2B5EF4-FFF2-40B4-BE49-F238E27FC236}">
                    <a16:creationId xmlns:a16="http://schemas.microsoft.com/office/drawing/2014/main" id="{6DC30771-BCC9-1920-EC74-26CC23A6E968}"/>
                  </a:ext>
                </a:extLst>
              </p14:cNvPr>
              <p14:cNvContentPartPr/>
              <p14:nvPr/>
            </p14:nvContentPartPr>
            <p14:xfrm>
              <a:off x="1504701" y="1760484"/>
              <a:ext cx="809640" cy="41400"/>
            </p14:xfrm>
          </p:contentPart>
        </mc:Choice>
        <mc:Fallback xmlns="">
          <p:pic>
            <p:nvPicPr>
              <p:cNvPr id="27" name="Ink 26">
                <a:extLst>
                  <a:ext uri="{FF2B5EF4-FFF2-40B4-BE49-F238E27FC236}">
                    <a16:creationId xmlns:a16="http://schemas.microsoft.com/office/drawing/2014/main" id="{6DC30771-BCC9-1920-EC74-26CC23A6E968}"/>
                  </a:ext>
                </a:extLst>
              </p:cNvPr>
              <p:cNvPicPr/>
              <p:nvPr/>
            </p:nvPicPr>
            <p:blipFill>
              <a:blip r:embed="rId33"/>
              <a:stretch>
                <a:fillRect/>
              </a:stretch>
            </p:blipFill>
            <p:spPr>
              <a:xfrm>
                <a:off x="1487061" y="1742484"/>
                <a:ext cx="84528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8" name="Ink 27">
                <a:extLst>
                  <a:ext uri="{FF2B5EF4-FFF2-40B4-BE49-F238E27FC236}">
                    <a16:creationId xmlns:a16="http://schemas.microsoft.com/office/drawing/2014/main" id="{1EB2EB29-64A7-65A7-0CAB-6A45534BA9AF}"/>
                  </a:ext>
                </a:extLst>
              </p14:cNvPr>
              <p14:cNvContentPartPr/>
              <p14:nvPr/>
            </p14:nvContentPartPr>
            <p14:xfrm>
              <a:off x="534861" y="1773804"/>
              <a:ext cx="749160" cy="104760"/>
            </p14:xfrm>
          </p:contentPart>
        </mc:Choice>
        <mc:Fallback xmlns="">
          <p:pic>
            <p:nvPicPr>
              <p:cNvPr id="28" name="Ink 27">
                <a:extLst>
                  <a:ext uri="{FF2B5EF4-FFF2-40B4-BE49-F238E27FC236}">
                    <a16:creationId xmlns:a16="http://schemas.microsoft.com/office/drawing/2014/main" id="{1EB2EB29-64A7-65A7-0CAB-6A45534BA9AF}"/>
                  </a:ext>
                </a:extLst>
              </p:cNvPr>
              <p:cNvPicPr/>
              <p:nvPr/>
            </p:nvPicPr>
            <p:blipFill>
              <a:blip r:embed="rId35"/>
              <a:stretch>
                <a:fillRect/>
              </a:stretch>
            </p:blipFill>
            <p:spPr>
              <a:xfrm>
                <a:off x="516861" y="1755804"/>
                <a:ext cx="7848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9" name="Ink 28">
                <a:extLst>
                  <a:ext uri="{FF2B5EF4-FFF2-40B4-BE49-F238E27FC236}">
                    <a16:creationId xmlns:a16="http://schemas.microsoft.com/office/drawing/2014/main" id="{86EB117C-5F4E-F9E7-61D8-ACD06D8B2BE5}"/>
                  </a:ext>
                </a:extLst>
              </p14:cNvPr>
              <p14:cNvContentPartPr/>
              <p14:nvPr/>
            </p14:nvContentPartPr>
            <p14:xfrm>
              <a:off x="7523541" y="2220564"/>
              <a:ext cx="1385280" cy="195120"/>
            </p14:xfrm>
          </p:contentPart>
        </mc:Choice>
        <mc:Fallback xmlns="">
          <p:pic>
            <p:nvPicPr>
              <p:cNvPr id="29" name="Ink 28">
                <a:extLst>
                  <a:ext uri="{FF2B5EF4-FFF2-40B4-BE49-F238E27FC236}">
                    <a16:creationId xmlns:a16="http://schemas.microsoft.com/office/drawing/2014/main" id="{86EB117C-5F4E-F9E7-61D8-ACD06D8B2BE5}"/>
                  </a:ext>
                </a:extLst>
              </p:cNvPr>
              <p:cNvPicPr/>
              <p:nvPr/>
            </p:nvPicPr>
            <p:blipFill>
              <a:blip r:embed="rId37"/>
              <a:stretch>
                <a:fillRect/>
              </a:stretch>
            </p:blipFill>
            <p:spPr>
              <a:xfrm>
                <a:off x="7505541" y="2202564"/>
                <a:ext cx="142092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9" name="Ink 38">
                <a:extLst>
                  <a:ext uri="{FF2B5EF4-FFF2-40B4-BE49-F238E27FC236}">
                    <a16:creationId xmlns:a16="http://schemas.microsoft.com/office/drawing/2014/main" id="{FFA593E8-4E3B-71E1-66C7-2C173D671789}"/>
                  </a:ext>
                </a:extLst>
              </p14:cNvPr>
              <p14:cNvContentPartPr/>
              <p14:nvPr/>
            </p14:nvContentPartPr>
            <p14:xfrm>
              <a:off x="6921621" y="2947044"/>
              <a:ext cx="1956240" cy="91080"/>
            </p14:xfrm>
          </p:contentPart>
        </mc:Choice>
        <mc:Fallback xmlns="">
          <p:pic>
            <p:nvPicPr>
              <p:cNvPr id="39" name="Ink 38">
                <a:extLst>
                  <a:ext uri="{FF2B5EF4-FFF2-40B4-BE49-F238E27FC236}">
                    <a16:creationId xmlns:a16="http://schemas.microsoft.com/office/drawing/2014/main" id="{FFA593E8-4E3B-71E1-66C7-2C173D671789}"/>
                  </a:ext>
                </a:extLst>
              </p:cNvPr>
              <p:cNvPicPr/>
              <p:nvPr/>
            </p:nvPicPr>
            <p:blipFill>
              <a:blip r:embed="rId39"/>
              <a:stretch>
                <a:fillRect/>
              </a:stretch>
            </p:blipFill>
            <p:spPr>
              <a:xfrm>
                <a:off x="6903621" y="2929044"/>
                <a:ext cx="1991880" cy="126720"/>
              </a:xfrm>
              <a:prstGeom prst="rect">
                <a:avLst/>
              </a:prstGeom>
            </p:spPr>
          </p:pic>
        </mc:Fallback>
      </mc:AlternateContent>
      <p:grpSp>
        <p:nvGrpSpPr>
          <p:cNvPr id="41" name="Group 40">
            <a:extLst>
              <a:ext uri="{FF2B5EF4-FFF2-40B4-BE49-F238E27FC236}">
                <a16:creationId xmlns:a16="http://schemas.microsoft.com/office/drawing/2014/main" id="{9DD634A5-F5AD-FC10-5E05-A861E00962D3}"/>
              </a:ext>
            </a:extLst>
          </p:cNvPr>
          <p:cNvGrpSpPr/>
          <p:nvPr/>
        </p:nvGrpSpPr>
        <p:grpSpPr>
          <a:xfrm>
            <a:off x="971541" y="2265204"/>
            <a:ext cx="8084160" cy="822240"/>
            <a:chOff x="971541" y="2265204"/>
            <a:chExt cx="8084160" cy="822240"/>
          </a:xfrm>
        </p:grpSpPr>
        <mc:AlternateContent xmlns:mc="http://schemas.openxmlformats.org/markup-compatibility/2006" xmlns:p14="http://schemas.microsoft.com/office/powerpoint/2010/main">
          <mc:Choice Requires="p14">
            <p:contentPart p14:bwMode="auto" r:id="rId40">
              <p14:nvContentPartPr>
                <p14:cNvPr id="30" name="Ink 29">
                  <a:extLst>
                    <a:ext uri="{FF2B5EF4-FFF2-40B4-BE49-F238E27FC236}">
                      <a16:creationId xmlns:a16="http://schemas.microsoft.com/office/drawing/2014/main" id="{DC10BAB3-1466-6CF1-C381-C22EF82F01A5}"/>
                    </a:ext>
                  </a:extLst>
                </p14:cNvPr>
                <p14:cNvContentPartPr/>
                <p14:nvPr/>
              </p14:nvContentPartPr>
              <p14:xfrm>
                <a:off x="5847381" y="2377164"/>
                <a:ext cx="1348560" cy="90000"/>
              </p14:xfrm>
            </p:contentPart>
          </mc:Choice>
          <mc:Fallback xmlns="">
            <p:pic>
              <p:nvPicPr>
                <p:cNvPr id="30" name="Ink 29">
                  <a:extLst>
                    <a:ext uri="{FF2B5EF4-FFF2-40B4-BE49-F238E27FC236}">
                      <a16:creationId xmlns:a16="http://schemas.microsoft.com/office/drawing/2014/main" id="{DC10BAB3-1466-6CF1-C381-C22EF82F01A5}"/>
                    </a:ext>
                  </a:extLst>
                </p:cNvPr>
                <p:cNvPicPr/>
                <p:nvPr/>
              </p:nvPicPr>
              <p:blipFill>
                <a:blip r:embed="rId41"/>
                <a:stretch>
                  <a:fillRect/>
                </a:stretch>
              </p:blipFill>
              <p:spPr>
                <a:xfrm>
                  <a:off x="5829741" y="2359164"/>
                  <a:ext cx="13842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1" name="Ink 30">
                  <a:extLst>
                    <a:ext uri="{FF2B5EF4-FFF2-40B4-BE49-F238E27FC236}">
                      <a16:creationId xmlns:a16="http://schemas.microsoft.com/office/drawing/2014/main" id="{A7F364BD-3DCD-DD50-0E4F-1D36B6FCA90D}"/>
                    </a:ext>
                  </a:extLst>
                </p14:cNvPr>
                <p14:cNvContentPartPr/>
                <p14:nvPr/>
              </p14:nvContentPartPr>
              <p14:xfrm>
                <a:off x="4858821" y="2443044"/>
                <a:ext cx="951480" cy="112320"/>
              </p14:xfrm>
            </p:contentPart>
          </mc:Choice>
          <mc:Fallback xmlns="">
            <p:pic>
              <p:nvPicPr>
                <p:cNvPr id="31" name="Ink 30">
                  <a:extLst>
                    <a:ext uri="{FF2B5EF4-FFF2-40B4-BE49-F238E27FC236}">
                      <a16:creationId xmlns:a16="http://schemas.microsoft.com/office/drawing/2014/main" id="{A7F364BD-3DCD-DD50-0E4F-1D36B6FCA90D}"/>
                    </a:ext>
                  </a:extLst>
                </p:cNvPr>
                <p:cNvPicPr/>
                <p:nvPr/>
              </p:nvPicPr>
              <p:blipFill>
                <a:blip r:embed="rId43"/>
                <a:stretch>
                  <a:fillRect/>
                </a:stretch>
              </p:blipFill>
              <p:spPr>
                <a:xfrm>
                  <a:off x="4841181" y="2425404"/>
                  <a:ext cx="98712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3" name="Ink 32">
                  <a:extLst>
                    <a:ext uri="{FF2B5EF4-FFF2-40B4-BE49-F238E27FC236}">
                      <a16:creationId xmlns:a16="http://schemas.microsoft.com/office/drawing/2014/main" id="{6FE75C55-D0D0-84A6-779A-37C62D3B1DE3}"/>
                    </a:ext>
                  </a:extLst>
                </p14:cNvPr>
                <p14:cNvContentPartPr/>
                <p14:nvPr/>
              </p14:nvContentPartPr>
              <p14:xfrm>
                <a:off x="3776301" y="2347644"/>
                <a:ext cx="1003320" cy="117720"/>
              </p14:xfrm>
            </p:contentPart>
          </mc:Choice>
          <mc:Fallback xmlns="">
            <p:pic>
              <p:nvPicPr>
                <p:cNvPr id="33" name="Ink 32">
                  <a:extLst>
                    <a:ext uri="{FF2B5EF4-FFF2-40B4-BE49-F238E27FC236}">
                      <a16:creationId xmlns:a16="http://schemas.microsoft.com/office/drawing/2014/main" id="{6FE75C55-D0D0-84A6-779A-37C62D3B1DE3}"/>
                    </a:ext>
                  </a:extLst>
                </p:cNvPr>
                <p:cNvPicPr/>
                <p:nvPr/>
              </p:nvPicPr>
              <p:blipFill>
                <a:blip r:embed="rId45"/>
                <a:stretch>
                  <a:fillRect/>
                </a:stretch>
              </p:blipFill>
              <p:spPr>
                <a:xfrm>
                  <a:off x="3758301" y="2329644"/>
                  <a:ext cx="10389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5" name="Ink 34">
                  <a:extLst>
                    <a:ext uri="{FF2B5EF4-FFF2-40B4-BE49-F238E27FC236}">
                      <a16:creationId xmlns:a16="http://schemas.microsoft.com/office/drawing/2014/main" id="{60B0B3AA-E38B-7B05-EEC2-2E1E32B43B03}"/>
                    </a:ext>
                  </a:extLst>
                </p14:cNvPr>
                <p14:cNvContentPartPr/>
                <p14:nvPr/>
              </p14:nvContentPartPr>
              <p14:xfrm>
                <a:off x="2731581" y="2339004"/>
                <a:ext cx="813240" cy="54000"/>
              </p14:xfrm>
            </p:contentPart>
          </mc:Choice>
          <mc:Fallback xmlns="">
            <p:pic>
              <p:nvPicPr>
                <p:cNvPr id="35" name="Ink 34">
                  <a:extLst>
                    <a:ext uri="{FF2B5EF4-FFF2-40B4-BE49-F238E27FC236}">
                      <a16:creationId xmlns:a16="http://schemas.microsoft.com/office/drawing/2014/main" id="{60B0B3AA-E38B-7B05-EEC2-2E1E32B43B03}"/>
                    </a:ext>
                  </a:extLst>
                </p:cNvPr>
                <p:cNvPicPr/>
                <p:nvPr/>
              </p:nvPicPr>
              <p:blipFill>
                <a:blip r:embed="rId47"/>
                <a:stretch>
                  <a:fillRect/>
                </a:stretch>
              </p:blipFill>
              <p:spPr>
                <a:xfrm>
                  <a:off x="2713941" y="2321004"/>
                  <a:ext cx="84888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7" name="Ink 36">
                  <a:extLst>
                    <a:ext uri="{FF2B5EF4-FFF2-40B4-BE49-F238E27FC236}">
                      <a16:creationId xmlns:a16="http://schemas.microsoft.com/office/drawing/2014/main" id="{BBE66F35-EFA3-D8C8-A63F-77F146F5702D}"/>
                    </a:ext>
                  </a:extLst>
                </p14:cNvPr>
                <p14:cNvContentPartPr/>
                <p14:nvPr/>
              </p14:nvContentPartPr>
              <p14:xfrm>
                <a:off x="971541" y="2292564"/>
                <a:ext cx="1635480" cy="129960"/>
              </p14:xfrm>
            </p:contentPart>
          </mc:Choice>
          <mc:Fallback xmlns="">
            <p:pic>
              <p:nvPicPr>
                <p:cNvPr id="37" name="Ink 36">
                  <a:extLst>
                    <a:ext uri="{FF2B5EF4-FFF2-40B4-BE49-F238E27FC236}">
                      <a16:creationId xmlns:a16="http://schemas.microsoft.com/office/drawing/2014/main" id="{BBE66F35-EFA3-D8C8-A63F-77F146F5702D}"/>
                    </a:ext>
                  </a:extLst>
                </p:cNvPr>
                <p:cNvPicPr/>
                <p:nvPr/>
              </p:nvPicPr>
              <p:blipFill>
                <a:blip r:embed="rId49"/>
                <a:stretch>
                  <a:fillRect/>
                </a:stretch>
              </p:blipFill>
              <p:spPr>
                <a:xfrm>
                  <a:off x="953541" y="2274564"/>
                  <a:ext cx="167112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0" name="Ink 39">
                  <a:extLst>
                    <a:ext uri="{FF2B5EF4-FFF2-40B4-BE49-F238E27FC236}">
                      <a16:creationId xmlns:a16="http://schemas.microsoft.com/office/drawing/2014/main" id="{7EB1785A-DDBD-33A2-72A2-86BC6A204B3F}"/>
                    </a:ext>
                  </a:extLst>
                </p14:cNvPr>
                <p14:cNvContentPartPr/>
                <p14:nvPr/>
              </p14:nvContentPartPr>
              <p14:xfrm>
                <a:off x="6751341" y="2265204"/>
                <a:ext cx="2304360" cy="822240"/>
              </p14:xfrm>
            </p:contentPart>
          </mc:Choice>
          <mc:Fallback xmlns="">
            <p:pic>
              <p:nvPicPr>
                <p:cNvPr id="40" name="Ink 39">
                  <a:extLst>
                    <a:ext uri="{FF2B5EF4-FFF2-40B4-BE49-F238E27FC236}">
                      <a16:creationId xmlns:a16="http://schemas.microsoft.com/office/drawing/2014/main" id="{7EB1785A-DDBD-33A2-72A2-86BC6A204B3F}"/>
                    </a:ext>
                  </a:extLst>
                </p:cNvPr>
                <p:cNvPicPr/>
                <p:nvPr/>
              </p:nvPicPr>
              <p:blipFill>
                <a:blip r:embed="rId51"/>
                <a:stretch>
                  <a:fillRect/>
                </a:stretch>
              </p:blipFill>
              <p:spPr>
                <a:xfrm>
                  <a:off x="6733701" y="2247204"/>
                  <a:ext cx="2340000" cy="857880"/>
                </a:xfrm>
                <a:prstGeom prst="rect">
                  <a:avLst/>
                </a:prstGeom>
              </p:spPr>
            </p:pic>
          </mc:Fallback>
        </mc:AlternateContent>
      </p:grpSp>
    </p:spTree>
    <p:extLst>
      <p:ext uri="{BB962C8B-B14F-4D97-AF65-F5344CB8AC3E}">
        <p14:creationId xmlns:p14="http://schemas.microsoft.com/office/powerpoint/2010/main" val="1643612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 y="-1"/>
            <a:ext cx="10928657" cy="6449895"/>
          </a:xfrm>
          <a:prstGeom prst="roundRect">
            <a:avLst/>
          </a:prstGeom>
          <a:solidFill>
            <a:schemeClr val="tx1">
              <a:alpha val="5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BAF38378-C408-1B0D-DEAA-24ABA4997316}"/>
              </a:ext>
            </a:extLst>
          </p:cNvPr>
          <p:cNvSpPr txBox="1"/>
          <p:nvPr/>
        </p:nvSpPr>
        <p:spPr>
          <a:xfrm>
            <a:off x="1128811" y="5077222"/>
            <a:ext cx="2667525" cy="369332"/>
          </a:xfrm>
          <a:prstGeom prst="rect">
            <a:avLst/>
          </a:prstGeom>
          <a:noFill/>
        </p:spPr>
        <p:txBody>
          <a:bodyPr wrap="square" rtlCol="0">
            <a:spAutoFit/>
          </a:bodyPr>
          <a:lstStyle/>
          <a:p>
            <a:r>
              <a:rPr lang="en-US">
                <a:solidFill>
                  <a:srgbClr val="FFFF00"/>
                </a:solidFill>
              </a:rPr>
              <a:t>Isaiah 28:22-23</a:t>
            </a:r>
          </a:p>
        </p:txBody>
      </p:sp>
      <p:pic>
        <p:nvPicPr>
          <p:cNvPr id="9" name="Picture 8">
            <a:extLst>
              <a:ext uri="{FF2B5EF4-FFF2-40B4-BE49-F238E27FC236}">
                <a16:creationId xmlns:a16="http://schemas.microsoft.com/office/drawing/2014/main" id="{6AB9B195-F3DA-4F1A-0B20-F9E6ABC074C9}"/>
              </a:ext>
            </a:extLst>
          </p:cNvPr>
          <p:cNvPicPr>
            <a:picLocks noChangeAspect="1"/>
          </p:cNvPicPr>
          <p:nvPr/>
        </p:nvPicPr>
        <p:blipFill>
          <a:blip r:embed="rId4"/>
          <a:stretch>
            <a:fillRect/>
          </a:stretch>
        </p:blipFill>
        <p:spPr>
          <a:xfrm>
            <a:off x="457015" y="291401"/>
            <a:ext cx="10260832" cy="4791402"/>
          </a:xfrm>
          <a:prstGeom prst="rect">
            <a:avLst/>
          </a:prstGeom>
        </p:spPr>
      </p:pic>
      <p:grpSp>
        <p:nvGrpSpPr>
          <p:cNvPr id="4" name="Group 3">
            <a:extLst>
              <a:ext uri="{FF2B5EF4-FFF2-40B4-BE49-F238E27FC236}">
                <a16:creationId xmlns:a16="http://schemas.microsoft.com/office/drawing/2014/main" id="{61C9C534-9F06-78A4-F35D-E100332B61D1}"/>
              </a:ext>
            </a:extLst>
          </p:cNvPr>
          <p:cNvGrpSpPr/>
          <p:nvPr/>
        </p:nvGrpSpPr>
        <p:grpSpPr>
          <a:xfrm>
            <a:off x="4227381" y="770844"/>
            <a:ext cx="385560" cy="3823920"/>
            <a:chOff x="4227381" y="770844"/>
            <a:chExt cx="385560" cy="3823920"/>
          </a:xfrm>
        </p:grpSpPr>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4FB2978F-713C-B5A9-4BD7-2C0BCA269135}"/>
                    </a:ext>
                  </a:extLst>
                </p14:cNvPr>
                <p14:cNvContentPartPr/>
                <p14:nvPr/>
              </p14:nvContentPartPr>
              <p14:xfrm>
                <a:off x="4227381" y="770844"/>
                <a:ext cx="260640" cy="2370960"/>
              </p14:xfrm>
            </p:contentPart>
          </mc:Choice>
          <mc:Fallback xmlns="">
            <p:pic>
              <p:nvPicPr>
                <p:cNvPr id="2" name="Ink 1">
                  <a:extLst>
                    <a:ext uri="{FF2B5EF4-FFF2-40B4-BE49-F238E27FC236}">
                      <a16:creationId xmlns:a16="http://schemas.microsoft.com/office/drawing/2014/main" id="{4FB2978F-713C-B5A9-4BD7-2C0BCA269135}"/>
                    </a:ext>
                  </a:extLst>
                </p:cNvPr>
                <p:cNvPicPr/>
                <p:nvPr/>
              </p:nvPicPr>
              <p:blipFill>
                <a:blip r:embed="rId6"/>
                <a:stretch>
                  <a:fillRect/>
                </a:stretch>
              </p:blipFill>
              <p:spPr>
                <a:xfrm>
                  <a:off x="4209381" y="752844"/>
                  <a:ext cx="296280" cy="2406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Ink 2">
                  <a:extLst>
                    <a:ext uri="{FF2B5EF4-FFF2-40B4-BE49-F238E27FC236}">
                      <a16:creationId xmlns:a16="http://schemas.microsoft.com/office/drawing/2014/main" id="{54D17F85-D8D6-9562-89C3-1FEE404B9481}"/>
                    </a:ext>
                  </a:extLst>
                </p14:cNvPr>
                <p14:cNvContentPartPr/>
                <p14:nvPr/>
              </p14:nvContentPartPr>
              <p14:xfrm>
                <a:off x="4321701" y="3540684"/>
                <a:ext cx="291240" cy="1054080"/>
              </p14:xfrm>
            </p:contentPart>
          </mc:Choice>
          <mc:Fallback xmlns="">
            <p:pic>
              <p:nvPicPr>
                <p:cNvPr id="3" name="Ink 2">
                  <a:extLst>
                    <a:ext uri="{FF2B5EF4-FFF2-40B4-BE49-F238E27FC236}">
                      <a16:creationId xmlns:a16="http://schemas.microsoft.com/office/drawing/2014/main" id="{54D17F85-D8D6-9562-89C3-1FEE404B9481}"/>
                    </a:ext>
                  </a:extLst>
                </p:cNvPr>
                <p:cNvPicPr/>
                <p:nvPr/>
              </p:nvPicPr>
              <p:blipFill>
                <a:blip r:embed="rId8"/>
                <a:stretch>
                  <a:fillRect/>
                </a:stretch>
              </p:blipFill>
              <p:spPr>
                <a:xfrm>
                  <a:off x="4304061" y="3523044"/>
                  <a:ext cx="326880" cy="1089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68385243-D09A-4D53-17ED-4B285B82A918}"/>
                  </a:ext>
                </a:extLst>
              </p14:cNvPr>
              <p14:cNvContentPartPr/>
              <p14:nvPr/>
            </p14:nvContentPartPr>
            <p14:xfrm>
              <a:off x="380421" y="3532764"/>
              <a:ext cx="2138400" cy="1351080"/>
            </p14:xfrm>
          </p:contentPart>
        </mc:Choice>
        <mc:Fallback xmlns="">
          <p:pic>
            <p:nvPicPr>
              <p:cNvPr id="7" name="Ink 6">
                <a:extLst>
                  <a:ext uri="{FF2B5EF4-FFF2-40B4-BE49-F238E27FC236}">
                    <a16:creationId xmlns:a16="http://schemas.microsoft.com/office/drawing/2014/main" id="{68385243-D09A-4D53-17ED-4B285B82A918}"/>
                  </a:ext>
                </a:extLst>
              </p:cNvPr>
              <p:cNvPicPr/>
              <p:nvPr/>
            </p:nvPicPr>
            <p:blipFill>
              <a:blip r:embed="rId10"/>
              <a:stretch>
                <a:fillRect/>
              </a:stretch>
            </p:blipFill>
            <p:spPr>
              <a:xfrm>
                <a:off x="362421" y="3514764"/>
                <a:ext cx="2174040" cy="13867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Ink 10">
                <a:extLst>
                  <a:ext uri="{FF2B5EF4-FFF2-40B4-BE49-F238E27FC236}">
                    <a16:creationId xmlns:a16="http://schemas.microsoft.com/office/drawing/2014/main" id="{B99EF89D-B0C7-CC01-3DFC-600771E3B53D}"/>
                  </a:ext>
                </a:extLst>
              </p14:cNvPr>
              <p14:cNvContentPartPr/>
              <p14:nvPr/>
            </p14:nvContentPartPr>
            <p14:xfrm>
              <a:off x="823941" y="3841284"/>
              <a:ext cx="1147680" cy="92520"/>
            </p14:xfrm>
          </p:contentPart>
        </mc:Choice>
        <mc:Fallback xmlns="">
          <p:pic>
            <p:nvPicPr>
              <p:cNvPr id="11" name="Ink 10">
                <a:extLst>
                  <a:ext uri="{FF2B5EF4-FFF2-40B4-BE49-F238E27FC236}">
                    <a16:creationId xmlns:a16="http://schemas.microsoft.com/office/drawing/2014/main" id="{B99EF89D-B0C7-CC01-3DFC-600771E3B53D}"/>
                  </a:ext>
                </a:extLst>
              </p:cNvPr>
              <p:cNvPicPr/>
              <p:nvPr/>
            </p:nvPicPr>
            <p:blipFill>
              <a:blip r:embed="rId12"/>
              <a:stretch>
                <a:fillRect/>
              </a:stretch>
            </p:blipFill>
            <p:spPr>
              <a:xfrm>
                <a:off x="806301" y="3823644"/>
                <a:ext cx="118332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Ink 11">
                <a:extLst>
                  <a:ext uri="{FF2B5EF4-FFF2-40B4-BE49-F238E27FC236}">
                    <a16:creationId xmlns:a16="http://schemas.microsoft.com/office/drawing/2014/main" id="{B09433DE-F25D-D4BC-7F72-17A961A0AB5C}"/>
                  </a:ext>
                </a:extLst>
              </p14:cNvPr>
              <p14:cNvContentPartPr/>
              <p14:nvPr/>
            </p14:nvContentPartPr>
            <p14:xfrm>
              <a:off x="5524461" y="3637524"/>
              <a:ext cx="752760" cy="369360"/>
            </p14:xfrm>
          </p:contentPart>
        </mc:Choice>
        <mc:Fallback xmlns="">
          <p:pic>
            <p:nvPicPr>
              <p:cNvPr id="12" name="Ink 11">
                <a:extLst>
                  <a:ext uri="{FF2B5EF4-FFF2-40B4-BE49-F238E27FC236}">
                    <a16:creationId xmlns:a16="http://schemas.microsoft.com/office/drawing/2014/main" id="{B09433DE-F25D-D4BC-7F72-17A961A0AB5C}"/>
                  </a:ext>
                </a:extLst>
              </p:cNvPr>
              <p:cNvPicPr/>
              <p:nvPr/>
            </p:nvPicPr>
            <p:blipFill>
              <a:blip r:embed="rId14"/>
              <a:stretch>
                <a:fillRect/>
              </a:stretch>
            </p:blipFill>
            <p:spPr>
              <a:xfrm>
                <a:off x="5506821" y="3619524"/>
                <a:ext cx="788400" cy="405000"/>
              </a:xfrm>
              <a:prstGeom prst="rect">
                <a:avLst/>
              </a:prstGeom>
            </p:spPr>
          </p:pic>
        </mc:Fallback>
      </mc:AlternateContent>
      <p:grpSp>
        <p:nvGrpSpPr>
          <p:cNvPr id="32" name="Group 31">
            <a:extLst>
              <a:ext uri="{FF2B5EF4-FFF2-40B4-BE49-F238E27FC236}">
                <a16:creationId xmlns:a16="http://schemas.microsoft.com/office/drawing/2014/main" id="{254EFE50-398D-6F83-8A47-0A04A0DF6F48}"/>
              </a:ext>
            </a:extLst>
          </p:cNvPr>
          <p:cNvGrpSpPr/>
          <p:nvPr/>
        </p:nvGrpSpPr>
        <p:grpSpPr>
          <a:xfrm>
            <a:off x="4178061" y="5351844"/>
            <a:ext cx="2481480" cy="522000"/>
            <a:chOff x="4178061" y="5351844"/>
            <a:chExt cx="2481480" cy="522000"/>
          </a:xfrm>
        </p:grpSpPr>
        <mc:AlternateContent xmlns:mc="http://schemas.openxmlformats.org/markup-compatibility/2006" xmlns:p14="http://schemas.microsoft.com/office/powerpoint/2010/main">
          <mc:Choice Requires="p14">
            <p:contentPart p14:bwMode="auto" r:id="rId15">
              <p14:nvContentPartPr>
                <p14:cNvPr id="13" name="Ink 12">
                  <a:extLst>
                    <a:ext uri="{FF2B5EF4-FFF2-40B4-BE49-F238E27FC236}">
                      <a16:creationId xmlns:a16="http://schemas.microsoft.com/office/drawing/2014/main" id="{20B542A1-8D97-3AED-03EC-F24657F25D95}"/>
                    </a:ext>
                  </a:extLst>
                </p14:cNvPr>
                <p14:cNvContentPartPr/>
                <p14:nvPr/>
              </p14:nvContentPartPr>
              <p14:xfrm>
                <a:off x="4178061" y="5383524"/>
                <a:ext cx="144720" cy="133560"/>
              </p14:xfrm>
            </p:contentPart>
          </mc:Choice>
          <mc:Fallback xmlns="">
            <p:pic>
              <p:nvPicPr>
                <p:cNvPr id="13" name="Ink 12">
                  <a:extLst>
                    <a:ext uri="{FF2B5EF4-FFF2-40B4-BE49-F238E27FC236}">
                      <a16:creationId xmlns:a16="http://schemas.microsoft.com/office/drawing/2014/main" id="{20B542A1-8D97-3AED-03EC-F24657F25D95}"/>
                    </a:ext>
                  </a:extLst>
                </p:cNvPr>
                <p:cNvPicPr/>
                <p:nvPr/>
              </p:nvPicPr>
              <p:blipFill>
                <a:blip r:embed="rId16"/>
                <a:stretch>
                  <a:fillRect/>
                </a:stretch>
              </p:blipFill>
              <p:spPr>
                <a:xfrm>
                  <a:off x="4160061" y="5365524"/>
                  <a:ext cx="18036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Ink 13">
                  <a:extLst>
                    <a:ext uri="{FF2B5EF4-FFF2-40B4-BE49-F238E27FC236}">
                      <a16:creationId xmlns:a16="http://schemas.microsoft.com/office/drawing/2014/main" id="{DDFAEF7C-D8AB-FFD1-AF11-1A528E10E22B}"/>
                    </a:ext>
                  </a:extLst>
                </p14:cNvPr>
                <p14:cNvContentPartPr/>
                <p14:nvPr/>
              </p14:nvContentPartPr>
              <p14:xfrm>
                <a:off x="4185261" y="5357244"/>
                <a:ext cx="142560" cy="192600"/>
              </p14:xfrm>
            </p:contentPart>
          </mc:Choice>
          <mc:Fallback xmlns="">
            <p:pic>
              <p:nvPicPr>
                <p:cNvPr id="14" name="Ink 13">
                  <a:extLst>
                    <a:ext uri="{FF2B5EF4-FFF2-40B4-BE49-F238E27FC236}">
                      <a16:creationId xmlns:a16="http://schemas.microsoft.com/office/drawing/2014/main" id="{DDFAEF7C-D8AB-FFD1-AF11-1A528E10E22B}"/>
                    </a:ext>
                  </a:extLst>
                </p:cNvPr>
                <p:cNvPicPr/>
                <p:nvPr/>
              </p:nvPicPr>
              <p:blipFill>
                <a:blip r:embed="rId18"/>
                <a:stretch>
                  <a:fillRect/>
                </a:stretch>
              </p:blipFill>
              <p:spPr>
                <a:xfrm>
                  <a:off x="4167261" y="5339604"/>
                  <a:ext cx="17820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Ink 14">
                  <a:extLst>
                    <a:ext uri="{FF2B5EF4-FFF2-40B4-BE49-F238E27FC236}">
                      <a16:creationId xmlns:a16="http://schemas.microsoft.com/office/drawing/2014/main" id="{0A7E930C-42C0-9B38-CE16-78126833E564}"/>
                    </a:ext>
                  </a:extLst>
                </p14:cNvPr>
                <p14:cNvContentPartPr/>
                <p14:nvPr/>
              </p14:nvContentPartPr>
              <p14:xfrm>
                <a:off x="4394061" y="5351844"/>
                <a:ext cx="182160" cy="260280"/>
              </p14:xfrm>
            </p:contentPart>
          </mc:Choice>
          <mc:Fallback xmlns="">
            <p:pic>
              <p:nvPicPr>
                <p:cNvPr id="15" name="Ink 14">
                  <a:extLst>
                    <a:ext uri="{FF2B5EF4-FFF2-40B4-BE49-F238E27FC236}">
                      <a16:creationId xmlns:a16="http://schemas.microsoft.com/office/drawing/2014/main" id="{0A7E930C-42C0-9B38-CE16-78126833E564}"/>
                    </a:ext>
                  </a:extLst>
                </p:cNvPr>
                <p:cNvPicPr/>
                <p:nvPr/>
              </p:nvPicPr>
              <p:blipFill>
                <a:blip r:embed="rId20"/>
                <a:stretch>
                  <a:fillRect/>
                </a:stretch>
              </p:blipFill>
              <p:spPr>
                <a:xfrm>
                  <a:off x="4376421" y="5334204"/>
                  <a:ext cx="21780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7" name="Ink 16">
                  <a:extLst>
                    <a:ext uri="{FF2B5EF4-FFF2-40B4-BE49-F238E27FC236}">
                      <a16:creationId xmlns:a16="http://schemas.microsoft.com/office/drawing/2014/main" id="{160FE999-0076-144E-8584-9D2639FCD9B0}"/>
                    </a:ext>
                  </a:extLst>
                </p14:cNvPr>
                <p14:cNvContentPartPr/>
                <p14:nvPr/>
              </p14:nvContentPartPr>
              <p14:xfrm>
                <a:off x="4589901" y="5400084"/>
                <a:ext cx="50040" cy="157680"/>
              </p14:xfrm>
            </p:contentPart>
          </mc:Choice>
          <mc:Fallback xmlns="">
            <p:pic>
              <p:nvPicPr>
                <p:cNvPr id="17" name="Ink 16">
                  <a:extLst>
                    <a:ext uri="{FF2B5EF4-FFF2-40B4-BE49-F238E27FC236}">
                      <a16:creationId xmlns:a16="http://schemas.microsoft.com/office/drawing/2014/main" id="{160FE999-0076-144E-8584-9D2639FCD9B0}"/>
                    </a:ext>
                  </a:extLst>
                </p:cNvPr>
                <p:cNvPicPr/>
                <p:nvPr/>
              </p:nvPicPr>
              <p:blipFill>
                <a:blip r:embed="rId22"/>
                <a:stretch>
                  <a:fillRect/>
                </a:stretch>
              </p:blipFill>
              <p:spPr>
                <a:xfrm>
                  <a:off x="4572261" y="5382084"/>
                  <a:ext cx="8568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8" name="Ink 17">
                  <a:extLst>
                    <a:ext uri="{FF2B5EF4-FFF2-40B4-BE49-F238E27FC236}">
                      <a16:creationId xmlns:a16="http://schemas.microsoft.com/office/drawing/2014/main" id="{2860CEF3-8C39-8005-7490-EA67A66E8764}"/>
                    </a:ext>
                  </a:extLst>
                </p14:cNvPr>
                <p14:cNvContentPartPr/>
                <p14:nvPr/>
              </p14:nvContentPartPr>
              <p14:xfrm>
                <a:off x="4700421" y="5391804"/>
                <a:ext cx="199440" cy="335520"/>
              </p14:xfrm>
            </p:contentPart>
          </mc:Choice>
          <mc:Fallback xmlns="">
            <p:pic>
              <p:nvPicPr>
                <p:cNvPr id="18" name="Ink 17">
                  <a:extLst>
                    <a:ext uri="{FF2B5EF4-FFF2-40B4-BE49-F238E27FC236}">
                      <a16:creationId xmlns:a16="http://schemas.microsoft.com/office/drawing/2014/main" id="{2860CEF3-8C39-8005-7490-EA67A66E8764}"/>
                    </a:ext>
                  </a:extLst>
                </p:cNvPr>
                <p:cNvPicPr/>
                <p:nvPr/>
              </p:nvPicPr>
              <p:blipFill>
                <a:blip r:embed="rId24"/>
                <a:stretch>
                  <a:fillRect/>
                </a:stretch>
              </p:blipFill>
              <p:spPr>
                <a:xfrm>
                  <a:off x="4682781" y="5374164"/>
                  <a:ext cx="235080" cy="3711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0" name="Ink 19">
                  <a:extLst>
                    <a:ext uri="{FF2B5EF4-FFF2-40B4-BE49-F238E27FC236}">
                      <a16:creationId xmlns:a16="http://schemas.microsoft.com/office/drawing/2014/main" id="{CB5E8773-FFB5-A639-A062-D2BF7F86226D}"/>
                    </a:ext>
                  </a:extLst>
                </p14:cNvPr>
                <p14:cNvContentPartPr/>
                <p14:nvPr/>
              </p14:nvContentPartPr>
              <p14:xfrm>
                <a:off x="4974021" y="5393244"/>
                <a:ext cx="141480" cy="223920"/>
              </p14:xfrm>
            </p:contentPart>
          </mc:Choice>
          <mc:Fallback xmlns="">
            <p:pic>
              <p:nvPicPr>
                <p:cNvPr id="20" name="Ink 19">
                  <a:extLst>
                    <a:ext uri="{FF2B5EF4-FFF2-40B4-BE49-F238E27FC236}">
                      <a16:creationId xmlns:a16="http://schemas.microsoft.com/office/drawing/2014/main" id="{CB5E8773-FFB5-A639-A062-D2BF7F86226D}"/>
                    </a:ext>
                  </a:extLst>
                </p:cNvPr>
                <p:cNvPicPr/>
                <p:nvPr/>
              </p:nvPicPr>
              <p:blipFill>
                <a:blip r:embed="rId26"/>
                <a:stretch>
                  <a:fillRect/>
                </a:stretch>
              </p:blipFill>
              <p:spPr>
                <a:xfrm>
                  <a:off x="4956021" y="5375244"/>
                  <a:ext cx="17712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1" name="Ink 20">
                  <a:extLst>
                    <a:ext uri="{FF2B5EF4-FFF2-40B4-BE49-F238E27FC236}">
                      <a16:creationId xmlns:a16="http://schemas.microsoft.com/office/drawing/2014/main" id="{C522F22D-E123-E3ED-E079-0853E6B13A24}"/>
                    </a:ext>
                  </a:extLst>
                </p14:cNvPr>
                <p14:cNvContentPartPr/>
                <p14:nvPr/>
              </p14:nvContentPartPr>
              <p14:xfrm>
                <a:off x="5142141" y="5379564"/>
                <a:ext cx="210960" cy="343440"/>
              </p14:xfrm>
            </p:contentPart>
          </mc:Choice>
          <mc:Fallback xmlns="">
            <p:pic>
              <p:nvPicPr>
                <p:cNvPr id="21" name="Ink 20">
                  <a:extLst>
                    <a:ext uri="{FF2B5EF4-FFF2-40B4-BE49-F238E27FC236}">
                      <a16:creationId xmlns:a16="http://schemas.microsoft.com/office/drawing/2014/main" id="{C522F22D-E123-E3ED-E079-0853E6B13A24}"/>
                    </a:ext>
                  </a:extLst>
                </p:cNvPr>
                <p:cNvPicPr/>
                <p:nvPr/>
              </p:nvPicPr>
              <p:blipFill>
                <a:blip r:embed="rId28"/>
                <a:stretch>
                  <a:fillRect/>
                </a:stretch>
              </p:blipFill>
              <p:spPr>
                <a:xfrm>
                  <a:off x="5124501" y="5361924"/>
                  <a:ext cx="246600" cy="3790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3" name="Ink 22">
                  <a:extLst>
                    <a:ext uri="{FF2B5EF4-FFF2-40B4-BE49-F238E27FC236}">
                      <a16:creationId xmlns:a16="http://schemas.microsoft.com/office/drawing/2014/main" id="{9DD8E231-D93C-4A6A-1BE5-95030BA1F131}"/>
                    </a:ext>
                  </a:extLst>
                </p14:cNvPr>
                <p14:cNvContentPartPr/>
                <p14:nvPr/>
              </p14:nvContentPartPr>
              <p14:xfrm>
                <a:off x="5403861" y="5460924"/>
                <a:ext cx="217800" cy="412920"/>
              </p14:xfrm>
            </p:contentPart>
          </mc:Choice>
          <mc:Fallback xmlns="">
            <p:pic>
              <p:nvPicPr>
                <p:cNvPr id="23" name="Ink 22">
                  <a:extLst>
                    <a:ext uri="{FF2B5EF4-FFF2-40B4-BE49-F238E27FC236}">
                      <a16:creationId xmlns:a16="http://schemas.microsoft.com/office/drawing/2014/main" id="{9DD8E231-D93C-4A6A-1BE5-95030BA1F131}"/>
                    </a:ext>
                  </a:extLst>
                </p:cNvPr>
                <p:cNvPicPr/>
                <p:nvPr/>
              </p:nvPicPr>
              <p:blipFill>
                <a:blip r:embed="rId30"/>
                <a:stretch>
                  <a:fillRect/>
                </a:stretch>
              </p:blipFill>
              <p:spPr>
                <a:xfrm>
                  <a:off x="5385861" y="5443284"/>
                  <a:ext cx="253440" cy="4485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4" name="Ink 23">
                  <a:extLst>
                    <a:ext uri="{FF2B5EF4-FFF2-40B4-BE49-F238E27FC236}">
                      <a16:creationId xmlns:a16="http://schemas.microsoft.com/office/drawing/2014/main" id="{54C42EE8-38A5-F738-35C0-FDF4A38E1C2D}"/>
                    </a:ext>
                  </a:extLst>
                </p14:cNvPr>
                <p14:cNvContentPartPr/>
                <p14:nvPr/>
              </p14:nvContentPartPr>
              <p14:xfrm>
                <a:off x="5709861" y="5434284"/>
                <a:ext cx="197640" cy="215280"/>
              </p14:xfrm>
            </p:contentPart>
          </mc:Choice>
          <mc:Fallback xmlns="">
            <p:pic>
              <p:nvPicPr>
                <p:cNvPr id="24" name="Ink 23">
                  <a:extLst>
                    <a:ext uri="{FF2B5EF4-FFF2-40B4-BE49-F238E27FC236}">
                      <a16:creationId xmlns:a16="http://schemas.microsoft.com/office/drawing/2014/main" id="{54C42EE8-38A5-F738-35C0-FDF4A38E1C2D}"/>
                    </a:ext>
                  </a:extLst>
                </p:cNvPr>
                <p:cNvPicPr/>
                <p:nvPr/>
              </p:nvPicPr>
              <p:blipFill>
                <a:blip r:embed="rId32"/>
                <a:stretch>
                  <a:fillRect/>
                </a:stretch>
              </p:blipFill>
              <p:spPr>
                <a:xfrm>
                  <a:off x="5691861" y="5416644"/>
                  <a:ext cx="23328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6" name="Ink 25">
                  <a:extLst>
                    <a:ext uri="{FF2B5EF4-FFF2-40B4-BE49-F238E27FC236}">
                      <a16:creationId xmlns:a16="http://schemas.microsoft.com/office/drawing/2014/main" id="{94AD9B52-55AB-25ED-A598-3FF2367C244F}"/>
                    </a:ext>
                  </a:extLst>
                </p14:cNvPr>
                <p14:cNvContentPartPr/>
                <p14:nvPr/>
              </p14:nvContentPartPr>
              <p14:xfrm>
                <a:off x="5662341" y="5461284"/>
                <a:ext cx="320400" cy="201600"/>
              </p14:xfrm>
            </p:contentPart>
          </mc:Choice>
          <mc:Fallback xmlns="">
            <p:pic>
              <p:nvPicPr>
                <p:cNvPr id="26" name="Ink 25">
                  <a:extLst>
                    <a:ext uri="{FF2B5EF4-FFF2-40B4-BE49-F238E27FC236}">
                      <a16:creationId xmlns:a16="http://schemas.microsoft.com/office/drawing/2014/main" id="{94AD9B52-55AB-25ED-A598-3FF2367C244F}"/>
                    </a:ext>
                  </a:extLst>
                </p:cNvPr>
                <p:cNvPicPr/>
                <p:nvPr/>
              </p:nvPicPr>
              <p:blipFill>
                <a:blip r:embed="rId34"/>
                <a:stretch>
                  <a:fillRect/>
                </a:stretch>
              </p:blipFill>
              <p:spPr>
                <a:xfrm>
                  <a:off x="5644701" y="5443284"/>
                  <a:ext cx="35604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7" name="Ink 26">
                  <a:extLst>
                    <a:ext uri="{FF2B5EF4-FFF2-40B4-BE49-F238E27FC236}">
                      <a16:creationId xmlns:a16="http://schemas.microsoft.com/office/drawing/2014/main" id="{18D773D2-B3D9-DA94-9539-D03E3194E314}"/>
                    </a:ext>
                  </a:extLst>
                </p14:cNvPr>
                <p14:cNvContentPartPr/>
                <p14:nvPr/>
              </p14:nvContentPartPr>
              <p14:xfrm>
                <a:off x="5844141" y="5455524"/>
                <a:ext cx="77760" cy="74880"/>
              </p14:xfrm>
            </p:contentPart>
          </mc:Choice>
          <mc:Fallback xmlns="">
            <p:pic>
              <p:nvPicPr>
                <p:cNvPr id="27" name="Ink 26">
                  <a:extLst>
                    <a:ext uri="{FF2B5EF4-FFF2-40B4-BE49-F238E27FC236}">
                      <a16:creationId xmlns:a16="http://schemas.microsoft.com/office/drawing/2014/main" id="{18D773D2-B3D9-DA94-9539-D03E3194E314}"/>
                    </a:ext>
                  </a:extLst>
                </p:cNvPr>
                <p:cNvPicPr/>
                <p:nvPr/>
              </p:nvPicPr>
              <p:blipFill>
                <a:blip r:embed="rId36"/>
                <a:stretch>
                  <a:fillRect/>
                </a:stretch>
              </p:blipFill>
              <p:spPr>
                <a:xfrm>
                  <a:off x="5826141" y="5437884"/>
                  <a:ext cx="1134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8" name="Ink 27">
                  <a:extLst>
                    <a:ext uri="{FF2B5EF4-FFF2-40B4-BE49-F238E27FC236}">
                      <a16:creationId xmlns:a16="http://schemas.microsoft.com/office/drawing/2014/main" id="{E1E63B87-AAE9-AC40-096B-07BBFEC8AD17}"/>
                    </a:ext>
                  </a:extLst>
                </p14:cNvPr>
                <p14:cNvContentPartPr/>
                <p14:nvPr/>
              </p14:nvContentPartPr>
              <p14:xfrm>
                <a:off x="6046461" y="5430324"/>
                <a:ext cx="191160" cy="216000"/>
              </p14:xfrm>
            </p:contentPart>
          </mc:Choice>
          <mc:Fallback xmlns="">
            <p:pic>
              <p:nvPicPr>
                <p:cNvPr id="28" name="Ink 27">
                  <a:extLst>
                    <a:ext uri="{FF2B5EF4-FFF2-40B4-BE49-F238E27FC236}">
                      <a16:creationId xmlns:a16="http://schemas.microsoft.com/office/drawing/2014/main" id="{E1E63B87-AAE9-AC40-096B-07BBFEC8AD17}"/>
                    </a:ext>
                  </a:extLst>
                </p:cNvPr>
                <p:cNvPicPr/>
                <p:nvPr/>
              </p:nvPicPr>
              <p:blipFill>
                <a:blip r:embed="rId38"/>
                <a:stretch>
                  <a:fillRect/>
                </a:stretch>
              </p:blipFill>
              <p:spPr>
                <a:xfrm>
                  <a:off x="6028821" y="5412324"/>
                  <a:ext cx="22680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9" name="Ink 28">
                  <a:extLst>
                    <a:ext uri="{FF2B5EF4-FFF2-40B4-BE49-F238E27FC236}">
                      <a16:creationId xmlns:a16="http://schemas.microsoft.com/office/drawing/2014/main" id="{F1E80DF2-E232-F192-C7C6-C0F35933A3FC}"/>
                    </a:ext>
                  </a:extLst>
                </p14:cNvPr>
                <p14:cNvContentPartPr/>
                <p14:nvPr/>
              </p14:nvContentPartPr>
              <p14:xfrm>
                <a:off x="6084261" y="5357964"/>
                <a:ext cx="36720" cy="385560"/>
              </p14:xfrm>
            </p:contentPart>
          </mc:Choice>
          <mc:Fallback xmlns="">
            <p:pic>
              <p:nvPicPr>
                <p:cNvPr id="29" name="Ink 28">
                  <a:extLst>
                    <a:ext uri="{FF2B5EF4-FFF2-40B4-BE49-F238E27FC236}">
                      <a16:creationId xmlns:a16="http://schemas.microsoft.com/office/drawing/2014/main" id="{F1E80DF2-E232-F192-C7C6-C0F35933A3FC}"/>
                    </a:ext>
                  </a:extLst>
                </p:cNvPr>
                <p:cNvPicPr/>
                <p:nvPr/>
              </p:nvPicPr>
              <p:blipFill>
                <a:blip r:embed="rId40"/>
                <a:stretch>
                  <a:fillRect/>
                </a:stretch>
              </p:blipFill>
              <p:spPr>
                <a:xfrm>
                  <a:off x="6066261" y="5340324"/>
                  <a:ext cx="72360" cy="4212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0" name="Ink 29">
                  <a:extLst>
                    <a:ext uri="{FF2B5EF4-FFF2-40B4-BE49-F238E27FC236}">
                      <a16:creationId xmlns:a16="http://schemas.microsoft.com/office/drawing/2014/main" id="{8665731B-B353-71F2-08C1-606E3488B321}"/>
                    </a:ext>
                  </a:extLst>
                </p14:cNvPr>
                <p14:cNvContentPartPr/>
                <p14:nvPr/>
              </p14:nvContentPartPr>
              <p14:xfrm>
                <a:off x="6260301" y="5406924"/>
                <a:ext cx="143280" cy="239760"/>
              </p14:xfrm>
            </p:contentPart>
          </mc:Choice>
          <mc:Fallback xmlns="">
            <p:pic>
              <p:nvPicPr>
                <p:cNvPr id="30" name="Ink 29">
                  <a:extLst>
                    <a:ext uri="{FF2B5EF4-FFF2-40B4-BE49-F238E27FC236}">
                      <a16:creationId xmlns:a16="http://schemas.microsoft.com/office/drawing/2014/main" id="{8665731B-B353-71F2-08C1-606E3488B321}"/>
                    </a:ext>
                  </a:extLst>
                </p:cNvPr>
                <p:cNvPicPr/>
                <p:nvPr/>
              </p:nvPicPr>
              <p:blipFill>
                <a:blip r:embed="rId42"/>
                <a:stretch>
                  <a:fillRect/>
                </a:stretch>
              </p:blipFill>
              <p:spPr>
                <a:xfrm>
                  <a:off x="6242301" y="5389284"/>
                  <a:ext cx="17892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1" name="Ink 30">
                  <a:extLst>
                    <a:ext uri="{FF2B5EF4-FFF2-40B4-BE49-F238E27FC236}">
                      <a16:creationId xmlns:a16="http://schemas.microsoft.com/office/drawing/2014/main" id="{4F53AEE6-76A2-30B1-C636-CF0B6EE0DF5A}"/>
                    </a:ext>
                  </a:extLst>
                </p14:cNvPr>
                <p14:cNvContentPartPr/>
                <p14:nvPr/>
              </p14:nvContentPartPr>
              <p14:xfrm>
                <a:off x="6453981" y="5369844"/>
                <a:ext cx="205560" cy="249480"/>
              </p14:xfrm>
            </p:contentPart>
          </mc:Choice>
          <mc:Fallback xmlns="">
            <p:pic>
              <p:nvPicPr>
                <p:cNvPr id="31" name="Ink 30">
                  <a:extLst>
                    <a:ext uri="{FF2B5EF4-FFF2-40B4-BE49-F238E27FC236}">
                      <a16:creationId xmlns:a16="http://schemas.microsoft.com/office/drawing/2014/main" id="{4F53AEE6-76A2-30B1-C636-CF0B6EE0DF5A}"/>
                    </a:ext>
                  </a:extLst>
                </p:cNvPr>
                <p:cNvPicPr/>
                <p:nvPr/>
              </p:nvPicPr>
              <p:blipFill>
                <a:blip r:embed="rId44"/>
                <a:stretch>
                  <a:fillRect/>
                </a:stretch>
              </p:blipFill>
              <p:spPr>
                <a:xfrm>
                  <a:off x="6436341" y="5352204"/>
                  <a:ext cx="241200" cy="285120"/>
                </a:xfrm>
                <a:prstGeom prst="rect">
                  <a:avLst/>
                </a:prstGeom>
              </p:spPr>
            </p:pic>
          </mc:Fallback>
        </mc:AlternateContent>
      </p:grpSp>
      <p:grpSp>
        <p:nvGrpSpPr>
          <p:cNvPr id="44" name="Group 43">
            <a:extLst>
              <a:ext uri="{FF2B5EF4-FFF2-40B4-BE49-F238E27FC236}">
                <a16:creationId xmlns:a16="http://schemas.microsoft.com/office/drawing/2014/main" id="{1814AD3B-39D0-710D-314B-8655FDE2C74C}"/>
              </a:ext>
            </a:extLst>
          </p:cNvPr>
          <p:cNvGrpSpPr/>
          <p:nvPr/>
        </p:nvGrpSpPr>
        <p:grpSpPr>
          <a:xfrm>
            <a:off x="7026381" y="5172564"/>
            <a:ext cx="1472040" cy="892440"/>
            <a:chOff x="7026381" y="5172564"/>
            <a:chExt cx="1472040" cy="892440"/>
          </a:xfrm>
        </p:grpSpPr>
        <mc:AlternateContent xmlns:mc="http://schemas.openxmlformats.org/markup-compatibility/2006" xmlns:p14="http://schemas.microsoft.com/office/powerpoint/2010/main">
          <mc:Choice Requires="p14">
            <p:contentPart p14:bwMode="auto" r:id="rId45">
              <p14:nvContentPartPr>
                <p14:cNvPr id="33" name="Ink 32">
                  <a:extLst>
                    <a:ext uri="{FF2B5EF4-FFF2-40B4-BE49-F238E27FC236}">
                      <a16:creationId xmlns:a16="http://schemas.microsoft.com/office/drawing/2014/main" id="{FDEC0218-E70B-F9F0-6665-9237BA59D151}"/>
                    </a:ext>
                  </a:extLst>
                </p14:cNvPr>
                <p14:cNvContentPartPr/>
                <p14:nvPr/>
              </p14:nvContentPartPr>
              <p14:xfrm>
                <a:off x="7180461" y="5212524"/>
                <a:ext cx="500760" cy="349920"/>
              </p14:xfrm>
            </p:contentPart>
          </mc:Choice>
          <mc:Fallback xmlns="">
            <p:pic>
              <p:nvPicPr>
                <p:cNvPr id="33" name="Ink 32">
                  <a:extLst>
                    <a:ext uri="{FF2B5EF4-FFF2-40B4-BE49-F238E27FC236}">
                      <a16:creationId xmlns:a16="http://schemas.microsoft.com/office/drawing/2014/main" id="{FDEC0218-E70B-F9F0-6665-9237BA59D151}"/>
                    </a:ext>
                  </a:extLst>
                </p:cNvPr>
                <p:cNvPicPr/>
                <p:nvPr/>
              </p:nvPicPr>
              <p:blipFill>
                <a:blip r:embed="rId46"/>
                <a:stretch>
                  <a:fillRect/>
                </a:stretch>
              </p:blipFill>
              <p:spPr>
                <a:xfrm>
                  <a:off x="7162821" y="5194884"/>
                  <a:ext cx="536400" cy="3855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4" name="Ink 33">
                  <a:extLst>
                    <a:ext uri="{FF2B5EF4-FFF2-40B4-BE49-F238E27FC236}">
                      <a16:creationId xmlns:a16="http://schemas.microsoft.com/office/drawing/2014/main" id="{D6800942-2EE3-B550-0BF4-E7F52EF05602}"/>
                    </a:ext>
                  </a:extLst>
                </p14:cNvPr>
                <p14:cNvContentPartPr/>
                <p14:nvPr/>
              </p14:nvContentPartPr>
              <p14:xfrm>
                <a:off x="7652061" y="5172564"/>
                <a:ext cx="254160" cy="405360"/>
              </p14:xfrm>
            </p:contentPart>
          </mc:Choice>
          <mc:Fallback xmlns="">
            <p:pic>
              <p:nvPicPr>
                <p:cNvPr id="34" name="Ink 33">
                  <a:extLst>
                    <a:ext uri="{FF2B5EF4-FFF2-40B4-BE49-F238E27FC236}">
                      <a16:creationId xmlns:a16="http://schemas.microsoft.com/office/drawing/2014/main" id="{D6800942-2EE3-B550-0BF4-E7F52EF05602}"/>
                    </a:ext>
                  </a:extLst>
                </p:cNvPr>
                <p:cNvPicPr/>
                <p:nvPr/>
              </p:nvPicPr>
              <p:blipFill>
                <a:blip r:embed="rId48"/>
                <a:stretch>
                  <a:fillRect/>
                </a:stretch>
              </p:blipFill>
              <p:spPr>
                <a:xfrm>
                  <a:off x="7634061" y="5154564"/>
                  <a:ext cx="289800" cy="4410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5" name="Ink 34">
                  <a:extLst>
                    <a:ext uri="{FF2B5EF4-FFF2-40B4-BE49-F238E27FC236}">
                      <a16:creationId xmlns:a16="http://schemas.microsoft.com/office/drawing/2014/main" id="{5AB874F5-8BF6-A0B6-872A-1F83A00918E8}"/>
                    </a:ext>
                  </a:extLst>
                </p14:cNvPr>
                <p14:cNvContentPartPr/>
                <p14:nvPr/>
              </p14:nvContentPartPr>
              <p14:xfrm>
                <a:off x="7991901" y="5284884"/>
                <a:ext cx="60840" cy="267840"/>
              </p14:xfrm>
            </p:contentPart>
          </mc:Choice>
          <mc:Fallback xmlns="">
            <p:pic>
              <p:nvPicPr>
                <p:cNvPr id="35" name="Ink 34">
                  <a:extLst>
                    <a:ext uri="{FF2B5EF4-FFF2-40B4-BE49-F238E27FC236}">
                      <a16:creationId xmlns:a16="http://schemas.microsoft.com/office/drawing/2014/main" id="{5AB874F5-8BF6-A0B6-872A-1F83A00918E8}"/>
                    </a:ext>
                  </a:extLst>
                </p:cNvPr>
                <p:cNvPicPr/>
                <p:nvPr/>
              </p:nvPicPr>
              <p:blipFill>
                <a:blip r:embed="rId50"/>
                <a:stretch>
                  <a:fillRect/>
                </a:stretch>
              </p:blipFill>
              <p:spPr>
                <a:xfrm>
                  <a:off x="7974261" y="5267244"/>
                  <a:ext cx="96480" cy="3034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6" name="Ink 35">
                  <a:extLst>
                    <a:ext uri="{FF2B5EF4-FFF2-40B4-BE49-F238E27FC236}">
                      <a16:creationId xmlns:a16="http://schemas.microsoft.com/office/drawing/2014/main" id="{9C476849-018D-B636-6990-110C4878862E}"/>
                    </a:ext>
                  </a:extLst>
                </p14:cNvPr>
                <p14:cNvContentPartPr/>
                <p14:nvPr/>
              </p14:nvContentPartPr>
              <p14:xfrm>
                <a:off x="7967421" y="5371284"/>
                <a:ext cx="215640" cy="58680"/>
              </p14:xfrm>
            </p:contentPart>
          </mc:Choice>
          <mc:Fallback xmlns="">
            <p:pic>
              <p:nvPicPr>
                <p:cNvPr id="36" name="Ink 35">
                  <a:extLst>
                    <a:ext uri="{FF2B5EF4-FFF2-40B4-BE49-F238E27FC236}">
                      <a16:creationId xmlns:a16="http://schemas.microsoft.com/office/drawing/2014/main" id="{9C476849-018D-B636-6990-110C4878862E}"/>
                    </a:ext>
                  </a:extLst>
                </p:cNvPr>
                <p:cNvPicPr/>
                <p:nvPr/>
              </p:nvPicPr>
              <p:blipFill>
                <a:blip r:embed="rId52"/>
                <a:stretch>
                  <a:fillRect/>
                </a:stretch>
              </p:blipFill>
              <p:spPr>
                <a:xfrm>
                  <a:off x="7949781" y="5353284"/>
                  <a:ext cx="2512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7" name="Ink 36">
                  <a:extLst>
                    <a:ext uri="{FF2B5EF4-FFF2-40B4-BE49-F238E27FC236}">
                      <a16:creationId xmlns:a16="http://schemas.microsoft.com/office/drawing/2014/main" id="{46C2448A-0243-CFD2-368D-30016B89B791}"/>
                    </a:ext>
                  </a:extLst>
                </p14:cNvPr>
                <p14:cNvContentPartPr/>
                <p14:nvPr/>
              </p14:nvContentPartPr>
              <p14:xfrm>
                <a:off x="7026381" y="5827404"/>
                <a:ext cx="193320" cy="227880"/>
              </p14:xfrm>
            </p:contentPart>
          </mc:Choice>
          <mc:Fallback xmlns="">
            <p:pic>
              <p:nvPicPr>
                <p:cNvPr id="37" name="Ink 36">
                  <a:extLst>
                    <a:ext uri="{FF2B5EF4-FFF2-40B4-BE49-F238E27FC236}">
                      <a16:creationId xmlns:a16="http://schemas.microsoft.com/office/drawing/2014/main" id="{46C2448A-0243-CFD2-368D-30016B89B791}"/>
                    </a:ext>
                  </a:extLst>
                </p:cNvPr>
                <p:cNvPicPr/>
                <p:nvPr/>
              </p:nvPicPr>
              <p:blipFill>
                <a:blip r:embed="rId54"/>
                <a:stretch>
                  <a:fillRect/>
                </a:stretch>
              </p:blipFill>
              <p:spPr>
                <a:xfrm>
                  <a:off x="7008741" y="5809764"/>
                  <a:ext cx="22896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8" name="Ink 37">
                  <a:extLst>
                    <a:ext uri="{FF2B5EF4-FFF2-40B4-BE49-F238E27FC236}">
                      <a16:creationId xmlns:a16="http://schemas.microsoft.com/office/drawing/2014/main" id="{01D42EB6-E4C1-A7E2-1983-502815DCD75E}"/>
                    </a:ext>
                  </a:extLst>
                </p14:cNvPr>
                <p14:cNvContentPartPr/>
                <p14:nvPr/>
              </p14:nvContentPartPr>
              <p14:xfrm>
                <a:off x="7287741" y="5841804"/>
                <a:ext cx="192960" cy="149760"/>
              </p14:xfrm>
            </p:contentPart>
          </mc:Choice>
          <mc:Fallback xmlns="">
            <p:pic>
              <p:nvPicPr>
                <p:cNvPr id="38" name="Ink 37">
                  <a:extLst>
                    <a:ext uri="{FF2B5EF4-FFF2-40B4-BE49-F238E27FC236}">
                      <a16:creationId xmlns:a16="http://schemas.microsoft.com/office/drawing/2014/main" id="{01D42EB6-E4C1-A7E2-1983-502815DCD75E}"/>
                    </a:ext>
                  </a:extLst>
                </p:cNvPr>
                <p:cNvPicPr/>
                <p:nvPr/>
              </p:nvPicPr>
              <p:blipFill>
                <a:blip r:embed="rId56"/>
                <a:stretch>
                  <a:fillRect/>
                </a:stretch>
              </p:blipFill>
              <p:spPr>
                <a:xfrm>
                  <a:off x="7270101" y="5823804"/>
                  <a:ext cx="22860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9" name="Ink 38">
                  <a:extLst>
                    <a:ext uri="{FF2B5EF4-FFF2-40B4-BE49-F238E27FC236}">
                      <a16:creationId xmlns:a16="http://schemas.microsoft.com/office/drawing/2014/main" id="{94D68165-B353-6C0C-6519-570A503AC683}"/>
                    </a:ext>
                  </a:extLst>
                </p14:cNvPr>
                <p14:cNvContentPartPr/>
                <p14:nvPr/>
              </p14:nvContentPartPr>
              <p14:xfrm>
                <a:off x="7539021" y="5791404"/>
                <a:ext cx="183960" cy="224280"/>
              </p14:xfrm>
            </p:contentPart>
          </mc:Choice>
          <mc:Fallback xmlns="">
            <p:pic>
              <p:nvPicPr>
                <p:cNvPr id="39" name="Ink 38">
                  <a:extLst>
                    <a:ext uri="{FF2B5EF4-FFF2-40B4-BE49-F238E27FC236}">
                      <a16:creationId xmlns:a16="http://schemas.microsoft.com/office/drawing/2014/main" id="{94D68165-B353-6C0C-6519-570A503AC683}"/>
                    </a:ext>
                  </a:extLst>
                </p:cNvPr>
                <p:cNvPicPr/>
                <p:nvPr/>
              </p:nvPicPr>
              <p:blipFill>
                <a:blip r:embed="rId58"/>
                <a:stretch>
                  <a:fillRect/>
                </a:stretch>
              </p:blipFill>
              <p:spPr>
                <a:xfrm>
                  <a:off x="7521021" y="5773404"/>
                  <a:ext cx="21960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0" name="Ink 39">
                  <a:extLst>
                    <a:ext uri="{FF2B5EF4-FFF2-40B4-BE49-F238E27FC236}">
                      <a16:creationId xmlns:a16="http://schemas.microsoft.com/office/drawing/2014/main" id="{5360D32B-851B-85A2-F592-6D786510436B}"/>
                    </a:ext>
                  </a:extLst>
                </p14:cNvPr>
                <p14:cNvContentPartPr/>
                <p14:nvPr/>
              </p14:nvContentPartPr>
              <p14:xfrm>
                <a:off x="7824501" y="5776644"/>
                <a:ext cx="43560" cy="288360"/>
              </p14:xfrm>
            </p:contentPart>
          </mc:Choice>
          <mc:Fallback xmlns="">
            <p:pic>
              <p:nvPicPr>
                <p:cNvPr id="40" name="Ink 39">
                  <a:extLst>
                    <a:ext uri="{FF2B5EF4-FFF2-40B4-BE49-F238E27FC236}">
                      <a16:creationId xmlns:a16="http://schemas.microsoft.com/office/drawing/2014/main" id="{5360D32B-851B-85A2-F592-6D786510436B}"/>
                    </a:ext>
                  </a:extLst>
                </p:cNvPr>
                <p:cNvPicPr/>
                <p:nvPr/>
              </p:nvPicPr>
              <p:blipFill>
                <a:blip r:embed="rId60"/>
                <a:stretch>
                  <a:fillRect/>
                </a:stretch>
              </p:blipFill>
              <p:spPr>
                <a:xfrm>
                  <a:off x="7806861" y="5759004"/>
                  <a:ext cx="79200" cy="3240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1" name="Ink 40">
                  <a:extLst>
                    <a:ext uri="{FF2B5EF4-FFF2-40B4-BE49-F238E27FC236}">
                      <a16:creationId xmlns:a16="http://schemas.microsoft.com/office/drawing/2014/main" id="{95165954-7DC8-354A-8888-96B68E4F5366}"/>
                    </a:ext>
                  </a:extLst>
                </p14:cNvPr>
                <p14:cNvContentPartPr/>
                <p14:nvPr/>
              </p14:nvContentPartPr>
              <p14:xfrm>
                <a:off x="7743501" y="5888244"/>
                <a:ext cx="299160" cy="131400"/>
              </p14:xfrm>
            </p:contentPart>
          </mc:Choice>
          <mc:Fallback xmlns="">
            <p:pic>
              <p:nvPicPr>
                <p:cNvPr id="41" name="Ink 40">
                  <a:extLst>
                    <a:ext uri="{FF2B5EF4-FFF2-40B4-BE49-F238E27FC236}">
                      <a16:creationId xmlns:a16="http://schemas.microsoft.com/office/drawing/2014/main" id="{95165954-7DC8-354A-8888-96B68E4F5366}"/>
                    </a:ext>
                  </a:extLst>
                </p:cNvPr>
                <p:cNvPicPr/>
                <p:nvPr/>
              </p:nvPicPr>
              <p:blipFill>
                <a:blip r:embed="rId62"/>
                <a:stretch>
                  <a:fillRect/>
                </a:stretch>
              </p:blipFill>
              <p:spPr>
                <a:xfrm>
                  <a:off x="7725501" y="5870244"/>
                  <a:ext cx="33480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2" name="Ink 41">
                  <a:extLst>
                    <a:ext uri="{FF2B5EF4-FFF2-40B4-BE49-F238E27FC236}">
                      <a16:creationId xmlns:a16="http://schemas.microsoft.com/office/drawing/2014/main" id="{6F7D6F8C-7AB4-A910-9CEA-2548B5BD91DE}"/>
                    </a:ext>
                  </a:extLst>
                </p14:cNvPr>
                <p14:cNvContentPartPr/>
                <p14:nvPr/>
              </p14:nvContentPartPr>
              <p14:xfrm>
                <a:off x="7949061" y="5614284"/>
                <a:ext cx="364680" cy="414000"/>
              </p14:xfrm>
            </p:contentPart>
          </mc:Choice>
          <mc:Fallback xmlns="">
            <p:pic>
              <p:nvPicPr>
                <p:cNvPr id="42" name="Ink 41">
                  <a:extLst>
                    <a:ext uri="{FF2B5EF4-FFF2-40B4-BE49-F238E27FC236}">
                      <a16:creationId xmlns:a16="http://schemas.microsoft.com/office/drawing/2014/main" id="{6F7D6F8C-7AB4-A910-9CEA-2548B5BD91DE}"/>
                    </a:ext>
                  </a:extLst>
                </p:cNvPr>
                <p:cNvPicPr/>
                <p:nvPr/>
              </p:nvPicPr>
              <p:blipFill>
                <a:blip r:embed="rId64"/>
                <a:stretch>
                  <a:fillRect/>
                </a:stretch>
              </p:blipFill>
              <p:spPr>
                <a:xfrm>
                  <a:off x="7931061" y="5596284"/>
                  <a:ext cx="400320" cy="4496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3" name="Ink 42">
                  <a:extLst>
                    <a:ext uri="{FF2B5EF4-FFF2-40B4-BE49-F238E27FC236}">
                      <a16:creationId xmlns:a16="http://schemas.microsoft.com/office/drawing/2014/main" id="{F516FF54-91CE-958A-9F9D-981800C18E70}"/>
                    </a:ext>
                  </a:extLst>
                </p14:cNvPr>
                <p14:cNvContentPartPr/>
                <p14:nvPr/>
              </p14:nvContentPartPr>
              <p14:xfrm>
                <a:off x="8081541" y="5884284"/>
                <a:ext cx="416880" cy="56160"/>
              </p14:xfrm>
            </p:contentPart>
          </mc:Choice>
          <mc:Fallback xmlns="">
            <p:pic>
              <p:nvPicPr>
                <p:cNvPr id="43" name="Ink 42">
                  <a:extLst>
                    <a:ext uri="{FF2B5EF4-FFF2-40B4-BE49-F238E27FC236}">
                      <a16:creationId xmlns:a16="http://schemas.microsoft.com/office/drawing/2014/main" id="{F516FF54-91CE-958A-9F9D-981800C18E70}"/>
                    </a:ext>
                  </a:extLst>
                </p:cNvPr>
                <p:cNvPicPr/>
                <p:nvPr/>
              </p:nvPicPr>
              <p:blipFill>
                <a:blip r:embed="rId66"/>
                <a:stretch>
                  <a:fillRect/>
                </a:stretch>
              </p:blipFill>
              <p:spPr>
                <a:xfrm>
                  <a:off x="8063901" y="5866284"/>
                  <a:ext cx="452520" cy="91800"/>
                </a:xfrm>
                <a:prstGeom prst="rect">
                  <a:avLst/>
                </a:prstGeom>
              </p:spPr>
            </p:pic>
          </mc:Fallback>
        </mc:AlternateContent>
      </p:grpSp>
    </p:spTree>
    <p:extLst>
      <p:ext uri="{BB962C8B-B14F-4D97-AF65-F5344CB8AC3E}">
        <p14:creationId xmlns:p14="http://schemas.microsoft.com/office/powerpoint/2010/main" val="132233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623272" cy="5120641"/>
          </a:xfrm>
          <a:prstGeom prst="roundRect">
            <a:avLst/>
          </a:prstGeom>
          <a:solidFill>
            <a:schemeClr val="tx1">
              <a:alpha val="5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96390" y="176942"/>
            <a:ext cx="8746709" cy="4524315"/>
          </a:xfrm>
          <a:prstGeom prst="rect">
            <a:avLst/>
          </a:prstGeom>
          <a:noFill/>
        </p:spPr>
        <p:txBody>
          <a:bodyPr wrap="square" rtlCol="0">
            <a:spAutoFit/>
          </a:bodyPr>
          <a:lstStyle/>
          <a:p>
            <a:pPr algn="r"/>
            <a:r>
              <a:rPr lang="he-IL" sz="3600" b="1">
                <a:solidFill>
                  <a:srgbClr val="FFFF00"/>
                </a:solidFill>
                <a:cs typeface="+mj-cs"/>
              </a:rPr>
              <a:t>ספר שמות פרק ה</a:t>
            </a:r>
          </a:p>
          <a:p>
            <a:pPr algn="r"/>
            <a:r>
              <a:rPr lang="he-IL" sz="3600">
                <a:solidFill>
                  <a:srgbClr val="FFFF00"/>
                </a:solidFill>
                <a:cs typeface="+mj-cs"/>
              </a:rPr>
              <a:t>ה   וַיֹּאמֶר פַּרְעֹה הֵן-רַבִּים עַתָּה עַם-הָאָרֶץ וְהִשְׁבַּתֶּם אֹתָם מִסִּבְלֹתָם: </a:t>
            </a:r>
          </a:p>
          <a:p>
            <a:pPr algn="r"/>
            <a:endParaRPr lang="he-IL" sz="3600" b="1">
              <a:solidFill>
                <a:srgbClr val="FFFF00"/>
              </a:solidFill>
              <a:cs typeface="+mj-cs"/>
            </a:endParaRPr>
          </a:p>
          <a:p>
            <a:r>
              <a:rPr lang="en-US" sz="3600" b="1">
                <a:solidFill>
                  <a:srgbClr val="FFC000"/>
                </a:solidFill>
                <a:cs typeface="+mj-cs"/>
              </a:rPr>
              <a:t>Shemot / Exodus 5:5 </a:t>
            </a:r>
          </a:p>
          <a:p>
            <a:r>
              <a:rPr lang="en-US" sz="3600">
                <a:solidFill>
                  <a:srgbClr val="FFC000"/>
                </a:solidFill>
                <a:cs typeface="+mj-cs"/>
              </a:rPr>
              <a:t>5:5 And Pharaoh said, Behold, the people of the land now are many, and ye make them rest from their burdens.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19" name="Ink 18">
                <a:extLst>
                  <a:ext uri="{FF2B5EF4-FFF2-40B4-BE49-F238E27FC236}">
                    <a16:creationId xmlns:a16="http://schemas.microsoft.com/office/drawing/2014/main" id="{1363672E-A849-2F9C-B414-7A9B5122011F}"/>
                  </a:ext>
                </a:extLst>
              </p14:cNvPr>
              <p14:cNvContentPartPr/>
              <p14:nvPr/>
            </p14:nvContentPartPr>
            <p14:xfrm>
              <a:off x="7883541" y="1930044"/>
              <a:ext cx="1074600" cy="78120"/>
            </p14:xfrm>
          </p:contentPart>
        </mc:Choice>
        <mc:Fallback xmlns="">
          <p:pic>
            <p:nvPicPr>
              <p:cNvPr id="19" name="Ink 18">
                <a:extLst>
                  <a:ext uri="{FF2B5EF4-FFF2-40B4-BE49-F238E27FC236}">
                    <a16:creationId xmlns:a16="http://schemas.microsoft.com/office/drawing/2014/main" id="{1363672E-A849-2F9C-B414-7A9B5122011F}"/>
                  </a:ext>
                </a:extLst>
              </p:cNvPr>
              <p:cNvPicPr/>
              <p:nvPr/>
            </p:nvPicPr>
            <p:blipFill>
              <a:blip r:embed="rId5"/>
              <a:stretch>
                <a:fillRect/>
              </a:stretch>
            </p:blipFill>
            <p:spPr>
              <a:xfrm>
                <a:off x="7865901" y="1912404"/>
                <a:ext cx="11102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0" name="Ink 19">
                <a:extLst>
                  <a:ext uri="{FF2B5EF4-FFF2-40B4-BE49-F238E27FC236}">
                    <a16:creationId xmlns:a16="http://schemas.microsoft.com/office/drawing/2014/main" id="{F4A5624E-81D1-3CDC-0DB3-AE45D1CB2CCA}"/>
                  </a:ext>
                </a:extLst>
              </p14:cNvPr>
              <p14:cNvContentPartPr/>
              <p14:nvPr/>
            </p14:nvContentPartPr>
            <p14:xfrm>
              <a:off x="6435261" y="788844"/>
              <a:ext cx="1027800" cy="683640"/>
            </p14:xfrm>
          </p:contentPart>
        </mc:Choice>
        <mc:Fallback xmlns="">
          <p:pic>
            <p:nvPicPr>
              <p:cNvPr id="20" name="Ink 19">
                <a:extLst>
                  <a:ext uri="{FF2B5EF4-FFF2-40B4-BE49-F238E27FC236}">
                    <a16:creationId xmlns:a16="http://schemas.microsoft.com/office/drawing/2014/main" id="{F4A5624E-81D1-3CDC-0DB3-AE45D1CB2CCA}"/>
                  </a:ext>
                </a:extLst>
              </p:cNvPr>
              <p:cNvPicPr/>
              <p:nvPr/>
            </p:nvPicPr>
            <p:blipFill>
              <a:blip r:embed="rId7"/>
              <a:stretch>
                <a:fillRect/>
              </a:stretch>
            </p:blipFill>
            <p:spPr>
              <a:xfrm>
                <a:off x="6417261" y="771204"/>
                <a:ext cx="1063440" cy="719280"/>
              </a:xfrm>
              <a:prstGeom prst="rect">
                <a:avLst/>
              </a:prstGeom>
            </p:spPr>
          </p:pic>
        </mc:Fallback>
      </mc:AlternateContent>
      <p:grpSp>
        <p:nvGrpSpPr>
          <p:cNvPr id="23" name="Group 22">
            <a:extLst>
              <a:ext uri="{FF2B5EF4-FFF2-40B4-BE49-F238E27FC236}">
                <a16:creationId xmlns:a16="http://schemas.microsoft.com/office/drawing/2014/main" id="{E87D4B60-D035-2113-6B23-E436C5F7051F}"/>
              </a:ext>
            </a:extLst>
          </p:cNvPr>
          <p:cNvGrpSpPr/>
          <p:nvPr/>
        </p:nvGrpSpPr>
        <p:grpSpPr>
          <a:xfrm>
            <a:off x="570861" y="1295364"/>
            <a:ext cx="7832160" cy="249120"/>
            <a:chOff x="570861" y="1295364"/>
            <a:chExt cx="7832160" cy="249120"/>
          </a:xfrm>
        </p:grpSpPr>
        <mc:AlternateContent xmlns:mc="http://schemas.openxmlformats.org/markup-compatibility/2006" xmlns:p14="http://schemas.microsoft.com/office/powerpoint/2010/main">
          <mc:Choice Requires="p14">
            <p:contentPart p14:bwMode="auto" r:id="rId8">
              <p14:nvContentPartPr>
                <p14:cNvPr id="2" name="Ink 1">
                  <a:extLst>
                    <a:ext uri="{FF2B5EF4-FFF2-40B4-BE49-F238E27FC236}">
                      <a16:creationId xmlns:a16="http://schemas.microsoft.com/office/drawing/2014/main" id="{652F18C6-B0D2-91D1-AAEB-BE31108DE17B}"/>
                    </a:ext>
                  </a:extLst>
                </p14:cNvPr>
                <p14:cNvContentPartPr/>
                <p14:nvPr/>
              </p14:nvContentPartPr>
              <p14:xfrm>
                <a:off x="7807941" y="1372764"/>
                <a:ext cx="595080" cy="52560"/>
              </p14:xfrm>
            </p:contentPart>
          </mc:Choice>
          <mc:Fallback xmlns="">
            <p:pic>
              <p:nvPicPr>
                <p:cNvPr id="2" name="Ink 1">
                  <a:extLst>
                    <a:ext uri="{FF2B5EF4-FFF2-40B4-BE49-F238E27FC236}">
                      <a16:creationId xmlns:a16="http://schemas.microsoft.com/office/drawing/2014/main" id="{652F18C6-B0D2-91D1-AAEB-BE31108DE17B}"/>
                    </a:ext>
                  </a:extLst>
                </p:cNvPr>
                <p:cNvPicPr/>
                <p:nvPr/>
              </p:nvPicPr>
              <p:blipFill>
                <a:blip r:embed="rId9"/>
                <a:stretch>
                  <a:fillRect/>
                </a:stretch>
              </p:blipFill>
              <p:spPr>
                <a:xfrm>
                  <a:off x="7790301" y="1355124"/>
                  <a:ext cx="63072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 name="Ink 3">
                  <a:extLst>
                    <a:ext uri="{FF2B5EF4-FFF2-40B4-BE49-F238E27FC236}">
                      <a16:creationId xmlns:a16="http://schemas.microsoft.com/office/drawing/2014/main" id="{41658DE7-4BA9-4A29-9A0F-4EF43A1263F0}"/>
                    </a:ext>
                  </a:extLst>
                </p14:cNvPr>
                <p14:cNvContentPartPr/>
                <p14:nvPr/>
              </p14:nvContentPartPr>
              <p14:xfrm>
                <a:off x="6811101" y="1448364"/>
                <a:ext cx="586800" cy="48600"/>
              </p14:xfrm>
            </p:contentPart>
          </mc:Choice>
          <mc:Fallback xmlns="">
            <p:pic>
              <p:nvPicPr>
                <p:cNvPr id="4" name="Ink 3">
                  <a:extLst>
                    <a:ext uri="{FF2B5EF4-FFF2-40B4-BE49-F238E27FC236}">
                      <a16:creationId xmlns:a16="http://schemas.microsoft.com/office/drawing/2014/main" id="{41658DE7-4BA9-4A29-9A0F-4EF43A1263F0}"/>
                    </a:ext>
                  </a:extLst>
                </p:cNvPr>
                <p:cNvPicPr/>
                <p:nvPr/>
              </p:nvPicPr>
              <p:blipFill>
                <a:blip r:embed="rId11"/>
                <a:stretch>
                  <a:fillRect/>
                </a:stretch>
              </p:blipFill>
              <p:spPr>
                <a:xfrm>
                  <a:off x="6793461" y="1430724"/>
                  <a:ext cx="6224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 name="Ink 4">
                  <a:extLst>
                    <a:ext uri="{FF2B5EF4-FFF2-40B4-BE49-F238E27FC236}">
                      <a16:creationId xmlns:a16="http://schemas.microsoft.com/office/drawing/2014/main" id="{B9F0AC6C-6907-C9E4-7EBC-74097FC423DF}"/>
                    </a:ext>
                  </a:extLst>
                </p14:cNvPr>
                <p14:cNvContentPartPr/>
                <p14:nvPr/>
              </p14:nvContentPartPr>
              <p14:xfrm>
                <a:off x="6079941" y="1390404"/>
                <a:ext cx="406080" cy="57960"/>
              </p14:xfrm>
            </p:contentPart>
          </mc:Choice>
          <mc:Fallback xmlns="">
            <p:pic>
              <p:nvPicPr>
                <p:cNvPr id="5" name="Ink 4">
                  <a:extLst>
                    <a:ext uri="{FF2B5EF4-FFF2-40B4-BE49-F238E27FC236}">
                      <a16:creationId xmlns:a16="http://schemas.microsoft.com/office/drawing/2014/main" id="{B9F0AC6C-6907-C9E4-7EBC-74097FC423DF}"/>
                    </a:ext>
                  </a:extLst>
                </p:cNvPr>
                <p:cNvPicPr/>
                <p:nvPr/>
              </p:nvPicPr>
              <p:blipFill>
                <a:blip r:embed="rId13"/>
                <a:stretch>
                  <a:fillRect/>
                </a:stretch>
              </p:blipFill>
              <p:spPr>
                <a:xfrm>
                  <a:off x="6061941" y="1372764"/>
                  <a:ext cx="44172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7" name="Ink 6">
                  <a:extLst>
                    <a:ext uri="{FF2B5EF4-FFF2-40B4-BE49-F238E27FC236}">
                      <a16:creationId xmlns:a16="http://schemas.microsoft.com/office/drawing/2014/main" id="{94483C03-793D-1704-1F1C-7F001FB6C373}"/>
                    </a:ext>
                  </a:extLst>
                </p14:cNvPr>
                <p14:cNvContentPartPr/>
                <p14:nvPr/>
              </p14:nvContentPartPr>
              <p14:xfrm>
                <a:off x="5272461" y="1458084"/>
                <a:ext cx="527040" cy="39960"/>
              </p14:xfrm>
            </p:contentPart>
          </mc:Choice>
          <mc:Fallback xmlns="">
            <p:pic>
              <p:nvPicPr>
                <p:cNvPr id="7" name="Ink 6">
                  <a:extLst>
                    <a:ext uri="{FF2B5EF4-FFF2-40B4-BE49-F238E27FC236}">
                      <a16:creationId xmlns:a16="http://schemas.microsoft.com/office/drawing/2014/main" id="{94483C03-793D-1704-1F1C-7F001FB6C373}"/>
                    </a:ext>
                  </a:extLst>
                </p:cNvPr>
                <p:cNvPicPr/>
                <p:nvPr/>
              </p:nvPicPr>
              <p:blipFill>
                <a:blip r:embed="rId15"/>
                <a:stretch>
                  <a:fillRect/>
                </a:stretch>
              </p:blipFill>
              <p:spPr>
                <a:xfrm>
                  <a:off x="5254821" y="1440444"/>
                  <a:ext cx="56268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 name="Ink 8">
                  <a:extLst>
                    <a:ext uri="{FF2B5EF4-FFF2-40B4-BE49-F238E27FC236}">
                      <a16:creationId xmlns:a16="http://schemas.microsoft.com/office/drawing/2014/main" id="{D15DCB82-7EDC-984C-4399-6A32CCD998B5}"/>
                    </a:ext>
                  </a:extLst>
                </p14:cNvPr>
                <p14:cNvContentPartPr/>
                <p14:nvPr/>
              </p14:nvContentPartPr>
              <p14:xfrm>
                <a:off x="4617261" y="1472844"/>
                <a:ext cx="415800" cy="32760"/>
              </p14:xfrm>
            </p:contentPart>
          </mc:Choice>
          <mc:Fallback xmlns="">
            <p:pic>
              <p:nvPicPr>
                <p:cNvPr id="9" name="Ink 8">
                  <a:extLst>
                    <a:ext uri="{FF2B5EF4-FFF2-40B4-BE49-F238E27FC236}">
                      <a16:creationId xmlns:a16="http://schemas.microsoft.com/office/drawing/2014/main" id="{D15DCB82-7EDC-984C-4399-6A32CCD998B5}"/>
                    </a:ext>
                  </a:extLst>
                </p:cNvPr>
                <p:cNvPicPr/>
                <p:nvPr/>
              </p:nvPicPr>
              <p:blipFill>
                <a:blip r:embed="rId17"/>
                <a:stretch>
                  <a:fillRect/>
                </a:stretch>
              </p:blipFill>
              <p:spPr>
                <a:xfrm>
                  <a:off x="4599261" y="1454844"/>
                  <a:ext cx="45144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Ink 11">
                  <a:extLst>
                    <a:ext uri="{FF2B5EF4-FFF2-40B4-BE49-F238E27FC236}">
                      <a16:creationId xmlns:a16="http://schemas.microsoft.com/office/drawing/2014/main" id="{29099226-5577-0841-C054-F45CC1B99968}"/>
                    </a:ext>
                  </a:extLst>
                </p14:cNvPr>
                <p14:cNvContentPartPr/>
                <p14:nvPr/>
              </p14:nvContentPartPr>
              <p14:xfrm>
                <a:off x="3874221" y="1392924"/>
                <a:ext cx="427680" cy="44640"/>
              </p14:xfrm>
            </p:contentPart>
          </mc:Choice>
          <mc:Fallback xmlns="">
            <p:pic>
              <p:nvPicPr>
                <p:cNvPr id="12" name="Ink 11">
                  <a:extLst>
                    <a:ext uri="{FF2B5EF4-FFF2-40B4-BE49-F238E27FC236}">
                      <a16:creationId xmlns:a16="http://schemas.microsoft.com/office/drawing/2014/main" id="{29099226-5577-0841-C054-F45CC1B99968}"/>
                    </a:ext>
                  </a:extLst>
                </p:cNvPr>
                <p:cNvPicPr/>
                <p:nvPr/>
              </p:nvPicPr>
              <p:blipFill>
                <a:blip r:embed="rId19"/>
                <a:stretch>
                  <a:fillRect/>
                </a:stretch>
              </p:blipFill>
              <p:spPr>
                <a:xfrm>
                  <a:off x="3856581" y="1375284"/>
                  <a:ext cx="46332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Ink 12">
                  <a:extLst>
                    <a:ext uri="{FF2B5EF4-FFF2-40B4-BE49-F238E27FC236}">
                      <a16:creationId xmlns:a16="http://schemas.microsoft.com/office/drawing/2014/main" id="{0DB7959F-969E-A7AF-59D2-0D9A907A8D50}"/>
                    </a:ext>
                  </a:extLst>
                </p14:cNvPr>
                <p14:cNvContentPartPr/>
                <p14:nvPr/>
              </p14:nvContentPartPr>
              <p14:xfrm>
                <a:off x="2998341" y="1428924"/>
                <a:ext cx="717480" cy="24480"/>
              </p14:xfrm>
            </p:contentPart>
          </mc:Choice>
          <mc:Fallback xmlns="">
            <p:pic>
              <p:nvPicPr>
                <p:cNvPr id="13" name="Ink 12">
                  <a:extLst>
                    <a:ext uri="{FF2B5EF4-FFF2-40B4-BE49-F238E27FC236}">
                      <a16:creationId xmlns:a16="http://schemas.microsoft.com/office/drawing/2014/main" id="{0DB7959F-969E-A7AF-59D2-0D9A907A8D50}"/>
                    </a:ext>
                  </a:extLst>
                </p:cNvPr>
                <p:cNvPicPr/>
                <p:nvPr/>
              </p:nvPicPr>
              <p:blipFill>
                <a:blip r:embed="rId21"/>
                <a:stretch>
                  <a:fillRect/>
                </a:stretch>
              </p:blipFill>
              <p:spPr>
                <a:xfrm>
                  <a:off x="2980701" y="1410924"/>
                  <a:ext cx="75312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Ink 14">
                  <a:extLst>
                    <a:ext uri="{FF2B5EF4-FFF2-40B4-BE49-F238E27FC236}">
                      <a16:creationId xmlns:a16="http://schemas.microsoft.com/office/drawing/2014/main" id="{D2A77793-2E95-BC9A-9414-671809157D08}"/>
                    </a:ext>
                  </a:extLst>
                </p14:cNvPr>
                <p14:cNvContentPartPr/>
                <p14:nvPr/>
              </p14:nvContentPartPr>
              <p14:xfrm>
                <a:off x="1513341" y="1295364"/>
                <a:ext cx="1283760" cy="103320"/>
              </p14:xfrm>
            </p:contentPart>
          </mc:Choice>
          <mc:Fallback xmlns="">
            <p:pic>
              <p:nvPicPr>
                <p:cNvPr id="15" name="Ink 14">
                  <a:extLst>
                    <a:ext uri="{FF2B5EF4-FFF2-40B4-BE49-F238E27FC236}">
                      <a16:creationId xmlns:a16="http://schemas.microsoft.com/office/drawing/2014/main" id="{D2A77793-2E95-BC9A-9414-671809157D08}"/>
                    </a:ext>
                  </a:extLst>
                </p:cNvPr>
                <p:cNvPicPr/>
                <p:nvPr/>
              </p:nvPicPr>
              <p:blipFill>
                <a:blip r:embed="rId23"/>
                <a:stretch>
                  <a:fillRect/>
                </a:stretch>
              </p:blipFill>
              <p:spPr>
                <a:xfrm>
                  <a:off x="1495701" y="1277724"/>
                  <a:ext cx="131940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Ink 16">
                  <a:extLst>
                    <a:ext uri="{FF2B5EF4-FFF2-40B4-BE49-F238E27FC236}">
                      <a16:creationId xmlns:a16="http://schemas.microsoft.com/office/drawing/2014/main" id="{B4FFEB04-BAB8-92B1-E6CC-F5B5FCEC1A41}"/>
                    </a:ext>
                  </a:extLst>
                </p14:cNvPr>
                <p14:cNvContentPartPr/>
                <p14:nvPr/>
              </p14:nvContentPartPr>
              <p14:xfrm>
                <a:off x="570861" y="1352244"/>
                <a:ext cx="639000" cy="74880"/>
              </p14:xfrm>
            </p:contentPart>
          </mc:Choice>
          <mc:Fallback xmlns="">
            <p:pic>
              <p:nvPicPr>
                <p:cNvPr id="17" name="Ink 16">
                  <a:extLst>
                    <a:ext uri="{FF2B5EF4-FFF2-40B4-BE49-F238E27FC236}">
                      <a16:creationId xmlns:a16="http://schemas.microsoft.com/office/drawing/2014/main" id="{B4FFEB04-BAB8-92B1-E6CC-F5B5FCEC1A41}"/>
                    </a:ext>
                  </a:extLst>
                </p:cNvPr>
                <p:cNvPicPr/>
                <p:nvPr/>
              </p:nvPicPr>
              <p:blipFill>
                <a:blip r:embed="rId25"/>
                <a:stretch>
                  <a:fillRect/>
                </a:stretch>
              </p:blipFill>
              <p:spPr>
                <a:xfrm>
                  <a:off x="553221" y="1334604"/>
                  <a:ext cx="6746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2" name="Ink 21">
                  <a:extLst>
                    <a:ext uri="{FF2B5EF4-FFF2-40B4-BE49-F238E27FC236}">
                      <a16:creationId xmlns:a16="http://schemas.microsoft.com/office/drawing/2014/main" id="{DD0E5084-5636-CE80-5C16-8FCB2D28883B}"/>
                    </a:ext>
                  </a:extLst>
                </p14:cNvPr>
                <p14:cNvContentPartPr/>
                <p14:nvPr/>
              </p14:nvContentPartPr>
              <p14:xfrm>
                <a:off x="4754781" y="1443324"/>
                <a:ext cx="1037520" cy="101160"/>
              </p14:xfrm>
            </p:contentPart>
          </mc:Choice>
          <mc:Fallback xmlns="">
            <p:pic>
              <p:nvPicPr>
                <p:cNvPr id="22" name="Ink 21">
                  <a:extLst>
                    <a:ext uri="{FF2B5EF4-FFF2-40B4-BE49-F238E27FC236}">
                      <a16:creationId xmlns:a16="http://schemas.microsoft.com/office/drawing/2014/main" id="{DD0E5084-5636-CE80-5C16-8FCB2D28883B}"/>
                    </a:ext>
                  </a:extLst>
                </p:cNvPr>
                <p:cNvPicPr/>
                <p:nvPr/>
              </p:nvPicPr>
              <p:blipFill>
                <a:blip r:embed="rId27"/>
                <a:stretch>
                  <a:fillRect/>
                </a:stretch>
              </p:blipFill>
              <p:spPr>
                <a:xfrm>
                  <a:off x="4736781" y="1425324"/>
                  <a:ext cx="1073160" cy="136800"/>
                </a:xfrm>
                <a:prstGeom prst="rect">
                  <a:avLst/>
                </a:prstGeom>
              </p:spPr>
            </p:pic>
          </mc:Fallback>
        </mc:AlternateContent>
      </p:grpSp>
    </p:spTree>
    <p:extLst>
      <p:ext uri="{BB962C8B-B14F-4D97-AF65-F5344CB8AC3E}">
        <p14:creationId xmlns:p14="http://schemas.microsoft.com/office/powerpoint/2010/main" val="32543667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18772</TotalTime>
  <Words>3992</Words>
  <Application>Microsoft Office PowerPoint</Application>
  <PresentationFormat>Widescreen</PresentationFormat>
  <Paragraphs>171</Paragraphs>
  <Slides>27</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Arial Black</vt:lpstr>
      <vt:lpstr>Calibri</vt:lpstr>
      <vt:lpstr>Calibri Light</vt:lpstr>
      <vt:lpstr>Futura Condensed Extra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77</cp:revision>
  <dcterms:created xsi:type="dcterms:W3CDTF">2021-02-18T19:11:41Z</dcterms:created>
  <dcterms:modified xsi:type="dcterms:W3CDTF">2022-11-12T12:47:04Z</dcterms:modified>
</cp:coreProperties>
</file>